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1" r:id="rId7"/>
    <p:sldId id="263" r:id="rId8"/>
    <p:sldId id="281" r:id="rId9"/>
    <p:sldId id="265" r:id="rId10"/>
    <p:sldId id="267" r:id="rId11"/>
    <p:sldId id="279" r:id="rId12"/>
    <p:sldId id="275" r:id="rId13"/>
    <p:sldId id="276" r:id="rId14"/>
    <p:sldId id="269" r:id="rId15"/>
    <p:sldId id="280" r:id="rId16"/>
    <p:sldId id="270" r:id="rId17"/>
    <p:sldId id="272" r:id="rId18"/>
    <p:sldId id="273" r:id="rId19"/>
    <p:sldId id="284" r:id="rId20"/>
  </p:sldIdLst>
  <p:sldSz cx="12192000" cy="6858000"/>
  <p:notesSz cx="6858000" cy="9144000"/>
  <p:embeddedFontLst>
    <p:embeddedFont>
      <p:font typeface="字魂35号-经典雅黑" panose="00000500000000000000" pitchFamily="2" charset="-122"/>
      <p:regular r:id="rId24"/>
    </p:embeddedFont>
  </p:embeddedFontLst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1" userDrawn="1">
          <p15:clr>
            <a:srgbClr val="A4A3A4"/>
          </p15:clr>
        </p15:guide>
        <p15:guide id="2" pos="3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259" y="53"/>
      </p:cViewPr>
      <p:guideLst>
        <p:guide orient="horz" pos="2121"/>
        <p:guide pos="3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38427-C6DE-454A-BBB4-FFF6BD7EE6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8E3F9-5158-427E-AEB3-5AFAA28859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03792-80AE-42B4-B403-9EE75599D3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03792-80AE-42B4-B403-9EE75599D3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03792-80AE-42B4-B403-9EE75599D3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03792-80AE-42B4-B403-9EE75599D3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03792-80AE-42B4-B403-9EE75599D3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03792-80AE-42B4-B403-9EE75599D3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03792-80AE-42B4-B403-9EE75599D3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03792-80AE-42B4-B403-9EE75599D3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03792-80AE-42B4-B403-9EE75599D3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03792-80AE-42B4-B403-9EE75599D3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03792-80AE-42B4-B403-9EE75599D3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03792-80AE-42B4-B403-9EE75599D3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03792-80AE-42B4-B403-9EE75599D3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03792-80AE-42B4-B403-9EE75599D3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03792-80AE-42B4-B403-9EE75599D3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03792-80AE-42B4-B403-9EE75599D3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03792-80AE-42B4-B403-9EE75599D3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515-D8C7-4BCC-9B7D-7AAD821193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2C1E-5C31-4C14-8778-A1F8893BFB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515-D8C7-4BCC-9B7D-7AAD821193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2C1E-5C31-4C14-8778-A1F8893BFB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515-D8C7-4BCC-9B7D-7AAD821193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2C1E-5C31-4C14-8778-A1F8893BFB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515-D8C7-4BCC-9B7D-7AAD821193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2C1E-5C31-4C14-8778-A1F8893BFB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515-D8C7-4BCC-9B7D-7AAD821193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2C1E-5C31-4C14-8778-A1F8893BFB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515-D8C7-4BCC-9B7D-7AAD821193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2C1E-5C31-4C14-8778-A1F8893BFB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515-D8C7-4BCC-9B7D-7AAD821193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2C1E-5C31-4C14-8778-A1F8893BFB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515-D8C7-4BCC-9B7D-7AAD821193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2C1E-5C31-4C14-8778-A1F8893BFB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515-D8C7-4BCC-9B7D-7AAD821193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2C1E-5C31-4C14-8778-A1F8893BFB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515-D8C7-4BCC-9B7D-7AAD821193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2C1E-5C31-4C14-8778-A1F8893BFB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515-D8C7-4BCC-9B7D-7AAD821193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2C1E-5C31-4C14-8778-A1F8893BFB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64515-D8C7-4BCC-9B7D-7AAD821193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2C1E-5C31-4C14-8778-A1F8893BFBB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/>
        </p:nvSpPr>
        <p:spPr>
          <a:xfrm rot="18882546">
            <a:off x="3157800" y="-1250986"/>
            <a:ext cx="1316181" cy="5174085"/>
          </a:xfrm>
          <a:custGeom>
            <a:avLst/>
            <a:gdLst>
              <a:gd name="connsiteX0" fmla="*/ 0 w 1316181"/>
              <a:gd name="connsiteY0" fmla="*/ 0 h 5174085"/>
              <a:gd name="connsiteX1" fmla="*/ 1316181 w 1316181"/>
              <a:gd name="connsiteY1" fmla="*/ 1329614 h 5174085"/>
              <a:gd name="connsiteX2" fmla="*/ 1316181 w 1316181"/>
              <a:gd name="connsiteY2" fmla="*/ 5174085 h 5174085"/>
              <a:gd name="connsiteX3" fmla="*/ 0 w 1316181"/>
              <a:gd name="connsiteY3" fmla="*/ 5174085 h 5174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6181" h="5174085">
                <a:moveTo>
                  <a:pt x="0" y="0"/>
                </a:moveTo>
                <a:lnTo>
                  <a:pt x="1316181" y="1329614"/>
                </a:lnTo>
                <a:lnTo>
                  <a:pt x="1316181" y="5174085"/>
                </a:lnTo>
                <a:lnTo>
                  <a:pt x="0" y="5174085"/>
                </a:lnTo>
                <a:close/>
              </a:path>
            </a:pathLst>
          </a:custGeom>
          <a:solidFill>
            <a:srgbClr val="035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等腰三角形 4"/>
          <p:cNvSpPr/>
          <p:nvPr/>
        </p:nvSpPr>
        <p:spPr>
          <a:xfrm rot="5400000">
            <a:off x="-1814078" y="1955959"/>
            <a:ext cx="5757138" cy="2882851"/>
          </a:xfrm>
          <a:prstGeom prst="triangle">
            <a:avLst/>
          </a:prstGeom>
          <a:solidFill>
            <a:srgbClr val="034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任意多边形: 形状 25"/>
          <p:cNvSpPr/>
          <p:nvPr/>
        </p:nvSpPr>
        <p:spPr>
          <a:xfrm rot="2646992">
            <a:off x="378838" y="2573087"/>
            <a:ext cx="948310" cy="5745210"/>
          </a:xfrm>
          <a:custGeom>
            <a:avLst/>
            <a:gdLst>
              <a:gd name="connsiteX0" fmla="*/ 0 w 948310"/>
              <a:gd name="connsiteY0" fmla="*/ 0 h 5745210"/>
              <a:gd name="connsiteX1" fmla="*/ 948310 w 948310"/>
              <a:gd name="connsiteY1" fmla="*/ 0 h 5745210"/>
              <a:gd name="connsiteX2" fmla="*/ 948310 w 948310"/>
              <a:gd name="connsiteY2" fmla="*/ 4825703 h 5745210"/>
              <a:gd name="connsiteX3" fmla="*/ 0 w 948310"/>
              <a:gd name="connsiteY3" fmla="*/ 5745210 h 5745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8310" h="5745210">
                <a:moveTo>
                  <a:pt x="0" y="0"/>
                </a:moveTo>
                <a:lnTo>
                  <a:pt x="948310" y="0"/>
                </a:lnTo>
                <a:lnTo>
                  <a:pt x="948310" y="4825703"/>
                </a:lnTo>
                <a:lnTo>
                  <a:pt x="0" y="5745210"/>
                </a:lnTo>
                <a:close/>
              </a:path>
            </a:pathLst>
          </a:custGeom>
          <a:gradFill>
            <a:gsLst>
              <a:gs pos="0">
                <a:srgbClr val="2572B6"/>
              </a:gs>
              <a:gs pos="83000">
                <a:srgbClr val="2572B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任意多边形: 形状 70"/>
          <p:cNvSpPr/>
          <p:nvPr/>
        </p:nvSpPr>
        <p:spPr>
          <a:xfrm rot="2646992">
            <a:off x="1119766" y="2410748"/>
            <a:ext cx="481902" cy="5745210"/>
          </a:xfrm>
          <a:custGeom>
            <a:avLst/>
            <a:gdLst>
              <a:gd name="connsiteX0" fmla="*/ 0 w 948310"/>
              <a:gd name="connsiteY0" fmla="*/ 0 h 5745210"/>
              <a:gd name="connsiteX1" fmla="*/ 948310 w 948310"/>
              <a:gd name="connsiteY1" fmla="*/ 0 h 5745210"/>
              <a:gd name="connsiteX2" fmla="*/ 948310 w 948310"/>
              <a:gd name="connsiteY2" fmla="*/ 4825703 h 5745210"/>
              <a:gd name="connsiteX3" fmla="*/ 0 w 948310"/>
              <a:gd name="connsiteY3" fmla="*/ 5745210 h 5745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8310" h="5745210">
                <a:moveTo>
                  <a:pt x="0" y="0"/>
                </a:moveTo>
                <a:lnTo>
                  <a:pt x="948310" y="0"/>
                </a:lnTo>
                <a:lnTo>
                  <a:pt x="948310" y="4825703"/>
                </a:lnTo>
                <a:lnTo>
                  <a:pt x="0" y="5745210"/>
                </a:lnTo>
                <a:close/>
              </a:path>
            </a:pathLst>
          </a:custGeom>
          <a:gradFill>
            <a:gsLst>
              <a:gs pos="77000">
                <a:srgbClr val="8EB3D3">
                  <a:alpha val="90000"/>
                </a:srgbClr>
              </a:gs>
              <a:gs pos="23000">
                <a:srgbClr val="2572B6">
                  <a:alpha val="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任意多边形: 形状 59"/>
          <p:cNvSpPr/>
          <p:nvPr/>
        </p:nvSpPr>
        <p:spPr>
          <a:xfrm rot="2646992">
            <a:off x="409888" y="3789840"/>
            <a:ext cx="277976" cy="3666833"/>
          </a:xfrm>
          <a:custGeom>
            <a:avLst/>
            <a:gdLst>
              <a:gd name="connsiteX0" fmla="*/ 0 w 277976"/>
              <a:gd name="connsiteY0" fmla="*/ 0 h 3666833"/>
              <a:gd name="connsiteX1" fmla="*/ 277976 w 277976"/>
              <a:gd name="connsiteY1" fmla="*/ 0 h 3666833"/>
              <a:gd name="connsiteX2" fmla="*/ 277976 w 277976"/>
              <a:gd name="connsiteY2" fmla="*/ 3397301 h 3666833"/>
              <a:gd name="connsiteX3" fmla="*/ 0 w 277976"/>
              <a:gd name="connsiteY3" fmla="*/ 3666833 h 3666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976" h="3666833">
                <a:moveTo>
                  <a:pt x="0" y="0"/>
                </a:moveTo>
                <a:lnTo>
                  <a:pt x="277976" y="0"/>
                </a:lnTo>
                <a:lnTo>
                  <a:pt x="277976" y="3397301"/>
                </a:lnTo>
                <a:lnTo>
                  <a:pt x="0" y="3666833"/>
                </a:lnTo>
                <a:close/>
              </a:path>
            </a:pathLst>
          </a:custGeom>
          <a:gradFill>
            <a:gsLst>
              <a:gs pos="0">
                <a:schemeClr val="bg1">
                  <a:alpha val="65000"/>
                </a:schemeClr>
              </a:gs>
              <a:gs pos="100000">
                <a:srgbClr val="2572B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4" name="任意多边形: 形状 73"/>
          <p:cNvSpPr/>
          <p:nvPr/>
        </p:nvSpPr>
        <p:spPr>
          <a:xfrm rot="16200000" flipV="1">
            <a:off x="4629044" y="-2939007"/>
            <a:ext cx="2552913" cy="12573002"/>
          </a:xfrm>
          <a:custGeom>
            <a:avLst/>
            <a:gdLst>
              <a:gd name="connsiteX0" fmla="*/ 2871535 w 2871535"/>
              <a:gd name="connsiteY0" fmla="*/ 12206565 h 12206565"/>
              <a:gd name="connsiteX1" fmla="*/ 2871535 w 2871535"/>
              <a:gd name="connsiteY1" fmla="*/ 0 h 12206565"/>
              <a:gd name="connsiteX2" fmla="*/ 0 w 2871535"/>
              <a:gd name="connsiteY2" fmla="*/ 0 h 12206565"/>
              <a:gd name="connsiteX3" fmla="*/ 1796 w 2871535"/>
              <a:gd name="connsiteY3" fmla="*/ 1113003 h 12206565"/>
              <a:gd name="connsiteX4" fmla="*/ 13519 w 2871535"/>
              <a:gd name="connsiteY4" fmla="*/ 11167957 h 12206565"/>
              <a:gd name="connsiteX0-1" fmla="*/ 2871535 w 2871535"/>
              <a:gd name="connsiteY0-2" fmla="*/ 12447980 h 12447980"/>
              <a:gd name="connsiteX1-3" fmla="*/ 2871535 w 2871535"/>
              <a:gd name="connsiteY1-4" fmla="*/ 0 h 12447980"/>
              <a:gd name="connsiteX2-5" fmla="*/ 0 w 2871535"/>
              <a:gd name="connsiteY2-6" fmla="*/ 0 h 12447980"/>
              <a:gd name="connsiteX3-7" fmla="*/ 1796 w 2871535"/>
              <a:gd name="connsiteY3-8" fmla="*/ 1113003 h 12447980"/>
              <a:gd name="connsiteX4-9" fmla="*/ 13519 w 2871535"/>
              <a:gd name="connsiteY4-10" fmla="*/ 11167957 h 12447980"/>
              <a:gd name="connsiteX5" fmla="*/ 2871535 w 2871535"/>
              <a:gd name="connsiteY5" fmla="*/ 12447980 h 12447980"/>
              <a:gd name="connsiteX0-11" fmla="*/ 2871535 w 2871535"/>
              <a:gd name="connsiteY0-12" fmla="*/ 12447980 h 12447980"/>
              <a:gd name="connsiteX1-13" fmla="*/ 2871535 w 2871535"/>
              <a:gd name="connsiteY1-14" fmla="*/ 0 h 12447980"/>
              <a:gd name="connsiteX2-15" fmla="*/ 0 w 2871535"/>
              <a:gd name="connsiteY2-16" fmla="*/ 0 h 12447980"/>
              <a:gd name="connsiteX3-17" fmla="*/ 1796 w 2871535"/>
              <a:gd name="connsiteY3-18" fmla="*/ 1113003 h 12447980"/>
              <a:gd name="connsiteX4-19" fmla="*/ 13519 w 2871535"/>
              <a:gd name="connsiteY4-20" fmla="*/ 11110658 h 12447980"/>
              <a:gd name="connsiteX5-21" fmla="*/ 2871535 w 2871535"/>
              <a:gd name="connsiteY5-22" fmla="*/ 12447980 h 12447980"/>
              <a:gd name="connsiteX0-23" fmla="*/ 2871535 w 2871535"/>
              <a:gd name="connsiteY0-24" fmla="*/ 12447980 h 12447980"/>
              <a:gd name="connsiteX1-25" fmla="*/ 2871535 w 2871535"/>
              <a:gd name="connsiteY1-26" fmla="*/ 0 h 12447980"/>
              <a:gd name="connsiteX2-27" fmla="*/ 0 w 2871535"/>
              <a:gd name="connsiteY2-28" fmla="*/ 0 h 12447980"/>
              <a:gd name="connsiteX3-29" fmla="*/ 1796 w 2871535"/>
              <a:gd name="connsiteY3-30" fmla="*/ 1113003 h 12447980"/>
              <a:gd name="connsiteX4-31" fmla="*/ 13519 w 2871535"/>
              <a:gd name="connsiteY4-32" fmla="*/ 11099200 h 12447980"/>
              <a:gd name="connsiteX5-33" fmla="*/ 2871535 w 2871535"/>
              <a:gd name="connsiteY5-34" fmla="*/ 12447980 h 12447980"/>
              <a:gd name="connsiteX0-35" fmla="*/ 2871535 w 2871535"/>
              <a:gd name="connsiteY0-36" fmla="*/ 12447980 h 12447980"/>
              <a:gd name="connsiteX1-37" fmla="*/ 2871535 w 2871535"/>
              <a:gd name="connsiteY1-38" fmla="*/ 0 h 12447980"/>
              <a:gd name="connsiteX2-39" fmla="*/ 0 w 2871535"/>
              <a:gd name="connsiteY2-40" fmla="*/ 0 h 12447980"/>
              <a:gd name="connsiteX3-41" fmla="*/ 1796 w 2871535"/>
              <a:gd name="connsiteY3-42" fmla="*/ 1113003 h 12447980"/>
              <a:gd name="connsiteX4-43" fmla="*/ 13519 w 2871535"/>
              <a:gd name="connsiteY4-44" fmla="*/ 11099200 h 12447980"/>
              <a:gd name="connsiteX5-45" fmla="*/ 2871535 w 2871535"/>
              <a:gd name="connsiteY5-46" fmla="*/ 12447980 h 12447980"/>
              <a:gd name="connsiteX0-47" fmla="*/ 2871535 w 2871535"/>
              <a:gd name="connsiteY0-48" fmla="*/ 12447980 h 12447980"/>
              <a:gd name="connsiteX1-49" fmla="*/ 2871535 w 2871535"/>
              <a:gd name="connsiteY1-50" fmla="*/ 0 h 12447980"/>
              <a:gd name="connsiteX2-51" fmla="*/ 0 w 2871535"/>
              <a:gd name="connsiteY2-52" fmla="*/ 0 h 12447980"/>
              <a:gd name="connsiteX3-53" fmla="*/ 1796 w 2871535"/>
              <a:gd name="connsiteY3-54" fmla="*/ 1113003 h 12447980"/>
              <a:gd name="connsiteX4-55" fmla="*/ 501 w 2871535"/>
              <a:gd name="connsiteY4-56" fmla="*/ 10308488 h 12447980"/>
              <a:gd name="connsiteX5-57" fmla="*/ 2871535 w 2871535"/>
              <a:gd name="connsiteY5-58" fmla="*/ 12447980 h 12447980"/>
              <a:gd name="connsiteX0-59" fmla="*/ 2871535 w 2871535"/>
              <a:gd name="connsiteY0-60" fmla="*/ 12447980 h 12447980"/>
              <a:gd name="connsiteX1-61" fmla="*/ 2871535 w 2871535"/>
              <a:gd name="connsiteY1-62" fmla="*/ 0 h 12447980"/>
              <a:gd name="connsiteX2-63" fmla="*/ 0 w 2871535"/>
              <a:gd name="connsiteY2-64" fmla="*/ 0 h 12447980"/>
              <a:gd name="connsiteX3-65" fmla="*/ 1796 w 2871535"/>
              <a:gd name="connsiteY3-66" fmla="*/ 1113003 h 12447980"/>
              <a:gd name="connsiteX4-67" fmla="*/ 501 w 2871535"/>
              <a:gd name="connsiteY4-68" fmla="*/ 10102215 h 12447980"/>
              <a:gd name="connsiteX5-69" fmla="*/ 2871535 w 2871535"/>
              <a:gd name="connsiteY5-70" fmla="*/ 12447980 h 124479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71535" h="12447980">
                <a:moveTo>
                  <a:pt x="2871535" y="12447980"/>
                </a:moveTo>
                <a:lnTo>
                  <a:pt x="2871535" y="0"/>
                </a:lnTo>
                <a:lnTo>
                  <a:pt x="0" y="0"/>
                </a:lnTo>
                <a:cubicBezTo>
                  <a:pt x="599" y="371001"/>
                  <a:pt x="1197" y="742002"/>
                  <a:pt x="1796" y="1113003"/>
                </a:cubicBezTo>
                <a:cubicBezTo>
                  <a:pt x="7658" y="4730377"/>
                  <a:pt x="501" y="7282009"/>
                  <a:pt x="501" y="10102215"/>
                </a:cubicBezTo>
                <a:lnTo>
                  <a:pt x="2871535" y="124479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03200" dist="152400" dir="744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-1635872" y="1443229"/>
            <a:ext cx="6523014" cy="6456147"/>
            <a:chOff x="-1635872" y="1443229"/>
            <a:chExt cx="6523014" cy="6456147"/>
          </a:xfrm>
        </p:grpSpPr>
        <p:sp>
          <p:nvSpPr>
            <p:cNvPr id="58" name="任意多边形: 形状 57"/>
            <p:cNvSpPr/>
            <p:nvPr/>
          </p:nvSpPr>
          <p:spPr>
            <a:xfrm rot="18882546">
              <a:off x="1128018" y="-1320661"/>
              <a:ext cx="995234" cy="6523014"/>
            </a:xfrm>
            <a:custGeom>
              <a:avLst/>
              <a:gdLst>
                <a:gd name="connsiteX0" fmla="*/ 0 w 995234"/>
                <a:gd name="connsiteY0" fmla="*/ 0 h 6523014"/>
                <a:gd name="connsiteX1" fmla="*/ 995234 w 995234"/>
                <a:gd name="connsiteY1" fmla="*/ 1005391 h 6523014"/>
                <a:gd name="connsiteX2" fmla="*/ 995234 w 995234"/>
                <a:gd name="connsiteY2" fmla="*/ 6523014 h 6523014"/>
                <a:gd name="connsiteX3" fmla="*/ 0 w 995234"/>
                <a:gd name="connsiteY3" fmla="*/ 6523014 h 6523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5234" h="6523014">
                  <a:moveTo>
                    <a:pt x="0" y="0"/>
                  </a:moveTo>
                  <a:lnTo>
                    <a:pt x="995234" y="1005391"/>
                  </a:lnTo>
                  <a:lnTo>
                    <a:pt x="995234" y="6523014"/>
                  </a:lnTo>
                  <a:lnTo>
                    <a:pt x="0" y="6523014"/>
                  </a:lnTo>
                  <a:close/>
                </a:path>
              </a:pathLst>
            </a:custGeom>
            <a:solidFill>
              <a:srgbClr val="035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: 形状 69"/>
            <p:cNvSpPr/>
            <p:nvPr/>
          </p:nvSpPr>
          <p:spPr>
            <a:xfrm rot="2646992">
              <a:off x="1723661" y="2855982"/>
              <a:ext cx="948310" cy="5043394"/>
            </a:xfrm>
            <a:custGeom>
              <a:avLst/>
              <a:gdLst>
                <a:gd name="connsiteX0" fmla="*/ 0 w 948310"/>
                <a:gd name="connsiteY0" fmla="*/ 0 h 5043394"/>
                <a:gd name="connsiteX1" fmla="*/ 948310 w 948310"/>
                <a:gd name="connsiteY1" fmla="*/ 0 h 5043394"/>
                <a:gd name="connsiteX2" fmla="*/ 948310 w 948310"/>
                <a:gd name="connsiteY2" fmla="*/ 4123887 h 5043394"/>
                <a:gd name="connsiteX3" fmla="*/ 0 w 948310"/>
                <a:gd name="connsiteY3" fmla="*/ 5043394 h 504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310" h="5043394">
                  <a:moveTo>
                    <a:pt x="0" y="0"/>
                  </a:moveTo>
                  <a:lnTo>
                    <a:pt x="948310" y="0"/>
                  </a:lnTo>
                  <a:lnTo>
                    <a:pt x="948310" y="4123887"/>
                  </a:lnTo>
                  <a:lnTo>
                    <a:pt x="0" y="5043394"/>
                  </a:lnTo>
                  <a:close/>
                </a:path>
              </a:pathLst>
            </a:custGeom>
            <a:solidFill>
              <a:srgbClr val="035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-241184" y="1443229"/>
            <a:ext cx="6523016" cy="6483153"/>
            <a:chOff x="-241184" y="1443229"/>
            <a:chExt cx="6523016" cy="6483153"/>
          </a:xfrm>
        </p:grpSpPr>
        <p:sp>
          <p:nvSpPr>
            <p:cNvPr id="56" name="任意多边形: 形状 55"/>
            <p:cNvSpPr/>
            <p:nvPr/>
          </p:nvSpPr>
          <p:spPr>
            <a:xfrm rot="18882546">
              <a:off x="2522707" y="-1320662"/>
              <a:ext cx="995234" cy="6523016"/>
            </a:xfrm>
            <a:custGeom>
              <a:avLst/>
              <a:gdLst>
                <a:gd name="connsiteX0" fmla="*/ 0 w 995234"/>
                <a:gd name="connsiteY0" fmla="*/ 0 h 6523016"/>
                <a:gd name="connsiteX1" fmla="*/ 995234 w 995234"/>
                <a:gd name="connsiteY1" fmla="*/ 1005392 h 6523016"/>
                <a:gd name="connsiteX2" fmla="*/ 995234 w 995234"/>
                <a:gd name="connsiteY2" fmla="*/ 6523016 h 6523016"/>
                <a:gd name="connsiteX3" fmla="*/ 0 w 995234"/>
                <a:gd name="connsiteY3" fmla="*/ 6523016 h 652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5234" h="6523016">
                  <a:moveTo>
                    <a:pt x="0" y="0"/>
                  </a:moveTo>
                  <a:lnTo>
                    <a:pt x="995234" y="1005392"/>
                  </a:lnTo>
                  <a:lnTo>
                    <a:pt x="995234" y="6523016"/>
                  </a:lnTo>
                  <a:lnTo>
                    <a:pt x="0" y="6523016"/>
                  </a:lnTo>
                  <a:close/>
                </a:path>
              </a:pathLst>
            </a:custGeom>
            <a:solidFill>
              <a:srgbClr val="1D6DB4"/>
            </a:solidFill>
            <a:ln>
              <a:noFill/>
            </a:ln>
            <a:effectLst>
              <a:outerShdw blurRad="317500" dist="25400" dir="18900000" sx="101000" sy="101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任意多边形: 形状 71"/>
            <p:cNvSpPr/>
            <p:nvPr/>
          </p:nvSpPr>
          <p:spPr>
            <a:xfrm rot="2646992">
              <a:off x="3051702" y="2828977"/>
              <a:ext cx="1004014" cy="5097405"/>
            </a:xfrm>
            <a:custGeom>
              <a:avLst/>
              <a:gdLst>
                <a:gd name="connsiteX0" fmla="*/ 0 w 1004014"/>
                <a:gd name="connsiteY0" fmla="*/ 0 h 5097405"/>
                <a:gd name="connsiteX1" fmla="*/ 1004014 w 1004014"/>
                <a:gd name="connsiteY1" fmla="*/ 0 h 5097405"/>
                <a:gd name="connsiteX2" fmla="*/ 1004014 w 1004014"/>
                <a:gd name="connsiteY2" fmla="*/ 4123886 h 5097405"/>
                <a:gd name="connsiteX3" fmla="*/ 0 w 1004014"/>
                <a:gd name="connsiteY3" fmla="*/ 5097405 h 509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4014" h="5097405">
                  <a:moveTo>
                    <a:pt x="0" y="0"/>
                  </a:moveTo>
                  <a:lnTo>
                    <a:pt x="1004014" y="0"/>
                  </a:lnTo>
                  <a:lnTo>
                    <a:pt x="1004014" y="4123886"/>
                  </a:lnTo>
                  <a:lnTo>
                    <a:pt x="0" y="5097405"/>
                  </a:lnTo>
                  <a:close/>
                </a:path>
              </a:pathLst>
            </a:custGeom>
            <a:solidFill>
              <a:srgbClr val="1D6D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8" name="等腰三角形 37"/>
          <p:cNvSpPr/>
          <p:nvPr/>
        </p:nvSpPr>
        <p:spPr>
          <a:xfrm rot="10800000">
            <a:off x="9549114" y="-15240"/>
            <a:ext cx="2642886" cy="2552913"/>
          </a:xfrm>
          <a:prstGeom prst="triangle">
            <a:avLst>
              <a:gd name="adj" fmla="val 0"/>
            </a:avLst>
          </a:prstGeom>
          <a:solidFill>
            <a:srgbClr val="034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任意多边形: 形状 47"/>
          <p:cNvSpPr/>
          <p:nvPr/>
        </p:nvSpPr>
        <p:spPr>
          <a:xfrm rot="8056645">
            <a:off x="11109886" y="-776439"/>
            <a:ext cx="277976" cy="4484940"/>
          </a:xfrm>
          <a:custGeom>
            <a:avLst/>
            <a:gdLst>
              <a:gd name="connsiteX0" fmla="*/ 277976 w 277976"/>
              <a:gd name="connsiteY0" fmla="*/ 4484940 h 4484940"/>
              <a:gd name="connsiteX1" fmla="*/ 0 w 277976"/>
              <a:gd name="connsiteY1" fmla="*/ 4199862 h 4484940"/>
              <a:gd name="connsiteX2" fmla="*/ 0 w 277976"/>
              <a:gd name="connsiteY2" fmla="*/ 0 h 4484940"/>
              <a:gd name="connsiteX3" fmla="*/ 277976 w 277976"/>
              <a:gd name="connsiteY3" fmla="*/ 0 h 448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976" h="4484940">
                <a:moveTo>
                  <a:pt x="277976" y="4484940"/>
                </a:moveTo>
                <a:lnTo>
                  <a:pt x="0" y="4199862"/>
                </a:lnTo>
                <a:lnTo>
                  <a:pt x="0" y="0"/>
                </a:lnTo>
                <a:lnTo>
                  <a:pt x="277976" y="0"/>
                </a:lnTo>
                <a:close/>
              </a:path>
            </a:pathLst>
          </a:custGeom>
          <a:gradFill>
            <a:gsLst>
              <a:gs pos="45000">
                <a:srgbClr val="2572B6">
                  <a:alpha val="20000"/>
                </a:srgbClr>
              </a:gs>
              <a:gs pos="100000">
                <a:srgbClr val="2572B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任意多边形: 形状 49"/>
          <p:cNvSpPr/>
          <p:nvPr/>
        </p:nvSpPr>
        <p:spPr>
          <a:xfrm rot="8056645">
            <a:off x="11459469" y="-806768"/>
            <a:ext cx="277976" cy="4520661"/>
          </a:xfrm>
          <a:custGeom>
            <a:avLst/>
            <a:gdLst>
              <a:gd name="connsiteX0" fmla="*/ 277976 w 277976"/>
              <a:gd name="connsiteY0" fmla="*/ 4520661 h 4520661"/>
              <a:gd name="connsiteX1" fmla="*/ 0 w 277976"/>
              <a:gd name="connsiteY1" fmla="*/ 4235584 h 4520661"/>
              <a:gd name="connsiteX2" fmla="*/ 0 w 277976"/>
              <a:gd name="connsiteY2" fmla="*/ 0 h 4520661"/>
              <a:gd name="connsiteX3" fmla="*/ 277976 w 277976"/>
              <a:gd name="connsiteY3" fmla="*/ 0 h 452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976" h="4520661">
                <a:moveTo>
                  <a:pt x="277976" y="4520661"/>
                </a:moveTo>
                <a:lnTo>
                  <a:pt x="0" y="4235584"/>
                </a:lnTo>
                <a:lnTo>
                  <a:pt x="0" y="0"/>
                </a:lnTo>
                <a:lnTo>
                  <a:pt x="277976" y="0"/>
                </a:lnTo>
                <a:close/>
              </a:path>
            </a:pathLst>
          </a:custGeom>
          <a:gradFill>
            <a:gsLst>
              <a:gs pos="45000">
                <a:schemeClr val="bg1">
                  <a:alpha val="0"/>
                </a:schemeClr>
              </a:gs>
              <a:gs pos="100000">
                <a:srgbClr val="2572B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 rot="8056645">
            <a:off x="11949170" y="-1522277"/>
            <a:ext cx="277976" cy="5920570"/>
          </a:xfrm>
          <a:prstGeom prst="rect">
            <a:avLst/>
          </a:prstGeom>
          <a:gradFill>
            <a:gsLst>
              <a:gs pos="45000">
                <a:schemeClr val="bg1">
                  <a:alpha val="0"/>
                </a:schemeClr>
              </a:gs>
              <a:gs pos="100000">
                <a:srgbClr val="2572B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 rot="21362704">
            <a:off x="2974002" y="468924"/>
            <a:ext cx="1319550" cy="1440142"/>
            <a:chOff x="2878691" y="364902"/>
            <a:chExt cx="1510172" cy="1648185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604758" y="1577996"/>
              <a:ext cx="329065" cy="359138"/>
            </a:xfrm>
            <a:prstGeom prst="line">
              <a:avLst/>
            </a:prstGeom>
            <a:ln w="12700">
              <a:solidFill>
                <a:srgbClr val="8EB3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878691" y="364902"/>
              <a:ext cx="1510172" cy="1648185"/>
            </a:xfrm>
            <a:prstGeom prst="line">
              <a:avLst/>
            </a:prstGeom>
            <a:ln w="12700">
              <a:solidFill>
                <a:srgbClr val="8EB3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6005041" y="2387498"/>
            <a:ext cx="62995" cy="1958950"/>
          </a:xfrm>
          <a:prstGeom prst="rect">
            <a:avLst/>
          </a:prstGeom>
          <a:gradFill flip="none" rotWithShape="1">
            <a:gsLst>
              <a:gs pos="0">
                <a:srgbClr val="8EB3D3">
                  <a:alpha val="0"/>
                </a:srgbClr>
              </a:gs>
              <a:gs pos="100000">
                <a:srgbClr val="8EB3D3">
                  <a:alpha val="0"/>
                </a:srgbClr>
              </a:gs>
              <a:gs pos="51000">
                <a:srgbClr val="1D6DB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487887" y="2578728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简易版抖音</a:t>
            </a:r>
            <a:endParaRPr lang="zh-CN" altLang="en-US" sz="7200" dirty="0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318247" y="2547071"/>
            <a:ext cx="258226" cy="258226"/>
          </a:xfrm>
          <a:prstGeom prst="ellipse">
            <a:avLst/>
          </a:prstGeom>
          <a:solidFill>
            <a:srgbClr val="1D6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734288" y="5951140"/>
            <a:ext cx="2723424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汇报人：许一涵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4734288" y="5971630"/>
            <a:ext cx="28504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734288" y="6342207"/>
            <a:ext cx="28504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350519" y="0"/>
            <a:ext cx="12318742" cy="761999"/>
            <a:chOff x="-350519" y="0"/>
            <a:chExt cx="12318742" cy="761999"/>
          </a:xfrm>
        </p:grpSpPr>
        <p:sp>
          <p:nvSpPr>
            <p:cNvPr id="5" name="平行四边形 4"/>
            <p:cNvSpPr/>
            <p:nvPr/>
          </p:nvSpPr>
          <p:spPr>
            <a:xfrm>
              <a:off x="-350519" y="0"/>
              <a:ext cx="868680" cy="761999"/>
            </a:xfrm>
            <a:prstGeom prst="parallelogram">
              <a:avLst>
                <a:gd name="adj" fmla="val 43185"/>
              </a:avLst>
            </a:prstGeom>
            <a:solidFill>
              <a:srgbClr val="0345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4"/>
            <p:cNvSpPr/>
            <p:nvPr/>
          </p:nvSpPr>
          <p:spPr>
            <a:xfrm>
              <a:off x="347241" y="0"/>
              <a:ext cx="2604303" cy="185195"/>
            </a:xfrm>
            <a:custGeom>
              <a:avLst/>
              <a:gdLst>
                <a:gd name="connsiteX0" fmla="*/ 0 w 2604303"/>
                <a:gd name="connsiteY0" fmla="*/ 0 h 185195"/>
                <a:gd name="connsiteX1" fmla="*/ 2604303 w 2604303"/>
                <a:gd name="connsiteY1" fmla="*/ 0 h 185195"/>
                <a:gd name="connsiteX2" fmla="*/ 2604303 w 2604303"/>
                <a:gd name="connsiteY2" fmla="*/ 185195 h 185195"/>
                <a:gd name="connsiteX3" fmla="*/ 0 w 2604303"/>
                <a:gd name="connsiteY3" fmla="*/ 185195 h 185195"/>
                <a:gd name="connsiteX4" fmla="*/ 0 w 2604303"/>
                <a:gd name="connsiteY4" fmla="*/ 0 h 185195"/>
                <a:gd name="connsiteX0-1" fmla="*/ 0 w 2604303"/>
                <a:gd name="connsiteY0-2" fmla="*/ 0 h 185195"/>
                <a:gd name="connsiteX1-3" fmla="*/ 2604303 w 2604303"/>
                <a:gd name="connsiteY1-4" fmla="*/ 0 h 185195"/>
                <a:gd name="connsiteX2-5" fmla="*/ 2512863 w 2604303"/>
                <a:gd name="connsiteY2-6" fmla="*/ 185195 h 185195"/>
                <a:gd name="connsiteX3-7" fmla="*/ 0 w 2604303"/>
                <a:gd name="connsiteY3-8" fmla="*/ 185195 h 185195"/>
                <a:gd name="connsiteX4-9" fmla="*/ 0 w 2604303"/>
                <a:gd name="connsiteY4-10" fmla="*/ 0 h 1851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604303" h="185195">
                  <a:moveTo>
                    <a:pt x="0" y="0"/>
                  </a:moveTo>
                  <a:lnTo>
                    <a:pt x="2604303" y="0"/>
                  </a:lnTo>
                  <a:lnTo>
                    <a:pt x="2512863" y="185195"/>
                  </a:lnTo>
                  <a:lnTo>
                    <a:pt x="0" y="185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45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137162" y="90238"/>
              <a:ext cx="662938" cy="581524"/>
            </a:xfrm>
            <a:prstGeom prst="parallelogram">
              <a:avLst>
                <a:gd name="adj" fmla="val 43185"/>
              </a:avLst>
            </a:prstGeom>
            <a:gradFill>
              <a:gsLst>
                <a:gs pos="0">
                  <a:srgbClr val="034581"/>
                </a:gs>
                <a:gs pos="100000">
                  <a:srgbClr val="6CAFEF"/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2337751" y="223989"/>
              <a:ext cx="465739" cy="408543"/>
            </a:xfrm>
            <a:prstGeom prst="parallelogram">
              <a:avLst>
                <a:gd name="adj" fmla="val 43185"/>
              </a:avLst>
            </a:pr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2713309" y="0"/>
              <a:ext cx="465739" cy="761999"/>
            </a:xfrm>
            <a:prstGeom prst="parallelogram">
              <a:avLst>
                <a:gd name="adj" fmla="val 64760"/>
              </a:avLst>
            </a:pr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-56225" y="402311"/>
              <a:ext cx="386773" cy="339275"/>
            </a:xfrm>
            <a:prstGeom prst="parallelogram">
              <a:avLst>
                <a:gd name="adj" fmla="val 43185"/>
              </a:avLst>
            </a:pr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平行四边形 10"/>
            <p:cNvSpPr/>
            <p:nvPr/>
          </p:nvSpPr>
          <p:spPr>
            <a:xfrm>
              <a:off x="-28317" y="147908"/>
              <a:ext cx="305524" cy="268004"/>
            </a:xfrm>
            <a:prstGeom prst="parallelogram">
              <a:avLst>
                <a:gd name="adj" fmla="val 43185"/>
              </a:avLst>
            </a:pr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518161" y="761999"/>
              <a:ext cx="11450062" cy="0"/>
            </a:xfrm>
            <a:prstGeom prst="line">
              <a:avLst/>
            </a:prstGeom>
            <a:ln w="12700">
              <a:solidFill>
                <a:srgbClr val="8EB3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>
            <a:xfrm>
              <a:off x="11471626" y="595594"/>
              <a:ext cx="465739" cy="121286"/>
              <a:chOff x="11369042" y="568879"/>
              <a:chExt cx="568324" cy="148001"/>
            </a:xfrm>
          </p:grpSpPr>
          <p:sp>
            <p:nvSpPr>
              <p:cNvPr id="16" name="平行四边形 15"/>
              <p:cNvSpPr/>
              <p:nvPr/>
            </p:nvSpPr>
            <p:spPr>
              <a:xfrm>
                <a:off x="11369042" y="568879"/>
                <a:ext cx="284162" cy="148001"/>
              </a:xfrm>
              <a:prstGeom prst="parallelogram">
                <a:avLst>
                  <a:gd name="adj" fmla="val 43185"/>
                </a:avLst>
              </a:prstGeom>
              <a:solidFill>
                <a:srgbClr val="0345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平行四边形 16"/>
              <p:cNvSpPr/>
              <p:nvPr/>
            </p:nvSpPr>
            <p:spPr>
              <a:xfrm>
                <a:off x="11653204" y="568879"/>
                <a:ext cx="284162" cy="148001"/>
              </a:xfrm>
              <a:prstGeom prst="parallelogram">
                <a:avLst>
                  <a:gd name="adj" fmla="val 43185"/>
                </a:avLst>
              </a:prstGeom>
              <a:solidFill>
                <a:srgbClr val="8EB3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88161" y="189451"/>
              <a:ext cx="17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添加标题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544797" y="405460"/>
              <a:ext cx="17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ADD THE TITLE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</p:grpSp>
      <p:cxnSp>
        <p:nvCxnSpPr>
          <p:cNvPr id="22" name="Straight Connector 14"/>
          <p:cNvCxnSpPr/>
          <p:nvPr/>
        </p:nvCxnSpPr>
        <p:spPr>
          <a:xfrm>
            <a:off x="2325222" y="2449666"/>
            <a:ext cx="9863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7"/>
          <p:cNvCxnSpPr/>
          <p:nvPr/>
        </p:nvCxnSpPr>
        <p:spPr>
          <a:xfrm>
            <a:off x="5152582" y="2449666"/>
            <a:ext cx="986377" cy="0"/>
          </a:xfrm>
          <a:prstGeom prst="line">
            <a:avLst/>
          </a:prstGeom>
          <a:ln>
            <a:solidFill>
              <a:schemeClr val="tx2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8"/>
          <p:cNvCxnSpPr/>
          <p:nvPr/>
        </p:nvCxnSpPr>
        <p:spPr>
          <a:xfrm>
            <a:off x="7979941" y="2449666"/>
            <a:ext cx="98637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1227540" y="1950720"/>
            <a:ext cx="1326013" cy="1127760"/>
            <a:chOff x="914400" y="1904606"/>
            <a:chExt cx="1434455" cy="1219988"/>
          </a:xfrm>
        </p:grpSpPr>
        <p:sp>
          <p:nvSpPr>
            <p:cNvPr id="18" name="Rounded Rectangle 49"/>
            <p:cNvSpPr/>
            <p:nvPr/>
          </p:nvSpPr>
          <p:spPr>
            <a:xfrm>
              <a:off x="914400" y="2045094"/>
              <a:ext cx="1187450" cy="1079500"/>
            </a:xfrm>
            <a:prstGeom prst="roundRect">
              <a:avLst/>
            </a:prstGeom>
            <a:solidFill>
              <a:srgbClr val="0345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28800" rtl="0"/>
              <a:endParaRPr lang="en-US" sz="3600" kern="12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23" name="Rounded Rectangle 8"/>
            <p:cNvSpPr/>
            <p:nvPr/>
          </p:nvSpPr>
          <p:spPr>
            <a:xfrm>
              <a:off x="914400" y="1904606"/>
              <a:ext cx="1187450" cy="1079500"/>
            </a:xfrm>
            <a:prstGeom prst="roundRect">
              <a:avLst/>
            </a:prstGeom>
            <a:solidFill>
              <a:srgbClr val="035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28800" rtl="0"/>
              <a:endParaRPr lang="en-US" sz="3600" kern="12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</a:endParaRPr>
            </a:p>
          </p:txBody>
        </p:sp>
        <p:grpSp>
          <p:nvGrpSpPr>
            <p:cNvPr id="44" name="Group 53"/>
            <p:cNvGrpSpPr/>
            <p:nvPr/>
          </p:nvGrpSpPr>
          <p:grpSpPr>
            <a:xfrm>
              <a:off x="1278681" y="2123491"/>
              <a:ext cx="431050" cy="635331"/>
              <a:chOff x="1684338" y="1006475"/>
              <a:chExt cx="365125" cy="538163"/>
            </a:xfrm>
            <a:solidFill>
              <a:schemeClr val="bg1"/>
            </a:solidFill>
          </p:grpSpPr>
          <p:sp>
            <p:nvSpPr>
              <p:cNvPr id="45" name="Freeform 86"/>
              <p:cNvSpPr/>
              <p:nvPr/>
            </p:nvSpPr>
            <p:spPr bwMode="auto">
              <a:xfrm>
                <a:off x="1801813" y="1108075"/>
                <a:ext cx="128588" cy="15875"/>
              </a:xfrm>
              <a:custGeom>
                <a:avLst/>
                <a:gdLst>
                  <a:gd name="T0" fmla="*/ 10 w 162"/>
                  <a:gd name="T1" fmla="*/ 0 h 20"/>
                  <a:gd name="T2" fmla="*/ 10 w 162"/>
                  <a:gd name="T3" fmla="*/ 0 h 20"/>
                  <a:gd name="T4" fmla="*/ 7 w 162"/>
                  <a:gd name="T5" fmla="*/ 2 h 20"/>
                  <a:gd name="T6" fmla="*/ 3 w 162"/>
                  <a:gd name="T7" fmla="*/ 3 h 20"/>
                  <a:gd name="T8" fmla="*/ 2 w 162"/>
                  <a:gd name="T9" fmla="*/ 7 h 20"/>
                  <a:gd name="T10" fmla="*/ 0 w 162"/>
                  <a:gd name="T11" fmla="*/ 10 h 20"/>
                  <a:gd name="T12" fmla="*/ 0 w 162"/>
                  <a:gd name="T13" fmla="*/ 10 h 20"/>
                  <a:gd name="T14" fmla="*/ 2 w 162"/>
                  <a:gd name="T15" fmla="*/ 15 h 20"/>
                  <a:gd name="T16" fmla="*/ 3 w 162"/>
                  <a:gd name="T17" fmla="*/ 16 h 20"/>
                  <a:gd name="T18" fmla="*/ 7 w 162"/>
                  <a:gd name="T19" fmla="*/ 20 h 20"/>
                  <a:gd name="T20" fmla="*/ 10 w 162"/>
                  <a:gd name="T21" fmla="*/ 20 h 20"/>
                  <a:gd name="T22" fmla="*/ 152 w 162"/>
                  <a:gd name="T23" fmla="*/ 20 h 20"/>
                  <a:gd name="T24" fmla="*/ 152 w 162"/>
                  <a:gd name="T25" fmla="*/ 20 h 20"/>
                  <a:gd name="T26" fmla="*/ 155 w 162"/>
                  <a:gd name="T27" fmla="*/ 20 h 20"/>
                  <a:gd name="T28" fmla="*/ 158 w 162"/>
                  <a:gd name="T29" fmla="*/ 16 h 20"/>
                  <a:gd name="T30" fmla="*/ 162 w 162"/>
                  <a:gd name="T31" fmla="*/ 15 h 20"/>
                  <a:gd name="T32" fmla="*/ 162 w 162"/>
                  <a:gd name="T33" fmla="*/ 10 h 20"/>
                  <a:gd name="T34" fmla="*/ 162 w 162"/>
                  <a:gd name="T35" fmla="*/ 10 h 20"/>
                  <a:gd name="T36" fmla="*/ 162 w 162"/>
                  <a:gd name="T37" fmla="*/ 7 h 20"/>
                  <a:gd name="T38" fmla="*/ 158 w 162"/>
                  <a:gd name="T39" fmla="*/ 3 h 20"/>
                  <a:gd name="T40" fmla="*/ 155 w 162"/>
                  <a:gd name="T41" fmla="*/ 2 h 20"/>
                  <a:gd name="T42" fmla="*/ 152 w 162"/>
                  <a:gd name="T43" fmla="*/ 0 h 20"/>
                  <a:gd name="T44" fmla="*/ 10 w 162"/>
                  <a:gd name="T4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2" h="20">
                    <a:moveTo>
                      <a:pt x="10" y="0"/>
                    </a:moveTo>
                    <a:lnTo>
                      <a:pt x="10" y="0"/>
                    </a:lnTo>
                    <a:lnTo>
                      <a:pt x="7" y="2"/>
                    </a:lnTo>
                    <a:lnTo>
                      <a:pt x="3" y="3"/>
                    </a:lnTo>
                    <a:lnTo>
                      <a:pt x="2" y="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5"/>
                    </a:lnTo>
                    <a:lnTo>
                      <a:pt x="3" y="16"/>
                    </a:lnTo>
                    <a:lnTo>
                      <a:pt x="7" y="20"/>
                    </a:lnTo>
                    <a:lnTo>
                      <a:pt x="10" y="20"/>
                    </a:lnTo>
                    <a:lnTo>
                      <a:pt x="152" y="20"/>
                    </a:lnTo>
                    <a:lnTo>
                      <a:pt x="152" y="20"/>
                    </a:lnTo>
                    <a:lnTo>
                      <a:pt x="155" y="20"/>
                    </a:lnTo>
                    <a:lnTo>
                      <a:pt x="158" y="16"/>
                    </a:lnTo>
                    <a:lnTo>
                      <a:pt x="162" y="15"/>
                    </a:lnTo>
                    <a:lnTo>
                      <a:pt x="162" y="10"/>
                    </a:lnTo>
                    <a:lnTo>
                      <a:pt x="162" y="10"/>
                    </a:lnTo>
                    <a:lnTo>
                      <a:pt x="162" y="7"/>
                    </a:lnTo>
                    <a:lnTo>
                      <a:pt x="158" y="3"/>
                    </a:lnTo>
                    <a:lnTo>
                      <a:pt x="155" y="2"/>
                    </a:lnTo>
                    <a:lnTo>
                      <a:pt x="15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3600" kern="120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endParaRPr>
              </a:p>
            </p:txBody>
          </p:sp>
          <p:sp>
            <p:nvSpPr>
              <p:cNvPr id="46" name="Freeform 87"/>
              <p:cNvSpPr/>
              <p:nvPr/>
            </p:nvSpPr>
            <p:spPr bwMode="auto">
              <a:xfrm>
                <a:off x="1797051" y="1006475"/>
                <a:ext cx="139700" cy="90488"/>
              </a:xfrm>
              <a:custGeom>
                <a:avLst/>
                <a:gdLst>
                  <a:gd name="T0" fmla="*/ 144 w 175"/>
                  <a:gd name="T1" fmla="*/ 114 h 114"/>
                  <a:gd name="T2" fmla="*/ 144 w 175"/>
                  <a:gd name="T3" fmla="*/ 114 h 114"/>
                  <a:gd name="T4" fmla="*/ 147 w 175"/>
                  <a:gd name="T5" fmla="*/ 101 h 114"/>
                  <a:gd name="T6" fmla="*/ 152 w 175"/>
                  <a:gd name="T7" fmla="*/ 88 h 114"/>
                  <a:gd name="T8" fmla="*/ 162 w 175"/>
                  <a:gd name="T9" fmla="*/ 60 h 114"/>
                  <a:gd name="T10" fmla="*/ 175 w 175"/>
                  <a:gd name="T11" fmla="*/ 33 h 114"/>
                  <a:gd name="T12" fmla="*/ 175 w 175"/>
                  <a:gd name="T13" fmla="*/ 33 h 114"/>
                  <a:gd name="T14" fmla="*/ 159 w 175"/>
                  <a:gd name="T15" fmla="*/ 24 h 114"/>
                  <a:gd name="T16" fmla="*/ 141 w 175"/>
                  <a:gd name="T17" fmla="*/ 18 h 114"/>
                  <a:gd name="T18" fmla="*/ 120 w 175"/>
                  <a:gd name="T19" fmla="*/ 11 h 114"/>
                  <a:gd name="T20" fmla="*/ 98 w 175"/>
                  <a:gd name="T21" fmla="*/ 5 h 114"/>
                  <a:gd name="T22" fmla="*/ 77 w 175"/>
                  <a:gd name="T23" fmla="*/ 2 h 114"/>
                  <a:gd name="T24" fmla="*/ 67 w 175"/>
                  <a:gd name="T25" fmla="*/ 0 h 114"/>
                  <a:gd name="T26" fmla="*/ 59 w 175"/>
                  <a:gd name="T27" fmla="*/ 2 h 114"/>
                  <a:gd name="T28" fmla="*/ 51 w 175"/>
                  <a:gd name="T29" fmla="*/ 3 h 114"/>
                  <a:gd name="T30" fmla="*/ 46 w 175"/>
                  <a:gd name="T31" fmla="*/ 6 h 114"/>
                  <a:gd name="T32" fmla="*/ 46 w 175"/>
                  <a:gd name="T33" fmla="*/ 6 h 114"/>
                  <a:gd name="T34" fmla="*/ 45 w 175"/>
                  <a:gd name="T35" fmla="*/ 11 h 114"/>
                  <a:gd name="T36" fmla="*/ 45 w 175"/>
                  <a:gd name="T37" fmla="*/ 18 h 114"/>
                  <a:gd name="T38" fmla="*/ 49 w 175"/>
                  <a:gd name="T39" fmla="*/ 33 h 114"/>
                  <a:gd name="T40" fmla="*/ 53 w 175"/>
                  <a:gd name="T41" fmla="*/ 49 h 114"/>
                  <a:gd name="T42" fmla="*/ 54 w 175"/>
                  <a:gd name="T43" fmla="*/ 55 h 114"/>
                  <a:gd name="T44" fmla="*/ 51 w 175"/>
                  <a:gd name="T45" fmla="*/ 60 h 114"/>
                  <a:gd name="T46" fmla="*/ 51 w 175"/>
                  <a:gd name="T47" fmla="*/ 60 h 114"/>
                  <a:gd name="T48" fmla="*/ 48 w 175"/>
                  <a:gd name="T49" fmla="*/ 62 h 114"/>
                  <a:gd name="T50" fmla="*/ 40 w 175"/>
                  <a:gd name="T51" fmla="*/ 64 h 114"/>
                  <a:gd name="T52" fmla="*/ 23 w 175"/>
                  <a:gd name="T53" fmla="*/ 64 h 114"/>
                  <a:gd name="T54" fmla="*/ 7 w 175"/>
                  <a:gd name="T55" fmla="*/ 60 h 114"/>
                  <a:gd name="T56" fmla="*/ 0 w 175"/>
                  <a:gd name="T57" fmla="*/ 60 h 114"/>
                  <a:gd name="T58" fmla="*/ 0 w 175"/>
                  <a:gd name="T59" fmla="*/ 60 h 114"/>
                  <a:gd name="T60" fmla="*/ 10 w 175"/>
                  <a:gd name="T61" fmla="*/ 78 h 114"/>
                  <a:gd name="T62" fmla="*/ 18 w 175"/>
                  <a:gd name="T63" fmla="*/ 96 h 114"/>
                  <a:gd name="T64" fmla="*/ 25 w 175"/>
                  <a:gd name="T65" fmla="*/ 114 h 114"/>
                  <a:gd name="T66" fmla="*/ 144 w 175"/>
                  <a:gd name="T67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5" h="114">
                    <a:moveTo>
                      <a:pt x="144" y="114"/>
                    </a:moveTo>
                    <a:lnTo>
                      <a:pt x="144" y="114"/>
                    </a:lnTo>
                    <a:lnTo>
                      <a:pt x="147" y="101"/>
                    </a:lnTo>
                    <a:lnTo>
                      <a:pt x="152" y="88"/>
                    </a:lnTo>
                    <a:lnTo>
                      <a:pt x="162" y="60"/>
                    </a:lnTo>
                    <a:lnTo>
                      <a:pt x="175" y="33"/>
                    </a:lnTo>
                    <a:lnTo>
                      <a:pt x="175" y="33"/>
                    </a:lnTo>
                    <a:lnTo>
                      <a:pt x="159" y="24"/>
                    </a:lnTo>
                    <a:lnTo>
                      <a:pt x="141" y="18"/>
                    </a:lnTo>
                    <a:lnTo>
                      <a:pt x="120" y="11"/>
                    </a:lnTo>
                    <a:lnTo>
                      <a:pt x="98" y="5"/>
                    </a:lnTo>
                    <a:lnTo>
                      <a:pt x="77" y="2"/>
                    </a:lnTo>
                    <a:lnTo>
                      <a:pt x="67" y="0"/>
                    </a:lnTo>
                    <a:lnTo>
                      <a:pt x="59" y="2"/>
                    </a:lnTo>
                    <a:lnTo>
                      <a:pt x="51" y="3"/>
                    </a:lnTo>
                    <a:lnTo>
                      <a:pt x="46" y="6"/>
                    </a:lnTo>
                    <a:lnTo>
                      <a:pt x="46" y="6"/>
                    </a:lnTo>
                    <a:lnTo>
                      <a:pt x="45" y="11"/>
                    </a:lnTo>
                    <a:lnTo>
                      <a:pt x="45" y="18"/>
                    </a:lnTo>
                    <a:lnTo>
                      <a:pt x="49" y="33"/>
                    </a:lnTo>
                    <a:lnTo>
                      <a:pt x="53" y="49"/>
                    </a:lnTo>
                    <a:lnTo>
                      <a:pt x="54" y="55"/>
                    </a:lnTo>
                    <a:lnTo>
                      <a:pt x="51" y="60"/>
                    </a:lnTo>
                    <a:lnTo>
                      <a:pt x="51" y="60"/>
                    </a:lnTo>
                    <a:lnTo>
                      <a:pt x="48" y="62"/>
                    </a:lnTo>
                    <a:lnTo>
                      <a:pt x="40" y="64"/>
                    </a:lnTo>
                    <a:lnTo>
                      <a:pt x="23" y="64"/>
                    </a:lnTo>
                    <a:lnTo>
                      <a:pt x="7" y="6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10" y="78"/>
                    </a:lnTo>
                    <a:lnTo>
                      <a:pt x="18" y="96"/>
                    </a:lnTo>
                    <a:lnTo>
                      <a:pt x="25" y="114"/>
                    </a:lnTo>
                    <a:lnTo>
                      <a:pt x="144" y="1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3600" kern="120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endParaRPr>
              </a:p>
            </p:txBody>
          </p:sp>
          <p:sp>
            <p:nvSpPr>
              <p:cNvPr id="47" name="Freeform 88"/>
              <p:cNvSpPr/>
              <p:nvPr/>
            </p:nvSpPr>
            <p:spPr bwMode="auto">
              <a:xfrm>
                <a:off x="1816101" y="1293813"/>
                <a:ext cx="103188" cy="123825"/>
              </a:xfrm>
              <a:custGeom>
                <a:avLst/>
                <a:gdLst>
                  <a:gd name="T0" fmla="*/ 107 w 131"/>
                  <a:gd name="T1" fmla="*/ 0 h 155"/>
                  <a:gd name="T2" fmla="*/ 66 w 131"/>
                  <a:gd name="T3" fmla="*/ 75 h 155"/>
                  <a:gd name="T4" fmla="*/ 25 w 131"/>
                  <a:gd name="T5" fmla="*/ 0 h 155"/>
                  <a:gd name="T6" fmla="*/ 0 w 131"/>
                  <a:gd name="T7" fmla="*/ 0 h 155"/>
                  <a:gd name="T8" fmla="*/ 30 w 131"/>
                  <a:gd name="T9" fmla="*/ 49 h 155"/>
                  <a:gd name="T10" fmla="*/ 10 w 131"/>
                  <a:gd name="T11" fmla="*/ 49 h 155"/>
                  <a:gd name="T12" fmla="*/ 10 w 131"/>
                  <a:gd name="T13" fmla="*/ 65 h 155"/>
                  <a:gd name="T14" fmla="*/ 38 w 131"/>
                  <a:gd name="T15" fmla="*/ 65 h 155"/>
                  <a:gd name="T16" fmla="*/ 53 w 131"/>
                  <a:gd name="T17" fmla="*/ 88 h 155"/>
                  <a:gd name="T18" fmla="*/ 15 w 131"/>
                  <a:gd name="T19" fmla="*/ 88 h 155"/>
                  <a:gd name="T20" fmla="*/ 15 w 131"/>
                  <a:gd name="T21" fmla="*/ 103 h 155"/>
                  <a:gd name="T22" fmla="*/ 54 w 131"/>
                  <a:gd name="T23" fmla="*/ 103 h 155"/>
                  <a:gd name="T24" fmla="*/ 54 w 131"/>
                  <a:gd name="T25" fmla="*/ 155 h 155"/>
                  <a:gd name="T26" fmla="*/ 75 w 131"/>
                  <a:gd name="T27" fmla="*/ 155 h 155"/>
                  <a:gd name="T28" fmla="*/ 75 w 131"/>
                  <a:gd name="T29" fmla="*/ 103 h 155"/>
                  <a:gd name="T30" fmla="*/ 116 w 131"/>
                  <a:gd name="T31" fmla="*/ 103 h 155"/>
                  <a:gd name="T32" fmla="*/ 116 w 131"/>
                  <a:gd name="T33" fmla="*/ 88 h 155"/>
                  <a:gd name="T34" fmla="*/ 79 w 131"/>
                  <a:gd name="T35" fmla="*/ 88 h 155"/>
                  <a:gd name="T36" fmla="*/ 92 w 131"/>
                  <a:gd name="T37" fmla="*/ 65 h 155"/>
                  <a:gd name="T38" fmla="*/ 121 w 131"/>
                  <a:gd name="T39" fmla="*/ 65 h 155"/>
                  <a:gd name="T40" fmla="*/ 121 w 131"/>
                  <a:gd name="T41" fmla="*/ 49 h 155"/>
                  <a:gd name="T42" fmla="*/ 102 w 131"/>
                  <a:gd name="T43" fmla="*/ 49 h 155"/>
                  <a:gd name="T44" fmla="*/ 131 w 131"/>
                  <a:gd name="T45" fmla="*/ 0 h 155"/>
                  <a:gd name="T46" fmla="*/ 107 w 131"/>
                  <a:gd name="T47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1" h="155">
                    <a:moveTo>
                      <a:pt x="107" y="0"/>
                    </a:moveTo>
                    <a:lnTo>
                      <a:pt x="66" y="75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30" y="49"/>
                    </a:lnTo>
                    <a:lnTo>
                      <a:pt x="10" y="49"/>
                    </a:lnTo>
                    <a:lnTo>
                      <a:pt x="10" y="65"/>
                    </a:lnTo>
                    <a:lnTo>
                      <a:pt x="38" y="65"/>
                    </a:lnTo>
                    <a:lnTo>
                      <a:pt x="53" y="88"/>
                    </a:lnTo>
                    <a:lnTo>
                      <a:pt x="15" y="88"/>
                    </a:lnTo>
                    <a:lnTo>
                      <a:pt x="15" y="103"/>
                    </a:lnTo>
                    <a:lnTo>
                      <a:pt x="54" y="103"/>
                    </a:lnTo>
                    <a:lnTo>
                      <a:pt x="54" y="155"/>
                    </a:lnTo>
                    <a:lnTo>
                      <a:pt x="75" y="155"/>
                    </a:lnTo>
                    <a:lnTo>
                      <a:pt x="75" y="103"/>
                    </a:lnTo>
                    <a:lnTo>
                      <a:pt x="116" y="103"/>
                    </a:lnTo>
                    <a:lnTo>
                      <a:pt x="116" y="88"/>
                    </a:lnTo>
                    <a:lnTo>
                      <a:pt x="79" y="88"/>
                    </a:lnTo>
                    <a:lnTo>
                      <a:pt x="92" y="65"/>
                    </a:lnTo>
                    <a:lnTo>
                      <a:pt x="121" y="65"/>
                    </a:lnTo>
                    <a:lnTo>
                      <a:pt x="121" y="49"/>
                    </a:lnTo>
                    <a:lnTo>
                      <a:pt x="102" y="49"/>
                    </a:lnTo>
                    <a:lnTo>
                      <a:pt x="131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035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3600" kern="120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endParaRPr>
              </a:p>
            </p:txBody>
          </p:sp>
          <p:sp>
            <p:nvSpPr>
              <p:cNvPr id="48" name="Freeform 89"/>
              <p:cNvSpPr>
                <a:spLocks noEditPoints="1"/>
              </p:cNvSpPr>
              <p:nvPr/>
            </p:nvSpPr>
            <p:spPr bwMode="auto">
              <a:xfrm>
                <a:off x="1684338" y="1135063"/>
                <a:ext cx="365125" cy="409575"/>
              </a:xfrm>
              <a:custGeom>
                <a:avLst/>
                <a:gdLst>
                  <a:gd name="T0" fmla="*/ 301 w 459"/>
                  <a:gd name="T1" fmla="*/ 1 h 516"/>
                  <a:gd name="T2" fmla="*/ 152 w 459"/>
                  <a:gd name="T3" fmla="*/ 0 h 516"/>
                  <a:gd name="T4" fmla="*/ 118 w 459"/>
                  <a:gd name="T5" fmla="*/ 37 h 516"/>
                  <a:gd name="T6" fmla="*/ 74 w 459"/>
                  <a:gd name="T7" fmla="*/ 98 h 516"/>
                  <a:gd name="T8" fmla="*/ 40 w 459"/>
                  <a:gd name="T9" fmla="*/ 163 h 516"/>
                  <a:gd name="T10" fmla="*/ 17 w 459"/>
                  <a:gd name="T11" fmla="*/ 227 h 516"/>
                  <a:gd name="T12" fmla="*/ 4 w 459"/>
                  <a:gd name="T13" fmla="*/ 286 h 516"/>
                  <a:gd name="T14" fmla="*/ 0 w 459"/>
                  <a:gd name="T15" fmla="*/ 320 h 516"/>
                  <a:gd name="T16" fmla="*/ 12 w 459"/>
                  <a:gd name="T17" fmla="*/ 377 h 516"/>
                  <a:gd name="T18" fmla="*/ 41 w 459"/>
                  <a:gd name="T19" fmla="*/ 429 h 516"/>
                  <a:gd name="T20" fmla="*/ 87 w 459"/>
                  <a:gd name="T21" fmla="*/ 470 h 516"/>
                  <a:gd name="T22" fmla="*/ 144 w 459"/>
                  <a:gd name="T23" fmla="*/ 501 h 516"/>
                  <a:gd name="T24" fmla="*/ 208 w 459"/>
                  <a:gd name="T25" fmla="*/ 514 h 516"/>
                  <a:gd name="T26" fmla="*/ 252 w 459"/>
                  <a:gd name="T27" fmla="*/ 514 h 516"/>
                  <a:gd name="T28" fmla="*/ 316 w 459"/>
                  <a:gd name="T29" fmla="*/ 501 h 516"/>
                  <a:gd name="T30" fmla="*/ 373 w 459"/>
                  <a:gd name="T31" fmla="*/ 470 h 516"/>
                  <a:gd name="T32" fmla="*/ 419 w 459"/>
                  <a:gd name="T33" fmla="*/ 429 h 516"/>
                  <a:gd name="T34" fmla="*/ 450 w 459"/>
                  <a:gd name="T35" fmla="*/ 377 h 516"/>
                  <a:gd name="T36" fmla="*/ 459 w 459"/>
                  <a:gd name="T37" fmla="*/ 320 h 516"/>
                  <a:gd name="T38" fmla="*/ 458 w 459"/>
                  <a:gd name="T39" fmla="*/ 286 h 516"/>
                  <a:gd name="T40" fmla="*/ 445 w 459"/>
                  <a:gd name="T41" fmla="*/ 228 h 516"/>
                  <a:gd name="T42" fmla="*/ 399 w 459"/>
                  <a:gd name="T43" fmla="*/ 125 h 516"/>
                  <a:gd name="T44" fmla="*/ 356 w 459"/>
                  <a:gd name="T45" fmla="*/ 62 h 516"/>
                  <a:gd name="T46" fmla="*/ 306 w 459"/>
                  <a:gd name="T47" fmla="*/ 1 h 516"/>
                  <a:gd name="T48" fmla="*/ 231 w 459"/>
                  <a:gd name="T49" fmla="*/ 392 h 516"/>
                  <a:gd name="T50" fmla="*/ 196 w 459"/>
                  <a:gd name="T51" fmla="*/ 387 h 516"/>
                  <a:gd name="T52" fmla="*/ 167 w 459"/>
                  <a:gd name="T53" fmla="*/ 372 h 516"/>
                  <a:gd name="T54" fmla="*/ 142 w 459"/>
                  <a:gd name="T55" fmla="*/ 351 h 516"/>
                  <a:gd name="T56" fmla="*/ 126 w 459"/>
                  <a:gd name="T57" fmla="*/ 323 h 516"/>
                  <a:gd name="T58" fmla="*/ 118 w 459"/>
                  <a:gd name="T59" fmla="*/ 290 h 516"/>
                  <a:gd name="T60" fmla="*/ 118 w 459"/>
                  <a:gd name="T61" fmla="*/ 268 h 516"/>
                  <a:gd name="T62" fmla="*/ 126 w 459"/>
                  <a:gd name="T63" fmla="*/ 235 h 516"/>
                  <a:gd name="T64" fmla="*/ 142 w 459"/>
                  <a:gd name="T65" fmla="*/ 207 h 516"/>
                  <a:gd name="T66" fmla="*/ 167 w 459"/>
                  <a:gd name="T67" fmla="*/ 184 h 516"/>
                  <a:gd name="T68" fmla="*/ 196 w 459"/>
                  <a:gd name="T69" fmla="*/ 170 h 516"/>
                  <a:gd name="T70" fmla="*/ 231 w 459"/>
                  <a:gd name="T71" fmla="*/ 165 h 516"/>
                  <a:gd name="T72" fmla="*/ 254 w 459"/>
                  <a:gd name="T73" fmla="*/ 168 h 516"/>
                  <a:gd name="T74" fmla="*/ 285 w 459"/>
                  <a:gd name="T75" fmla="*/ 179 h 516"/>
                  <a:gd name="T76" fmla="*/ 311 w 459"/>
                  <a:gd name="T77" fmla="*/ 199 h 516"/>
                  <a:gd name="T78" fmla="*/ 330 w 459"/>
                  <a:gd name="T79" fmla="*/ 225 h 516"/>
                  <a:gd name="T80" fmla="*/ 342 w 459"/>
                  <a:gd name="T81" fmla="*/ 256 h 516"/>
                  <a:gd name="T82" fmla="*/ 343 w 459"/>
                  <a:gd name="T83" fmla="*/ 279 h 516"/>
                  <a:gd name="T84" fmla="*/ 339 w 459"/>
                  <a:gd name="T85" fmla="*/ 312 h 516"/>
                  <a:gd name="T86" fmla="*/ 324 w 459"/>
                  <a:gd name="T87" fmla="*/ 343 h 516"/>
                  <a:gd name="T88" fmla="*/ 303 w 459"/>
                  <a:gd name="T89" fmla="*/ 366 h 516"/>
                  <a:gd name="T90" fmla="*/ 275 w 459"/>
                  <a:gd name="T91" fmla="*/ 384 h 516"/>
                  <a:gd name="T92" fmla="*/ 242 w 459"/>
                  <a:gd name="T93" fmla="*/ 392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59" h="516">
                    <a:moveTo>
                      <a:pt x="306" y="1"/>
                    </a:moveTo>
                    <a:lnTo>
                      <a:pt x="306" y="1"/>
                    </a:lnTo>
                    <a:lnTo>
                      <a:pt x="301" y="1"/>
                    </a:lnTo>
                    <a:lnTo>
                      <a:pt x="159" y="1"/>
                    </a:lnTo>
                    <a:lnTo>
                      <a:pt x="159" y="1"/>
                    </a:lnTo>
                    <a:lnTo>
                      <a:pt x="152" y="0"/>
                    </a:lnTo>
                    <a:lnTo>
                      <a:pt x="152" y="0"/>
                    </a:lnTo>
                    <a:lnTo>
                      <a:pt x="134" y="18"/>
                    </a:lnTo>
                    <a:lnTo>
                      <a:pt x="118" y="37"/>
                    </a:lnTo>
                    <a:lnTo>
                      <a:pt x="102" y="57"/>
                    </a:lnTo>
                    <a:lnTo>
                      <a:pt x="87" y="78"/>
                    </a:lnTo>
                    <a:lnTo>
                      <a:pt x="74" y="98"/>
                    </a:lnTo>
                    <a:lnTo>
                      <a:pt x="61" y="121"/>
                    </a:lnTo>
                    <a:lnTo>
                      <a:pt x="49" y="142"/>
                    </a:lnTo>
                    <a:lnTo>
                      <a:pt x="40" y="163"/>
                    </a:lnTo>
                    <a:lnTo>
                      <a:pt x="30" y="184"/>
                    </a:lnTo>
                    <a:lnTo>
                      <a:pt x="23" y="206"/>
                    </a:lnTo>
                    <a:lnTo>
                      <a:pt x="17" y="227"/>
                    </a:lnTo>
                    <a:lnTo>
                      <a:pt x="10" y="246"/>
                    </a:lnTo>
                    <a:lnTo>
                      <a:pt x="7" y="266"/>
                    </a:lnTo>
                    <a:lnTo>
                      <a:pt x="4" y="286"/>
                    </a:lnTo>
                    <a:lnTo>
                      <a:pt x="2" y="302"/>
                    </a:lnTo>
                    <a:lnTo>
                      <a:pt x="0" y="320"/>
                    </a:lnTo>
                    <a:lnTo>
                      <a:pt x="0" y="320"/>
                    </a:lnTo>
                    <a:lnTo>
                      <a:pt x="2" y="340"/>
                    </a:lnTo>
                    <a:lnTo>
                      <a:pt x="5" y="359"/>
                    </a:lnTo>
                    <a:lnTo>
                      <a:pt x="12" y="377"/>
                    </a:lnTo>
                    <a:lnTo>
                      <a:pt x="20" y="395"/>
                    </a:lnTo>
                    <a:lnTo>
                      <a:pt x="30" y="413"/>
                    </a:lnTo>
                    <a:lnTo>
                      <a:pt x="41" y="429"/>
                    </a:lnTo>
                    <a:lnTo>
                      <a:pt x="56" y="444"/>
                    </a:lnTo>
                    <a:lnTo>
                      <a:pt x="71" y="459"/>
                    </a:lnTo>
                    <a:lnTo>
                      <a:pt x="87" y="470"/>
                    </a:lnTo>
                    <a:lnTo>
                      <a:pt x="105" y="482"/>
                    </a:lnTo>
                    <a:lnTo>
                      <a:pt x="124" y="491"/>
                    </a:lnTo>
                    <a:lnTo>
                      <a:pt x="144" y="501"/>
                    </a:lnTo>
                    <a:lnTo>
                      <a:pt x="165" y="508"/>
                    </a:lnTo>
                    <a:lnTo>
                      <a:pt x="187" y="513"/>
                    </a:lnTo>
                    <a:lnTo>
                      <a:pt x="208" y="514"/>
                    </a:lnTo>
                    <a:lnTo>
                      <a:pt x="231" y="516"/>
                    </a:lnTo>
                    <a:lnTo>
                      <a:pt x="231" y="516"/>
                    </a:lnTo>
                    <a:lnTo>
                      <a:pt x="252" y="514"/>
                    </a:lnTo>
                    <a:lnTo>
                      <a:pt x="275" y="513"/>
                    </a:lnTo>
                    <a:lnTo>
                      <a:pt x="296" y="508"/>
                    </a:lnTo>
                    <a:lnTo>
                      <a:pt x="316" y="501"/>
                    </a:lnTo>
                    <a:lnTo>
                      <a:pt x="337" y="491"/>
                    </a:lnTo>
                    <a:lnTo>
                      <a:pt x="355" y="482"/>
                    </a:lnTo>
                    <a:lnTo>
                      <a:pt x="373" y="470"/>
                    </a:lnTo>
                    <a:lnTo>
                      <a:pt x="389" y="459"/>
                    </a:lnTo>
                    <a:lnTo>
                      <a:pt x="406" y="444"/>
                    </a:lnTo>
                    <a:lnTo>
                      <a:pt x="419" y="429"/>
                    </a:lnTo>
                    <a:lnTo>
                      <a:pt x="432" y="413"/>
                    </a:lnTo>
                    <a:lnTo>
                      <a:pt x="441" y="395"/>
                    </a:lnTo>
                    <a:lnTo>
                      <a:pt x="450" y="377"/>
                    </a:lnTo>
                    <a:lnTo>
                      <a:pt x="455" y="359"/>
                    </a:lnTo>
                    <a:lnTo>
                      <a:pt x="459" y="340"/>
                    </a:lnTo>
                    <a:lnTo>
                      <a:pt x="459" y="320"/>
                    </a:lnTo>
                    <a:lnTo>
                      <a:pt x="459" y="320"/>
                    </a:lnTo>
                    <a:lnTo>
                      <a:pt x="459" y="302"/>
                    </a:lnTo>
                    <a:lnTo>
                      <a:pt x="458" y="286"/>
                    </a:lnTo>
                    <a:lnTo>
                      <a:pt x="455" y="268"/>
                    </a:lnTo>
                    <a:lnTo>
                      <a:pt x="450" y="248"/>
                    </a:lnTo>
                    <a:lnTo>
                      <a:pt x="445" y="228"/>
                    </a:lnTo>
                    <a:lnTo>
                      <a:pt x="438" y="209"/>
                    </a:lnTo>
                    <a:lnTo>
                      <a:pt x="420" y="168"/>
                    </a:lnTo>
                    <a:lnTo>
                      <a:pt x="399" y="125"/>
                    </a:lnTo>
                    <a:lnTo>
                      <a:pt x="386" y="104"/>
                    </a:lnTo>
                    <a:lnTo>
                      <a:pt x="371" y="83"/>
                    </a:lnTo>
                    <a:lnTo>
                      <a:pt x="356" y="62"/>
                    </a:lnTo>
                    <a:lnTo>
                      <a:pt x="340" y="40"/>
                    </a:lnTo>
                    <a:lnTo>
                      <a:pt x="324" y="21"/>
                    </a:lnTo>
                    <a:lnTo>
                      <a:pt x="306" y="1"/>
                    </a:lnTo>
                    <a:lnTo>
                      <a:pt x="306" y="1"/>
                    </a:lnTo>
                    <a:close/>
                    <a:moveTo>
                      <a:pt x="231" y="392"/>
                    </a:moveTo>
                    <a:lnTo>
                      <a:pt x="231" y="392"/>
                    </a:lnTo>
                    <a:lnTo>
                      <a:pt x="219" y="392"/>
                    </a:lnTo>
                    <a:lnTo>
                      <a:pt x="208" y="390"/>
                    </a:lnTo>
                    <a:lnTo>
                      <a:pt x="196" y="387"/>
                    </a:lnTo>
                    <a:lnTo>
                      <a:pt x="187" y="384"/>
                    </a:lnTo>
                    <a:lnTo>
                      <a:pt x="177" y="379"/>
                    </a:lnTo>
                    <a:lnTo>
                      <a:pt x="167" y="372"/>
                    </a:lnTo>
                    <a:lnTo>
                      <a:pt x="159" y="366"/>
                    </a:lnTo>
                    <a:lnTo>
                      <a:pt x="151" y="359"/>
                    </a:lnTo>
                    <a:lnTo>
                      <a:pt x="142" y="351"/>
                    </a:lnTo>
                    <a:lnTo>
                      <a:pt x="136" y="343"/>
                    </a:lnTo>
                    <a:lnTo>
                      <a:pt x="131" y="333"/>
                    </a:lnTo>
                    <a:lnTo>
                      <a:pt x="126" y="323"/>
                    </a:lnTo>
                    <a:lnTo>
                      <a:pt x="121" y="312"/>
                    </a:lnTo>
                    <a:lnTo>
                      <a:pt x="120" y="302"/>
                    </a:lnTo>
                    <a:lnTo>
                      <a:pt x="118" y="290"/>
                    </a:lnTo>
                    <a:lnTo>
                      <a:pt x="116" y="279"/>
                    </a:lnTo>
                    <a:lnTo>
                      <a:pt x="116" y="279"/>
                    </a:lnTo>
                    <a:lnTo>
                      <a:pt x="118" y="268"/>
                    </a:lnTo>
                    <a:lnTo>
                      <a:pt x="120" y="256"/>
                    </a:lnTo>
                    <a:lnTo>
                      <a:pt x="121" y="245"/>
                    </a:lnTo>
                    <a:lnTo>
                      <a:pt x="126" y="235"/>
                    </a:lnTo>
                    <a:lnTo>
                      <a:pt x="131" y="225"/>
                    </a:lnTo>
                    <a:lnTo>
                      <a:pt x="136" y="215"/>
                    </a:lnTo>
                    <a:lnTo>
                      <a:pt x="142" y="207"/>
                    </a:lnTo>
                    <a:lnTo>
                      <a:pt x="151" y="199"/>
                    </a:lnTo>
                    <a:lnTo>
                      <a:pt x="159" y="191"/>
                    </a:lnTo>
                    <a:lnTo>
                      <a:pt x="167" y="184"/>
                    </a:lnTo>
                    <a:lnTo>
                      <a:pt x="177" y="179"/>
                    </a:lnTo>
                    <a:lnTo>
                      <a:pt x="187" y="174"/>
                    </a:lnTo>
                    <a:lnTo>
                      <a:pt x="196" y="170"/>
                    </a:lnTo>
                    <a:lnTo>
                      <a:pt x="208" y="168"/>
                    </a:lnTo>
                    <a:lnTo>
                      <a:pt x="219" y="166"/>
                    </a:lnTo>
                    <a:lnTo>
                      <a:pt x="231" y="165"/>
                    </a:lnTo>
                    <a:lnTo>
                      <a:pt x="231" y="165"/>
                    </a:lnTo>
                    <a:lnTo>
                      <a:pt x="242" y="166"/>
                    </a:lnTo>
                    <a:lnTo>
                      <a:pt x="254" y="168"/>
                    </a:lnTo>
                    <a:lnTo>
                      <a:pt x="263" y="170"/>
                    </a:lnTo>
                    <a:lnTo>
                      <a:pt x="275" y="174"/>
                    </a:lnTo>
                    <a:lnTo>
                      <a:pt x="285" y="179"/>
                    </a:lnTo>
                    <a:lnTo>
                      <a:pt x="294" y="184"/>
                    </a:lnTo>
                    <a:lnTo>
                      <a:pt x="303" y="191"/>
                    </a:lnTo>
                    <a:lnTo>
                      <a:pt x="311" y="199"/>
                    </a:lnTo>
                    <a:lnTo>
                      <a:pt x="317" y="207"/>
                    </a:lnTo>
                    <a:lnTo>
                      <a:pt x="324" y="215"/>
                    </a:lnTo>
                    <a:lnTo>
                      <a:pt x="330" y="225"/>
                    </a:lnTo>
                    <a:lnTo>
                      <a:pt x="335" y="235"/>
                    </a:lnTo>
                    <a:lnTo>
                      <a:pt x="339" y="245"/>
                    </a:lnTo>
                    <a:lnTo>
                      <a:pt x="342" y="256"/>
                    </a:lnTo>
                    <a:lnTo>
                      <a:pt x="343" y="268"/>
                    </a:lnTo>
                    <a:lnTo>
                      <a:pt x="343" y="279"/>
                    </a:lnTo>
                    <a:lnTo>
                      <a:pt x="343" y="279"/>
                    </a:lnTo>
                    <a:lnTo>
                      <a:pt x="343" y="290"/>
                    </a:lnTo>
                    <a:lnTo>
                      <a:pt x="342" y="302"/>
                    </a:lnTo>
                    <a:lnTo>
                      <a:pt x="339" y="312"/>
                    </a:lnTo>
                    <a:lnTo>
                      <a:pt x="335" y="323"/>
                    </a:lnTo>
                    <a:lnTo>
                      <a:pt x="330" y="333"/>
                    </a:lnTo>
                    <a:lnTo>
                      <a:pt x="324" y="343"/>
                    </a:lnTo>
                    <a:lnTo>
                      <a:pt x="317" y="351"/>
                    </a:lnTo>
                    <a:lnTo>
                      <a:pt x="311" y="359"/>
                    </a:lnTo>
                    <a:lnTo>
                      <a:pt x="303" y="366"/>
                    </a:lnTo>
                    <a:lnTo>
                      <a:pt x="294" y="372"/>
                    </a:lnTo>
                    <a:lnTo>
                      <a:pt x="285" y="379"/>
                    </a:lnTo>
                    <a:lnTo>
                      <a:pt x="275" y="384"/>
                    </a:lnTo>
                    <a:lnTo>
                      <a:pt x="263" y="387"/>
                    </a:lnTo>
                    <a:lnTo>
                      <a:pt x="254" y="390"/>
                    </a:lnTo>
                    <a:lnTo>
                      <a:pt x="242" y="392"/>
                    </a:lnTo>
                    <a:lnTo>
                      <a:pt x="231" y="392"/>
                    </a:lnTo>
                    <a:lnTo>
                      <a:pt x="231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3600" kern="120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49" name="任意多边形: 形状 48"/>
            <p:cNvSpPr/>
            <p:nvPr/>
          </p:nvSpPr>
          <p:spPr>
            <a:xfrm>
              <a:off x="1694631" y="1908633"/>
              <a:ext cx="654224" cy="468097"/>
            </a:xfrm>
            <a:custGeom>
              <a:avLst/>
              <a:gdLst>
                <a:gd name="connsiteX0" fmla="*/ 0 w 544844"/>
                <a:gd name="connsiteY0" fmla="*/ 0 h 457997"/>
                <a:gd name="connsiteX1" fmla="*/ 104907 w 544844"/>
                <a:gd name="connsiteY1" fmla="*/ 0 h 457997"/>
                <a:gd name="connsiteX2" fmla="*/ 544844 w 544844"/>
                <a:gd name="connsiteY2" fmla="*/ 405715 h 457997"/>
                <a:gd name="connsiteX3" fmla="*/ 496629 w 544844"/>
                <a:gd name="connsiteY3" fmla="*/ 457997 h 45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844" h="457997">
                  <a:moveTo>
                    <a:pt x="0" y="0"/>
                  </a:moveTo>
                  <a:lnTo>
                    <a:pt x="104907" y="0"/>
                  </a:lnTo>
                  <a:lnTo>
                    <a:pt x="544844" y="405715"/>
                  </a:lnTo>
                  <a:lnTo>
                    <a:pt x="496629" y="457997"/>
                  </a:lnTo>
                  <a:close/>
                </a:path>
              </a:pathLst>
            </a:cu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054900" y="1950720"/>
            <a:ext cx="1306348" cy="1127760"/>
            <a:chOff x="3972983" y="1904606"/>
            <a:chExt cx="1413182" cy="1219988"/>
          </a:xfrm>
        </p:grpSpPr>
        <p:sp>
          <p:nvSpPr>
            <p:cNvPr id="19" name="Rounded Rectangle 50"/>
            <p:cNvSpPr/>
            <p:nvPr/>
          </p:nvSpPr>
          <p:spPr>
            <a:xfrm>
              <a:off x="3972983" y="2045094"/>
              <a:ext cx="1187450" cy="1079500"/>
            </a:xfrm>
            <a:prstGeom prst="roundRect">
              <a:avLst/>
            </a:prstGeom>
            <a:solidFill>
              <a:srgbClr val="0345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28800" rtl="0"/>
              <a:endParaRPr lang="en-US" sz="3600" kern="1200">
                <a:solidFill>
                  <a:prstClr val="white">
                    <a:lumMod val="9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24" name="Rounded Rectangle 16"/>
            <p:cNvSpPr/>
            <p:nvPr/>
          </p:nvSpPr>
          <p:spPr>
            <a:xfrm>
              <a:off x="3972983" y="1904606"/>
              <a:ext cx="1187450" cy="1079500"/>
            </a:xfrm>
            <a:prstGeom prst="roundRect">
              <a:avLst/>
            </a:prstGeom>
            <a:solidFill>
              <a:srgbClr val="035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28800" rtl="0"/>
              <a:endParaRPr lang="en-US" sz="3600" kern="12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</a:endParaRPr>
            </a:p>
          </p:txBody>
        </p:sp>
        <p:grpSp>
          <p:nvGrpSpPr>
            <p:cNvPr id="41" name="Group 46"/>
            <p:cNvGrpSpPr/>
            <p:nvPr/>
          </p:nvGrpSpPr>
          <p:grpSpPr>
            <a:xfrm>
              <a:off x="4230771" y="2193175"/>
              <a:ext cx="621872" cy="565646"/>
              <a:chOff x="1768476" y="2143125"/>
              <a:chExt cx="579438" cy="527050"/>
            </a:xfrm>
            <a:solidFill>
              <a:schemeClr val="bg1"/>
            </a:solidFill>
          </p:grpSpPr>
          <p:sp>
            <p:nvSpPr>
              <p:cNvPr id="42" name="Freeform 148"/>
              <p:cNvSpPr/>
              <p:nvPr/>
            </p:nvSpPr>
            <p:spPr bwMode="auto">
              <a:xfrm>
                <a:off x="1982788" y="2420938"/>
                <a:ext cx="136525" cy="158750"/>
              </a:xfrm>
              <a:custGeom>
                <a:avLst/>
                <a:gdLst>
                  <a:gd name="T0" fmla="*/ 141 w 172"/>
                  <a:gd name="T1" fmla="*/ 156 h 200"/>
                  <a:gd name="T2" fmla="*/ 124 w 172"/>
                  <a:gd name="T3" fmla="*/ 172 h 200"/>
                  <a:gd name="T4" fmla="*/ 103 w 172"/>
                  <a:gd name="T5" fmla="*/ 177 h 200"/>
                  <a:gd name="T6" fmla="*/ 92 w 172"/>
                  <a:gd name="T7" fmla="*/ 175 h 200"/>
                  <a:gd name="T8" fmla="*/ 72 w 172"/>
                  <a:gd name="T9" fmla="*/ 165 h 200"/>
                  <a:gd name="T10" fmla="*/ 65 w 172"/>
                  <a:gd name="T11" fmla="*/ 157 h 200"/>
                  <a:gd name="T12" fmla="*/ 54 w 172"/>
                  <a:gd name="T13" fmla="*/ 128 h 200"/>
                  <a:gd name="T14" fmla="*/ 126 w 172"/>
                  <a:gd name="T15" fmla="*/ 110 h 200"/>
                  <a:gd name="T16" fmla="*/ 52 w 172"/>
                  <a:gd name="T17" fmla="*/ 110 h 200"/>
                  <a:gd name="T18" fmla="*/ 52 w 172"/>
                  <a:gd name="T19" fmla="*/ 103 h 200"/>
                  <a:gd name="T20" fmla="*/ 121 w 172"/>
                  <a:gd name="T21" fmla="*/ 89 h 200"/>
                  <a:gd name="T22" fmla="*/ 56 w 172"/>
                  <a:gd name="T23" fmla="*/ 71 h 200"/>
                  <a:gd name="T24" fmla="*/ 59 w 172"/>
                  <a:gd name="T25" fmla="*/ 54 h 200"/>
                  <a:gd name="T26" fmla="*/ 67 w 172"/>
                  <a:gd name="T27" fmla="*/ 43 h 200"/>
                  <a:gd name="T28" fmla="*/ 83 w 172"/>
                  <a:gd name="T29" fmla="*/ 28 h 200"/>
                  <a:gd name="T30" fmla="*/ 105 w 172"/>
                  <a:gd name="T31" fmla="*/ 23 h 200"/>
                  <a:gd name="T32" fmla="*/ 113 w 172"/>
                  <a:gd name="T33" fmla="*/ 23 h 200"/>
                  <a:gd name="T34" fmla="*/ 128 w 172"/>
                  <a:gd name="T35" fmla="*/ 30 h 200"/>
                  <a:gd name="T36" fmla="*/ 134 w 172"/>
                  <a:gd name="T37" fmla="*/ 33 h 200"/>
                  <a:gd name="T38" fmla="*/ 142 w 172"/>
                  <a:gd name="T39" fmla="*/ 46 h 200"/>
                  <a:gd name="T40" fmla="*/ 149 w 172"/>
                  <a:gd name="T41" fmla="*/ 63 h 200"/>
                  <a:gd name="T42" fmla="*/ 170 w 172"/>
                  <a:gd name="T43" fmla="*/ 63 h 200"/>
                  <a:gd name="T44" fmla="*/ 163 w 172"/>
                  <a:gd name="T45" fmla="*/ 40 h 200"/>
                  <a:gd name="T46" fmla="*/ 150 w 172"/>
                  <a:gd name="T47" fmla="*/ 20 h 200"/>
                  <a:gd name="T48" fmla="*/ 142 w 172"/>
                  <a:gd name="T49" fmla="*/ 12 h 200"/>
                  <a:gd name="T50" fmla="*/ 118 w 172"/>
                  <a:gd name="T51" fmla="*/ 2 h 200"/>
                  <a:gd name="T52" fmla="*/ 105 w 172"/>
                  <a:gd name="T53" fmla="*/ 0 h 200"/>
                  <a:gd name="T54" fmla="*/ 80 w 172"/>
                  <a:gd name="T55" fmla="*/ 5 h 200"/>
                  <a:gd name="T56" fmla="*/ 65 w 172"/>
                  <a:gd name="T57" fmla="*/ 12 h 200"/>
                  <a:gd name="T58" fmla="*/ 49 w 172"/>
                  <a:gd name="T59" fmla="*/ 30 h 200"/>
                  <a:gd name="T60" fmla="*/ 43 w 172"/>
                  <a:gd name="T61" fmla="*/ 40 h 200"/>
                  <a:gd name="T62" fmla="*/ 34 w 172"/>
                  <a:gd name="T63" fmla="*/ 59 h 200"/>
                  <a:gd name="T64" fmla="*/ 5 w 172"/>
                  <a:gd name="T65" fmla="*/ 71 h 200"/>
                  <a:gd name="T66" fmla="*/ 31 w 172"/>
                  <a:gd name="T67" fmla="*/ 89 h 200"/>
                  <a:gd name="T68" fmla="*/ 30 w 172"/>
                  <a:gd name="T69" fmla="*/ 99 h 200"/>
                  <a:gd name="T70" fmla="*/ 31 w 172"/>
                  <a:gd name="T71" fmla="*/ 110 h 200"/>
                  <a:gd name="T72" fmla="*/ 0 w 172"/>
                  <a:gd name="T73" fmla="*/ 128 h 200"/>
                  <a:gd name="T74" fmla="*/ 33 w 172"/>
                  <a:gd name="T75" fmla="*/ 128 h 200"/>
                  <a:gd name="T76" fmla="*/ 41 w 172"/>
                  <a:gd name="T77" fmla="*/ 157 h 200"/>
                  <a:gd name="T78" fmla="*/ 56 w 172"/>
                  <a:gd name="T79" fmla="*/ 180 h 200"/>
                  <a:gd name="T80" fmla="*/ 65 w 172"/>
                  <a:gd name="T81" fmla="*/ 188 h 200"/>
                  <a:gd name="T82" fmla="*/ 88 w 172"/>
                  <a:gd name="T83" fmla="*/ 198 h 200"/>
                  <a:gd name="T84" fmla="*/ 101 w 172"/>
                  <a:gd name="T85" fmla="*/ 200 h 200"/>
                  <a:gd name="T86" fmla="*/ 131 w 172"/>
                  <a:gd name="T87" fmla="*/ 193 h 200"/>
                  <a:gd name="T88" fmla="*/ 152 w 172"/>
                  <a:gd name="T89" fmla="*/ 175 h 200"/>
                  <a:gd name="T90" fmla="*/ 160 w 172"/>
                  <a:gd name="T91" fmla="*/ 165 h 200"/>
                  <a:gd name="T92" fmla="*/ 168 w 172"/>
                  <a:gd name="T93" fmla="*/ 139 h 200"/>
                  <a:gd name="T94" fmla="*/ 150 w 172"/>
                  <a:gd name="T95" fmla="*/ 126 h 200"/>
                  <a:gd name="T96" fmla="*/ 146 w 172"/>
                  <a:gd name="T97" fmla="*/ 143 h 200"/>
                  <a:gd name="T98" fmla="*/ 141 w 172"/>
                  <a:gd name="T99" fmla="*/ 156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2" h="200">
                    <a:moveTo>
                      <a:pt x="141" y="156"/>
                    </a:moveTo>
                    <a:lnTo>
                      <a:pt x="141" y="156"/>
                    </a:lnTo>
                    <a:lnTo>
                      <a:pt x="132" y="165"/>
                    </a:lnTo>
                    <a:lnTo>
                      <a:pt x="124" y="172"/>
                    </a:lnTo>
                    <a:lnTo>
                      <a:pt x="114" y="175"/>
                    </a:lnTo>
                    <a:lnTo>
                      <a:pt x="103" y="177"/>
                    </a:lnTo>
                    <a:lnTo>
                      <a:pt x="103" y="177"/>
                    </a:lnTo>
                    <a:lnTo>
                      <a:pt x="92" y="175"/>
                    </a:lnTo>
                    <a:lnTo>
                      <a:pt x="82" y="172"/>
                    </a:lnTo>
                    <a:lnTo>
                      <a:pt x="72" y="165"/>
                    </a:lnTo>
                    <a:lnTo>
                      <a:pt x="65" y="157"/>
                    </a:lnTo>
                    <a:lnTo>
                      <a:pt x="65" y="157"/>
                    </a:lnTo>
                    <a:lnTo>
                      <a:pt x="59" y="143"/>
                    </a:lnTo>
                    <a:lnTo>
                      <a:pt x="54" y="128"/>
                    </a:lnTo>
                    <a:lnTo>
                      <a:pt x="121" y="128"/>
                    </a:lnTo>
                    <a:lnTo>
                      <a:pt x="126" y="110"/>
                    </a:lnTo>
                    <a:lnTo>
                      <a:pt x="52" y="110"/>
                    </a:lnTo>
                    <a:lnTo>
                      <a:pt x="52" y="110"/>
                    </a:lnTo>
                    <a:lnTo>
                      <a:pt x="52" y="103"/>
                    </a:lnTo>
                    <a:lnTo>
                      <a:pt x="52" y="103"/>
                    </a:lnTo>
                    <a:lnTo>
                      <a:pt x="52" y="89"/>
                    </a:lnTo>
                    <a:lnTo>
                      <a:pt x="121" y="89"/>
                    </a:lnTo>
                    <a:lnTo>
                      <a:pt x="128" y="71"/>
                    </a:lnTo>
                    <a:lnTo>
                      <a:pt x="56" y="71"/>
                    </a:lnTo>
                    <a:lnTo>
                      <a:pt x="56" y="71"/>
                    </a:lnTo>
                    <a:lnTo>
                      <a:pt x="59" y="54"/>
                    </a:lnTo>
                    <a:lnTo>
                      <a:pt x="67" y="43"/>
                    </a:lnTo>
                    <a:lnTo>
                      <a:pt x="67" y="43"/>
                    </a:lnTo>
                    <a:lnTo>
                      <a:pt x="74" y="35"/>
                    </a:lnTo>
                    <a:lnTo>
                      <a:pt x="83" y="28"/>
                    </a:lnTo>
                    <a:lnTo>
                      <a:pt x="93" y="25"/>
                    </a:lnTo>
                    <a:lnTo>
                      <a:pt x="105" y="23"/>
                    </a:lnTo>
                    <a:lnTo>
                      <a:pt x="105" y="23"/>
                    </a:lnTo>
                    <a:lnTo>
                      <a:pt x="113" y="23"/>
                    </a:lnTo>
                    <a:lnTo>
                      <a:pt x="121" y="25"/>
                    </a:lnTo>
                    <a:lnTo>
                      <a:pt x="128" y="30"/>
                    </a:lnTo>
                    <a:lnTo>
                      <a:pt x="134" y="33"/>
                    </a:lnTo>
                    <a:lnTo>
                      <a:pt x="134" y="33"/>
                    </a:lnTo>
                    <a:lnTo>
                      <a:pt x="139" y="40"/>
                    </a:lnTo>
                    <a:lnTo>
                      <a:pt x="142" y="46"/>
                    </a:lnTo>
                    <a:lnTo>
                      <a:pt x="146" y="54"/>
                    </a:lnTo>
                    <a:lnTo>
                      <a:pt x="149" y="63"/>
                    </a:lnTo>
                    <a:lnTo>
                      <a:pt x="170" y="63"/>
                    </a:lnTo>
                    <a:lnTo>
                      <a:pt x="170" y="63"/>
                    </a:lnTo>
                    <a:lnTo>
                      <a:pt x="167" y="51"/>
                    </a:lnTo>
                    <a:lnTo>
                      <a:pt x="163" y="40"/>
                    </a:lnTo>
                    <a:lnTo>
                      <a:pt x="159" y="30"/>
                    </a:lnTo>
                    <a:lnTo>
                      <a:pt x="150" y="20"/>
                    </a:lnTo>
                    <a:lnTo>
                      <a:pt x="150" y="20"/>
                    </a:lnTo>
                    <a:lnTo>
                      <a:pt x="142" y="12"/>
                    </a:lnTo>
                    <a:lnTo>
                      <a:pt x="131" y="5"/>
                    </a:lnTo>
                    <a:lnTo>
                      <a:pt x="118" y="2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87" y="2"/>
                    </a:lnTo>
                    <a:lnTo>
                      <a:pt x="80" y="5"/>
                    </a:lnTo>
                    <a:lnTo>
                      <a:pt x="72" y="9"/>
                    </a:lnTo>
                    <a:lnTo>
                      <a:pt x="65" y="12"/>
                    </a:lnTo>
                    <a:lnTo>
                      <a:pt x="59" y="17"/>
                    </a:lnTo>
                    <a:lnTo>
                      <a:pt x="49" y="30"/>
                    </a:lnTo>
                    <a:lnTo>
                      <a:pt x="49" y="30"/>
                    </a:lnTo>
                    <a:lnTo>
                      <a:pt x="43" y="40"/>
                    </a:lnTo>
                    <a:lnTo>
                      <a:pt x="39" y="49"/>
                    </a:lnTo>
                    <a:lnTo>
                      <a:pt x="34" y="59"/>
                    </a:lnTo>
                    <a:lnTo>
                      <a:pt x="33" y="71"/>
                    </a:lnTo>
                    <a:lnTo>
                      <a:pt x="5" y="71"/>
                    </a:lnTo>
                    <a:lnTo>
                      <a:pt x="0" y="89"/>
                    </a:lnTo>
                    <a:lnTo>
                      <a:pt x="31" y="89"/>
                    </a:lnTo>
                    <a:lnTo>
                      <a:pt x="31" y="89"/>
                    </a:lnTo>
                    <a:lnTo>
                      <a:pt x="30" y="99"/>
                    </a:lnTo>
                    <a:lnTo>
                      <a:pt x="30" y="99"/>
                    </a:lnTo>
                    <a:lnTo>
                      <a:pt x="31" y="110"/>
                    </a:lnTo>
                    <a:lnTo>
                      <a:pt x="5" y="110"/>
                    </a:lnTo>
                    <a:lnTo>
                      <a:pt x="0" y="128"/>
                    </a:lnTo>
                    <a:lnTo>
                      <a:pt x="33" y="128"/>
                    </a:lnTo>
                    <a:lnTo>
                      <a:pt x="33" y="128"/>
                    </a:lnTo>
                    <a:lnTo>
                      <a:pt x="36" y="143"/>
                    </a:lnTo>
                    <a:lnTo>
                      <a:pt x="41" y="157"/>
                    </a:lnTo>
                    <a:lnTo>
                      <a:pt x="47" y="170"/>
                    </a:lnTo>
                    <a:lnTo>
                      <a:pt x="56" y="180"/>
                    </a:lnTo>
                    <a:lnTo>
                      <a:pt x="56" y="180"/>
                    </a:lnTo>
                    <a:lnTo>
                      <a:pt x="65" y="188"/>
                    </a:lnTo>
                    <a:lnTo>
                      <a:pt x="75" y="195"/>
                    </a:lnTo>
                    <a:lnTo>
                      <a:pt x="88" y="198"/>
                    </a:lnTo>
                    <a:lnTo>
                      <a:pt x="101" y="200"/>
                    </a:lnTo>
                    <a:lnTo>
                      <a:pt x="101" y="200"/>
                    </a:lnTo>
                    <a:lnTo>
                      <a:pt x="116" y="198"/>
                    </a:lnTo>
                    <a:lnTo>
                      <a:pt x="131" y="193"/>
                    </a:lnTo>
                    <a:lnTo>
                      <a:pt x="142" y="187"/>
                    </a:lnTo>
                    <a:lnTo>
                      <a:pt x="152" y="175"/>
                    </a:lnTo>
                    <a:lnTo>
                      <a:pt x="152" y="175"/>
                    </a:lnTo>
                    <a:lnTo>
                      <a:pt x="160" y="165"/>
                    </a:lnTo>
                    <a:lnTo>
                      <a:pt x="165" y="152"/>
                    </a:lnTo>
                    <a:lnTo>
                      <a:pt x="168" y="139"/>
                    </a:lnTo>
                    <a:lnTo>
                      <a:pt x="172" y="126"/>
                    </a:lnTo>
                    <a:lnTo>
                      <a:pt x="150" y="126"/>
                    </a:lnTo>
                    <a:lnTo>
                      <a:pt x="150" y="126"/>
                    </a:lnTo>
                    <a:lnTo>
                      <a:pt x="146" y="143"/>
                    </a:lnTo>
                    <a:lnTo>
                      <a:pt x="141" y="156"/>
                    </a:lnTo>
                    <a:lnTo>
                      <a:pt x="141" y="1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3600" kern="120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endParaRPr>
              </a:p>
            </p:txBody>
          </p:sp>
          <p:sp>
            <p:nvSpPr>
              <p:cNvPr id="43" name="Freeform 149"/>
              <p:cNvSpPr>
                <a:spLocks noEditPoints="1"/>
              </p:cNvSpPr>
              <p:nvPr/>
            </p:nvSpPr>
            <p:spPr bwMode="auto">
              <a:xfrm>
                <a:off x="1768476" y="2143125"/>
                <a:ext cx="579438" cy="527050"/>
              </a:xfrm>
              <a:custGeom>
                <a:avLst/>
                <a:gdLst>
                  <a:gd name="T0" fmla="*/ 454 w 730"/>
                  <a:gd name="T1" fmla="*/ 64 h 665"/>
                  <a:gd name="T2" fmla="*/ 459 w 730"/>
                  <a:gd name="T3" fmla="*/ 38 h 665"/>
                  <a:gd name="T4" fmla="*/ 447 w 730"/>
                  <a:gd name="T5" fmla="*/ 13 h 665"/>
                  <a:gd name="T6" fmla="*/ 426 w 730"/>
                  <a:gd name="T7" fmla="*/ 2 h 665"/>
                  <a:gd name="T8" fmla="*/ 393 w 730"/>
                  <a:gd name="T9" fmla="*/ 8 h 665"/>
                  <a:gd name="T10" fmla="*/ 377 w 730"/>
                  <a:gd name="T11" fmla="*/ 28 h 665"/>
                  <a:gd name="T12" fmla="*/ 377 w 730"/>
                  <a:gd name="T13" fmla="*/ 59 h 665"/>
                  <a:gd name="T14" fmla="*/ 393 w 730"/>
                  <a:gd name="T15" fmla="*/ 79 h 665"/>
                  <a:gd name="T16" fmla="*/ 418 w 730"/>
                  <a:gd name="T17" fmla="*/ 85 h 665"/>
                  <a:gd name="T18" fmla="*/ 563 w 730"/>
                  <a:gd name="T19" fmla="*/ 206 h 665"/>
                  <a:gd name="T20" fmla="*/ 300 w 730"/>
                  <a:gd name="T21" fmla="*/ 84 h 665"/>
                  <a:gd name="T22" fmla="*/ 326 w 730"/>
                  <a:gd name="T23" fmla="*/ 84 h 665"/>
                  <a:gd name="T24" fmla="*/ 343 w 730"/>
                  <a:gd name="T25" fmla="*/ 74 h 665"/>
                  <a:gd name="T26" fmla="*/ 356 w 730"/>
                  <a:gd name="T27" fmla="*/ 43 h 665"/>
                  <a:gd name="T28" fmla="*/ 343 w 730"/>
                  <a:gd name="T29" fmla="*/ 13 h 665"/>
                  <a:gd name="T30" fmla="*/ 321 w 730"/>
                  <a:gd name="T31" fmla="*/ 2 h 665"/>
                  <a:gd name="T32" fmla="*/ 290 w 730"/>
                  <a:gd name="T33" fmla="*/ 8 h 665"/>
                  <a:gd name="T34" fmla="*/ 276 w 730"/>
                  <a:gd name="T35" fmla="*/ 25 h 665"/>
                  <a:gd name="T36" fmla="*/ 272 w 730"/>
                  <a:gd name="T37" fmla="*/ 51 h 665"/>
                  <a:gd name="T38" fmla="*/ 68 w 730"/>
                  <a:gd name="T39" fmla="*/ 206 h 665"/>
                  <a:gd name="T40" fmla="*/ 31 w 730"/>
                  <a:gd name="T41" fmla="*/ 214 h 665"/>
                  <a:gd name="T42" fmla="*/ 1 w 730"/>
                  <a:gd name="T43" fmla="*/ 247 h 665"/>
                  <a:gd name="T44" fmla="*/ 4 w 730"/>
                  <a:gd name="T45" fmla="*/ 273 h 665"/>
                  <a:gd name="T46" fmla="*/ 31 w 730"/>
                  <a:gd name="T47" fmla="*/ 298 h 665"/>
                  <a:gd name="T48" fmla="*/ 80 w 730"/>
                  <a:gd name="T49" fmla="*/ 597 h 665"/>
                  <a:gd name="T50" fmla="*/ 104 w 730"/>
                  <a:gd name="T51" fmla="*/ 646 h 665"/>
                  <a:gd name="T52" fmla="*/ 155 w 730"/>
                  <a:gd name="T53" fmla="*/ 665 h 665"/>
                  <a:gd name="T54" fmla="*/ 602 w 730"/>
                  <a:gd name="T55" fmla="*/ 659 h 665"/>
                  <a:gd name="T56" fmla="*/ 643 w 730"/>
                  <a:gd name="T57" fmla="*/ 623 h 665"/>
                  <a:gd name="T58" fmla="*/ 679 w 730"/>
                  <a:gd name="T59" fmla="*/ 304 h 665"/>
                  <a:gd name="T60" fmla="*/ 717 w 730"/>
                  <a:gd name="T61" fmla="*/ 288 h 665"/>
                  <a:gd name="T62" fmla="*/ 730 w 730"/>
                  <a:gd name="T63" fmla="*/ 257 h 665"/>
                  <a:gd name="T64" fmla="*/ 718 w 730"/>
                  <a:gd name="T65" fmla="*/ 229 h 665"/>
                  <a:gd name="T66" fmla="*/ 676 w 730"/>
                  <a:gd name="T67" fmla="*/ 208 h 665"/>
                  <a:gd name="T68" fmla="*/ 365 w 730"/>
                  <a:gd name="T69" fmla="*/ 593 h 665"/>
                  <a:gd name="T70" fmla="*/ 310 w 730"/>
                  <a:gd name="T71" fmla="*/ 582 h 665"/>
                  <a:gd name="T72" fmla="*/ 264 w 730"/>
                  <a:gd name="T73" fmla="*/ 552 h 665"/>
                  <a:gd name="T74" fmla="*/ 235 w 730"/>
                  <a:gd name="T75" fmla="*/ 507 h 665"/>
                  <a:gd name="T76" fmla="*/ 223 w 730"/>
                  <a:gd name="T77" fmla="*/ 451 h 665"/>
                  <a:gd name="T78" fmla="*/ 230 w 730"/>
                  <a:gd name="T79" fmla="*/ 409 h 665"/>
                  <a:gd name="T80" fmla="*/ 256 w 730"/>
                  <a:gd name="T81" fmla="*/ 361 h 665"/>
                  <a:gd name="T82" fmla="*/ 297 w 730"/>
                  <a:gd name="T83" fmla="*/ 327 h 665"/>
                  <a:gd name="T84" fmla="*/ 351 w 730"/>
                  <a:gd name="T85" fmla="*/ 311 h 665"/>
                  <a:gd name="T86" fmla="*/ 393 w 730"/>
                  <a:gd name="T87" fmla="*/ 312 h 665"/>
                  <a:gd name="T88" fmla="*/ 444 w 730"/>
                  <a:gd name="T89" fmla="*/ 333 h 665"/>
                  <a:gd name="T90" fmla="*/ 483 w 730"/>
                  <a:gd name="T91" fmla="*/ 371 h 665"/>
                  <a:gd name="T92" fmla="*/ 504 w 730"/>
                  <a:gd name="T93" fmla="*/ 423 h 665"/>
                  <a:gd name="T94" fmla="*/ 506 w 730"/>
                  <a:gd name="T95" fmla="*/ 466 h 665"/>
                  <a:gd name="T96" fmla="*/ 490 w 730"/>
                  <a:gd name="T97" fmla="*/ 520 h 665"/>
                  <a:gd name="T98" fmla="*/ 455 w 730"/>
                  <a:gd name="T99" fmla="*/ 561 h 665"/>
                  <a:gd name="T100" fmla="*/ 408 w 730"/>
                  <a:gd name="T101" fmla="*/ 587 h 665"/>
                  <a:gd name="T102" fmla="*/ 365 w 730"/>
                  <a:gd name="T103" fmla="*/ 593 h 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30" h="665">
                    <a:moveTo>
                      <a:pt x="663" y="206"/>
                    </a:moveTo>
                    <a:lnTo>
                      <a:pt x="598" y="206"/>
                    </a:lnTo>
                    <a:lnTo>
                      <a:pt x="454" y="64"/>
                    </a:lnTo>
                    <a:lnTo>
                      <a:pt x="454" y="64"/>
                    </a:lnTo>
                    <a:lnTo>
                      <a:pt x="457" y="57"/>
                    </a:lnTo>
                    <a:lnTo>
                      <a:pt x="459" y="51"/>
                    </a:lnTo>
                    <a:lnTo>
                      <a:pt x="460" y="44"/>
                    </a:lnTo>
                    <a:lnTo>
                      <a:pt x="459" y="38"/>
                    </a:lnTo>
                    <a:lnTo>
                      <a:pt x="457" y="31"/>
                    </a:lnTo>
                    <a:lnTo>
                      <a:pt x="455" y="25"/>
                    </a:lnTo>
                    <a:lnTo>
                      <a:pt x="452" y="18"/>
                    </a:lnTo>
                    <a:lnTo>
                      <a:pt x="447" y="13"/>
                    </a:lnTo>
                    <a:lnTo>
                      <a:pt x="447" y="13"/>
                    </a:lnTo>
                    <a:lnTo>
                      <a:pt x="441" y="8"/>
                    </a:lnTo>
                    <a:lnTo>
                      <a:pt x="432" y="3"/>
                    </a:lnTo>
                    <a:lnTo>
                      <a:pt x="426" y="2"/>
                    </a:lnTo>
                    <a:lnTo>
                      <a:pt x="418" y="0"/>
                    </a:lnTo>
                    <a:lnTo>
                      <a:pt x="410" y="2"/>
                    </a:lnTo>
                    <a:lnTo>
                      <a:pt x="401" y="3"/>
                    </a:lnTo>
                    <a:lnTo>
                      <a:pt x="393" y="8"/>
                    </a:lnTo>
                    <a:lnTo>
                      <a:pt x="387" y="13"/>
                    </a:lnTo>
                    <a:lnTo>
                      <a:pt x="387" y="13"/>
                    </a:lnTo>
                    <a:lnTo>
                      <a:pt x="382" y="20"/>
                    </a:lnTo>
                    <a:lnTo>
                      <a:pt x="377" y="28"/>
                    </a:lnTo>
                    <a:lnTo>
                      <a:pt x="375" y="34"/>
                    </a:lnTo>
                    <a:lnTo>
                      <a:pt x="375" y="43"/>
                    </a:lnTo>
                    <a:lnTo>
                      <a:pt x="375" y="51"/>
                    </a:lnTo>
                    <a:lnTo>
                      <a:pt x="377" y="59"/>
                    </a:lnTo>
                    <a:lnTo>
                      <a:pt x="382" y="67"/>
                    </a:lnTo>
                    <a:lnTo>
                      <a:pt x="387" y="74"/>
                    </a:lnTo>
                    <a:lnTo>
                      <a:pt x="387" y="74"/>
                    </a:lnTo>
                    <a:lnTo>
                      <a:pt x="393" y="79"/>
                    </a:lnTo>
                    <a:lnTo>
                      <a:pt x="398" y="82"/>
                    </a:lnTo>
                    <a:lnTo>
                      <a:pt x="405" y="84"/>
                    </a:lnTo>
                    <a:lnTo>
                      <a:pt x="411" y="85"/>
                    </a:lnTo>
                    <a:lnTo>
                      <a:pt x="418" y="85"/>
                    </a:lnTo>
                    <a:lnTo>
                      <a:pt x="424" y="85"/>
                    </a:lnTo>
                    <a:lnTo>
                      <a:pt x="431" y="84"/>
                    </a:lnTo>
                    <a:lnTo>
                      <a:pt x="437" y="80"/>
                    </a:lnTo>
                    <a:lnTo>
                      <a:pt x="563" y="206"/>
                    </a:lnTo>
                    <a:lnTo>
                      <a:pt x="168" y="206"/>
                    </a:lnTo>
                    <a:lnTo>
                      <a:pt x="294" y="80"/>
                    </a:lnTo>
                    <a:lnTo>
                      <a:pt x="294" y="80"/>
                    </a:lnTo>
                    <a:lnTo>
                      <a:pt x="300" y="84"/>
                    </a:lnTo>
                    <a:lnTo>
                      <a:pt x="307" y="85"/>
                    </a:lnTo>
                    <a:lnTo>
                      <a:pt x="313" y="85"/>
                    </a:lnTo>
                    <a:lnTo>
                      <a:pt x="320" y="85"/>
                    </a:lnTo>
                    <a:lnTo>
                      <a:pt x="326" y="84"/>
                    </a:lnTo>
                    <a:lnTo>
                      <a:pt x="333" y="82"/>
                    </a:lnTo>
                    <a:lnTo>
                      <a:pt x="338" y="79"/>
                    </a:lnTo>
                    <a:lnTo>
                      <a:pt x="343" y="74"/>
                    </a:lnTo>
                    <a:lnTo>
                      <a:pt x="343" y="74"/>
                    </a:lnTo>
                    <a:lnTo>
                      <a:pt x="349" y="67"/>
                    </a:lnTo>
                    <a:lnTo>
                      <a:pt x="352" y="59"/>
                    </a:lnTo>
                    <a:lnTo>
                      <a:pt x="356" y="51"/>
                    </a:lnTo>
                    <a:lnTo>
                      <a:pt x="356" y="43"/>
                    </a:lnTo>
                    <a:lnTo>
                      <a:pt x="356" y="34"/>
                    </a:lnTo>
                    <a:lnTo>
                      <a:pt x="352" y="28"/>
                    </a:lnTo>
                    <a:lnTo>
                      <a:pt x="349" y="20"/>
                    </a:lnTo>
                    <a:lnTo>
                      <a:pt x="343" y="13"/>
                    </a:lnTo>
                    <a:lnTo>
                      <a:pt x="343" y="13"/>
                    </a:lnTo>
                    <a:lnTo>
                      <a:pt x="336" y="8"/>
                    </a:lnTo>
                    <a:lnTo>
                      <a:pt x="330" y="3"/>
                    </a:lnTo>
                    <a:lnTo>
                      <a:pt x="321" y="2"/>
                    </a:lnTo>
                    <a:lnTo>
                      <a:pt x="313" y="0"/>
                    </a:lnTo>
                    <a:lnTo>
                      <a:pt x="305" y="2"/>
                    </a:lnTo>
                    <a:lnTo>
                      <a:pt x="297" y="3"/>
                    </a:lnTo>
                    <a:lnTo>
                      <a:pt x="290" y="8"/>
                    </a:lnTo>
                    <a:lnTo>
                      <a:pt x="284" y="13"/>
                    </a:lnTo>
                    <a:lnTo>
                      <a:pt x="284" y="13"/>
                    </a:lnTo>
                    <a:lnTo>
                      <a:pt x="279" y="18"/>
                    </a:lnTo>
                    <a:lnTo>
                      <a:pt x="276" y="25"/>
                    </a:lnTo>
                    <a:lnTo>
                      <a:pt x="272" y="31"/>
                    </a:lnTo>
                    <a:lnTo>
                      <a:pt x="271" y="38"/>
                    </a:lnTo>
                    <a:lnTo>
                      <a:pt x="271" y="44"/>
                    </a:lnTo>
                    <a:lnTo>
                      <a:pt x="272" y="51"/>
                    </a:lnTo>
                    <a:lnTo>
                      <a:pt x="274" y="57"/>
                    </a:lnTo>
                    <a:lnTo>
                      <a:pt x="276" y="64"/>
                    </a:lnTo>
                    <a:lnTo>
                      <a:pt x="133" y="206"/>
                    </a:lnTo>
                    <a:lnTo>
                      <a:pt x="68" y="206"/>
                    </a:lnTo>
                    <a:lnTo>
                      <a:pt x="68" y="206"/>
                    </a:lnTo>
                    <a:lnTo>
                      <a:pt x="53" y="208"/>
                    </a:lnTo>
                    <a:lnTo>
                      <a:pt x="42" y="209"/>
                    </a:lnTo>
                    <a:lnTo>
                      <a:pt x="31" y="214"/>
                    </a:lnTo>
                    <a:lnTo>
                      <a:pt x="19" y="221"/>
                    </a:lnTo>
                    <a:lnTo>
                      <a:pt x="11" y="229"/>
                    </a:lnTo>
                    <a:lnTo>
                      <a:pt x="6" y="237"/>
                    </a:lnTo>
                    <a:lnTo>
                      <a:pt x="1" y="247"/>
                    </a:lnTo>
                    <a:lnTo>
                      <a:pt x="0" y="257"/>
                    </a:lnTo>
                    <a:lnTo>
                      <a:pt x="0" y="257"/>
                    </a:lnTo>
                    <a:lnTo>
                      <a:pt x="1" y="265"/>
                    </a:lnTo>
                    <a:lnTo>
                      <a:pt x="4" y="273"/>
                    </a:lnTo>
                    <a:lnTo>
                      <a:pt x="8" y="280"/>
                    </a:lnTo>
                    <a:lnTo>
                      <a:pt x="14" y="288"/>
                    </a:lnTo>
                    <a:lnTo>
                      <a:pt x="22" y="293"/>
                    </a:lnTo>
                    <a:lnTo>
                      <a:pt x="31" y="298"/>
                    </a:lnTo>
                    <a:lnTo>
                      <a:pt x="40" y="302"/>
                    </a:lnTo>
                    <a:lnTo>
                      <a:pt x="52" y="304"/>
                    </a:lnTo>
                    <a:lnTo>
                      <a:pt x="80" y="597"/>
                    </a:lnTo>
                    <a:lnTo>
                      <a:pt x="80" y="597"/>
                    </a:lnTo>
                    <a:lnTo>
                      <a:pt x="83" y="611"/>
                    </a:lnTo>
                    <a:lnTo>
                      <a:pt x="88" y="623"/>
                    </a:lnTo>
                    <a:lnTo>
                      <a:pt x="96" y="634"/>
                    </a:lnTo>
                    <a:lnTo>
                      <a:pt x="104" y="646"/>
                    </a:lnTo>
                    <a:lnTo>
                      <a:pt x="116" y="654"/>
                    </a:lnTo>
                    <a:lnTo>
                      <a:pt x="129" y="659"/>
                    </a:lnTo>
                    <a:lnTo>
                      <a:pt x="142" y="664"/>
                    </a:lnTo>
                    <a:lnTo>
                      <a:pt x="155" y="665"/>
                    </a:lnTo>
                    <a:lnTo>
                      <a:pt x="576" y="665"/>
                    </a:lnTo>
                    <a:lnTo>
                      <a:pt x="576" y="665"/>
                    </a:lnTo>
                    <a:lnTo>
                      <a:pt x="589" y="664"/>
                    </a:lnTo>
                    <a:lnTo>
                      <a:pt x="602" y="659"/>
                    </a:lnTo>
                    <a:lnTo>
                      <a:pt x="615" y="654"/>
                    </a:lnTo>
                    <a:lnTo>
                      <a:pt x="625" y="646"/>
                    </a:lnTo>
                    <a:lnTo>
                      <a:pt x="635" y="634"/>
                    </a:lnTo>
                    <a:lnTo>
                      <a:pt x="643" y="623"/>
                    </a:lnTo>
                    <a:lnTo>
                      <a:pt x="648" y="611"/>
                    </a:lnTo>
                    <a:lnTo>
                      <a:pt x="651" y="597"/>
                    </a:lnTo>
                    <a:lnTo>
                      <a:pt x="679" y="304"/>
                    </a:lnTo>
                    <a:lnTo>
                      <a:pt x="679" y="304"/>
                    </a:lnTo>
                    <a:lnTo>
                      <a:pt x="691" y="302"/>
                    </a:lnTo>
                    <a:lnTo>
                      <a:pt x="700" y="298"/>
                    </a:lnTo>
                    <a:lnTo>
                      <a:pt x="709" y="293"/>
                    </a:lnTo>
                    <a:lnTo>
                      <a:pt x="717" y="288"/>
                    </a:lnTo>
                    <a:lnTo>
                      <a:pt x="722" y="280"/>
                    </a:lnTo>
                    <a:lnTo>
                      <a:pt x="727" y="273"/>
                    </a:lnTo>
                    <a:lnTo>
                      <a:pt x="730" y="265"/>
                    </a:lnTo>
                    <a:lnTo>
                      <a:pt x="730" y="257"/>
                    </a:lnTo>
                    <a:lnTo>
                      <a:pt x="730" y="257"/>
                    </a:lnTo>
                    <a:lnTo>
                      <a:pt x="730" y="247"/>
                    </a:lnTo>
                    <a:lnTo>
                      <a:pt x="725" y="237"/>
                    </a:lnTo>
                    <a:lnTo>
                      <a:pt x="718" y="229"/>
                    </a:lnTo>
                    <a:lnTo>
                      <a:pt x="710" y="221"/>
                    </a:lnTo>
                    <a:lnTo>
                      <a:pt x="700" y="214"/>
                    </a:lnTo>
                    <a:lnTo>
                      <a:pt x="689" y="209"/>
                    </a:lnTo>
                    <a:lnTo>
                      <a:pt x="676" y="208"/>
                    </a:lnTo>
                    <a:lnTo>
                      <a:pt x="663" y="206"/>
                    </a:lnTo>
                    <a:lnTo>
                      <a:pt x="663" y="206"/>
                    </a:lnTo>
                    <a:close/>
                    <a:moveTo>
                      <a:pt x="365" y="593"/>
                    </a:moveTo>
                    <a:lnTo>
                      <a:pt x="365" y="593"/>
                    </a:lnTo>
                    <a:lnTo>
                      <a:pt x="351" y="593"/>
                    </a:lnTo>
                    <a:lnTo>
                      <a:pt x="336" y="590"/>
                    </a:lnTo>
                    <a:lnTo>
                      <a:pt x="323" y="587"/>
                    </a:lnTo>
                    <a:lnTo>
                      <a:pt x="310" y="582"/>
                    </a:lnTo>
                    <a:lnTo>
                      <a:pt x="297" y="577"/>
                    </a:lnTo>
                    <a:lnTo>
                      <a:pt x="285" y="569"/>
                    </a:lnTo>
                    <a:lnTo>
                      <a:pt x="276" y="561"/>
                    </a:lnTo>
                    <a:lnTo>
                      <a:pt x="264" y="552"/>
                    </a:lnTo>
                    <a:lnTo>
                      <a:pt x="256" y="541"/>
                    </a:lnTo>
                    <a:lnTo>
                      <a:pt x="248" y="531"/>
                    </a:lnTo>
                    <a:lnTo>
                      <a:pt x="240" y="520"/>
                    </a:lnTo>
                    <a:lnTo>
                      <a:pt x="235" y="507"/>
                    </a:lnTo>
                    <a:lnTo>
                      <a:pt x="230" y="494"/>
                    </a:lnTo>
                    <a:lnTo>
                      <a:pt x="227" y="481"/>
                    </a:lnTo>
                    <a:lnTo>
                      <a:pt x="223" y="466"/>
                    </a:lnTo>
                    <a:lnTo>
                      <a:pt x="223" y="451"/>
                    </a:lnTo>
                    <a:lnTo>
                      <a:pt x="223" y="451"/>
                    </a:lnTo>
                    <a:lnTo>
                      <a:pt x="223" y="436"/>
                    </a:lnTo>
                    <a:lnTo>
                      <a:pt x="227" y="423"/>
                    </a:lnTo>
                    <a:lnTo>
                      <a:pt x="230" y="409"/>
                    </a:lnTo>
                    <a:lnTo>
                      <a:pt x="235" y="396"/>
                    </a:lnTo>
                    <a:lnTo>
                      <a:pt x="240" y="384"/>
                    </a:lnTo>
                    <a:lnTo>
                      <a:pt x="248" y="371"/>
                    </a:lnTo>
                    <a:lnTo>
                      <a:pt x="256" y="361"/>
                    </a:lnTo>
                    <a:lnTo>
                      <a:pt x="264" y="351"/>
                    </a:lnTo>
                    <a:lnTo>
                      <a:pt x="276" y="342"/>
                    </a:lnTo>
                    <a:lnTo>
                      <a:pt x="285" y="333"/>
                    </a:lnTo>
                    <a:lnTo>
                      <a:pt x="297" y="327"/>
                    </a:lnTo>
                    <a:lnTo>
                      <a:pt x="310" y="320"/>
                    </a:lnTo>
                    <a:lnTo>
                      <a:pt x="323" y="316"/>
                    </a:lnTo>
                    <a:lnTo>
                      <a:pt x="336" y="312"/>
                    </a:lnTo>
                    <a:lnTo>
                      <a:pt x="351" y="311"/>
                    </a:lnTo>
                    <a:lnTo>
                      <a:pt x="365" y="309"/>
                    </a:lnTo>
                    <a:lnTo>
                      <a:pt x="365" y="309"/>
                    </a:lnTo>
                    <a:lnTo>
                      <a:pt x="380" y="311"/>
                    </a:lnTo>
                    <a:lnTo>
                      <a:pt x="393" y="312"/>
                    </a:lnTo>
                    <a:lnTo>
                      <a:pt x="408" y="316"/>
                    </a:lnTo>
                    <a:lnTo>
                      <a:pt x="421" y="320"/>
                    </a:lnTo>
                    <a:lnTo>
                      <a:pt x="432" y="327"/>
                    </a:lnTo>
                    <a:lnTo>
                      <a:pt x="444" y="333"/>
                    </a:lnTo>
                    <a:lnTo>
                      <a:pt x="455" y="342"/>
                    </a:lnTo>
                    <a:lnTo>
                      <a:pt x="465" y="351"/>
                    </a:lnTo>
                    <a:lnTo>
                      <a:pt x="475" y="361"/>
                    </a:lnTo>
                    <a:lnTo>
                      <a:pt x="483" y="371"/>
                    </a:lnTo>
                    <a:lnTo>
                      <a:pt x="490" y="384"/>
                    </a:lnTo>
                    <a:lnTo>
                      <a:pt x="496" y="396"/>
                    </a:lnTo>
                    <a:lnTo>
                      <a:pt x="501" y="409"/>
                    </a:lnTo>
                    <a:lnTo>
                      <a:pt x="504" y="423"/>
                    </a:lnTo>
                    <a:lnTo>
                      <a:pt x="506" y="436"/>
                    </a:lnTo>
                    <a:lnTo>
                      <a:pt x="508" y="451"/>
                    </a:lnTo>
                    <a:lnTo>
                      <a:pt x="508" y="451"/>
                    </a:lnTo>
                    <a:lnTo>
                      <a:pt x="506" y="466"/>
                    </a:lnTo>
                    <a:lnTo>
                      <a:pt x="504" y="481"/>
                    </a:lnTo>
                    <a:lnTo>
                      <a:pt x="501" y="494"/>
                    </a:lnTo>
                    <a:lnTo>
                      <a:pt x="496" y="507"/>
                    </a:lnTo>
                    <a:lnTo>
                      <a:pt x="490" y="520"/>
                    </a:lnTo>
                    <a:lnTo>
                      <a:pt x="483" y="531"/>
                    </a:lnTo>
                    <a:lnTo>
                      <a:pt x="475" y="541"/>
                    </a:lnTo>
                    <a:lnTo>
                      <a:pt x="465" y="552"/>
                    </a:lnTo>
                    <a:lnTo>
                      <a:pt x="455" y="561"/>
                    </a:lnTo>
                    <a:lnTo>
                      <a:pt x="444" y="569"/>
                    </a:lnTo>
                    <a:lnTo>
                      <a:pt x="432" y="577"/>
                    </a:lnTo>
                    <a:lnTo>
                      <a:pt x="421" y="582"/>
                    </a:lnTo>
                    <a:lnTo>
                      <a:pt x="408" y="587"/>
                    </a:lnTo>
                    <a:lnTo>
                      <a:pt x="393" y="590"/>
                    </a:lnTo>
                    <a:lnTo>
                      <a:pt x="380" y="593"/>
                    </a:lnTo>
                    <a:lnTo>
                      <a:pt x="365" y="593"/>
                    </a:lnTo>
                    <a:lnTo>
                      <a:pt x="365" y="5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3600" kern="120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50" name="任意多边形: 形状 49"/>
            <p:cNvSpPr/>
            <p:nvPr/>
          </p:nvSpPr>
          <p:spPr>
            <a:xfrm>
              <a:off x="4731941" y="1908633"/>
              <a:ext cx="654224" cy="468097"/>
            </a:xfrm>
            <a:custGeom>
              <a:avLst/>
              <a:gdLst>
                <a:gd name="connsiteX0" fmla="*/ 0 w 544844"/>
                <a:gd name="connsiteY0" fmla="*/ 0 h 457997"/>
                <a:gd name="connsiteX1" fmla="*/ 104907 w 544844"/>
                <a:gd name="connsiteY1" fmla="*/ 0 h 457997"/>
                <a:gd name="connsiteX2" fmla="*/ 544844 w 544844"/>
                <a:gd name="connsiteY2" fmla="*/ 405715 h 457997"/>
                <a:gd name="connsiteX3" fmla="*/ 496629 w 544844"/>
                <a:gd name="connsiteY3" fmla="*/ 457997 h 45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844" h="457997">
                  <a:moveTo>
                    <a:pt x="0" y="0"/>
                  </a:moveTo>
                  <a:lnTo>
                    <a:pt x="104907" y="0"/>
                  </a:lnTo>
                  <a:lnTo>
                    <a:pt x="544844" y="405715"/>
                  </a:lnTo>
                  <a:lnTo>
                    <a:pt x="496629" y="457997"/>
                  </a:lnTo>
                  <a:close/>
                </a:path>
              </a:pathLst>
            </a:cu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882260" y="1950722"/>
            <a:ext cx="1274504" cy="1127759"/>
            <a:chOff x="7031567" y="1904607"/>
            <a:chExt cx="1378734" cy="1219987"/>
          </a:xfrm>
        </p:grpSpPr>
        <p:sp>
          <p:nvSpPr>
            <p:cNvPr id="20" name="Rounded Rectangle 51"/>
            <p:cNvSpPr/>
            <p:nvPr/>
          </p:nvSpPr>
          <p:spPr>
            <a:xfrm>
              <a:off x="7031567" y="2045094"/>
              <a:ext cx="1187450" cy="1079500"/>
            </a:xfrm>
            <a:prstGeom prst="roundRect">
              <a:avLst/>
            </a:prstGeom>
            <a:solidFill>
              <a:srgbClr val="0345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28800" rtl="0"/>
              <a:endParaRPr lang="en-US" sz="3600" kern="12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25" name="Rounded Rectangle 17"/>
            <p:cNvSpPr/>
            <p:nvPr/>
          </p:nvSpPr>
          <p:spPr>
            <a:xfrm>
              <a:off x="7031567" y="1904607"/>
              <a:ext cx="1187450" cy="1079501"/>
            </a:xfrm>
            <a:prstGeom prst="roundRect">
              <a:avLst/>
            </a:prstGeom>
            <a:solidFill>
              <a:srgbClr val="035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28800" rtl="0"/>
              <a:endParaRPr lang="en-US" sz="3600" kern="12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</a:endParaRPr>
            </a:p>
          </p:txBody>
        </p:sp>
        <p:grpSp>
          <p:nvGrpSpPr>
            <p:cNvPr id="36" name="Group 41"/>
            <p:cNvGrpSpPr/>
            <p:nvPr/>
          </p:nvGrpSpPr>
          <p:grpSpPr>
            <a:xfrm>
              <a:off x="7327249" y="2233270"/>
              <a:ext cx="633457" cy="483526"/>
              <a:chOff x="8277226" y="5637213"/>
              <a:chExt cx="536575" cy="409575"/>
            </a:xfrm>
            <a:solidFill>
              <a:schemeClr val="bg1"/>
            </a:solidFill>
          </p:grpSpPr>
          <p:sp>
            <p:nvSpPr>
              <p:cNvPr id="37" name="Freeform 397"/>
              <p:cNvSpPr/>
              <p:nvPr/>
            </p:nvSpPr>
            <p:spPr bwMode="auto">
              <a:xfrm>
                <a:off x="8448676" y="5772151"/>
                <a:ext cx="84138" cy="122238"/>
              </a:xfrm>
              <a:custGeom>
                <a:avLst/>
                <a:gdLst>
                  <a:gd name="T0" fmla="*/ 1 w 106"/>
                  <a:gd name="T1" fmla="*/ 138 h 154"/>
                  <a:gd name="T2" fmla="*/ 19 w 106"/>
                  <a:gd name="T3" fmla="*/ 120 h 154"/>
                  <a:gd name="T4" fmla="*/ 24 w 106"/>
                  <a:gd name="T5" fmla="*/ 110 h 154"/>
                  <a:gd name="T6" fmla="*/ 26 w 106"/>
                  <a:gd name="T7" fmla="*/ 98 h 154"/>
                  <a:gd name="T8" fmla="*/ 26 w 106"/>
                  <a:gd name="T9" fmla="*/ 92 h 154"/>
                  <a:gd name="T10" fmla="*/ 0 w 106"/>
                  <a:gd name="T11" fmla="*/ 84 h 154"/>
                  <a:gd name="T12" fmla="*/ 16 w 106"/>
                  <a:gd name="T13" fmla="*/ 74 h 154"/>
                  <a:gd name="T14" fmla="*/ 13 w 106"/>
                  <a:gd name="T15" fmla="*/ 67 h 154"/>
                  <a:gd name="T16" fmla="*/ 8 w 106"/>
                  <a:gd name="T17" fmla="*/ 58 h 154"/>
                  <a:gd name="T18" fmla="*/ 6 w 106"/>
                  <a:gd name="T19" fmla="*/ 49 h 154"/>
                  <a:gd name="T20" fmla="*/ 6 w 106"/>
                  <a:gd name="T21" fmla="*/ 41 h 154"/>
                  <a:gd name="T22" fmla="*/ 6 w 106"/>
                  <a:gd name="T23" fmla="*/ 35 h 154"/>
                  <a:gd name="T24" fmla="*/ 13 w 106"/>
                  <a:gd name="T25" fmla="*/ 20 h 154"/>
                  <a:gd name="T26" fmla="*/ 18 w 106"/>
                  <a:gd name="T27" fmla="*/ 14 h 154"/>
                  <a:gd name="T28" fmla="*/ 34 w 106"/>
                  <a:gd name="T29" fmla="*/ 4 h 154"/>
                  <a:gd name="T30" fmla="*/ 55 w 106"/>
                  <a:gd name="T31" fmla="*/ 0 h 154"/>
                  <a:gd name="T32" fmla="*/ 67 w 106"/>
                  <a:gd name="T33" fmla="*/ 2 h 154"/>
                  <a:gd name="T34" fmla="*/ 83 w 106"/>
                  <a:gd name="T35" fmla="*/ 9 h 154"/>
                  <a:gd name="T36" fmla="*/ 90 w 106"/>
                  <a:gd name="T37" fmla="*/ 14 h 154"/>
                  <a:gd name="T38" fmla="*/ 98 w 106"/>
                  <a:gd name="T39" fmla="*/ 28 h 154"/>
                  <a:gd name="T40" fmla="*/ 101 w 106"/>
                  <a:gd name="T41" fmla="*/ 48 h 154"/>
                  <a:gd name="T42" fmla="*/ 83 w 106"/>
                  <a:gd name="T43" fmla="*/ 48 h 154"/>
                  <a:gd name="T44" fmla="*/ 81 w 106"/>
                  <a:gd name="T45" fmla="*/ 35 h 154"/>
                  <a:gd name="T46" fmla="*/ 75 w 106"/>
                  <a:gd name="T47" fmla="*/ 25 h 154"/>
                  <a:gd name="T48" fmla="*/ 72 w 106"/>
                  <a:gd name="T49" fmla="*/ 22 h 154"/>
                  <a:gd name="T50" fmla="*/ 60 w 106"/>
                  <a:gd name="T51" fmla="*/ 17 h 154"/>
                  <a:gd name="T52" fmla="*/ 54 w 106"/>
                  <a:gd name="T53" fmla="*/ 17 h 154"/>
                  <a:gd name="T54" fmla="*/ 42 w 106"/>
                  <a:gd name="T55" fmla="*/ 18 h 154"/>
                  <a:gd name="T56" fmla="*/ 32 w 106"/>
                  <a:gd name="T57" fmla="*/ 25 h 154"/>
                  <a:gd name="T58" fmla="*/ 29 w 106"/>
                  <a:gd name="T59" fmla="*/ 28 h 154"/>
                  <a:gd name="T60" fmla="*/ 26 w 106"/>
                  <a:gd name="T61" fmla="*/ 43 h 154"/>
                  <a:gd name="T62" fmla="*/ 26 w 106"/>
                  <a:gd name="T63" fmla="*/ 48 h 154"/>
                  <a:gd name="T64" fmla="*/ 27 w 106"/>
                  <a:gd name="T65" fmla="*/ 53 h 154"/>
                  <a:gd name="T66" fmla="*/ 70 w 106"/>
                  <a:gd name="T67" fmla="*/ 74 h 154"/>
                  <a:gd name="T68" fmla="*/ 42 w 106"/>
                  <a:gd name="T69" fmla="*/ 84 h 154"/>
                  <a:gd name="T70" fmla="*/ 44 w 106"/>
                  <a:gd name="T71" fmla="*/ 92 h 154"/>
                  <a:gd name="T72" fmla="*/ 44 w 106"/>
                  <a:gd name="T73" fmla="*/ 97 h 154"/>
                  <a:gd name="T74" fmla="*/ 42 w 106"/>
                  <a:gd name="T75" fmla="*/ 107 h 154"/>
                  <a:gd name="T76" fmla="*/ 37 w 106"/>
                  <a:gd name="T77" fmla="*/ 116 h 154"/>
                  <a:gd name="T78" fmla="*/ 18 w 106"/>
                  <a:gd name="T79" fmla="*/ 136 h 154"/>
                  <a:gd name="T80" fmla="*/ 32 w 106"/>
                  <a:gd name="T81" fmla="*/ 131 h 154"/>
                  <a:gd name="T82" fmla="*/ 39 w 106"/>
                  <a:gd name="T83" fmla="*/ 130 h 154"/>
                  <a:gd name="T84" fmla="*/ 45 w 106"/>
                  <a:gd name="T85" fmla="*/ 130 h 154"/>
                  <a:gd name="T86" fmla="*/ 65 w 106"/>
                  <a:gd name="T87" fmla="*/ 133 h 154"/>
                  <a:gd name="T88" fmla="*/ 81 w 106"/>
                  <a:gd name="T89" fmla="*/ 136 h 154"/>
                  <a:gd name="T90" fmla="*/ 85 w 106"/>
                  <a:gd name="T91" fmla="*/ 136 h 154"/>
                  <a:gd name="T92" fmla="*/ 90 w 106"/>
                  <a:gd name="T93" fmla="*/ 134 h 154"/>
                  <a:gd name="T94" fmla="*/ 106 w 106"/>
                  <a:gd name="T95" fmla="*/ 143 h 154"/>
                  <a:gd name="T96" fmla="*/ 94 w 106"/>
                  <a:gd name="T97" fmla="*/ 151 h 154"/>
                  <a:gd name="T98" fmla="*/ 88 w 106"/>
                  <a:gd name="T99" fmla="*/ 152 h 154"/>
                  <a:gd name="T100" fmla="*/ 80 w 106"/>
                  <a:gd name="T101" fmla="*/ 154 h 154"/>
                  <a:gd name="T102" fmla="*/ 59 w 106"/>
                  <a:gd name="T103" fmla="*/ 149 h 154"/>
                  <a:gd name="T104" fmla="*/ 45 w 106"/>
                  <a:gd name="T105" fmla="*/ 146 h 154"/>
                  <a:gd name="T106" fmla="*/ 36 w 106"/>
                  <a:gd name="T107" fmla="*/ 144 h 154"/>
                  <a:gd name="T108" fmla="*/ 21 w 106"/>
                  <a:gd name="T109" fmla="*/ 147 h 154"/>
                  <a:gd name="T110" fmla="*/ 11 w 106"/>
                  <a:gd name="T111" fmla="*/ 15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6" h="154">
                    <a:moveTo>
                      <a:pt x="1" y="138"/>
                    </a:moveTo>
                    <a:lnTo>
                      <a:pt x="1" y="138"/>
                    </a:lnTo>
                    <a:lnTo>
                      <a:pt x="11" y="130"/>
                    </a:lnTo>
                    <a:lnTo>
                      <a:pt x="19" y="120"/>
                    </a:lnTo>
                    <a:lnTo>
                      <a:pt x="19" y="120"/>
                    </a:lnTo>
                    <a:lnTo>
                      <a:pt x="24" y="110"/>
                    </a:lnTo>
                    <a:lnTo>
                      <a:pt x="26" y="98"/>
                    </a:lnTo>
                    <a:lnTo>
                      <a:pt x="26" y="98"/>
                    </a:lnTo>
                    <a:lnTo>
                      <a:pt x="26" y="92"/>
                    </a:lnTo>
                    <a:lnTo>
                      <a:pt x="26" y="92"/>
                    </a:lnTo>
                    <a:lnTo>
                      <a:pt x="23" y="84"/>
                    </a:lnTo>
                    <a:lnTo>
                      <a:pt x="0" y="84"/>
                    </a:lnTo>
                    <a:lnTo>
                      <a:pt x="0" y="74"/>
                    </a:lnTo>
                    <a:lnTo>
                      <a:pt x="16" y="74"/>
                    </a:lnTo>
                    <a:lnTo>
                      <a:pt x="16" y="74"/>
                    </a:lnTo>
                    <a:lnTo>
                      <a:pt x="13" y="67"/>
                    </a:lnTo>
                    <a:lnTo>
                      <a:pt x="13" y="67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6" y="41"/>
                    </a:lnTo>
                    <a:lnTo>
                      <a:pt x="6" y="41"/>
                    </a:lnTo>
                    <a:lnTo>
                      <a:pt x="6" y="35"/>
                    </a:lnTo>
                    <a:lnTo>
                      <a:pt x="10" y="27"/>
                    </a:lnTo>
                    <a:lnTo>
                      <a:pt x="13" y="20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26" y="9"/>
                    </a:lnTo>
                    <a:lnTo>
                      <a:pt x="34" y="4"/>
                    </a:lnTo>
                    <a:lnTo>
                      <a:pt x="44" y="2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67" y="2"/>
                    </a:lnTo>
                    <a:lnTo>
                      <a:pt x="75" y="4"/>
                    </a:lnTo>
                    <a:lnTo>
                      <a:pt x="83" y="9"/>
                    </a:lnTo>
                    <a:lnTo>
                      <a:pt x="90" y="14"/>
                    </a:lnTo>
                    <a:lnTo>
                      <a:pt x="90" y="14"/>
                    </a:lnTo>
                    <a:lnTo>
                      <a:pt x="94" y="20"/>
                    </a:lnTo>
                    <a:lnTo>
                      <a:pt x="98" y="28"/>
                    </a:lnTo>
                    <a:lnTo>
                      <a:pt x="101" y="38"/>
                    </a:lnTo>
                    <a:lnTo>
                      <a:pt x="101" y="48"/>
                    </a:lnTo>
                    <a:lnTo>
                      <a:pt x="83" y="48"/>
                    </a:lnTo>
                    <a:lnTo>
                      <a:pt x="83" y="48"/>
                    </a:lnTo>
                    <a:lnTo>
                      <a:pt x="83" y="41"/>
                    </a:lnTo>
                    <a:lnTo>
                      <a:pt x="81" y="35"/>
                    </a:lnTo>
                    <a:lnTo>
                      <a:pt x="78" y="30"/>
                    </a:lnTo>
                    <a:lnTo>
                      <a:pt x="75" y="25"/>
                    </a:lnTo>
                    <a:lnTo>
                      <a:pt x="75" y="25"/>
                    </a:lnTo>
                    <a:lnTo>
                      <a:pt x="72" y="22"/>
                    </a:lnTo>
                    <a:lnTo>
                      <a:pt x="67" y="18"/>
                    </a:lnTo>
                    <a:lnTo>
                      <a:pt x="60" y="17"/>
                    </a:lnTo>
                    <a:lnTo>
                      <a:pt x="54" y="17"/>
                    </a:lnTo>
                    <a:lnTo>
                      <a:pt x="54" y="17"/>
                    </a:lnTo>
                    <a:lnTo>
                      <a:pt x="47" y="17"/>
                    </a:lnTo>
                    <a:lnTo>
                      <a:pt x="42" y="18"/>
                    </a:lnTo>
                    <a:lnTo>
                      <a:pt x="36" y="22"/>
                    </a:lnTo>
                    <a:lnTo>
                      <a:pt x="32" y="25"/>
                    </a:lnTo>
                    <a:lnTo>
                      <a:pt x="32" y="25"/>
                    </a:lnTo>
                    <a:lnTo>
                      <a:pt x="29" y="28"/>
                    </a:lnTo>
                    <a:lnTo>
                      <a:pt x="27" y="33"/>
                    </a:lnTo>
                    <a:lnTo>
                      <a:pt x="26" y="43"/>
                    </a:lnTo>
                    <a:lnTo>
                      <a:pt x="26" y="43"/>
                    </a:lnTo>
                    <a:lnTo>
                      <a:pt x="26" y="48"/>
                    </a:lnTo>
                    <a:lnTo>
                      <a:pt x="27" y="53"/>
                    </a:lnTo>
                    <a:lnTo>
                      <a:pt x="27" y="53"/>
                    </a:lnTo>
                    <a:lnTo>
                      <a:pt x="37" y="74"/>
                    </a:lnTo>
                    <a:lnTo>
                      <a:pt x="70" y="74"/>
                    </a:lnTo>
                    <a:lnTo>
                      <a:pt x="70" y="84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44" y="92"/>
                    </a:lnTo>
                    <a:lnTo>
                      <a:pt x="44" y="92"/>
                    </a:lnTo>
                    <a:lnTo>
                      <a:pt x="44" y="97"/>
                    </a:lnTo>
                    <a:lnTo>
                      <a:pt x="44" y="97"/>
                    </a:lnTo>
                    <a:lnTo>
                      <a:pt x="42" y="107"/>
                    </a:lnTo>
                    <a:lnTo>
                      <a:pt x="37" y="116"/>
                    </a:lnTo>
                    <a:lnTo>
                      <a:pt x="37" y="116"/>
                    </a:lnTo>
                    <a:lnTo>
                      <a:pt x="29" y="126"/>
                    </a:lnTo>
                    <a:lnTo>
                      <a:pt x="18" y="136"/>
                    </a:lnTo>
                    <a:lnTo>
                      <a:pt x="18" y="136"/>
                    </a:lnTo>
                    <a:lnTo>
                      <a:pt x="32" y="131"/>
                    </a:lnTo>
                    <a:lnTo>
                      <a:pt x="32" y="131"/>
                    </a:lnTo>
                    <a:lnTo>
                      <a:pt x="39" y="130"/>
                    </a:lnTo>
                    <a:lnTo>
                      <a:pt x="45" y="130"/>
                    </a:lnTo>
                    <a:lnTo>
                      <a:pt x="45" y="130"/>
                    </a:lnTo>
                    <a:lnTo>
                      <a:pt x="54" y="130"/>
                    </a:lnTo>
                    <a:lnTo>
                      <a:pt x="65" y="133"/>
                    </a:lnTo>
                    <a:lnTo>
                      <a:pt x="65" y="133"/>
                    </a:lnTo>
                    <a:lnTo>
                      <a:pt x="81" y="136"/>
                    </a:lnTo>
                    <a:lnTo>
                      <a:pt x="81" y="136"/>
                    </a:lnTo>
                    <a:lnTo>
                      <a:pt x="85" y="136"/>
                    </a:lnTo>
                    <a:lnTo>
                      <a:pt x="90" y="134"/>
                    </a:lnTo>
                    <a:lnTo>
                      <a:pt x="90" y="134"/>
                    </a:lnTo>
                    <a:lnTo>
                      <a:pt x="96" y="130"/>
                    </a:lnTo>
                    <a:lnTo>
                      <a:pt x="106" y="143"/>
                    </a:lnTo>
                    <a:lnTo>
                      <a:pt x="106" y="143"/>
                    </a:lnTo>
                    <a:lnTo>
                      <a:pt x="94" y="151"/>
                    </a:lnTo>
                    <a:lnTo>
                      <a:pt x="94" y="151"/>
                    </a:lnTo>
                    <a:lnTo>
                      <a:pt x="88" y="152"/>
                    </a:lnTo>
                    <a:lnTo>
                      <a:pt x="80" y="154"/>
                    </a:lnTo>
                    <a:lnTo>
                      <a:pt x="80" y="154"/>
                    </a:lnTo>
                    <a:lnTo>
                      <a:pt x="72" y="152"/>
                    </a:lnTo>
                    <a:lnTo>
                      <a:pt x="59" y="149"/>
                    </a:lnTo>
                    <a:lnTo>
                      <a:pt x="59" y="149"/>
                    </a:lnTo>
                    <a:lnTo>
                      <a:pt x="45" y="146"/>
                    </a:lnTo>
                    <a:lnTo>
                      <a:pt x="36" y="144"/>
                    </a:lnTo>
                    <a:lnTo>
                      <a:pt x="36" y="144"/>
                    </a:lnTo>
                    <a:lnTo>
                      <a:pt x="29" y="144"/>
                    </a:lnTo>
                    <a:lnTo>
                      <a:pt x="21" y="147"/>
                    </a:lnTo>
                    <a:lnTo>
                      <a:pt x="21" y="147"/>
                    </a:lnTo>
                    <a:lnTo>
                      <a:pt x="11" y="152"/>
                    </a:lnTo>
                    <a:lnTo>
                      <a:pt x="1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3600" kern="120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endParaRPr>
              </a:p>
            </p:txBody>
          </p:sp>
          <p:sp>
            <p:nvSpPr>
              <p:cNvPr id="38" name="Freeform 398"/>
              <p:cNvSpPr/>
              <p:nvPr/>
            </p:nvSpPr>
            <p:spPr bwMode="auto">
              <a:xfrm>
                <a:off x="8277226" y="5637213"/>
                <a:ext cx="536575" cy="325438"/>
              </a:xfrm>
              <a:custGeom>
                <a:avLst/>
                <a:gdLst>
                  <a:gd name="T0" fmla="*/ 466 w 677"/>
                  <a:gd name="T1" fmla="*/ 410 h 410"/>
                  <a:gd name="T2" fmla="*/ 72 w 677"/>
                  <a:gd name="T3" fmla="*/ 410 h 410"/>
                  <a:gd name="T4" fmla="*/ 0 w 677"/>
                  <a:gd name="T5" fmla="*/ 84 h 410"/>
                  <a:gd name="T6" fmla="*/ 442 w 677"/>
                  <a:gd name="T7" fmla="*/ 84 h 410"/>
                  <a:gd name="T8" fmla="*/ 430 w 677"/>
                  <a:gd name="T9" fmla="*/ 130 h 410"/>
                  <a:gd name="T10" fmla="*/ 58 w 677"/>
                  <a:gd name="T11" fmla="*/ 130 h 410"/>
                  <a:gd name="T12" fmla="*/ 110 w 677"/>
                  <a:gd name="T13" fmla="*/ 362 h 410"/>
                  <a:gd name="T14" fmla="*/ 428 w 677"/>
                  <a:gd name="T15" fmla="*/ 362 h 410"/>
                  <a:gd name="T16" fmla="*/ 509 w 677"/>
                  <a:gd name="T17" fmla="*/ 0 h 410"/>
                  <a:gd name="T18" fmla="*/ 677 w 677"/>
                  <a:gd name="T19" fmla="*/ 0 h 410"/>
                  <a:gd name="T20" fmla="*/ 677 w 677"/>
                  <a:gd name="T21" fmla="*/ 47 h 410"/>
                  <a:gd name="T22" fmla="*/ 546 w 677"/>
                  <a:gd name="T23" fmla="*/ 47 h 410"/>
                  <a:gd name="T24" fmla="*/ 466 w 677"/>
                  <a:gd name="T25" fmla="*/ 41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7" h="410">
                    <a:moveTo>
                      <a:pt x="466" y="410"/>
                    </a:moveTo>
                    <a:lnTo>
                      <a:pt x="72" y="410"/>
                    </a:lnTo>
                    <a:lnTo>
                      <a:pt x="0" y="84"/>
                    </a:lnTo>
                    <a:lnTo>
                      <a:pt x="442" y="84"/>
                    </a:lnTo>
                    <a:lnTo>
                      <a:pt x="430" y="130"/>
                    </a:lnTo>
                    <a:lnTo>
                      <a:pt x="58" y="130"/>
                    </a:lnTo>
                    <a:lnTo>
                      <a:pt x="110" y="362"/>
                    </a:lnTo>
                    <a:lnTo>
                      <a:pt x="428" y="362"/>
                    </a:lnTo>
                    <a:lnTo>
                      <a:pt x="509" y="0"/>
                    </a:lnTo>
                    <a:lnTo>
                      <a:pt x="677" y="0"/>
                    </a:lnTo>
                    <a:lnTo>
                      <a:pt x="677" y="47"/>
                    </a:lnTo>
                    <a:lnTo>
                      <a:pt x="546" y="47"/>
                    </a:lnTo>
                    <a:lnTo>
                      <a:pt x="466" y="4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3600" kern="120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endParaRPr>
              </a:p>
            </p:txBody>
          </p:sp>
          <p:sp>
            <p:nvSpPr>
              <p:cNvPr id="39" name="Freeform 399"/>
              <p:cNvSpPr/>
              <p:nvPr/>
            </p:nvSpPr>
            <p:spPr bwMode="auto">
              <a:xfrm>
                <a:off x="8367713" y="5976938"/>
                <a:ext cx="69850" cy="69850"/>
              </a:xfrm>
              <a:custGeom>
                <a:avLst/>
                <a:gdLst>
                  <a:gd name="T0" fmla="*/ 88 w 88"/>
                  <a:gd name="T1" fmla="*/ 42 h 86"/>
                  <a:gd name="T2" fmla="*/ 88 w 88"/>
                  <a:gd name="T3" fmla="*/ 42 h 86"/>
                  <a:gd name="T4" fmla="*/ 86 w 88"/>
                  <a:gd name="T5" fmla="*/ 52 h 86"/>
                  <a:gd name="T6" fmla="*/ 85 w 88"/>
                  <a:gd name="T7" fmla="*/ 60 h 86"/>
                  <a:gd name="T8" fmla="*/ 80 w 88"/>
                  <a:gd name="T9" fmla="*/ 67 h 86"/>
                  <a:gd name="T10" fmla="*/ 75 w 88"/>
                  <a:gd name="T11" fmla="*/ 73 h 86"/>
                  <a:gd name="T12" fmla="*/ 68 w 88"/>
                  <a:gd name="T13" fmla="*/ 80 h 86"/>
                  <a:gd name="T14" fmla="*/ 60 w 88"/>
                  <a:gd name="T15" fmla="*/ 83 h 86"/>
                  <a:gd name="T16" fmla="*/ 52 w 88"/>
                  <a:gd name="T17" fmla="*/ 86 h 86"/>
                  <a:gd name="T18" fmla="*/ 44 w 88"/>
                  <a:gd name="T19" fmla="*/ 86 h 86"/>
                  <a:gd name="T20" fmla="*/ 44 w 88"/>
                  <a:gd name="T21" fmla="*/ 86 h 86"/>
                  <a:gd name="T22" fmla="*/ 36 w 88"/>
                  <a:gd name="T23" fmla="*/ 86 h 86"/>
                  <a:gd name="T24" fmla="*/ 28 w 88"/>
                  <a:gd name="T25" fmla="*/ 83 h 86"/>
                  <a:gd name="T26" fmla="*/ 19 w 88"/>
                  <a:gd name="T27" fmla="*/ 80 h 86"/>
                  <a:gd name="T28" fmla="*/ 13 w 88"/>
                  <a:gd name="T29" fmla="*/ 73 h 86"/>
                  <a:gd name="T30" fmla="*/ 8 w 88"/>
                  <a:gd name="T31" fmla="*/ 67 h 86"/>
                  <a:gd name="T32" fmla="*/ 5 w 88"/>
                  <a:gd name="T33" fmla="*/ 60 h 86"/>
                  <a:gd name="T34" fmla="*/ 1 w 88"/>
                  <a:gd name="T35" fmla="*/ 52 h 86"/>
                  <a:gd name="T36" fmla="*/ 0 w 88"/>
                  <a:gd name="T37" fmla="*/ 42 h 86"/>
                  <a:gd name="T38" fmla="*/ 0 w 88"/>
                  <a:gd name="T39" fmla="*/ 42 h 86"/>
                  <a:gd name="T40" fmla="*/ 1 w 88"/>
                  <a:gd name="T41" fmla="*/ 34 h 86"/>
                  <a:gd name="T42" fmla="*/ 5 w 88"/>
                  <a:gd name="T43" fmla="*/ 26 h 86"/>
                  <a:gd name="T44" fmla="*/ 8 w 88"/>
                  <a:gd name="T45" fmla="*/ 19 h 86"/>
                  <a:gd name="T46" fmla="*/ 13 w 88"/>
                  <a:gd name="T47" fmla="*/ 13 h 86"/>
                  <a:gd name="T48" fmla="*/ 19 w 88"/>
                  <a:gd name="T49" fmla="*/ 6 h 86"/>
                  <a:gd name="T50" fmla="*/ 28 w 88"/>
                  <a:gd name="T51" fmla="*/ 3 h 86"/>
                  <a:gd name="T52" fmla="*/ 36 w 88"/>
                  <a:gd name="T53" fmla="*/ 0 h 86"/>
                  <a:gd name="T54" fmla="*/ 44 w 88"/>
                  <a:gd name="T55" fmla="*/ 0 h 86"/>
                  <a:gd name="T56" fmla="*/ 44 w 88"/>
                  <a:gd name="T57" fmla="*/ 0 h 86"/>
                  <a:gd name="T58" fmla="*/ 52 w 88"/>
                  <a:gd name="T59" fmla="*/ 0 h 86"/>
                  <a:gd name="T60" fmla="*/ 60 w 88"/>
                  <a:gd name="T61" fmla="*/ 3 h 86"/>
                  <a:gd name="T62" fmla="*/ 68 w 88"/>
                  <a:gd name="T63" fmla="*/ 6 h 86"/>
                  <a:gd name="T64" fmla="*/ 75 w 88"/>
                  <a:gd name="T65" fmla="*/ 13 h 86"/>
                  <a:gd name="T66" fmla="*/ 80 w 88"/>
                  <a:gd name="T67" fmla="*/ 19 h 86"/>
                  <a:gd name="T68" fmla="*/ 85 w 88"/>
                  <a:gd name="T69" fmla="*/ 26 h 86"/>
                  <a:gd name="T70" fmla="*/ 86 w 88"/>
                  <a:gd name="T71" fmla="*/ 34 h 86"/>
                  <a:gd name="T72" fmla="*/ 88 w 88"/>
                  <a:gd name="T73" fmla="*/ 42 h 86"/>
                  <a:gd name="T74" fmla="*/ 88 w 88"/>
                  <a:gd name="T75" fmla="*/ 4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8" h="86">
                    <a:moveTo>
                      <a:pt x="88" y="42"/>
                    </a:moveTo>
                    <a:lnTo>
                      <a:pt x="88" y="42"/>
                    </a:lnTo>
                    <a:lnTo>
                      <a:pt x="86" y="52"/>
                    </a:lnTo>
                    <a:lnTo>
                      <a:pt x="85" y="60"/>
                    </a:lnTo>
                    <a:lnTo>
                      <a:pt x="80" y="67"/>
                    </a:lnTo>
                    <a:lnTo>
                      <a:pt x="75" y="73"/>
                    </a:lnTo>
                    <a:lnTo>
                      <a:pt x="68" y="80"/>
                    </a:lnTo>
                    <a:lnTo>
                      <a:pt x="60" y="83"/>
                    </a:lnTo>
                    <a:lnTo>
                      <a:pt x="52" y="86"/>
                    </a:lnTo>
                    <a:lnTo>
                      <a:pt x="44" y="86"/>
                    </a:lnTo>
                    <a:lnTo>
                      <a:pt x="44" y="86"/>
                    </a:lnTo>
                    <a:lnTo>
                      <a:pt x="36" y="86"/>
                    </a:lnTo>
                    <a:lnTo>
                      <a:pt x="28" y="83"/>
                    </a:lnTo>
                    <a:lnTo>
                      <a:pt x="19" y="80"/>
                    </a:lnTo>
                    <a:lnTo>
                      <a:pt x="13" y="73"/>
                    </a:lnTo>
                    <a:lnTo>
                      <a:pt x="8" y="67"/>
                    </a:lnTo>
                    <a:lnTo>
                      <a:pt x="5" y="60"/>
                    </a:lnTo>
                    <a:lnTo>
                      <a:pt x="1" y="52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1" y="34"/>
                    </a:lnTo>
                    <a:lnTo>
                      <a:pt x="5" y="26"/>
                    </a:lnTo>
                    <a:lnTo>
                      <a:pt x="8" y="19"/>
                    </a:lnTo>
                    <a:lnTo>
                      <a:pt x="13" y="13"/>
                    </a:lnTo>
                    <a:lnTo>
                      <a:pt x="19" y="6"/>
                    </a:lnTo>
                    <a:lnTo>
                      <a:pt x="28" y="3"/>
                    </a:lnTo>
                    <a:lnTo>
                      <a:pt x="36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52" y="0"/>
                    </a:lnTo>
                    <a:lnTo>
                      <a:pt x="60" y="3"/>
                    </a:lnTo>
                    <a:lnTo>
                      <a:pt x="68" y="6"/>
                    </a:lnTo>
                    <a:lnTo>
                      <a:pt x="75" y="13"/>
                    </a:lnTo>
                    <a:lnTo>
                      <a:pt x="80" y="19"/>
                    </a:lnTo>
                    <a:lnTo>
                      <a:pt x="85" y="26"/>
                    </a:lnTo>
                    <a:lnTo>
                      <a:pt x="86" y="34"/>
                    </a:lnTo>
                    <a:lnTo>
                      <a:pt x="88" y="42"/>
                    </a:lnTo>
                    <a:lnTo>
                      <a:pt x="88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3600" kern="120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endParaRPr>
              </a:p>
            </p:txBody>
          </p:sp>
          <p:sp>
            <p:nvSpPr>
              <p:cNvPr id="40" name="Freeform 400"/>
              <p:cNvSpPr/>
              <p:nvPr/>
            </p:nvSpPr>
            <p:spPr bwMode="auto">
              <a:xfrm>
                <a:off x="8547101" y="5976938"/>
                <a:ext cx="71438" cy="69850"/>
              </a:xfrm>
              <a:custGeom>
                <a:avLst/>
                <a:gdLst>
                  <a:gd name="T0" fmla="*/ 88 w 88"/>
                  <a:gd name="T1" fmla="*/ 42 h 86"/>
                  <a:gd name="T2" fmla="*/ 88 w 88"/>
                  <a:gd name="T3" fmla="*/ 42 h 86"/>
                  <a:gd name="T4" fmla="*/ 86 w 88"/>
                  <a:gd name="T5" fmla="*/ 52 h 86"/>
                  <a:gd name="T6" fmla="*/ 83 w 88"/>
                  <a:gd name="T7" fmla="*/ 60 h 86"/>
                  <a:gd name="T8" fmla="*/ 80 w 88"/>
                  <a:gd name="T9" fmla="*/ 67 h 86"/>
                  <a:gd name="T10" fmla="*/ 75 w 88"/>
                  <a:gd name="T11" fmla="*/ 73 h 86"/>
                  <a:gd name="T12" fmla="*/ 69 w 88"/>
                  <a:gd name="T13" fmla="*/ 80 h 86"/>
                  <a:gd name="T14" fmla="*/ 60 w 88"/>
                  <a:gd name="T15" fmla="*/ 83 h 86"/>
                  <a:gd name="T16" fmla="*/ 52 w 88"/>
                  <a:gd name="T17" fmla="*/ 86 h 86"/>
                  <a:gd name="T18" fmla="*/ 44 w 88"/>
                  <a:gd name="T19" fmla="*/ 86 h 86"/>
                  <a:gd name="T20" fmla="*/ 44 w 88"/>
                  <a:gd name="T21" fmla="*/ 86 h 86"/>
                  <a:gd name="T22" fmla="*/ 36 w 88"/>
                  <a:gd name="T23" fmla="*/ 86 h 86"/>
                  <a:gd name="T24" fmla="*/ 28 w 88"/>
                  <a:gd name="T25" fmla="*/ 83 h 86"/>
                  <a:gd name="T26" fmla="*/ 19 w 88"/>
                  <a:gd name="T27" fmla="*/ 80 h 86"/>
                  <a:gd name="T28" fmla="*/ 13 w 88"/>
                  <a:gd name="T29" fmla="*/ 73 h 86"/>
                  <a:gd name="T30" fmla="*/ 8 w 88"/>
                  <a:gd name="T31" fmla="*/ 67 h 86"/>
                  <a:gd name="T32" fmla="*/ 5 w 88"/>
                  <a:gd name="T33" fmla="*/ 60 h 86"/>
                  <a:gd name="T34" fmla="*/ 2 w 88"/>
                  <a:gd name="T35" fmla="*/ 52 h 86"/>
                  <a:gd name="T36" fmla="*/ 0 w 88"/>
                  <a:gd name="T37" fmla="*/ 42 h 86"/>
                  <a:gd name="T38" fmla="*/ 0 w 88"/>
                  <a:gd name="T39" fmla="*/ 42 h 86"/>
                  <a:gd name="T40" fmla="*/ 2 w 88"/>
                  <a:gd name="T41" fmla="*/ 34 h 86"/>
                  <a:gd name="T42" fmla="*/ 5 w 88"/>
                  <a:gd name="T43" fmla="*/ 26 h 86"/>
                  <a:gd name="T44" fmla="*/ 8 w 88"/>
                  <a:gd name="T45" fmla="*/ 19 h 86"/>
                  <a:gd name="T46" fmla="*/ 13 w 88"/>
                  <a:gd name="T47" fmla="*/ 13 h 86"/>
                  <a:gd name="T48" fmla="*/ 19 w 88"/>
                  <a:gd name="T49" fmla="*/ 6 h 86"/>
                  <a:gd name="T50" fmla="*/ 28 w 88"/>
                  <a:gd name="T51" fmla="*/ 3 h 86"/>
                  <a:gd name="T52" fmla="*/ 36 w 88"/>
                  <a:gd name="T53" fmla="*/ 0 h 86"/>
                  <a:gd name="T54" fmla="*/ 44 w 88"/>
                  <a:gd name="T55" fmla="*/ 0 h 86"/>
                  <a:gd name="T56" fmla="*/ 44 w 88"/>
                  <a:gd name="T57" fmla="*/ 0 h 86"/>
                  <a:gd name="T58" fmla="*/ 52 w 88"/>
                  <a:gd name="T59" fmla="*/ 0 h 86"/>
                  <a:gd name="T60" fmla="*/ 60 w 88"/>
                  <a:gd name="T61" fmla="*/ 3 h 86"/>
                  <a:gd name="T62" fmla="*/ 69 w 88"/>
                  <a:gd name="T63" fmla="*/ 6 h 86"/>
                  <a:gd name="T64" fmla="*/ 75 w 88"/>
                  <a:gd name="T65" fmla="*/ 13 h 86"/>
                  <a:gd name="T66" fmla="*/ 80 w 88"/>
                  <a:gd name="T67" fmla="*/ 19 h 86"/>
                  <a:gd name="T68" fmla="*/ 83 w 88"/>
                  <a:gd name="T69" fmla="*/ 26 h 86"/>
                  <a:gd name="T70" fmla="*/ 86 w 88"/>
                  <a:gd name="T71" fmla="*/ 34 h 86"/>
                  <a:gd name="T72" fmla="*/ 88 w 88"/>
                  <a:gd name="T73" fmla="*/ 42 h 86"/>
                  <a:gd name="T74" fmla="*/ 88 w 88"/>
                  <a:gd name="T75" fmla="*/ 4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8" h="86">
                    <a:moveTo>
                      <a:pt x="88" y="42"/>
                    </a:moveTo>
                    <a:lnTo>
                      <a:pt x="88" y="42"/>
                    </a:lnTo>
                    <a:lnTo>
                      <a:pt x="86" y="52"/>
                    </a:lnTo>
                    <a:lnTo>
                      <a:pt x="83" y="60"/>
                    </a:lnTo>
                    <a:lnTo>
                      <a:pt x="80" y="67"/>
                    </a:lnTo>
                    <a:lnTo>
                      <a:pt x="75" y="73"/>
                    </a:lnTo>
                    <a:lnTo>
                      <a:pt x="69" y="80"/>
                    </a:lnTo>
                    <a:lnTo>
                      <a:pt x="60" y="83"/>
                    </a:lnTo>
                    <a:lnTo>
                      <a:pt x="52" y="86"/>
                    </a:lnTo>
                    <a:lnTo>
                      <a:pt x="44" y="86"/>
                    </a:lnTo>
                    <a:lnTo>
                      <a:pt x="44" y="86"/>
                    </a:lnTo>
                    <a:lnTo>
                      <a:pt x="36" y="86"/>
                    </a:lnTo>
                    <a:lnTo>
                      <a:pt x="28" y="83"/>
                    </a:lnTo>
                    <a:lnTo>
                      <a:pt x="19" y="80"/>
                    </a:lnTo>
                    <a:lnTo>
                      <a:pt x="13" y="73"/>
                    </a:lnTo>
                    <a:lnTo>
                      <a:pt x="8" y="67"/>
                    </a:lnTo>
                    <a:lnTo>
                      <a:pt x="5" y="60"/>
                    </a:lnTo>
                    <a:lnTo>
                      <a:pt x="2" y="52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2" y="34"/>
                    </a:lnTo>
                    <a:lnTo>
                      <a:pt x="5" y="26"/>
                    </a:lnTo>
                    <a:lnTo>
                      <a:pt x="8" y="19"/>
                    </a:lnTo>
                    <a:lnTo>
                      <a:pt x="13" y="13"/>
                    </a:lnTo>
                    <a:lnTo>
                      <a:pt x="19" y="6"/>
                    </a:lnTo>
                    <a:lnTo>
                      <a:pt x="28" y="3"/>
                    </a:lnTo>
                    <a:lnTo>
                      <a:pt x="36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52" y="0"/>
                    </a:lnTo>
                    <a:lnTo>
                      <a:pt x="60" y="3"/>
                    </a:lnTo>
                    <a:lnTo>
                      <a:pt x="69" y="6"/>
                    </a:lnTo>
                    <a:lnTo>
                      <a:pt x="75" y="13"/>
                    </a:lnTo>
                    <a:lnTo>
                      <a:pt x="80" y="19"/>
                    </a:lnTo>
                    <a:lnTo>
                      <a:pt x="83" y="26"/>
                    </a:lnTo>
                    <a:lnTo>
                      <a:pt x="86" y="34"/>
                    </a:lnTo>
                    <a:lnTo>
                      <a:pt x="88" y="42"/>
                    </a:lnTo>
                    <a:lnTo>
                      <a:pt x="88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3600" kern="120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51" name="任意多边形: 形状 50"/>
            <p:cNvSpPr/>
            <p:nvPr/>
          </p:nvSpPr>
          <p:spPr>
            <a:xfrm>
              <a:off x="7756077" y="1908633"/>
              <a:ext cx="654224" cy="468097"/>
            </a:xfrm>
            <a:custGeom>
              <a:avLst/>
              <a:gdLst>
                <a:gd name="connsiteX0" fmla="*/ 0 w 544844"/>
                <a:gd name="connsiteY0" fmla="*/ 0 h 457997"/>
                <a:gd name="connsiteX1" fmla="*/ 104907 w 544844"/>
                <a:gd name="connsiteY1" fmla="*/ 0 h 457997"/>
                <a:gd name="connsiteX2" fmla="*/ 544844 w 544844"/>
                <a:gd name="connsiteY2" fmla="*/ 405715 h 457997"/>
                <a:gd name="connsiteX3" fmla="*/ 496629 w 544844"/>
                <a:gd name="connsiteY3" fmla="*/ 457997 h 45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844" h="457997">
                  <a:moveTo>
                    <a:pt x="0" y="0"/>
                  </a:moveTo>
                  <a:lnTo>
                    <a:pt x="104907" y="0"/>
                  </a:lnTo>
                  <a:lnTo>
                    <a:pt x="544844" y="405715"/>
                  </a:lnTo>
                  <a:lnTo>
                    <a:pt x="496629" y="457997"/>
                  </a:lnTo>
                  <a:close/>
                </a:path>
              </a:pathLst>
            </a:cu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9709620" y="1950720"/>
            <a:ext cx="1254835" cy="1127760"/>
            <a:chOff x="9709620" y="1950720"/>
            <a:chExt cx="1254835" cy="1127760"/>
          </a:xfrm>
        </p:grpSpPr>
        <p:grpSp>
          <p:nvGrpSpPr>
            <p:cNvPr id="53" name="组合 52"/>
            <p:cNvGrpSpPr/>
            <p:nvPr/>
          </p:nvGrpSpPr>
          <p:grpSpPr>
            <a:xfrm>
              <a:off x="9709620" y="1950720"/>
              <a:ext cx="1097681" cy="1127760"/>
              <a:chOff x="10090150" y="1904606"/>
              <a:chExt cx="1187450" cy="1219988"/>
            </a:xfrm>
          </p:grpSpPr>
          <p:sp>
            <p:nvSpPr>
              <p:cNvPr id="21" name="Rounded Rectangle 52"/>
              <p:cNvSpPr/>
              <p:nvPr/>
            </p:nvSpPr>
            <p:spPr>
              <a:xfrm>
                <a:off x="10090150" y="2045094"/>
                <a:ext cx="1187450" cy="1079500"/>
              </a:xfrm>
              <a:prstGeom prst="roundRect">
                <a:avLst/>
              </a:prstGeom>
              <a:solidFill>
                <a:srgbClr val="0345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sz="3600" kern="120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endParaRPr>
              </a:p>
            </p:txBody>
          </p:sp>
          <p:sp>
            <p:nvSpPr>
              <p:cNvPr id="26" name="Rounded Rectangle 21"/>
              <p:cNvSpPr/>
              <p:nvPr/>
            </p:nvSpPr>
            <p:spPr>
              <a:xfrm>
                <a:off x="10090150" y="1904606"/>
                <a:ext cx="1187450" cy="1079500"/>
              </a:xfrm>
              <a:prstGeom prst="roundRect">
                <a:avLst/>
              </a:prstGeom>
              <a:solidFill>
                <a:srgbClr val="035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sz="3600" kern="120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29" name="Group 26"/>
              <p:cNvGrpSpPr/>
              <p:nvPr/>
            </p:nvGrpSpPr>
            <p:grpSpPr>
              <a:xfrm>
                <a:off x="10421341" y="2194879"/>
                <a:ext cx="525067" cy="520419"/>
                <a:chOff x="3805238" y="5505451"/>
                <a:chExt cx="538163" cy="533400"/>
              </a:xfrm>
              <a:solidFill>
                <a:schemeClr val="bg1"/>
              </a:solidFill>
            </p:grpSpPr>
            <p:sp>
              <p:nvSpPr>
                <p:cNvPr id="30" name="Freeform 369"/>
                <p:cNvSpPr/>
                <p:nvPr/>
              </p:nvSpPr>
              <p:spPr bwMode="auto">
                <a:xfrm>
                  <a:off x="3805238" y="5505451"/>
                  <a:ext cx="538163" cy="195263"/>
                </a:xfrm>
                <a:custGeom>
                  <a:avLst/>
                  <a:gdLst>
                    <a:gd name="T0" fmla="*/ 80 w 678"/>
                    <a:gd name="T1" fmla="*/ 247 h 247"/>
                    <a:gd name="T2" fmla="*/ 338 w 678"/>
                    <a:gd name="T3" fmla="*/ 59 h 247"/>
                    <a:gd name="T4" fmla="*/ 596 w 678"/>
                    <a:gd name="T5" fmla="*/ 247 h 247"/>
                    <a:gd name="T6" fmla="*/ 678 w 678"/>
                    <a:gd name="T7" fmla="*/ 247 h 247"/>
                    <a:gd name="T8" fmla="*/ 338 w 678"/>
                    <a:gd name="T9" fmla="*/ 0 h 247"/>
                    <a:gd name="T10" fmla="*/ 0 w 678"/>
                    <a:gd name="T11" fmla="*/ 247 h 247"/>
                    <a:gd name="T12" fmla="*/ 80 w 678"/>
                    <a:gd name="T13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8" h="247">
                      <a:moveTo>
                        <a:pt x="80" y="247"/>
                      </a:moveTo>
                      <a:lnTo>
                        <a:pt x="338" y="59"/>
                      </a:lnTo>
                      <a:lnTo>
                        <a:pt x="596" y="247"/>
                      </a:lnTo>
                      <a:lnTo>
                        <a:pt x="678" y="247"/>
                      </a:lnTo>
                      <a:lnTo>
                        <a:pt x="338" y="0"/>
                      </a:lnTo>
                      <a:lnTo>
                        <a:pt x="0" y="247"/>
                      </a:lnTo>
                      <a:lnTo>
                        <a:pt x="80" y="2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82880" tIns="91440" rIns="182880" bIns="91440" numCol="1" anchor="t" anchorCtr="0" compatLnSpc="1"/>
                <a:lstStyle/>
                <a:p>
                  <a:pPr algn="l" defTabSz="1828800" rtl="0"/>
                  <a:endParaRPr lang="en-US" sz="3600" kern="1200">
                    <a:solidFill>
                      <a:prstClr val="white">
                        <a:lumMod val="95000"/>
                      </a:prstClr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1" name="Rectangle 370"/>
                <p:cNvSpPr>
                  <a:spLocks noChangeArrowheads="1"/>
                </p:cNvSpPr>
                <p:nvPr/>
              </p:nvSpPr>
              <p:spPr bwMode="auto">
                <a:xfrm>
                  <a:off x="3871913" y="5934076"/>
                  <a:ext cx="403225" cy="412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82880" tIns="91440" rIns="182880" bIns="91440" numCol="1" anchor="t" anchorCtr="0" compatLnSpc="1"/>
                <a:lstStyle/>
                <a:p>
                  <a:pPr algn="l" defTabSz="1828800" rtl="0"/>
                  <a:endParaRPr lang="en-US" sz="3600" kern="1200">
                    <a:solidFill>
                      <a:prstClr val="white">
                        <a:lumMod val="95000"/>
                      </a:prstClr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2" name="Rectangle 371"/>
                <p:cNvSpPr>
                  <a:spLocks noChangeArrowheads="1"/>
                </p:cNvSpPr>
                <p:nvPr/>
              </p:nvSpPr>
              <p:spPr bwMode="auto">
                <a:xfrm>
                  <a:off x="3814763" y="5997576"/>
                  <a:ext cx="517525" cy="412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82880" tIns="91440" rIns="182880" bIns="91440" numCol="1" anchor="t" anchorCtr="0" compatLnSpc="1"/>
                <a:lstStyle/>
                <a:p>
                  <a:pPr algn="l" defTabSz="1828800" rtl="0"/>
                  <a:endParaRPr lang="en-US" sz="3600" kern="1200">
                    <a:solidFill>
                      <a:prstClr val="white">
                        <a:lumMod val="95000"/>
                      </a:prstClr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3" name="Freeform 372"/>
                <p:cNvSpPr/>
                <p:nvPr/>
              </p:nvSpPr>
              <p:spPr bwMode="auto">
                <a:xfrm>
                  <a:off x="4079876" y="5784851"/>
                  <a:ext cx="31750" cy="65088"/>
                </a:xfrm>
                <a:custGeom>
                  <a:avLst/>
                  <a:gdLst>
                    <a:gd name="T0" fmla="*/ 28 w 41"/>
                    <a:gd name="T1" fmla="*/ 11 h 81"/>
                    <a:gd name="T2" fmla="*/ 28 w 41"/>
                    <a:gd name="T3" fmla="*/ 11 h 81"/>
                    <a:gd name="T4" fmla="*/ 16 w 41"/>
                    <a:gd name="T5" fmla="*/ 5 h 81"/>
                    <a:gd name="T6" fmla="*/ 0 w 41"/>
                    <a:gd name="T7" fmla="*/ 0 h 81"/>
                    <a:gd name="T8" fmla="*/ 0 w 41"/>
                    <a:gd name="T9" fmla="*/ 81 h 81"/>
                    <a:gd name="T10" fmla="*/ 0 w 41"/>
                    <a:gd name="T11" fmla="*/ 81 h 81"/>
                    <a:gd name="T12" fmla="*/ 12 w 41"/>
                    <a:gd name="T13" fmla="*/ 80 h 81"/>
                    <a:gd name="T14" fmla="*/ 21 w 41"/>
                    <a:gd name="T15" fmla="*/ 75 h 81"/>
                    <a:gd name="T16" fmla="*/ 30 w 41"/>
                    <a:gd name="T17" fmla="*/ 70 h 81"/>
                    <a:gd name="T18" fmla="*/ 36 w 41"/>
                    <a:gd name="T19" fmla="*/ 62 h 81"/>
                    <a:gd name="T20" fmla="*/ 36 w 41"/>
                    <a:gd name="T21" fmla="*/ 62 h 81"/>
                    <a:gd name="T22" fmla="*/ 39 w 41"/>
                    <a:gd name="T23" fmla="*/ 52 h 81"/>
                    <a:gd name="T24" fmla="*/ 41 w 41"/>
                    <a:gd name="T25" fmla="*/ 41 h 81"/>
                    <a:gd name="T26" fmla="*/ 41 w 41"/>
                    <a:gd name="T27" fmla="*/ 41 h 81"/>
                    <a:gd name="T28" fmla="*/ 41 w 41"/>
                    <a:gd name="T29" fmla="*/ 31 h 81"/>
                    <a:gd name="T30" fmla="*/ 38 w 41"/>
                    <a:gd name="T31" fmla="*/ 23 h 81"/>
                    <a:gd name="T32" fmla="*/ 33 w 41"/>
                    <a:gd name="T33" fmla="*/ 16 h 81"/>
                    <a:gd name="T34" fmla="*/ 28 w 41"/>
                    <a:gd name="T35" fmla="*/ 11 h 81"/>
                    <a:gd name="T36" fmla="*/ 28 w 41"/>
                    <a:gd name="T37" fmla="*/ 1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1" h="81">
                      <a:moveTo>
                        <a:pt x="28" y="11"/>
                      </a:moveTo>
                      <a:lnTo>
                        <a:pt x="28" y="11"/>
                      </a:lnTo>
                      <a:lnTo>
                        <a:pt x="16" y="5"/>
                      </a:lnTo>
                      <a:lnTo>
                        <a:pt x="0" y="0"/>
                      </a:lnTo>
                      <a:lnTo>
                        <a:pt x="0" y="81"/>
                      </a:lnTo>
                      <a:lnTo>
                        <a:pt x="0" y="81"/>
                      </a:lnTo>
                      <a:lnTo>
                        <a:pt x="12" y="80"/>
                      </a:lnTo>
                      <a:lnTo>
                        <a:pt x="21" y="75"/>
                      </a:lnTo>
                      <a:lnTo>
                        <a:pt x="30" y="70"/>
                      </a:lnTo>
                      <a:lnTo>
                        <a:pt x="36" y="62"/>
                      </a:lnTo>
                      <a:lnTo>
                        <a:pt x="36" y="62"/>
                      </a:lnTo>
                      <a:lnTo>
                        <a:pt x="39" y="52"/>
                      </a:lnTo>
                      <a:lnTo>
                        <a:pt x="41" y="41"/>
                      </a:lnTo>
                      <a:lnTo>
                        <a:pt x="41" y="41"/>
                      </a:lnTo>
                      <a:lnTo>
                        <a:pt x="41" y="31"/>
                      </a:lnTo>
                      <a:lnTo>
                        <a:pt x="38" y="23"/>
                      </a:lnTo>
                      <a:lnTo>
                        <a:pt x="33" y="16"/>
                      </a:lnTo>
                      <a:lnTo>
                        <a:pt x="28" y="11"/>
                      </a:lnTo>
                      <a:lnTo>
                        <a:pt x="28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82880" tIns="91440" rIns="182880" bIns="91440" numCol="1" anchor="t" anchorCtr="0" compatLnSpc="1"/>
                <a:lstStyle/>
                <a:p>
                  <a:pPr algn="l" defTabSz="1828800" rtl="0"/>
                  <a:endParaRPr lang="en-US" sz="3600" kern="1200">
                    <a:solidFill>
                      <a:prstClr val="white">
                        <a:lumMod val="95000"/>
                      </a:prstClr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4" name="Freeform 373"/>
                <p:cNvSpPr/>
                <p:nvPr/>
              </p:nvSpPr>
              <p:spPr bwMode="auto">
                <a:xfrm>
                  <a:off x="4038601" y="5702301"/>
                  <a:ext cx="30163" cy="58738"/>
                </a:xfrm>
                <a:custGeom>
                  <a:avLst/>
                  <a:gdLst>
                    <a:gd name="T0" fmla="*/ 8 w 37"/>
                    <a:gd name="T1" fmla="*/ 13 h 74"/>
                    <a:gd name="T2" fmla="*/ 8 w 37"/>
                    <a:gd name="T3" fmla="*/ 13 h 74"/>
                    <a:gd name="T4" fmla="*/ 5 w 37"/>
                    <a:gd name="T5" fmla="*/ 20 h 74"/>
                    <a:gd name="T6" fmla="*/ 1 w 37"/>
                    <a:gd name="T7" fmla="*/ 25 h 74"/>
                    <a:gd name="T8" fmla="*/ 0 w 37"/>
                    <a:gd name="T9" fmla="*/ 31 h 74"/>
                    <a:gd name="T10" fmla="*/ 0 w 37"/>
                    <a:gd name="T11" fmla="*/ 38 h 74"/>
                    <a:gd name="T12" fmla="*/ 0 w 37"/>
                    <a:gd name="T13" fmla="*/ 38 h 74"/>
                    <a:gd name="T14" fmla="*/ 0 w 37"/>
                    <a:gd name="T15" fmla="*/ 44 h 74"/>
                    <a:gd name="T16" fmla="*/ 1 w 37"/>
                    <a:gd name="T17" fmla="*/ 51 h 74"/>
                    <a:gd name="T18" fmla="*/ 5 w 37"/>
                    <a:gd name="T19" fmla="*/ 56 h 74"/>
                    <a:gd name="T20" fmla="*/ 10 w 37"/>
                    <a:gd name="T21" fmla="*/ 61 h 74"/>
                    <a:gd name="T22" fmla="*/ 10 w 37"/>
                    <a:gd name="T23" fmla="*/ 61 h 74"/>
                    <a:gd name="T24" fmla="*/ 16 w 37"/>
                    <a:gd name="T25" fmla="*/ 66 h 74"/>
                    <a:gd name="T26" fmla="*/ 21 w 37"/>
                    <a:gd name="T27" fmla="*/ 69 h 74"/>
                    <a:gd name="T28" fmla="*/ 37 w 37"/>
                    <a:gd name="T29" fmla="*/ 74 h 74"/>
                    <a:gd name="T30" fmla="*/ 37 w 37"/>
                    <a:gd name="T31" fmla="*/ 0 h 74"/>
                    <a:gd name="T32" fmla="*/ 37 w 37"/>
                    <a:gd name="T33" fmla="*/ 0 h 74"/>
                    <a:gd name="T34" fmla="*/ 28 w 37"/>
                    <a:gd name="T35" fmla="*/ 2 h 74"/>
                    <a:gd name="T36" fmla="*/ 19 w 37"/>
                    <a:gd name="T37" fmla="*/ 5 h 74"/>
                    <a:gd name="T38" fmla="*/ 13 w 37"/>
                    <a:gd name="T39" fmla="*/ 8 h 74"/>
                    <a:gd name="T40" fmla="*/ 8 w 37"/>
                    <a:gd name="T41" fmla="*/ 13 h 74"/>
                    <a:gd name="T42" fmla="*/ 8 w 37"/>
                    <a:gd name="T43" fmla="*/ 13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7" h="74">
                      <a:moveTo>
                        <a:pt x="8" y="13"/>
                      </a:moveTo>
                      <a:lnTo>
                        <a:pt x="8" y="13"/>
                      </a:lnTo>
                      <a:lnTo>
                        <a:pt x="5" y="20"/>
                      </a:lnTo>
                      <a:lnTo>
                        <a:pt x="1" y="25"/>
                      </a:lnTo>
                      <a:lnTo>
                        <a:pt x="0" y="31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4"/>
                      </a:lnTo>
                      <a:lnTo>
                        <a:pt x="1" y="51"/>
                      </a:lnTo>
                      <a:lnTo>
                        <a:pt x="5" y="56"/>
                      </a:lnTo>
                      <a:lnTo>
                        <a:pt x="10" y="61"/>
                      </a:lnTo>
                      <a:lnTo>
                        <a:pt x="10" y="61"/>
                      </a:lnTo>
                      <a:lnTo>
                        <a:pt x="16" y="66"/>
                      </a:lnTo>
                      <a:lnTo>
                        <a:pt x="21" y="69"/>
                      </a:lnTo>
                      <a:lnTo>
                        <a:pt x="37" y="74"/>
                      </a:lnTo>
                      <a:lnTo>
                        <a:pt x="37" y="0"/>
                      </a:lnTo>
                      <a:lnTo>
                        <a:pt x="37" y="0"/>
                      </a:lnTo>
                      <a:lnTo>
                        <a:pt x="28" y="2"/>
                      </a:lnTo>
                      <a:lnTo>
                        <a:pt x="19" y="5"/>
                      </a:lnTo>
                      <a:lnTo>
                        <a:pt x="13" y="8"/>
                      </a:lnTo>
                      <a:lnTo>
                        <a:pt x="8" y="13"/>
                      </a:lnTo>
                      <a:lnTo>
                        <a:pt x="8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82880" tIns="91440" rIns="182880" bIns="91440" numCol="1" anchor="t" anchorCtr="0" compatLnSpc="1"/>
                <a:lstStyle/>
                <a:p>
                  <a:pPr algn="l" defTabSz="1828800" rtl="0"/>
                  <a:endParaRPr lang="en-US" sz="3600" kern="1200">
                    <a:solidFill>
                      <a:prstClr val="white">
                        <a:lumMod val="95000"/>
                      </a:prstClr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5" name="Freeform 374"/>
                <p:cNvSpPr>
                  <a:spLocks noEditPoints="1"/>
                </p:cNvSpPr>
                <p:nvPr/>
              </p:nvSpPr>
              <p:spPr bwMode="auto">
                <a:xfrm>
                  <a:off x="3933826" y="5640388"/>
                  <a:ext cx="280988" cy="279400"/>
                </a:xfrm>
                <a:custGeom>
                  <a:avLst/>
                  <a:gdLst>
                    <a:gd name="T0" fmla="*/ 159 w 355"/>
                    <a:gd name="T1" fmla="*/ 0 h 353"/>
                    <a:gd name="T2" fmla="*/ 108 w 355"/>
                    <a:gd name="T3" fmla="*/ 13 h 353"/>
                    <a:gd name="T4" fmla="*/ 64 w 355"/>
                    <a:gd name="T5" fmla="*/ 39 h 353"/>
                    <a:gd name="T6" fmla="*/ 32 w 355"/>
                    <a:gd name="T7" fmla="*/ 77 h 353"/>
                    <a:gd name="T8" fmla="*/ 9 w 355"/>
                    <a:gd name="T9" fmla="*/ 124 h 353"/>
                    <a:gd name="T10" fmla="*/ 0 w 355"/>
                    <a:gd name="T11" fmla="*/ 176 h 353"/>
                    <a:gd name="T12" fmla="*/ 4 w 355"/>
                    <a:gd name="T13" fmla="*/ 212 h 353"/>
                    <a:gd name="T14" fmla="*/ 22 w 355"/>
                    <a:gd name="T15" fmla="*/ 260 h 353"/>
                    <a:gd name="T16" fmla="*/ 53 w 355"/>
                    <a:gd name="T17" fmla="*/ 300 h 353"/>
                    <a:gd name="T18" fmla="*/ 94 w 355"/>
                    <a:gd name="T19" fmla="*/ 331 h 353"/>
                    <a:gd name="T20" fmla="*/ 141 w 355"/>
                    <a:gd name="T21" fmla="*/ 349 h 353"/>
                    <a:gd name="T22" fmla="*/ 177 w 355"/>
                    <a:gd name="T23" fmla="*/ 353 h 353"/>
                    <a:gd name="T24" fmla="*/ 229 w 355"/>
                    <a:gd name="T25" fmla="*/ 345 h 353"/>
                    <a:gd name="T26" fmla="*/ 277 w 355"/>
                    <a:gd name="T27" fmla="*/ 323 h 353"/>
                    <a:gd name="T28" fmla="*/ 314 w 355"/>
                    <a:gd name="T29" fmla="*/ 289 h 353"/>
                    <a:gd name="T30" fmla="*/ 340 w 355"/>
                    <a:gd name="T31" fmla="*/ 245 h 353"/>
                    <a:gd name="T32" fmla="*/ 353 w 355"/>
                    <a:gd name="T33" fmla="*/ 194 h 353"/>
                    <a:gd name="T34" fmla="*/ 353 w 355"/>
                    <a:gd name="T35" fmla="*/ 158 h 353"/>
                    <a:gd name="T36" fmla="*/ 340 w 355"/>
                    <a:gd name="T37" fmla="*/ 108 h 353"/>
                    <a:gd name="T38" fmla="*/ 314 w 355"/>
                    <a:gd name="T39" fmla="*/ 64 h 353"/>
                    <a:gd name="T40" fmla="*/ 277 w 355"/>
                    <a:gd name="T41" fmla="*/ 29 h 353"/>
                    <a:gd name="T42" fmla="*/ 229 w 355"/>
                    <a:gd name="T43" fmla="*/ 6 h 353"/>
                    <a:gd name="T44" fmla="*/ 177 w 355"/>
                    <a:gd name="T45" fmla="*/ 0 h 353"/>
                    <a:gd name="T46" fmla="*/ 228 w 355"/>
                    <a:gd name="T47" fmla="*/ 274 h 353"/>
                    <a:gd name="T48" fmla="*/ 198 w 355"/>
                    <a:gd name="T49" fmla="*/ 284 h 353"/>
                    <a:gd name="T50" fmla="*/ 170 w 355"/>
                    <a:gd name="T51" fmla="*/ 317 h 353"/>
                    <a:gd name="T52" fmla="*/ 149 w 355"/>
                    <a:gd name="T53" fmla="*/ 284 h 353"/>
                    <a:gd name="T54" fmla="*/ 126 w 355"/>
                    <a:gd name="T55" fmla="*/ 273 h 353"/>
                    <a:gd name="T56" fmla="*/ 110 w 355"/>
                    <a:gd name="T57" fmla="*/ 255 h 353"/>
                    <a:gd name="T58" fmla="*/ 103 w 355"/>
                    <a:gd name="T59" fmla="*/ 237 h 353"/>
                    <a:gd name="T60" fmla="*/ 128 w 355"/>
                    <a:gd name="T61" fmla="*/ 212 h 353"/>
                    <a:gd name="T62" fmla="*/ 134 w 355"/>
                    <a:gd name="T63" fmla="*/ 243 h 353"/>
                    <a:gd name="T64" fmla="*/ 148 w 355"/>
                    <a:gd name="T65" fmla="*/ 256 h 353"/>
                    <a:gd name="T66" fmla="*/ 170 w 355"/>
                    <a:gd name="T67" fmla="*/ 180 h 353"/>
                    <a:gd name="T68" fmla="*/ 141 w 355"/>
                    <a:gd name="T69" fmla="*/ 171 h 353"/>
                    <a:gd name="T70" fmla="*/ 121 w 355"/>
                    <a:gd name="T71" fmla="*/ 158 h 353"/>
                    <a:gd name="T72" fmla="*/ 107 w 355"/>
                    <a:gd name="T73" fmla="*/ 129 h 353"/>
                    <a:gd name="T74" fmla="*/ 107 w 355"/>
                    <a:gd name="T75" fmla="*/ 106 h 353"/>
                    <a:gd name="T76" fmla="*/ 121 w 355"/>
                    <a:gd name="T77" fmla="*/ 75 h 353"/>
                    <a:gd name="T78" fmla="*/ 143 w 355"/>
                    <a:gd name="T79" fmla="*/ 60 h 353"/>
                    <a:gd name="T80" fmla="*/ 170 w 355"/>
                    <a:gd name="T81" fmla="*/ 36 h 353"/>
                    <a:gd name="T82" fmla="*/ 185 w 355"/>
                    <a:gd name="T83" fmla="*/ 55 h 353"/>
                    <a:gd name="T84" fmla="*/ 223 w 355"/>
                    <a:gd name="T85" fmla="*/ 67 h 353"/>
                    <a:gd name="T86" fmla="*/ 239 w 355"/>
                    <a:gd name="T87" fmla="*/ 81 h 353"/>
                    <a:gd name="T88" fmla="*/ 249 w 355"/>
                    <a:gd name="T89" fmla="*/ 116 h 353"/>
                    <a:gd name="T90" fmla="*/ 219 w 355"/>
                    <a:gd name="T91" fmla="*/ 104 h 353"/>
                    <a:gd name="T92" fmla="*/ 210 w 355"/>
                    <a:gd name="T93" fmla="*/ 88 h 353"/>
                    <a:gd name="T94" fmla="*/ 185 w 355"/>
                    <a:gd name="T95" fmla="*/ 80 h 353"/>
                    <a:gd name="T96" fmla="*/ 215 w 355"/>
                    <a:gd name="T97" fmla="*/ 163 h 353"/>
                    <a:gd name="T98" fmla="*/ 234 w 355"/>
                    <a:gd name="T99" fmla="*/ 173 h 353"/>
                    <a:gd name="T100" fmla="*/ 252 w 355"/>
                    <a:gd name="T101" fmla="*/ 202 h 353"/>
                    <a:gd name="T102" fmla="*/ 252 w 355"/>
                    <a:gd name="T103" fmla="*/ 235 h 353"/>
                    <a:gd name="T104" fmla="*/ 244 w 355"/>
                    <a:gd name="T105" fmla="*/ 258 h 353"/>
                    <a:gd name="T106" fmla="*/ 228 w 355"/>
                    <a:gd name="T107" fmla="*/ 274 h 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55" h="353">
                      <a:moveTo>
                        <a:pt x="177" y="0"/>
                      </a:moveTo>
                      <a:lnTo>
                        <a:pt x="177" y="0"/>
                      </a:lnTo>
                      <a:lnTo>
                        <a:pt x="159" y="0"/>
                      </a:lnTo>
                      <a:lnTo>
                        <a:pt x="141" y="3"/>
                      </a:lnTo>
                      <a:lnTo>
                        <a:pt x="125" y="6"/>
                      </a:lnTo>
                      <a:lnTo>
                        <a:pt x="108" y="13"/>
                      </a:lnTo>
                      <a:lnTo>
                        <a:pt x="94" y="21"/>
                      </a:lnTo>
                      <a:lnTo>
                        <a:pt x="79" y="29"/>
                      </a:lnTo>
                      <a:lnTo>
                        <a:pt x="64" y="39"/>
                      </a:lnTo>
                      <a:lnTo>
                        <a:pt x="53" y="50"/>
                      </a:lnTo>
                      <a:lnTo>
                        <a:pt x="41" y="64"/>
                      </a:lnTo>
                      <a:lnTo>
                        <a:pt x="32" y="77"/>
                      </a:lnTo>
                      <a:lnTo>
                        <a:pt x="22" y="91"/>
                      </a:lnTo>
                      <a:lnTo>
                        <a:pt x="15" y="108"/>
                      </a:lnTo>
                      <a:lnTo>
                        <a:pt x="9" y="124"/>
                      </a:lnTo>
                      <a:lnTo>
                        <a:pt x="4" y="140"/>
                      </a:lnTo>
                      <a:lnTo>
                        <a:pt x="2" y="158"/>
                      </a:lnTo>
                      <a:lnTo>
                        <a:pt x="0" y="176"/>
                      </a:lnTo>
                      <a:lnTo>
                        <a:pt x="0" y="176"/>
                      </a:lnTo>
                      <a:lnTo>
                        <a:pt x="2" y="194"/>
                      </a:lnTo>
                      <a:lnTo>
                        <a:pt x="4" y="212"/>
                      </a:lnTo>
                      <a:lnTo>
                        <a:pt x="9" y="229"/>
                      </a:lnTo>
                      <a:lnTo>
                        <a:pt x="15" y="245"/>
                      </a:lnTo>
                      <a:lnTo>
                        <a:pt x="22" y="260"/>
                      </a:lnTo>
                      <a:lnTo>
                        <a:pt x="32" y="274"/>
                      </a:lnTo>
                      <a:lnTo>
                        <a:pt x="41" y="289"/>
                      </a:lnTo>
                      <a:lnTo>
                        <a:pt x="53" y="300"/>
                      </a:lnTo>
                      <a:lnTo>
                        <a:pt x="64" y="312"/>
                      </a:lnTo>
                      <a:lnTo>
                        <a:pt x="79" y="323"/>
                      </a:lnTo>
                      <a:lnTo>
                        <a:pt x="94" y="331"/>
                      </a:lnTo>
                      <a:lnTo>
                        <a:pt x="108" y="338"/>
                      </a:lnTo>
                      <a:lnTo>
                        <a:pt x="125" y="345"/>
                      </a:lnTo>
                      <a:lnTo>
                        <a:pt x="141" y="349"/>
                      </a:lnTo>
                      <a:lnTo>
                        <a:pt x="159" y="351"/>
                      </a:lnTo>
                      <a:lnTo>
                        <a:pt x="177" y="353"/>
                      </a:lnTo>
                      <a:lnTo>
                        <a:pt x="177" y="353"/>
                      </a:lnTo>
                      <a:lnTo>
                        <a:pt x="195" y="351"/>
                      </a:lnTo>
                      <a:lnTo>
                        <a:pt x="213" y="349"/>
                      </a:lnTo>
                      <a:lnTo>
                        <a:pt x="229" y="345"/>
                      </a:lnTo>
                      <a:lnTo>
                        <a:pt x="246" y="338"/>
                      </a:lnTo>
                      <a:lnTo>
                        <a:pt x="262" y="331"/>
                      </a:lnTo>
                      <a:lnTo>
                        <a:pt x="277" y="323"/>
                      </a:lnTo>
                      <a:lnTo>
                        <a:pt x="290" y="312"/>
                      </a:lnTo>
                      <a:lnTo>
                        <a:pt x="303" y="300"/>
                      </a:lnTo>
                      <a:lnTo>
                        <a:pt x="314" y="289"/>
                      </a:lnTo>
                      <a:lnTo>
                        <a:pt x="324" y="274"/>
                      </a:lnTo>
                      <a:lnTo>
                        <a:pt x="332" y="260"/>
                      </a:lnTo>
                      <a:lnTo>
                        <a:pt x="340" y="245"/>
                      </a:lnTo>
                      <a:lnTo>
                        <a:pt x="347" y="229"/>
                      </a:lnTo>
                      <a:lnTo>
                        <a:pt x="350" y="212"/>
                      </a:lnTo>
                      <a:lnTo>
                        <a:pt x="353" y="194"/>
                      </a:lnTo>
                      <a:lnTo>
                        <a:pt x="355" y="176"/>
                      </a:lnTo>
                      <a:lnTo>
                        <a:pt x="355" y="176"/>
                      </a:lnTo>
                      <a:lnTo>
                        <a:pt x="353" y="158"/>
                      </a:lnTo>
                      <a:lnTo>
                        <a:pt x="350" y="140"/>
                      </a:lnTo>
                      <a:lnTo>
                        <a:pt x="347" y="124"/>
                      </a:lnTo>
                      <a:lnTo>
                        <a:pt x="340" y="108"/>
                      </a:lnTo>
                      <a:lnTo>
                        <a:pt x="332" y="91"/>
                      </a:lnTo>
                      <a:lnTo>
                        <a:pt x="324" y="77"/>
                      </a:lnTo>
                      <a:lnTo>
                        <a:pt x="314" y="64"/>
                      </a:lnTo>
                      <a:lnTo>
                        <a:pt x="303" y="50"/>
                      </a:lnTo>
                      <a:lnTo>
                        <a:pt x="290" y="39"/>
                      </a:lnTo>
                      <a:lnTo>
                        <a:pt x="277" y="29"/>
                      </a:lnTo>
                      <a:lnTo>
                        <a:pt x="262" y="21"/>
                      </a:lnTo>
                      <a:lnTo>
                        <a:pt x="246" y="13"/>
                      </a:lnTo>
                      <a:lnTo>
                        <a:pt x="229" y="6"/>
                      </a:lnTo>
                      <a:lnTo>
                        <a:pt x="213" y="3"/>
                      </a:lnTo>
                      <a:lnTo>
                        <a:pt x="195" y="0"/>
                      </a:lnTo>
                      <a:lnTo>
                        <a:pt x="177" y="0"/>
                      </a:lnTo>
                      <a:lnTo>
                        <a:pt x="177" y="0"/>
                      </a:lnTo>
                      <a:close/>
                      <a:moveTo>
                        <a:pt x="228" y="274"/>
                      </a:moveTo>
                      <a:lnTo>
                        <a:pt x="228" y="274"/>
                      </a:lnTo>
                      <a:lnTo>
                        <a:pt x="219" y="278"/>
                      </a:lnTo>
                      <a:lnTo>
                        <a:pt x="210" y="282"/>
                      </a:lnTo>
                      <a:lnTo>
                        <a:pt x="198" y="284"/>
                      </a:lnTo>
                      <a:lnTo>
                        <a:pt x="185" y="286"/>
                      </a:lnTo>
                      <a:lnTo>
                        <a:pt x="185" y="317"/>
                      </a:lnTo>
                      <a:lnTo>
                        <a:pt x="170" y="317"/>
                      </a:lnTo>
                      <a:lnTo>
                        <a:pt x="170" y="286"/>
                      </a:lnTo>
                      <a:lnTo>
                        <a:pt x="170" y="286"/>
                      </a:lnTo>
                      <a:lnTo>
                        <a:pt x="149" y="284"/>
                      </a:lnTo>
                      <a:lnTo>
                        <a:pt x="141" y="281"/>
                      </a:lnTo>
                      <a:lnTo>
                        <a:pt x="133" y="278"/>
                      </a:lnTo>
                      <a:lnTo>
                        <a:pt x="126" y="273"/>
                      </a:lnTo>
                      <a:lnTo>
                        <a:pt x="120" y="268"/>
                      </a:lnTo>
                      <a:lnTo>
                        <a:pt x="113" y="261"/>
                      </a:lnTo>
                      <a:lnTo>
                        <a:pt x="110" y="255"/>
                      </a:lnTo>
                      <a:lnTo>
                        <a:pt x="110" y="255"/>
                      </a:lnTo>
                      <a:lnTo>
                        <a:pt x="105" y="246"/>
                      </a:lnTo>
                      <a:lnTo>
                        <a:pt x="103" y="237"/>
                      </a:lnTo>
                      <a:lnTo>
                        <a:pt x="102" y="225"/>
                      </a:lnTo>
                      <a:lnTo>
                        <a:pt x="100" y="212"/>
                      </a:lnTo>
                      <a:lnTo>
                        <a:pt x="128" y="212"/>
                      </a:lnTo>
                      <a:lnTo>
                        <a:pt x="128" y="212"/>
                      </a:lnTo>
                      <a:lnTo>
                        <a:pt x="130" y="230"/>
                      </a:lnTo>
                      <a:lnTo>
                        <a:pt x="134" y="243"/>
                      </a:lnTo>
                      <a:lnTo>
                        <a:pt x="134" y="243"/>
                      </a:lnTo>
                      <a:lnTo>
                        <a:pt x="141" y="251"/>
                      </a:lnTo>
                      <a:lnTo>
                        <a:pt x="148" y="256"/>
                      </a:lnTo>
                      <a:lnTo>
                        <a:pt x="159" y="261"/>
                      </a:lnTo>
                      <a:lnTo>
                        <a:pt x="170" y="263"/>
                      </a:lnTo>
                      <a:lnTo>
                        <a:pt x="170" y="180"/>
                      </a:lnTo>
                      <a:lnTo>
                        <a:pt x="170" y="180"/>
                      </a:lnTo>
                      <a:lnTo>
                        <a:pt x="154" y="176"/>
                      </a:lnTo>
                      <a:lnTo>
                        <a:pt x="141" y="171"/>
                      </a:lnTo>
                      <a:lnTo>
                        <a:pt x="130" y="165"/>
                      </a:lnTo>
                      <a:lnTo>
                        <a:pt x="121" y="158"/>
                      </a:lnTo>
                      <a:lnTo>
                        <a:pt x="121" y="158"/>
                      </a:lnTo>
                      <a:lnTo>
                        <a:pt x="113" y="150"/>
                      </a:lnTo>
                      <a:lnTo>
                        <a:pt x="108" y="140"/>
                      </a:lnTo>
                      <a:lnTo>
                        <a:pt x="107" y="129"/>
                      </a:lnTo>
                      <a:lnTo>
                        <a:pt x="105" y="117"/>
                      </a:lnTo>
                      <a:lnTo>
                        <a:pt x="105" y="117"/>
                      </a:lnTo>
                      <a:lnTo>
                        <a:pt x="107" y="106"/>
                      </a:lnTo>
                      <a:lnTo>
                        <a:pt x="110" y="95"/>
                      </a:lnTo>
                      <a:lnTo>
                        <a:pt x="115" y="85"/>
                      </a:lnTo>
                      <a:lnTo>
                        <a:pt x="121" y="75"/>
                      </a:lnTo>
                      <a:lnTo>
                        <a:pt x="121" y="75"/>
                      </a:lnTo>
                      <a:lnTo>
                        <a:pt x="131" y="67"/>
                      </a:lnTo>
                      <a:lnTo>
                        <a:pt x="143" y="60"/>
                      </a:lnTo>
                      <a:lnTo>
                        <a:pt x="156" y="57"/>
                      </a:lnTo>
                      <a:lnTo>
                        <a:pt x="170" y="55"/>
                      </a:lnTo>
                      <a:lnTo>
                        <a:pt x="170" y="36"/>
                      </a:lnTo>
                      <a:lnTo>
                        <a:pt x="185" y="36"/>
                      </a:lnTo>
                      <a:lnTo>
                        <a:pt x="185" y="55"/>
                      </a:lnTo>
                      <a:lnTo>
                        <a:pt x="185" y="55"/>
                      </a:lnTo>
                      <a:lnTo>
                        <a:pt x="200" y="57"/>
                      </a:lnTo>
                      <a:lnTo>
                        <a:pt x="211" y="62"/>
                      </a:lnTo>
                      <a:lnTo>
                        <a:pt x="223" y="67"/>
                      </a:lnTo>
                      <a:lnTo>
                        <a:pt x="232" y="73"/>
                      </a:lnTo>
                      <a:lnTo>
                        <a:pt x="232" y="73"/>
                      </a:lnTo>
                      <a:lnTo>
                        <a:pt x="239" y="81"/>
                      </a:lnTo>
                      <a:lnTo>
                        <a:pt x="244" y="93"/>
                      </a:lnTo>
                      <a:lnTo>
                        <a:pt x="247" y="103"/>
                      </a:lnTo>
                      <a:lnTo>
                        <a:pt x="249" y="116"/>
                      </a:lnTo>
                      <a:lnTo>
                        <a:pt x="223" y="116"/>
                      </a:lnTo>
                      <a:lnTo>
                        <a:pt x="223" y="116"/>
                      </a:lnTo>
                      <a:lnTo>
                        <a:pt x="219" y="104"/>
                      </a:lnTo>
                      <a:lnTo>
                        <a:pt x="216" y="96"/>
                      </a:lnTo>
                      <a:lnTo>
                        <a:pt x="216" y="96"/>
                      </a:lnTo>
                      <a:lnTo>
                        <a:pt x="210" y="88"/>
                      </a:lnTo>
                      <a:lnTo>
                        <a:pt x="203" y="83"/>
                      </a:lnTo>
                      <a:lnTo>
                        <a:pt x="195" y="80"/>
                      </a:lnTo>
                      <a:lnTo>
                        <a:pt x="185" y="80"/>
                      </a:lnTo>
                      <a:lnTo>
                        <a:pt x="185" y="153"/>
                      </a:lnTo>
                      <a:lnTo>
                        <a:pt x="185" y="153"/>
                      </a:lnTo>
                      <a:lnTo>
                        <a:pt x="215" y="163"/>
                      </a:lnTo>
                      <a:lnTo>
                        <a:pt x="226" y="168"/>
                      </a:lnTo>
                      <a:lnTo>
                        <a:pt x="234" y="173"/>
                      </a:lnTo>
                      <a:lnTo>
                        <a:pt x="234" y="173"/>
                      </a:lnTo>
                      <a:lnTo>
                        <a:pt x="242" y="181"/>
                      </a:lnTo>
                      <a:lnTo>
                        <a:pt x="249" y="191"/>
                      </a:lnTo>
                      <a:lnTo>
                        <a:pt x="252" y="202"/>
                      </a:lnTo>
                      <a:lnTo>
                        <a:pt x="254" y="215"/>
                      </a:lnTo>
                      <a:lnTo>
                        <a:pt x="254" y="215"/>
                      </a:lnTo>
                      <a:lnTo>
                        <a:pt x="252" y="235"/>
                      </a:lnTo>
                      <a:lnTo>
                        <a:pt x="250" y="243"/>
                      </a:lnTo>
                      <a:lnTo>
                        <a:pt x="247" y="251"/>
                      </a:lnTo>
                      <a:lnTo>
                        <a:pt x="244" y="258"/>
                      </a:lnTo>
                      <a:lnTo>
                        <a:pt x="239" y="263"/>
                      </a:lnTo>
                      <a:lnTo>
                        <a:pt x="234" y="269"/>
                      </a:lnTo>
                      <a:lnTo>
                        <a:pt x="228" y="274"/>
                      </a:lnTo>
                      <a:lnTo>
                        <a:pt x="228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82880" tIns="91440" rIns="182880" bIns="91440" numCol="1" anchor="t" anchorCtr="0" compatLnSpc="1"/>
                <a:lstStyle/>
                <a:p>
                  <a:pPr algn="l" defTabSz="1828800" rtl="0"/>
                  <a:endParaRPr lang="en-US" sz="3600" kern="1200">
                    <a:solidFill>
                      <a:prstClr val="white">
                        <a:lumMod val="95000"/>
                      </a:prstClr>
                    </a:solidFill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52" name="任意多边形: 形状 51"/>
            <p:cNvSpPr/>
            <p:nvPr/>
          </p:nvSpPr>
          <p:spPr>
            <a:xfrm>
              <a:off x="10359689" y="1954443"/>
              <a:ext cx="604766" cy="432710"/>
            </a:xfrm>
            <a:custGeom>
              <a:avLst/>
              <a:gdLst>
                <a:gd name="connsiteX0" fmla="*/ 0 w 544844"/>
                <a:gd name="connsiteY0" fmla="*/ 0 h 457997"/>
                <a:gd name="connsiteX1" fmla="*/ 104907 w 544844"/>
                <a:gd name="connsiteY1" fmla="*/ 0 h 457997"/>
                <a:gd name="connsiteX2" fmla="*/ 544844 w 544844"/>
                <a:gd name="connsiteY2" fmla="*/ 405715 h 457997"/>
                <a:gd name="connsiteX3" fmla="*/ 496629 w 544844"/>
                <a:gd name="connsiteY3" fmla="*/ 457997 h 45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844" h="457997">
                  <a:moveTo>
                    <a:pt x="0" y="0"/>
                  </a:moveTo>
                  <a:lnTo>
                    <a:pt x="104907" y="0"/>
                  </a:lnTo>
                  <a:lnTo>
                    <a:pt x="544844" y="405715"/>
                  </a:lnTo>
                  <a:lnTo>
                    <a:pt x="496629" y="457997"/>
                  </a:lnTo>
                  <a:close/>
                </a:path>
              </a:pathLst>
            </a:cu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795505" y="3883258"/>
            <a:ext cx="2170362" cy="1506042"/>
            <a:chOff x="795505" y="3883258"/>
            <a:chExt cx="2170362" cy="1506042"/>
          </a:xfrm>
        </p:grpSpPr>
        <p:sp>
          <p:nvSpPr>
            <p:cNvPr id="57" name="TextBox 53"/>
            <p:cNvSpPr txBox="1"/>
            <p:nvPr/>
          </p:nvSpPr>
          <p:spPr>
            <a:xfrm>
              <a:off x="795505" y="4469048"/>
              <a:ext cx="2170362" cy="9202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2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点击输入简要文字内容，文字内容需概括精炼，不用多余的文字修饰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  <p:sp>
          <p:nvSpPr>
            <p:cNvPr id="58" name="TextBox 42"/>
            <p:cNvSpPr txBox="1"/>
            <p:nvPr/>
          </p:nvSpPr>
          <p:spPr>
            <a:xfrm>
              <a:off x="1060622" y="3883258"/>
              <a:ext cx="164012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2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添加标题</a:t>
              </a:r>
              <a:endPara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547253" y="3883258"/>
            <a:ext cx="2170362" cy="1506042"/>
            <a:chOff x="4618156" y="-597888"/>
            <a:chExt cx="2170362" cy="1506042"/>
          </a:xfrm>
        </p:grpSpPr>
        <p:sp>
          <p:nvSpPr>
            <p:cNvPr id="64" name="TextBox 53"/>
            <p:cNvSpPr txBox="1"/>
            <p:nvPr/>
          </p:nvSpPr>
          <p:spPr>
            <a:xfrm>
              <a:off x="4618156" y="-12098"/>
              <a:ext cx="2170362" cy="9202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2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点击输入简要文字内容，文字内容需概括精炼，不用多余的文字修饰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  <p:sp>
          <p:nvSpPr>
            <p:cNvPr id="65" name="TextBox 42"/>
            <p:cNvSpPr txBox="1"/>
            <p:nvPr/>
          </p:nvSpPr>
          <p:spPr>
            <a:xfrm>
              <a:off x="4883273" y="-597888"/>
              <a:ext cx="164012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2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添加标题</a:t>
              </a:r>
              <a:endPara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299001" y="3883258"/>
            <a:ext cx="2170362" cy="1506042"/>
            <a:chOff x="4618156" y="-597888"/>
            <a:chExt cx="2170362" cy="1506042"/>
          </a:xfrm>
        </p:grpSpPr>
        <p:sp>
          <p:nvSpPr>
            <p:cNvPr id="67" name="TextBox 53"/>
            <p:cNvSpPr txBox="1"/>
            <p:nvPr/>
          </p:nvSpPr>
          <p:spPr>
            <a:xfrm>
              <a:off x="4618156" y="-12098"/>
              <a:ext cx="2170362" cy="9202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2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点击输入简要文字内容，文字内容需概括精炼，不用多余的文字修饰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  <p:sp>
          <p:nvSpPr>
            <p:cNvPr id="68" name="TextBox 42"/>
            <p:cNvSpPr txBox="1"/>
            <p:nvPr/>
          </p:nvSpPr>
          <p:spPr>
            <a:xfrm>
              <a:off x="4883273" y="-597888"/>
              <a:ext cx="164012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2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添加标题</a:t>
              </a:r>
              <a:endPara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9050749" y="3883258"/>
            <a:ext cx="2170362" cy="1506042"/>
            <a:chOff x="4618156" y="-597888"/>
            <a:chExt cx="2170362" cy="1506042"/>
          </a:xfrm>
        </p:grpSpPr>
        <p:sp>
          <p:nvSpPr>
            <p:cNvPr id="70" name="TextBox 53"/>
            <p:cNvSpPr txBox="1"/>
            <p:nvPr/>
          </p:nvSpPr>
          <p:spPr>
            <a:xfrm>
              <a:off x="4618156" y="-12098"/>
              <a:ext cx="2170362" cy="9202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2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点击输入简要文字内容，文字内容需概括精炼，不用多余的文字修饰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  <p:sp>
          <p:nvSpPr>
            <p:cNvPr id="71" name="TextBox 42"/>
            <p:cNvSpPr txBox="1"/>
            <p:nvPr/>
          </p:nvSpPr>
          <p:spPr>
            <a:xfrm>
              <a:off x="4883273" y="-597888"/>
              <a:ext cx="164012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2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添加标题</a:t>
              </a:r>
              <a:endPara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350519" y="0"/>
            <a:ext cx="12318742" cy="761999"/>
            <a:chOff x="-350519" y="0"/>
            <a:chExt cx="12318742" cy="761999"/>
          </a:xfrm>
        </p:grpSpPr>
        <p:sp>
          <p:nvSpPr>
            <p:cNvPr id="5" name="平行四边形 4"/>
            <p:cNvSpPr/>
            <p:nvPr/>
          </p:nvSpPr>
          <p:spPr>
            <a:xfrm>
              <a:off x="-350519" y="0"/>
              <a:ext cx="868680" cy="761999"/>
            </a:xfrm>
            <a:prstGeom prst="parallelogram">
              <a:avLst>
                <a:gd name="adj" fmla="val 43185"/>
              </a:avLst>
            </a:prstGeom>
            <a:solidFill>
              <a:srgbClr val="0345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4"/>
            <p:cNvSpPr/>
            <p:nvPr/>
          </p:nvSpPr>
          <p:spPr>
            <a:xfrm>
              <a:off x="347241" y="0"/>
              <a:ext cx="2604303" cy="185195"/>
            </a:xfrm>
            <a:custGeom>
              <a:avLst/>
              <a:gdLst>
                <a:gd name="connsiteX0" fmla="*/ 0 w 2604303"/>
                <a:gd name="connsiteY0" fmla="*/ 0 h 185195"/>
                <a:gd name="connsiteX1" fmla="*/ 2604303 w 2604303"/>
                <a:gd name="connsiteY1" fmla="*/ 0 h 185195"/>
                <a:gd name="connsiteX2" fmla="*/ 2604303 w 2604303"/>
                <a:gd name="connsiteY2" fmla="*/ 185195 h 185195"/>
                <a:gd name="connsiteX3" fmla="*/ 0 w 2604303"/>
                <a:gd name="connsiteY3" fmla="*/ 185195 h 185195"/>
                <a:gd name="connsiteX4" fmla="*/ 0 w 2604303"/>
                <a:gd name="connsiteY4" fmla="*/ 0 h 185195"/>
                <a:gd name="connsiteX0-1" fmla="*/ 0 w 2604303"/>
                <a:gd name="connsiteY0-2" fmla="*/ 0 h 185195"/>
                <a:gd name="connsiteX1-3" fmla="*/ 2604303 w 2604303"/>
                <a:gd name="connsiteY1-4" fmla="*/ 0 h 185195"/>
                <a:gd name="connsiteX2-5" fmla="*/ 2512863 w 2604303"/>
                <a:gd name="connsiteY2-6" fmla="*/ 185195 h 185195"/>
                <a:gd name="connsiteX3-7" fmla="*/ 0 w 2604303"/>
                <a:gd name="connsiteY3-8" fmla="*/ 185195 h 185195"/>
                <a:gd name="connsiteX4-9" fmla="*/ 0 w 2604303"/>
                <a:gd name="connsiteY4-10" fmla="*/ 0 h 1851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604303" h="185195">
                  <a:moveTo>
                    <a:pt x="0" y="0"/>
                  </a:moveTo>
                  <a:lnTo>
                    <a:pt x="2604303" y="0"/>
                  </a:lnTo>
                  <a:lnTo>
                    <a:pt x="2512863" y="185195"/>
                  </a:lnTo>
                  <a:lnTo>
                    <a:pt x="0" y="185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45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137162" y="90238"/>
              <a:ext cx="662938" cy="581524"/>
            </a:xfrm>
            <a:prstGeom prst="parallelogram">
              <a:avLst>
                <a:gd name="adj" fmla="val 43185"/>
              </a:avLst>
            </a:prstGeom>
            <a:gradFill>
              <a:gsLst>
                <a:gs pos="0">
                  <a:srgbClr val="034581"/>
                </a:gs>
                <a:gs pos="100000">
                  <a:srgbClr val="6CAFEF"/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2337751" y="223989"/>
              <a:ext cx="465739" cy="408543"/>
            </a:xfrm>
            <a:prstGeom prst="parallelogram">
              <a:avLst>
                <a:gd name="adj" fmla="val 43185"/>
              </a:avLst>
            </a:pr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2713309" y="0"/>
              <a:ext cx="465739" cy="761999"/>
            </a:xfrm>
            <a:prstGeom prst="parallelogram">
              <a:avLst>
                <a:gd name="adj" fmla="val 64760"/>
              </a:avLst>
            </a:pr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-56225" y="402311"/>
              <a:ext cx="386773" cy="339275"/>
            </a:xfrm>
            <a:prstGeom prst="parallelogram">
              <a:avLst>
                <a:gd name="adj" fmla="val 43185"/>
              </a:avLst>
            </a:pr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平行四边形 10"/>
            <p:cNvSpPr/>
            <p:nvPr/>
          </p:nvSpPr>
          <p:spPr>
            <a:xfrm>
              <a:off x="-28317" y="147908"/>
              <a:ext cx="305524" cy="268004"/>
            </a:xfrm>
            <a:prstGeom prst="parallelogram">
              <a:avLst>
                <a:gd name="adj" fmla="val 43185"/>
              </a:avLst>
            </a:pr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518161" y="761999"/>
              <a:ext cx="11450062" cy="0"/>
            </a:xfrm>
            <a:prstGeom prst="line">
              <a:avLst/>
            </a:prstGeom>
            <a:ln w="12700">
              <a:solidFill>
                <a:srgbClr val="8EB3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>
            <a:xfrm>
              <a:off x="11471626" y="595594"/>
              <a:ext cx="465739" cy="121286"/>
              <a:chOff x="11369042" y="568879"/>
              <a:chExt cx="568324" cy="148001"/>
            </a:xfrm>
          </p:grpSpPr>
          <p:sp>
            <p:nvSpPr>
              <p:cNvPr id="16" name="平行四边形 15"/>
              <p:cNvSpPr/>
              <p:nvPr/>
            </p:nvSpPr>
            <p:spPr>
              <a:xfrm>
                <a:off x="11369042" y="568879"/>
                <a:ext cx="284162" cy="148001"/>
              </a:xfrm>
              <a:prstGeom prst="parallelogram">
                <a:avLst>
                  <a:gd name="adj" fmla="val 43185"/>
                </a:avLst>
              </a:prstGeom>
              <a:solidFill>
                <a:srgbClr val="0345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平行四边形 16"/>
              <p:cNvSpPr/>
              <p:nvPr/>
            </p:nvSpPr>
            <p:spPr>
              <a:xfrm>
                <a:off x="11653204" y="568879"/>
                <a:ext cx="284162" cy="148001"/>
              </a:xfrm>
              <a:prstGeom prst="parallelogram">
                <a:avLst>
                  <a:gd name="adj" fmla="val 43185"/>
                </a:avLst>
              </a:prstGeom>
              <a:solidFill>
                <a:srgbClr val="8EB3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88161" y="189451"/>
              <a:ext cx="17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添加标题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544797" y="405460"/>
              <a:ext cx="17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ADD THE TITLE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0" y="1940962"/>
            <a:ext cx="4333540" cy="1642104"/>
          </a:xfrm>
          <a:prstGeom prst="rect">
            <a:avLst/>
          </a:prstGeom>
          <a:gradFill>
            <a:gsLst>
              <a:gs pos="33000">
                <a:srgbClr val="CADEEE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0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0" y="3930065"/>
            <a:ext cx="4333540" cy="1642104"/>
          </a:xfrm>
          <a:prstGeom prst="rect">
            <a:avLst/>
          </a:prstGeom>
          <a:gradFill>
            <a:gsLst>
              <a:gs pos="33000">
                <a:srgbClr val="CADEEE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0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flipH="1">
            <a:off x="7892725" y="1940962"/>
            <a:ext cx="4333540" cy="1642104"/>
          </a:xfrm>
          <a:prstGeom prst="rect">
            <a:avLst/>
          </a:prstGeom>
          <a:gradFill>
            <a:gsLst>
              <a:gs pos="33000">
                <a:srgbClr val="CADEEE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0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 flipH="1">
            <a:off x="7892725" y="3930065"/>
            <a:ext cx="4333540" cy="1642104"/>
          </a:xfrm>
          <a:prstGeom prst="rect">
            <a:avLst/>
          </a:prstGeom>
          <a:gradFill>
            <a:gsLst>
              <a:gs pos="33000">
                <a:srgbClr val="CADEEE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0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42"/>
          <p:cNvSpPr txBox="1"/>
          <p:nvPr/>
        </p:nvSpPr>
        <p:spPr>
          <a:xfrm>
            <a:off x="4413481" y="3165302"/>
            <a:ext cx="5868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400" b="0" dirty="0"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01</a:t>
            </a:r>
            <a:endParaRPr lang="zh-CN" altLang="en-US" sz="2400" b="0" dirty="0"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sp>
        <p:nvSpPr>
          <p:cNvPr id="53" name="TextBox 42"/>
          <p:cNvSpPr txBox="1"/>
          <p:nvPr/>
        </p:nvSpPr>
        <p:spPr>
          <a:xfrm>
            <a:off x="7164374" y="3165302"/>
            <a:ext cx="5868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400" b="0" dirty="0"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02</a:t>
            </a:r>
            <a:endParaRPr lang="zh-CN" altLang="en-US" sz="2400" b="0" dirty="0"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sp>
        <p:nvSpPr>
          <p:cNvPr id="54" name="TextBox 42"/>
          <p:cNvSpPr txBox="1"/>
          <p:nvPr/>
        </p:nvSpPr>
        <p:spPr>
          <a:xfrm>
            <a:off x="4413481" y="5002029"/>
            <a:ext cx="5868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400" b="0" dirty="0"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03</a:t>
            </a:r>
            <a:endParaRPr lang="zh-CN" altLang="en-US" sz="2400" b="0" dirty="0"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sp>
        <p:nvSpPr>
          <p:cNvPr id="55" name="TextBox 42"/>
          <p:cNvSpPr txBox="1"/>
          <p:nvPr/>
        </p:nvSpPr>
        <p:spPr>
          <a:xfrm>
            <a:off x="7164374" y="5002029"/>
            <a:ext cx="5868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400" b="0" dirty="0"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04</a:t>
            </a:r>
            <a:endParaRPr lang="zh-CN" altLang="en-US" sz="2400" b="0" dirty="0"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630270" y="2167091"/>
            <a:ext cx="3111490" cy="1182877"/>
            <a:chOff x="4616186" y="-597888"/>
            <a:chExt cx="3111490" cy="1182877"/>
          </a:xfrm>
        </p:grpSpPr>
        <p:sp>
          <p:nvSpPr>
            <p:cNvPr id="57" name="TextBox 53"/>
            <p:cNvSpPr txBox="1"/>
            <p:nvPr/>
          </p:nvSpPr>
          <p:spPr>
            <a:xfrm>
              <a:off x="4616186" y="-12098"/>
              <a:ext cx="3111490" cy="5970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2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点击输入简要文字内容，文字内容需概括精炼，不用多余的文字修饰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  <p:sp>
          <p:nvSpPr>
            <p:cNvPr id="58" name="TextBox 42"/>
            <p:cNvSpPr txBox="1"/>
            <p:nvPr/>
          </p:nvSpPr>
          <p:spPr>
            <a:xfrm>
              <a:off x="4616186" y="-597888"/>
              <a:ext cx="164012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添加标题</a:t>
              </a:r>
              <a:endPara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30270" y="4131784"/>
            <a:ext cx="3111490" cy="1182877"/>
            <a:chOff x="4616186" y="-597888"/>
            <a:chExt cx="3111490" cy="1182877"/>
          </a:xfrm>
        </p:grpSpPr>
        <p:sp>
          <p:nvSpPr>
            <p:cNvPr id="60" name="TextBox 53"/>
            <p:cNvSpPr txBox="1"/>
            <p:nvPr/>
          </p:nvSpPr>
          <p:spPr>
            <a:xfrm>
              <a:off x="4616186" y="-12098"/>
              <a:ext cx="3111490" cy="5970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2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点击输入简要文字内容，文字内容需概括精炼，不用多余的文字修饰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  <p:sp>
          <p:nvSpPr>
            <p:cNvPr id="61" name="TextBox 42"/>
            <p:cNvSpPr txBox="1"/>
            <p:nvPr/>
          </p:nvSpPr>
          <p:spPr>
            <a:xfrm>
              <a:off x="4616186" y="-597888"/>
              <a:ext cx="164012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添加标题</a:t>
              </a:r>
              <a:endPara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420257" y="2167091"/>
            <a:ext cx="3111490" cy="1182877"/>
            <a:chOff x="4616186" y="-597888"/>
            <a:chExt cx="3111490" cy="1182877"/>
          </a:xfrm>
        </p:grpSpPr>
        <p:sp>
          <p:nvSpPr>
            <p:cNvPr id="70" name="TextBox 53"/>
            <p:cNvSpPr txBox="1"/>
            <p:nvPr/>
          </p:nvSpPr>
          <p:spPr>
            <a:xfrm>
              <a:off x="4616186" y="-12098"/>
              <a:ext cx="3111490" cy="5970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2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点击输入简要文字内容，文字内容需概括精炼，不用多余的文字修饰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  <p:sp>
          <p:nvSpPr>
            <p:cNvPr id="71" name="TextBox 42"/>
            <p:cNvSpPr txBox="1"/>
            <p:nvPr/>
          </p:nvSpPr>
          <p:spPr>
            <a:xfrm>
              <a:off x="6087548" y="-597888"/>
              <a:ext cx="164012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r"/>
              <a:r>
                <a:rPr lang="zh-CN" altLang="en-US" sz="2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添加标题</a:t>
              </a:r>
              <a:endPara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8420257" y="4131784"/>
            <a:ext cx="3111490" cy="1182877"/>
            <a:chOff x="4616186" y="-597888"/>
            <a:chExt cx="3111490" cy="1182877"/>
          </a:xfrm>
        </p:grpSpPr>
        <p:sp>
          <p:nvSpPr>
            <p:cNvPr id="73" name="TextBox 53"/>
            <p:cNvSpPr txBox="1"/>
            <p:nvPr/>
          </p:nvSpPr>
          <p:spPr>
            <a:xfrm>
              <a:off x="4616186" y="-12098"/>
              <a:ext cx="3111490" cy="5970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2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点击输入简要文字内容，文字内容需概括精炼，不用多余的文字修饰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  <p:sp>
          <p:nvSpPr>
            <p:cNvPr id="74" name="TextBox 42"/>
            <p:cNvSpPr txBox="1"/>
            <p:nvPr/>
          </p:nvSpPr>
          <p:spPr>
            <a:xfrm>
              <a:off x="6087548" y="-597888"/>
              <a:ext cx="164012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r"/>
              <a:r>
                <a:rPr lang="zh-CN" altLang="en-US" sz="2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添加标题</a:t>
              </a:r>
              <a:endPara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226045" y="2005283"/>
            <a:ext cx="3740952" cy="3481117"/>
            <a:chOff x="4226045" y="2005283"/>
            <a:chExt cx="3740952" cy="3481117"/>
          </a:xfrm>
        </p:grpSpPr>
        <p:grpSp>
          <p:nvGrpSpPr>
            <p:cNvPr id="45" name="组合 44"/>
            <p:cNvGrpSpPr/>
            <p:nvPr/>
          </p:nvGrpSpPr>
          <p:grpSpPr>
            <a:xfrm>
              <a:off x="4386170" y="2011680"/>
              <a:ext cx="3419660" cy="3474720"/>
              <a:chOff x="4041203" y="1661160"/>
              <a:chExt cx="4109592" cy="4175760"/>
            </a:xfrm>
          </p:grpSpPr>
          <p:sp>
            <p:nvSpPr>
              <p:cNvPr id="18" name="Rounded Rectangle 19"/>
              <p:cNvSpPr/>
              <p:nvPr/>
            </p:nvSpPr>
            <p:spPr>
              <a:xfrm>
                <a:off x="6195786" y="1661160"/>
                <a:ext cx="1955009" cy="1973406"/>
              </a:xfrm>
              <a:prstGeom prst="roundRect">
                <a:avLst/>
              </a:prstGeom>
              <a:solidFill>
                <a:srgbClr val="035CAC"/>
              </a:solidFill>
              <a:ln>
                <a:noFill/>
              </a:ln>
              <a:effectLst>
                <a:outerShdw blurRad="190500" dist="25400" algn="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sz="3600" kern="120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9" name="Rounded Rectangle 20"/>
              <p:cNvSpPr/>
              <p:nvPr/>
            </p:nvSpPr>
            <p:spPr>
              <a:xfrm>
                <a:off x="4041203" y="3863514"/>
                <a:ext cx="1955009" cy="1973406"/>
              </a:xfrm>
              <a:prstGeom prst="roundRect">
                <a:avLst/>
              </a:prstGeom>
              <a:solidFill>
                <a:srgbClr val="035CAC"/>
              </a:solidFill>
              <a:ln>
                <a:noFill/>
              </a:ln>
              <a:effectLst>
                <a:outerShdw blurRad="190500" dist="25400" dir="10800000" algn="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sz="360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0" name="Rounded Rectangle 21"/>
              <p:cNvSpPr/>
              <p:nvPr/>
            </p:nvSpPr>
            <p:spPr>
              <a:xfrm>
                <a:off x="6195786" y="3863514"/>
                <a:ext cx="1955009" cy="1973406"/>
              </a:xfrm>
              <a:prstGeom prst="roundRect">
                <a:avLst/>
              </a:prstGeom>
              <a:solidFill>
                <a:srgbClr val="035CAC"/>
              </a:solidFill>
              <a:ln>
                <a:noFill/>
              </a:ln>
              <a:effectLst>
                <a:outerShdw blurRad="190500" dist="25400" algn="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sz="360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1" name="Rounded Rectangle 9"/>
              <p:cNvSpPr/>
              <p:nvPr/>
            </p:nvSpPr>
            <p:spPr>
              <a:xfrm>
                <a:off x="4041203" y="1661160"/>
                <a:ext cx="1955009" cy="1973406"/>
              </a:xfrm>
              <a:prstGeom prst="roundRect">
                <a:avLst/>
              </a:prstGeom>
              <a:solidFill>
                <a:srgbClr val="035CAC"/>
              </a:solidFill>
              <a:ln>
                <a:noFill/>
              </a:ln>
              <a:effectLst>
                <a:outerShdw blurRad="190500" dist="25400" dir="10800000" algn="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sz="360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2" name="Oval 13"/>
              <p:cNvSpPr/>
              <p:nvPr/>
            </p:nvSpPr>
            <p:spPr>
              <a:xfrm>
                <a:off x="5379078" y="3013751"/>
                <a:ext cx="1432035" cy="1432036"/>
              </a:xfrm>
              <a:prstGeom prst="ellipse">
                <a:avLst/>
              </a:prstGeom>
              <a:solidFill>
                <a:srgbClr val="035CAC"/>
              </a:solidFill>
              <a:ln w="57150">
                <a:solidFill>
                  <a:schemeClr val="bg1"/>
                </a:solidFill>
              </a:ln>
              <a:effectLst>
                <a:outerShdw blurRad="76200" dist="127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97504" tIns="497504" rIns="497504" bIns="497504" numCol="1" spcCol="1270" anchor="ctr" anchorCtr="0">
                <a:noAutofit/>
              </a:bodyPr>
              <a:lstStyle/>
              <a:p>
                <a:pPr defTabSz="38227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8600" kern="120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27" name="Group 18"/>
              <p:cNvGrpSpPr/>
              <p:nvPr/>
            </p:nvGrpSpPr>
            <p:grpSpPr>
              <a:xfrm>
                <a:off x="6991649" y="2068715"/>
                <a:ext cx="467710" cy="612271"/>
                <a:chOff x="3778250" y="3690146"/>
                <a:chExt cx="436565" cy="571500"/>
              </a:xfrm>
              <a:solidFill>
                <a:schemeClr val="bg1"/>
              </a:solidFill>
            </p:grpSpPr>
            <p:sp>
              <p:nvSpPr>
                <p:cNvPr id="28" name="Freeform 116"/>
                <p:cNvSpPr>
                  <a:spLocks noEditPoints="1"/>
                </p:cNvSpPr>
                <p:nvPr/>
              </p:nvSpPr>
              <p:spPr bwMode="auto">
                <a:xfrm>
                  <a:off x="3778250" y="3690146"/>
                  <a:ext cx="436565" cy="571500"/>
                </a:xfrm>
                <a:custGeom>
                  <a:avLst/>
                  <a:gdLst>
                    <a:gd name="T0" fmla="*/ 143 w 164"/>
                    <a:gd name="T1" fmla="*/ 61 h 217"/>
                    <a:gd name="T2" fmla="*/ 138 w 164"/>
                    <a:gd name="T3" fmla="*/ 37 h 217"/>
                    <a:gd name="T4" fmla="*/ 116 w 164"/>
                    <a:gd name="T5" fmla="*/ 10 h 217"/>
                    <a:gd name="T6" fmla="*/ 88 w 164"/>
                    <a:gd name="T7" fmla="*/ 0 h 217"/>
                    <a:gd name="T8" fmla="*/ 75 w 164"/>
                    <a:gd name="T9" fmla="*/ 0 h 217"/>
                    <a:gd name="T10" fmla="*/ 48 w 164"/>
                    <a:gd name="T11" fmla="*/ 10 h 217"/>
                    <a:gd name="T12" fmla="*/ 25 w 164"/>
                    <a:gd name="T13" fmla="*/ 37 h 217"/>
                    <a:gd name="T14" fmla="*/ 21 w 164"/>
                    <a:gd name="T15" fmla="*/ 61 h 217"/>
                    <a:gd name="T16" fmla="*/ 17 w 164"/>
                    <a:gd name="T17" fmla="*/ 88 h 217"/>
                    <a:gd name="T18" fmla="*/ 7 w 164"/>
                    <a:gd name="T19" fmla="*/ 94 h 217"/>
                    <a:gd name="T20" fmla="*/ 0 w 164"/>
                    <a:gd name="T21" fmla="*/ 104 h 217"/>
                    <a:gd name="T22" fmla="*/ 0 w 164"/>
                    <a:gd name="T23" fmla="*/ 135 h 217"/>
                    <a:gd name="T24" fmla="*/ 0 w 164"/>
                    <a:gd name="T25" fmla="*/ 156 h 217"/>
                    <a:gd name="T26" fmla="*/ 6 w 164"/>
                    <a:gd name="T27" fmla="*/ 179 h 217"/>
                    <a:gd name="T28" fmla="*/ 27 w 164"/>
                    <a:gd name="T29" fmla="*/ 207 h 217"/>
                    <a:gd name="T30" fmla="*/ 55 w 164"/>
                    <a:gd name="T31" fmla="*/ 216 h 217"/>
                    <a:gd name="T32" fmla="*/ 102 w 164"/>
                    <a:gd name="T33" fmla="*/ 217 h 217"/>
                    <a:gd name="T34" fmla="*/ 126 w 164"/>
                    <a:gd name="T35" fmla="*/ 212 h 217"/>
                    <a:gd name="T36" fmla="*/ 153 w 164"/>
                    <a:gd name="T37" fmla="*/ 190 h 217"/>
                    <a:gd name="T38" fmla="*/ 162 w 164"/>
                    <a:gd name="T39" fmla="*/ 162 h 217"/>
                    <a:gd name="T40" fmla="*/ 164 w 164"/>
                    <a:gd name="T41" fmla="*/ 135 h 217"/>
                    <a:gd name="T42" fmla="*/ 164 w 164"/>
                    <a:gd name="T43" fmla="*/ 109 h 217"/>
                    <a:gd name="T44" fmla="*/ 159 w 164"/>
                    <a:gd name="T45" fmla="*/ 97 h 217"/>
                    <a:gd name="T46" fmla="*/ 151 w 164"/>
                    <a:gd name="T47" fmla="*/ 90 h 217"/>
                    <a:gd name="T48" fmla="*/ 143 w 164"/>
                    <a:gd name="T49" fmla="*/ 88 h 217"/>
                    <a:gd name="T50" fmla="*/ 35 w 164"/>
                    <a:gd name="T51" fmla="*/ 51 h 217"/>
                    <a:gd name="T52" fmla="*/ 49 w 164"/>
                    <a:gd name="T53" fmla="*/ 28 h 217"/>
                    <a:gd name="T54" fmla="*/ 72 w 164"/>
                    <a:gd name="T55" fmla="*/ 14 h 217"/>
                    <a:gd name="T56" fmla="*/ 92 w 164"/>
                    <a:gd name="T57" fmla="*/ 14 h 217"/>
                    <a:gd name="T58" fmla="*/ 115 w 164"/>
                    <a:gd name="T59" fmla="*/ 28 h 217"/>
                    <a:gd name="T60" fmla="*/ 129 w 164"/>
                    <a:gd name="T61" fmla="*/ 51 h 217"/>
                    <a:gd name="T62" fmla="*/ 115 w 164"/>
                    <a:gd name="T63" fmla="*/ 88 h 217"/>
                    <a:gd name="T64" fmla="*/ 115 w 164"/>
                    <a:gd name="T65" fmla="*/ 54 h 217"/>
                    <a:gd name="T66" fmla="*/ 106 w 164"/>
                    <a:gd name="T67" fmla="*/ 37 h 217"/>
                    <a:gd name="T68" fmla="*/ 89 w 164"/>
                    <a:gd name="T69" fmla="*/ 28 h 217"/>
                    <a:gd name="T70" fmla="*/ 75 w 164"/>
                    <a:gd name="T71" fmla="*/ 28 h 217"/>
                    <a:gd name="T72" fmla="*/ 58 w 164"/>
                    <a:gd name="T73" fmla="*/ 37 h 217"/>
                    <a:gd name="T74" fmla="*/ 49 w 164"/>
                    <a:gd name="T75" fmla="*/ 54 h 217"/>
                    <a:gd name="T76" fmla="*/ 34 w 164"/>
                    <a:gd name="T77" fmla="*/ 88 h 217"/>
                    <a:gd name="T78" fmla="*/ 109 w 164"/>
                    <a:gd name="T79" fmla="*/ 61 h 217"/>
                    <a:gd name="T80" fmla="*/ 55 w 164"/>
                    <a:gd name="T81" fmla="*/ 61 h 217"/>
                    <a:gd name="T82" fmla="*/ 55 w 164"/>
                    <a:gd name="T83" fmla="*/ 55 h 217"/>
                    <a:gd name="T84" fmla="*/ 63 w 164"/>
                    <a:gd name="T85" fmla="*/ 42 h 217"/>
                    <a:gd name="T86" fmla="*/ 76 w 164"/>
                    <a:gd name="T87" fmla="*/ 35 h 217"/>
                    <a:gd name="T88" fmla="*/ 88 w 164"/>
                    <a:gd name="T89" fmla="*/ 35 h 217"/>
                    <a:gd name="T90" fmla="*/ 101 w 164"/>
                    <a:gd name="T91" fmla="*/ 42 h 217"/>
                    <a:gd name="T92" fmla="*/ 108 w 164"/>
                    <a:gd name="T93" fmla="*/ 55 h 217"/>
                    <a:gd name="T94" fmla="*/ 150 w 164"/>
                    <a:gd name="T95" fmla="*/ 129 h 217"/>
                    <a:gd name="T96" fmla="*/ 150 w 164"/>
                    <a:gd name="T97" fmla="*/ 156 h 217"/>
                    <a:gd name="T98" fmla="*/ 146 w 164"/>
                    <a:gd name="T99" fmla="*/ 174 h 217"/>
                    <a:gd name="T100" fmla="*/ 129 w 164"/>
                    <a:gd name="T101" fmla="*/ 196 h 217"/>
                    <a:gd name="T102" fmla="*/ 102 w 164"/>
                    <a:gd name="T103" fmla="*/ 203 h 217"/>
                    <a:gd name="T104" fmla="*/ 52 w 164"/>
                    <a:gd name="T105" fmla="*/ 203 h 217"/>
                    <a:gd name="T106" fmla="*/ 28 w 164"/>
                    <a:gd name="T107" fmla="*/ 190 h 217"/>
                    <a:gd name="T108" fmla="*/ 15 w 164"/>
                    <a:gd name="T109" fmla="*/ 166 h 217"/>
                    <a:gd name="T110" fmla="*/ 14 w 164"/>
                    <a:gd name="T111" fmla="*/ 135 h 217"/>
                    <a:gd name="T112" fmla="*/ 14 w 164"/>
                    <a:gd name="T113" fmla="*/ 109 h 217"/>
                    <a:gd name="T114" fmla="*/ 18 w 164"/>
                    <a:gd name="T115" fmla="*/ 102 h 217"/>
                    <a:gd name="T116" fmla="*/ 34 w 164"/>
                    <a:gd name="T117" fmla="*/ 101 h 217"/>
                    <a:gd name="T118" fmla="*/ 143 w 164"/>
                    <a:gd name="T119" fmla="*/ 101 h 217"/>
                    <a:gd name="T120" fmla="*/ 148 w 164"/>
                    <a:gd name="T121" fmla="*/ 103 h 217"/>
                    <a:gd name="T122" fmla="*/ 150 w 164"/>
                    <a:gd name="T123" fmla="*/ 129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64" h="217">
                      <a:moveTo>
                        <a:pt x="143" y="88"/>
                      </a:moveTo>
                      <a:lnTo>
                        <a:pt x="143" y="61"/>
                      </a:lnTo>
                      <a:lnTo>
                        <a:pt x="143" y="61"/>
                      </a:lnTo>
                      <a:lnTo>
                        <a:pt x="143" y="54"/>
                      </a:lnTo>
                      <a:lnTo>
                        <a:pt x="142" y="49"/>
                      </a:lnTo>
                      <a:lnTo>
                        <a:pt x="138" y="37"/>
                      </a:lnTo>
                      <a:lnTo>
                        <a:pt x="133" y="27"/>
                      </a:lnTo>
                      <a:lnTo>
                        <a:pt x="125" y="17"/>
                      </a:lnTo>
                      <a:lnTo>
                        <a:pt x="116" y="10"/>
                      </a:lnTo>
                      <a:lnTo>
                        <a:pt x="106" y="5"/>
                      </a:lnTo>
                      <a:lnTo>
                        <a:pt x="94" y="1"/>
                      </a:lnTo>
                      <a:lnTo>
                        <a:pt x="88" y="0"/>
                      </a:lnTo>
                      <a:lnTo>
                        <a:pt x="81" y="0"/>
                      </a:lnTo>
                      <a:lnTo>
                        <a:pt x="81" y="0"/>
                      </a:lnTo>
                      <a:lnTo>
                        <a:pt x="75" y="0"/>
                      </a:lnTo>
                      <a:lnTo>
                        <a:pt x="69" y="1"/>
                      </a:lnTo>
                      <a:lnTo>
                        <a:pt x="58" y="5"/>
                      </a:lnTo>
                      <a:lnTo>
                        <a:pt x="48" y="10"/>
                      </a:lnTo>
                      <a:lnTo>
                        <a:pt x="38" y="17"/>
                      </a:lnTo>
                      <a:lnTo>
                        <a:pt x="31" y="27"/>
                      </a:lnTo>
                      <a:lnTo>
                        <a:pt x="25" y="37"/>
                      </a:lnTo>
                      <a:lnTo>
                        <a:pt x="22" y="49"/>
                      </a:lnTo>
                      <a:lnTo>
                        <a:pt x="21" y="54"/>
                      </a:lnTo>
                      <a:lnTo>
                        <a:pt x="21" y="61"/>
                      </a:lnTo>
                      <a:lnTo>
                        <a:pt x="21" y="88"/>
                      </a:lnTo>
                      <a:lnTo>
                        <a:pt x="21" y="88"/>
                      </a:lnTo>
                      <a:lnTo>
                        <a:pt x="17" y="88"/>
                      </a:lnTo>
                      <a:lnTo>
                        <a:pt x="13" y="90"/>
                      </a:lnTo>
                      <a:lnTo>
                        <a:pt x="10" y="91"/>
                      </a:lnTo>
                      <a:lnTo>
                        <a:pt x="7" y="94"/>
                      </a:lnTo>
                      <a:lnTo>
                        <a:pt x="3" y="97"/>
                      </a:lnTo>
                      <a:lnTo>
                        <a:pt x="2" y="100"/>
                      </a:lnTo>
                      <a:lnTo>
                        <a:pt x="0" y="104"/>
                      </a:lnTo>
                      <a:lnTo>
                        <a:pt x="0" y="109"/>
                      </a:lnTo>
                      <a:lnTo>
                        <a:pt x="0" y="129"/>
                      </a:lnTo>
                      <a:lnTo>
                        <a:pt x="0" y="135"/>
                      </a:lnTo>
                      <a:lnTo>
                        <a:pt x="0" y="150"/>
                      </a:lnTo>
                      <a:lnTo>
                        <a:pt x="0" y="156"/>
                      </a:lnTo>
                      <a:lnTo>
                        <a:pt x="0" y="156"/>
                      </a:lnTo>
                      <a:lnTo>
                        <a:pt x="0" y="162"/>
                      </a:lnTo>
                      <a:lnTo>
                        <a:pt x="1" y="168"/>
                      </a:lnTo>
                      <a:lnTo>
                        <a:pt x="6" y="179"/>
                      </a:lnTo>
                      <a:lnTo>
                        <a:pt x="11" y="190"/>
                      </a:lnTo>
                      <a:lnTo>
                        <a:pt x="18" y="199"/>
                      </a:lnTo>
                      <a:lnTo>
                        <a:pt x="27" y="207"/>
                      </a:lnTo>
                      <a:lnTo>
                        <a:pt x="37" y="212"/>
                      </a:lnTo>
                      <a:lnTo>
                        <a:pt x="50" y="216"/>
                      </a:lnTo>
                      <a:lnTo>
                        <a:pt x="55" y="216"/>
                      </a:lnTo>
                      <a:lnTo>
                        <a:pt x="62" y="217"/>
                      </a:lnTo>
                      <a:lnTo>
                        <a:pt x="102" y="217"/>
                      </a:lnTo>
                      <a:lnTo>
                        <a:pt x="102" y="217"/>
                      </a:lnTo>
                      <a:lnTo>
                        <a:pt x="108" y="216"/>
                      </a:lnTo>
                      <a:lnTo>
                        <a:pt x="114" y="216"/>
                      </a:lnTo>
                      <a:lnTo>
                        <a:pt x="126" y="212"/>
                      </a:lnTo>
                      <a:lnTo>
                        <a:pt x="137" y="207"/>
                      </a:lnTo>
                      <a:lnTo>
                        <a:pt x="145" y="199"/>
                      </a:lnTo>
                      <a:lnTo>
                        <a:pt x="153" y="190"/>
                      </a:lnTo>
                      <a:lnTo>
                        <a:pt x="158" y="179"/>
                      </a:lnTo>
                      <a:lnTo>
                        <a:pt x="162" y="168"/>
                      </a:lnTo>
                      <a:lnTo>
                        <a:pt x="162" y="162"/>
                      </a:lnTo>
                      <a:lnTo>
                        <a:pt x="164" y="156"/>
                      </a:lnTo>
                      <a:lnTo>
                        <a:pt x="164" y="150"/>
                      </a:lnTo>
                      <a:lnTo>
                        <a:pt x="164" y="135"/>
                      </a:lnTo>
                      <a:lnTo>
                        <a:pt x="164" y="129"/>
                      </a:lnTo>
                      <a:lnTo>
                        <a:pt x="164" y="109"/>
                      </a:lnTo>
                      <a:lnTo>
                        <a:pt x="164" y="109"/>
                      </a:lnTo>
                      <a:lnTo>
                        <a:pt x="162" y="104"/>
                      </a:lnTo>
                      <a:lnTo>
                        <a:pt x="161" y="100"/>
                      </a:lnTo>
                      <a:lnTo>
                        <a:pt x="159" y="97"/>
                      </a:lnTo>
                      <a:lnTo>
                        <a:pt x="157" y="94"/>
                      </a:lnTo>
                      <a:lnTo>
                        <a:pt x="154" y="91"/>
                      </a:lnTo>
                      <a:lnTo>
                        <a:pt x="151" y="90"/>
                      </a:lnTo>
                      <a:lnTo>
                        <a:pt x="147" y="88"/>
                      </a:lnTo>
                      <a:lnTo>
                        <a:pt x="143" y="88"/>
                      </a:lnTo>
                      <a:lnTo>
                        <a:pt x="143" y="88"/>
                      </a:lnTo>
                      <a:close/>
                      <a:moveTo>
                        <a:pt x="34" y="61"/>
                      </a:moveTo>
                      <a:lnTo>
                        <a:pt x="34" y="61"/>
                      </a:lnTo>
                      <a:lnTo>
                        <a:pt x="35" y="51"/>
                      </a:lnTo>
                      <a:lnTo>
                        <a:pt x="38" y="43"/>
                      </a:lnTo>
                      <a:lnTo>
                        <a:pt x="42" y="35"/>
                      </a:lnTo>
                      <a:lnTo>
                        <a:pt x="49" y="28"/>
                      </a:lnTo>
                      <a:lnTo>
                        <a:pt x="55" y="21"/>
                      </a:lnTo>
                      <a:lnTo>
                        <a:pt x="63" y="17"/>
                      </a:lnTo>
                      <a:lnTo>
                        <a:pt x="72" y="14"/>
                      </a:lnTo>
                      <a:lnTo>
                        <a:pt x="81" y="13"/>
                      </a:lnTo>
                      <a:lnTo>
                        <a:pt x="81" y="13"/>
                      </a:lnTo>
                      <a:lnTo>
                        <a:pt x="92" y="14"/>
                      </a:lnTo>
                      <a:lnTo>
                        <a:pt x="100" y="17"/>
                      </a:lnTo>
                      <a:lnTo>
                        <a:pt x="108" y="21"/>
                      </a:lnTo>
                      <a:lnTo>
                        <a:pt x="115" y="28"/>
                      </a:lnTo>
                      <a:lnTo>
                        <a:pt x="121" y="35"/>
                      </a:lnTo>
                      <a:lnTo>
                        <a:pt x="126" y="43"/>
                      </a:lnTo>
                      <a:lnTo>
                        <a:pt x="129" y="51"/>
                      </a:lnTo>
                      <a:lnTo>
                        <a:pt x="130" y="61"/>
                      </a:lnTo>
                      <a:lnTo>
                        <a:pt x="130" y="88"/>
                      </a:lnTo>
                      <a:lnTo>
                        <a:pt x="115" y="88"/>
                      </a:lnTo>
                      <a:lnTo>
                        <a:pt x="115" y="61"/>
                      </a:lnTo>
                      <a:lnTo>
                        <a:pt x="115" y="61"/>
                      </a:lnTo>
                      <a:lnTo>
                        <a:pt x="115" y="54"/>
                      </a:lnTo>
                      <a:lnTo>
                        <a:pt x="113" y="48"/>
                      </a:lnTo>
                      <a:lnTo>
                        <a:pt x="110" y="42"/>
                      </a:lnTo>
                      <a:lnTo>
                        <a:pt x="106" y="37"/>
                      </a:lnTo>
                      <a:lnTo>
                        <a:pt x="101" y="33"/>
                      </a:lnTo>
                      <a:lnTo>
                        <a:pt x="95" y="30"/>
                      </a:lnTo>
                      <a:lnTo>
                        <a:pt x="89" y="28"/>
                      </a:lnTo>
                      <a:lnTo>
                        <a:pt x="81" y="27"/>
                      </a:lnTo>
                      <a:lnTo>
                        <a:pt x="81" y="27"/>
                      </a:lnTo>
                      <a:lnTo>
                        <a:pt x="75" y="28"/>
                      </a:lnTo>
                      <a:lnTo>
                        <a:pt x="68" y="30"/>
                      </a:lnTo>
                      <a:lnTo>
                        <a:pt x="63" y="33"/>
                      </a:lnTo>
                      <a:lnTo>
                        <a:pt x="58" y="37"/>
                      </a:lnTo>
                      <a:lnTo>
                        <a:pt x="54" y="42"/>
                      </a:lnTo>
                      <a:lnTo>
                        <a:pt x="51" y="48"/>
                      </a:lnTo>
                      <a:lnTo>
                        <a:pt x="49" y="54"/>
                      </a:lnTo>
                      <a:lnTo>
                        <a:pt x="48" y="61"/>
                      </a:lnTo>
                      <a:lnTo>
                        <a:pt x="48" y="88"/>
                      </a:lnTo>
                      <a:lnTo>
                        <a:pt x="34" y="88"/>
                      </a:lnTo>
                      <a:lnTo>
                        <a:pt x="34" y="61"/>
                      </a:lnTo>
                      <a:close/>
                      <a:moveTo>
                        <a:pt x="109" y="61"/>
                      </a:moveTo>
                      <a:lnTo>
                        <a:pt x="109" y="61"/>
                      </a:lnTo>
                      <a:lnTo>
                        <a:pt x="109" y="88"/>
                      </a:lnTo>
                      <a:lnTo>
                        <a:pt x="55" y="88"/>
                      </a:lnTo>
                      <a:lnTo>
                        <a:pt x="55" y="61"/>
                      </a:lnTo>
                      <a:lnTo>
                        <a:pt x="55" y="61"/>
                      </a:lnTo>
                      <a:lnTo>
                        <a:pt x="55" y="61"/>
                      </a:lnTo>
                      <a:lnTo>
                        <a:pt x="55" y="55"/>
                      </a:lnTo>
                      <a:lnTo>
                        <a:pt x="57" y="50"/>
                      </a:lnTo>
                      <a:lnTo>
                        <a:pt x="59" y="46"/>
                      </a:lnTo>
                      <a:lnTo>
                        <a:pt x="63" y="42"/>
                      </a:lnTo>
                      <a:lnTo>
                        <a:pt x="67" y="39"/>
                      </a:lnTo>
                      <a:lnTo>
                        <a:pt x="71" y="36"/>
                      </a:lnTo>
                      <a:lnTo>
                        <a:pt x="76" y="35"/>
                      </a:lnTo>
                      <a:lnTo>
                        <a:pt x="81" y="34"/>
                      </a:lnTo>
                      <a:lnTo>
                        <a:pt x="81" y="34"/>
                      </a:lnTo>
                      <a:lnTo>
                        <a:pt x="88" y="35"/>
                      </a:lnTo>
                      <a:lnTo>
                        <a:pt x="93" y="36"/>
                      </a:lnTo>
                      <a:lnTo>
                        <a:pt x="97" y="39"/>
                      </a:lnTo>
                      <a:lnTo>
                        <a:pt x="101" y="42"/>
                      </a:lnTo>
                      <a:lnTo>
                        <a:pt x="104" y="46"/>
                      </a:lnTo>
                      <a:lnTo>
                        <a:pt x="107" y="50"/>
                      </a:lnTo>
                      <a:lnTo>
                        <a:pt x="108" y="55"/>
                      </a:lnTo>
                      <a:lnTo>
                        <a:pt x="109" y="61"/>
                      </a:lnTo>
                      <a:lnTo>
                        <a:pt x="109" y="61"/>
                      </a:lnTo>
                      <a:close/>
                      <a:moveTo>
                        <a:pt x="150" y="129"/>
                      </a:moveTo>
                      <a:lnTo>
                        <a:pt x="150" y="135"/>
                      </a:lnTo>
                      <a:lnTo>
                        <a:pt x="150" y="150"/>
                      </a:lnTo>
                      <a:lnTo>
                        <a:pt x="150" y="156"/>
                      </a:lnTo>
                      <a:lnTo>
                        <a:pt x="150" y="156"/>
                      </a:lnTo>
                      <a:lnTo>
                        <a:pt x="149" y="166"/>
                      </a:lnTo>
                      <a:lnTo>
                        <a:pt x="146" y="174"/>
                      </a:lnTo>
                      <a:lnTo>
                        <a:pt x="142" y="182"/>
                      </a:lnTo>
                      <a:lnTo>
                        <a:pt x="136" y="190"/>
                      </a:lnTo>
                      <a:lnTo>
                        <a:pt x="129" y="196"/>
                      </a:lnTo>
                      <a:lnTo>
                        <a:pt x="120" y="200"/>
                      </a:lnTo>
                      <a:lnTo>
                        <a:pt x="112" y="203"/>
                      </a:lnTo>
                      <a:lnTo>
                        <a:pt x="102" y="203"/>
                      </a:lnTo>
                      <a:lnTo>
                        <a:pt x="62" y="203"/>
                      </a:lnTo>
                      <a:lnTo>
                        <a:pt x="62" y="203"/>
                      </a:lnTo>
                      <a:lnTo>
                        <a:pt x="52" y="203"/>
                      </a:lnTo>
                      <a:lnTo>
                        <a:pt x="43" y="200"/>
                      </a:lnTo>
                      <a:lnTo>
                        <a:pt x="35" y="196"/>
                      </a:lnTo>
                      <a:lnTo>
                        <a:pt x="28" y="190"/>
                      </a:lnTo>
                      <a:lnTo>
                        <a:pt x="22" y="182"/>
                      </a:lnTo>
                      <a:lnTo>
                        <a:pt x="18" y="174"/>
                      </a:lnTo>
                      <a:lnTo>
                        <a:pt x="15" y="166"/>
                      </a:lnTo>
                      <a:lnTo>
                        <a:pt x="14" y="156"/>
                      </a:lnTo>
                      <a:lnTo>
                        <a:pt x="14" y="150"/>
                      </a:lnTo>
                      <a:lnTo>
                        <a:pt x="14" y="135"/>
                      </a:lnTo>
                      <a:lnTo>
                        <a:pt x="14" y="129"/>
                      </a:lnTo>
                      <a:lnTo>
                        <a:pt x="14" y="109"/>
                      </a:lnTo>
                      <a:lnTo>
                        <a:pt x="14" y="109"/>
                      </a:lnTo>
                      <a:lnTo>
                        <a:pt x="15" y="105"/>
                      </a:lnTo>
                      <a:lnTo>
                        <a:pt x="16" y="103"/>
                      </a:lnTo>
                      <a:lnTo>
                        <a:pt x="18" y="102"/>
                      </a:lnTo>
                      <a:lnTo>
                        <a:pt x="21" y="101"/>
                      </a:lnTo>
                      <a:lnTo>
                        <a:pt x="21" y="101"/>
                      </a:lnTo>
                      <a:lnTo>
                        <a:pt x="34" y="101"/>
                      </a:lnTo>
                      <a:lnTo>
                        <a:pt x="130" y="101"/>
                      </a:lnTo>
                      <a:lnTo>
                        <a:pt x="130" y="101"/>
                      </a:lnTo>
                      <a:lnTo>
                        <a:pt x="143" y="101"/>
                      </a:lnTo>
                      <a:lnTo>
                        <a:pt x="143" y="101"/>
                      </a:lnTo>
                      <a:lnTo>
                        <a:pt x="145" y="102"/>
                      </a:lnTo>
                      <a:lnTo>
                        <a:pt x="148" y="103"/>
                      </a:lnTo>
                      <a:lnTo>
                        <a:pt x="149" y="105"/>
                      </a:lnTo>
                      <a:lnTo>
                        <a:pt x="150" y="109"/>
                      </a:lnTo>
                      <a:lnTo>
                        <a:pt x="150" y="1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82880" tIns="91440" rIns="182880" bIns="91440" numCol="1" anchor="t" anchorCtr="0" compatLnSpc="1"/>
                <a:lstStyle/>
                <a:p>
                  <a:pPr algn="l" defTabSz="1828800" rtl="0"/>
                  <a:endParaRPr lang="en-US" sz="3600" kern="120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" name="Freeform 117"/>
                <p:cNvSpPr/>
                <p:nvPr/>
              </p:nvSpPr>
              <p:spPr bwMode="auto">
                <a:xfrm>
                  <a:off x="3960815" y="4031456"/>
                  <a:ext cx="71440" cy="103190"/>
                </a:xfrm>
                <a:custGeom>
                  <a:avLst/>
                  <a:gdLst>
                    <a:gd name="T0" fmla="*/ 13 w 28"/>
                    <a:gd name="T1" fmla="*/ 0 h 40"/>
                    <a:gd name="T2" fmla="*/ 13 w 28"/>
                    <a:gd name="T3" fmla="*/ 0 h 40"/>
                    <a:gd name="T4" fmla="*/ 8 w 28"/>
                    <a:gd name="T5" fmla="*/ 1 h 40"/>
                    <a:gd name="T6" fmla="*/ 4 w 28"/>
                    <a:gd name="T7" fmla="*/ 4 h 40"/>
                    <a:gd name="T8" fmla="*/ 1 w 28"/>
                    <a:gd name="T9" fmla="*/ 8 h 40"/>
                    <a:gd name="T10" fmla="*/ 0 w 28"/>
                    <a:gd name="T11" fmla="*/ 13 h 40"/>
                    <a:gd name="T12" fmla="*/ 0 w 28"/>
                    <a:gd name="T13" fmla="*/ 13 h 40"/>
                    <a:gd name="T14" fmla="*/ 2 w 28"/>
                    <a:gd name="T15" fmla="*/ 22 h 40"/>
                    <a:gd name="T16" fmla="*/ 5 w 28"/>
                    <a:gd name="T17" fmla="*/ 32 h 40"/>
                    <a:gd name="T18" fmla="*/ 5 w 28"/>
                    <a:gd name="T19" fmla="*/ 32 h 40"/>
                    <a:gd name="T20" fmla="*/ 6 w 28"/>
                    <a:gd name="T21" fmla="*/ 35 h 40"/>
                    <a:gd name="T22" fmla="*/ 8 w 28"/>
                    <a:gd name="T23" fmla="*/ 38 h 40"/>
                    <a:gd name="T24" fmla="*/ 10 w 28"/>
                    <a:gd name="T25" fmla="*/ 40 h 40"/>
                    <a:gd name="T26" fmla="*/ 13 w 28"/>
                    <a:gd name="T27" fmla="*/ 40 h 40"/>
                    <a:gd name="T28" fmla="*/ 13 w 28"/>
                    <a:gd name="T29" fmla="*/ 40 h 40"/>
                    <a:gd name="T30" fmla="*/ 18 w 28"/>
                    <a:gd name="T31" fmla="*/ 40 h 40"/>
                    <a:gd name="T32" fmla="*/ 20 w 28"/>
                    <a:gd name="T33" fmla="*/ 38 h 40"/>
                    <a:gd name="T34" fmla="*/ 22 w 28"/>
                    <a:gd name="T35" fmla="*/ 35 h 40"/>
                    <a:gd name="T36" fmla="*/ 23 w 28"/>
                    <a:gd name="T37" fmla="*/ 32 h 40"/>
                    <a:gd name="T38" fmla="*/ 23 w 28"/>
                    <a:gd name="T39" fmla="*/ 32 h 40"/>
                    <a:gd name="T40" fmla="*/ 26 w 28"/>
                    <a:gd name="T41" fmla="*/ 22 h 40"/>
                    <a:gd name="T42" fmla="*/ 28 w 28"/>
                    <a:gd name="T43" fmla="*/ 13 h 40"/>
                    <a:gd name="T44" fmla="*/ 28 w 28"/>
                    <a:gd name="T45" fmla="*/ 13 h 40"/>
                    <a:gd name="T46" fmla="*/ 27 w 28"/>
                    <a:gd name="T47" fmla="*/ 8 h 40"/>
                    <a:gd name="T48" fmla="*/ 24 w 28"/>
                    <a:gd name="T49" fmla="*/ 4 h 40"/>
                    <a:gd name="T50" fmla="*/ 20 w 28"/>
                    <a:gd name="T51" fmla="*/ 1 h 40"/>
                    <a:gd name="T52" fmla="*/ 13 w 28"/>
                    <a:gd name="T53" fmla="*/ 0 h 40"/>
                    <a:gd name="T54" fmla="*/ 13 w 28"/>
                    <a:gd name="T55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8" h="40">
                      <a:moveTo>
                        <a:pt x="13" y="0"/>
                      </a:moveTo>
                      <a:lnTo>
                        <a:pt x="13" y="0"/>
                      </a:lnTo>
                      <a:lnTo>
                        <a:pt x="8" y="1"/>
                      </a:lnTo>
                      <a:lnTo>
                        <a:pt x="4" y="4"/>
                      </a:lnTo>
                      <a:lnTo>
                        <a:pt x="1" y="8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2" y="22"/>
                      </a:lnTo>
                      <a:lnTo>
                        <a:pt x="5" y="32"/>
                      </a:lnTo>
                      <a:lnTo>
                        <a:pt x="5" y="32"/>
                      </a:lnTo>
                      <a:lnTo>
                        <a:pt x="6" y="35"/>
                      </a:lnTo>
                      <a:lnTo>
                        <a:pt x="8" y="38"/>
                      </a:lnTo>
                      <a:lnTo>
                        <a:pt x="10" y="40"/>
                      </a:lnTo>
                      <a:lnTo>
                        <a:pt x="13" y="40"/>
                      </a:lnTo>
                      <a:lnTo>
                        <a:pt x="13" y="40"/>
                      </a:lnTo>
                      <a:lnTo>
                        <a:pt x="18" y="40"/>
                      </a:lnTo>
                      <a:lnTo>
                        <a:pt x="20" y="38"/>
                      </a:lnTo>
                      <a:lnTo>
                        <a:pt x="22" y="35"/>
                      </a:lnTo>
                      <a:lnTo>
                        <a:pt x="23" y="32"/>
                      </a:lnTo>
                      <a:lnTo>
                        <a:pt x="23" y="32"/>
                      </a:lnTo>
                      <a:lnTo>
                        <a:pt x="26" y="22"/>
                      </a:lnTo>
                      <a:lnTo>
                        <a:pt x="28" y="13"/>
                      </a:lnTo>
                      <a:lnTo>
                        <a:pt x="28" y="13"/>
                      </a:lnTo>
                      <a:lnTo>
                        <a:pt x="27" y="8"/>
                      </a:lnTo>
                      <a:lnTo>
                        <a:pt x="24" y="4"/>
                      </a:lnTo>
                      <a:lnTo>
                        <a:pt x="20" y="1"/>
                      </a:lnTo>
                      <a:lnTo>
                        <a:pt x="13" y="0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82880" tIns="91440" rIns="182880" bIns="91440" numCol="1" anchor="t" anchorCtr="0" compatLnSpc="1"/>
                <a:lstStyle/>
                <a:p>
                  <a:pPr algn="l" defTabSz="1828800" rtl="0"/>
                  <a:endParaRPr lang="en-US" sz="3600" kern="120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30" name="Group 32"/>
              <p:cNvGrpSpPr/>
              <p:nvPr/>
            </p:nvGrpSpPr>
            <p:grpSpPr>
              <a:xfrm>
                <a:off x="4604883" y="4454688"/>
                <a:ext cx="620777" cy="612271"/>
                <a:chOff x="4857750" y="2539206"/>
                <a:chExt cx="579440" cy="571500"/>
              </a:xfrm>
              <a:solidFill>
                <a:schemeClr val="bg1"/>
              </a:solidFill>
            </p:grpSpPr>
            <p:sp>
              <p:nvSpPr>
                <p:cNvPr id="31" name="Freeform 127"/>
                <p:cNvSpPr>
                  <a:spLocks noEditPoints="1"/>
                </p:cNvSpPr>
                <p:nvPr/>
              </p:nvSpPr>
              <p:spPr bwMode="auto">
                <a:xfrm>
                  <a:off x="4857750" y="2539206"/>
                  <a:ext cx="579440" cy="571500"/>
                </a:xfrm>
                <a:custGeom>
                  <a:avLst/>
                  <a:gdLst>
                    <a:gd name="T0" fmla="*/ 127 w 217"/>
                    <a:gd name="T1" fmla="*/ 0 h 216"/>
                    <a:gd name="T2" fmla="*/ 103 w 217"/>
                    <a:gd name="T3" fmla="*/ 6 h 216"/>
                    <a:gd name="T4" fmla="*/ 84 w 217"/>
                    <a:gd name="T5" fmla="*/ 19 h 216"/>
                    <a:gd name="T6" fmla="*/ 67 w 217"/>
                    <a:gd name="T7" fmla="*/ 36 h 216"/>
                    <a:gd name="T8" fmla="*/ 57 w 217"/>
                    <a:gd name="T9" fmla="*/ 57 h 216"/>
                    <a:gd name="T10" fmla="*/ 54 w 217"/>
                    <a:gd name="T11" fmla="*/ 81 h 216"/>
                    <a:gd name="T12" fmla="*/ 56 w 217"/>
                    <a:gd name="T13" fmla="*/ 101 h 216"/>
                    <a:gd name="T14" fmla="*/ 7 w 217"/>
                    <a:gd name="T15" fmla="*/ 175 h 216"/>
                    <a:gd name="T16" fmla="*/ 4 w 217"/>
                    <a:gd name="T17" fmla="*/ 180 h 216"/>
                    <a:gd name="T18" fmla="*/ 0 w 217"/>
                    <a:gd name="T19" fmla="*/ 193 h 216"/>
                    <a:gd name="T20" fmla="*/ 2 w 217"/>
                    <a:gd name="T21" fmla="*/ 202 h 216"/>
                    <a:gd name="T22" fmla="*/ 10 w 217"/>
                    <a:gd name="T23" fmla="*/ 212 h 216"/>
                    <a:gd name="T24" fmla="*/ 23 w 217"/>
                    <a:gd name="T25" fmla="*/ 216 h 216"/>
                    <a:gd name="T26" fmla="*/ 33 w 217"/>
                    <a:gd name="T27" fmla="*/ 214 h 216"/>
                    <a:gd name="T28" fmla="*/ 41 w 217"/>
                    <a:gd name="T29" fmla="*/ 209 h 216"/>
                    <a:gd name="T30" fmla="*/ 106 w 217"/>
                    <a:gd name="T31" fmla="*/ 157 h 216"/>
                    <a:gd name="T32" fmla="*/ 135 w 217"/>
                    <a:gd name="T33" fmla="*/ 162 h 216"/>
                    <a:gd name="T34" fmla="*/ 152 w 217"/>
                    <a:gd name="T35" fmla="*/ 161 h 216"/>
                    <a:gd name="T36" fmla="*/ 174 w 217"/>
                    <a:gd name="T37" fmla="*/ 153 h 216"/>
                    <a:gd name="T38" fmla="*/ 193 w 217"/>
                    <a:gd name="T39" fmla="*/ 139 h 216"/>
                    <a:gd name="T40" fmla="*/ 207 w 217"/>
                    <a:gd name="T41" fmla="*/ 120 h 216"/>
                    <a:gd name="T42" fmla="*/ 215 w 217"/>
                    <a:gd name="T43" fmla="*/ 98 h 216"/>
                    <a:gd name="T44" fmla="*/ 217 w 217"/>
                    <a:gd name="T45" fmla="*/ 81 h 216"/>
                    <a:gd name="T46" fmla="*/ 213 w 217"/>
                    <a:gd name="T47" fmla="*/ 57 h 216"/>
                    <a:gd name="T48" fmla="*/ 203 w 217"/>
                    <a:gd name="T49" fmla="*/ 36 h 216"/>
                    <a:gd name="T50" fmla="*/ 187 w 217"/>
                    <a:gd name="T51" fmla="*/ 19 h 216"/>
                    <a:gd name="T52" fmla="*/ 167 w 217"/>
                    <a:gd name="T53" fmla="*/ 6 h 216"/>
                    <a:gd name="T54" fmla="*/ 143 w 217"/>
                    <a:gd name="T55" fmla="*/ 0 h 216"/>
                    <a:gd name="T56" fmla="*/ 33 w 217"/>
                    <a:gd name="T57" fmla="*/ 201 h 216"/>
                    <a:gd name="T58" fmla="*/ 23 w 217"/>
                    <a:gd name="T59" fmla="*/ 205 h 216"/>
                    <a:gd name="T60" fmla="*/ 15 w 217"/>
                    <a:gd name="T61" fmla="*/ 201 h 216"/>
                    <a:gd name="T62" fmla="*/ 12 w 217"/>
                    <a:gd name="T63" fmla="*/ 193 h 216"/>
                    <a:gd name="T64" fmla="*/ 15 w 217"/>
                    <a:gd name="T65" fmla="*/ 185 h 216"/>
                    <a:gd name="T66" fmla="*/ 78 w 217"/>
                    <a:gd name="T67" fmla="*/ 139 h 216"/>
                    <a:gd name="T68" fmla="*/ 135 w 217"/>
                    <a:gd name="T69" fmla="*/ 149 h 216"/>
                    <a:gd name="T70" fmla="*/ 122 w 217"/>
                    <a:gd name="T71" fmla="*/ 148 h 216"/>
                    <a:gd name="T72" fmla="*/ 103 w 217"/>
                    <a:gd name="T73" fmla="*/ 141 h 216"/>
                    <a:gd name="T74" fmla="*/ 87 w 217"/>
                    <a:gd name="T75" fmla="*/ 129 h 216"/>
                    <a:gd name="T76" fmla="*/ 76 w 217"/>
                    <a:gd name="T77" fmla="*/ 113 h 216"/>
                    <a:gd name="T78" fmla="*/ 68 w 217"/>
                    <a:gd name="T79" fmla="*/ 94 h 216"/>
                    <a:gd name="T80" fmla="*/ 67 w 217"/>
                    <a:gd name="T81" fmla="*/ 81 h 216"/>
                    <a:gd name="T82" fmla="*/ 70 w 217"/>
                    <a:gd name="T83" fmla="*/ 61 h 216"/>
                    <a:gd name="T84" fmla="*/ 79 w 217"/>
                    <a:gd name="T85" fmla="*/ 43 h 216"/>
                    <a:gd name="T86" fmla="*/ 92 w 217"/>
                    <a:gd name="T87" fmla="*/ 29 h 216"/>
                    <a:gd name="T88" fmla="*/ 109 w 217"/>
                    <a:gd name="T89" fmla="*/ 19 h 216"/>
                    <a:gd name="T90" fmla="*/ 129 w 217"/>
                    <a:gd name="T91" fmla="*/ 13 h 216"/>
                    <a:gd name="T92" fmla="*/ 142 w 217"/>
                    <a:gd name="T93" fmla="*/ 13 h 216"/>
                    <a:gd name="T94" fmla="*/ 162 w 217"/>
                    <a:gd name="T95" fmla="*/ 19 h 216"/>
                    <a:gd name="T96" fmla="*/ 178 w 217"/>
                    <a:gd name="T97" fmla="*/ 29 h 216"/>
                    <a:gd name="T98" fmla="*/ 192 w 217"/>
                    <a:gd name="T99" fmla="*/ 43 h 216"/>
                    <a:gd name="T100" fmla="*/ 200 w 217"/>
                    <a:gd name="T101" fmla="*/ 61 h 216"/>
                    <a:gd name="T102" fmla="*/ 203 w 217"/>
                    <a:gd name="T103" fmla="*/ 81 h 216"/>
                    <a:gd name="T104" fmla="*/ 202 w 217"/>
                    <a:gd name="T105" fmla="*/ 94 h 216"/>
                    <a:gd name="T106" fmla="*/ 195 w 217"/>
                    <a:gd name="T107" fmla="*/ 113 h 216"/>
                    <a:gd name="T108" fmla="*/ 183 w 217"/>
                    <a:gd name="T109" fmla="*/ 129 h 216"/>
                    <a:gd name="T110" fmla="*/ 168 w 217"/>
                    <a:gd name="T111" fmla="*/ 141 h 216"/>
                    <a:gd name="T112" fmla="*/ 149 w 217"/>
                    <a:gd name="T113" fmla="*/ 148 h 216"/>
                    <a:gd name="T114" fmla="*/ 135 w 217"/>
                    <a:gd name="T115" fmla="*/ 149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217" h="216">
                      <a:moveTo>
                        <a:pt x="135" y="0"/>
                      </a:moveTo>
                      <a:lnTo>
                        <a:pt x="135" y="0"/>
                      </a:lnTo>
                      <a:lnTo>
                        <a:pt x="127" y="0"/>
                      </a:lnTo>
                      <a:lnTo>
                        <a:pt x="119" y="1"/>
                      </a:lnTo>
                      <a:lnTo>
                        <a:pt x="111" y="3"/>
                      </a:lnTo>
                      <a:lnTo>
                        <a:pt x="103" y="6"/>
                      </a:lnTo>
                      <a:lnTo>
                        <a:pt x="96" y="9"/>
                      </a:lnTo>
                      <a:lnTo>
                        <a:pt x="90" y="13"/>
                      </a:lnTo>
                      <a:lnTo>
                        <a:pt x="84" y="19"/>
                      </a:lnTo>
                      <a:lnTo>
                        <a:pt x="78" y="24"/>
                      </a:lnTo>
                      <a:lnTo>
                        <a:pt x="73" y="29"/>
                      </a:lnTo>
                      <a:lnTo>
                        <a:pt x="67" y="36"/>
                      </a:lnTo>
                      <a:lnTo>
                        <a:pt x="63" y="42"/>
                      </a:lnTo>
                      <a:lnTo>
                        <a:pt x="60" y="49"/>
                      </a:lnTo>
                      <a:lnTo>
                        <a:pt x="57" y="57"/>
                      </a:lnTo>
                      <a:lnTo>
                        <a:pt x="55" y="65"/>
                      </a:lnTo>
                      <a:lnTo>
                        <a:pt x="54" y="73"/>
                      </a:lnTo>
                      <a:lnTo>
                        <a:pt x="54" y="81"/>
                      </a:lnTo>
                      <a:lnTo>
                        <a:pt x="54" y="81"/>
                      </a:lnTo>
                      <a:lnTo>
                        <a:pt x="54" y="91"/>
                      </a:lnTo>
                      <a:lnTo>
                        <a:pt x="56" y="101"/>
                      </a:lnTo>
                      <a:lnTo>
                        <a:pt x="59" y="110"/>
                      </a:lnTo>
                      <a:lnTo>
                        <a:pt x="63" y="119"/>
                      </a:lnTo>
                      <a:lnTo>
                        <a:pt x="7" y="175"/>
                      </a:lnTo>
                      <a:lnTo>
                        <a:pt x="7" y="175"/>
                      </a:lnTo>
                      <a:lnTo>
                        <a:pt x="7" y="175"/>
                      </a:lnTo>
                      <a:lnTo>
                        <a:pt x="4" y="180"/>
                      </a:lnTo>
                      <a:lnTo>
                        <a:pt x="2" y="184"/>
                      </a:lnTo>
                      <a:lnTo>
                        <a:pt x="0" y="188"/>
                      </a:lnTo>
                      <a:lnTo>
                        <a:pt x="0" y="193"/>
                      </a:lnTo>
                      <a:lnTo>
                        <a:pt x="0" y="193"/>
                      </a:lnTo>
                      <a:lnTo>
                        <a:pt x="0" y="198"/>
                      </a:lnTo>
                      <a:lnTo>
                        <a:pt x="2" y="202"/>
                      </a:lnTo>
                      <a:lnTo>
                        <a:pt x="4" y="206"/>
                      </a:lnTo>
                      <a:lnTo>
                        <a:pt x="7" y="209"/>
                      </a:lnTo>
                      <a:lnTo>
                        <a:pt x="10" y="212"/>
                      </a:lnTo>
                      <a:lnTo>
                        <a:pt x="14" y="214"/>
                      </a:lnTo>
                      <a:lnTo>
                        <a:pt x="19" y="216"/>
                      </a:lnTo>
                      <a:lnTo>
                        <a:pt x="23" y="216"/>
                      </a:lnTo>
                      <a:lnTo>
                        <a:pt x="23" y="216"/>
                      </a:lnTo>
                      <a:lnTo>
                        <a:pt x="28" y="216"/>
                      </a:lnTo>
                      <a:lnTo>
                        <a:pt x="33" y="214"/>
                      </a:lnTo>
                      <a:lnTo>
                        <a:pt x="37" y="212"/>
                      </a:lnTo>
                      <a:lnTo>
                        <a:pt x="41" y="209"/>
                      </a:lnTo>
                      <a:lnTo>
                        <a:pt x="41" y="209"/>
                      </a:lnTo>
                      <a:lnTo>
                        <a:pt x="97" y="153"/>
                      </a:lnTo>
                      <a:lnTo>
                        <a:pt x="97" y="153"/>
                      </a:lnTo>
                      <a:lnTo>
                        <a:pt x="106" y="157"/>
                      </a:lnTo>
                      <a:lnTo>
                        <a:pt x="116" y="160"/>
                      </a:lnTo>
                      <a:lnTo>
                        <a:pt x="125" y="162"/>
                      </a:lnTo>
                      <a:lnTo>
                        <a:pt x="135" y="162"/>
                      </a:lnTo>
                      <a:lnTo>
                        <a:pt x="135" y="162"/>
                      </a:lnTo>
                      <a:lnTo>
                        <a:pt x="143" y="162"/>
                      </a:lnTo>
                      <a:lnTo>
                        <a:pt x="152" y="161"/>
                      </a:lnTo>
                      <a:lnTo>
                        <a:pt x="160" y="159"/>
                      </a:lnTo>
                      <a:lnTo>
                        <a:pt x="167" y="156"/>
                      </a:lnTo>
                      <a:lnTo>
                        <a:pt x="174" y="153"/>
                      </a:lnTo>
                      <a:lnTo>
                        <a:pt x="181" y="149"/>
                      </a:lnTo>
                      <a:lnTo>
                        <a:pt x="187" y="144"/>
                      </a:lnTo>
                      <a:lnTo>
                        <a:pt x="193" y="139"/>
                      </a:lnTo>
                      <a:lnTo>
                        <a:pt x="199" y="132"/>
                      </a:lnTo>
                      <a:lnTo>
                        <a:pt x="203" y="126"/>
                      </a:lnTo>
                      <a:lnTo>
                        <a:pt x="207" y="120"/>
                      </a:lnTo>
                      <a:lnTo>
                        <a:pt x="210" y="113"/>
                      </a:lnTo>
                      <a:lnTo>
                        <a:pt x="213" y="106"/>
                      </a:lnTo>
                      <a:lnTo>
                        <a:pt x="215" y="98"/>
                      </a:lnTo>
                      <a:lnTo>
                        <a:pt x="216" y="89"/>
                      </a:lnTo>
                      <a:lnTo>
                        <a:pt x="217" y="81"/>
                      </a:lnTo>
                      <a:lnTo>
                        <a:pt x="217" y="81"/>
                      </a:lnTo>
                      <a:lnTo>
                        <a:pt x="216" y="73"/>
                      </a:lnTo>
                      <a:lnTo>
                        <a:pt x="215" y="65"/>
                      </a:lnTo>
                      <a:lnTo>
                        <a:pt x="213" y="57"/>
                      </a:lnTo>
                      <a:lnTo>
                        <a:pt x="210" y="49"/>
                      </a:lnTo>
                      <a:lnTo>
                        <a:pt x="207" y="42"/>
                      </a:lnTo>
                      <a:lnTo>
                        <a:pt x="203" y="36"/>
                      </a:lnTo>
                      <a:lnTo>
                        <a:pt x="199" y="29"/>
                      </a:lnTo>
                      <a:lnTo>
                        <a:pt x="193" y="24"/>
                      </a:lnTo>
                      <a:lnTo>
                        <a:pt x="187" y="19"/>
                      </a:lnTo>
                      <a:lnTo>
                        <a:pt x="181" y="13"/>
                      </a:lnTo>
                      <a:lnTo>
                        <a:pt x="174" y="9"/>
                      </a:lnTo>
                      <a:lnTo>
                        <a:pt x="167" y="6"/>
                      </a:lnTo>
                      <a:lnTo>
                        <a:pt x="160" y="3"/>
                      </a:lnTo>
                      <a:lnTo>
                        <a:pt x="152" y="1"/>
                      </a:lnTo>
                      <a:lnTo>
                        <a:pt x="143" y="0"/>
                      </a:lnTo>
                      <a:lnTo>
                        <a:pt x="135" y="0"/>
                      </a:lnTo>
                      <a:lnTo>
                        <a:pt x="135" y="0"/>
                      </a:lnTo>
                      <a:close/>
                      <a:moveTo>
                        <a:pt x="33" y="201"/>
                      </a:moveTo>
                      <a:lnTo>
                        <a:pt x="33" y="201"/>
                      </a:lnTo>
                      <a:lnTo>
                        <a:pt x="28" y="204"/>
                      </a:lnTo>
                      <a:lnTo>
                        <a:pt x="23" y="205"/>
                      </a:lnTo>
                      <a:lnTo>
                        <a:pt x="23" y="205"/>
                      </a:lnTo>
                      <a:lnTo>
                        <a:pt x="19" y="204"/>
                      </a:lnTo>
                      <a:lnTo>
                        <a:pt x="15" y="201"/>
                      </a:lnTo>
                      <a:lnTo>
                        <a:pt x="13" y="197"/>
                      </a:lnTo>
                      <a:lnTo>
                        <a:pt x="12" y="193"/>
                      </a:lnTo>
                      <a:lnTo>
                        <a:pt x="12" y="193"/>
                      </a:lnTo>
                      <a:lnTo>
                        <a:pt x="13" y="188"/>
                      </a:lnTo>
                      <a:lnTo>
                        <a:pt x="15" y="185"/>
                      </a:lnTo>
                      <a:lnTo>
                        <a:pt x="15" y="185"/>
                      </a:lnTo>
                      <a:lnTo>
                        <a:pt x="70" y="129"/>
                      </a:lnTo>
                      <a:lnTo>
                        <a:pt x="70" y="129"/>
                      </a:lnTo>
                      <a:lnTo>
                        <a:pt x="78" y="139"/>
                      </a:lnTo>
                      <a:lnTo>
                        <a:pt x="87" y="147"/>
                      </a:lnTo>
                      <a:lnTo>
                        <a:pt x="33" y="201"/>
                      </a:lnTo>
                      <a:close/>
                      <a:moveTo>
                        <a:pt x="135" y="149"/>
                      </a:moveTo>
                      <a:lnTo>
                        <a:pt x="135" y="149"/>
                      </a:lnTo>
                      <a:lnTo>
                        <a:pt x="129" y="149"/>
                      </a:lnTo>
                      <a:lnTo>
                        <a:pt x="122" y="148"/>
                      </a:lnTo>
                      <a:lnTo>
                        <a:pt x="116" y="146"/>
                      </a:lnTo>
                      <a:lnTo>
                        <a:pt x="109" y="144"/>
                      </a:lnTo>
                      <a:lnTo>
                        <a:pt x="103" y="141"/>
                      </a:lnTo>
                      <a:lnTo>
                        <a:pt x="97" y="138"/>
                      </a:lnTo>
                      <a:lnTo>
                        <a:pt x="92" y="133"/>
                      </a:lnTo>
                      <a:lnTo>
                        <a:pt x="87" y="129"/>
                      </a:lnTo>
                      <a:lnTo>
                        <a:pt x="83" y="124"/>
                      </a:lnTo>
                      <a:lnTo>
                        <a:pt x="79" y="119"/>
                      </a:lnTo>
                      <a:lnTo>
                        <a:pt x="76" y="113"/>
                      </a:lnTo>
                      <a:lnTo>
                        <a:pt x="73" y="108"/>
                      </a:lnTo>
                      <a:lnTo>
                        <a:pt x="70" y="102"/>
                      </a:lnTo>
                      <a:lnTo>
                        <a:pt x="68" y="94"/>
                      </a:lnTo>
                      <a:lnTo>
                        <a:pt x="67" y="88"/>
                      </a:lnTo>
                      <a:lnTo>
                        <a:pt x="67" y="81"/>
                      </a:lnTo>
                      <a:lnTo>
                        <a:pt x="67" y="81"/>
                      </a:lnTo>
                      <a:lnTo>
                        <a:pt x="67" y="74"/>
                      </a:lnTo>
                      <a:lnTo>
                        <a:pt x="68" y="68"/>
                      </a:lnTo>
                      <a:lnTo>
                        <a:pt x="70" y="61"/>
                      </a:lnTo>
                      <a:lnTo>
                        <a:pt x="73" y="54"/>
                      </a:lnTo>
                      <a:lnTo>
                        <a:pt x="76" y="48"/>
                      </a:lnTo>
                      <a:lnTo>
                        <a:pt x="79" y="43"/>
                      </a:lnTo>
                      <a:lnTo>
                        <a:pt x="83" y="38"/>
                      </a:lnTo>
                      <a:lnTo>
                        <a:pt x="87" y="33"/>
                      </a:lnTo>
                      <a:lnTo>
                        <a:pt x="92" y="29"/>
                      </a:lnTo>
                      <a:lnTo>
                        <a:pt x="97" y="25"/>
                      </a:lnTo>
                      <a:lnTo>
                        <a:pt x="103" y="22"/>
                      </a:lnTo>
                      <a:lnTo>
                        <a:pt x="109" y="19"/>
                      </a:lnTo>
                      <a:lnTo>
                        <a:pt x="116" y="17"/>
                      </a:lnTo>
                      <a:lnTo>
                        <a:pt x="122" y="14"/>
                      </a:lnTo>
                      <a:lnTo>
                        <a:pt x="129" y="13"/>
                      </a:lnTo>
                      <a:lnTo>
                        <a:pt x="135" y="13"/>
                      </a:lnTo>
                      <a:lnTo>
                        <a:pt x="135" y="13"/>
                      </a:lnTo>
                      <a:lnTo>
                        <a:pt x="142" y="13"/>
                      </a:lnTo>
                      <a:lnTo>
                        <a:pt x="149" y="14"/>
                      </a:lnTo>
                      <a:lnTo>
                        <a:pt x="156" y="17"/>
                      </a:lnTo>
                      <a:lnTo>
                        <a:pt x="162" y="19"/>
                      </a:lnTo>
                      <a:lnTo>
                        <a:pt x="168" y="22"/>
                      </a:lnTo>
                      <a:lnTo>
                        <a:pt x="173" y="25"/>
                      </a:lnTo>
                      <a:lnTo>
                        <a:pt x="178" y="29"/>
                      </a:lnTo>
                      <a:lnTo>
                        <a:pt x="183" y="33"/>
                      </a:lnTo>
                      <a:lnTo>
                        <a:pt x="187" y="38"/>
                      </a:lnTo>
                      <a:lnTo>
                        <a:pt x="192" y="43"/>
                      </a:lnTo>
                      <a:lnTo>
                        <a:pt x="195" y="48"/>
                      </a:lnTo>
                      <a:lnTo>
                        <a:pt x="198" y="54"/>
                      </a:lnTo>
                      <a:lnTo>
                        <a:pt x="200" y="61"/>
                      </a:lnTo>
                      <a:lnTo>
                        <a:pt x="202" y="68"/>
                      </a:lnTo>
                      <a:lnTo>
                        <a:pt x="203" y="74"/>
                      </a:lnTo>
                      <a:lnTo>
                        <a:pt x="203" y="81"/>
                      </a:lnTo>
                      <a:lnTo>
                        <a:pt x="203" y="81"/>
                      </a:lnTo>
                      <a:lnTo>
                        <a:pt x="203" y="88"/>
                      </a:lnTo>
                      <a:lnTo>
                        <a:pt x="202" y="94"/>
                      </a:lnTo>
                      <a:lnTo>
                        <a:pt x="200" y="102"/>
                      </a:lnTo>
                      <a:lnTo>
                        <a:pt x="198" y="108"/>
                      </a:lnTo>
                      <a:lnTo>
                        <a:pt x="195" y="113"/>
                      </a:lnTo>
                      <a:lnTo>
                        <a:pt x="192" y="119"/>
                      </a:lnTo>
                      <a:lnTo>
                        <a:pt x="187" y="124"/>
                      </a:lnTo>
                      <a:lnTo>
                        <a:pt x="183" y="129"/>
                      </a:lnTo>
                      <a:lnTo>
                        <a:pt x="178" y="133"/>
                      </a:lnTo>
                      <a:lnTo>
                        <a:pt x="173" y="138"/>
                      </a:lnTo>
                      <a:lnTo>
                        <a:pt x="168" y="141"/>
                      </a:lnTo>
                      <a:lnTo>
                        <a:pt x="162" y="144"/>
                      </a:lnTo>
                      <a:lnTo>
                        <a:pt x="156" y="146"/>
                      </a:lnTo>
                      <a:lnTo>
                        <a:pt x="149" y="148"/>
                      </a:lnTo>
                      <a:lnTo>
                        <a:pt x="142" y="149"/>
                      </a:lnTo>
                      <a:lnTo>
                        <a:pt x="135" y="149"/>
                      </a:lnTo>
                      <a:lnTo>
                        <a:pt x="135" y="1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82880" tIns="91440" rIns="182880" bIns="91440" numCol="1" anchor="t" anchorCtr="0" compatLnSpc="1"/>
                <a:lstStyle/>
                <a:p>
                  <a:pPr algn="l" defTabSz="1828800" rtl="0"/>
                  <a:endParaRPr lang="en-US" sz="3600" kern="120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2" name="Freeform 128"/>
                <p:cNvSpPr/>
                <p:nvPr/>
              </p:nvSpPr>
              <p:spPr bwMode="auto">
                <a:xfrm>
                  <a:off x="5095875" y="2634456"/>
                  <a:ext cx="134940" cy="127000"/>
                </a:xfrm>
                <a:custGeom>
                  <a:avLst/>
                  <a:gdLst>
                    <a:gd name="T0" fmla="*/ 47 w 51"/>
                    <a:gd name="T1" fmla="*/ 0 h 50"/>
                    <a:gd name="T2" fmla="*/ 47 w 51"/>
                    <a:gd name="T3" fmla="*/ 0 h 50"/>
                    <a:gd name="T4" fmla="*/ 38 w 51"/>
                    <a:gd name="T5" fmla="*/ 1 h 50"/>
                    <a:gd name="T6" fmla="*/ 29 w 51"/>
                    <a:gd name="T7" fmla="*/ 3 h 50"/>
                    <a:gd name="T8" fmla="*/ 20 w 51"/>
                    <a:gd name="T9" fmla="*/ 8 h 50"/>
                    <a:gd name="T10" fmla="*/ 14 w 51"/>
                    <a:gd name="T11" fmla="*/ 13 h 50"/>
                    <a:gd name="T12" fmla="*/ 8 w 51"/>
                    <a:gd name="T13" fmla="*/ 20 h 50"/>
                    <a:gd name="T14" fmla="*/ 4 w 51"/>
                    <a:gd name="T15" fmla="*/ 29 h 50"/>
                    <a:gd name="T16" fmla="*/ 1 w 51"/>
                    <a:gd name="T17" fmla="*/ 38 h 50"/>
                    <a:gd name="T18" fmla="*/ 0 w 51"/>
                    <a:gd name="T19" fmla="*/ 47 h 50"/>
                    <a:gd name="T20" fmla="*/ 0 w 51"/>
                    <a:gd name="T21" fmla="*/ 47 h 50"/>
                    <a:gd name="T22" fmla="*/ 1 w 51"/>
                    <a:gd name="T23" fmla="*/ 49 h 50"/>
                    <a:gd name="T24" fmla="*/ 3 w 51"/>
                    <a:gd name="T25" fmla="*/ 50 h 50"/>
                    <a:gd name="T26" fmla="*/ 3 w 51"/>
                    <a:gd name="T27" fmla="*/ 50 h 50"/>
                    <a:gd name="T28" fmla="*/ 6 w 51"/>
                    <a:gd name="T29" fmla="*/ 49 h 50"/>
                    <a:gd name="T30" fmla="*/ 7 w 51"/>
                    <a:gd name="T31" fmla="*/ 47 h 50"/>
                    <a:gd name="T32" fmla="*/ 7 w 51"/>
                    <a:gd name="T33" fmla="*/ 47 h 50"/>
                    <a:gd name="T34" fmla="*/ 7 w 51"/>
                    <a:gd name="T35" fmla="*/ 39 h 50"/>
                    <a:gd name="T36" fmla="*/ 10 w 51"/>
                    <a:gd name="T37" fmla="*/ 31 h 50"/>
                    <a:gd name="T38" fmla="*/ 13 w 51"/>
                    <a:gd name="T39" fmla="*/ 25 h 50"/>
                    <a:gd name="T40" fmla="*/ 18 w 51"/>
                    <a:gd name="T41" fmla="*/ 18 h 50"/>
                    <a:gd name="T42" fmla="*/ 25 w 51"/>
                    <a:gd name="T43" fmla="*/ 13 h 50"/>
                    <a:gd name="T44" fmla="*/ 32 w 51"/>
                    <a:gd name="T45" fmla="*/ 9 h 50"/>
                    <a:gd name="T46" fmla="*/ 39 w 51"/>
                    <a:gd name="T47" fmla="*/ 7 h 50"/>
                    <a:gd name="T48" fmla="*/ 47 w 51"/>
                    <a:gd name="T49" fmla="*/ 6 h 50"/>
                    <a:gd name="T50" fmla="*/ 47 w 51"/>
                    <a:gd name="T51" fmla="*/ 6 h 50"/>
                    <a:gd name="T52" fmla="*/ 50 w 51"/>
                    <a:gd name="T53" fmla="*/ 5 h 50"/>
                    <a:gd name="T54" fmla="*/ 51 w 51"/>
                    <a:gd name="T55" fmla="*/ 3 h 50"/>
                    <a:gd name="T56" fmla="*/ 51 w 51"/>
                    <a:gd name="T57" fmla="*/ 3 h 50"/>
                    <a:gd name="T58" fmla="*/ 50 w 51"/>
                    <a:gd name="T59" fmla="*/ 1 h 50"/>
                    <a:gd name="T60" fmla="*/ 47 w 51"/>
                    <a:gd name="T61" fmla="*/ 0 h 50"/>
                    <a:gd name="T62" fmla="*/ 47 w 51"/>
                    <a:gd name="T63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1" h="5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8" y="1"/>
                      </a:lnTo>
                      <a:lnTo>
                        <a:pt x="29" y="3"/>
                      </a:lnTo>
                      <a:lnTo>
                        <a:pt x="20" y="8"/>
                      </a:lnTo>
                      <a:lnTo>
                        <a:pt x="14" y="13"/>
                      </a:lnTo>
                      <a:lnTo>
                        <a:pt x="8" y="20"/>
                      </a:lnTo>
                      <a:lnTo>
                        <a:pt x="4" y="29"/>
                      </a:lnTo>
                      <a:lnTo>
                        <a:pt x="1" y="38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1" y="49"/>
                      </a:lnTo>
                      <a:lnTo>
                        <a:pt x="3" y="50"/>
                      </a:lnTo>
                      <a:lnTo>
                        <a:pt x="3" y="50"/>
                      </a:lnTo>
                      <a:lnTo>
                        <a:pt x="6" y="49"/>
                      </a:lnTo>
                      <a:lnTo>
                        <a:pt x="7" y="47"/>
                      </a:lnTo>
                      <a:lnTo>
                        <a:pt x="7" y="47"/>
                      </a:lnTo>
                      <a:lnTo>
                        <a:pt x="7" y="39"/>
                      </a:lnTo>
                      <a:lnTo>
                        <a:pt x="10" y="31"/>
                      </a:lnTo>
                      <a:lnTo>
                        <a:pt x="13" y="25"/>
                      </a:lnTo>
                      <a:lnTo>
                        <a:pt x="18" y="18"/>
                      </a:lnTo>
                      <a:lnTo>
                        <a:pt x="25" y="13"/>
                      </a:lnTo>
                      <a:lnTo>
                        <a:pt x="32" y="9"/>
                      </a:lnTo>
                      <a:lnTo>
                        <a:pt x="39" y="7"/>
                      </a:lnTo>
                      <a:lnTo>
                        <a:pt x="47" y="6"/>
                      </a:lnTo>
                      <a:lnTo>
                        <a:pt x="47" y="6"/>
                      </a:lnTo>
                      <a:lnTo>
                        <a:pt x="50" y="5"/>
                      </a:lnTo>
                      <a:lnTo>
                        <a:pt x="51" y="3"/>
                      </a:lnTo>
                      <a:lnTo>
                        <a:pt x="51" y="3"/>
                      </a:lnTo>
                      <a:lnTo>
                        <a:pt x="50" y="1"/>
                      </a:lnTo>
                      <a:lnTo>
                        <a:pt x="47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82880" tIns="91440" rIns="182880" bIns="91440" numCol="1" anchor="t" anchorCtr="0" compatLnSpc="1"/>
                <a:lstStyle/>
                <a:p>
                  <a:pPr algn="l" defTabSz="1828800" rtl="0"/>
                  <a:endParaRPr lang="en-US" sz="3600" kern="120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33" name="Group 35"/>
              <p:cNvGrpSpPr/>
              <p:nvPr/>
            </p:nvGrpSpPr>
            <p:grpSpPr>
              <a:xfrm>
                <a:off x="4604883" y="2068715"/>
                <a:ext cx="620777" cy="612271"/>
                <a:chOff x="3706815" y="2539206"/>
                <a:chExt cx="579440" cy="571500"/>
              </a:xfrm>
              <a:solidFill>
                <a:schemeClr val="bg1"/>
              </a:solidFill>
            </p:grpSpPr>
            <p:sp>
              <p:nvSpPr>
                <p:cNvPr id="34" name="Freeform 129"/>
                <p:cNvSpPr>
                  <a:spLocks noEditPoints="1"/>
                </p:cNvSpPr>
                <p:nvPr/>
              </p:nvSpPr>
              <p:spPr bwMode="auto">
                <a:xfrm>
                  <a:off x="3706815" y="2539206"/>
                  <a:ext cx="579440" cy="571500"/>
                </a:xfrm>
                <a:custGeom>
                  <a:avLst/>
                  <a:gdLst>
                    <a:gd name="T0" fmla="*/ 142 w 217"/>
                    <a:gd name="T1" fmla="*/ 0 h 216"/>
                    <a:gd name="T2" fmla="*/ 123 w 217"/>
                    <a:gd name="T3" fmla="*/ 5 h 216"/>
                    <a:gd name="T4" fmla="*/ 106 w 217"/>
                    <a:gd name="T5" fmla="*/ 15 h 216"/>
                    <a:gd name="T6" fmla="*/ 93 w 217"/>
                    <a:gd name="T7" fmla="*/ 30 h 216"/>
                    <a:gd name="T8" fmla="*/ 85 w 217"/>
                    <a:gd name="T9" fmla="*/ 47 h 216"/>
                    <a:gd name="T10" fmla="*/ 82 w 217"/>
                    <a:gd name="T11" fmla="*/ 68 h 216"/>
                    <a:gd name="T12" fmla="*/ 83 w 217"/>
                    <a:gd name="T13" fmla="*/ 80 h 216"/>
                    <a:gd name="T14" fmla="*/ 4 w 217"/>
                    <a:gd name="T15" fmla="*/ 174 h 216"/>
                    <a:gd name="T16" fmla="*/ 0 w 217"/>
                    <a:gd name="T17" fmla="*/ 203 h 216"/>
                    <a:gd name="T18" fmla="*/ 4 w 217"/>
                    <a:gd name="T19" fmla="*/ 212 h 216"/>
                    <a:gd name="T20" fmla="*/ 35 w 217"/>
                    <a:gd name="T21" fmla="*/ 216 h 216"/>
                    <a:gd name="T22" fmla="*/ 43 w 217"/>
                    <a:gd name="T23" fmla="*/ 213 h 216"/>
                    <a:gd name="T24" fmla="*/ 68 w 217"/>
                    <a:gd name="T25" fmla="*/ 203 h 216"/>
                    <a:gd name="T26" fmla="*/ 81 w 217"/>
                    <a:gd name="T27" fmla="*/ 195 h 216"/>
                    <a:gd name="T28" fmla="*/ 95 w 217"/>
                    <a:gd name="T29" fmla="*/ 176 h 216"/>
                    <a:gd name="T30" fmla="*/ 104 w 217"/>
                    <a:gd name="T31" fmla="*/ 172 h 216"/>
                    <a:gd name="T32" fmla="*/ 108 w 217"/>
                    <a:gd name="T33" fmla="*/ 147 h 216"/>
                    <a:gd name="T34" fmla="*/ 137 w 217"/>
                    <a:gd name="T35" fmla="*/ 134 h 216"/>
                    <a:gd name="T36" fmla="*/ 149 w 217"/>
                    <a:gd name="T37" fmla="*/ 135 h 216"/>
                    <a:gd name="T38" fmla="*/ 170 w 217"/>
                    <a:gd name="T39" fmla="*/ 132 h 216"/>
                    <a:gd name="T40" fmla="*/ 187 w 217"/>
                    <a:gd name="T41" fmla="*/ 124 h 216"/>
                    <a:gd name="T42" fmla="*/ 202 w 217"/>
                    <a:gd name="T43" fmla="*/ 111 h 216"/>
                    <a:gd name="T44" fmla="*/ 212 w 217"/>
                    <a:gd name="T45" fmla="*/ 93 h 216"/>
                    <a:gd name="T46" fmla="*/ 217 w 217"/>
                    <a:gd name="T47" fmla="*/ 74 h 216"/>
                    <a:gd name="T48" fmla="*/ 217 w 217"/>
                    <a:gd name="T49" fmla="*/ 61 h 216"/>
                    <a:gd name="T50" fmla="*/ 212 w 217"/>
                    <a:gd name="T51" fmla="*/ 41 h 216"/>
                    <a:gd name="T52" fmla="*/ 202 w 217"/>
                    <a:gd name="T53" fmla="*/ 25 h 216"/>
                    <a:gd name="T54" fmla="*/ 187 w 217"/>
                    <a:gd name="T55" fmla="*/ 11 h 216"/>
                    <a:gd name="T56" fmla="*/ 170 w 217"/>
                    <a:gd name="T57" fmla="*/ 3 h 216"/>
                    <a:gd name="T58" fmla="*/ 149 w 217"/>
                    <a:gd name="T59" fmla="*/ 0 h 216"/>
                    <a:gd name="T60" fmla="*/ 149 w 217"/>
                    <a:gd name="T61" fmla="*/ 122 h 216"/>
                    <a:gd name="T62" fmla="*/ 128 w 217"/>
                    <a:gd name="T63" fmla="*/ 117 h 216"/>
                    <a:gd name="T64" fmla="*/ 113 w 217"/>
                    <a:gd name="T65" fmla="*/ 124 h 216"/>
                    <a:gd name="T66" fmla="*/ 96 w 217"/>
                    <a:gd name="T67" fmla="*/ 142 h 216"/>
                    <a:gd name="T68" fmla="*/ 82 w 217"/>
                    <a:gd name="T69" fmla="*/ 162 h 216"/>
                    <a:gd name="T70" fmla="*/ 73 w 217"/>
                    <a:gd name="T71" fmla="*/ 166 h 216"/>
                    <a:gd name="T72" fmla="*/ 68 w 217"/>
                    <a:gd name="T73" fmla="*/ 190 h 216"/>
                    <a:gd name="T74" fmla="*/ 47 w 217"/>
                    <a:gd name="T75" fmla="*/ 191 h 216"/>
                    <a:gd name="T76" fmla="*/ 14 w 217"/>
                    <a:gd name="T77" fmla="*/ 203 h 216"/>
                    <a:gd name="T78" fmla="*/ 93 w 217"/>
                    <a:gd name="T79" fmla="*/ 105 h 216"/>
                    <a:gd name="T80" fmla="*/ 103 w 217"/>
                    <a:gd name="T81" fmla="*/ 94 h 216"/>
                    <a:gd name="T82" fmla="*/ 96 w 217"/>
                    <a:gd name="T83" fmla="*/ 75 h 216"/>
                    <a:gd name="T84" fmla="*/ 96 w 217"/>
                    <a:gd name="T85" fmla="*/ 57 h 216"/>
                    <a:gd name="T86" fmla="*/ 112 w 217"/>
                    <a:gd name="T87" fmla="*/ 29 h 216"/>
                    <a:gd name="T88" fmla="*/ 138 w 217"/>
                    <a:gd name="T89" fmla="*/ 14 h 216"/>
                    <a:gd name="T90" fmla="*/ 161 w 217"/>
                    <a:gd name="T91" fmla="*/ 14 h 216"/>
                    <a:gd name="T92" fmla="*/ 187 w 217"/>
                    <a:gd name="T93" fmla="*/ 29 h 216"/>
                    <a:gd name="T94" fmla="*/ 203 w 217"/>
                    <a:gd name="T95" fmla="*/ 57 h 216"/>
                    <a:gd name="T96" fmla="*/ 203 w 217"/>
                    <a:gd name="T97" fmla="*/ 78 h 216"/>
                    <a:gd name="T98" fmla="*/ 187 w 217"/>
                    <a:gd name="T99" fmla="*/ 106 h 216"/>
                    <a:gd name="T100" fmla="*/ 161 w 217"/>
                    <a:gd name="T101" fmla="*/ 121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17" h="216">
                      <a:moveTo>
                        <a:pt x="149" y="0"/>
                      </a:moveTo>
                      <a:lnTo>
                        <a:pt x="149" y="0"/>
                      </a:lnTo>
                      <a:lnTo>
                        <a:pt x="142" y="0"/>
                      </a:lnTo>
                      <a:lnTo>
                        <a:pt x="136" y="1"/>
                      </a:lnTo>
                      <a:lnTo>
                        <a:pt x="129" y="3"/>
                      </a:lnTo>
                      <a:lnTo>
                        <a:pt x="123" y="5"/>
                      </a:lnTo>
                      <a:lnTo>
                        <a:pt x="118" y="8"/>
                      </a:lnTo>
                      <a:lnTo>
                        <a:pt x="112" y="11"/>
                      </a:lnTo>
                      <a:lnTo>
                        <a:pt x="106" y="15"/>
                      </a:lnTo>
                      <a:lnTo>
                        <a:pt x="101" y="20"/>
                      </a:lnTo>
                      <a:lnTo>
                        <a:pt x="97" y="25"/>
                      </a:lnTo>
                      <a:lnTo>
                        <a:pt x="93" y="30"/>
                      </a:lnTo>
                      <a:lnTo>
                        <a:pt x="90" y="35"/>
                      </a:lnTo>
                      <a:lnTo>
                        <a:pt x="87" y="41"/>
                      </a:lnTo>
                      <a:lnTo>
                        <a:pt x="85" y="47"/>
                      </a:lnTo>
                      <a:lnTo>
                        <a:pt x="83" y="53"/>
                      </a:lnTo>
                      <a:lnTo>
                        <a:pt x="82" y="61"/>
                      </a:lnTo>
                      <a:lnTo>
                        <a:pt x="82" y="68"/>
                      </a:lnTo>
                      <a:lnTo>
                        <a:pt x="82" y="68"/>
                      </a:lnTo>
                      <a:lnTo>
                        <a:pt x="82" y="74"/>
                      </a:lnTo>
                      <a:lnTo>
                        <a:pt x="83" y="80"/>
                      </a:lnTo>
                      <a:lnTo>
                        <a:pt x="87" y="92"/>
                      </a:lnTo>
                      <a:lnTo>
                        <a:pt x="4" y="174"/>
                      </a:lnTo>
                      <a:lnTo>
                        <a:pt x="4" y="174"/>
                      </a:lnTo>
                      <a:lnTo>
                        <a:pt x="1" y="179"/>
                      </a:lnTo>
                      <a:lnTo>
                        <a:pt x="0" y="183"/>
                      </a:lnTo>
                      <a:lnTo>
                        <a:pt x="0" y="203"/>
                      </a:lnTo>
                      <a:lnTo>
                        <a:pt x="0" y="203"/>
                      </a:lnTo>
                      <a:lnTo>
                        <a:pt x="2" y="208"/>
                      </a:lnTo>
                      <a:lnTo>
                        <a:pt x="4" y="212"/>
                      </a:lnTo>
                      <a:lnTo>
                        <a:pt x="9" y="215"/>
                      </a:lnTo>
                      <a:lnTo>
                        <a:pt x="14" y="216"/>
                      </a:lnTo>
                      <a:lnTo>
                        <a:pt x="35" y="216"/>
                      </a:lnTo>
                      <a:lnTo>
                        <a:pt x="35" y="216"/>
                      </a:lnTo>
                      <a:lnTo>
                        <a:pt x="39" y="215"/>
                      </a:lnTo>
                      <a:lnTo>
                        <a:pt x="43" y="213"/>
                      </a:lnTo>
                      <a:lnTo>
                        <a:pt x="52" y="203"/>
                      </a:lnTo>
                      <a:lnTo>
                        <a:pt x="68" y="203"/>
                      </a:lnTo>
                      <a:lnTo>
                        <a:pt x="68" y="203"/>
                      </a:lnTo>
                      <a:lnTo>
                        <a:pt x="74" y="202"/>
                      </a:lnTo>
                      <a:lnTo>
                        <a:pt x="78" y="199"/>
                      </a:lnTo>
                      <a:lnTo>
                        <a:pt x="81" y="195"/>
                      </a:lnTo>
                      <a:lnTo>
                        <a:pt x="82" y="190"/>
                      </a:lnTo>
                      <a:lnTo>
                        <a:pt x="82" y="176"/>
                      </a:lnTo>
                      <a:lnTo>
                        <a:pt x="95" y="176"/>
                      </a:lnTo>
                      <a:lnTo>
                        <a:pt x="95" y="176"/>
                      </a:lnTo>
                      <a:lnTo>
                        <a:pt x="100" y="175"/>
                      </a:lnTo>
                      <a:lnTo>
                        <a:pt x="104" y="172"/>
                      </a:lnTo>
                      <a:lnTo>
                        <a:pt x="107" y="167"/>
                      </a:lnTo>
                      <a:lnTo>
                        <a:pt x="108" y="162"/>
                      </a:lnTo>
                      <a:lnTo>
                        <a:pt x="108" y="147"/>
                      </a:lnTo>
                      <a:lnTo>
                        <a:pt x="125" y="130"/>
                      </a:lnTo>
                      <a:lnTo>
                        <a:pt x="125" y="130"/>
                      </a:lnTo>
                      <a:lnTo>
                        <a:pt x="137" y="134"/>
                      </a:lnTo>
                      <a:lnTo>
                        <a:pt x="143" y="135"/>
                      </a:lnTo>
                      <a:lnTo>
                        <a:pt x="149" y="135"/>
                      </a:lnTo>
                      <a:lnTo>
                        <a:pt x="149" y="135"/>
                      </a:lnTo>
                      <a:lnTo>
                        <a:pt x="157" y="135"/>
                      </a:lnTo>
                      <a:lnTo>
                        <a:pt x="163" y="134"/>
                      </a:lnTo>
                      <a:lnTo>
                        <a:pt x="170" y="132"/>
                      </a:lnTo>
                      <a:lnTo>
                        <a:pt x="176" y="130"/>
                      </a:lnTo>
                      <a:lnTo>
                        <a:pt x="182" y="127"/>
                      </a:lnTo>
                      <a:lnTo>
                        <a:pt x="187" y="124"/>
                      </a:lnTo>
                      <a:lnTo>
                        <a:pt x="193" y="120"/>
                      </a:lnTo>
                      <a:lnTo>
                        <a:pt x="198" y="115"/>
                      </a:lnTo>
                      <a:lnTo>
                        <a:pt x="202" y="111"/>
                      </a:lnTo>
                      <a:lnTo>
                        <a:pt x="206" y="106"/>
                      </a:lnTo>
                      <a:lnTo>
                        <a:pt x="209" y="100"/>
                      </a:lnTo>
                      <a:lnTo>
                        <a:pt x="212" y="93"/>
                      </a:lnTo>
                      <a:lnTo>
                        <a:pt x="214" y="87"/>
                      </a:lnTo>
                      <a:lnTo>
                        <a:pt x="216" y="81"/>
                      </a:lnTo>
                      <a:lnTo>
                        <a:pt x="217" y="74"/>
                      </a:lnTo>
                      <a:lnTo>
                        <a:pt x="217" y="68"/>
                      </a:lnTo>
                      <a:lnTo>
                        <a:pt x="217" y="68"/>
                      </a:lnTo>
                      <a:lnTo>
                        <a:pt x="217" y="61"/>
                      </a:lnTo>
                      <a:lnTo>
                        <a:pt x="216" y="53"/>
                      </a:lnTo>
                      <a:lnTo>
                        <a:pt x="214" y="47"/>
                      </a:lnTo>
                      <a:lnTo>
                        <a:pt x="212" y="41"/>
                      </a:lnTo>
                      <a:lnTo>
                        <a:pt x="209" y="35"/>
                      </a:lnTo>
                      <a:lnTo>
                        <a:pt x="206" y="30"/>
                      </a:lnTo>
                      <a:lnTo>
                        <a:pt x="202" y="25"/>
                      </a:lnTo>
                      <a:lnTo>
                        <a:pt x="198" y="20"/>
                      </a:lnTo>
                      <a:lnTo>
                        <a:pt x="193" y="15"/>
                      </a:lnTo>
                      <a:lnTo>
                        <a:pt x="187" y="11"/>
                      </a:lnTo>
                      <a:lnTo>
                        <a:pt x="182" y="8"/>
                      </a:lnTo>
                      <a:lnTo>
                        <a:pt x="176" y="5"/>
                      </a:lnTo>
                      <a:lnTo>
                        <a:pt x="170" y="3"/>
                      </a:lnTo>
                      <a:lnTo>
                        <a:pt x="163" y="1"/>
                      </a:lnTo>
                      <a:lnTo>
                        <a:pt x="157" y="0"/>
                      </a:lnTo>
                      <a:lnTo>
                        <a:pt x="149" y="0"/>
                      </a:lnTo>
                      <a:lnTo>
                        <a:pt x="149" y="0"/>
                      </a:lnTo>
                      <a:close/>
                      <a:moveTo>
                        <a:pt x="149" y="122"/>
                      </a:moveTo>
                      <a:lnTo>
                        <a:pt x="149" y="122"/>
                      </a:lnTo>
                      <a:lnTo>
                        <a:pt x="142" y="121"/>
                      </a:lnTo>
                      <a:lnTo>
                        <a:pt x="135" y="120"/>
                      </a:lnTo>
                      <a:lnTo>
                        <a:pt x="128" y="117"/>
                      </a:lnTo>
                      <a:lnTo>
                        <a:pt x="122" y="114"/>
                      </a:lnTo>
                      <a:lnTo>
                        <a:pt x="120" y="116"/>
                      </a:lnTo>
                      <a:lnTo>
                        <a:pt x="113" y="124"/>
                      </a:lnTo>
                      <a:lnTo>
                        <a:pt x="99" y="136"/>
                      </a:lnTo>
                      <a:lnTo>
                        <a:pt x="99" y="136"/>
                      </a:lnTo>
                      <a:lnTo>
                        <a:pt x="96" y="142"/>
                      </a:lnTo>
                      <a:lnTo>
                        <a:pt x="95" y="147"/>
                      </a:lnTo>
                      <a:lnTo>
                        <a:pt x="95" y="162"/>
                      </a:lnTo>
                      <a:lnTo>
                        <a:pt x="82" y="162"/>
                      </a:lnTo>
                      <a:lnTo>
                        <a:pt x="82" y="162"/>
                      </a:lnTo>
                      <a:lnTo>
                        <a:pt x="77" y="163"/>
                      </a:lnTo>
                      <a:lnTo>
                        <a:pt x="73" y="166"/>
                      </a:lnTo>
                      <a:lnTo>
                        <a:pt x="69" y="170"/>
                      </a:lnTo>
                      <a:lnTo>
                        <a:pt x="68" y="176"/>
                      </a:lnTo>
                      <a:lnTo>
                        <a:pt x="68" y="190"/>
                      </a:lnTo>
                      <a:lnTo>
                        <a:pt x="52" y="190"/>
                      </a:lnTo>
                      <a:lnTo>
                        <a:pt x="52" y="190"/>
                      </a:lnTo>
                      <a:lnTo>
                        <a:pt x="47" y="191"/>
                      </a:lnTo>
                      <a:lnTo>
                        <a:pt x="43" y="194"/>
                      </a:lnTo>
                      <a:lnTo>
                        <a:pt x="33" y="203"/>
                      </a:lnTo>
                      <a:lnTo>
                        <a:pt x="14" y="203"/>
                      </a:lnTo>
                      <a:lnTo>
                        <a:pt x="14" y="184"/>
                      </a:lnTo>
                      <a:lnTo>
                        <a:pt x="93" y="105"/>
                      </a:lnTo>
                      <a:lnTo>
                        <a:pt x="93" y="105"/>
                      </a:lnTo>
                      <a:lnTo>
                        <a:pt x="93" y="105"/>
                      </a:lnTo>
                      <a:lnTo>
                        <a:pt x="103" y="94"/>
                      </a:lnTo>
                      <a:lnTo>
                        <a:pt x="103" y="94"/>
                      </a:lnTo>
                      <a:lnTo>
                        <a:pt x="99" y="88"/>
                      </a:lnTo>
                      <a:lnTo>
                        <a:pt x="97" y="82"/>
                      </a:lnTo>
                      <a:lnTo>
                        <a:pt x="96" y="75"/>
                      </a:lnTo>
                      <a:lnTo>
                        <a:pt x="95" y="68"/>
                      </a:lnTo>
                      <a:lnTo>
                        <a:pt x="95" y="68"/>
                      </a:lnTo>
                      <a:lnTo>
                        <a:pt x="96" y="57"/>
                      </a:lnTo>
                      <a:lnTo>
                        <a:pt x="99" y="46"/>
                      </a:lnTo>
                      <a:lnTo>
                        <a:pt x="104" y="37"/>
                      </a:lnTo>
                      <a:lnTo>
                        <a:pt x="112" y="29"/>
                      </a:lnTo>
                      <a:lnTo>
                        <a:pt x="119" y="23"/>
                      </a:lnTo>
                      <a:lnTo>
                        <a:pt x="128" y="18"/>
                      </a:lnTo>
                      <a:lnTo>
                        <a:pt x="138" y="14"/>
                      </a:lnTo>
                      <a:lnTo>
                        <a:pt x="149" y="13"/>
                      </a:lnTo>
                      <a:lnTo>
                        <a:pt x="149" y="13"/>
                      </a:lnTo>
                      <a:lnTo>
                        <a:pt x="161" y="14"/>
                      </a:lnTo>
                      <a:lnTo>
                        <a:pt x="171" y="18"/>
                      </a:lnTo>
                      <a:lnTo>
                        <a:pt x="180" y="23"/>
                      </a:lnTo>
                      <a:lnTo>
                        <a:pt x="187" y="29"/>
                      </a:lnTo>
                      <a:lnTo>
                        <a:pt x="195" y="37"/>
                      </a:lnTo>
                      <a:lnTo>
                        <a:pt x="200" y="46"/>
                      </a:lnTo>
                      <a:lnTo>
                        <a:pt x="203" y="57"/>
                      </a:lnTo>
                      <a:lnTo>
                        <a:pt x="204" y="68"/>
                      </a:lnTo>
                      <a:lnTo>
                        <a:pt x="204" y="68"/>
                      </a:lnTo>
                      <a:lnTo>
                        <a:pt x="203" y="78"/>
                      </a:lnTo>
                      <a:lnTo>
                        <a:pt x="200" y="88"/>
                      </a:lnTo>
                      <a:lnTo>
                        <a:pt x="195" y="98"/>
                      </a:lnTo>
                      <a:lnTo>
                        <a:pt x="187" y="106"/>
                      </a:lnTo>
                      <a:lnTo>
                        <a:pt x="180" y="113"/>
                      </a:lnTo>
                      <a:lnTo>
                        <a:pt x="171" y="117"/>
                      </a:lnTo>
                      <a:lnTo>
                        <a:pt x="161" y="121"/>
                      </a:lnTo>
                      <a:lnTo>
                        <a:pt x="149" y="122"/>
                      </a:lnTo>
                      <a:lnTo>
                        <a:pt x="149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82880" tIns="91440" rIns="182880" bIns="91440" numCol="1" anchor="t" anchorCtr="0" compatLnSpc="1"/>
                <a:lstStyle/>
                <a:p>
                  <a:pPr algn="l" defTabSz="1828800" rtl="0"/>
                  <a:endParaRPr lang="en-US" sz="3600" kern="120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5" name="Freeform 130"/>
                <p:cNvSpPr>
                  <a:spLocks noEditPoints="1"/>
                </p:cNvSpPr>
                <p:nvPr/>
              </p:nvSpPr>
              <p:spPr bwMode="auto">
                <a:xfrm>
                  <a:off x="4071940" y="2610646"/>
                  <a:ext cx="142875" cy="142875"/>
                </a:xfrm>
                <a:custGeom>
                  <a:avLst/>
                  <a:gdLst>
                    <a:gd name="T0" fmla="*/ 53 w 55"/>
                    <a:gd name="T1" fmla="*/ 28 h 54"/>
                    <a:gd name="T2" fmla="*/ 53 w 55"/>
                    <a:gd name="T3" fmla="*/ 28 h 54"/>
                    <a:gd name="T4" fmla="*/ 47 w 55"/>
                    <a:gd name="T5" fmla="*/ 21 h 54"/>
                    <a:gd name="T6" fmla="*/ 40 w 55"/>
                    <a:gd name="T7" fmla="*/ 14 h 54"/>
                    <a:gd name="T8" fmla="*/ 33 w 55"/>
                    <a:gd name="T9" fmla="*/ 7 h 54"/>
                    <a:gd name="T10" fmla="*/ 26 w 55"/>
                    <a:gd name="T11" fmla="*/ 1 h 54"/>
                    <a:gd name="T12" fmla="*/ 26 w 55"/>
                    <a:gd name="T13" fmla="*/ 1 h 54"/>
                    <a:gd name="T14" fmla="*/ 23 w 55"/>
                    <a:gd name="T15" fmla="*/ 0 h 54"/>
                    <a:gd name="T16" fmla="*/ 20 w 55"/>
                    <a:gd name="T17" fmla="*/ 0 h 54"/>
                    <a:gd name="T18" fmla="*/ 20 w 55"/>
                    <a:gd name="T19" fmla="*/ 0 h 54"/>
                    <a:gd name="T20" fmla="*/ 13 w 55"/>
                    <a:gd name="T21" fmla="*/ 3 h 54"/>
                    <a:gd name="T22" fmla="*/ 7 w 55"/>
                    <a:gd name="T23" fmla="*/ 8 h 54"/>
                    <a:gd name="T24" fmla="*/ 3 w 55"/>
                    <a:gd name="T25" fmla="*/ 13 h 54"/>
                    <a:gd name="T26" fmla="*/ 0 w 55"/>
                    <a:gd name="T27" fmla="*/ 19 h 54"/>
                    <a:gd name="T28" fmla="*/ 0 w 55"/>
                    <a:gd name="T29" fmla="*/ 19 h 54"/>
                    <a:gd name="T30" fmla="*/ 0 w 55"/>
                    <a:gd name="T31" fmla="*/ 21 h 54"/>
                    <a:gd name="T32" fmla="*/ 0 w 55"/>
                    <a:gd name="T33" fmla="*/ 21 h 54"/>
                    <a:gd name="T34" fmla="*/ 0 w 55"/>
                    <a:gd name="T35" fmla="*/ 23 h 54"/>
                    <a:gd name="T36" fmla="*/ 1 w 55"/>
                    <a:gd name="T37" fmla="*/ 25 h 54"/>
                    <a:gd name="T38" fmla="*/ 1 w 55"/>
                    <a:gd name="T39" fmla="*/ 25 h 54"/>
                    <a:gd name="T40" fmla="*/ 7 w 55"/>
                    <a:gd name="T41" fmla="*/ 33 h 54"/>
                    <a:gd name="T42" fmla="*/ 13 w 55"/>
                    <a:gd name="T43" fmla="*/ 40 h 54"/>
                    <a:gd name="T44" fmla="*/ 21 w 55"/>
                    <a:gd name="T45" fmla="*/ 47 h 54"/>
                    <a:gd name="T46" fmla="*/ 29 w 55"/>
                    <a:gd name="T47" fmla="*/ 53 h 54"/>
                    <a:gd name="T48" fmla="*/ 29 w 55"/>
                    <a:gd name="T49" fmla="*/ 53 h 54"/>
                    <a:gd name="T50" fmla="*/ 32 w 55"/>
                    <a:gd name="T51" fmla="*/ 54 h 54"/>
                    <a:gd name="T52" fmla="*/ 35 w 55"/>
                    <a:gd name="T53" fmla="*/ 54 h 54"/>
                    <a:gd name="T54" fmla="*/ 35 w 55"/>
                    <a:gd name="T55" fmla="*/ 54 h 54"/>
                    <a:gd name="T56" fmla="*/ 41 w 55"/>
                    <a:gd name="T57" fmla="*/ 51 h 54"/>
                    <a:gd name="T58" fmla="*/ 46 w 55"/>
                    <a:gd name="T59" fmla="*/ 47 h 54"/>
                    <a:gd name="T60" fmla="*/ 50 w 55"/>
                    <a:gd name="T61" fmla="*/ 41 h 54"/>
                    <a:gd name="T62" fmla="*/ 53 w 55"/>
                    <a:gd name="T63" fmla="*/ 35 h 54"/>
                    <a:gd name="T64" fmla="*/ 53 w 55"/>
                    <a:gd name="T65" fmla="*/ 35 h 54"/>
                    <a:gd name="T66" fmla="*/ 55 w 55"/>
                    <a:gd name="T67" fmla="*/ 33 h 54"/>
                    <a:gd name="T68" fmla="*/ 55 w 55"/>
                    <a:gd name="T69" fmla="*/ 33 h 54"/>
                    <a:gd name="T70" fmla="*/ 53 w 55"/>
                    <a:gd name="T71" fmla="*/ 31 h 54"/>
                    <a:gd name="T72" fmla="*/ 53 w 55"/>
                    <a:gd name="T73" fmla="*/ 28 h 54"/>
                    <a:gd name="T74" fmla="*/ 53 w 55"/>
                    <a:gd name="T75" fmla="*/ 28 h 54"/>
                    <a:gd name="T76" fmla="*/ 33 w 55"/>
                    <a:gd name="T77" fmla="*/ 47 h 54"/>
                    <a:gd name="T78" fmla="*/ 33 w 55"/>
                    <a:gd name="T79" fmla="*/ 47 h 54"/>
                    <a:gd name="T80" fmla="*/ 26 w 55"/>
                    <a:gd name="T81" fmla="*/ 42 h 54"/>
                    <a:gd name="T82" fmla="*/ 19 w 55"/>
                    <a:gd name="T83" fmla="*/ 36 h 54"/>
                    <a:gd name="T84" fmla="*/ 12 w 55"/>
                    <a:gd name="T85" fmla="*/ 28 h 54"/>
                    <a:gd name="T86" fmla="*/ 6 w 55"/>
                    <a:gd name="T87" fmla="*/ 21 h 54"/>
                    <a:gd name="T88" fmla="*/ 6 w 55"/>
                    <a:gd name="T89" fmla="*/ 21 h 54"/>
                    <a:gd name="T90" fmla="*/ 9 w 55"/>
                    <a:gd name="T91" fmla="*/ 16 h 54"/>
                    <a:gd name="T92" fmla="*/ 12 w 55"/>
                    <a:gd name="T93" fmla="*/ 12 h 54"/>
                    <a:gd name="T94" fmla="*/ 17 w 55"/>
                    <a:gd name="T95" fmla="*/ 9 h 54"/>
                    <a:gd name="T96" fmla="*/ 22 w 55"/>
                    <a:gd name="T97" fmla="*/ 7 h 54"/>
                    <a:gd name="T98" fmla="*/ 22 w 55"/>
                    <a:gd name="T99" fmla="*/ 7 h 54"/>
                    <a:gd name="T100" fmla="*/ 29 w 55"/>
                    <a:gd name="T101" fmla="*/ 12 h 54"/>
                    <a:gd name="T102" fmla="*/ 36 w 55"/>
                    <a:gd name="T103" fmla="*/ 18 h 54"/>
                    <a:gd name="T104" fmla="*/ 42 w 55"/>
                    <a:gd name="T105" fmla="*/ 25 h 54"/>
                    <a:gd name="T106" fmla="*/ 47 w 55"/>
                    <a:gd name="T107" fmla="*/ 33 h 54"/>
                    <a:gd name="T108" fmla="*/ 47 w 55"/>
                    <a:gd name="T109" fmla="*/ 33 h 54"/>
                    <a:gd name="T110" fmla="*/ 45 w 55"/>
                    <a:gd name="T111" fmla="*/ 38 h 54"/>
                    <a:gd name="T112" fmla="*/ 42 w 55"/>
                    <a:gd name="T113" fmla="*/ 42 h 54"/>
                    <a:gd name="T114" fmla="*/ 38 w 55"/>
                    <a:gd name="T115" fmla="*/ 45 h 54"/>
                    <a:gd name="T116" fmla="*/ 33 w 55"/>
                    <a:gd name="T117" fmla="*/ 47 h 54"/>
                    <a:gd name="T118" fmla="*/ 33 w 55"/>
                    <a:gd name="T119" fmla="*/ 4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55" h="54">
                      <a:moveTo>
                        <a:pt x="53" y="28"/>
                      </a:moveTo>
                      <a:lnTo>
                        <a:pt x="53" y="28"/>
                      </a:lnTo>
                      <a:lnTo>
                        <a:pt x="47" y="21"/>
                      </a:lnTo>
                      <a:lnTo>
                        <a:pt x="40" y="14"/>
                      </a:lnTo>
                      <a:lnTo>
                        <a:pt x="33" y="7"/>
                      </a:lnTo>
                      <a:lnTo>
                        <a:pt x="26" y="1"/>
                      </a:lnTo>
                      <a:lnTo>
                        <a:pt x="26" y="1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lnTo>
                        <a:pt x="13" y="3"/>
                      </a:lnTo>
                      <a:lnTo>
                        <a:pt x="7" y="8"/>
                      </a:lnTo>
                      <a:lnTo>
                        <a:pt x="3" y="13"/>
                      </a:lnTo>
                      <a:lnTo>
                        <a:pt x="0" y="19"/>
                      </a:lnTo>
                      <a:lnTo>
                        <a:pt x="0" y="19"/>
                      </a:lnTo>
                      <a:lnTo>
                        <a:pt x="0" y="21"/>
                      </a:lnTo>
                      <a:lnTo>
                        <a:pt x="0" y="21"/>
                      </a:lnTo>
                      <a:lnTo>
                        <a:pt x="0" y="23"/>
                      </a:lnTo>
                      <a:lnTo>
                        <a:pt x="1" y="25"/>
                      </a:lnTo>
                      <a:lnTo>
                        <a:pt x="1" y="25"/>
                      </a:lnTo>
                      <a:lnTo>
                        <a:pt x="7" y="33"/>
                      </a:lnTo>
                      <a:lnTo>
                        <a:pt x="13" y="40"/>
                      </a:lnTo>
                      <a:lnTo>
                        <a:pt x="21" y="47"/>
                      </a:lnTo>
                      <a:lnTo>
                        <a:pt x="29" y="53"/>
                      </a:lnTo>
                      <a:lnTo>
                        <a:pt x="29" y="53"/>
                      </a:lnTo>
                      <a:lnTo>
                        <a:pt x="32" y="54"/>
                      </a:lnTo>
                      <a:lnTo>
                        <a:pt x="35" y="54"/>
                      </a:lnTo>
                      <a:lnTo>
                        <a:pt x="35" y="54"/>
                      </a:lnTo>
                      <a:lnTo>
                        <a:pt x="41" y="51"/>
                      </a:lnTo>
                      <a:lnTo>
                        <a:pt x="46" y="47"/>
                      </a:lnTo>
                      <a:lnTo>
                        <a:pt x="50" y="41"/>
                      </a:lnTo>
                      <a:lnTo>
                        <a:pt x="53" y="35"/>
                      </a:lnTo>
                      <a:lnTo>
                        <a:pt x="53" y="35"/>
                      </a:lnTo>
                      <a:lnTo>
                        <a:pt x="55" y="33"/>
                      </a:lnTo>
                      <a:lnTo>
                        <a:pt x="55" y="33"/>
                      </a:lnTo>
                      <a:lnTo>
                        <a:pt x="53" y="31"/>
                      </a:lnTo>
                      <a:lnTo>
                        <a:pt x="53" y="28"/>
                      </a:lnTo>
                      <a:lnTo>
                        <a:pt x="53" y="28"/>
                      </a:lnTo>
                      <a:close/>
                      <a:moveTo>
                        <a:pt x="33" y="47"/>
                      </a:moveTo>
                      <a:lnTo>
                        <a:pt x="33" y="47"/>
                      </a:lnTo>
                      <a:lnTo>
                        <a:pt x="26" y="42"/>
                      </a:lnTo>
                      <a:lnTo>
                        <a:pt x="19" y="36"/>
                      </a:lnTo>
                      <a:lnTo>
                        <a:pt x="12" y="28"/>
                      </a:lnTo>
                      <a:lnTo>
                        <a:pt x="6" y="21"/>
                      </a:lnTo>
                      <a:lnTo>
                        <a:pt x="6" y="21"/>
                      </a:lnTo>
                      <a:lnTo>
                        <a:pt x="9" y="16"/>
                      </a:lnTo>
                      <a:lnTo>
                        <a:pt x="12" y="12"/>
                      </a:lnTo>
                      <a:lnTo>
                        <a:pt x="17" y="9"/>
                      </a:lnTo>
                      <a:lnTo>
                        <a:pt x="22" y="7"/>
                      </a:lnTo>
                      <a:lnTo>
                        <a:pt x="22" y="7"/>
                      </a:lnTo>
                      <a:lnTo>
                        <a:pt x="29" y="12"/>
                      </a:lnTo>
                      <a:lnTo>
                        <a:pt x="36" y="18"/>
                      </a:lnTo>
                      <a:lnTo>
                        <a:pt x="42" y="25"/>
                      </a:lnTo>
                      <a:lnTo>
                        <a:pt x="47" y="33"/>
                      </a:lnTo>
                      <a:lnTo>
                        <a:pt x="47" y="33"/>
                      </a:lnTo>
                      <a:lnTo>
                        <a:pt x="45" y="38"/>
                      </a:lnTo>
                      <a:lnTo>
                        <a:pt x="42" y="42"/>
                      </a:lnTo>
                      <a:lnTo>
                        <a:pt x="38" y="45"/>
                      </a:lnTo>
                      <a:lnTo>
                        <a:pt x="33" y="47"/>
                      </a:lnTo>
                      <a:lnTo>
                        <a:pt x="33" y="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82880" tIns="91440" rIns="182880" bIns="91440" numCol="1" anchor="t" anchorCtr="0" compatLnSpc="1"/>
                <a:lstStyle/>
                <a:p>
                  <a:pPr algn="l" defTabSz="1828800" rtl="0"/>
                  <a:endParaRPr lang="en-US" sz="3600" kern="120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36" name="Group 38"/>
              <p:cNvGrpSpPr/>
              <p:nvPr/>
            </p:nvGrpSpPr>
            <p:grpSpPr>
              <a:xfrm>
                <a:off x="7017984" y="4504304"/>
                <a:ext cx="506009" cy="513039"/>
                <a:chOff x="6008690" y="1388271"/>
                <a:chExt cx="571500" cy="579440"/>
              </a:xfrm>
              <a:solidFill>
                <a:schemeClr val="bg1"/>
              </a:solidFill>
            </p:grpSpPr>
            <p:sp>
              <p:nvSpPr>
                <p:cNvPr id="37" name="Freeform 137"/>
                <p:cNvSpPr/>
                <p:nvPr/>
              </p:nvSpPr>
              <p:spPr bwMode="auto">
                <a:xfrm>
                  <a:off x="6326190" y="1467646"/>
                  <a:ext cx="182565" cy="182565"/>
                </a:xfrm>
                <a:custGeom>
                  <a:avLst/>
                  <a:gdLst>
                    <a:gd name="T0" fmla="*/ 64 w 71"/>
                    <a:gd name="T1" fmla="*/ 68 h 71"/>
                    <a:gd name="T2" fmla="*/ 64 w 71"/>
                    <a:gd name="T3" fmla="*/ 68 h 71"/>
                    <a:gd name="T4" fmla="*/ 64 w 71"/>
                    <a:gd name="T5" fmla="*/ 68 h 71"/>
                    <a:gd name="T6" fmla="*/ 65 w 71"/>
                    <a:gd name="T7" fmla="*/ 70 h 71"/>
                    <a:gd name="T8" fmla="*/ 67 w 71"/>
                    <a:gd name="T9" fmla="*/ 71 h 71"/>
                    <a:gd name="T10" fmla="*/ 67 w 71"/>
                    <a:gd name="T11" fmla="*/ 71 h 71"/>
                    <a:gd name="T12" fmla="*/ 70 w 71"/>
                    <a:gd name="T13" fmla="*/ 70 h 71"/>
                    <a:gd name="T14" fmla="*/ 71 w 71"/>
                    <a:gd name="T15" fmla="*/ 68 h 71"/>
                    <a:gd name="T16" fmla="*/ 71 w 71"/>
                    <a:gd name="T17" fmla="*/ 68 h 71"/>
                    <a:gd name="T18" fmla="*/ 71 w 71"/>
                    <a:gd name="T19" fmla="*/ 68 h 71"/>
                    <a:gd name="T20" fmla="*/ 71 w 71"/>
                    <a:gd name="T21" fmla="*/ 68 h 71"/>
                    <a:gd name="T22" fmla="*/ 70 w 71"/>
                    <a:gd name="T23" fmla="*/ 61 h 71"/>
                    <a:gd name="T24" fmla="*/ 69 w 71"/>
                    <a:gd name="T25" fmla="*/ 53 h 71"/>
                    <a:gd name="T26" fmla="*/ 68 w 71"/>
                    <a:gd name="T27" fmla="*/ 47 h 71"/>
                    <a:gd name="T28" fmla="*/ 65 w 71"/>
                    <a:gd name="T29" fmla="*/ 41 h 71"/>
                    <a:gd name="T30" fmla="*/ 63 w 71"/>
                    <a:gd name="T31" fmla="*/ 35 h 71"/>
                    <a:gd name="T32" fmla="*/ 59 w 71"/>
                    <a:gd name="T33" fmla="*/ 30 h 71"/>
                    <a:gd name="T34" fmla="*/ 56 w 71"/>
                    <a:gd name="T35" fmla="*/ 25 h 71"/>
                    <a:gd name="T36" fmla="*/ 51 w 71"/>
                    <a:gd name="T37" fmla="*/ 20 h 71"/>
                    <a:gd name="T38" fmla="*/ 47 w 71"/>
                    <a:gd name="T39" fmla="*/ 15 h 71"/>
                    <a:gd name="T40" fmla="*/ 42 w 71"/>
                    <a:gd name="T41" fmla="*/ 11 h 71"/>
                    <a:gd name="T42" fmla="*/ 36 w 71"/>
                    <a:gd name="T43" fmla="*/ 8 h 71"/>
                    <a:gd name="T44" fmla="*/ 29 w 71"/>
                    <a:gd name="T45" fmla="*/ 5 h 71"/>
                    <a:gd name="T46" fmla="*/ 23 w 71"/>
                    <a:gd name="T47" fmla="*/ 3 h 71"/>
                    <a:gd name="T48" fmla="*/ 17 w 71"/>
                    <a:gd name="T49" fmla="*/ 1 h 71"/>
                    <a:gd name="T50" fmla="*/ 10 w 71"/>
                    <a:gd name="T51" fmla="*/ 0 h 71"/>
                    <a:gd name="T52" fmla="*/ 4 w 71"/>
                    <a:gd name="T53" fmla="*/ 0 h 71"/>
                    <a:gd name="T54" fmla="*/ 4 w 71"/>
                    <a:gd name="T55" fmla="*/ 0 h 71"/>
                    <a:gd name="T56" fmla="*/ 3 w 71"/>
                    <a:gd name="T57" fmla="*/ 0 h 71"/>
                    <a:gd name="T58" fmla="*/ 3 w 71"/>
                    <a:gd name="T59" fmla="*/ 0 h 71"/>
                    <a:gd name="T60" fmla="*/ 1 w 71"/>
                    <a:gd name="T61" fmla="*/ 1 h 71"/>
                    <a:gd name="T62" fmla="*/ 0 w 71"/>
                    <a:gd name="T63" fmla="*/ 3 h 71"/>
                    <a:gd name="T64" fmla="*/ 0 w 71"/>
                    <a:gd name="T65" fmla="*/ 3 h 71"/>
                    <a:gd name="T66" fmla="*/ 1 w 71"/>
                    <a:gd name="T67" fmla="*/ 5 h 71"/>
                    <a:gd name="T68" fmla="*/ 3 w 71"/>
                    <a:gd name="T69" fmla="*/ 6 h 71"/>
                    <a:gd name="T70" fmla="*/ 3 w 71"/>
                    <a:gd name="T71" fmla="*/ 6 h 71"/>
                    <a:gd name="T72" fmla="*/ 3 w 71"/>
                    <a:gd name="T73" fmla="*/ 6 h 71"/>
                    <a:gd name="T74" fmla="*/ 10 w 71"/>
                    <a:gd name="T75" fmla="*/ 7 h 71"/>
                    <a:gd name="T76" fmla="*/ 15 w 71"/>
                    <a:gd name="T77" fmla="*/ 7 h 71"/>
                    <a:gd name="T78" fmla="*/ 27 w 71"/>
                    <a:gd name="T79" fmla="*/ 11 h 71"/>
                    <a:gd name="T80" fmla="*/ 38 w 71"/>
                    <a:gd name="T81" fmla="*/ 16 h 71"/>
                    <a:gd name="T82" fmla="*/ 47 w 71"/>
                    <a:gd name="T83" fmla="*/ 25 h 71"/>
                    <a:gd name="T84" fmla="*/ 54 w 71"/>
                    <a:gd name="T85" fmla="*/ 33 h 71"/>
                    <a:gd name="T86" fmla="*/ 59 w 71"/>
                    <a:gd name="T87" fmla="*/ 44 h 71"/>
                    <a:gd name="T88" fmla="*/ 63 w 71"/>
                    <a:gd name="T89" fmla="*/ 55 h 71"/>
                    <a:gd name="T90" fmla="*/ 64 w 71"/>
                    <a:gd name="T91" fmla="*/ 62 h 71"/>
                    <a:gd name="T92" fmla="*/ 64 w 71"/>
                    <a:gd name="T93" fmla="*/ 68 h 71"/>
                    <a:gd name="T94" fmla="*/ 64 w 71"/>
                    <a:gd name="T95" fmla="*/ 68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1" h="71">
                      <a:moveTo>
                        <a:pt x="64" y="68"/>
                      </a:moveTo>
                      <a:lnTo>
                        <a:pt x="64" y="68"/>
                      </a:lnTo>
                      <a:lnTo>
                        <a:pt x="64" y="68"/>
                      </a:lnTo>
                      <a:lnTo>
                        <a:pt x="65" y="70"/>
                      </a:lnTo>
                      <a:lnTo>
                        <a:pt x="67" y="71"/>
                      </a:lnTo>
                      <a:lnTo>
                        <a:pt x="67" y="71"/>
                      </a:lnTo>
                      <a:lnTo>
                        <a:pt x="70" y="70"/>
                      </a:lnTo>
                      <a:lnTo>
                        <a:pt x="71" y="68"/>
                      </a:lnTo>
                      <a:lnTo>
                        <a:pt x="71" y="68"/>
                      </a:lnTo>
                      <a:lnTo>
                        <a:pt x="71" y="68"/>
                      </a:lnTo>
                      <a:lnTo>
                        <a:pt x="71" y="68"/>
                      </a:lnTo>
                      <a:lnTo>
                        <a:pt x="70" y="61"/>
                      </a:lnTo>
                      <a:lnTo>
                        <a:pt x="69" y="53"/>
                      </a:lnTo>
                      <a:lnTo>
                        <a:pt x="68" y="47"/>
                      </a:lnTo>
                      <a:lnTo>
                        <a:pt x="65" y="41"/>
                      </a:lnTo>
                      <a:lnTo>
                        <a:pt x="63" y="35"/>
                      </a:lnTo>
                      <a:lnTo>
                        <a:pt x="59" y="30"/>
                      </a:lnTo>
                      <a:lnTo>
                        <a:pt x="56" y="25"/>
                      </a:lnTo>
                      <a:lnTo>
                        <a:pt x="51" y="20"/>
                      </a:lnTo>
                      <a:lnTo>
                        <a:pt x="47" y="15"/>
                      </a:lnTo>
                      <a:lnTo>
                        <a:pt x="42" y="11"/>
                      </a:lnTo>
                      <a:lnTo>
                        <a:pt x="36" y="8"/>
                      </a:lnTo>
                      <a:lnTo>
                        <a:pt x="29" y="5"/>
                      </a:lnTo>
                      <a:lnTo>
                        <a:pt x="23" y="3"/>
                      </a:lnTo>
                      <a:lnTo>
                        <a:pt x="17" y="1"/>
                      </a:lnTo>
                      <a:lnTo>
                        <a:pt x="10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1" y="1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1" y="5"/>
                      </a:lnTo>
                      <a:lnTo>
                        <a:pt x="3" y="6"/>
                      </a:lnTo>
                      <a:lnTo>
                        <a:pt x="3" y="6"/>
                      </a:lnTo>
                      <a:lnTo>
                        <a:pt x="3" y="6"/>
                      </a:lnTo>
                      <a:lnTo>
                        <a:pt x="10" y="7"/>
                      </a:lnTo>
                      <a:lnTo>
                        <a:pt x="15" y="7"/>
                      </a:lnTo>
                      <a:lnTo>
                        <a:pt x="27" y="11"/>
                      </a:lnTo>
                      <a:lnTo>
                        <a:pt x="38" y="16"/>
                      </a:lnTo>
                      <a:lnTo>
                        <a:pt x="47" y="25"/>
                      </a:lnTo>
                      <a:lnTo>
                        <a:pt x="54" y="33"/>
                      </a:lnTo>
                      <a:lnTo>
                        <a:pt x="59" y="44"/>
                      </a:lnTo>
                      <a:lnTo>
                        <a:pt x="63" y="55"/>
                      </a:lnTo>
                      <a:lnTo>
                        <a:pt x="64" y="62"/>
                      </a:lnTo>
                      <a:lnTo>
                        <a:pt x="64" y="68"/>
                      </a:lnTo>
                      <a:lnTo>
                        <a:pt x="64" y="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82880" tIns="91440" rIns="182880" bIns="91440" numCol="1" anchor="t" anchorCtr="0" compatLnSpc="1"/>
                <a:lstStyle/>
                <a:p>
                  <a:pPr algn="l" defTabSz="1828800" rtl="0"/>
                  <a:endParaRPr lang="en-US" sz="3600" kern="120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8" name="Freeform 138"/>
                <p:cNvSpPr>
                  <a:spLocks noEditPoints="1"/>
                </p:cNvSpPr>
                <p:nvPr/>
              </p:nvSpPr>
              <p:spPr bwMode="auto">
                <a:xfrm>
                  <a:off x="6008690" y="1388271"/>
                  <a:ext cx="571500" cy="579440"/>
                </a:xfrm>
                <a:custGeom>
                  <a:avLst/>
                  <a:gdLst>
                    <a:gd name="T0" fmla="*/ 62 w 217"/>
                    <a:gd name="T1" fmla="*/ 6 h 218"/>
                    <a:gd name="T2" fmla="*/ 55 w 217"/>
                    <a:gd name="T3" fmla="*/ 2 h 218"/>
                    <a:gd name="T4" fmla="*/ 48 w 217"/>
                    <a:gd name="T5" fmla="*/ 0 h 218"/>
                    <a:gd name="T6" fmla="*/ 44 w 217"/>
                    <a:gd name="T7" fmla="*/ 0 h 218"/>
                    <a:gd name="T8" fmla="*/ 40 w 217"/>
                    <a:gd name="T9" fmla="*/ 2 h 218"/>
                    <a:gd name="T10" fmla="*/ 30 w 217"/>
                    <a:gd name="T11" fmla="*/ 10 h 218"/>
                    <a:gd name="T12" fmla="*/ 27 w 217"/>
                    <a:gd name="T13" fmla="*/ 21 h 218"/>
                    <a:gd name="T14" fmla="*/ 6 w 217"/>
                    <a:gd name="T15" fmla="*/ 136 h 218"/>
                    <a:gd name="T16" fmla="*/ 4 w 217"/>
                    <a:gd name="T17" fmla="*/ 139 h 218"/>
                    <a:gd name="T18" fmla="*/ 1 w 217"/>
                    <a:gd name="T19" fmla="*/ 146 h 218"/>
                    <a:gd name="T20" fmla="*/ 1 w 217"/>
                    <a:gd name="T21" fmla="*/ 153 h 218"/>
                    <a:gd name="T22" fmla="*/ 4 w 217"/>
                    <a:gd name="T23" fmla="*/ 161 h 218"/>
                    <a:gd name="T24" fmla="*/ 54 w 217"/>
                    <a:gd name="T25" fmla="*/ 212 h 218"/>
                    <a:gd name="T26" fmla="*/ 57 w 217"/>
                    <a:gd name="T27" fmla="*/ 215 h 218"/>
                    <a:gd name="T28" fmla="*/ 64 w 217"/>
                    <a:gd name="T29" fmla="*/ 217 h 218"/>
                    <a:gd name="T30" fmla="*/ 68 w 217"/>
                    <a:gd name="T31" fmla="*/ 218 h 218"/>
                    <a:gd name="T32" fmla="*/ 76 w 217"/>
                    <a:gd name="T33" fmla="*/ 216 h 218"/>
                    <a:gd name="T34" fmla="*/ 83 w 217"/>
                    <a:gd name="T35" fmla="*/ 212 h 218"/>
                    <a:gd name="T36" fmla="*/ 197 w 217"/>
                    <a:gd name="T37" fmla="*/ 190 h 218"/>
                    <a:gd name="T38" fmla="*/ 203 w 217"/>
                    <a:gd name="T39" fmla="*/ 189 h 218"/>
                    <a:gd name="T40" fmla="*/ 213 w 217"/>
                    <a:gd name="T41" fmla="*/ 183 h 218"/>
                    <a:gd name="T42" fmla="*/ 216 w 217"/>
                    <a:gd name="T43" fmla="*/ 178 h 218"/>
                    <a:gd name="T44" fmla="*/ 217 w 217"/>
                    <a:gd name="T45" fmla="*/ 166 h 218"/>
                    <a:gd name="T46" fmla="*/ 211 w 217"/>
                    <a:gd name="T47" fmla="*/ 155 h 218"/>
                    <a:gd name="T48" fmla="*/ 94 w 217"/>
                    <a:gd name="T49" fmla="*/ 181 h 218"/>
                    <a:gd name="T50" fmla="*/ 72 w 217"/>
                    <a:gd name="T51" fmla="*/ 202 h 218"/>
                    <a:gd name="T52" fmla="*/ 68 w 217"/>
                    <a:gd name="T53" fmla="*/ 204 h 218"/>
                    <a:gd name="T54" fmla="*/ 65 w 217"/>
                    <a:gd name="T55" fmla="*/ 203 h 218"/>
                    <a:gd name="T56" fmla="*/ 16 w 217"/>
                    <a:gd name="T57" fmla="*/ 154 h 218"/>
                    <a:gd name="T58" fmla="*/ 14 w 217"/>
                    <a:gd name="T59" fmla="*/ 152 h 218"/>
                    <a:gd name="T60" fmla="*/ 14 w 217"/>
                    <a:gd name="T61" fmla="*/ 150 h 218"/>
                    <a:gd name="T62" fmla="*/ 16 w 217"/>
                    <a:gd name="T63" fmla="*/ 145 h 218"/>
                    <a:gd name="T64" fmla="*/ 37 w 217"/>
                    <a:gd name="T65" fmla="*/ 123 h 218"/>
                    <a:gd name="T66" fmla="*/ 94 w 217"/>
                    <a:gd name="T67" fmla="*/ 181 h 218"/>
                    <a:gd name="T68" fmla="*/ 94 w 217"/>
                    <a:gd name="T69" fmla="*/ 181 h 218"/>
                    <a:gd name="T70" fmla="*/ 103 w 217"/>
                    <a:gd name="T71" fmla="*/ 177 h 218"/>
                    <a:gd name="T72" fmla="*/ 100 w 217"/>
                    <a:gd name="T73" fmla="*/ 178 h 218"/>
                    <a:gd name="T74" fmla="*/ 41 w 217"/>
                    <a:gd name="T75" fmla="*/ 117 h 218"/>
                    <a:gd name="T76" fmla="*/ 41 w 217"/>
                    <a:gd name="T77" fmla="*/ 32 h 218"/>
                    <a:gd name="T78" fmla="*/ 103 w 217"/>
                    <a:gd name="T79" fmla="*/ 177 h 218"/>
                    <a:gd name="T80" fmla="*/ 203 w 217"/>
                    <a:gd name="T81" fmla="*/ 173 h 218"/>
                    <a:gd name="T82" fmla="*/ 197 w 217"/>
                    <a:gd name="T83" fmla="*/ 177 h 218"/>
                    <a:gd name="T84" fmla="*/ 41 w 217"/>
                    <a:gd name="T85" fmla="*/ 23 h 218"/>
                    <a:gd name="T86" fmla="*/ 41 w 217"/>
                    <a:gd name="T87" fmla="*/ 21 h 218"/>
                    <a:gd name="T88" fmla="*/ 45 w 217"/>
                    <a:gd name="T89" fmla="*/ 15 h 218"/>
                    <a:gd name="T90" fmla="*/ 48 w 217"/>
                    <a:gd name="T91" fmla="*/ 14 h 218"/>
                    <a:gd name="T92" fmla="*/ 50 w 217"/>
                    <a:gd name="T93" fmla="*/ 15 h 218"/>
                    <a:gd name="T94" fmla="*/ 202 w 217"/>
                    <a:gd name="T95" fmla="*/ 165 h 218"/>
                    <a:gd name="T96" fmla="*/ 204 w 217"/>
                    <a:gd name="T97" fmla="*/ 169 h 218"/>
                    <a:gd name="T98" fmla="*/ 203 w 217"/>
                    <a:gd name="T99" fmla="*/ 173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17" h="218">
                      <a:moveTo>
                        <a:pt x="62" y="6"/>
                      </a:moveTo>
                      <a:lnTo>
                        <a:pt x="62" y="6"/>
                      </a:lnTo>
                      <a:lnTo>
                        <a:pt x="59" y="3"/>
                      </a:lnTo>
                      <a:lnTo>
                        <a:pt x="55" y="2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0" y="2"/>
                      </a:lnTo>
                      <a:lnTo>
                        <a:pt x="40" y="2"/>
                      </a:lnTo>
                      <a:lnTo>
                        <a:pt x="34" y="5"/>
                      </a:lnTo>
                      <a:lnTo>
                        <a:pt x="30" y="10"/>
                      </a:lnTo>
                      <a:lnTo>
                        <a:pt x="28" y="15"/>
                      </a:lnTo>
                      <a:lnTo>
                        <a:pt x="27" y="21"/>
                      </a:lnTo>
                      <a:lnTo>
                        <a:pt x="27" y="114"/>
                      </a:lnTo>
                      <a:lnTo>
                        <a:pt x="6" y="136"/>
                      </a:lnTo>
                      <a:lnTo>
                        <a:pt x="6" y="136"/>
                      </a:lnTo>
                      <a:lnTo>
                        <a:pt x="4" y="139"/>
                      </a:lnTo>
                      <a:lnTo>
                        <a:pt x="2" y="142"/>
                      </a:lnTo>
                      <a:lnTo>
                        <a:pt x="1" y="146"/>
                      </a:lnTo>
                      <a:lnTo>
                        <a:pt x="0" y="150"/>
                      </a:lnTo>
                      <a:lnTo>
                        <a:pt x="1" y="153"/>
                      </a:lnTo>
                      <a:lnTo>
                        <a:pt x="2" y="157"/>
                      </a:lnTo>
                      <a:lnTo>
                        <a:pt x="4" y="161"/>
                      </a:lnTo>
                      <a:lnTo>
                        <a:pt x="6" y="164"/>
                      </a:lnTo>
                      <a:lnTo>
                        <a:pt x="54" y="212"/>
                      </a:lnTo>
                      <a:lnTo>
                        <a:pt x="54" y="212"/>
                      </a:lnTo>
                      <a:lnTo>
                        <a:pt x="57" y="215"/>
                      </a:lnTo>
                      <a:lnTo>
                        <a:pt x="60" y="216"/>
                      </a:lnTo>
                      <a:lnTo>
                        <a:pt x="64" y="217"/>
                      </a:lnTo>
                      <a:lnTo>
                        <a:pt x="68" y="218"/>
                      </a:lnTo>
                      <a:lnTo>
                        <a:pt x="68" y="218"/>
                      </a:lnTo>
                      <a:lnTo>
                        <a:pt x="71" y="217"/>
                      </a:lnTo>
                      <a:lnTo>
                        <a:pt x="76" y="216"/>
                      </a:lnTo>
                      <a:lnTo>
                        <a:pt x="79" y="215"/>
                      </a:lnTo>
                      <a:lnTo>
                        <a:pt x="83" y="212"/>
                      </a:lnTo>
                      <a:lnTo>
                        <a:pt x="103" y="190"/>
                      </a:lnTo>
                      <a:lnTo>
                        <a:pt x="197" y="190"/>
                      </a:lnTo>
                      <a:lnTo>
                        <a:pt x="197" y="190"/>
                      </a:lnTo>
                      <a:lnTo>
                        <a:pt x="203" y="189"/>
                      </a:lnTo>
                      <a:lnTo>
                        <a:pt x="208" y="187"/>
                      </a:lnTo>
                      <a:lnTo>
                        <a:pt x="213" y="183"/>
                      </a:lnTo>
                      <a:lnTo>
                        <a:pt x="216" y="178"/>
                      </a:lnTo>
                      <a:lnTo>
                        <a:pt x="216" y="178"/>
                      </a:lnTo>
                      <a:lnTo>
                        <a:pt x="217" y="172"/>
                      </a:lnTo>
                      <a:lnTo>
                        <a:pt x="217" y="166"/>
                      </a:lnTo>
                      <a:lnTo>
                        <a:pt x="215" y="160"/>
                      </a:lnTo>
                      <a:lnTo>
                        <a:pt x="211" y="155"/>
                      </a:lnTo>
                      <a:lnTo>
                        <a:pt x="62" y="6"/>
                      </a:lnTo>
                      <a:close/>
                      <a:moveTo>
                        <a:pt x="94" y="181"/>
                      </a:moveTo>
                      <a:lnTo>
                        <a:pt x="72" y="202"/>
                      </a:lnTo>
                      <a:lnTo>
                        <a:pt x="72" y="202"/>
                      </a:lnTo>
                      <a:lnTo>
                        <a:pt x="70" y="203"/>
                      </a:lnTo>
                      <a:lnTo>
                        <a:pt x="68" y="204"/>
                      </a:lnTo>
                      <a:lnTo>
                        <a:pt x="68" y="204"/>
                      </a:lnTo>
                      <a:lnTo>
                        <a:pt x="65" y="203"/>
                      </a:lnTo>
                      <a:lnTo>
                        <a:pt x="63" y="202"/>
                      </a:lnTo>
                      <a:lnTo>
                        <a:pt x="16" y="154"/>
                      </a:lnTo>
                      <a:lnTo>
                        <a:pt x="16" y="154"/>
                      </a:lnTo>
                      <a:lnTo>
                        <a:pt x="14" y="152"/>
                      </a:lnTo>
                      <a:lnTo>
                        <a:pt x="14" y="150"/>
                      </a:lnTo>
                      <a:lnTo>
                        <a:pt x="14" y="150"/>
                      </a:lnTo>
                      <a:lnTo>
                        <a:pt x="14" y="148"/>
                      </a:lnTo>
                      <a:lnTo>
                        <a:pt x="16" y="145"/>
                      </a:lnTo>
                      <a:lnTo>
                        <a:pt x="37" y="123"/>
                      </a:lnTo>
                      <a:lnTo>
                        <a:pt x="37" y="123"/>
                      </a:lnTo>
                      <a:lnTo>
                        <a:pt x="37" y="123"/>
                      </a:lnTo>
                      <a:lnTo>
                        <a:pt x="94" y="181"/>
                      </a:lnTo>
                      <a:lnTo>
                        <a:pt x="94" y="181"/>
                      </a:lnTo>
                      <a:lnTo>
                        <a:pt x="94" y="181"/>
                      </a:lnTo>
                      <a:lnTo>
                        <a:pt x="94" y="181"/>
                      </a:lnTo>
                      <a:close/>
                      <a:moveTo>
                        <a:pt x="103" y="177"/>
                      </a:moveTo>
                      <a:lnTo>
                        <a:pt x="103" y="177"/>
                      </a:lnTo>
                      <a:lnTo>
                        <a:pt x="100" y="178"/>
                      </a:lnTo>
                      <a:lnTo>
                        <a:pt x="41" y="117"/>
                      </a:lnTo>
                      <a:lnTo>
                        <a:pt x="41" y="117"/>
                      </a:lnTo>
                      <a:lnTo>
                        <a:pt x="41" y="114"/>
                      </a:lnTo>
                      <a:lnTo>
                        <a:pt x="41" y="32"/>
                      </a:lnTo>
                      <a:lnTo>
                        <a:pt x="185" y="177"/>
                      </a:lnTo>
                      <a:lnTo>
                        <a:pt x="103" y="177"/>
                      </a:lnTo>
                      <a:close/>
                      <a:moveTo>
                        <a:pt x="203" y="173"/>
                      </a:moveTo>
                      <a:lnTo>
                        <a:pt x="203" y="173"/>
                      </a:lnTo>
                      <a:lnTo>
                        <a:pt x="201" y="176"/>
                      </a:lnTo>
                      <a:lnTo>
                        <a:pt x="197" y="177"/>
                      </a:lnTo>
                      <a:lnTo>
                        <a:pt x="195" y="177"/>
                      </a:lnTo>
                      <a:lnTo>
                        <a:pt x="41" y="23"/>
                      </a:lnTo>
                      <a:lnTo>
                        <a:pt x="41" y="21"/>
                      </a:lnTo>
                      <a:lnTo>
                        <a:pt x="41" y="21"/>
                      </a:lnTo>
                      <a:lnTo>
                        <a:pt x="42" y="17"/>
                      </a:lnTo>
                      <a:lnTo>
                        <a:pt x="45" y="15"/>
                      </a:lnTo>
                      <a:lnTo>
                        <a:pt x="45" y="15"/>
                      </a:lnTo>
                      <a:lnTo>
                        <a:pt x="48" y="14"/>
                      </a:lnTo>
                      <a:lnTo>
                        <a:pt x="48" y="14"/>
                      </a:lnTo>
                      <a:lnTo>
                        <a:pt x="50" y="15"/>
                      </a:lnTo>
                      <a:lnTo>
                        <a:pt x="52" y="16"/>
                      </a:lnTo>
                      <a:lnTo>
                        <a:pt x="202" y="165"/>
                      </a:lnTo>
                      <a:lnTo>
                        <a:pt x="202" y="165"/>
                      </a:lnTo>
                      <a:lnTo>
                        <a:pt x="204" y="169"/>
                      </a:lnTo>
                      <a:lnTo>
                        <a:pt x="203" y="173"/>
                      </a:lnTo>
                      <a:lnTo>
                        <a:pt x="203" y="1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82880" tIns="91440" rIns="182880" bIns="91440" numCol="1" anchor="t" anchorCtr="0" compatLnSpc="1"/>
                <a:lstStyle/>
                <a:p>
                  <a:pPr algn="l" defTabSz="1828800" rtl="0"/>
                  <a:endParaRPr lang="en-US" sz="3600" kern="120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9" name="Freeform 139"/>
                <p:cNvSpPr/>
                <p:nvPr/>
              </p:nvSpPr>
              <p:spPr bwMode="auto">
                <a:xfrm>
                  <a:off x="6318250" y="1388271"/>
                  <a:ext cx="261940" cy="269875"/>
                </a:xfrm>
                <a:custGeom>
                  <a:avLst/>
                  <a:gdLst>
                    <a:gd name="T0" fmla="*/ 6 w 101"/>
                    <a:gd name="T1" fmla="*/ 14 h 102"/>
                    <a:gd name="T2" fmla="*/ 6 w 101"/>
                    <a:gd name="T3" fmla="*/ 14 h 102"/>
                    <a:gd name="T4" fmla="*/ 6 w 101"/>
                    <a:gd name="T5" fmla="*/ 14 h 102"/>
                    <a:gd name="T6" fmla="*/ 15 w 101"/>
                    <a:gd name="T7" fmla="*/ 15 h 102"/>
                    <a:gd name="T8" fmla="*/ 22 w 101"/>
                    <a:gd name="T9" fmla="*/ 16 h 102"/>
                    <a:gd name="T10" fmla="*/ 30 w 101"/>
                    <a:gd name="T11" fmla="*/ 18 h 102"/>
                    <a:gd name="T12" fmla="*/ 37 w 101"/>
                    <a:gd name="T13" fmla="*/ 21 h 102"/>
                    <a:gd name="T14" fmla="*/ 45 w 101"/>
                    <a:gd name="T15" fmla="*/ 24 h 102"/>
                    <a:gd name="T16" fmla="*/ 52 w 101"/>
                    <a:gd name="T17" fmla="*/ 28 h 102"/>
                    <a:gd name="T18" fmla="*/ 58 w 101"/>
                    <a:gd name="T19" fmla="*/ 33 h 102"/>
                    <a:gd name="T20" fmla="*/ 64 w 101"/>
                    <a:gd name="T21" fmla="*/ 38 h 102"/>
                    <a:gd name="T22" fmla="*/ 69 w 101"/>
                    <a:gd name="T23" fmla="*/ 43 h 102"/>
                    <a:gd name="T24" fmla="*/ 73 w 101"/>
                    <a:gd name="T25" fmla="*/ 50 h 102"/>
                    <a:gd name="T26" fmla="*/ 78 w 101"/>
                    <a:gd name="T27" fmla="*/ 57 h 102"/>
                    <a:gd name="T28" fmla="*/ 82 w 101"/>
                    <a:gd name="T29" fmla="*/ 64 h 102"/>
                    <a:gd name="T30" fmla="*/ 84 w 101"/>
                    <a:gd name="T31" fmla="*/ 71 h 102"/>
                    <a:gd name="T32" fmla="*/ 86 w 101"/>
                    <a:gd name="T33" fmla="*/ 79 h 102"/>
                    <a:gd name="T34" fmla="*/ 87 w 101"/>
                    <a:gd name="T35" fmla="*/ 87 h 102"/>
                    <a:gd name="T36" fmla="*/ 88 w 101"/>
                    <a:gd name="T37" fmla="*/ 96 h 102"/>
                    <a:gd name="T38" fmla="*/ 88 w 101"/>
                    <a:gd name="T39" fmla="*/ 96 h 102"/>
                    <a:gd name="T40" fmla="*/ 88 w 101"/>
                    <a:gd name="T41" fmla="*/ 96 h 102"/>
                    <a:gd name="T42" fmla="*/ 88 w 101"/>
                    <a:gd name="T43" fmla="*/ 98 h 102"/>
                    <a:gd name="T44" fmla="*/ 90 w 101"/>
                    <a:gd name="T45" fmla="*/ 100 h 102"/>
                    <a:gd name="T46" fmla="*/ 92 w 101"/>
                    <a:gd name="T47" fmla="*/ 102 h 102"/>
                    <a:gd name="T48" fmla="*/ 95 w 101"/>
                    <a:gd name="T49" fmla="*/ 102 h 102"/>
                    <a:gd name="T50" fmla="*/ 95 w 101"/>
                    <a:gd name="T51" fmla="*/ 102 h 102"/>
                    <a:gd name="T52" fmla="*/ 97 w 101"/>
                    <a:gd name="T53" fmla="*/ 102 h 102"/>
                    <a:gd name="T54" fmla="*/ 99 w 101"/>
                    <a:gd name="T55" fmla="*/ 100 h 102"/>
                    <a:gd name="T56" fmla="*/ 101 w 101"/>
                    <a:gd name="T57" fmla="*/ 98 h 102"/>
                    <a:gd name="T58" fmla="*/ 101 w 101"/>
                    <a:gd name="T59" fmla="*/ 96 h 102"/>
                    <a:gd name="T60" fmla="*/ 101 w 101"/>
                    <a:gd name="T61" fmla="*/ 96 h 102"/>
                    <a:gd name="T62" fmla="*/ 101 w 101"/>
                    <a:gd name="T63" fmla="*/ 96 h 102"/>
                    <a:gd name="T64" fmla="*/ 101 w 101"/>
                    <a:gd name="T65" fmla="*/ 96 h 102"/>
                    <a:gd name="T66" fmla="*/ 101 w 101"/>
                    <a:gd name="T67" fmla="*/ 85 h 102"/>
                    <a:gd name="T68" fmla="*/ 99 w 101"/>
                    <a:gd name="T69" fmla="*/ 76 h 102"/>
                    <a:gd name="T70" fmla="*/ 97 w 101"/>
                    <a:gd name="T71" fmla="*/ 67 h 102"/>
                    <a:gd name="T72" fmla="*/ 94 w 101"/>
                    <a:gd name="T73" fmla="*/ 59 h 102"/>
                    <a:gd name="T74" fmla="*/ 90 w 101"/>
                    <a:gd name="T75" fmla="*/ 51 h 102"/>
                    <a:gd name="T76" fmla="*/ 85 w 101"/>
                    <a:gd name="T77" fmla="*/ 42 h 102"/>
                    <a:gd name="T78" fmla="*/ 80 w 101"/>
                    <a:gd name="T79" fmla="*/ 35 h 102"/>
                    <a:gd name="T80" fmla="*/ 73 w 101"/>
                    <a:gd name="T81" fmla="*/ 28 h 102"/>
                    <a:gd name="T82" fmla="*/ 66 w 101"/>
                    <a:gd name="T83" fmla="*/ 22 h 102"/>
                    <a:gd name="T84" fmla="*/ 59 w 101"/>
                    <a:gd name="T85" fmla="*/ 17 h 102"/>
                    <a:gd name="T86" fmla="*/ 52 w 101"/>
                    <a:gd name="T87" fmla="*/ 12 h 102"/>
                    <a:gd name="T88" fmla="*/ 44 w 101"/>
                    <a:gd name="T89" fmla="*/ 8 h 102"/>
                    <a:gd name="T90" fmla="*/ 34 w 101"/>
                    <a:gd name="T91" fmla="*/ 4 h 102"/>
                    <a:gd name="T92" fmla="*/ 25 w 101"/>
                    <a:gd name="T93" fmla="*/ 2 h 102"/>
                    <a:gd name="T94" fmla="*/ 16 w 101"/>
                    <a:gd name="T95" fmla="*/ 1 h 102"/>
                    <a:gd name="T96" fmla="*/ 7 w 101"/>
                    <a:gd name="T97" fmla="*/ 0 h 102"/>
                    <a:gd name="T98" fmla="*/ 7 w 101"/>
                    <a:gd name="T99" fmla="*/ 0 h 102"/>
                    <a:gd name="T100" fmla="*/ 6 w 101"/>
                    <a:gd name="T101" fmla="*/ 0 h 102"/>
                    <a:gd name="T102" fmla="*/ 6 w 101"/>
                    <a:gd name="T103" fmla="*/ 0 h 102"/>
                    <a:gd name="T104" fmla="*/ 4 w 101"/>
                    <a:gd name="T105" fmla="*/ 1 h 102"/>
                    <a:gd name="T106" fmla="*/ 2 w 101"/>
                    <a:gd name="T107" fmla="*/ 2 h 102"/>
                    <a:gd name="T108" fmla="*/ 0 w 101"/>
                    <a:gd name="T109" fmla="*/ 4 h 102"/>
                    <a:gd name="T110" fmla="*/ 0 w 101"/>
                    <a:gd name="T111" fmla="*/ 8 h 102"/>
                    <a:gd name="T112" fmla="*/ 0 w 101"/>
                    <a:gd name="T113" fmla="*/ 8 h 102"/>
                    <a:gd name="T114" fmla="*/ 0 w 101"/>
                    <a:gd name="T115" fmla="*/ 10 h 102"/>
                    <a:gd name="T116" fmla="*/ 2 w 101"/>
                    <a:gd name="T117" fmla="*/ 12 h 102"/>
                    <a:gd name="T118" fmla="*/ 4 w 101"/>
                    <a:gd name="T119" fmla="*/ 14 h 102"/>
                    <a:gd name="T120" fmla="*/ 6 w 101"/>
                    <a:gd name="T121" fmla="*/ 14 h 102"/>
                    <a:gd name="T122" fmla="*/ 6 w 101"/>
                    <a:gd name="T123" fmla="*/ 14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01" h="102">
                      <a:moveTo>
                        <a:pt x="6" y="14"/>
                      </a:move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15" y="15"/>
                      </a:lnTo>
                      <a:lnTo>
                        <a:pt x="22" y="16"/>
                      </a:lnTo>
                      <a:lnTo>
                        <a:pt x="30" y="18"/>
                      </a:lnTo>
                      <a:lnTo>
                        <a:pt x="37" y="21"/>
                      </a:lnTo>
                      <a:lnTo>
                        <a:pt x="45" y="24"/>
                      </a:lnTo>
                      <a:lnTo>
                        <a:pt x="52" y="28"/>
                      </a:lnTo>
                      <a:lnTo>
                        <a:pt x="58" y="33"/>
                      </a:lnTo>
                      <a:lnTo>
                        <a:pt x="64" y="38"/>
                      </a:lnTo>
                      <a:lnTo>
                        <a:pt x="69" y="43"/>
                      </a:lnTo>
                      <a:lnTo>
                        <a:pt x="73" y="50"/>
                      </a:lnTo>
                      <a:lnTo>
                        <a:pt x="78" y="57"/>
                      </a:lnTo>
                      <a:lnTo>
                        <a:pt x="82" y="64"/>
                      </a:lnTo>
                      <a:lnTo>
                        <a:pt x="84" y="71"/>
                      </a:lnTo>
                      <a:lnTo>
                        <a:pt x="86" y="79"/>
                      </a:lnTo>
                      <a:lnTo>
                        <a:pt x="87" y="87"/>
                      </a:lnTo>
                      <a:lnTo>
                        <a:pt x="88" y="96"/>
                      </a:lnTo>
                      <a:lnTo>
                        <a:pt x="88" y="96"/>
                      </a:lnTo>
                      <a:lnTo>
                        <a:pt x="88" y="96"/>
                      </a:lnTo>
                      <a:lnTo>
                        <a:pt x="88" y="98"/>
                      </a:lnTo>
                      <a:lnTo>
                        <a:pt x="90" y="100"/>
                      </a:lnTo>
                      <a:lnTo>
                        <a:pt x="92" y="102"/>
                      </a:lnTo>
                      <a:lnTo>
                        <a:pt x="95" y="102"/>
                      </a:lnTo>
                      <a:lnTo>
                        <a:pt x="95" y="102"/>
                      </a:lnTo>
                      <a:lnTo>
                        <a:pt x="97" y="102"/>
                      </a:lnTo>
                      <a:lnTo>
                        <a:pt x="99" y="100"/>
                      </a:lnTo>
                      <a:lnTo>
                        <a:pt x="101" y="98"/>
                      </a:lnTo>
                      <a:lnTo>
                        <a:pt x="101" y="96"/>
                      </a:lnTo>
                      <a:lnTo>
                        <a:pt x="101" y="96"/>
                      </a:lnTo>
                      <a:lnTo>
                        <a:pt x="101" y="96"/>
                      </a:lnTo>
                      <a:lnTo>
                        <a:pt x="101" y="96"/>
                      </a:lnTo>
                      <a:lnTo>
                        <a:pt x="101" y="85"/>
                      </a:lnTo>
                      <a:lnTo>
                        <a:pt x="99" y="76"/>
                      </a:lnTo>
                      <a:lnTo>
                        <a:pt x="97" y="67"/>
                      </a:lnTo>
                      <a:lnTo>
                        <a:pt x="94" y="59"/>
                      </a:lnTo>
                      <a:lnTo>
                        <a:pt x="90" y="51"/>
                      </a:lnTo>
                      <a:lnTo>
                        <a:pt x="85" y="42"/>
                      </a:lnTo>
                      <a:lnTo>
                        <a:pt x="80" y="35"/>
                      </a:lnTo>
                      <a:lnTo>
                        <a:pt x="73" y="28"/>
                      </a:lnTo>
                      <a:lnTo>
                        <a:pt x="66" y="22"/>
                      </a:lnTo>
                      <a:lnTo>
                        <a:pt x="59" y="17"/>
                      </a:lnTo>
                      <a:lnTo>
                        <a:pt x="52" y="12"/>
                      </a:lnTo>
                      <a:lnTo>
                        <a:pt x="44" y="8"/>
                      </a:lnTo>
                      <a:lnTo>
                        <a:pt x="34" y="4"/>
                      </a:lnTo>
                      <a:lnTo>
                        <a:pt x="25" y="2"/>
                      </a:lnTo>
                      <a:lnTo>
                        <a:pt x="16" y="1"/>
                      </a:ln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4" y="1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2" y="12"/>
                      </a:lnTo>
                      <a:lnTo>
                        <a:pt x="4" y="14"/>
                      </a:lnTo>
                      <a:lnTo>
                        <a:pt x="6" y="14"/>
                      </a:lnTo>
                      <a:lnTo>
                        <a:pt x="6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82880" tIns="91440" rIns="182880" bIns="91440" numCol="1" anchor="t" anchorCtr="0" compatLnSpc="1"/>
                <a:lstStyle/>
                <a:p>
                  <a:pPr algn="l" defTabSz="1828800" rtl="0"/>
                  <a:endParaRPr lang="en-US" sz="3600" kern="120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40" name="Group 42"/>
              <p:cNvGrpSpPr/>
              <p:nvPr/>
            </p:nvGrpSpPr>
            <p:grpSpPr>
              <a:xfrm>
                <a:off x="5743139" y="3308055"/>
                <a:ext cx="780135" cy="770781"/>
                <a:chOff x="1395413" y="231775"/>
                <a:chExt cx="661987" cy="654050"/>
              </a:xfrm>
              <a:solidFill>
                <a:schemeClr val="bg1"/>
              </a:solidFill>
            </p:grpSpPr>
            <p:sp>
              <p:nvSpPr>
                <p:cNvPr id="41" name="Freeform 43"/>
                <p:cNvSpPr/>
                <p:nvPr/>
              </p:nvSpPr>
              <p:spPr bwMode="auto">
                <a:xfrm>
                  <a:off x="1395413" y="317500"/>
                  <a:ext cx="569913" cy="568325"/>
                </a:xfrm>
                <a:custGeom>
                  <a:avLst/>
                  <a:gdLst>
                    <a:gd name="T0" fmla="*/ 624 w 718"/>
                    <a:gd name="T1" fmla="*/ 230 h 716"/>
                    <a:gd name="T2" fmla="*/ 642 w 718"/>
                    <a:gd name="T3" fmla="*/ 283 h 716"/>
                    <a:gd name="T4" fmla="*/ 652 w 718"/>
                    <a:gd name="T5" fmla="*/ 338 h 716"/>
                    <a:gd name="T6" fmla="*/ 651 w 718"/>
                    <a:gd name="T7" fmla="*/ 387 h 716"/>
                    <a:gd name="T8" fmla="*/ 629 w 718"/>
                    <a:gd name="T9" fmla="*/ 471 h 716"/>
                    <a:gd name="T10" fmla="*/ 585 w 718"/>
                    <a:gd name="T11" fmla="*/ 544 h 716"/>
                    <a:gd name="T12" fmla="*/ 524 w 718"/>
                    <a:gd name="T13" fmla="*/ 600 h 716"/>
                    <a:gd name="T14" fmla="*/ 446 w 718"/>
                    <a:gd name="T15" fmla="*/ 637 h 716"/>
                    <a:gd name="T16" fmla="*/ 359 w 718"/>
                    <a:gd name="T17" fmla="*/ 650 h 716"/>
                    <a:gd name="T18" fmla="*/ 301 w 718"/>
                    <a:gd name="T19" fmla="*/ 644 h 716"/>
                    <a:gd name="T20" fmla="*/ 219 w 718"/>
                    <a:gd name="T21" fmla="*/ 616 h 716"/>
                    <a:gd name="T22" fmla="*/ 152 w 718"/>
                    <a:gd name="T23" fmla="*/ 564 h 716"/>
                    <a:gd name="T24" fmla="*/ 102 w 718"/>
                    <a:gd name="T25" fmla="*/ 497 h 716"/>
                    <a:gd name="T26" fmla="*/ 72 w 718"/>
                    <a:gd name="T27" fmla="*/ 417 h 716"/>
                    <a:gd name="T28" fmla="*/ 66 w 718"/>
                    <a:gd name="T29" fmla="*/ 357 h 716"/>
                    <a:gd name="T30" fmla="*/ 79 w 718"/>
                    <a:gd name="T31" fmla="*/ 270 h 716"/>
                    <a:gd name="T32" fmla="*/ 116 w 718"/>
                    <a:gd name="T33" fmla="*/ 194 h 716"/>
                    <a:gd name="T34" fmla="*/ 173 w 718"/>
                    <a:gd name="T35" fmla="*/ 131 h 716"/>
                    <a:gd name="T36" fmla="*/ 245 w 718"/>
                    <a:gd name="T37" fmla="*/ 87 h 716"/>
                    <a:gd name="T38" fmla="*/ 329 w 718"/>
                    <a:gd name="T39" fmla="*/ 65 h 716"/>
                    <a:gd name="T40" fmla="*/ 381 w 718"/>
                    <a:gd name="T41" fmla="*/ 65 h 716"/>
                    <a:gd name="T42" fmla="*/ 442 w 718"/>
                    <a:gd name="T43" fmla="*/ 77 h 716"/>
                    <a:gd name="T44" fmla="*/ 499 w 718"/>
                    <a:gd name="T45" fmla="*/ 100 h 716"/>
                    <a:gd name="T46" fmla="*/ 564 w 718"/>
                    <a:gd name="T47" fmla="*/ 64 h 716"/>
                    <a:gd name="T48" fmla="*/ 494 w 718"/>
                    <a:gd name="T49" fmla="*/ 25 h 716"/>
                    <a:gd name="T50" fmla="*/ 415 w 718"/>
                    <a:gd name="T51" fmla="*/ 4 h 716"/>
                    <a:gd name="T52" fmla="*/ 359 w 718"/>
                    <a:gd name="T53" fmla="*/ 0 h 716"/>
                    <a:gd name="T54" fmla="*/ 305 w 718"/>
                    <a:gd name="T55" fmla="*/ 2 h 716"/>
                    <a:gd name="T56" fmla="*/ 253 w 718"/>
                    <a:gd name="T57" fmla="*/ 15 h 716"/>
                    <a:gd name="T58" fmla="*/ 189 w 718"/>
                    <a:gd name="T59" fmla="*/ 43 h 716"/>
                    <a:gd name="T60" fmla="*/ 106 w 718"/>
                    <a:gd name="T61" fmla="*/ 104 h 716"/>
                    <a:gd name="T62" fmla="*/ 45 w 718"/>
                    <a:gd name="T63" fmla="*/ 187 h 716"/>
                    <a:gd name="T64" fmla="*/ 18 w 718"/>
                    <a:gd name="T65" fmla="*/ 251 h 716"/>
                    <a:gd name="T66" fmla="*/ 5 w 718"/>
                    <a:gd name="T67" fmla="*/ 303 h 716"/>
                    <a:gd name="T68" fmla="*/ 0 w 718"/>
                    <a:gd name="T69" fmla="*/ 357 h 716"/>
                    <a:gd name="T70" fmla="*/ 3 w 718"/>
                    <a:gd name="T71" fmla="*/ 394 h 716"/>
                    <a:gd name="T72" fmla="*/ 12 w 718"/>
                    <a:gd name="T73" fmla="*/ 447 h 716"/>
                    <a:gd name="T74" fmla="*/ 29 w 718"/>
                    <a:gd name="T75" fmla="*/ 497 h 716"/>
                    <a:gd name="T76" fmla="*/ 83 w 718"/>
                    <a:gd name="T77" fmla="*/ 586 h 716"/>
                    <a:gd name="T78" fmla="*/ 159 w 718"/>
                    <a:gd name="T79" fmla="*/ 654 h 716"/>
                    <a:gd name="T80" fmla="*/ 236 w 718"/>
                    <a:gd name="T81" fmla="*/ 694 h 716"/>
                    <a:gd name="T82" fmla="*/ 288 w 718"/>
                    <a:gd name="T83" fmla="*/ 709 h 716"/>
                    <a:gd name="T84" fmla="*/ 341 w 718"/>
                    <a:gd name="T85" fmla="*/ 716 h 716"/>
                    <a:gd name="T86" fmla="*/ 378 w 718"/>
                    <a:gd name="T87" fmla="*/ 716 h 716"/>
                    <a:gd name="T88" fmla="*/ 432 w 718"/>
                    <a:gd name="T89" fmla="*/ 709 h 716"/>
                    <a:gd name="T90" fmla="*/ 482 w 718"/>
                    <a:gd name="T91" fmla="*/ 694 h 716"/>
                    <a:gd name="T92" fmla="*/ 559 w 718"/>
                    <a:gd name="T93" fmla="*/ 654 h 716"/>
                    <a:gd name="T94" fmla="*/ 635 w 718"/>
                    <a:gd name="T95" fmla="*/ 586 h 716"/>
                    <a:gd name="T96" fmla="*/ 689 w 718"/>
                    <a:gd name="T97" fmla="*/ 497 h 716"/>
                    <a:gd name="T98" fmla="*/ 707 w 718"/>
                    <a:gd name="T99" fmla="*/ 447 h 716"/>
                    <a:gd name="T100" fmla="*/ 717 w 718"/>
                    <a:gd name="T101" fmla="*/ 394 h 716"/>
                    <a:gd name="T102" fmla="*/ 718 w 718"/>
                    <a:gd name="T103" fmla="*/ 357 h 716"/>
                    <a:gd name="T104" fmla="*/ 709 w 718"/>
                    <a:gd name="T105" fmla="*/ 281 h 716"/>
                    <a:gd name="T106" fmla="*/ 687 w 718"/>
                    <a:gd name="T107" fmla="*/ 210 h 716"/>
                    <a:gd name="T108" fmla="*/ 615 w 718"/>
                    <a:gd name="T109" fmla="*/ 214 h 7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18" h="716">
                      <a:moveTo>
                        <a:pt x="615" y="214"/>
                      </a:moveTo>
                      <a:lnTo>
                        <a:pt x="615" y="214"/>
                      </a:lnTo>
                      <a:lnTo>
                        <a:pt x="624" y="230"/>
                      </a:lnTo>
                      <a:lnTo>
                        <a:pt x="631" y="247"/>
                      </a:lnTo>
                      <a:lnTo>
                        <a:pt x="638" y="264"/>
                      </a:lnTo>
                      <a:lnTo>
                        <a:pt x="642" y="283"/>
                      </a:lnTo>
                      <a:lnTo>
                        <a:pt x="647" y="300"/>
                      </a:lnTo>
                      <a:lnTo>
                        <a:pt x="649" y="318"/>
                      </a:lnTo>
                      <a:lnTo>
                        <a:pt x="652" y="338"/>
                      </a:lnTo>
                      <a:lnTo>
                        <a:pt x="652" y="357"/>
                      </a:lnTo>
                      <a:lnTo>
                        <a:pt x="652" y="357"/>
                      </a:lnTo>
                      <a:lnTo>
                        <a:pt x="651" y="387"/>
                      </a:lnTo>
                      <a:lnTo>
                        <a:pt x="647" y="417"/>
                      </a:lnTo>
                      <a:lnTo>
                        <a:pt x="639" y="444"/>
                      </a:lnTo>
                      <a:lnTo>
                        <a:pt x="629" y="471"/>
                      </a:lnTo>
                      <a:lnTo>
                        <a:pt x="617" y="497"/>
                      </a:lnTo>
                      <a:lnTo>
                        <a:pt x="602" y="521"/>
                      </a:lnTo>
                      <a:lnTo>
                        <a:pt x="585" y="544"/>
                      </a:lnTo>
                      <a:lnTo>
                        <a:pt x="566" y="564"/>
                      </a:lnTo>
                      <a:lnTo>
                        <a:pt x="546" y="584"/>
                      </a:lnTo>
                      <a:lnTo>
                        <a:pt x="524" y="600"/>
                      </a:lnTo>
                      <a:lnTo>
                        <a:pt x="499" y="616"/>
                      </a:lnTo>
                      <a:lnTo>
                        <a:pt x="474" y="627"/>
                      </a:lnTo>
                      <a:lnTo>
                        <a:pt x="446" y="637"/>
                      </a:lnTo>
                      <a:lnTo>
                        <a:pt x="418" y="644"/>
                      </a:lnTo>
                      <a:lnTo>
                        <a:pt x="389" y="649"/>
                      </a:lnTo>
                      <a:lnTo>
                        <a:pt x="359" y="650"/>
                      </a:lnTo>
                      <a:lnTo>
                        <a:pt x="359" y="650"/>
                      </a:lnTo>
                      <a:lnTo>
                        <a:pt x="329" y="649"/>
                      </a:lnTo>
                      <a:lnTo>
                        <a:pt x="301" y="644"/>
                      </a:lnTo>
                      <a:lnTo>
                        <a:pt x="272" y="637"/>
                      </a:lnTo>
                      <a:lnTo>
                        <a:pt x="245" y="627"/>
                      </a:lnTo>
                      <a:lnTo>
                        <a:pt x="219" y="616"/>
                      </a:lnTo>
                      <a:lnTo>
                        <a:pt x="195" y="600"/>
                      </a:lnTo>
                      <a:lnTo>
                        <a:pt x="173" y="584"/>
                      </a:lnTo>
                      <a:lnTo>
                        <a:pt x="152" y="564"/>
                      </a:lnTo>
                      <a:lnTo>
                        <a:pt x="133" y="544"/>
                      </a:lnTo>
                      <a:lnTo>
                        <a:pt x="116" y="521"/>
                      </a:lnTo>
                      <a:lnTo>
                        <a:pt x="102" y="497"/>
                      </a:lnTo>
                      <a:lnTo>
                        <a:pt x="89" y="471"/>
                      </a:lnTo>
                      <a:lnTo>
                        <a:pt x="79" y="444"/>
                      </a:lnTo>
                      <a:lnTo>
                        <a:pt x="72" y="417"/>
                      </a:lnTo>
                      <a:lnTo>
                        <a:pt x="68" y="387"/>
                      </a:lnTo>
                      <a:lnTo>
                        <a:pt x="66" y="357"/>
                      </a:lnTo>
                      <a:lnTo>
                        <a:pt x="66" y="357"/>
                      </a:lnTo>
                      <a:lnTo>
                        <a:pt x="68" y="327"/>
                      </a:lnTo>
                      <a:lnTo>
                        <a:pt x="72" y="298"/>
                      </a:lnTo>
                      <a:lnTo>
                        <a:pt x="79" y="270"/>
                      </a:lnTo>
                      <a:lnTo>
                        <a:pt x="89" y="243"/>
                      </a:lnTo>
                      <a:lnTo>
                        <a:pt x="102" y="218"/>
                      </a:lnTo>
                      <a:lnTo>
                        <a:pt x="116" y="194"/>
                      </a:lnTo>
                      <a:lnTo>
                        <a:pt x="133" y="171"/>
                      </a:lnTo>
                      <a:lnTo>
                        <a:pt x="152" y="150"/>
                      </a:lnTo>
                      <a:lnTo>
                        <a:pt x="173" y="131"/>
                      </a:lnTo>
                      <a:lnTo>
                        <a:pt x="195" y="114"/>
                      </a:lnTo>
                      <a:lnTo>
                        <a:pt x="219" y="100"/>
                      </a:lnTo>
                      <a:lnTo>
                        <a:pt x="245" y="87"/>
                      </a:lnTo>
                      <a:lnTo>
                        <a:pt x="272" y="77"/>
                      </a:lnTo>
                      <a:lnTo>
                        <a:pt x="301" y="70"/>
                      </a:lnTo>
                      <a:lnTo>
                        <a:pt x="329" y="65"/>
                      </a:lnTo>
                      <a:lnTo>
                        <a:pt x="359" y="64"/>
                      </a:lnTo>
                      <a:lnTo>
                        <a:pt x="359" y="64"/>
                      </a:lnTo>
                      <a:lnTo>
                        <a:pt x="381" y="65"/>
                      </a:lnTo>
                      <a:lnTo>
                        <a:pt x="402" y="67"/>
                      </a:lnTo>
                      <a:lnTo>
                        <a:pt x="422" y="71"/>
                      </a:lnTo>
                      <a:lnTo>
                        <a:pt x="442" y="77"/>
                      </a:lnTo>
                      <a:lnTo>
                        <a:pt x="462" y="83"/>
                      </a:lnTo>
                      <a:lnTo>
                        <a:pt x="481" y="91"/>
                      </a:lnTo>
                      <a:lnTo>
                        <a:pt x="499" y="100"/>
                      </a:lnTo>
                      <a:lnTo>
                        <a:pt x="516" y="110"/>
                      </a:lnTo>
                      <a:lnTo>
                        <a:pt x="564" y="64"/>
                      </a:lnTo>
                      <a:lnTo>
                        <a:pt x="564" y="64"/>
                      </a:lnTo>
                      <a:lnTo>
                        <a:pt x="542" y="50"/>
                      </a:lnTo>
                      <a:lnTo>
                        <a:pt x="518" y="37"/>
                      </a:lnTo>
                      <a:lnTo>
                        <a:pt x="494" y="25"/>
                      </a:lnTo>
                      <a:lnTo>
                        <a:pt x="468" y="15"/>
                      </a:lnTo>
                      <a:lnTo>
                        <a:pt x="442" y="8"/>
                      </a:lnTo>
                      <a:lnTo>
                        <a:pt x="415" y="4"/>
                      </a:lnTo>
                      <a:lnTo>
                        <a:pt x="388" y="0"/>
                      </a:lnTo>
                      <a:lnTo>
                        <a:pt x="359" y="0"/>
                      </a:lnTo>
                      <a:lnTo>
                        <a:pt x="359" y="0"/>
                      </a:lnTo>
                      <a:lnTo>
                        <a:pt x="341" y="0"/>
                      </a:lnTo>
                      <a:lnTo>
                        <a:pt x="322" y="1"/>
                      </a:lnTo>
                      <a:lnTo>
                        <a:pt x="305" y="2"/>
                      </a:lnTo>
                      <a:lnTo>
                        <a:pt x="288" y="7"/>
                      </a:lnTo>
                      <a:lnTo>
                        <a:pt x="269" y="10"/>
                      </a:lnTo>
                      <a:lnTo>
                        <a:pt x="253" y="15"/>
                      </a:lnTo>
                      <a:lnTo>
                        <a:pt x="236" y="21"/>
                      </a:lnTo>
                      <a:lnTo>
                        <a:pt x="221" y="27"/>
                      </a:lnTo>
                      <a:lnTo>
                        <a:pt x="189" y="43"/>
                      </a:lnTo>
                      <a:lnTo>
                        <a:pt x="159" y="60"/>
                      </a:lnTo>
                      <a:lnTo>
                        <a:pt x="132" y="81"/>
                      </a:lnTo>
                      <a:lnTo>
                        <a:pt x="106" y="104"/>
                      </a:lnTo>
                      <a:lnTo>
                        <a:pt x="83" y="130"/>
                      </a:lnTo>
                      <a:lnTo>
                        <a:pt x="62" y="157"/>
                      </a:lnTo>
                      <a:lnTo>
                        <a:pt x="45" y="187"/>
                      </a:lnTo>
                      <a:lnTo>
                        <a:pt x="29" y="218"/>
                      </a:lnTo>
                      <a:lnTo>
                        <a:pt x="23" y="234"/>
                      </a:lnTo>
                      <a:lnTo>
                        <a:pt x="18" y="251"/>
                      </a:lnTo>
                      <a:lnTo>
                        <a:pt x="12" y="268"/>
                      </a:lnTo>
                      <a:lnTo>
                        <a:pt x="8" y="285"/>
                      </a:lnTo>
                      <a:lnTo>
                        <a:pt x="5" y="303"/>
                      </a:lnTo>
                      <a:lnTo>
                        <a:pt x="3" y="321"/>
                      </a:lnTo>
                      <a:lnTo>
                        <a:pt x="2" y="338"/>
                      </a:lnTo>
                      <a:lnTo>
                        <a:pt x="0" y="357"/>
                      </a:lnTo>
                      <a:lnTo>
                        <a:pt x="0" y="357"/>
                      </a:lnTo>
                      <a:lnTo>
                        <a:pt x="2" y="376"/>
                      </a:lnTo>
                      <a:lnTo>
                        <a:pt x="3" y="394"/>
                      </a:lnTo>
                      <a:lnTo>
                        <a:pt x="5" y="411"/>
                      </a:lnTo>
                      <a:lnTo>
                        <a:pt x="8" y="430"/>
                      </a:lnTo>
                      <a:lnTo>
                        <a:pt x="12" y="447"/>
                      </a:lnTo>
                      <a:lnTo>
                        <a:pt x="18" y="464"/>
                      </a:lnTo>
                      <a:lnTo>
                        <a:pt x="23" y="480"/>
                      </a:lnTo>
                      <a:lnTo>
                        <a:pt x="29" y="497"/>
                      </a:lnTo>
                      <a:lnTo>
                        <a:pt x="45" y="528"/>
                      </a:lnTo>
                      <a:lnTo>
                        <a:pt x="62" y="557"/>
                      </a:lnTo>
                      <a:lnTo>
                        <a:pt x="83" y="586"/>
                      </a:lnTo>
                      <a:lnTo>
                        <a:pt x="106" y="611"/>
                      </a:lnTo>
                      <a:lnTo>
                        <a:pt x="132" y="634"/>
                      </a:lnTo>
                      <a:lnTo>
                        <a:pt x="159" y="654"/>
                      </a:lnTo>
                      <a:lnTo>
                        <a:pt x="189" y="673"/>
                      </a:lnTo>
                      <a:lnTo>
                        <a:pt x="221" y="687"/>
                      </a:lnTo>
                      <a:lnTo>
                        <a:pt x="236" y="694"/>
                      </a:lnTo>
                      <a:lnTo>
                        <a:pt x="253" y="700"/>
                      </a:lnTo>
                      <a:lnTo>
                        <a:pt x="269" y="704"/>
                      </a:lnTo>
                      <a:lnTo>
                        <a:pt x="288" y="709"/>
                      </a:lnTo>
                      <a:lnTo>
                        <a:pt x="305" y="711"/>
                      </a:lnTo>
                      <a:lnTo>
                        <a:pt x="322" y="714"/>
                      </a:lnTo>
                      <a:lnTo>
                        <a:pt x="341" y="716"/>
                      </a:lnTo>
                      <a:lnTo>
                        <a:pt x="359" y="716"/>
                      </a:lnTo>
                      <a:lnTo>
                        <a:pt x="359" y="716"/>
                      </a:lnTo>
                      <a:lnTo>
                        <a:pt x="378" y="716"/>
                      </a:lnTo>
                      <a:lnTo>
                        <a:pt x="396" y="714"/>
                      </a:lnTo>
                      <a:lnTo>
                        <a:pt x="414" y="711"/>
                      </a:lnTo>
                      <a:lnTo>
                        <a:pt x="432" y="709"/>
                      </a:lnTo>
                      <a:lnTo>
                        <a:pt x="449" y="704"/>
                      </a:lnTo>
                      <a:lnTo>
                        <a:pt x="466" y="700"/>
                      </a:lnTo>
                      <a:lnTo>
                        <a:pt x="482" y="694"/>
                      </a:lnTo>
                      <a:lnTo>
                        <a:pt x="499" y="687"/>
                      </a:lnTo>
                      <a:lnTo>
                        <a:pt x="529" y="673"/>
                      </a:lnTo>
                      <a:lnTo>
                        <a:pt x="559" y="654"/>
                      </a:lnTo>
                      <a:lnTo>
                        <a:pt x="586" y="634"/>
                      </a:lnTo>
                      <a:lnTo>
                        <a:pt x="612" y="611"/>
                      </a:lnTo>
                      <a:lnTo>
                        <a:pt x="635" y="586"/>
                      </a:lnTo>
                      <a:lnTo>
                        <a:pt x="657" y="557"/>
                      </a:lnTo>
                      <a:lnTo>
                        <a:pt x="674" y="528"/>
                      </a:lnTo>
                      <a:lnTo>
                        <a:pt x="689" y="497"/>
                      </a:lnTo>
                      <a:lnTo>
                        <a:pt x="697" y="480"/>
                      </a:lnTo>
                      <a:lnTo>
                        <a:pt x="702" y="464"/>
                      </a:lnTo>
                      <a:lnTo>
                        <a:pt x="707" y="447"/>
                      </a:lnTo>
                      <a:lnTo>
                        <a:pt x="711" y="430"/>
                      </a:lnTo>
                      <a:lnTo>
                        <a:pt x="714" y="411"/>
                      </a:lnTo>
                      <a:lnTo>
                        <a:pt x="717" y="394"/>
                      </a:lnTo>
                      <a:lnTo>
                        <a:pt x="717" y="376"/>
                      </a:lnTo>
                      <a:lnTo>
                        <a:pt x="718" y="357"/>
                      </a:lnTo>
                      <a:lnTo>
                        <a:pt x="718" y="357"/>
                      </a:lnTo>
                      <a:lnTo>
                        <a:pt x="717" y="331"/>
                      </a:lnTo>
                      <a:lnTo>
                        <a:pt x="714" y="305"/>
                      </a:lnTo>
                      <a:lnTo>
                        <a:pt x="709" y="281"/>
                      </a:lnTo>
                      <a:lnTo>
                        <a:pt x="704" y="257"/>
                      </a:lnTo>
                      <a:lnTo>
                        <a:pt x="695" y="233"/>
                      </a:lnTo>
                      <a:lnTo>
                        <a:pt x="687" y="210"/>
                      </a:lnTo>
                      <a:lnTo>
                        <a:pt x="675" y="188"/>
                      </a:lnTo>
                      <a:lnTo>
                        <a:pt x="662" y="167"/>
                      </a:lnTo>
                      <a:lnTo>
                        <a:pt x="615" y="2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82880" tIns="91440" rIns="182880" bIns="91440" numCol="1" anchor="t" anchorCtr="0" compatLnSpc="1"/>
                <a:lstStyle/>
                <a:p>
                  <a:pPr algn="l" defTabSz="1828800" rtl="0"/>
                  <a:endParaRPr lang="en-US" sz="3600" kern="120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2" name="Freeform 44"/>
                <p:cNvSpPr/>
                <p:nvPr/>
              </p:nvSpPr>
              <p:spPr bwMode="auto">
                <a:xfrm>
                  <a:off x="1492250" y="414338"/>
                  <a:ext cx="376238" cy="376238"/>
                </a:xfrm>
                <a:custGeom>
                  <a:avLst/>
                  <a:gdLst>
                    <a:gd name="T0" fmla="*/ 254 w 474"/>
                    <a:gd name="T1" fmla="*/ 66 h 473"/>
                    <a:gd name="T2" fmla="*/ 303 w 474"/>
                    <a:gd name="T3" fmla="*/ 77 h 473"/>
                    <a:gd name="T4" fmla="*/ 340 w 474"/>
                    <a:gd name="T5" fmla="*/ 23 h 473"/>
                    <a:gd name="T6" fmla="*/ 299 w 474"/>
                    <a:gd name="T7" fmla="*/ 7 h 473"/>
                    <a:gd name="T8" fmla="*/ 253 w 474"/>
                    <a:gd name="T9" fmla="*/ 0 h 473"/>
                    <a:gd name="T10" fmla="*/ 213 w 474"/>
                    <a:gd name="T11" fmla="*/ 0 h 473"/>
                    <a:gd name="T12" fmla="*/ 146 w 474"/>
                    <a:gd name="T13" fmla="*/ 19 h 473"/>
                    <a:gd name="T14" fmla="*/ 87 w 474"/>
                    <a:gd name="T15" fmla="*/ 53 h 473"/>
                    <a:gd name="T16" fmla="*/ 41 w 474"/>
                    <a:gd name="T17" fmla="*/ 104 h 473"/>
                    <a:gd name="T18" fmla="*/ 11 w 474"/>
                    <a:gd name="T19" fmla="*/ 166 h 473"/>
                    <a:gd name="T20" fmla="*/ 0 w 474"/>
                    <a:gd name="T21" fmla="*/ 236 h 473"/>
                    <a:gd name="T22" fmla="*/ 6 w 474"/>
                    <a:gd name="T23" fmla="*/ 285 h 473"/>
                    <a:gd name="T24" fmla="*/ 29 w 474"/>
                    <a:gd name="T25" fmla="*/ 349 h 473"/>
                    <a:gd name="T26" fmla="*/ 70 w 474"/>
                    <a:gd name="T27" fmla="*/ 403 h 473"/>
                    <a:gd name="T28" fmla="*/ 124 w 474"/>
                    <a:gd name="T29" fmla="*/ 445 h 473"/>
                    <a:gd name="T30" fmla="*/ 190 w 474"/>
                    <a:gd name="T31" fmla="*/ 469 h 473"/>
                    <a:gd name="T32" fmla="*/ 237 w 474"/>
                    <a:gd name="T33" fmla="*/ 473 h 473"/>
                    <a:gd name="T34" fmla="*/ 307 w 474"/>
                    <a:gd name="T35" fmla="*/ 463 h 473"/>
                    <a:gd name="T36" fmla="*/ 370 w 474"/>
                    <a:gd name="T37" fmla="*/ 433 h 473"/>
                    <a:gd name="T38" fmla="*/ 420 w 474"/>
                    <a:gd name="T39" fmla="*/ 387 h 473"/>
                    <a:gd name="T40" fmla="*/ 456 w 474"/>
                    <a:gd name="T41" fmla="*/ 329 h 473"/>
                    <a:gd name="T42" fmla="*/ 473 w 474"/>
                    <a:gd name="T43" fmla="*/ 260 h 473"/>
                    <a:gd name="T44" fmla="*/ 473 w 474"/>
                    <a:gd name="T45" fmla="*/ 209 h 473"/>
                    <a:gd name="T46" fmla="*/ 452 w 474"/>
                    <a:gd name="T47" fmla="*/ 134 h 473"/>
                    <a:gd name="T48" fmla="*/ 404 w 474"/>
                    <a:gd name="T49" fmla="*/ 196 h 473"/>
                    <a:gd name="T50" fmla="*/ 409 w 474"/>
                    <a:gd name="T51" fmla="*/ 236 h 473"/>
                    <a:gd name="T52" fmla="*/ 406 w 474"/>
                    <a:gd name="T53" fmla="*/ 272 h 473"/>
                    <a:gd name="T54" fmla="*/ 389 w 474"/>
                    <a:gd name="T55" fmla="*/ 319 h 473"/>
                    <a:gd name="T56" fmla="*/ 359 w 474"/>
                    <a:gd name="T57" fmla="*/ 357 h 473"/>
                    <a:gd name="T58" fmla="*/ 319 w 474"/>
                    <a:gd name="T59" fmla="*/ 387 h 473"/>
                    <a:gd name="T60" fmla="*/ 272 w 474"/>
                    <a:gd name="T61" fmla="*/ 405 h 473"/>
                    <a:gd name="T62" fmla="*/ 237 w 474"/>
                    <a:gd name="T63" fmla="*/ 407 h 473"/>
                    <a:gd name="T64" fmla="*/ 186 w 474"/>
                    <a:gd name="T65" fmla="*/ 400 h 473"/>
                    <a:gd name="T66" fmla="*/ 141 w 474"/>
                    <a:gd name="T67" fmla="*/ 379 h 473"/>
                    <a:gd name="T68" fmla="*/ 104 w 474"/>
                    <a:gd name="T69" fmla="*/ 346 h 473"/>
                    <a:gd name="T70" fmla="*/ 79 w 474"/>
                    <a:gd name="T71" fmla="*/ 303 h 473"/>
                    <a:gd name="T72" fmla="*/ 67 w 474"/>
                    <a:gd name="T73" fmla="*/ 255 h 473"/>
                    <a:gd name="T74" fmla="*/ 67 w 474"/>
                    <a:gd name="T75" fmla="*/ 219 h 473"/>
                    <a:gd name="T76" fmla="*/ 79 w 474"/>
                    <a:gd name="T77" fmla="*/ 170 h 473"/>
                    <a:gd name="T78" fmla="*/ 104 w 474"/>
                    <a:gd name="T79" fmla="*/ 127 h 473"/>
                    <a:gd name="T80" fmla="*/ 141 w 474"/>
                    <a:gd name="T81" fmla="*/ 94 h 473"/>
                    <a:gd name="T82" fmla="*/ 186 w 474"/>
                    <a:gd name="T83" fmla="*/ 73 h 473"/>
                    <a:gd name="T84" fmla="*/ 237 w 474"/>
                    <a:gd name="T85" fmla="*/ 64 h 4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74" h="473">
                      <a:moveTo>
                        <a:pt x="237" y="64"/>
                      </a:moveTo>
                      <a:lnTo>
                        <a:pt x="237" y="64"/>
                      </a:lnTo>
                      <a:lnTo>
                        <a:pt x="254" y="66"/>
                      </a:lnTo>
                      <a:lnTo>
                        <a:pt x="272" y="69"/>
                      </a:lnTo>
                      <a:lnTo>
                        <a:pt x="287" y="72"/>
                      </a:lnTo>
                      <a:lnTo>
                        <a:pt x="303" y="77"/>
                      </a:lnTo>
                      <a:lnTo>
                        <a:pt x="353" y="30"/>
                      </a:lnTo>
                      <a:lnTo>
                        <a:pt x="353" y="30"/>
                      </a:lnTo>
                      <a:lnTo>
                        <a:pt x="340" y="23"/>
                      </a:lnTo>
                      <a:lnTo>
                        <a:pt x="326" y="17"/>
                      </a:lnTo>
                      <a:lnTo>
                        <a:pt x="313" y="12"/>
                      </a:lnTo>
                      <a:lnTo>
                        <a:pt x="299" y="7"/>
                      </a:lnTo>
                      <a:lnTo>
                        <a:pt x="283" y="4"/>
                      </a:lnTo>
                      <a:lnTo>
                        <a:pt x="269" y="2"/>
                      </a:lnTo>
                      <a:lnTo>
                        <a:pt x="253" y="0"/>
                      </a:lnTo>
                      <a:lnTo>
                        <a:pt x="237" y="0"/>
                      </a:lnTo>
                      <a:lnTo>
                        <a:pt x="237" y="0"/>
                      </a:lnTo>
                      <a:lnTo>
                        <a:pt x="213" y="0"/>
                      </a:lnTo>
                      <a:lnTo>
                        <a:pt x="190" y="4"/>
                      </a:lnTo>
                      <a:lnTo>
                        <a:pt x="167" y="10"/>
                      </a:lnTo>
                      <a:lnTo>
                        <a:pt x="146" y="19"/>
                      </a:lnTo>
                      <a:lnTo>
                        <a:pt x="124" y="29"/>
                      </a:lnTo>
                      <a:lnTo>
                        <a:pt x="104" y="40"/>
                      </a:lnTo>
                      <a:lnTo>
                        <a:pt x="87" y="53"/>
                      </a:lnTo>
                      <a:lnTo>
                        <a:pt x="70" y="69"/>
                      </a:lnTo>
                      <a:lnTo>
                        <a:pt x="54" y="86"/>
                      </a:lnTo>
                      <a:lnTo>
                        <a:pt x="41" y="104"/>
                      </a:lnTo>
                      <a:lnTo>
                        <a:pt x="29" y="123"/>
                      </a:lnTo>
                      <a:lnTo>
                        <a:pt x="19" y="144"/>
                      </a:lnTo>
                      <a:lnTo>
                        <a:pt x="11" y="166"/>
                      </a:lnTo>
                      <a:lnTo>
                        <a:pt x="6" y="189"/>
                      </a:lnTo>
                      <a:lnTo>
                        <a:pt x="1" y="212"/>
                      </a:lnTo>
                      <a:lnTo>
                        <a:pt x="0" y="236"/>
                      </a:lnTo>
                      <a:lnTo>
                        <a:pt x="0" y="236"/>
                      </a:lnTo>
                      <a:lnTo>
                        <a:pt x="1" y="260"/>
                      </a:lnTo>
                      <a:lnTo>
                        <a:pt x="6" y="285"/>
                      </a:lnTo>
                      <a:lnTo>
                        <a:pt x="11" y="307"/>
                      </a:lnTo>
                      <a:lnTo>
                        <a:pt x="19" y="329"/>
                      </a:lnTo>
                      <a:lnTo>
                        <a:pt x="29" y="349"/>
                      </a:lnTo>
                      <a:lnTo>
                        <a:pt x="41" y="369"/>
                      </a:lnTo>
                      <a:lnTo>
                        <a:pt x="54" y="387"/>
                      </a:lnTo>
                      <a:lnTo>
                        <a:pt x="70" y="403"/>
                      </a:lnTo>
                      <a:lnTo>
                        <a:pt x="87" y="419"/>
                      </a:lnTo>
                      <a:lnTo>
                        <a:pt x="104" y="433"/>
                      </a:lnTo>
                      <a:lnTo>
                        <a:pt x="124" y="445"/>
                      </a:lnTo>
                      <a:lnTo>
                        <a:pt x="146" y="455"/>
                      </a:lnTo>
                      <a:lnTo>
                        <a:pt x="167" y="463"/>
                      </a:lnTo>
                      <a:lnTo>
                        <a:pt x="190" y="469"/>
                      </a:lnTo>
                      <a:lnTo>
                        <a:pt x="213" y="472"/>
                      </a:lnTo>
                      <a:lnTo>
                        <a:pt x="237" y="473"/>
                      </a:lnTo>
                      <a:lnTo>
                        <a:pt x="237" y="473"/>
                      </a:lnTo>
                      <a:lnTo>
                        <a:pt x="262" y="472"/>
                      </a:lnTo>
                      <a:lnTo>
                        <a:pt x="284" y="469"/>
                      </a:lnTo>
                      <a:lnTo>
                        <a:pt x="307" y="463"/>
                      </a:lnTo>
                      <a:lnTo>
                        <a:pt x="330" y="455"/>
                      </a:lnTo>
                      <a:lnTo>
                        <a:pt x="350" y="445"/>
                      </a:lnTo>
                      <a:lnTo>
                        <a:pt x="370" y="433"/>
                      </a:lnTo>
                      <a:lnTo>
                        <a:pt x="387" y="419"/>
                      </a:lnTo>
                      <a:lnTo>
                        <a:pt x="404" y="403"/>
                      </a:lnTo>
                      <a:lnTo>
                        <a:pt x="420" y="387"/>
                      </a:lnTo>
                      <a:lnTo>
                        <a:pt x="434" y="369"/>
                      </a:lnTo>
                      <a:lnTo>
                        <a:pt x="446" y="349"/>
                      </a:lnTo>
                      <a:lnTo>
                        <a:pt x="456" y="329"/>
                      </a:lnTo>
                      <a:lnTo>
                        <a:pt x="463" y="307"/>
                      </a:lnTo>
                      <a:lnTo>
                        <a:pt x="469" y="285"/>
                      </a:lnTo>
                      <a:lnTo>
                        <a:pt x="473" y="260"/>
                      </a:lnTo>
                      <a:lnTo>
                        <a:pt x="474" y="236"/>
                      </a:lnTo>
                      <a:lnTo>
                        <a:pt x="474" y="236"/>
                      </a:lnTo>
                      <a:lnTo>
                        <a:pt x="473" y="209"/>
                      </a:lnTo>
                      <a:lnTo>
                        <a:pt x="469" y="183"/>
                      </a:lnTo>
                      <a:lnTo>
                        <a:pt x="460" y="157"/>
                      </a:lnTo>
                      <a:lnTo>
                        <a:pt x="452" y="134"/>
                      </a:lnTo>
                      <a:lnTo>
                        <a:pt x="400" y="183"/>
                      </a:lnTo>
                      <a:lnTo>
                        <a:pt x="400" y="183"/>
                      </a:lnTo>
                      <a:lnTo>
                        <a:pt x="404" y="196"/>
                      </a:lnTo>
                      <a:lnTo>
                        <a:pt x="407" y="209"/>
                      </a:lnTo>
                      <a:lnTo>
                        <a:pt x="409" y="223"/>
                      </a:lnTo>
                      <a:lnTo>
                        <a:pt x="409" y="236"/>
                      </a:lnTo>
                      <a:lnTo>
                        <a:pt x="409" y="236"/>
                      </a:lnTo>
                      <a:lnTo>
                        <a:pt x="409" y="255"/>
                      </a:lnTo>
                      <a:lnTo>
                        <a:pt x="406" y="272"/>
                      </a:lnTo>
                      <a:lnTo>
                        <a:pt x="402" y="287"/>
                      </a:lnTo>
                      <a:lnTo>
                        <a:pt x="396" y="303"/>
                      </a:lnTo>
                      <a:lnTo>
                        <a:pt x="389" y="319"/>
                      </a:lnTo>
                      <a:lnTo>
                        <a:pt x="380" y="332"/>
                      </a:lnTo>
                      <a:lnTo>
                        <a:pt x="370" y="346"/>
                      </a:lnTo>
                      <a:lnTo>
                        <a:pt x="359" y="357"/>
                      </a:lnTo>
                      <a:lnTo>
                        <a:pt x="346" y="369"/>
                      </a:lnTo>
                      <a:lnTo>
                        <a:pt x="333" y="379"/>
                      </a:lnTo>
                      <a:lnTo>
                        <a:pt x="319" y="387"/>
                      </a:lnTo>
                      <a:lnTo>
                        <a:pt x="304" y="395"/>
                      </a:lnTo>
                      <a:lnTo>
                        <a:pt x="289" y="400"/>
                      </a:lnTo>
                      <a:lnTo>
                        <a:pt x="272" y="405"/>
                      </a:lnTo>
                      <a:lnTo>
                        <a:pt x="254" y="407"/>
                      </a:lnTo>
                      <a:lnTo>
                        <a:pt x="237" y="407"/>
                      </a:lnTo>
                      <a:lnTo>
                        <a:pt x="237" y="407"/>
                      </a:lnTo>
                      <a:lnTo>
                        <a:pt x="220" y="407"/>
                      </a:lnTo>
                      <a:lnTo>
                        <a:pt x="203" y="405"/>
                      </a:lnTo>
                      <a:lnTo>
                        <a:pt x="186" y="400"/>
                      </a:lnTo>
                      <a:lnTo>
                        <a:pt x="170" y="395"/>
                      </a:lnTo>
                      <a:lnTo>
                        <a:pt x="156" y="387"/>
                      </a:lnTo>
                      <a:lnTo>
                        <a:pt x="141" y="379"/>
                      </a:lnTo>
                      <a:lnTo>
                        <a:pt x="129" y="369"/>
                      </a:lnTo>
                      <a:lnTo>
                        <a:pt x="116" y="357"/>
                      </a:lnTo>
                      <a:lnTo>
                        <a:pt x="104" y="346"/>
                      </a:lnTo>
                      <a:lnTo>
                        <a:pt x="94" y="332"/>
                      </a:lnTo>
                      <a:lnTo>
                        <a:pt x="86" y="319"/>
                      </a:lnTo>
                      <a:lnTo>
                        <a:pt x="79" y="303"/>
                      </a:lnTo>
                      <a:lnTo>
                        <a:pt x="73" y="287"/>
                      </a:lnTo>
                      <a:lnTo>
                        <a:pt x="69" y="272"/>
                      </a:lnTo>
                      <a:lnTo>
                        <a:pt x="67" y="255"/>
                      </a:lnTo>
                      <a:lnTo>
                        <a:pt x="66" y="236"/>
                      </a:lnTo>
                      <a:lnTo>
                        <a:pt x="66" y="236"/>
                      </a:lnTo>
                      <a:lnTo>
                        <a:pt x="67" y="219"/>
                      </a:lnTo>
                      <a:lnTo>
                        <a:pt x="69" y="202"/>
                      </a:lnTo>
                      <a:lnTo>
                        <a:pt x="73" y="186"/>
                      </a:lnTo>
                      <a:lnTo>
                        <a:pt x="79" y="170"/>
                      </a:lnTo>
                      <a:lnTo>
                        <a:pt x="86" y="154"/>
                      </a:lnTo>
                      <a:lnTo>
                        <a:pt x="94" y="140"/>
                      </a:lnTo>
                      <a:lnTo>
                        <a:pt x="104" y="127"/>
                      </a:lnTo>
                      <a:lnTo>
                        <a:pt x="116" y="114"/>
                      </a:lnTo>
                      <a:lnTo>
                        <a:pt x="129" y="104"/>
                      </a:lnTo>
                      <a:lnTo>
                        <a:pt x="141" y="94"/>
                      </a:lnTo>
                      <a:lnTo>
                        <a:pt x="156" y="86"/>
                      </a:lnTo>
                      <a:lnTo>
                        <a:pt x="170" y="79"/>
                      </a:lnTo>
                      <a:lnTo>
                        <a:pt x="186" y="73"/>
                      </a:lnTo>
                      <a:lnTo>
                        <a:pt x="203" y="69"/>
                      </a:lnTo>
                      <a:lnTo>
                        <a:pt x="220" y="66"/>
                      </a:lnTo>
                      <a:lnTo>
                        <a:pt x="237" y="64"/>
                      </a:lnTo>
                      <a:lnTo>
                        <a:pt x="237" y="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82880" tIns="91440" rIns="182880" bIns="91440" numCol="1" anchor="t" anchorCtr="0" compatLnSpc="1"/>
                <a:lstStyle/>
                <a:p>
                  <a:pPr algn="l" defTabSz="1828800" rtl="0"/>
                  <a:endParaRPr lang="en-US" sz="3600" kern="120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3" name="Freeform 45"/>
                <p:cNvSpPr>
                  <a:spLocks noEditPoints="1"/>
                </p:cNvSpPr>
                <p:nvPr/>
              </p:nvSpPr>
              <p:spPr bwMode="auto">
                <a:xfrm>
                  <a:off x="1584325" y="231775"/>
                  <a:ext cx="473075" cy="466725"/>
                </a:xfrm>
                <a:custGeom>
                  <a:avLst/>
                  <a:gdLst>
                    <a:gd name="T0" fmla="*/ 409 w 596"/>
                    <a:gd name="T1" fmla="*/ 91 h 587"/>
                    <a:gd name="T2" fmla="*/ 308 w 596"/>
                    <a:gd name="T3" fmla="*/ 242 h 587"/>
                    <a:gd name="T4" fmla="*/ 188 w 596"/>
                    <a:gd name="T5" fmla="*/ 359 h 587"/>
                    <a:gd name="T6" fmla="*/ 170 w 596"/>
                    <a:gd name="T7" fmla="*/ 356 h 587"/>
                    <a:gd name="T8" fmla="*/ 121 w 596"/>
                    <a:gd name="T9" fmla="*/ 344 h 587"/>
                    <a:gd name="T10" fmla="*/ 97 w 596"/>
                    <a:gd name="T11" fmla="*/ 347 h 587"/>
                    <a:gd name="T12" fmla="*/ 64 w 596"/>
                    <a:gd name="T13" fmla="*/ 360 h 587"/>
                    <a:gd name="T14" fmla="*/ 35 w 596"/>
                    <a:gd name="T15" fmla="*/ 380 h 587"/>
                    <a:gd name="T16" fmla="*/ 14 w 596"/>
                    <a:gd name="T17" fmla="*/ 409 h 587"/>
                    <a:gd name="T18" fmla="*/ 3 w 596"/>
                    <a:gd name="T19" fmla="*/ 442 h 587"/>
                    <a:gd name="T20" fmla="*/ 0 w 596"/>
                    <a:gd name="T21" fmla="*/ 466 h 587"/>
                    <a:gd name="T22" fmla="*/ 5 w 596"/>
                    <a:gd name="T23" fmla="*/ 503 h 587"/>
                    <a:gd name="T24" fmla="*/ 21 w 596"/>
                    <a:gd name="T25" fmla="*/ 535 h 587"/>
                    <a:gd name="T26" fmla="*/ 44 w 596"/>
                    <a:gd name="T27" fmla="*/ 560 h 587"/>
                    <a:gd name="T28" fmla="*/ 74 w 596"/>
                    <a:gd name="T29" fmla="*/ 579 h 587"/>
                    <a:gd name="T30" fmla="*/ 108 w 596"/>
                    <a:gd name="T31" fmla="*/ 587 h 587"/>
                    <a:gd name="T32" fmla="*/ 134 w 596"/>
                    <a:gd name="T33" fmla="*/ 587 h 587"/>
                    <a:gd name="T34" fmla="*/ 168 w 596"/>
                    <a:gd name="T35" fmla="*/ 579 h 587"/>
                    <a:gd name="T36" fmla="*/ 198 w 596"/>
                    <a:gd name="T37" fmla="*/ 560 h 587"/>
                    <a:gd name="T38" fmla="*/ 221 w 596"/>
                    <a:gd name="T39" fmla="*/ 535 h 587"/>
                    <a:gd name="T40" fmla="*/ 237 w 596"/>
                    <a:gd name="T41" fmla="*/ 503 h 587"/>
                    <a:gd name="T42" fmla="*/ 243 w 596"/>
                    <a:gd name="T43" fmla="*/ 466 h 587"/>
                    <a:gd name="T44" fmla="*/ 238 w 596"/>
                    <a:gd name="T45" fmla="*/ 434 h 587"/>
                    <a:gd name="T46" fmla="*/ 227 w 596"/>
                    <a:gd name="T47" fmla="*/ 406 h 587"/>
                    <a:gd name="T48" fmla="*/ 351 w 596"/>
                    <a:gd name="T49" fmla="*/ 284 h 587"/>
                    <a:gd name="T50" fmla="*/ 493 w 596"/>
                    <a:gd name="T51" fmla="*/ 186 h 587"/>
                    <a:gd name="T52" fmla="*/ 507 w 596"/>
                    <a:gd name="T53" fmla="*/ 89 h 587"/>
                    <a:gd name="T54" fmla="*/ 186 w 596"/>
                    <a:gd name="T55" fmla="*/ 466 h 587"/>
                    <a:gd name="T56" fmla="*/ 174 w 596"/>
                    <a:gd name="T57" fmla="*/ 502 h 587"/>
                    <a:gd name="T58" fmla="*/ 146 w 596"/>
                    <a:gd name="T59" fmla="*/ 525 h 587"/>
                    <a:gd name="T60" fmla="*/ 121 w 596"/>
                    <a:gd name="T61" fmla="*/ 530 h 587"/>
                    <a:gd name="T62" fmla="*/ 85 w 596"/>
                    <a:gd name="T63" fmla="*/ 519 h 587"/>
                    <a:gd name="T64" fmla="*/ 63 w 596"/>
                    <a:gd name="T65" fmla="*/ 492 h 587"/>
                    <a:gd name="T66" fmla="*/ 58 w 596"/>
                    <a:gd name="T67" fmla="*/ 466 h 587"/>
                    <a:gd name="T68" fmla="*/ 68 w 596"/>
                    <a:gd name="T69" fmla="*/ 430 h 587"/>
                    <a:gd name="T70" fmla="*/ 97 w 596"/>
                    <a:gd name="T71" fmla="*/ 407 h 587"/>
                    <a:gd name="T72" fmla="*/ 121 w 596"/>
                    <a:gd name="T73" fmla="*/ 403 h 587"/>
                    <a:gd name="T74" fmla="*/ 103 w 596"/>
                    <a:gd name="T75" fmla="*/ 443 h 587"/>
                    <a:gd name="T76" fmla="*/ 103 w 596"/>
                    <a:gd name="T77" fmla="*/ 462 h 587"/>
                    <a:gd name="T78" fmla="*/ 118 w 596"/>
                    <a:gd name="T79" fmla="*/ 482 h 587"/>
                    <a:gd name="T80" fmla="*/ 146 w 596"/>
                    <a:gd name="T81" fmla="*/ 486 h 587"/>
                    <a:gd name="T82" fmla="*/ 184 w 596"/>
                    <a:gd name="T83" fmla="*/ 457 h 5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96" h="587">
                      <a:moveTo>
                        <a:pt x="491" y="0"/>
                      </a:moveTo>
                      <a:lnTo>
                        <a:pt x="410" y="80"/>
                      </a:lnTo>
                      <a:lnTo>
                        <a:pt x="409" y="91"/>
                      </a:lnTo>
                      <a:lnTo>
                        <a:pt x="404" y="147"/>
                      </a:lnTo>
                      <a:lnTo>
                        <a:pt x="356" y="196"/>
                      </a:lnTo>
                      <a:lnTo>
                        <a:pt x="308" y="242"/>
                      </a:lnTo>
                      <a:lnTo>
                        <a:pt x="268" y="280"/>
                      </a:lnTo>
                      <a:lnTo>
                        <a:pt x="221" y="327"/>
                      </a:lnTo>
                      <a:lnTo>
                        <a:pt x="188" y="359"/>
                      </a:lnTo>
                      <a:lnTo>
                        <a:pt x="184" y="363"/>
                      </a:lnTo>
                      <a:lnTo>
                        <a:pt x="184" y="363"/>
                      </a:lnTo>
                      <a:lnTo>
                        <a:pt x="170" y="356"/>
                      </a:lnTo>
                      <a:lnTo>
                        <a:pt x="154" y="350"/>
                      </a:lnTo>
                      <a:lnTo>
                        <a:pt x="138" y="346"/>
                      </a:lnTo>
                      <a:lnTo>
                        <a:pt x="121" y="344"/>
                      </a:lnTo>
                      <a:lnTo>
                        <a:pt x="121" y="344"/>
                      </a:lnTo>
                      <a:lnTo>
                        <a:pt x="108" y="346"/>
                      </a:lnTo>
                      <a:lnTo>
                        <a:pt x="97" y="347"/>
                      </a:lnTo>
                      <a:lnTo>
                        <a:pt x="85" y="350"/>
                      </a:lnTo>
                      <a:lnTo>
                        <a:pt x="74" y="354"/>
                      </a:lnTo>
                      <a:lnTo>
                        <a:pt x="64" y="360"/>
                      </a:lnTo>
                      <a:lnTo>
                        <a:pt x="54" y="366"/>
                      </a:lnTo>
                      <a:lnTo>
                        <a:pt x="44" y="373"/>
                      </a:lnTo>
                      <a:lnTo>
                        <a:pt x="35" y="380"/>
                      </a:lnTo>
                      <a:lnTo>
                        <a:pt x="28" y="389"/>
                      </a:lnTo>
                      <a:lnTo>
                        <a:pt x="21" y="399"/>
                      </a:lnTo>
                      <a:lnTo>
                        <a:pt x="14" y="409"/>
                      </a:lnTo>
                      <a:lnTo>
                        <a:pt x="10" y="419"/>
                      </a:lnTo>
                      <a:lnTo>
                        <a:pt x="5" y="430"/>
                      </a:lnTo>
                      <a:lnTo>
                        <a:pt x="3" y="442"/>
                      </a:lnTo>
                      <a:lnTo>
                        <a:pt x="1" y="455"/>
                      </a:lnTo>
                      <a:lnTo>
                        <a:pt x="0" y="466"/>
                      </a:lnTo>
                      <a:lnTo>
                        <a:pt x="0" y="466"/>
                      </a:lnTo>
                      <a:lnTo>
                        <a:pt x="1" y="479"/>
                      </a:lnTo>
                      <a:lnTo>
                        <a:pt x="3" y="490"/>
                      </a:lnTo>
                      <a:lnTo>
                        <a:pt x="5" y="503"/>
                      </a:lnTo>
                      <a:lnTo>
                        <a:pt x="10" y="513"/>
                      </a:lnTo>
                      <a:lnTo>
                        <a:pt x="14" y="525"/>
                      </a:lnTo>
                      <a:lnTo>
                        <a:pt x="21" y="535"/>
                      </a:lnTo>
                      <a:lnTo>
                        <a:pt x="28" y="543"/>
                      </a:lnTo>
                      <a:lnTo>
                        <a:pt x="35" y="552"/>
                      </a:lnTo>
                      <a:lnTo>
                        <a:pt x="44" y="560"/>
                      </a:lnTo>
                      <a:lnTo>
                        <a:pt x="54" y="567"/>
                      </a:lnTo>
                      <a:lnTo>
                        <a:pt x="64" y="573"/>
                      </a:lnTo>
                      <a:lnTo>
                        <a:pt x="74" y="579"/>
                      </a:lnTo>
                      <a:lnTo>
                        <a:pt x="85" y="582"/>
                      </a:lnTo>
                      <a:lnTo>
                        <a:pt x="97" y="585"/>
                      </a:lnTo>
                      <a:lnTo>
                        <a:pt x="108" y="587"/>
                      </a:lnTo>
                      <a:lnTo>
                        <a:pt x="121" y="587"/>
                      </a:lnTo>
                      <a:lnTo>
                        <a:pt x="121" y="587"/>
                      </a:lnTo>
                      <a:lnTo>
                        <a:pt x="134" y="587"/>
                      </a:lnTo>
                      <a:lnTo>
                        <a:pt x="146" y="585"/>
                      </a:lnTo>
                      <a:lnTo>
                        <a:pt x="157" y="582"/>
                      </a:lnTo>
                      <a:lnTo>
                        <a:pt x="168" y="579"/>
                      </a:lnTo>
                      <a:lnTo>
                        <a:pt x="180" y="573"/>
                      </a:lnTo>
                      <a:lnTo>
                        <a:pt x="190" y="567"/>
                      </a:lnTo>
                      <a:lnTo>
                        <a:pt x="198" y="560"/>
                      </a:lnTo>
                      <a:lnTo>
                        <a:pt x="207" y="552"/>
                      </a:lnTo>
                      <a:lnTo>
                        <a:pt x="216" y="543"/>
                      </a:lnTo>
                      <a:lnTo>
                        <a:pt x="221" y="535"/>
                      </a:lnTo>
                      <a:lnTo>
                        <a:pt x="228" y="525"/>
                      </a:lnTo>
                      <a:lnTo>
                        <a:pt x="233" y="513"/>
                      </a:lnTo>
                      <a:lnTo>
                        <a:pt x="237" y="503"/>
                      </a:lnTo>
                      <a:lnTo>
                        <a:pt x="240" y="490"/>
                      </a:lnTo>
                      <a:lnTo>
                        <a:pt x="243" y="479"/>
                      </a:lnTo>
                      <a:lnTo>
                        <a:pt x="243" y="466"/>
                      </a:lnTo>
                      <a:lnTo>
                        <a:pt x="243" y="466"/>
                      </a:lnTo>
                      <a:lnTo>
                        <a:pt x="241" y="450"/>
                      </a:lnTo>
                      <a:lnTo>
                        <a:pt x="238" y="434"/>
                      </a:lnTo>
                      <a:lnTo>
                        <a:pt x="233" y="420"/>
                      </a:lnTo>
                      <a:lnTo>
                        <a:pt x="227" y="406"/>
                      </a:lnTo>
                      <a:lnTo>
                        <a:pt x="227" y="406"/>
                      </a:lnTo>
                      <a:lnTo>
                        <a:pt x="263" y="370"/>
                      </a:lnTo>
                      <a:lnTo>
                        <a:pt x="310" y="323"/>
                      </a:lnTo>
                      <a:lnTo>
                        <a:pt x="351" y="284"/>
                      </a:lnTo>
                      <a:lnTo>
                        <a:pt x="397" y="239"/>
                      </a:lnTo>
                      <a:lnTo>
                        <a:pt x="447" y="190"/>
                      </a:lnTo>
                      <a:lnTo>
                        <a:pt x="493" y="186"/>
                      </a:lnTo>
                      <a:lnTo>
                        <a:pt x="514" y="184"/>
                      </a:lnTo>
                      <a:lnTo>
                        <a:pt x="596" y="106"/>
                      </a:lnTo>
                      <a:lnTo>
                        <a:pt x="507" y="89"/>
                      </a:lnTo>
                      <a:lnTo>
                        <a:pt x="491" y="0"/>
                      </a:lnTo>
                      <a:close/>
                      <a:moveTo>
                        <a:pt x="186" y="466"/>
                      </a:moveTo>
                      <a:lnTo>
                        <a:pt x="186" y="466"/>
                      </a:lnTo>
                      <a:lnTo>
                        <a:pt x="184" y="479"/>
                      </a:lnTo>
                      <a:lnTo>
                        <a:pt x="180" y="492"/>
                      </a:lnTo>
                      <a:lnTo>
                        <a:pt x="174" y="502"/>
                      </a:lnTo>
                      <a:lnTo>
                        <a:pt x="167" y="512"/>
                      </a:lnTo>
                      <a:lnTo>
                        <a:pt x="157" y="519"/>
                      </a:lnTo>
                      <a:lnTo>
                        <a:pt x="146" y="525"/>
                      </a:lnTo>
                      <a:lnTo>
                        <a:pt x="134" y="529"/>
                      </a:lnTo>
                      <a:lnTo>
                        <a:pt x="121" y="530"/>
                      </a:lnTo>
                      <a:lnTo>
                        <a:pt x="121" y="530"/>
                      </a:lnTo>
                      <a:lnTo>
                        <a:pt x="108" y="529"/>
                      </a:lnTo>
                      <a:lnTo>
                        <a:pt x="97" y="525"/>
                      </a:lnTo>
                      <a:lnTo>
                        <a:pt x="85" y="519"/>
                      </a:lnTo>
                      <a:lnTo>
                        <a:pt x="77" y="512"/>
                      </a:lnTo>
                      <a:lnTo>
                        <a:pt x="68" y="502"/>
                      </a:lnTo>
                      <a:lnTo>
                        <a:pt x="63" y="492"/>
                      </a:lnTo>
                      <a:lnTo>
                        <a:pt x="58" y="479"/>
                      </a:lnTo>
                      <a:lnTo>
                        <a:pt x="58" y="466"/>
                      </a:lnTo>
                      <a:lnTo>
                        <a:pt x="58" y="466"/>
                      </a:lnTo>
                      <a:lnTo>
                        <a:pt x="58" y="453"/>
                      </a:lnTo>
                      <a:lnTo>
                        <a:pt x="63" y="442"/>
                      </a:lnTo>
                      <a:lnTo>
                        <a:pt x="68" y="430"/>
                      </a:lnTo>
                      <a:lnTo>
                        <a:pt x="77" y="422"/>
                      </a:lnTo>
                      <a:lnTo>
                        <a:pt x="85" y="413"/>
                      </a:lnTo>
                      <a:lnTo>
                        <a:pt x="97" y="407"/>
                      </a:lnTo>
                      <a:lnTo>
                        <a:pt x="108" y="404"/>
                      </a:lnTo>
                      <a:lnTo>
                        <a:pt x="121" y="403"/>
                      </a:lnTo>
                      <a:lnTo>
                        <a:pt x="121" y="403"/>
                      </a:lnTo>
                      <a:lnTo>
                        <a:pt x="131" y="403"/>
                      </a:lnTo>
                      <a:lnTo>
                        <a:pt x="141" y="406"/>
                      </a:lnTo>
                      <a:lnTo>
                        <a:pt x="103" y="443"/>
                      </a:lnTo>
                      <a:lnTo>
                        <a:pt x="103" y="443"/>
                      </a:lnTo>
                      <a:lnTo>
                        <a:pt x="101" y="453"/>
                      </a:lnTo>
                      <a:lnTo>
                        <a:pt x="103" y="462"/>
                      </a:lnTo>
                      <a:lnTo>
                        <a:pt x="106" y="470"/>
                      </a:lnTo>
                      <a:lnTo>
                        <a:pt x="111" y="477"/>
                      </a:lnTo>
                      <a:lnTo>
                        <a:pt x="118" y="482"/>
                      </a:lnTo>
                      <a:lnTo>
                        <a:pt x="126" y="486"/>
                      </a:lnTo>
                      <a:lnTo>
                        <a:pt x="136" y="487"/>
                      </a:lnTo>
                      <a:lnTo>
                        <a:pt x="146" y="486"/>
                      </a:lnTo>
                      <a:lnTo>
                        <a:pt x="183" y="449"/>
                      </a:lnTo>
                      <a:lnTo>
                        <a:pt x="183" y="449"/>
                      </a:lnTo>
                      <a:lnTo>
                        <a:pt x="184" y="457"/>
                      </a:lnTo>
                      <a:lnTo>
                        <a:pt x="186" y="466"/>
                      </a:lnTo>
                      <a:lnTo>
                        <a:pt x="186" y="4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82880" tIns="91440" rIns="182880" bIns="91440" numCol="1" anchor="t" anchorCtr="0" compatLnSpc="1"/>
                <a:lstStyle/>
                <a:p>
                  <a:pPr algn="l" defTabSz="1828800" rtl="0"/>
                  <a:endParaRPr lang="en-US" sz="3600" kern="120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75" name="任意多边形: 形状 74"/>
            <p:cNvSpPr/>
            <p:nvPr/>
          </p:nvSpPr>
          <p:spPr>
            <a:xfrm>
              <a:off x="7362231" y="2005283"/>
              <a:ext cx="604766" cy="432710"/>
            </a:xfrm>
            <a:custGeom>
              <a:avLst/>
              <a:gdLst>
                <a:gd name="connsiteX0" fmla="*/ 0 w 544844"/>
                <a:gd name="connsiteY0" fmla="*/ 0 h 457997"/>
                <a:gd name="connsiteX1" fmla="*/ 104907 w 544844"/>
                <a:gd name="connsiteY1" fmla="*/ 0 h 457997"/>
                <a:gd name="connsiteX2" fmla="*/ 544844 w 544844"/>
                <a:gd name="connsiteY2" fmla="*/ 405715 h 457997"/>
                <a:gd name="connsiteX3" fmla="*/ 496629 w 544844"/>
                <a:gd name="connsiteY3" fmla="*/ 457997 h 45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844" h="457997">
                  <a:moveTo>
                    <a:pt x="0" y="0"/>
                  </a:moveTo>
                  <a:lnTo>
                    <a:pt x="104907" y="0"/>
                  </a:lnTo>
                  <a:lnTo>
                    <a:pt x="544844" y="405715"/>
                  </a:lnTo>
                  <a:lnTo>
                    <a:pt x="496629" y="457997"/>
                  </a:lnTo>
                  <a:close/>
                </a:path>
              </a:pathLst>
            </a:cu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7362231" y="3848044"/>
              <a:ext cx="604766" cy="432710"/>
            </a:xfrm>
            <a:custGeom>
              <a:avLst/>
              <a:gdLst>
                <a:gd name="connsiteX0" fmla="*/ 0 w 544844"/>
                <a:gd name="connsiteY0" fmla="*/ 0 h 457997"/>
                <a:gd name="connsiteX1" fmla="*/ 104907 w 544844"/>
                <a:gd name="connsiteY1" fmla="*/ 0 h 457997"/>
                <a:gd name="connsiteX2" fmla="*/ 544844 w 544844"/>
                <a:gd name="connsiteY2" fmla="*/ 405715 h 457997"/>
                <a:gd name="connsiteX3" fmla="*/ 496629 w 544844"/>
                <a:gd name="connsiteY3" fmla="*/ 457997 h 45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844" h="457997">
                  <a:moveTo>
                    <a:pt x="0" y="0"/>
                  </a:moveTo>
                  <a:lnTo>
                    <a:pt x="104907" y="0"/>
                  </a:lnTo>
                  <a:lnTo>
                    <a:pt x="544844" y="405715"/>
                  </a:lnTo>
                  <a:lnTo>
                    <a:pt x="496629" y="457997"/>
                  </a:lnTo>
                  <a:close/>
                </a:path>
              </a:pathLst>
            </a:cu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任意多边形: 形状 76"/>
            <p:cNvSpPr/>
            <p:nvPr/>
          </p:nvSpPr>
          <p:spPr>
            <a:xfrm flipH="1">
              <a:off x="4226045" y="2005283"/>
              <a:ext cx="604766" cy="432710"/>
            </a:xfrm>
            <a:custGeom>
              <a:avLst/>
              <a:gdLst>
                <a:gd name="connsiteX0" fmla="*/ 0 w 544844"/>
                <a:gd name="connsiteY0" fmla="*/ 0 h 457997"/>
                <a:gd name="connsiteX1" fmla="*/ 104907 w 544844"/>
                <a:gd name="connsiteY1" fmla="*/ 0 h 457997"/>
                <a:gd name="connsiteX2" fmla="*/ 544844 w 544844"/>
                <a:gd name="connsiteY2" fmla="*/ 405715 h 457997"/>
                <a:gd name="connsiteX3" fmla="*/ 496629 w 544844"/>
                <a:gd name="connsiteY3" fmla="*/ 457997 h 45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844" h="457997">
                  <a:moveTo>
                    <a:pt x="0" y="0"/>
                  </a:moveTo>
                  <a:lnTo>
                    <a:pt x="104907" y="0"/>
                  </a:lnTo>
                  <a:lnTo>
                    <a:pt x="544844" y="405715"/>
                  </a:lnTo>
                  <a:lnTo>
                    <a:pt x="496629" y="457997"/>
                  </a:lnTo>
                  <a:close/>
                </a:path>
              </a:pathLst>
            </a:cu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任意多边形: 形状 77"/>
            <p:cNvSpPr/>
            <p:nvPr/>
          </p:nvSpPr>
          <p:spPr>
            <a:xfrm flipH="1">
              <a:off x="4226045" y="3848044"/>
              <a:ext cx="604766" cy="432710"/>
            </a:xfrm>
            <a:custGeom>
              <a:avLst/>
              <a:gdLst>
                <a:gd name="connsiteX0" fmla="*/ 0 w 544844"/>
                <a:gd name="connsiteY0" fmla="*/ 0 h 457997"/>
                <a:gd name="connsiteX1" fmla="*/ 104907 w 544844"/>
                <a:gd name="connsiteY1" fmla="*/ 0 h 457997"/>
                <a:gd name="connsiteX2" fmla="*/ 544844 w 544844"/>
                <a:gd name="connsiteY2" fmla="*/ 405715 h 457997"/>
                <a:gd name="connsiteX3" fmla="*/ 496629 w 544844"/>
                <a:gd name="connsiteY3" fmla="*/ 457997 h 45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844" h="457997">
                  <a:moveTo>
                    <a:pt x="0" y="0"/>
                  </a:moveTo>
                  <a:lnTo>
                    <a:pt x="104907" y="0"/>
                  </a:lnTo>
                  <a:lnTo>
                    <a:pt x="544844" y="405715"/>
                  </a:lnTo>
                  <a:lnTo>
                    <a:pt x="496629" y="457997"/>
                  </a:lnTo>
                  <a:close/>
                </a:path>
              </a:pathLst>
            </a:cu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31"/>
          <p:cNvSpPr/>
          <p:nvPr/>
        </p:nvSpPr>
        <p:spPr>
          <a:xfrm>
            <a:off x="2" y="3040141"/>
            <a:ext cx="12191999" cy="3817859"/>
          </a:xfrm>
          <a:custGeom>
            <a:avLst/>
            <a:gdLst>
              <a:gd name="connsiteX0" fmla="*/ 6167438 w 12191999"/>
              <a:gd name="connsiteY0" fmla="*/ 0 h 4383337"/>
              <a:gd name="connsiteX1" fmla="*/ 11862045 w 12191999"/>
              <a:gd name="connsiteY1" fmla="*/ 1513617 h 4383337"/>
              <a:gd name="connsiteX2" fmla="*/ 12191999 w 12191999"/>
              <a:gd name="connsiteY2" fmla="*/ 1762306 h 4383337"/>
              <a:gd name="connsiteX3" fmla="*/ 12191999 w 12191999"/>
              <a:gd name="connsiteY3" fmla="*/ 4383337 h 4383337"/>
              <a:gd name="connsiteX4" fmla="*/ 0 w 12191999"/>
              <a:gd name="connsiteY4" fmla="*/ 4383337 h 4383337"/>
              <a:gd name="connsiteX5" fmla="*/ 0 w 12191999"/>
              <a:gd name="connsiteY5" fmla="*/ 1876014 h 4383337"/>
              <a:gd name="connsiteX6" fmla="*/ 47996 w 12191999"/>
              <a:gd name="connsiteY6" fmla="*/ 1833817 h 4383337"/>
              <a:gd name="connsiteX7" fmla="*/ 6167438 w 12191999"/>
              <a:gd name="connsiteY7" fmla="*/ 0 h 438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4383337">
                <a:moveTo>
                  <a:pt x="6167438" y="0"/>
                </a:moveTo>
                <a:cubicBezTo>
                  <a:pt x="8460046" y="0"/>
                  <a:pt x="10508482" y="589213"/>
                  <a:pt x="11862045" y="1513617"/>
                </a:cubicBezTo>
                <a:lnTo>
                  <a:pt x="12191999" y="1762306"/>
                </a:lnTo>
                <a:lnTo>
                  <a:pt x="12191999" y="4383337"/>
                </a:lnTo>
                <a:lnTo>
                  <a:pt x="0" y="4383337"/>
                </a:lnTo>
                <a:lnTo>
                  <a:pt x="0" y="1876014"/>
                </a:lnTo>
                <a:lnTo>
                  <a:pt x="47996" y="1833817"/>
                </a:lnTo>
                <a:cubicBezTo>
                  <a:pt x="1374199" y="727424"/>
                  <a:pt x="3620095" y="0"/>
                  <a:pt x="6167438" y="0"/>
                </a:cubicBezTo>
                <a:close/>
              </a:path>
            </a:pathLst>
          </a:custGeom>
          <a:gradFill flip="none" rotWithShape="1">
            <a:gsLst>
              <a:gs pos="0">
                <a:srgbClr val="CADEEE"/>
              </a:gs>
              <a:gs pos="96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任意多边形: 形状 30"/>
          <p:cNvSpPr/>
          <p:nvPr/>
        </p:nvSpPr>
        <p:spPr>
          <a:xfrm>
            <a:off x="860266" y="4890740"/>
            <a:ext cx="10471471" cy="1967260"/>
          </a:xfrm>
          <a:custGeom>
            <a:avLst/>
            <a:gdLst>
              <a:gd name="connsiteX0" fmla="*/ 5235736 w 10471471"/>
              <a:gd name="connsiteY0" fmla="*/ 0 h 2684585"/>
              <a:gd name="connsiteX1" fmla="*/ 10369683 w 10471471"/>
              <a:gd name="connsiteY1" fmla="*/ 2429913 h 2684585"/>
              <a:gd name="connsiteX2" fmla="*/ 10471471 w 10471471"/>
              <a:gd name="connsiteY2" fmla="*/ 2684585 h 2684585"/>
              <a:gd name="connsiteX3" fmla="*/ 0 w 10471471"/>
              <a:gd name="connsiteY3" fmla="*/ 2684585 h 2684585"/>
              <a:gd name="connsiteX4" fmla="*/ 101787 w 10471471"/>
              <a:gd name="connsiteY4" fmla="*/ 2429913 h 2684585"/>
              <a:gd name="connsiteX5" fmla="*/ 5235736 w 10471471"/>
              <a:gd name="connsiteY5" fmla="*/ 0 h 268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71471" h="2684585">
                <a:moveTo>
                  <a:pt x="5235736" y="0"/>
                </a:moveTo>
                <a:cubicBezTo>
                  <a:pt x="7647947" y="0"/>
                  <a:pt x="9689068" y="1022145"/>
                  <a:pt x="10369683" y="2429913"/>
                </a:cubicBezTo>
                <a:lnTo>
                  <a:pt x="10471471" y="2684585"/>
                </a:lnTo>
                <a:lnTo>
                  <a:pt x="0" y="2684585"/>
                </a:lnTo>
                <a:lnTo>
                  <a:pt x="101787" y="2429913"/>
                </a:lnTo>
                <a:cubicBezTo>
                  <a:pt x="782403" y="1022145"/>
                  <a:pt x="2823524" y="0"/>
                  <a:pt x="5235736" y="0"/>
                </a:cubicBezTo>
                <a:close/>
              </a:path>
            </a:pathLst>
          </a:custGeom>
          <a:gradFill flip="none" rotWithShape="1">
            <a:gsLst>
              <a:gs pos="0">
                <a:srgbClr val="CADEEE"/>
              </a:gs>
              <a:gs pos="96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-350519" y="0"/>
            <a:ext cx="12318742" cy="761999"/>
            <a:chOff x="-350519" y="0"/>
            <a:chExt cx="12318742" cy="761999"/>
          </a:xfrm>
        </p:grpSpPr>
        <p:sp>
          <p:nvSpPr>
            <p:cNvPr id="5" name="平行四边形 4"/>
            <p:cNvSpPr/>
            <p:nvPr/>
          </p:nvSpPr>
          <p:spPr>
            <a:xfrm>
              <a:off x="-350519" y="0"/>
              <a:ext cx="868680" cy="761999"/>
            </a:xfrm>
            <a:prstGeom prst="parallelogram">
              <a:avLst>
                <a:gd name="adj" fmla="val 43185"/>
              </a:avLst>
            </a:prstGeom>
            <a:solidFill>
              <a:srgbClr val="0345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4"/>
            <p:cNvSpPr/>
            <p:nvPr/>
          </p:nvSpPr>
          <p:spPr>
            <a:xfrm>
              <a:off x="347241" y="0"/>
              <a:ext cx="2604303" cy="185195"/>
            </a:xfrm>
            <a:custGeom>
              <a:avLst/>
              <a:gdLst>
                <a:gd name="connsiteX0" fmla="*/ 0 w 2604303"/>
                <a:gd name="connsiteY0" fmla="*/ 0 h 185195"/>
                <a:gd name="connsiteX1" fmla="*/ 2604303 w 2604303"/>
                <a:gd name="connsiteY1" fmla="*/ 0 h 185195"/>
                <a:gd name="connsiteX2" fmla="*/ 2604303 w 2604303"/>
                <a:gd name="connsiteY2" fmla="*/ 185195 h 185195"/>
                <a:gd name="connsiteX3" fmla="*/ 0 w 2604303"/>
                <a:gd name="connsiteY3" fmla="*/ 185195 h 185195"/>
                <a:gd name="connsiteX4" fmla="*/ 0 w 2604303"/>
                <a:gd name="connsiteY4" fmla="*/ 0 h 185195"/>
                <a:gd name="connsiteX0-1" fmla="*/ 0 w 2604303"/>
                <a:gd name="connsiteY0-2" fmla="*/ 0 h 185195"/>
                <a:gd name="connsiteX1-3" fmla="*/ 2604303 w 2604303"/>
                <a:gd name="connsiteY1-4" fmla="*/ 0 h 185195"/>
                <a:gd name="connsiteX2-5" fmla="*/ 2512863 w 2604303"/>
                <a:gd name="connsiteY2-6" fmla="*/ 185195 h 185195"/>
                <a:gd name="connsiteX3-7" fmla="*/ 0 w 2604303"/>
                <a:gd name="connsiteY3-8" fmla="*/ 185195 h 185195"/>
                <a:gd name="connsiteX4-9" fmla="*/ 0 w 2604303"/>
                <a:gd name="connsiteY4-10" fmla="*/ 0 h 1851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604303" h="185195">
                  <a:moveTo>
                    <a:pt x="0" y="0"/>
                  </a:moveTo>
                  <a:lnTo>
                    <a:pt x="2604303" y="0"/>
                  </a:lnTo>
                  <a:lnTo>
                    <a:pt x="2512863" y="185195"/>
                  </a:lnTo>
                  <a:lnTo>
                    <a:pt x="0" y="185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45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137162" y="90238"/>
              <a:ext cx="662938" cy="581524"/>
            </a:xfrm>
            <a:prstGeom prst="parallelogram">
              <a:avLst>
                <a:gd name="adj" fmla="val 43185"/>
              </a:avLst>
            </a:prstGeom>
            <a:gradFill>
              <a:gsLst>
                <a:gs pos="0">
                  <a:srgbClr val="034581"/>
                </a:gs>
                <a:gs pos="100000">
                  <a:srgbClr val="6CAFEF"/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2337751" y="223989"/>
              <a:ext cx="465739" cy="408543"/>
            </a:xfrm>
            <a:prstGeom prst="parallelogram">
              <a:avLst>
                <a:gd name="adj" fmla="val 43185"/>
              </a:avLst>
            </a:pr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2713309" y="0"/>
              <a:ext cx="465739" cy="761999"/>
            </a:xfrm>
            <a:prstGeom prst="parallelogram">
              <a:avLst>
                <a:gd name="adj" fmla="val 64760"/>
              </a:avLst>
            </a:pr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-56225" y="402311"/>
              <a:ext cx="386773" cy="339275"/>
            </a:xfrm>
            <a:prstGeom prst="parallelogram">
              <a:avLst>
                <a:gd name="adj" fmla="val 43185"/>
              </a:avLst>
            </a:pr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平行四边形 10"/>
            <p:cNvSpPr/>
            <p:nvPr/>
          </p:nvSpPr>
          <p:spPr>
            <a:xfrm>
              <a:off x="-28317" y="147908"/>
              <a:ext cx="305524" cy="268004"/>
            </a:xfrm>
            <a:prstGeom prst="parallelogram">
              <a:avLst>
                <a:gd name="adj" fmla="val 43185"/>
              </a:avLst>
            </a:pr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518161" y="761999"/>
              <a:ext cx="11450062" cy="0"/>
            </a:xfrm>
            <a:prstGeom prst="line">
              <a:avLst/>
            </a:prstGeom>
            <a:ln w="12700">
              <a:solidFill>
                <a:srgbClr val="8EB3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>
            <a:xfrm>
              <a:off x="11471626" y="595594"/>
              <a:ext cx="465739" cy="121286"/>
              <a:chOff x="11369042" y="568879"/>
              <a:chExt cx="568324" cy="148001"/>
            </a:xfrm>
          </p:grpSpPr>
          <p:sp>
            <p:nvSpPr>
              <p:cNvPr id="16" name="平行四边形 15"/>
              <p:cNvSpPr/>
              <p:nvPr/>
            </p:nvSpPr>
            <p:spPr>
              <a:xfrm>
                <a:off x="11369042" y="568879"/>
                <a:ext cx="284162" cy="148001"/>
              </a:xfrm>
              <a:prstGeom prst="parallelogram">
                <a:avLst>
                  <a:gd name="adj" fmla="val 43185"/>
                </a:avLst>
              </a:prstGeom>
              <a:solidFill>
                <a:srgbClr val="0345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平行四边形 16"/>
              <p:cNvSpPr/>
              <p:nvPr/>
            </p:nvSpPr>
            <p:spPr>
              <a:xfrm>
                <a:off x="11653204" y="568879"/>
                <a:ext cx="284162" cy="148001"/>
              </a:xfrm>
              <a:prstGeom prst="parallelogram">
                <a:avLst>
                  <a:gd name="adj" fmla="val 43185"/>
                </a:avLst>
              </a:prstGeom>
              <a:solidFill>
                <a:srgbClr val="8EB3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88161" y="189451"/>
              <a:ext cx="17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添加标题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544797" y="405460"/>
              <a:ext cx="17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ADD THE TITLE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</p:grpSp>
      <p:sp>
        <p:nvSpPr>
          <p:cNvPr id="30" name="任意多边形: 形状 29"/>
          <p:cNvSpPr/>
          <p:nvPr/>
        </p:nvSpPr>
        <p:spPr>
          <a:xfrm>
            <a:off x="3161284" y="5780786"/>
            <a:ext cx="5869434" cy="1077215"/>
          </a:xfrm>
          <a:custGeom>
            <a:avLst/>
            <a:gdLst>
              <a:gd name="connsiteX0" fmla="*/ 2934717 w 5869434"/>
              <a:gd name="connsiteY0" fmla="*/ 0 h 1254369"/>
              <a:gd name="connsiteX1" fmla="*/ 5858582 w 5869434"/>
              <a:gd name="connsiteY1" fmla="*/ 1230232 h 1254369"/>
              <a:gd name="connsiteX2" fmla="*/ 5869434 w 5869434"/>
              <a:gd name="connsiteY2" fmla="*/ 1254369 h 1254369"/>
              <a:gd name="connsiteX3" fmla="*/ 0 w 5869434"/>
              <a:gd name="connsiteY3" fmla="*/ 1254369 h 1254369"/>
              <a:gd name="connsiteX4" fmla="*/ 10852 w 5869434"/>
              <a:gd name="connsiteY4" fmla="*/ 1230232 h 1254369"/>
              <a:gd name="connsiteX5" fmla="*/ 2934717 w 5869434"/>
              <a:gd name="connsiteY5" fmla="*/ 0 h 125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9434" h="1254369">
                <a:moveTo>
                  <a:pt x="2934717" y="0"/>
                </a:moveTo>
                <a:cubicBezTo>
                  <a:pt x="4308510" y="0"/>
                  <a:pt x="5470960" y="517498"/>
                  <a:pt x="5858582" y="1230232"/>
                </a:cubicBezTo>
                <a:lnTo>
                  <a:pt x="5869434" y="1254369"/>
                </a:lnTo>
                <a:lnTo>
                  <a:pt x="0" y="1254369"/>
                </a:lnTo>
                <a:lnTo>
                  <a:pt x="10852" y="1230232"/>
                </a:lnTo>
                <a:cubicBezTo>
                  <a:pt x="398474" y="517498"/>
                  <a:pt x="1560925" y="0"/>
                  <a:pt x="2934717" y="0"/>
                </a:cubicBezTo>
                <a:close/>
              </a:path>
            </a:pathLst>
          </a:custGeom>
          <a:solidFill>
            <a:srgbClr val="035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665380" y="2898220"/>
            <a:ext cx="1992520" cy="1992520"/>
          </a:xfrm>
          <a:prstGeom prst="ellipse">
            <a:avLst/>
          </a:prstGeom>
          <a:blipFill dpi="0" rotWithShape="1">
            <a:blip r:embed="rId1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3631860" y="1943655"/>
            <a:ext cx="1992520" cy="199252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598340" y="1943655"/>
            <a:ext cx="1992520" cy="1992520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9564821" y="2898220"/>
            <a:ext cx="1992520" cy="1992520"/>
          </a:xfrm>
          <a:prstGeom prst="ellipse">
            <a:avLst/>
          </a:prstGeom>
          <a:blipFill dpi="0" rotWithShape="1">
            <a:blip r:embed="rId4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TextBox 42"/>
          <p:cNvSpPr txBox="1"/>
          <p:nvPr/>
        </p:nvSpPr>
        <p:spPr>
          <a:xfrm>
            <a:off x="841576" y="2197021"/>
            <a:ext cx="16401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添加标题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08056" y="1324696"/>
            <a:ext cx="16401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添加标题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sp>
        <p:nvSpPr>
          <p:cNvPr id="44" name="TextBox 42"/>
          <p:cNvSpPr txBox="1"/>
          <p:nvPr/>
        </p:nvSpPr>
        <p:spPr>
          <a:xfrm>
            <a:off x="6774536" y="1324696"/>
            <a:ext cx="16401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添加标题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sp>
        <p:nvSpPr>
          <p:cNvPr id="45" name="TextBox 42"/>
          <p:cNvSpPr txBox="1"/>
          <p:nvPr/>
        </p:nvSpPr>
        <p:spPr>
          <a:xfrm>
            <a:off x="9741017" y="2197021"/>
            <a:ext cx="16401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添加标题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sp>
        <p:nvSpPr>
          <p:cNvPr id="46" name="TextBox 53"/>
          <p:cNvSpPr txBox="1"/>
          <p:nvPr/>
        </p:nvSpPr>
        <p:spPr>
          <a:xfrm>
            <a:off x="1288773" y="4644043"/>
            <a:ext cx="9614454" cy="5970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点击输入简要文字内容，文字内容需概括精炼，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不用多余的文字修饰。点击输入简要文字内容，文字内容需概括精炼，不用多余的文字修饰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平行四边形 12"/>
          <p:cNvSpPr/>
          <p:nvPr/>
        </p:nvSpPr>
        <p:spPr>
          <a:xfrm>
            <a:off x="6817748" y="3392488"/>
            <a:ext cx="4896343" cy="2977832"/>
          </a:xfrm>
          <a:prstGeom prst="parallelogram">
            <a:avLst>
              <a:gd name="adj" fmla="val 73534"/>
            </a:avLst>
          </a:prstGeom>
          <a:gradFill>
            <a:gsLst>
              <a:gs pos="0">
                <a:srgbClr val="8EB3D3">
                  <a:alpha val="90000"/>
                </a:srgbClr>
              </a:gs>
              <a:gs pos="100000">
                <a:srgbClr val="2572B6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8449520">
            <a:off x="-1304147" y="2172699"/>
            <a:ext cx="6431280" cy="499414"/>
          </a:xfrm>
          <a:prstGeom prst="rect">
            <a:avLst/>
          </a:prstGeom>
          <a:gradFill>
            <a:gsLst>
              <a:gs pos="19000">
                <a:srgbClr val="8EB3D3">
                  <a:alpha val="90000"/>
                </a:srgbClr>
              </a:gs>
              <a:gs pos="71000">
                <a:srgbClr val="2572B6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平行四边形 8"/>
          <p:cNvSpPr/>
          <p:nvPr/>
        </p:nvSpPr>
        <p:spPr>
          <a:xfrm>
            <a:off x="8738885" y="3740844"/>
            <a:ext cx="3573222" cy="3117156"/>
          </a:xfrm>
          <a:prstGeom prst="parallelogram">
            <a:avLst>
              <a:gd name="adj" fmla="val 72791"/>
            </a:avLst>
          </a:prstGeom>
          <a:solidFill>
            <a:srgbClr val="0345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2382182" y="0"/>
            <a:ext cx="1684639" cy="1238491"/>
          </a:xfrm>
          <a:prstGeom prst="parallelogram">
            <a:avLst>
              <a:gd name="adj" fmla="val 83444"/>
            </a:avLst>
          </a:prstGeom>
          <a:solidFill>
            <a:srgbClr val="0345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5400000">
            <a:off x="-548640" y="548641"/>
            <a:ext cx="4556761" cy="3459480"/>
          </a:xfrm>
          <a:prstGeom prst="triangle">
            <a:avLst>
              <a:gd name="adj" fmla="val 0"/>
            </a:avLst>
          </a:prstGeom>
          <a:solidFill>
            <a:srgbClr val="035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等腰三角形 4"/>
          <p:cNvSpPr/>
          <p:nvPr/>
        </p:nvSpPr>
        <p:spPr>
          <a:xfrm rot="16200000">
            <a:off x="8788792" y="3454790"/>
            <a:ext cx="3880338" cy="2926082"/>
          </a:xfrm>
          <a:prstGeom prst="triangle">
            <a:avLst>
              <a:gd name="adj" fmla="val 0"/>
            </a:avLst>
          </a:prstGeom>
          <a:solidFill>
            <a:srgbClr val="035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 rot="18449520">
            <a:off x="-1587978" y="1756137"/>
            <a:ext cx="6431280" cy="499414"/>
          </a:xfrm>
          <a:prstGeom prst="rect">
            <a:avLst/>
          </a:prstGeom>
          <a:solidFill>
            <a:srgbClr val="25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18449520">
            <a:off x="8359937" y="5349516"/>
            <a:ext cx="6431280" cy="499414"/>
          </a:xfrm>
          <a:prstGeom prst="rect">
            <a:avLst/>
          </a:prstGeom>
          <a:gradFill>
            <a:gsLst>
              <a:gs pos="19000">
                <a:srgbClr val="8EB3D3">
                  <a:alpha val="90000"/>
                </a:srgbClr>
              </a:gs>
              <a:gs pos="71000">
                <a:srgbClr val="2572B6">
                  <a:alpha val="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 rot="18449520">
            <a:off x="-273998" y="1638384"/>
            <a:ext cx="6431280" cy="499414"/>
          </a:xfrm>
          <a:prstGeom prst="rect">
            <a:avLst/>
          </a:prstGeom>
          <a:gradFill>
            <a:gsLst>
              <a:gs pos="19000">
                <a:srgbClr val="8EB3D3">
                  <a:alpha val="90000"/>
                </a:srgbClr>
              </a:gs>
              <a:gs pos="71000">
                <a:srgbClr val="2572B6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平行四边形 13"/>
          <p:cNvSpPr/>
          <p:nvPr/>
        </p:nvSpPr>
        <p:spPr>
          <a:xfrm>
            <a:off x="9189720" y="-416203"/>
            <a:ext cx="6004560" cy="4686909"/>
          </a:xfrm>
          <a:prstGeom prst="parallelogram">
            <a:avLst>
              <a:gd name="adj" fmla="val 73534"/>
            </a:avLst>
          </a:prstGeom>
          <a:gradFill>
            <a:gsLst>
              <a:gs pos="0">
                <a:srgbClr val="8EB3D3">
                  <a:alpha val="90000"/>
                </a:srgbClr>
              </a:gs>
              <a:gs pos="100000">
                <a:srgbClr val="2572B6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408953" y="1987029"/>
            <a:ext cx="13740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04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3841951" y="3291206"/>
            <a:ext cx="4508098" cy="7848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第四章标题内容</a:t>
            </a:r>
            <a:endParaRPr lang="zh-CN" altLang="en-US" sz="4500" spc="300" dirty="0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7828" y="4263558"/>
            <a:ext cx="4896344" cy="60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单击此处添加文字阐述，添加简短问题说明文字，具体添加文字在此处添加单</a:t>
            </a:r>
            <a:endParaRPr lang="zh-CN" altLang="en-US" sz="1200" spc="3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 rot="15923104">
            <a:off x="8959707" y="1056188"/>
            <a:ext cx="1372914" cy="1165663"/>
            <a:chOff x="3433242" y="1092916"/>
            <a:chExt cx="1013266" cy="860307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604758" y="1577996"/>
              <a:ext cx="329065" cy="359138"/>
            </a:xfrm>
            <a:prstGeom prst="line">
              <a:avLst/>
            </a:prstGeom>
            <a:ln w="12700">
              <a:solidFill>
                <a:srgbClr val="8EB3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630165" flipH="1">
              <a:off x="3509721" y="1016437"/>
              <a:ext cx="860307" cy="1013266"/>
            </a:xfrm>
            <a:prstGeom prst="line">
              <a:avLst/>
            </a:prstGeom>
            <a:ln w="12700">
              <a:solidFill>
                <a:srgbClr val="8EB3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 rot="4985025">
            <a:off x="862626" y="4865283"/>
            <a:ext cx="1074318" cy="748661"/>
            <a:chOff x="3433242" y="1092916"/>
            <a:chExt cx="1013266" cy="860307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604758" y="1577996"/>
              <a:ext cx="329065" cy="359138"/>
            </a:xfrm>
            <a:prstGeom prst="line">
              <a:avLst/>
            </a:prstGeom>
            <a:ln w="12700">
              <a:solidFill>
                <a:srgbClr val="8EB3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16630165" flipH="1">
              <a:off x="3509721" y="1016437"/>
              <a:ext cx="860307" cy="1013266"/>
            </a:xfrm>
            <a:prstGeom prst="line">
              <a:avLst/>
            </a:prstGeom>
            <a:ln w="12700">
              <a:solidFill>
                <a:srgbClr val="8EB3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椭圆 31"/>
          <p:cNvSpPr/>
          <p:nvPr/>
        </p:nvSpPr>
        <p:spPr>
          <a:xfrm>
            <a:off x="6658995" y="2149268"/>
            <a:ext cx="258226" cy="258226"/>
          </a:xfrm>
          <a:prstGeom prst="ellipse">
            <a:avLst/>
          </a:prstGeom>
          <a:solidFill>
            <a:srgbClr val="1D6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1017588" y="1899826"/>
            <a:ext cx="3295754" cy="2018215"/>
            <a:chOff x="1017588" y="1899826"/>
            <a:chExt cx="3295754" cy="2018215"/>
          </a:xfrm>
        </p:grpSpPr>
        <p:pic>
          <p:nvPicPr>
            <p:cNvPr id="18" name="图片占位符 5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588" y="1902975"/>
              <a:ext cx="3022600" cy="2015066"/>
            </a:xfrm>
            <a:prstGeom prst="rect">
              <a:avLst/>
            </a:prstGeom>
          </p:spPr>
        </p:pic>
        <p:sp>
          <p:nvSpPr>
            <p:cNvPr id="51" name="任意多边形: 形状 50"/>
            <p:cNvSpPr/>
            <p:nvPr/>
          </p:nvSpPr>
          <p:spPr>
            <a:xfrm>
              <a:off x="3659118" y="1899826"/>
              <a:ext cx="654224" cy="468097"/>
            </a:xfrm>
            <a:custGeom>
              <a:avLst/>
              <a:gdLst>
                <a:gd name="connsiteX0" fmla="*/ 0 w 544844"/>
                <a:gd name="connsiteY0" fmla="*/ 0 h 457997"/>
                <a:gd name="connsiteX1" fmla="*/ 104907 w 544844"/>
                <a:gd name="connsiteY1" fmla="*/ 0 h 457997"/>
                <a:gd name="connsiteX2" fmla="*/ 544844 w 544844"/>
                <a:gd name="connsiteY2" fmla="*/ 405715 h 457997"/>
                <a:gd name="connsiteX3" fmla="*/ 496629 w 544844"/>
                <a:gd name="connsiteY3" fmla="*/ 457997 h 45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844" h="457997">
                  <a:moveTo>
                    <a:pt x="0" y="0"/>
                  </a:moveTo>
                  <a:lnTo>
                    <a:pt x="104907" y="0"/>
                  </a:lnTo>
                  <a:lnTo>
                    <a:pt x="544844" y="405715"/>
                  </a:lnTo>
                  <a:lnTo>
                    <a:pt x="496629" y="457997"/>
                  </a:lnTo>
                  <a:close/>
                </a:path>
              </a:pathLst>
            </a:custGeom>
            <a:gradFill>
              <a:gsLst>
                <a:gs pos="0">
                  <a:srgbClr val="DFEBF5"/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575034" y="1899826"/>
            <a:ext cx="3284292" cy="2018215"/>
            <a:chOff x="4575034" y="1899826"/>
            <a:chExt cx="3284292" cy="2018215"/>
          </a:xfrm>
        </p:grpSpPr>
        <p:pic>
          <p:nvPicPr>
            <p:cNvPr id="19" name="图片占位符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5034" y="1902975"/>
              <a:ext cx="3022600" cy="2015066"/>
            </a:xfrm>
            <a:prstGeom prst="rect">
              <a:avLst/>
            </a:prstGeom>
          </p:spPr>
        </p:pic>
        <p:sp>
          <p:nvSpPr>
            <p:cNvPr id="52" name="任意多边形: 形状 51"/>
            <p:cNvSpPr/>
            <p:nvPr/>
          </p:nvSpPr>
          <p:spPr>
            <a:xfrm>
              <a:off x="7205102" y="1899826"/>
              <a:ext cx="654224" cy="468097"/>
            </a:xfrm>
            <a:custGeom>
              <a:avLst/>
              <a:gdLst>
                <a:gd name="connsiteX0" fmla="*/ 0 w 544844"/>
                <a:gd name="connsiteY0" fmla="*/ 0 h 457997"/>
                <a:gd name="connsiteX1" fmla="*/ 104907 w 544844"/>
                <a:gd name="connsiteY1" fmla="*/ 0 h 457997"/>
                <a:gd name="connsiteX2" fmla="*/ 544844 w 544844"/>
                <a:gd name="connsiteY2" fmla="*/ 405715 h 457997"/>
                <a:gd name="connsiteX3" fmla="*/ 496629 w 544844"/>
                <a:gd name="connsiteY3" fmla="*/ 457997 h 45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844" h="457997">
                  <a:moveTo>
                    <a:pt x="0" y="0"/>
                  </a:moveTo>
                  <a:lnTo>
                    <a:pt x="104907" y="0"/>
                  </a:lnTo>
                  <a:lnTo>
                    <a:pt x="544844" y="405715"/>
                  </a:lnTo>
                  <a:lnTo>
                    <a:pt x="496629" y="457997"/>
                  </a:lnTo>
                  <a:close/>
                </a:path>
              </a:pathLst>
            </a:custGeom>
            <a:gradFill>
              <a:gsLst>
                <a:gs pos="0">
                  <a:srgbClr val="DFEBF5"/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8151672" y="1899826"/>
            <a:ext cx="3291665" cy="2019310"/>
            <a:chOff x="8151672" y="1899826"/>
            <a:chExt cx="3291665" cy="2019310"/>
          </a:xfrm>
        </p:grpSpPr>
        <p:pic>
          <p:nvPicPr>
            <p:cNvPr id="20" name="图片占位符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1672" y="1901880"/>
              <a:ext cx="3022600" cy="2017256"/>
            </a:xfrm>
            <a:prstGeom prst="rect">
              <a:avLst/>
            </a:prstGeom>
          </p:spPr>
        </p:pic>
        <p:sp>
          <p:nvSpPr>
            <p:cNvPr id="53" name="任意多边形: 形状 52"/>
            <p:cNvSpPr/>
            <p:nvPr/>
          </p:nvSpPr>
          <p:spPr>
            <a:xfrm>
              <a:off x="10789113" y="1899826"/>
              <a:ext cx="654224" cy="468097"/>
            </a:xfrm>
            <a:custGeom>
              <a:avLst/>
              <a:gdLst>
                <a:gd name="connsiteX0" fmla="*/ 0 w 544844"/>
                <a:gd name="connsiteY0" fmla="*/ 0 h 457997"/>
                <a:gd name="connsiteX1" fmla="*/ 104907 w 544844"/>
                <a:gd name="connsiteY1" fmla="*/ 0 h 457997"/>
                <a:gd name="connsiteX2" fmla="*/ 544844 w 544844"/>
                <a:gd name="connsiteY2" fmla="*/ 405715 h 457997"/>
                <a:gd name="connsiteX3" fmla="*/ 496629 w 544844"/>
                <a:gd name="connsiteY3" fmla="*/ 457997 h 45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844" h="457997">
                  <a:moveTo>
                    <a:pt x="0" y="0"/>
                  </a:moveTo>
                  <a:lnTo>
                    <a:pt x="104907" y="0"/>
                  </a:lnTo>
                  <a:lnTo>
                    <a:pt x="544844" y="405715"/>
                  </a:lnTo>
                  <a:lnTo>
                    <a:pt x="496629" y="457997"/>
                  </a:lnTo>
                  <a:close/>
                </a:path>
              </a:pathLst>
            </a:custGeom>
            <a:gradFill>
              <a:gsLst>
                <a:gs pos="0">
                  <a:srgbClr val="DFEBF5"/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-350519" y="0"/>
            <a:ext cx="12318742" cy="761999"/>
            <a:chOff x="-350519" y="0"/>
            <a:chExt cx="12318742" cy="761999"/>
          </a:xfrm>
        </p:grpSpPr>
        <p:sp>
          <p:nvSpPr>
            <p:cNvPr id="5" name="平行四边形 4"/>
            <p:cNvSpPr/>
            <p:nvPr/>
          </p:nvSpPr>
          <p:spPr>
            <a:xfrm>
              <a:off x="-350519" y="0"/>
              <a:ext cx="868680" cy="761999"/>
            </a:xfrm>
            <a:prstGeom prst="parallelogram">
              <a:avLst>
                <a:gd name="adj" fmla="val 43185"/>
              </a:avLst>
            </a:prstGeom>
            <a:solidFill>
              <a:srgbClr val="0345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4"/>
            <p:cNvSpPr/>
            <p:nvPr/>
          </p:nvSpPr>
          <p:spPr>
            <a:xfrm>
              <a:off x="347241" y="0"/>
              <a:ext cx="2604303" cy="185195"/>
            </a:xfrm>
            <a:custGeom>
              <a:avLst/>
              <a:gdLst>
                <a:gd name="connsiteX0" fmla="*/ 0 w 2604303"/>
                <a:gd name="connsiteY0" fmla="*/ 0 h 185195"/>
                <a:gd name="connsiteX1" fmla="*/ 2604303 w 2604303"/>
                <a:gd name="connsiteY1" fmla="*/ 0 h 185195"/>
                <a:gd name="connsiteX2" fmla="*/ 2604303 w 2604303"/>
                <a:gd name="connsiteY2" fmla="*/ 185195 h 185195"/>
                <a:gd name="connsiteX3" fmla="*/ 0 w 2604303"/>
                <a:gd name="connsiteY3" fmla="*/ 185195 h 185195"/>
                <a:gd name="connsiteX4" fmla="*/ 0 w 2604303"/>
                <a:gd name="connsiteY4" fmla="*/ 0 h 185195"/>
                <a:gd name="connsiteX0-1" fmla="*/ 0 w 2604303"/>
                <a:gd name="connsiteY0-2" fmla="*/ 0 h 185195"/>
                <a:gd name="connsiteX1-3" fmla="*/ 2604303 w 2604303"/>
                <a:gd name="connsiteY1-4" fmla="*/ 0 h 185195"/>
                <a:gd name="connsiteX2-5" fmla="*/ 2512863 w 2604303"/>
                <a:gd name="connsiteY2-6" fmla="*/ 185195 h 185195"/>
                <a:gd name="connsiteX3-7" fmla="*/ 0 w 2604303"/>
                <a:gd name="connsiteY3-8" fmla="*/ 185195 h 185195"/>
                <a:gd name="connsiteX4-9" fmla="*/ 0 w 2604303"/>
                <a:gd name="connsiteY4-10" fmla="*/ 0 h 1851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604303" h="185195">
                  <a:moveTo>
                    <a:pt x="0" y="0"/>
                  </a:moveTo>
                  <a:lnTo>
                    <a:pt x="2604303" y="0"/>
                  </a:lnTo>
                  <a:lnTo>
                    <a:pt x="2512863" y="185195"/>
                  </a:lnTo>
                  <a:lnTo>
                    <a:pt x="0" y="185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45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137162" y="90238"/>
              <a:ext cx="662938" cy="581524"/>
            </a:xfrm>
            <a:prstGeom prst="parallelogram">
              <a:avLst>
                <a:gd name="adj" fmla="val 43185"/>
              </a:avLst>
            </a:prstGeom>
            <a:gradFill>
              <a:gsLst>
                <a:gs pos="0">
                  <a:srgbClr val="034581"/>
                </a:gs>
                <a:gs pos="100000">
                  <a:srgbClr val="6CAFEF"/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2337751" y="223989"/>
              <a:ext cx="465739" cy="408543"/>
            </a:xfrm>
            <a:prstGeom prst="parallelogram">
              <a:avLst>
                <a:gd name="adj" fmla="val 43185"/>
              </a:avLst>
            </a:pr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2713309" y="0"/>
              <a:ext cx="465739" cy="761999"/>
            </a:xfrm>
            <a:prstGeom prst="parallelogram">
              <a:avLst>
                <a:gd name="adj" fmla="val 64760"/>
              </a:avLst>
            </a:pr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-56225" y="402311"/>
              <a:ext cx="386773" cy="339275"/>
            </a:xfrm>
            <a:prstGeom prst="parallelogram">
              <a:avLst>
                <a:gd name="adj" fmla="val 43185"/>
              </a:avLst>
            </a:pr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平行四边形 10"/>
            <p:cNvSpPr/>
            <p:nvPr/>
          </p:nvSpPr>
          <p:spPr>
            <a:xfrm>
              <a:off x="-28317" y="147908"/>
              <a:ext cx="305524" cy="268004"/>
            </a:xfrm>
            <a:prstGeom prst="parallelogram">
              <a:avLst>
                <a:gd name="adj" fmla="val 43185"/>
              </a:avLst>
            </a:pr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518161" y="761999"/>
              <a:ext cx="11450062" cy="0"/>
            </a:xfrm>
            <a:prstGeom prst="line">
              <a:avLst/>
            </a:prstGeom>
            <a:ln w="12700">
              <a:solidFill>
                <a:srgbClr val="8EB3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>
            <a:xfrm>
              <a:off x="11471626" y="595594"/>
              <a:ext cx="465739" cy="121286"/>
              <a:chOff x="11369042" y="568879"/>
              <a:chExt cx="568324" cy="148001"/>
            </a:xfrm>
          </p:grpSpPr>
          <p:sp>
            <p:nvSpPr>
              <p:cNvPr id="16" name="平行四边形 15"/>
              <p:cNvSpPr/>
              <p:nvPr/>
            </p:nvSpPr>
            <p:spPr>
              <a:xfrm>
                <a:off x="11369042" y="568879"/>
                <a:ext cx="284162" cy="148001"/>
              </a:xfrm>
              <a:prstGeom prst="parallelogram">
                <a:avLst>
                  <a:gd name="adj" fmla="val 43185"/>
                </a:avLst>
              </a:prstGeom>
              <a:solidFill>
                <a:srgbClr val="0345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平行四边形 16"/>
              <p:cNvSpPr/>
              <p:nvPr/>
            </p:nvSpPr>
            <p:spPr>
              <a:xfrm>
                <a:off x="11653204" y="568879"/>
                <a:ext cx="284162" cy="148001"/>
              </a:xfrm>
              <a:prstGeom prst="parallelogram">
                <a:avLst>
                  <a:gd name="adj" fmla="val 43185"/>
                </a:avLst>
              </a:prstGeom>
              <a:solidFill>
                <a:srgbClr val="8EB3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88161" y="189451"/>
              <a:ext cx="17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添加标题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544797" y="405460"/>
              <a:ext cx="17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ADD THE TITLE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053489" y="3271374"/>
            <a:ext cx="954573" cy="822907"/>
            <a:chOff x="2700216" y="2737974"/>
            <a:chExt cx="954573" cy="822907"/>
          </a:xfrm>
        </p:grpSpPr>
        <p:sp>
          <p:nvSpPr>
            <p:cNvPr id="34" name="等腰三角形 33"/>
            <p:cNvSpPr/>
            <p:nvPr/>
          </p:nvSpPr>
          <p:spPr>
            <a:xfrm>
              <a:off x="2700216" y="2737974"/>
              <a:ext cx="954573" cy="822907"/>
            </a:xfrm>
            <a:prstGeom prst="triangle">
              <a:avLst>
                <a:gd name="adj" fmla="val 50631"/>
              </a:avLst>
            </a:prstGeom>
            <a:solidFill>
              <a:srgbClr val="035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Freeform 80"/>
            <p:cNvSpPr>
              <a:spLocks noEditPoints="1"/>
            </p:cNvSpPr>
            <p:nvPr/>
          </p:nvSpPr>
          <p:spPr bwMode="auto">
            <a:xfrm>
              <a:off x="2986943" y="3120852"/>
              <a:ext cx="322263" cy="323850"/>
            </a:xfrm>
            <a:custGeom>
              <a:avLst/>
              <a:gdLst>
                <a:gd name="T0" fmla="*/ 1017 w 1017"/>
                <a:gd name="T1" fmla="*/ 28 h 1017"/>
                <a:gd name="T2" fmla="*/ 1017 w 1017"/>
                <a:gd name="T3" fmla="*/ 25 h 1017"/>
                <a:gd name="T4" fmla="*/ 1015 w 1017"/>
                <a:gd name="T5" fmla="*/ 19 h 1017"/>
                <a:gd name="T6" fmla="*/ 1014 w 1017"/>
                <a:gd name="T7" fmla="*/ 17 h 1017"/>
                <a:gd name="T8" fmla="*/ 1011 w 1017"/>
                <a:gd name="T9" fmla="*/ 12 h 1017"/>
                <a:gd name="T10" fmla="*/ 1008 w 1017"/>
                <a:gd name="T11" fmla="*/ 9 h 1017"/>
                <a:gd name="T12" fmla="*/ 1005 w 1017"/>
                <a:gd name="T13" fmla="*/ 6 h 1017"/>
                <a:gd name="T14" fmla="*/ 1003 w 1017"/>
                <a:gd name="T15" fmla="*/ 5 h 1017"/>
                <a:gd name="T16" fmla="*/ 1002 w 1017"/>
                <a:gd name="T17" fmla="*/ 4 h 1017"/>
                <a:gd name="T18" fmla="*/ 1002 w 1017"/>
                <a:gd name="T19" fmla="*/ 4 h 1017"/>
                <a:gd name="T20" fmla="*/ 995 w 1017"/>
                <a:gd name="T21" fmla="*/ 1 h 1017"/>
                <a:gd name="T22" fmla="*/ 991 w 1017"/>
                <a:gd name="T23" fmla="*/ 0 h 1017"/>
                <a:gd name="T24" fmla="*/ 984 w 1017"/>
                <a:gd name="T25" fmla="*/ 0 h 1017"/>
                <a:gd name="T26" fmla="*/ 983 w 1017"/>
                <a:gd name="T27" fmla="*/ 0 h 1017"/>
                <a:gd name="T28" fmla="*/ 977 w 1017"/>
                <a:gd name="T29" fmla="*/ 1 h 1017"/>
                <a:gd name="T30" fmla="*/ 973 w 1017"/>
                <a:gd name="T31" fmla="*/ 2 h 1017"/>
                <a:gd name="T32" fmla="*/ 968 w 1017"/>
                <a:gd name="T33" fmla="*/ 5 h 1017"/>
                <a:gd name="T34" fmla="*/ 968 w 1017"/>
                <a:gd name="T35" fmla="*/ 5 h 1017"/>
                <a:gd name="T36" fmla="*/ 10 w 1017"/>
                <a:gd name="T37" fmla="*/ 676 h 1017"/>
                <a:gd name="T38" fmla="*/ 1 w 1017"/>
                <a:gd name="T39" fmla="*/ 689 h 1017"/>
                <a:gd name="T40" fmla="*/ 0 w 1017"/>
                <a:gd name="T41" fmla="*/ 704 h 1017"/>
                <a:gd name="T42" fmla="*/ 3 w 1017"/>
                <a:gd name="T43" fmla="*/ 713 h 1017"/>
                <a:gd name="T44" fmla="*/ 13 w 1017"/>
                <a:gd name="T45" fmla="*/ 724 h 1017"/>
                <a:gd name="T46" fmla="*/ 27 w 1017"/>
                <a:gd name="T47" fmla="*/ 731 h 1017"/>
                <a:gd name="T48" fmla="*/ 350 w 1017"/>
                <a:gd name="T49" fmla="*/ 985 h 1017"/>
                <a:gd name="T50" fmla="*/ 351 w 1017"/>
                <a:gd name="T51" fmla="*/ 988 h 1017"/>
                <a:gd name="T52" fmla="*/ 354 w 1017"/>
                <a:gd name="T53" fmla="*/ 1000 h 1017"/>
                <a:gd name="T54" fmla="*/ 357 w 1017"/>
                <a:gd name="T55" fmla="*/ 1005 h 1017"/>
                <a:gd name="T56" fmla="*/ 365 w 1017"/>
                <a:gd name="T57" fmla="*/ 1012 h 1017"/>
                <a:gd name="T58" fmla="*/ 368 w 1017"/>
                <a:gd name="T59" fmla="*/ 1014 h 1017"/>
                <a:gd name="T60" fmla="*/ 376 w 1017"/>
                <a:gd name="T61" fmla="*/ 1016 h 1017"/>
                <a:gd name="T62" fmla="*/ 382 w 1017"/>
                <a:gd name="T63" fmla="*/ 1017 h 1017"/>
                <a:gd name="T64" fmla="*/ 393 w 1017"/>
                <a:gd name="T65" fmla="*/ 1015 h 1017"/>
                <a:gd name="T66" fmla="*/ 399 w 1017"/>
                <a:gd name="T67" fmla="*/ 1012 h 1017"/>
                <a:gd name="T68" fmla="*/ 405 w 1017"/>
                <a:gd name="T69" fmla="*/ 1006 h 1017"/>
                <a:gd name="T70" fmla="*/ 524 w 1017"/>
                <a:gd name="T71" fmla="*/ 821 h 1017"/>
                <a:gd name="T72" fmla="*/ 876 w 1017"/>
                <a:gd name="T73" fmla="*/ 1013 h 1017"/>
                <a:gd name="T74" fmla="*/ 891 w 1017"/>
                <a:gd name="T75" fmla="*/ 1017 h 1017"/>
                <a:gd name="T76" fmla="*/ 906 w 1017"/>
                <a:gd name="T77" fmla="*/ 1013 h 1017"/>
                <a:gd name="T78" fmla="*/ 921 w 1017"/>
                <a:gd name="T79" fmla="*/ 996 h 1017"/>
                <a:gd name="T80" fmla="*/ 1017 w 1017"/>
                <a:gd name="T81" fmla="*/ 34 h 1017"/>
                <a:gd name="T82" fmla="*/ 367 w 1017"/>
                <a:gd name="T83" fmla="*/ 667 h 1017"/>
                <a:gd name="T84" fmla="*/ 367 w 1017"/>
                <a:gd name="T85" fmla="*/ 667 h 1017"/>
                <a:gd name="T86" fmla="*/ 760 w 1017"/>
                <a:gd name="T87" fmla="*/ 328 h 1017"/>
                <a:gd name="T88" fmla="*/ 557 w 1017"/>
                <a:gd name="T89" fmla="*/ 76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7" h="1017">
                  <a:moveTo>
                    <a:pt x="1017" y="31"/>
                  </a:moveTo>
                  <a:lnTo>
                    <a:pt x="1017" y="31"/>
                  </a:lnTo>
                  <a:lnTo>
                    <a:pt x="1017" y="28"/>
                  </a:lnTo>
                  <a:lnTo>
                    <a:pt x="1017" y="28"/>
                  </a:lnTo>
                  <a:lnTo>
                    <a:pt x="1017" y="25"/>
                  </a:lnTo>
                  <a:lnTo>
                    <a:pt x="1017" y="25"/>
                  </a:lnTo>
                  <a:lnTo>
                    <a:pt x="1016" y="23"/>
                  </a:lnTo>
                  <a:lnTo>
                    <a:pt x="1016" y="23"/>
                  </a:lnTo>
                  <a:lnTo>
                    <a:pt x="1015" y="19"/>
                  </a:lnTo>
                  <a:lnTo>
                    <a:pt x="1015" y="19"/>
                  </a:lnTo>
                  <a:lnTo>
                    <a:pt x="1014" y="17"/>
                  </a:lnTo>
                  <a:lnTo>
                    <a:pt x="1014" y="17"/>
                  </a:lnTo>
                  <a:lnTo>
                    <a:pt x="1013" y="15"/>
                  </a:lnTo>
                  <a:lnTo>
                    <a:pt x="1013" y="15"/>
                  </a:lnTo>
                  <a:lnTo>
                    <a:pt x="1011" y="12"/>
                  </a:lnTo>
                  <a:lnTo>
                    <a:pt x="1011" y="12"/>
                  </a:lnTo>
                  <a:lnTo>
                    <a:pt x="1008" y="9"/>
                  </a:lnTo>
                  <a:lnTo>
                    <a:pt x="1008" y="9"/>
                  </a:lnTo>
                  <a:lnTo>
                    <a:pt x="1006" y="7"/>
                  </a:lnTo>
                  <a:lnTo>
                    <a:pt x="1006" y="7"/>
                  </a:lnTo>
                  <a:lnTo>
                    <a:pt x="1005" y="6"/>
                  </a:lnTo>
                  <a:lnTo>
                    <a:pt x="1005" y="6"/>
                  </a:lnTo>
                  <a:lnTo>
                    <a:pt x="1003" y="5"/>
                  </a:lnTo>
                  <a:lnTo>
                    <a:pt x="1003" y="5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998" y="2"/>
                  </a:lnTo>
                  <a:lnTo>
                    <a:pt x="998" y="2"/>
                  </a:lnTo>
                  <a:lnTo>
                    <a:pt x="995" y="1"/>
                  </a:lnTo>
                  <a:lnTo>
                    <a:pt x="995" y="1"/>
                  </a:lnTo>
                  <a:lnTo>
                    <a:pt x="991" y="0"/>
                  </a:lnTo>
                  <a:lnTo>
                    <a:pt x="991" y="0"/>
                  </a:lnTo>
                  <a:lnTo>
                    <a:pt x="988" y="0"/>
                  </a:lnTo>
                  <a:lnTo>
                    <a:pt x="988" y="0"/>
                  </a:lnTo>
                  <a:lnTo>
                    <a:pt x="984" y="0"/>
                  </a:lnTo>
                  <a:lnTo>
                    <a:pt x="984" y="0"/>
                  </a:lnTo>
                  <a:lnTo>
                    <a:pt x="983" y="0"/>
                  </a:lnTo>
                  <a:lnTo>
                    <a:pt x="983" y="0"/>
                  </a:lnTo>
                  <a:lnTo>
                    <a:pt x="981" y="0"/>
                  </a:lnTo>
                  <a:lnTo>
                    <a:pt x="981" y="0"/>
                  </a:lnTo>
                  <a:lnTo>
                    <a:pt x="977" y="1"/>
                  </a:lnTo>
                  <a:lnTo>
                    <a:pt x="977" y="1"/>
                  </a:lnTo>
                  <a:lnTo>
                    <a:pt x="973" y="2"/>
                  </a:lnTo>
                  <a:lnTo>
                    <a:pt x="973" y="2"/>
                  </a:lnTo>
                  <a:lnTo>
                    <a:pt x="971" y="3"/>
                  </a:lnTo>
                  <a:lnTo>
                    <a:pt x="971" y="3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14" y="673"/>
                  </a:lnTo>
                  <a:lnTo>
                    <a:pt x="14" y="673"/>
                  </a:lnTo>
                  <a:lnTo>
                    <a:pt x="10" y="676"/>
                  </a:lnTo>
                  <a:lnTo>
                    <a:pt x="6" y="680"/>
                  </a:lnTo>
                  <a:lnTo>
                    <a:pt x="3" y="684"/>
                  </a:lnTo>
                  <a:lnTo>
                    <a:pt x="1" y="689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4"/>
                  </a:lnTo>
                  <a:lnTo>
                    <a:pt x="1" y="708"/>
                  </a:lnTo>
                  <a:lnTo>
                    <a:pt x="1" y="708"/>
                  </a:lnTo>
                  <a:lnTo>
                    <a:pt x="3" y="713"/>
                  </a:lnTo>
                  <a:lnTo>
                    <a:pt x="6" y="718"/>
                  </a:lnTo>
                  <a:lnTo>
                    <a:pt x="10" y="721"/>
                  </a:lnTo>
                  <a:lnTo>
                    <a:pt x="13" y="724"/>
                  </a:lnTo>
                  <a:lnTo>
                    <a:pt x="17" y="727"/>
                  </a:lnTo>
                  <a:lnTo>
                    <a:pt x="21" y="730"/>
                  </a:lnTo>
                  <a:lnTo>
                    <a:pt x="27" y="731"/>
                  </a:lnTo>
                  <a:lnTo>
                    <a:pt x="32" y="731"/>
                  </a:lnTo>
                  <a:lnTo>
                    <a:pt x="350" y="731"/>
                  </a:lnTo>
                  <a:lnTo>
                    <a:pt x="350" y="985"/>
                  </a:lnTo>
                  <a:lnTo>
                    <a:pt x="350" y="985"/>
                  </a:lnTo>
                  <a:lnTo>
                    <a:pt x="351" y="988"/>
                  </a:lnTo>
                  <a:lnTo>
                    <a:pt x="351" y="988"/>
                  </a:lnTo>
                  <a:lnTo>
                    <a:pt x="352" y="995"/>
                  </a:lnTo>
                  <a:lnTo>
                    <a:pt x="352" y="995"/>
                  </a:lnTo>
                  <a:lnTo>
                    <a:pt x="354" y="1000"/>
                  </a:lnTo>
                  <a:lnTo>
                    <a:pt x="354" y="1000"/>
                  </a:lnTo>
                  <a:lnTo>
                    <a:pt x="357" y="1005"/>
                  </a:lnTo>
                  <a:lnTo>
                    <a:pt x="357" y="1005"/>
                  </a:lnTo>
                  <a:lnTo>
                    <a:pt x="362" y="1010"/>
                  </a:lnTo>
                  <a:lnTo>
                    <a:pt x="362" y="1010"/>
                  </a:lnTo>
                  <a:lnTo>
                    <a:pt x="365" y="1012"/>
                  </a:lnTo>
                  <a:lnTo>
                    <a:pt x="365" y="1012"/>
                  </a:lnTo>
                  <a:lnTo>
                    <a:pt x="368" y="1014"/>
                  </a:lnTo>
                  <a:lnTo>
                    <a:pt x="368" y="1014"/>
                  </a:lnTo>
                  <a:lnTo>
                    <a:pt x="370" y="1015"/>
                  </a:lnTo>
                  <a:lnTo>
                    <a:pt x="370" y="1015"/>
                  </a:lnTo>
                  <a:lnTo>
                    <a:pt x="376" y="1016"/>
                  </a:lnTo>
                  <a:lnTo>
                    <a:pt x="382" y="1017"/>
                  </a:lnTo>
                  <a:lnTo>
                    <a:pt x="382" y="1017"/>
                  </a:lnTo>
                  <a:lnTo>
                    <a:pt x="382" y="1017"/>
                  </a:lnTo>
                  <a:lnTo>
                    <a:pt x="387" y="1016"/>
                  </a:lnTo>
                  <a:lnTo>
                    <a:pt x="393" y="1015"/>
                  </a:lnTo>
                  <a:lnTo>
                    <a:pt x="393" y="1015"/>
                  </a:lnTo>
                  <a:lnTo>
                    <a:pt x="395" y="1014"/>
                  </a:lnTo>
                  <a:lnTo>
                    <a:pt x="395" y="1014"/>
                  </a:lnTo>
                  <a:lnTo>
                    <a:pt x="399" y="1012"/>
                  </a:lnTo>
                  <a:lnTo>
                    <a:pt x="403" y="1007"/>
                  </a:lnTo>
                  <a:lnTo>
                    <a:pt x="403" y="1007"/>
                  </a:lnTo>
                  <a:lnTo>
                    <a:pt x="405" y="1006"/>
                  </a:lnTo>
                  <a:lnTo>
                    <a:pt x="405" y="1006"/>
                  </a:lnTo>
                  <a:lnTo>
                    <a:pt x="409" y="1002"/>
                  </a:lnTo>
                  <a:lnTo>
                    <a:pt x="524" y="821"/>
                  </a:lnTo>
                  <a:lnTo>
                    <a:pt x="524" y="821"/>
                  </a:lnTo>
                  <a:lnTo>
                    <a:pt x="526" y="822"/>
                  </a:lnTo>
                  <a:lnTo>
                    <a:pt x="876" y="1013"/>
                  </a:lnTo>
                  <a:lnTo>
                    <a:pt x="876" y="1013"/>
                  </a:lnTo>
                  <a:lnTo>
                    <a:pt x="883" y="1016"/>
                  </a:lnTo>
                  <a:lnTo>
                    <a:pt x="891" y="1017"/>
                  </a:lnTo>
                  <a:lnTo>
                    <a:pt x="898" y="1016"/>
                  </a:lnTo>
                  <a:lnTo>
                    <a:pt x="906" y="1013"/>
                  </a:lnTo>
                  <a:lnTo>
                    <a:pt x="906" y="1013"/>
                  </a:lnTo>
                  <a:lnTo>
                    <a:pt x="912" y="1009"/>
                  </a:lnTo>
                  <a:lnTo>
                    <a:pt x="917" y="1003"/>
                  </a:lnTo>
                  <a:lnTo>
                    <a:pt x="921" y="996"/>
                  </a:lnTo>
                  <a:lnTo>
                    <a:pt x="922" y="988"/>
                  </a:lnTo>
                  <a:lnTo>
                    <a:pt x="1017" y="34"/>
                  </a:lnTo>
                  <a:lnTo>
                    <a:pt x="1017" y="34"/>
                  </a:lnTo>
                  <a:lnTo>
                    <a:pt x="1017" y="31"/>
                  </a:lnTo>
                  <a:lnTo>
                    <a:pt x="1017" y="31"/>
                  </a:lnTo>
                  <a:close/>
                  <a:moveTo>
                    <a:pt x="367" y="667"/>
                  </a:moveTo>
                  <a:lnTo>
                    <a:pt x="133" y="667"/>
                  </a:lnTo>
                  <a:lnTo>
                    <a:pt x="773" y="219"/>
                  </a:lnTo>
                  <a:lnTo>
                    <a:pt x="367" y="667"/>
                  </a:lnTo>
                  <a:close/>
                  <a:moveTo>
                    <a:pt x="413" y="875"/>
                  </a:moveTo>
                  <a:lnTo>
                    <a:pt x="413" y="711"/>
                  </a:lnTo>
                  <a:lnTo>
                    <a:pt x="760" y="328"/>
                  </a:lnTo>
                  <a:lnTo>
                    <a:pt x="413" y="875"/>
                  </a:lnTo>
                  <a:close/>
                  <a:moveTo>
                    <a:pt x="864" y="934"/>
                  </a:moveTo>
                  <a:lnTo>
                    <a:pt x="557" y="767"/>
                  </a:lnTo>
                  <a:lnTo>
                    <a:pt x="941" y="162"/>
                  </a:lnTo>
                  <a:lnTo>
                    <a:pt x="864" y="9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629134" y="3271374"/>
            <a:ext cx="954573" cy="822907"/>
            <a:chOff x="6276000" y="2737974"/>
            <a:chExt cx="954573" cy="822907"/>
          </a:xfrm>
        </p:grpSpPr>
        <p:sp>
          <p:nvSpPr>
            <p:cNvPr id="32" name="等腰三角形 31"/>
            <p:cNvSpPr/>
            <p:nvPr/>
          </p:nvSpPr>
          <p:spPr>
            <a:xfrm>
              <a:off x="6276000" y="2737974"/>
              <a:ext cx="954573" cy="822907"/>
            </a:xfrm>
            <a:prstGeom prst="triangle">
              <a:avLst/>
            </a:prstGeom>
            <a:solidFill>
              <a:srgbClr val="035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Freeform 49"/>
            <p:cNvSpPr>
              <a:spLocks noEditPoints="1"/>
            </p:cNvSpPr>
            <p:nvPr/>
          </p:nvSpPr>
          <p:spPr bwMode="auto">
            <a:xfrm>
              <a:off x="6591361" y="3120852"/>
              <a:ext cx="323850" cy="323850"/>
            </a:xfrm>
            <a:custGeom>
              <a:avLst/>
              <a:gdLst>
                <a:gd name="T0" fmla="*/ 992 w 1017"/>
                <a:gd name="T1" fmla="*/ 1 h 1018"/>
                <a:gd name="T2" fmla="*/ 808 w 1017"/>
                <a:gd name="T3" fmla="*/ 193 h 1018"/>
                <a:gd name="T4" fmla="*/ 732 w 1017"/>
                <a:gd name="T5" fmla="*/ 277 h 1018"/>
                <a:gd name="T6" fmla="*/ 563 w 1017"/>
                <a:gd name="T7" fmla="*/ 447 h 1018"/>
                <a:gd name="T8" fmla="*/ 480 w 1017"/>
                <a:gd name="T9" fmla="*/ 519 h 1018"/>
                <a:gd name="T10" fmla="*/ 222 w 1017"/>
                <a:gd name="T11" fmla="*/ 604 h 1018"/>
                <a:gd name="T12" fmla="*/ 131 w 1017"/>
                <a:gd name="T13" fmla="*/ 672 h 1018"/>
                <a:gd name="T14" fmla="*/ 0 w 1017"/>
                <a:gd name="T15" fmla="*/ 986 h 1018"/>
                <a:gd name="T16" fmla="*/ 46 w 1017"/>
                <a:gd name="T17" fmla="*/ 1014 h 1018"/>
                <a:gd name="T18" fmla="*/ 275 w 1017"/>
                <a:gd name="T19" fmla="*/ 780 h 1018"/>
                <a:gd name="T20" fmla="*/ 505 w 1017"/>
                <a:gd name="T21" fmla="*/ 608 h 1018"/>
                <a:gd name="T22" fmla="*/ 618 w 1017"/>
                <a:gd name="T23" fmla="*/ 625 h 1018"/>
                <a:gd name="T24" fmla="*/ 668 w 1017"/>
                <a:gd name="T25" fmla="*/ 534 h 1018"/>
                <a:gd name="T26" fmla="*/ 864 w 1017"/>
                <a:gd name="T27" fmla="*/ 375 h 1018"/>
                <a:gd name="T28" fmla="*/ 922 w 1017"/>
                <a:gd name="T29" fmla="*/ 287 h 1018"/>
                <a:gd name="T30" fmla="*/ 211 w 1017"/>
                <a:gd name="T31" fmla="*/ 730 h 1018"/>
                <a:gd name="T32" fmla="*/ 211 w 1017"/>
                <a:gd name="T33" fmla="*/ 671 h 1018"/>
                <a:gd name="T34" fmla="*/ 253 w 1017"/>
                <a:gd name="T35" fmla="*/ 706 h 1018"/>
                <a:gd name="T36" fmla="*/ 555 w 1017"/>
                <a:gd name="T37" fmla="*/ 568 h 1018"/>
                <a:gd name="T38" fmla="*/ 566 w 1017"/>
                <a:gd name="T39" fmla="*/ 510 h 1018"/>
                <a:gd name="T40" fmla="*/ 602 w 1017"/>
                <a:gd name="T41" fmla="*/ 554 h 1018"/>
                <a:gd name="T42" fmla="*/ 804 w 1017"/>
                <a:gd name="T43" fmla="*/ 309 h 1018"/>
                <a:gd name="T44" fmla="*/ 826 w 1017"/>
                <a:gd name="T45" fmla="*/ 255 h 1018"/>
                <a:gd name="T46" fmla="*/ 853 w 1017"/>
                <a:gd name="T47" fmla="*/ 304 h 1018"/>
                <a:gd name="T48" fmla="*/ 164 w 1017"/>
                <a:gd name="T49" fmla="*/ 968 h 1018"/>
                <a:gd name="T50" fmla="*/ 191 w 1017"/>
                <a:gd name="T51" fmla="*/ 1018 h 1018"/>
                <a:gd name="T52" fmla="*/ 214 w 1017"/>
                <a:gd name="T53" fmla="*/ 964 h 1018"/>
                <a:gd name="T54" fmla="*/ 321 w 1017"/>
                <a:gd name="T55" fmla="*/ 973 h 1018"/>
                <a:gd name="T56" fmla="*/ 356 w 1017"/>
                <a:gd name="T57" fmla="*/ 1017 h 1018"/>
                <a:gd name="T58" fmla="*/ 367 w 1017"/>
                <a:gd name="T59" fmla="*/ 959 h 1018"/>
                <a:gd name="T60" fmla="*/ 478 w 1017"/>
                <a:gd name="T61" fmla="*/ 980 h 1018"/>
                <a:gd name="T62" fmla="*/ 522 w 1017"/>
                <a:gd name="T63" fmla="*/ 1015 h 1018"/>
                <a:gd name="T64" fmla="*/ 522 w 1017"/>
                <a:gd name="T65" fmla="*/ 957 h 1018"/>
                <a:gd name="T66" fmla="*/ 637 w 1017"/>
                <a:gd name="T67" fmla="*/ 986 h 1018"/>
                <a:gd name="T68" fmla="*/ 686 w 1017"/>
                <a:gd name="T69" fmla="*/ 1013 h 1018"/>
                <a:gd name="T70" fmla="*/ 674 w 1017"/>
                <a:gd name="T71" fmla="*/ 955 h 1018"/>
                <a:gd name="T72" fmla="*/ 795 w 1017"/>
                <a:gd name="T73" fmla="*/ 986 h 1018"/>
                <a:gd name="T74" fmla="*/ 849 w 1017"/>
                <a:gd name="T75" fmla="*/ 1009 h 1018"/>
                <a:gd name="T76" fmla="*/ 826 w 1017"/>
                <a:gd name="T77" fmla="*/ 954 h 1018"/>
                <a:gd name="T78" fmla="*/ 955 w 1017"/>
                <a:gd name="T79" fmla="*/ 993 h 1018"/>
                <a:gd name="T80" fmla="*/ 1012 w 1017"/>
                <a:gd name="T81" fmla="*/ 1005 h 1018"/>
                <a:gd name="T82" fmla="*/ 986 w 1017"/>
                <a:gd name="T83" fmla="*/ 954 h 1018"/>
                <a:gd name="T84" fmla="*/ 61 w 1017"/>
                <a:gd name="T85" fmla="*/ 815 h 1018"/>
                <a:gd name="T86" fmla="*/ 2 w 1017"/>
                <a:gd name="T87" fmla="*/ 815 h 1018"/>
                <a:gd name="T88" fmla="*/ 31 w 1017"/>
                <a:gd name="T89" fmla="*/ 700 h 1018"/>
                <a:gd name="T90" fmla="*/ 58 w 1017"/>
                <a:gd name="T91" fmla="*/ 650 h 1018"/>
                <a:gd name="T92" fmla="*/ 0 w 1017"/>
                <a:gd name="T93" fmla="*/ 662 h 1018"/>
                <a:gd name="T94" fmla="*/ 31 w 1017"/>
                <a:gd name="T95" fmla="*/ 541 h 1018"/>
                <a:gd name="T96" fmla="*/ 54 w 1017"/>
                <a:gd name="T97" fmla="*/ 486 h 1018"/>
                <a:gd name="T98" fmla="*/ 0 w 1017"/>
                <a:gd name="T99" fmla="*/ 509 h 1018"/>
                <a:gd name="T100" fmla="*/ 38 w 1017"/>
                <a:gd name="T101" fmla="*/ 381 h 1018"/>
                <a:gd name="T102" fmla="*/ 50 w 1017"/>
                <a:gd name="T103" fmla="*/ 324 h 1018"/>
                <a:gd name="T104" fmla="*/ 0 w 1017"/>
                <a:gd name="T105" fmla="*/ 350 h 1018"/>
                <a:gd name="T106" fmla="*/ 44 w 1017"/>
                <a:gd name="T107" fmla="*/ 220 h 1018"/>
                <a:gd name="T108" fmla="*/ 44 w 1017"/>
                <a:gd name="T109" fmla="*/ 162 h 1018"/>
                <a:gd name="T110" fmla="*/ 0 w 1017"/>
                <a:gd name="T111" fmla="*/ 198 h 1018"/>
                <a:gd name="T112" fmla="*/ 50 w 1017"/>
                <a:gd name="T113" fmla="*/ 58 h 1018"/>
                <a:gd name="T114" fmla="*/ 38 w 1017"/>
                <a:gd name="T115" fmla="*/ 1 h 1018"/>
                <a:gd name="T116" fmla="*/ 2 w 1017"/>
                <a:gd name="T117" fmla="*/ 44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1012" y="50"/>
                  </a:moveTo>
                  <a:lnTo>
                    <a:pt x="1012" y="50"/>
                  </a:lnTo>
                  <a:lnTo>
                    <a:pt x="1015" y="44"/>
                  </a:lnTo>
                  <a:lnTo>
                    <a:pt x="1017" y="38"/>
                  </a:lnTo>
                  <a:lnTo>
                    <a:pt x="1017" y="31"/>
                  </a:lnTo>
                  <a:lnTo>
                    <a:pt x="1017" y="26"/>
                  </a:lnTo>
                  <a:lnTo>
                    <a:pt x="1015" y="20"/>
                  </a:lnTo>
                  <a:lnTo>
                    <a:pt x="1012" y="14"/>
                  </a:lnTo>
                  <a:lnTo>
                    <a:pt x="1009" y="10"/>
                  </a:lnTo>
                  <a:lnTo>
                    <a:pt x="1003" y="6"/>
                  </a:lnTo>
                  <a:lnTo>
                    <a:pt x="1003" y="6"/>
                  </a:lnTo>
                  <a:lnTo>
                    <a:pt x="998" y="2"/>
                  </a:lnTo>
                  <a:lnTo>
                    <a:pt x="992" y="1"/>
                  </a:lnTo>
                  <a:lnTo>
                    <a:pt x="985" y="0"/>
                  </a:lnTo>
                  <a:lnTo>
                    <a:pt x="980" y="1"/>
                  </a:lnTo>
                  <a:lnTo>
                    <a:pt x="973" y="2"/>
                  </a:lnTo>
                  <a:lnTo>
                    <a:pt x="968" y="6"/>
                  </a:lnTo>
                  <a:lnTo>
                    <a:pt x="964" y="10"/>
                  </a:lnTo>
                  <a:lnTo>
                    <a:pt x="959" y="14"/>
                  </a:lnTo>
                  <a:lnTo>
                    <a:pt x="841" y="192"/>
                  </a:lnTo>
                  <a:lnTo>
                    <a:pt x="841" y="192"/>
                  </a:lnTo>
                  <a:lnTo>
                    <a:pt x="834" y="191"/>
                  </a:lnTo>
                  <a:lnTo>
                    <a:pt x="826" y="191"/>
                  </a:lnTo>
                  <a:lnTo>
                    <a:pt x="826" y="191"/>
                  </a:lnTo>
                  <a:lnTo>
                    <a:pt x="817" y="191"/>
                  </a:lnTo>
                  <a:lnTo>
                    <a:pt x="808" y="193"/>
                  </a:lnTo>
                  <a:lnTo>
                    <a:pt x="799" y="196"/>
                  </a:lnTo>
                  <a:lnTo>
                    <a:pt x="790" y="199"/>
                  </a:lnTo>
                  <a:lnTo>
                    <a:pt x="781" y="203"/>
                  </a:lnTo>
                  <a:lnTo>
                    <a:pt x="774" y="207"/>
                  </a:lnTo>
                  <a:lnTo>
                    <a:pt x="766" y="213"/>
                  </a:lnTo>
                  <a:lnTo>
                    <a:pt x="760" y="219"/>
                  </a:lnTo>
                  <a:lnTo>
                    <a:pt x="753" y="226"/>
                  </a:lnTo>
                  <a:lnTo>
                    <a:pt x="748" y="233"/>
                  </a:lnTo>
                  <a:lnTo>
                    <a:pt x="743" y="241"/>
                  </a:lnTo>
                  <a:lnTo>
                    <a:pt x="738" y="249"/>
                  </a:lnTo>
                  <a:lnTo>
                    <a:pt x="736" y="258"/>
                  </a:lnTo>
                  <a:lnTo>
                    <a:pt x="733" y="267"/>
                  </a:lnTo>
                  <a:lnTo>
                    <a:pt x="732" y="277"/>
                  </a:lnTo>
                  <a:lnTo>
                    <a:pt x="731" y="287"/>
                  </a:lnTo>
                  <a:lnTo>
                    <a:pt x="731" y="287"/>
                  </a:lnTo>
                  <a:lnTo>
                    <a:pt x="732" y="294"/>
                  </a:lnTo>
                  <a:lnTo>
                    <a:pt x="733" y="302"/>
                  </a:lnTo>
                  <a:lnTo>
                    <a:pt x="736" y="316"/>
                  </a:lnTo>
                  <a:lnTo>
                    <a:pt x="623" y="461"/>
                  </a:lnTo>
                  <a:lnTo>
                    <a:pt x="623" y="461"/>
                  </a:lnTo>
                  <a:lnTo>
                    <a:pt x="612" y="454"/>
                  </a:lnTo>
                  <a:lnTo>
                    <a:pt x="599" y="450"/>
                  </a:lnTo>
                  <a:lnTo>
                    <a:pt x="586" y="447"/>
                  </a:lnTo>
                  <a:lnTo>
                    <a:pt x="572" y="446"/>
                  </a:lnTo>
                  <a:lnTo>
                    <a:pt x="572" y="446"/>
                  </a:lnTo>
                  <a:lnTo>
                    <a:pt x="563" y="447"/>
                  </a:lnTo>
                  <a:lnTo>
                    <a:pt x="554" y="448"/>
                  </a:lnTo>
                  <a:lnTo>
                    <a:pt x="545" y="450"/>
                  </a:lnTo>
                  <a:lnTo>
                    <a:pt x="537" y="453"/>
                  </a:lnTo>
                  <a:lnTo>
                    <a:pt x="528" y="456"/>
                  </a:lnTo>
                  <a:lnTo>
                    <a:pt x="521" y="462"/>
                  </a:lnTo>
                  <a:lnTo>
                    <a:pt x="513" y="467"/>
                  </a:lnTo>
                  <a:lnTo>
                    <a:pt x="507" y="472"/>
                  </a:lnTo>
                  <a:lnTo>
                    <a:pt x="500" y="479"/>
                  </a:lnTo>
                  <a:lnTo>
                    <a:pt x="495" y="486"/>
                  </a:lnTo>
                  <a:lnTo>
                    <a:pt x="490" y="494"/>
                  </a:lnTo>
                  <a:lnTo>
                    <a:pt x="486" y="501"/>
                  </a:lnTo>
                  <a:lnTo>
                    <a:pt x="483" y="510"/>
                  </a:lnTo>
                  <a:lnTo>
                    <a:pt x="480" y="519"/>
                  </a:lnTo>
                  <a:lnTo>
                    <a:pt x="479" y="528"/>
                  </a:lnTo>
                  <a:lnTo>
                    <a:pt x="478" y="537"/>
                  </a:lnTo>
                  <a:lnTo>
                    <a:pt x="297" y="642"/>
                  </a:lnTo>
                  <a:lnTo>
                    <a:pt x="297" y="642"/>
                  </a:lnTo>
                  <a:lnTo>
                    <a:pt x="291" y="633"/>
                  </a:lnTo>
                  <a:lnTo>
                    <a:pt x="282" y="627"/>
                  </a:lnTo>
                  <a:lnTo>
                    <a:pt x="274" y="620"/>
                  </a:lnTo>
                  <a:lnTo>
                    <a:pt x="265" y="615"/>
                  </a:lnTo>
                  <a:lnTo>
                    <a:pt x="256" y="611"/>
                  </a:lnTo>
                  <a:lnTo>
                    <a:pt x="245" y="608"/>
                  </a:lnTo>
                  <a:lnTo>
                    <a:pt x="234" y="605"/>
                  </a:lnTo>
                  <a:lnTo>
                    <a:pt x="222" y="604"/>
                  </a:lnTo>
                  <a:lnTo>
                    <a:pt x="222" y="604"/>
                  </a:lnTo>
                  <a:lnTo>
                    <a:pt x="213" y="605"/>
                  </a:lnTo>
                  <a:lnTo>
                    <a:pt x="203" y="606"/>
                  </a:lnTo>
                  <a:lnTo>
                    <a:pt x="194" y="609"/>
                  </a:lnTo>
                  <a:lnTo>
                    <a:pt x="186" y="612"/>
                  </a:lnTo>
                  <a:lnTo>
                    <a:pt x="177" y="616"/>
                  </a:lnTo>
                  <a:lnTo>
                    <a:pt x="170" y="620"/>
                  </a:lnTo>
                  <a:lnTo>
                    <a:pt x="162" y="627"/>
                  </a:lnTo>
                  <a:lnTo>
                    <a:pt x="155" y="632"/>
                  </a:lnTo>
                  <a:lnTo>
                    <a:pt x="149" y="640"/>
                  </a:lnTo>
                  <a:lnTo>
                    <a:pt x="144" y="647"/>
                  </a:lnTo>
                  <a:lnTo>
                    <a:pt x="139" y="655"/>
                  </a:lnTo>
                  <a:lnTo>
                    <a:pt x="134" y="663"/>
                  </a:lnTo>
                  <a:lnTo>
                    <a:pt x="131" y="672"/>
                  </a:lnTo>
                  <a:lnTo>
                    <a:pt x="129" y="681"/>
                  </a:lnTo>
                  <a:lnTo>
                    <a:pt x="128" y="690"/>
                  </a:lnTo>
                  <a:lnTo>
                    <a:pt x="127" y="700"/>
                  </a:lnTo>
                  <a:lnTo>
                    <a:pt x="127" y="700"/>
                  </a:lnTo>
                  <a:lnTo>
                    <a:pt x="128" y="715"/>
                  </a:lnTo>
                  <a:lnTo>
                    <a:pt x="132" y="730"/>
                  </a:lnTo>
                  <a:lnTo>
                    <a:pt x="138" y="743"/>
                  </a:lnTo>
                  <a:lnTo>
                    <a:pt x="145" y="756"/>
                  </a:lnTo>
                  <a:lnTo>
                    <a:pt x="6" y="969"/>
                  </a:lnTo>
                  <a:lnTo>
                    <a:pt x="6" y="969"/>
                  </a:lnTo>
                  <a:lnTo>
                    <a:pt x="2" y="975"/>
                  </a:lnTo>
                  <a:lnTo>
                    <a:pt x="0" y="981"/>
                  </a:lnTo>
                  <a:lnTo>
                    <a:pt x="0" y="986"/>
                  </a:lnTo>
                  <a:lnTo>
                    <a:pt x="0" y="993"/>
                  </a:lnTo>
                  <a:lnTo>
                    <a:pt x="2" y="998"/>
                  </a:lnTo>
                  <a:lnTo>
                    <a:pt x="6" y="1003"/>
                  </a:lnTo>
                  <a:lnTo>
                    <a:pt x="9" y="1009"/>
                  </a:lnTo>
                  <a:lnTo>
                    <a:pt x="14" y="1013"/>
                  </a:lnTo>
                  <a:lnTo>
                    <a:pt x="14" y="1013"/>
                  </a:lnTo>
                  <a:lnTo>
                    <a:pt x="19" y="1015"/>
                  </a:lnTo>
                  <a:lnTo>
                    <a:pt x="23" y="1016"/>
                  </a:lnTo>
                  <a:lnTo>
                    <a:pt x="27" y="1017"/>
                  </a:lnTo>
                  <a:lnTo>
                    <a:pt x="31" y="1018"/>
                  </a:lnTo>
                  <a:lnTo>
                    <a:pt x="31" y="1018"/>
                  </a:lnTo>
                  <a:lnTo>
                    <a:pt x="40" y="1017"/>
                  </a:lnTo>
                  <a:lnTo>
                    <a:pt x="46" y="1014"/>
                  </a:lnTo>
                  <a:lnTo>
                    <a:pt x="53" y="1010"/>
                  </a:lnTo>
                  <a:lnTo>
                    <a:pt x="58" y="1003"/>
                  </a:lnTo>
                  <a:lnTo>
                    <a:pt x="198" y="792"/>
                  </a:lnTo>
                  <a:lnTo>
                    <a:pt x="198" y="792"/>
                  </a:lnTo>
                  <a:lnTo>
                    <a:pt x="210" y="794"/>
                  </a:lnTo>
                  <a:lnTo>
                    <a:pt x="222" y="795"/>
                  </a:lnTo>
                  <a:lnTo>
                    <a:pt x="222" y="795"/>
                  </a:lnTo>
                  <a:lnTo>
                    <a:pt x="232" y="795"/>
                  </a:lnTo>
                  <a:lnTo>
                    <a:pt x="242" y="793"/>
                  </a:lnTo>
                  <a:lnTo>
                    <a:pt x="250" y="791"/>
                  </a:lnTo>
                  <a:lnTo>
                    <a:pt x="259" y="788"/>
                  </a:lnTo>
                  <a:lnTo>
                    <a:pt x="267" y="785"/>
                  </a:lnTo>
                  <a:lnTo>
                    <a:pt x="275" y="780"/>
                  </a:lnTo>
                  <a:lnTo>
                    <a:pt x="282" y="775"/>
                  </a:lnTo>
                  <a:lnTo>
                    <a:pt x="289" y="769"/>
                  </a:lnTo>
                  <a:lnTo>
                    <a:pt x="294" y="762"/>
                  </a:lnTo>
                  <a:lnTo>
                    <a:pt x="301" y="756"/>
                  </a:lnTo>
                  <a:lnTo>
                    <a:pt x="305" y="748"/>
                  </a:lnTo>
                  <a:lnTo>
                    <a:pt x="309" y="740"/>
                  </a:lnTo>
                  <a:lnTo>
                    <a:pt x="313" y="731"/>
                  </a:lnTo>
                  <a:lnTo>
                    <a:pt x="315" y="722"/>
                  </a:lnTo>
                  <a:lnTo>
                    <a:pt x="317" y="714"/>
                  </a:lnTo>
                  <a:lnTo>
                    <a:pt x="318" y="704"/>
                  </a:lnTo>
                  <a:lnTo>
                    <a:pt x="497" y="599"/>
                  </a:lnTo>
                  <a:lnTo>
                    <a:pt x="497" y="599"/>
                  </a:lnTo>
                  <a:lnTo>
                    <a:pt x="505" y="608"/>
                  </a:lnTo>
                  <a:lnTo>
                    <a:pt x="512" y="614"/>
                  </a:lnTo>
                  <a:lnTo>
                    <a:pt x="521" y="620"/>
                  </a:lnTo>
                  <a:lnTo>
                    <a:pt x="530" y="626"/>
                  </a:lnTo>
                  <a:lnTo>
                    <a:pt x="540" y="630"/>
                  </a:lnTo>
                  <a:lnTo>
                    <a:pt x="551" y="633"/>
                  </a:lnTo>
                  <a:lnTo>
                    <a:pt x="561" y="635"/>
                  </a:lnTo>
                  <a:lnTo>
                    <a:pt x="572" y="637"/>
                  </a:lnTo>
                  <a:lnTo>
                    <a:pt x="572" y="637"/>
                  </a:lnTo>
                  <a:lnTo>
                    <a:pt x="582" y="635"/>
                  </a:lnTo>
                  <a:lnTo>
                    <a:pt x="591" y="634"/>
                  </a:lnTo>
                  <a:lnTo>
                    <a:pt x="601" y="632"/>
                  </a:lnTo>
                  <a:lnTo>
                    <a:pt x="610" y="629"/>
                  </a:lnTo>
                  <a:lnTo>
                    <a:pt x="618" y="625"/>
                  </a:lnTo>
                  <a:lnTo>
                    <a:pt x="626" y="620"/>
                  </a:lnTo>
                  <a:lnTo>
                    <a:pt x="633" y="615"/>
                  </a:lnTo>
                  <a:lnTo>
                    <a:pt x="640" y="609"/>
                  </a:lnTo>
                  <a:lnTo>
                    <a:pt x="646" y="602"/>
                  </a:lnTo>
                  <a:lnTo>
                    <a:pt x="652" y="595"/>
                  </a:lnTo>
                  <a:lnTo>
                    <a:pt x="656" y="586"/>
                  </a:lnTo>
                  <a:lnTo>
                    <a:pt x="660" y="579"/>
                  </a:lnTo>
                  <a:lnTo>
                    <a:pt x="663" y="569"/>
                  </a:lnTo>
                  <a:lnTo>
                    <a:pt x="666" y="560"/>
                  </a:lnTo>
                  <a:lnTo>
                    <a:pt x="668" y="551"/>
                  </a:lnTo>
                  <a:lnTo>
                    <a:pt x="668" y="541"/>
                  </a:lnTo>
                  <a:lnTo>
                    <a:pt x="668" y="541"/>
                  </a:lnTo>
                  <a:lnTo>
                    <a:pt x="668" y="534"/>
                  </a:lnTo>
                  <a:lnTo>
                    <a:pt x="667" y="526"/>
                  </a:lnTo>
                  <a:lnTo>
                    <a:pt x="663" y="512"/>
                  </a:lnTo>
                  <a:lnTo>
                    <a:pt x="777" y="367"/>
                  </a:lnTo>
                  <a:lnTo>
                    <a:pt x="777" y="367"/>
                  </a:lnTo>
                  <a:lnTo>
                    <a:pt x="788" y="374"/>
                  </a:lnTo>
                  <a:lnTo>
                    <a:pt x="801" y="378"/>
                  </a:lnTo>
                  <a:lnTo>
                    <a:pt x="814" y="381"/>
                  </a:lnTo>
                  <a:lnTo>
                    <a:pt x="826" y="382"/>
                  </a:lnTo>
                  <a:lnTo>
                    <a:pt x="826" y="382"/>
                  </a:lnTo>
                  <a:lnTo>
                    <a:pt x="837" y="381"/>
                  </a:lnTo>
                  <a:lnTo>
                    <a:pt x="846" y="380"/>
                  </a:lnTo>
                  <a:lnTo>
                    <a:pt x="855" y="378"/>
                  </a:lnTo>
                  <a:lnTo>
                    <a:pt x="864" y="375"/>
                  </a:lnTo>
                  <a:lnTo>
                    <a:pt x="873" y="370"/>
                  </a:lnTo>
                  <a:lnTo>
                    <a:pt x="880" y="366"/>
                  </a:lnTo>
                  <a:lnTo>
                    <a:pt x="888" y="360"/>
                  </a:lnTo>
                  <a:lnTo>
                    <a:pt x="894" y="354"/>
                  </a:lnTo>
                  <a:lnTo>
                    <a:pt x="900" y="347"/>
                  </a:lnTo>
                  <a:lnTo>
                    <a:pt x="906" y="340"/>
                  </a:lnTo>
                  <a:lnTo>
                    <a:pt x="911" y="332"/>
                  </a:lnTo>
                  <a:lnTo>
                    <a:pt x="914" y="323"/>
                  </a:lnTo>
                  <a:lnTo>
                    <a:pt x="918" y="315"/>
                  </a:lnTo>
                  <a:lnTo>
                    <a:pt x="921" y="306"/>
                  </a:lnTo>
                  <a:lnTo>
                    <a:pt x="922" y="296"/>
                  </a:lnTo>
                  <a:lnTo>
                    <a:pt x="922" y="287"/>
                  </a:lnTo>
                  <a:lnTo>
                    <a:pt x="922" y="287"/>
                  </a:lnTo>
                  <a:lnTo>
                    <a:pt x="922" y="277"/>
                  </a:lnTo>
                  <a:lnTo>
                    <a:pt x="921" y="269"/>
                  </a:lnTo>
                  <a:lnTo>
                    <a:pt x="919" y="260"/>
                  </a:lnTo>
                  <a:lnTo>
                    <a:pt x="916" y="252"/>
                  </a:lnTo>
                  <a:lnTo>
                    <a:pt x="912" y="244"/>
                  </a:lnTo>
                  <a:lnTo>
                    <a:pt x="908" y="237"/>
                  </a:lnTo>
                  <a:lnTo>
                    <a:pt x="903" y="230"/>
                  </a:lnTo>
                  <a:lnTo>
                    <a:pt x="897" y="223"/>
                  </a:lnTo>
                  <a:lnTo>
                    <a:pt x="1012" y="50"/>
                  </a:lnTo>
                  <a:close/>
                  <a:moveTo>
                    <a:pt x="222" y="732"/>
                  </a:moveTo>
                  <a:lnTo>
                    <a:pt x="222" y="732"/>
                  </a:lnTo>
                  <a:lnTo>
                    <a:pt x="216" y="731"/>
                  </a:lnTo>
                  <a:lnTo>
                    <a:pt x="211" y="730"/>
                  </a:lnTo>
                  <a:lnTo>
                    <a:pt x="205" y="727"/>
                  </a:lnTo>
                  <a:lnTo>
                    <a:pt x="200" y="722"/>
                  </a:lnTo>
                  <a:lnTo>
                    <a:pt x="197" y="718"/>
                  </a:lnTo>
                  <a:lnTo>
                    <a:pt x="193" y="713"/>
                  </a:lnTo>
                  <a:lnTo>
                    <a:pt x="191" y="706"/>
                  </a:lnTo>
                  <a:lnTo>
                    <a:pt x="191" y="700"/>
                  </a:lnTo>
                  <a:lnTo>
                    <a:pt x="191" y="700"/>
                  </a:lnTo>
                  <a:lnTo>
                    <a:pt x="191" y="693"/>
                  </a:lnTo>
                  <a:lnTo>
                    <a:pt x="193" y="688"/>
                  </a:lnTo>
                  <a:lnTo>
                    <a:pt x="197" y="683"/>
                  </a:lnTo>
                  <a:lnTo>
                    <a:pt x="200" y="677"/>
                  </a:lnTo>
                  <a:lnTo>
                    <a:pt x="205" y="674"/>
                  </a:lnTo>
                  <a:lnTo>
                    <a:pt x="211" y="671"/>
                  </a:lnTo>
                  <a:lnTo>
                    <a:pt x="216" y="669"/>
                  </a:lnTo>
                  <a:lnTo>
                    <a:pt x="222" y="669"/>
                  </a:lnTo>
                  <a:lnTo>
                    <a:pt x="222" y="669"/>
                  </a:lnTo>
                  <a:lnTo>
                    <a:pt x="229" y="669"/>
                  </a:lnTo>
                  <a:lnTo>
                    <a:pt x="235" y="671"/>
                  </a:lnTo>
                  <a:lnTo>
                    <a:pt x="241" y="674"/>
                  </a:lnTo>
                  <a:lnTo>
                    <a:pt x="245" y="677"/>
                  </a:lnTo>
                  <a:lnTo>
                    <a:pt x="249" y="683"/>
                  </a:lnTo>
                  <a:lnTo>
                    <a:pt x="252" y="688"/>
                  </a:lnTo>
                  <a:lnTo>
                    <a:pt x="253" y="693"/>
                  </a:lnTo>
                  <a:lnTo>
                    <a:pt x="255" y="700"/>
                  </a:lnTo>
                  <a:lnTo>
                    <a:pt x="255" y="700"/>
                  </a:lnTo>
                  <a:lnTo>
                    <a:pt x="253" y="706"/>
                  </a:lnTo>
                  <a:lnTo>
                    <a:pt x="252" y="713"/>
                  </a:lnTo>
                  <a:lnTo>
                    <a:pt x="249" y="718"/>
                  </a:lnTo>
                  <a:lnTo>
                    <a:pt x="245" y="722"/>
                  </a:lnTo>
                  <a:lnTo>
                    <a:pt x="241" y="727"/>
                  </a:lnTo>
                  <a:lnTo>
                    <a:pt x="235" y="730"/>
                  </a:lnTo>
                  <a:lnTo>
                    <a:pt x="229" y="731"/>
                  </a:lnTo>
                  <a:lnTo>
                    <a:pt x="222" y="732"/>
                  </a:lnTo>
                  <a:lnTo>
                    <a:pt x="222" y="732"/>
                  </a:lnTo>
                  <a:close/>
                  <a:moveTo>
                    <a:pt x="572" y="573"/>
                  </a:moveTo>
                  <a:lnTo>
                    <a:pt x="572" y="573"/>
                  </a:lnTo>
                  <a:lnTo>
                    <a:pt x="566" y="572"/>
                  </a:lnTo>
                  <a:lnTo>
                    <a:pt x="560" y="570"/>
                  </a:lnTo>
                  <a:lnTo>
                    <a:pt x="555" y="568"/>
                  </a:lnTo>
                  <a:lnTo>
                    <a:pt x="550" y="564"/>
                  </a:lnTo>
                  <a:lnTo>
                    <a:pt x="546" y="559"/>
                  </a:lnTo>
                  <a:lnTo>
                    <a:pt x="543" y="554"/>
                  </a:lnTo>
                  <a:lnTo>
                    <a:pt x="541" y="547"/>
                  </a:lnTo>
                  <a:lnTo>
                    <a:pt x="541" y="541"/>
                  </a:lnTo>
                  <a:lnTo>
                    <a:pt x="541" y="541"/>
                  </a:lnTo>
                  <a:lnTo>
                    <a:pt x="541" y="535"/>
                  </a:lnTo>
                  <a:lnTo>
                    <a:pt x="543" y="528"/>
                  </a:lnTo>
                  <a:lnTo>
                    <a:pt x="546" y="523"/>
                  </a:lnTo>
                  <a:lnTo>
                    <a:pt x="550" y="519"/>
                  </a:lnTo>
                  <a:lnTo>
                    <a:pt x="555" y="514"/>
                  </a:lnTo>
                  <a:lnTo>
                    <a:pt x="560" y="512"/>
                  </a:lnTo>
                  <a:lnTo>
                    <a:pt x="566" y="510"/>
                  </a:lnTo>
                  <a:lnTo>
                    <a:pt x="572" y="509"/>
                  </a:lnTo>
                  <a:lnTo>
                    <a:pt x="572" y="509"/>
                  </a:lnTo>
                  <a:lnTo>
                    <a:pt x="579" y="510"/>
                  </a:lnTo>
                  <a:lnTo>
                    <a:pt x="585" y="512"/>
                  </a:lnTo>
                  <a:lnTo>
                    <a:pt x="590" y="514"/>
                  </a:lnTo>
                  <a:lnTo>
                    <a:pt x="595" y="519"/>
                  </a:lnTo>
                  <a:lnTo>
                    <a:pt x="599" y="523"/>
                  </a:lnTo>
                  <a:lnTo>
                    <a:pt x="602" y="528"/>
                  </a:lnTo>
                  <a:lnTo>
                    <a:pt x="603" y="535"/>
                  </a:lnTo>
                  <a:lnTo>
                    <a:pt x="604" y="541"/>
                  </a:lnTo>
                  <a:lnTo>
                    <a:pt x="604" y="541"/>
                  </a:lnTo>
                  <a:lnTo>
                    <a:pt x="603" y="547"/>
                  </a:lnTo>
                  <a:lnTo>
                    <a:pt x="602" y="554"/>
                  </a:lnTo>
                  <a:lnTo>
                    <a:pt x="599" y="559"/>
                  </a:lnTo>
                  <a:lnTo>
                    <a:pt x="595" y="564"/>
                  </a:lnTo>
                  <a:lnTo>
                    <a:pt x="590" y="568"/>
                  </a:lnTo>
                  <a:lnTo>
                    <a:pt x="585" y="570"/>
                  </a:lnTo>
                  <a:lnTo>
                    <a:pt x="579" y="572"/>
                  </a:lnTo>
                  <a:lnTo>
                    <a:pt x="572" y="573"/>
                  </a:lnTo>
                  <a:lnTo>
                    <a:pt x="572" y="573"/>
                  </a:lnTo>
                  <a:close/>
                  <a:moveTo>
                    <a:pt x="826" y="318"/>
                  </a:moveTo>
                  <a:lnTo>
                    <a:pt x="826" y="318"/>
                  </a:lnTo>
                  <a:lnTo>
                    <a:pt x="820" y="318"/>
                  </a:lnTo>
                  <a:lnTo>
                    <a:pt x="815" y="316"/>
                  </a:lnTo>
                  <a:lnTo>
                    <a:pt x="809" y="313"/>
                  </a:lnTo>
                  <a:lnTo>
                    <a:pt x="804" y="309"/>
                  </a:lnTo>
                  <a:lnTo>
                    <a:pt x="801" y="304"/>
                  </a:lnTo>
                  <a:lnTo>
                    <a:pt x="797" y="299"/>
                  </a:lnTo>
                  <a:lnTo>
                    <a:pt x="795" y="293"/>
                  </a:lnTo>
                  <a:lnTo>
                    <a:pt x="795" y="287"/>
                  </a:lnTo>
                  <a:lnTo>
                    <a:pt x="795" y="287"/>
                  </a:lnTo>
                  <a:lnTo>
                    <a:pt x="795" y="280"/>
                  </a:lnTo>
                  <a:lnTo>
                    <a:pt x="797" y="274"/>
                  </a:lnTo>
                  <a:lnTo>
                    <a:pt x="801" y="269"/>
                  </a:lnTo>
                  <a:lnTo>
                    <a:pt x="804" y="264"/>
                  </a:lnTo>
                  <a:lnTo>
                    <a:pt x="809" y="260"/>
                  </a:lnTo>
                  <a:lnTo>
                    <a:pt x="815" y="258"/>
                  </a:lnTo>
                  <a:lnTo>
                    <a:pt x="820" y="256"/>
                  </a:lnTo>
                  <a:lnTo>
                    <a:pt x="826" y="255"/>
                  </a:lnTo>
                  <a:lnTo>
                    <a:pt x="826" y="255"/>
                  </a:lnTo>
                  <a:lnTo>
                    <a:pt x="833" y="256"/>
                  </a:lnTo>
                  <a:lnTo>
                    <a:pt x="839" y="258"/>
                  </a:lnTo>
                  <a:lnTo>
                    <a:pt x="845" y="260"/>
                  </a:lnTo>
                  <a:lnTo>
                    <a:pt x="849" y="264"/>
                  </a:lnTo>
                  <a:lnTo>
                    <a:pt x="853" y="269"/>
                  </a:lnTo>
                  <a:lnTo>
                    <a:pt x="856" y="274"/>
                  </a:lnTo>
                  <a:lnTo>
                    <a:pt x="858" y="280"/>
                  </a:lnTo>
                  <a:lnTo>
                    <a:pt x="859" y="287"/>
                  </a:lnTo>
                  <a:lnTo>
                    <a:pt x="859" y="287"/>
                  </a:lnTo>
                  <a:lnTo>
                    <a:pt x="858" y="293"/>
                  </a:lnTo>
                  <a:lnTo>
                    <a:pt x="856" y="299"/>
                  </a:lnTo>
                  <a:lnTo>
                    <a:pt x="853" y="304"/>
                  </a:lnTo>
                  <a:lnTo>
                    <a:pt x="849" y="309"/>
                  </a:lnTo>
                  <a:lnTo>
                    <a:pt x="845" y="313"/>
                  </a:lnTo>
                  <a:lnTo>
                    <a:pt x="839" y="316"/>
                  </a:lnTo>
                  <a:lnTo>
                    <a:pt x="833" y="318"/>
                  </a:lnTo>
                  <a:lnTo>
                    <a:pt x="826" y="318"/>
                  </a:lnTo>
                  <a:lnTo>
                    <a:pt x="826" y="318"/>
                  </a:lnTo>
                  <a:close/>
                  <a:moveTo>
                    <a:pt x="191" y="954"/>
                  </a:moveTo>
                  <a:lnTo>
                    <a:pt x="191" y="954"/>
                  </a:lnTo>
                  <a:lnTo>
                    <a:pt x="185" y="955"/>
                  </a:lnTo>
                  <a:lnTo>
                    <a:pt x="178" y="957"/>
                  </a:lnTo>
                  <a:lnTo>
                    <a:pt x="173" y="959"/>
                  </a:lnTo>
                  <a:lnTo>
                    <a:pt x="169" y="964"/>
                  </a:lnTo>
                  <a:lnTo>
                    <a:pt x="164" y="968"/>
                  </a:lnTo>
                  <a:lnTo>
                    <a:pt x="161" y="973"/>
                  </a:lnTo>
                  <a:lnTo>
                    <a:pt x="160" y="980"/>
                  </a:lnTo>
                  <a:lnTo>
                    <a:pt x="159" y="986"/>
                  </a:lnTo>
                  <a:lnTo>
                    <a:pt x="159" y="986"/>
                  </a:lnTo>
                  <a:lnTo>
                    <a:pt x="160" y="993"/>
                  </a:lnTo>
                  <a:lnTo>
                    <a:pt x="161" y="999"/>
                  </a:lnTo>
                  <a:lnTo>
                    <a:pt x="164" y="1005"/>
                  </a:lnTo>
                  <a:lnTo>
                    <a:pt x="169" y="1009"/>
                  </a:lnTo>
                  <a:lnTo>
                    <a:pt x="173" y="1013"/>
                  </a:lnTo>
                  <a:lnTo>
                    <a:pt x="178" y="1015"/>
                  </a:lnTo>
                  <a:lnTo>
                    <a:pt x="185" y="1017"/>
                  </a:lnTo>
                  <a:lnTo>
                    <a:pt x="191" y="1018"/>
                  </a:lnTo>
                  <a:lnTo>
                    <a:pt x="191" y="1018"/>
                  </a:lnTo>
                  <a:lnTo>
                    <a:pt x="198" y="1017"/>
                  </a:lnTo>
                  <a:lnTo>
                    <a:pt x="203" y="1015"/>
                  </a:lnTo>
                  <a:lnTo>
                    <a:pt x="208" y="1013"/>
                  </a:lnTo>
                  <a:lnTo>
                    <a:pt x="214" y="1009"/>
                  </a:lnTo>
                  <a:lnTo>
                    <a:pt x="217" y="1005"/>
                  </a:lnTo>
                  <a:lnTo>
                    <a:pt x="220" y="999"/>
                  </a:lnTo>
                  <a:lnTo>
                    <a:pt x="222" y="993"/>
                  </a:lnTo>
                  <a:lnTo>
                    <a:pt x="222" y="986"/>
                  </a:lnTo>
                  <a:lnTo>
                    <a:pt x="222" y="986"/>
                  </a:lnTo>
                  <a:lnTo>
                    <a:pt x="222" y="980"/>
                  </a:lnTo>
                  <a:lnTo>
                    <a:pt x="220" y="973"/>
                  </a:lnTo>
                  <a:lnTo>
                    <a:pt x="217" y="968"/>
                  </a:lnTo>
                  <a:lnTo>
                    <a:pt x="214" y="964"/>
                  </a:lnTo>
                  <a:lnTo>
                    <a:pt x="208" y="959"/>
                  </a:lnTo>
                  <a:lnTo>
                    <a:pt x="203" y="957"/>
                  </a:lnTo>
                  <a:lnTo>
                    <a:pt x="198" y="955"/>
                  </a:lnTo>
                  <a:lnTo>
                    <a:pt x="191" y="954"/>
                  </a:lnTo>
                  <a:lnTo>
                    <a:pt x="191" y="954"/>
                  </a:lnTo>
                  <a:close/>
                  <a:moveTo>
                    <a:pt x="350" y="954"/>
                  </a:moveTo>
                  <a:lnTo>
                    <a:pt x="350" y="954"/>
                  </a:lnTo>
                  <a:lnTo>
                    <a:pt x="344" y="955"/>
                  </a:lnTo>
                  <a:lnTo>
                    <a:pt x="337" y="957"/>
                  </a:lnTo>
                  <a:lnTo>
                    <a:pt x="332" y="959"/>
                  </a:lnTo>
                  <a:lnTo>
                    <a:pt x="328" y="964"/>
                  </a:lnTo>
                  <a:lnTo>
                    <a:pt x="323" y="968"/>
                  </a:lnTo>
                  <a:lnTo>
                    <a:pt x="321" y="973"/>
                  </a:lnTo>
                  <a:lnTo>
                    <a:pt x="319" y="980"/>
                  </a:lnTo>
                  <a:lnTo>
                    <a:pt x="318" y="986"/>
                  </a:lnTo>
                  <a:lnTo>
                    <a:pt x="318" y="986"/>
                  </a:lnTo>
                  <a:lnTo>
                    <a:pt x="319" y="993"/>
                  </a:lnTo>
                  <a:lnTo>
                    <a:pt x="321" y="999"/>
                  </a:lnTo>
                  <a:lnTo>
                    <a:pt x="323" y="1005"/>
                  </a:lnTo>
                  <a:lnTo>
                    <a:pt x="328" y="1009"/>
                  </a:lnTo>
                  <a:lnTo>
                    <a:pt x="332" y="1013"/>
                  </a:lnTo>
                  <a:lnTo>
                    <a:pt x="337" y="1015"/>
                  </a:lnTo>
                  <a:lnTo>
                    <a:pt x="344" y="1017"/>
                  </a:lnTo>
                  <a:lnTo>
                    <a:pt x="350" y="1018"/>
                  </a:lnTo>
                  <a:lnTo>
                    <a:pt x="350" y="1018"/>
                  </a:lnTo>
                  <a:lnTo>
                    <a:pt x="356" y="1017"/>
                  </a:lnTo>
                  <a:lnTo>
                    <a:pt x="362" y="1015"/>
                  </a:lnTo>
                  <a:lnTo>
                    <a:pt x="367" y="1013"/>
                  </a:lnTo>
                  <a:lnTo>
                    <a:pt x="373" y="1009"/>
                  </a:lnTo>
                  <a:lnTo>
                    <a:pt x="376" y="1005"/>
                  </a:lnTo>
                  <a:lnTo>
                    <a:pt x="379" y="999"/>
                  </a:lnTo>
                  <a:lnTo>
                    <a:pt x="381" y="993"/>
                  </a:lnTo>
                  <a:lnTo>
                    <a:pt x="381" y="986"/>
                  </a:lnTo>
                  <a:lnTo>
                    <a:pt x="381" y="986"/>
                  </a:lnTo>
                  <a:lnTo>
                    <a:pt x="381" y="980"/>
                  </a:lnTo>
                  <a:lnTo>
                    <a:pt x="379" y="973"/>
                  </a:lnTo>
                  <a:lnTo>
                    <a:pt x="376" y="968"/>
                  </a:lnTo>
                  <a:lnTo>
                    <a:pt x="373" y="964"/>
                  </a:lnTo>
                  <a:lnTo>
                    <a:pt x="367" y="959"/>
                  </a:lnTo>
                  <a:lnTo>
                    <a:pt x="362" y="957"/>
                  </a:lnTo>
                  <a:lnTo>
                    <a:pt x="356" y="955"/>
                  </a:lnTo>
                  <a:lnTo>
                    <a:pt x="350" y="954"/>
                  </a:lnTo>
                  <a:lnTo>
                    <a:pt x="350" y="954"/>
                  </a:lnTo>
                  <a:close/>
                  <a:moveTo>
                    <a:pt x="509" y="954"/>
                  </a:moveTo>
                  <a:lnTo>
                    <a:pt x="509" y="954"/>
                  </a:lnTo>
                  <a:lnTo>
                    <a:pt x="502" y="955"/>
                  </a:lnTo>
                  <a:lnTo>
                    <a:pt x="496" y="957"/>
                  </a:lnTo>
                  <a:lnTo>
                    <a:pt x="491" y="959"/>
                  </a:lnTo>
                  <a:lnTo>
                    <a:pt x="486" y="964"/>
                  </a:lnTo>
                  <a:lnTo>
                    <a:pt x="482" y="968"/>
                  </a:lnTo>
                  <a:lnTo>
                    <a:pt x="480" y="973"/>
                  </a:lnTo>
                  <a:lnTo>
                    <a:pt x="478" y="980"/>
                  </a:lnTo>
                  <a:lnTo>
                    <a:pt x="477" y="986"/>
                  </a:lnTo>
                  <a:lnTo>
                    <a:pt x="477" y="986"/>
                  </a:lnTo>
                  <a:lnTo>
                    <a:pt x="478" y="993"/>
                  </a:lnTo>
                  <a:lnTo>
                    <a:pt x="480" y="999"/>
                  </a:lnTo>
                  <a:lnTo>
                    <a:pt x="482" y="1005"/>
                  </a:lnTo>
                  <a:lnTo>
                    <a:pt x="486" y="1009"/>
                  </a:lnTo>
                  <a:lnTo>
                    <a:pt x="491" y="1013"/>
                  </a:lnTo>
                  <a:lnTo>
                    <a:pt x="496" y="1015"/>
                  </a:lnTo>
                  <a:lnTo>
                    <a:pt x="502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515" y="1017"/>
                  </a:lnTo>
                  <a:lnTo>
                    <a:pt x="522" y="1015"/>
                  </a:lnTo>
                  <a:lnTo>
                    <a:pt x="527" y="1013"/>
                  </a:lnTo>
                  <a:lnTo>
                    <a:pt x="531" y="1009"/>
                  </a:lnTo>
                  <a:lnTo>
                    <a:pt x="536" y="1005"/>
                  </a:lnTo>
                  <a:lnTo>
                    <a:pt x="538" y="999"/>
                  </a:lnTo>
                  <a:lnTo>
                    <a:pt x="540" y="993"/>
                  </a:lnTo>
                  <a:lnTo>
                    <a:pt x="541" y="986"/>
                  </a:lnTo>
                  <a:lnTo>
                    <a:pt x="541" y="986"/>
                  </a:lnTo>
                  <a:lnTo>
                    <a:pt x="540" y="980"/>
                  </a:lnTo>
                  <a:lnTo>
                    <a:pt x="538" y="973"/>
                  </a:lnTo>
                  <a:lnTo>
                    <a:pt x="536" y="968"/>
                  </a:lnTo>
                  <a:lnTo>
                    <a:pt x="531" y="964"/>
                  </a:lnTo>
                  <a:lnTo>
                    <a:pt x="527" y="959"/>
                  </a:lnTo>
                  <a:lnTo>
                    <a:pt x="522" y="957"/>
                  </a:lnTo>
                  <a:lnTo>
                    <a:pt x="515" y="955"/>
                  </a:lnTo>
                  <a:lnTo>
                    <a:pt x="509" y="954"/>
                  </a:lnTo>
                  <a:lnTo>
                    <a:pt x="509" y="954"/>
                  </a:lnTo>
                  <a:close/>
                  <a:moveTo>
                    <a:pt x="668" y="954"/>
                  </a:moveTo>
                  <a:lnTo>
                    <a:pt x="668" y="954"/>
                  </a:lnTo>
                  <a:lnTo>
                    <a:pt x="661" y="955"/>
                  </a:lnTo>
                  <a:lnTo>
                    <a:pt x="656" y="957"/>
                  </a:lnTo>
                  <a:lnTo>
                    <a:pt x="650" y="959"/>
                  </a:lnTo>
                  <a:lnTo>
                    <a:pt x="645" y="964"/>
                  </a:lnTo>
                  <a:lnTo>
                    <a:pt x="642" y="968"/>
                  </a:lnTo>
                  <a:lnTo>
                    <a:pt x="639" y="973"/>
                  </a:lnTo>
                  <a:lnTo>
                    <a:pt x="637" y="980"/>
                  </a:lnTo>
                  <a:lnTo>
                    <a:pt x="637" y="986"/>
                  </a:lnTo>
                  <a:lnTo>
                    <a:pt x="637" y="986"/>
                  </a:lnTo>
                  <a:lnTo>
                    <a:pt x="637" y="993"/>
                  </a:lnTo>
                  <a:lnTo>
                    <a:pt x="639" y="999"/>
                  </a:lnTo>
                  <a:lnTo>
                    <a:pt x="642" y="1005"/>
                  </a:lnTo>
                  <a:lnTo>
                    <a:pt x="645" y="1009"/>
                  </a:lnTo>
                  <a:lnTo>
                    <a:pt x="650" y="1013"/>
                  </a:lnTo>
                  <a:lnTo>
                    <a:pt x="656" y="1015"/>
                  </a:lnTo>
                  <a:lnTo>
                    <a:pt x="661" y="1017"/>
                  </a:lnTo>
                  <a:lnTo>
                    <a:pt x="668" y="1018"/>
                  </a:lnTo>
                  <a:lnTo>
                    <a:pt x="668" y="1018"/>
                  </a:lnTo>
                  <a:lnTo>
                    <a:pt x="674" y="1017"/>
                  </a:lnTo>
                  <a:lnTo>
                    <a:pt x="681" y="1015"/>
                  </a:lnTo>
                  <a:lnTo>
                    <a:pt x="686" y="1013"/>
                  </a:lnTo>
                  <a:lnTo>
                    <a:pt x="690" y="1009"/>
                  </a:lnTo>
                  <a:lnTo>
                    <a:pt x="694" y="1005"/>
                  </a:lnTo>
                  <a:lnTo>
                    <a:pt x="698" y="999"/>
                  </a:lnTo>
                  <a:lnTo>
                    <a:pt x="699" y="993"/>
                  </a:lnTo>
                  <a:lnTo>
                    <a:pt x="700" y="986"/>
                  </a:lnTo>
                  <a:lnTo>
                    <a:pt x="700" y="986"/>
                  </a:lnTo>
                  <a:lnTo>
                    <a:pt x="699" y="980"/>
                  </a:lnTo>
                  <a:lnTo>
                    <a:pt x="698" y="973"/>
                  </a:lnTo>
                  <a:lnTo>
                    <a:pt x="694" y="968"/>
                  </a:lnTo>
                  <a:lnTo>
                    <a:pt x="690" y="964"/>
                  </a:lnTo>
                  <a:lnTo>
                    <a:pt x="686" y="959"/>
                  </a:lnTo>
                  <a:lnTo>
                    <a:pt x="681" y="957"/>
                  </a:lnTo>
                  <a:lnTo>
                    <a:pt x="674" y="955"/>
                  </a:lnTo>
                  <a:lnTo>
                    <a:pt x="668" y="954"/>
                  </a:lnTo>
                  <a:lnTo>
                    <a:pt x="668" y="954"/>
                  </a:lnTo>
                  <a:close/>
                  <a:moveTo>
                    <a:pt x="826" y="954"/>
                  </a:moveTo>
                  <a:lnTo>
                    <a:pt x="826" y="954"/>
                  </a:lnTo>
                  <a:lnTo>
                    <a:pt x="820" y="955"/>
                  </a:lnTo>
                  <a:lnTo>
                    <a:pt x="815" y="957"/>
                  </a:lnTo>
                  <a:lnTo>
                    <a:pt x="809" y="959"/>
                  </a:lnTo>
                  <a:lnTo>
                    <a:pt x="804" y="964"/>
                  </a:lnTo>
                  <a:lnTo>
                    <a:pt x="801" y="968"/>
                  </a:lnTo>
                  <a:lnTo>
                    <a:pt x="797" y="973"/>
                  </a:lnTo>
                  <a:lnTo>
                    <a:pt x="795" y="980"/>
                  </a:lnTo>
                  <a:lnTo>
                    <a:pt x="795" y="986"/>
                  </a:lnTo>
                  <a:lnTo>
                    <a:pt x="795" y="986"/>
                  </a:lnTo>
                  <a:lnTo>
                    <a:pt x="795" y="993"/>
                  </a:lnTo>
                  <a:lnTo>
                    <a:pt x="797" y="999"/>
                  </a:lnTo>
                  <a:lnTo>
                    <a:pt x="801" y="1005"/>
                  </a:lnTo>
                  <a:lnTo>
                    <a:pt x="804" y="1009"/>
                  </a:lnTo>
                  <a:lnTo>
                    <a:pt x="809" y="1013"/>
                  </a:lnTo>
                  <a:lnTo>
                    <a:pt x="815" y="1015"/>
                  </a:lnTo>
                  <a:lnTo>
                    <a:pt x="820" y="1017"/>
                  </a:lnTo>
                  <a:lnTo>
                    <a:pt x="826" y="1018"/>
                  </a:lnTo>
                  <a:lnTo>
                    <a:pt x="826" y="1018"/>
                  </a:lnTo>
                  <a:lnTo>
                    <a:pt x="833" y="1017"/>
                  </a:lnTo>
                  <a:lnTo>
                    <a:pt x="839" y="1015"/>
                  </a:lnTo>
                  <a:lnTo>
                    <a:pt x="845" y="1013"/>
                  </a:lnTo>
                  <a:lnTo>
                    <a:pt x="849" y="1009"/>
                  </a:lnTo>
                  <a:lnTo>
                    <a:pt x="853" y="1005"/>
                  </a:lnTo>
                  <a:lnTo>
                    <a:pt x="856" y="999"/>
                  </a:lnTo>
                  <a:lnTo>
                    <a:pt x="858" y="993"/>
                  </a:lnTo>
                  <a:lnTo>
                    <a:pt x="859" y="986"/>
                  </a:lnTo>
                  <a:lnTo>
                    <a:pt x="859" y="986"/>
                  </a:lnTo>
                  <a:lnTo>
                    <a:pt x="858" y="980"/>
                  </a:lnTo>
                  <a:lnTo>
                    <a:pt x="856" y="973"/>
                  </a:lnTo>
                  <a:lnTo>
                    <a:pt x="853" y="968"/>
                  </a:lnTo>
                  <a:lnTo>
                    <a:pt x="849" y="964"/>
                  </a:lnTo>
                  <a:lnTo>
                    <a:pt x="845" y="959"/>
                  </a:lnTo>
                  <a:lnTo>
                    <a:pt x="839" y="957"/>
                  </a:lnTo>
                  <a:lnTo>
                    <a:pt x="833" y="955"/>
                  </a:lnTo>
                  <a:lnTo>
                    <a:pt x="826" y="954"/>
                  </a:lnTo>
                  <a:lnTo>
                    <a:pt x="826" y="954"/>
                  </a:lnTo>
                  <a:close/>
                  <a:moveTo>
                    <a:pt x="986" y="954"/>
                  </a:moveTo>
                  <a:lnTo>
                    <a:pt x="986" y="954"/>
                  </a:lnTo>
                  <a:lnTo>
                    <a:pt x="980" y="955"/>
                  </a:lnTo>
                  <a:lnTo>
                    <a:pt x="973" y="957"/>
                  </a:lnTo>
                  <a:lnTo>
                    <a:pt x="968" y="959"/>
                  </a:lnTo>
                  <a:lnTo>
                    <a:pt x="964" y="964"/>
                  </a:lnTo>
                  <a:lnTo>
                    <a:pt x="959" y="968"/>
                  </a:lnTo>
                  <a:lnTo>
                    <a:pt x="956" y="973"/>
                  </a:lnTo>
                  <a:lnTo>
                    <a:pt x="955" y="980"/>
                  </a:lnTo>
                  <a:lnTo>
                    <a:pt x="954" y="986"/>
                  </a:lnTo>
                  <a:lnTo>
                    <a:pt x="954" y="986"/>
                  </a:lnTo>
                  <a:lnTo>
                    <a:pt x="955" y="993"/>
                  </a:lnTo>
                  <a:lnTo>
                    <a:pt x="956" y="999"/>
                  </a:lnTo>
                  <a:lnTo>
                    <a:pt x="959" y="1005"/>
                  </a:lnTo>
                  <a:lnTo>
                    <a:pt x="964" y="1009"/>
                  </a:lnTo>
                  <a:lnTo>
                    <a:pt x="968" y="1013"/>
                  </a:lnTo>
                  <a:lnTo>
                    <a:pt x="973" y="1015"/>
                  </a:lnTo>
                  <a:lnTo>
                    <a:pt x="980" y="1017"/>
                  </a:lnTo>
                  <a:lnTo>
                    <a:pt x="986" y="1018"/>
                  </a:lnTo>
                  <a:lnTo>
                    <a:pt x="986" y="1018"/>
                  </a:lnTo>
                  <a:lnTo>
                    <a:pt x="993" y="1017"/>
                  </a:lnTo>
                  <a:lnTo>
                    <a:pt x="998" y="1015"/>
                  </a:lnTo>
                  <a:lnTo>
                    <a:pt x="1003" y="1013"/>
                  </a:lnTo>
                  <a:lnTo>
                    <a:pt x="1009" y="1009"/>
                  </a:lnTo>
                  <a:lnTo>
                    <a:pt x="1012" y="1005"/>
                  </a:lnTo>
                  <a:lnTo>
                    <a:pt x="1015" y="999"/>
                  </a:lnTo>
                  <a:lnTo>
                    <a:pt x="1017" y="993"/>
                  </a:lnTo>
                  <a:lnTo>
                    <a:pt x="1017" y="986"/>
                  </a:lnTo>
                  <a:lnTo>
                    <a:pt x="1017" y="986"/>
                  </a:lnTo>
                  <a:lnTo>
                    <a:pt x="1017" y="980"/>
                  </a:lnTo>
                  <a:lnTo>
                    <a:pt x="1015" y="973"/>
                  </a:lnTo>
                  <a:lnTo>
                    <a:pt x="1012" y="968"/>
                  </a:lnTo>
                  <a:lnTo>
                    <a:pt x="1009" y="964"/>
                  </a:lnTo>
                  <a:lnTo>
                    <a:pt x="1003" y="959"/>
                  </a:lnTo>
                  <a:lnTo>
                    <a:pt x="998" y="957"/>
                  </a:lnTo>
                  <a:lnTo>
                    <a:pt x="993" y="955"/>
                  </a:lnTo>
                  <a:lnTo>
                    <a:pt x="986" y="954"/>
                  </a:lnTo>
                  <a:lnTo>
                    <a:pt x="986" y="954"/>
                  </a:lnTo>
                  <a:close/>
                  <a:moveTo>
                    <a:pt x="31" y="859"/>
                  </a:moveTo>
                  <a:lnTo>
                    <a:pt x="31" y="859"/>
                  </a:lnTo>
                  <a:lnTo>
                    <a:pt x="38" y="859"/>
                  </a:lnTo>
                  <a:lnTo>
                    <a:pt x="44" y="856"/>
                  </a:lnTo>
                  <a:lnTo>
                    <a:pt x="50" y="853"/>
                  </a:lnTo>
                  <a:lnTo>
                    <a:pt x="54" y="850"/>
                  </a:lnTo>
                  <a:lnTo>
                    <a:pt x="58" y="845"/>
                  </a:lnTo>
                  <a:lnTo>
                    <a:pt x="61" y="839"/>
                  </a:lnTo>
                  <a:lnTo>
                    <a:pt x="63" y="834"/>
                  </a:lnTo>
                  <a:lnTo>
                    <a:pt x="64" y="828"/>
                  </a:lnTo>
                  <a:lnTo>
                    <a:pt x="64" y="828"/>
                  </a:lnTo>
                  <a:lnTo>
                    <a:pt x="63" y="821"/>
                  </a:lnTo>
                  <a:lnTo>
                    <a:pt x="61" y="815"/>
                  </a:lnTo>
                  <a:lnTo>
                    <a:pt x="58" y="809"/>
                  </a:lnTo>
                  <a:lnTo>
                    <a:pt x="54" y="805"/>
                  </a:lnTo>
                  <a:lnTo>
                    <a:pt x="50" y="801"/>
                  </a:lnTo>
                  <a:lnTo>
                    <a:pt x="44" y="797"/>
                  </a:lnTo>
                  <a:lnTo>
                    <a:pt x="38" y="796"/>
                  </a:lnTo>
                  <a:lnTo>
                    <a:pt x="31" y="795"/>
                  </a:lnTo>
                  <a:lnTo>
                    <a:pt x="31" y="795"/>
                  </a:lnTo>
                  <a:lnTo>
                    <a:pt x="25" y="796"/>
                  </a:lnTo>
                  <a:lnTo>
                    <a:pt x="20" y="797"/>
                  </a:lnTo>
                  <a:lnTo>
                    <a:pt x="14" y="801"/>
                  </a:lnTo>
                  <a:lnTo>
                    <a:pt x="9" y="805"/>
                  </a:lnTo>
                  <a:lnTo>
                    <a:pt x="6" y="809"/>
                  </a:lnTo>
                  <a:lnTo>
                    <a:pt x="2" y="815"/>
                  </a:lnTo>
                  <a:lnTo>
                    <a:pt x="0" y="821"/>
                  </a:lnTo>
                  <a:lnTo>
                    <a:pt x="0" y="828"/>
                  </a:lnTo>
                  <a:lnTo>
                    <a:pt x="0" y="828"/>
                  </a:lnTo>
                  <a:lnTo>
                    <a:pt x="0" y="834"/>
                  </a:lnTo>
                  <a:lnTo>
                    <a:pt x="2" y="839"/>
                  </a:lnTo>
                  <a:lnTo>
                    <a:pt x="6" y="845"/>
                  </a:lnTo>
                  <a:lnTo>
                    <a:pt x="9" y="850"/>
                  </a:lnTo>
                  <a:lnTo>
                    <a:pt x="14" y="853"/>
                  </a:lnTo>
                  <a:lnTo>
                    <a:pt x="20" y="856"/>
                  </a:lnTo>
                  <a:lnTo>
                    <a:pt x="25" y="859"/>
                  </a:lnTo>
                  <a:lnTo>
                    <a:pt x="31" y="859"/>
                  </a:lnTo>
                  <a:lnTo>
                    <a:pt x="31" y="859"/>
                  </a:lnTo>
                  <a:close/>
                  <a:moveTo>
                    <a:pt x="31" y="700"/>
                  </a:moveTo>
                  <a:lnTo>
                    <a:pt x="31" y="700"/>
                  </a:lnTo>
                  <a:lnTo>
                    <a:pt x="38" y="700"/>
                  </a:lnTo>
                  <a:lnTo>
                    <a:pt x="44" y="698"/>
                  </a:lnTo>
                  <a:lnTo>
                    <a:pt x="50" y="694"/>
                  </a:lnTo>
                  <a:lnTo>
                    <a:pt x="54" y="691"/>
                  </a:lnTo>
                  <a:lnTo>
                    <a:pt x="58" y="686"/>
                  </a:lnTo>
                  <a:lnTo>
                    <a:pt x="61" y="681"/>
                  </a:lnTo>
                  <a:lnTo>
                    <a:pt x="63" y="675"/>
                  </a:lnTo>
                  <a:lnTo>
                    <a:pt x="64" y="669"/>
                  </a:lnTo>
                  <a:lnTo>
                    <a:pt x="64" y="669"/>
                  </a:lnTo>
                  <a:lnTo>
                    <a:pt x="63" y="662"/>
                  </a:lnTo>
                  <a:lnTo>
                    <a:pt x="61" y="656"/>
                  </a:lnTo>
                  <a:lnTo>
                    <a:pt x="58" y="650"/>
                  </a:lnTo>
                  <a:lnTo>
                    <a:pt x="54" y="646"/>
                  </a:lnTo>
                  <a:lnTo>
                    <a:pt x="50" y="642"/>
                  </a:lnTo>
                  <a:lnTo>
                    <a:pt x="44" y="639"/>
                  </a:lnTo>
                  <a:lnTo>
                    <a:pt x="38" y="638"/>
                  </a:lnTo>
                  <a:lnTo>
                    <a:pt x="31" y="637"/>
                  </a:lnTo>
                  <a:lnTo>
                    <a:pt x="31" y="637"/>
                  </a:lnTo>
                  <a:lnTo>
                    <a:pt x="25" y="638"/>
                  </a:lnTo>
                  <a:lnTo>
                    <a:pt x="20" y="639"/>
                  </a:lnTo>
                  <a:lnTo>
                    <a:pt x="14" y="642"/>
                  </a:lnTo>
                  <a:lnTo>
                    <a:pt x="9" y="646"/>
                  </a:lnTo>
                  <a:lnTo>
                    <a:pt x="6" y="650"/>
                  </a:lnTo>
                  <a:lnTo>
                    <a:pt x="2" y="656"/>
                  </a:lnTo>
                  <a:lnTo>
                    <a:pt x="0" y="662"/>
                  </a:lnTo>
                  <a:lnTo>
                    <a:pt x="0" y="669"/>
                  </a:lnTo>
                  <a:lnTo>
                    <a:pt x="0" y="669"/>
                  </a:lnTo>
                  <a:lnTo>
                    <a:pt x="0" y="675"/>
                  </a:lnTo>
                  <a:lnTo>
                    <a:pt x="2" y="681"/>
                  </a:lnTo>
                  <a:lnTo>
                    <a:pt x="6" y="686"/>
                  </a:lnTo>
                  <a:lnTo>
                    <a:pt x="9" y="691"/>
                  </a:lnTo>
                  <a:lnTo>
                    <a:pt x="14" y="694"/>
                  </a:lnTo>
                  <a:lnTo>
                    <a:pt x="20" y="698"/>
                  </a:lnTo>
                  <a:lnTo>
                    <a:pt x="25" y="700"/>
                  </a:lnTo>
                  <a:lnTo>
                    <a:pt x="31" y="700"/>
                  </a:lnTo>
                  <a:lnTo>
                    <a:pt x="31" y="700"/>
                  </a:lnTo>
                  <a:close/>
                  <a:moveTo>
                    <a:pt x="31" y="541"/>
                  </a:moveTo>
                  <a:lnTo>
                    <a:pt x="31" y="541"/>
                  </a:lnTo>
                  <a:lnTo>
                    <a:pt x="38" y="540"/>
                  </a:lnTo>
                  <a:lnTo>
                    <a:pt x="44" y="539"/>
                  </a:lnTo>
                  <a:lnTo>
                    <a:pt x="50" y="536"/>
                  </a:lnTo>
                  <a:lnTo>
                    <a:pt x="54" y="531"/>
                  </a:lnTo>
                  <a:lnTo>
                    <a:pt x="58" y="527"/>
                  </a:lnTo>
                  <a:lnTo>
                    <a:pt x="61" y="522"/>
                  </a:lnTo>
                  <a:lnTo>
                    <a:pt x="63" y="515"/>
                  </a:lnTo>
                  <a:lnTo>
                    <a:pt x="64" y="509"/>
                  </a:lnTo>
                  <a:lnTo>
                    <a:pt x="64" y="509"/>
                  </a:lnTo>
                  <a:lnTo>
                    <a:pt x="63" y="502"/>
                  </a:lnTo>
                  <a:lnTo>
                    <a:pt x="61" y="497"/>
                  </a:lnTo>
                  <a:lnTo>
                    <a:pt x="58" y="492"/>
                  </a:lnTo>
                  <a:lnTo>
                    <a:pt x="54" y="486"/>
                  </a:lnTo>
                  <a:lnTo>
                    <a:pt x="50" y="483"/>
                  </a:lnTo>
                  <a:lnTo>
                    <a:pt x="44" y="480"/>
                  </a:lnTo>
                  <a:lnTo>
                    <a:pt x="38" y="478"/>
                  </a:lnTo>
                  <a:lnTo>
                    <a:pt x="31" y="478"/>
                  </a:lnTo>
                  <a:lnTo>
                    <a:pt x="31" y="478"/>
                  </a:lnTo>
                  <a:lnTo>
                    <a:pt x="25" y="478"/>
                  </a:lnTo>
                  <a:lnTo>
                    <a:pt x="20" y="480"/>
                  </a:lnTo>
                  <a:lnTo>
                    <a:pt x="14" y="483"/>
                  </a:lnTo>
                  <a:lnTo>
                    <a:pt x="9" y="486"/>
                  </a:lnTo>
                  <a:lnTo>
                    <a:pt x="6" y="492"/>
                  </a:lnTo>
                  <a:lnTo>
                    <a:pt x="2" y="497"/>
                  </a:lnTo>
                  <a:lnTo>
                    <a:pt x="0" y="502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515"/>
                  </a:lnTo>
                  <a:lnTo>
                    <a:pt x="2" y="522"/>
                  </a:lnTo>
                  <a:lnTo>
                    <a:pt x="6" y="527"/>
                  </a:lnTo>
                  <a:lnTo>
                    <a:pt x="9" y="531"/>
                  </a:lnTo>
                  <a:lnTo>
                    <a:pt x="14" y="536"/>
                  </a:lnTo>
                  <a:lnTo>
                    <a:pt x="20" y="539"/>
                  </a:lnTo>
                  <a:lnTo>
                    <a:pt x="25" y="540"/>
                  </a:lnTo>
                  <a:lnTo>
                    <a:pt x="31" y="541"/>
                  </a:lnTo>
                  <a:lnTo>
                    <a:pt x="31" y="541"/>
                  </a:lnTo>
                  <a:close/>
                  <a:moveTo>
                    <a:pt x="31" y="382"/>
                  </a:moveTo>
                  <a:lnTo>
                    <a:pt x="31" y="382"/>
                  </a:lnTo>
                  <a:lnTo>
                    <a:pt x="38" y="381"/>
                  </a:lnTo>
                  <a:lnTo>
                    <a:pt x="44" y="379"/>
                  </a:lnTo>
                  <a:lnTo>
                    <a:pt x="50" y="377"/>
                  </a:lnTo>
                  <a:lnTo>
                    <a:pt x="54" y="373"/>
                  </a:lnTo>
                  <a:lnTo>
                    <a:pt x="58" y="368"/>
                  </a:lnTo>
                  <a:lnTo>
                    <a:pt x="61" y="363"/>
                  </a:lnTo>
                  <a:lnTo>
                    <a:pt x="63" y="357"/>
                  </a:lnTo>
                  <a:lnTo>
                    <a:pt x="64" y="350"/>
                  </a:lnTo>
                  <a:lnTo>
                    <a:pt x="64" y="350"/>
                  </a:lnTo>
                  <a:lnTo>
                    <a:pt x="63" y="344"/>
                  </a:lnTo>
                  <a:lnTo>
                    <a:pt x="61" y="338"/>
                  </a:lnTo>
                  <a:lnTo>
                    <a:pt x="58" y="333"/>
                  </a:lnTo>
                  <a:lnTo>
                    <a:pt x="54" y="328"/>
                  </a:lnTo>
                  <a:lnTo>
                    <a:pt x="50" y="324"/>
                  </a:lnTo>
                  <a:lnTo>
                    <a:pt x="44" y="321"/>
                  </a:lnTo>
                  <a:lnTo>
                    <a:pt x="38" y="319"/>
                  </a:lnTo>
                  <a:lnTo>
                    <a:pt x="31" y="318"/>
                  </a:lnTo>
                  <a:lnTo>
                    <a:pt x="31" y="318"/>
                  </a:lnTo>
                  <a:lnTo>
                    <a:pt x="25" y="319"/>
                  </a:lnTo>
                  <a:lnTo>
                    <a:pt x="20" y="321"/>
                  </a:lnTo>
                  <a:lnTo>
                    <a:pt x="14" y="324"/>
                  </a:lnTo>
                  <a:lnTo>
                    <a:pt x="9" y="328"/>
                  </a:lnTo>
                  <a:lnTo>
                    <a:pt x="6" y="333"/>
                  </a:lnTo>
                  <a:lnTo>
                    <a:pt x="2" y="338"/>
                  </a:lnTo>
                  <a:lnTo>
                    <a:pt x="0" y="344"/>
                  </a:lnTo>
                  <a:lnTo>
                    <a:pt x="0" y="350"/>
                  </a:lnTo>
                  <a:lnTo>
                    <a:pt x="0" y="350"/>
                  </a:lnTo>
                  <a:lnTo>
                    <a:pt x="0" y="357"/>
                  </a:lnTo>
                  <a:lnTo>
                    <a:pt x="2" y="363"/>
                  </a:lnTo>
                  <a:lnTo>
                    <a:pt x="6" y="368"/>
                  </a:lnTo>
                  <a:lnTo>
                    <a:pt x="9" y="373"/>
                  </a:lnTo>
                  <a:lnTo>
                    <a:pt x="14" y="377"/>
                  </a:lnTo>
                  <a:lnTo>
                    <a:pt x="20" y="379"/>
                  </a:lnTo>
                  <a:lnTo>
                    <a:pt x="25" y="381"/>
                  </a:lnTo>
                  <a:lnTo>
                    <a:pt x="31" y="382"/>
                  </a:lnTo>
                  <a:lnTo>
                    <a:pt x="31" y="382"/>
                  </a:lnTo>
                  <a:close/>
                  <a:moveTo>
                    <a:pt x="31" y="223"/>
                  </a:moveTo>
                  <a:lnTo>
                    <a:pt x="31" y="223"/>
                  </a:lnTo>
                  <a:lnTo>
                    <a:pt x="38" y="222"/>
                  </a:lnTo>
                  <a:lnTo>
                    <a:pt x="44" y="220"/>
                  </a:lnTo>
                  <a:lnTo>
                    <a:pt x="50" y="218"/>
                  </a:lnTo>
                  <a:lnTo>
                    <a:pt x="54" y="214"/>
                  </a:lnTo>
                  <a:lnTo>
                    <a:pt x="58" y="210"/>
                  </a:lnTo>
                  <a:lnTo>
                    <a:pt x="61" y="203"/>
                  </a:lnTo>
                  <a:lnTo>
                    <a:pt x="63" y="198"/>
                  </a:lnTo>
                  <a:lnTo>
                    <a:pt x="64" y="191"/>
                  </a:lnTo>
                  <a:lnTo>
                    <a:pt x="64" y="191"/>
                  </a:lnTo>
                  <a:lnTo>
                    <a:pt x="63" y="185"/>
                  </a:lnTo>
                  <a:lnTo>
                    <a:pt x="61" y="178"/>
                  </a:lnTo>
                  <a:lnTo>
                    <a:pt x="58" y="173"/>
                  </a:lnTo>
                  <a:lnTo>
                    <a:pt x="54" y="169"/>
                  </a:lnTo>
                  <a:lnTo>
                    <a:pt x="50" y="164"/>
                  </a:lnTo>
                  <a:lnTo>
                    <a:pt x="44" y="162"/>
                  </a:lnTo>
                  <a:lnTo>
                    <a:pt x="38" y="160"/>
                  </a:lnTo>
                  <a:lnTo>
                    <a:pt x="31" y="159"/>
                  </a:lnTo>
                  <a:lnTo>
                    <a:pt x="31" y="159"/>
                  </a:lnTo>
                  <a:lnTo>
                    <a:pt x="25" y="160"/>
                  </a:lnTo>
                  <a:lnTo>
                    <a:pt x="20" y="162"/>
                  </a:lnTo>
                  <a:lnTo>
                    <a:pt x="14" y="164"/>
                  </a:lnTo>
                  <a:lnTo>
                    <a:pt x="9" y="169"/>
                  </a:lnTo>
                  <a:lnTo>
                    <a:pt x="6" y="173"/>
                  </a:lnTo>
                  <a:lnTo>
                    <a:pt x="2" y="178"/>
                  </a:lnTo>
                  <a:lnTo>
                    <a:pt x="0" y="185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0" y="198"/>
                  </a:lnTo>
                  <a:lnTo>
                    <a:pt x="2" y="203"/>
                  </a:lnTo>
                  <a:lnTo>
                    <a:pt x="6" y="210"/>
                  </a:lnTo>
                  <a:lnTo>
                    <a:pt x="9" y="214"/>
                  </a:lnTo>
                  <a:lnTo>
                    <a:pt x="14" y="218"/>
                  </a:lnTo>
                  <a:lnTo>
                    <a:pt x="20" y="220"/>
                  </a:lnTo>
                  <a:lnTo>
                    <a:pt x="25" y="222"/>
                  </a:lnTo>
                  <a:lnTo>
                    <a:pt x="31" y="223"/>
                  </a:lnTo>
                  <a:lnTo>
                    <a:pt x="31" y="223"/>
                  </a:lnTo>
                  <a:close/>
                  <a:moveTo>
                    <a:pt x="31" y="64"/>
                  </a:moveTo>
                  <a:lnTo>
                    <a:pt x="31" y="64"/>
                  </a:lnTo>
                  <a:lnTo>
                    <a:pt x="38" y="64"/>
                  </a:lnTo>
                  <a:lnTo>
                    <a:pt x="44" y="61"/>
                  </a:lnTo>
                  <a:lnTo>
                    <a:pt x="50" y="58"/>
                  </a:lnTo>
                  <a:lnTo>
                    <a:pt x="54" y="55"/>
                  </a:lnTo>
                  <a:lnTo>
                    <a:pt x="58" y="50"/>
                  </a:lnTo>
                  <a:lnTo>
                    <a:pt x="61" y="44"/>
                  </a:lnTo>
                  <a:lnTo>
                    <a:pt x="63" y="39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3" y="26"/>
                  </a:lnTo>
                  <a:lnTo>
                    <a:pt x="61" y="20"/>
                  </a:lnTo>
                  <a:lnTo>
                    <a:pt x="58" y="14"/>
                  </a:lnTo>
                  <a:lnTo>
                    <a:pt x="54" y="10"/>
                  </a:lnTo>
                  <a:lnTo>
                    <a:pt x="50" y="6"/>
                  </a:lnTo>
                  <a:lnTo>
                    <a:pt x="44" y="2"/>
                  </a:lnTo>
                  <a:lnTo>
                    <a:pt x="38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5" y="1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6" y="14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9"/>
                  </a:lnTo>
                  <a:lnTo>
                    <a:pt x="2" y="44"/>
                  </a:lnTo>
                  <a:lnTo>
                    <a:pt x="6" y="50"/>
                  </a:lnTo>
                  <a:lnTo>
                    <a:pt x="9" y="55"/>
                  </a:lnTo>
                  <a:lnTo>
                    <a:pt x="14" y="58"/>
                  </a:lnTo>
                  <a:lnTo>
                    <a:pt x="20" y="61"/>
                  </a:lnTo>
                  <a:lnTo>
                    <a:pt x="25" y="64"/>
                  </a:lnTo>
                  <a:lnTo>
                    <a:pt x="31" y="64"/>
                  </a:lnTo>
                  <a:lnTo>
                    <a:pt x="31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05772" y="3271374"/>
            <a:ext cx="954573" cy="822907"/>
            <a:chOff x="9843113" y="2737974"/>
            <a:chExt cx="954573" cy="822907"/>
          </a:xfrm>
        </p:grpSpPr>
        <p:sp>
          <p:nvSpPr>
            <p:cNvPr id="30" name="等腰三角形 29"/>
            <p:cNvSpPr/>
            <p:nvPr/>
          </p:nvSpPr>
          <p:spPr>
            <a:xfrm>
              <a:off x="9843113" y="2737974"/>
              <a:ext cx="954573" cy="822907"/>
            </a:xfrm>
            <a:prstGeom prst="triangle">
              <a:avLst>
                <a:gd name="adj" fmla="val 51040"/>
              </a:avLst>
            </a:prstGeom>
            <a:solidFill>
              <a:srgbClr val="035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Freeform 61"/>
            <p:cNvSpPr>
              <a:spLocks noEditPoints="1"/>
            </p:cNvSpPr>
            <p:nvPr/>
          </p:nvSpPr>
          <p:spPr bwMode="auto">
            <a:xfrm>
              <a:off x="10159268" y="3121646"/>
              <a:ext cx="322263" cy="322263"/>
            </a:xfrm>
            <a:custGeom>
              <a:avLst/>
              <a:gdLst>
                <a:gd name="T0" fmla="*/ 890 w 1018"/>
                <a:gd name="T1" fmla="*/ 61 h 1017"/>
                <a:gd name="T2" fmla="*/ 876 w 1018"/>
                <a:gd name="T3" fmla="*/ 5 h 1017"/>
                <a:gd name="T4" fmla="*/ 147 w 1018"/>
                <a:gd name="T5" fmla="*/ 2 h 1017"/>
                <a:gd name="T6" fmla="*/ 127 w 1018"/>
                <a:gd name="T7" fmla="*/ 31 h 1017"/>
                <a:gd name="T8" fmla="*/ 131 w 1018"/>
                <a:gd name="T9" fmla="*/ 148 h 1017"/>
                <a:gd name="T10" fmla="*/ 24 w 1018"/>
                <a:gd name="T11" fmla="*/ 243 h 1017"/>
                <a:gd name="T12" fmla="*/ 3 w 1018"/>
                <a:gd name="T13" fmla="*/ 383 h 1017"/>
                <a:gd name="T14" fmla="*/ 61 w 1018"/>
                <a:gd name="T15" fmla="*/ 493 h 1017"/>
                <a:gd name="T16" fmla="*/ 170 w 1018"/>
                <a:gd name="T17" fmla="*/ 551 h 1017"/>
                <a:gd name="T18" fmla="*/ 274 w 1018"/>
                <a:gd name="T19" fmla="*/ 546 h 1017"/>
                <a:gd name="T20" fmla="*/ 382 w 1018"/>
                <a:gd name="T21" fmla="*/ 690 h 1017"/>
                <a:gd name="T22" fmla="*/ 410 w 1018"/>
                <a:gd name="T23" fmla="*/ 735 h 1017"/>
                <a:gd name="T24" fmla="*/ 410 w 1018"/>
                <a:gd name="T25" fmla="*/ 791 h 1017"/>
                <a:gd name="T26" fmla="*/ 379 w 1018"/>
                <a:gd name="T27" fmla="*/ 837 h 1017"/>
                <a:gd name="T28" fmla="*/ 318 w 1018"/>
                <a:gd name="T29" fmla="*/ 858 h 1017"/>
                <a:gd name="T30" fmla="*/ 248 w 1018"/>
                <a:gd name="T31" fmla="*/ 880 h 1017"/>
                <a:gd name="T32" fmla="*/ 197 w 1018"/>
                <a:gd name="T33" fmla="*/ 948 h 1017"/>
                <a:gd name="T34" fmla="*/ 196 w 1018"/>
                <a:gd name="T35" fmla="*/ 1003 h 1017"/>
                <a:gd name="T36" fmla="*/ 795 w 1018"/>
                <a:gd name="T37" fmla="*/ 1017 h 1017"/>
                <a:gd name="T38" fmla="*/ 826 w 1018"/>
                <a:gd name="T39" fmla="*/ 992 h 1017"/>
                <a:gd name="T40" fmla="*/ 812 w 1018"/>
                <a:gd name="T41" fmla="*/ 925 h 1017"/>
                <a:gd name="T42" fmla="*/ 750 w 1018"/>
                <a:gd name="T43" fmla="*/ 869 h 1017"/>
                <a:gd name="T44" fmla="*/ 681 w 1018"/>
                <a:gd name="T45" fmla="*/ 856 h 1017"/>
                <a:gd name="T46" fmla="*/ 633 w 1018"/>
                <a:gd name="T47" fmla="*/ 830 h 1017"/>
                <a:gd name="T48" fmla="*/ 605 w 1018"/>
                <a:gd name="T49" fmla="*/ 772 h 1017"/>
                <a:gd name="T50" fmla="*/ 616 w 1018"/>
                <a:gd name="T51" fmla="*/ 718 h 1017"/>
                <a:gd name="T52" fmla="*/ 639 w 1018"/>
                <a:gd name="T53" fmla="*/ 683 h 1017"/>
                <a:gd name="T54" fmla="*/ 774 w 1018"/>
                <a:gd name="T55" fmla="*/ 554 h 1017"/>
                <a:gd name="T56" fmla="*/ 887 w 1018"/>
                <a:gd name="T57" fmla="*/ 540 h 1017"/>
                <a:gd name="T58" fmla="*/ 983 w 1018"/>
                <a:gd name="T59" fmla="*/ 461 h 1017"/>
                <a:gd name="T60" fmla="*/ 1018 w 1018"/>
                <a:gd name="T61" fmla="*/ 342 h 1017"/>
                <a:gd name="T62" fmla="*/ 971 w 1018"/>
                <a:gd name="T63" fmla="*/ 210 h 1017"/>
                <a:gd name="T64" fmla="*/ 154 w 1018"/>
                <a:gd name="T65" fmla="*/ 481 h 1017"/>
                <a:gd name="T66" fmla="*/ 88 w 1018"/>
                <a:gd name="T67" fmla="*/ 426 h 1017"/>
                <a:gd name="T68" fmla="*/ 63 w 1018"/>
                <a:gd name="T69" fmla="*/ 345 h 1017"/>
                <a:gd name="T70" fmla="*/ 92 w 1018"/>
                <a:gd name="T71" fmla="*/ 256 h 1017"/>
                <a:gd name="T72" fmla="*/ 152 w 1018"/>
                <a:gd name="T73" fmla="*/ 252 h 1017"/>
                <a:gd name="T74" fmla="*/ 241 w 1018"/>
                <a:gd name="T75" fmla="*/ 488 h 1017"/>
                <a:gd name="T76" fmla="*/ 176 w 1018"/>
                <a:gd name="T77" fmla="*/ 487 h 1017"/>
                <a:gd name="T78" fmla="*/ 717 w 1018"/>
                <a:gd name="T79" fmla="*/ 925 h 1017"/>
                <a:gd name="T80" fmla="*/ 263 w 1018"/>
                <a:gd name="T81" fmla="*/ 954 h 1017"/>
                <a:gd name="T82" fmla="*/ 301 w 1018"/>
                <a:gd name="T83" fmla="*/ 925 h 1017"/>
                <a:gd name="T84" fmla="*/ 380 w 1018"/>
                <a:gd name="T85" fmla="*/ 910 h 1017"/>
                <a:gd name="T86" fmla="*/ 448 w 1018"/>
                <a:gd name="T87" fmla="*/ 854 h 1017"/>
                <a:gd name="T88" fmla="*/ 476 w 1018"/>
                <a:gd name="T89" fmla="*/ 778 h 1017"/>
                <a:gd name="T90" fmla="*/ 509 w 1018"/>
                <a:gd name="T91" fmla="*/ 795 h 1017"/>
                <a:gd name="T92" fmla="*/ 543 w 1018"/>
                <a:gd name="T93" fmla="*/ 778 h 1017"/>
                <a:gd name="T94" fmla="*/ 578 w 1018"/>
                <a:gd name="T95" fmla="*/ 865 h 1017"/>
                <a:gd name="T96" fmla="*/ 653 w 1018"/>
                <a:gd name="T97" fmla="*/ 915 h 1017"/>
                <a:gd name="T98" fmla="*/ 494 w 1018"/>
                <a:gd name="T99" fmla="*/ 709 h 1017"/>
                <a:gd name="T100" fmla="*/ 329 w 1018"/>
                <a:gd name="T101" fmla="*/ 511 h 1017"/>
                <a:gd name="T102" fmla="*/ 247 w 1018"/>
                <a:gd name="T103" fmla="*/ 342 h 1017"/>
                <a:gd name="T104" fmla="*/ 196 w 1018"/>
                <a:gd name="T105" fmla="*/ 132 h 1017"/>
                <a:gd name="T106" fmla="*/ 817 w 1018"/>
                <a:gd name="T107" fmla="*/ 164 h 1017"/>
                <a:gd name="T108" fmla="*/ 762 w 1018"/>
                <a:gd name="T109" fmla="*/ 369 h 1017"/>
                <a:gd name="T110" fmla="*/ 663 w 1018"/>
                <a:gd name="T111" fmla="*/ 550 h 1017"/>
                <a:gd name="T112" fmla="*/ 509 w 1018"/>
                <a:gd name="T113" fmla="*/ 722 h 1017"/>
                <a:gd name="T114" fmla="*/ 911 w 1018"/>
                <a:gd name="T115" fmla="*/ 448 h 1017"/>
                <a:gd name="T116" fmla="*/ 842 w 1018"/>
                <a:gd name="T117" fmla="*/ 487 h 1017"/>
                <a:gd name="T118" fmla="*/ 777 w 1018"/>
                <a:gd name="T119" fmla="*/ 489 h 1017"/>
                <a:gd name="T120" fmla="*/ 866 w 1018"/>
                <a:gd name="T121" fmla="*/ 252 h 1017"/>
                <a:gd name="T122" fmla="*/ 926 w 1018"/>
                <a:gd name="T123" fmla="*/ 257 h 1017"/>
                <a:gd name="T124" fmla="*/ 955 w 1018"/>
                <a:gd name="T125" fmla="*/ 34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8" h="1017">
                  <a:moveTo>
                    <a:pt x="887" y="148"/>
                  </a:moveTo>
                  <a:lnTo>
                    <a:pt x="887" y="148"/>
                  </a:lnTo>
                  <a:lnTo>
                    <a:pt x="884" y="147"/>
                  </a:lnTo>
                  <a:lnTo>
                    <a:pt x="884" y="147"/>
                  </a:lnTo>
                  <a:lnTo>
                    <a:pt x="887" y="119"/>
                  </a:lnTo>
                  <a:lnTo>
                    <a:pt x="889" y="90"/>
                  </a:lnTo>
                  <a:lnTo>
                    <a:pt x="890" y="61"/>
                  </a:lnTo>
                  <a:lnTo>
                    <a:pt x="890" y="31"/>
                  </a:lnTo>
                  <a:lnTo>
                    <a:pt x="890" y="31"/>
                  </a:lnTo>
                  <a:lnTo>
                    <a:pt x="890" y="26"/>
                  </a:lnTo>
                  <a:lnTo>
                    <a:pt x="888" y="19"/>
                  </a:lnTo>
                  <a:lnTo>
                    <a:pt x="885" y="14"/>
                  </a:lnTo>
                  <a:lnTo>
                    <a:pt x="882" y="10"/>
                  </a:lnTo>
                  <a:lnTo>
                    <a:pt x="876" y="5"/>
                  </a:lnTo>
                  <a:lnTo>
                    <a:pt x="871" y="2"/>
                  </a:lnTo>
                  <a:lnTo>
                    <a:pt x="866" y="0"/>
                  </a:lnTo>
                  <a:lnTo>
                    <a:pt x="8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3" y="0"/>
                  </a:lnTo>
                  <a:lnTo>
                    <a:pt x="147" y="2"/>
                  </a:lnTo>
                  <a:lnTo>
                    <a:pt x="141" y="5"/>
                  </a:lnTo>
                  <a:lnTo>
                    <a:pt x="137" y="10"/>
                  </a:lnTo>
                  <a:lnTo>
                    <a:pt x="133" y="14"/>
                  </a:lnTo>
                  <a:lnTo>
                    <a:pt x="130" y="19"/>
                  </a:lnTo>
                  <a:lnTo>
                    <a:pt x="129" y="26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61"/>
                  </a:lnTo>
                  <a:lnTo>
                    <a:pt x="130" y="90"/>
                  </a:lnTo>
                  <a:lnTo>
                    <a:pt x="132" y="119"/>
                  </a:lnTo>
                  <a:lnTo>
                    <a:pt x="134" y="147"/>
                  </a:lnTo>
                  <a:lnTo>
                    <a:pt x="134" y="147"/>
                  </a:lnTo>
                  <a:lnTo>
                    <a:pt x="131" y="148"/>
                  </a:lnTo>
                  <a:lnTo>
                    <a:pt x="131" y="148"/>
                  </a:lnTo>
                  <a:lnTo>
                    <a:pt x="110" y="157"/>
                  </a:lnTo>
                  <a:lnTo>
                    <a:pt x="93" y="168"/>
                  </a:lnTo>
                  <a:lnTo>
                    <a:pt x="76" y="180"/>
                  </a:lnTo>
                  <a:lnTo>
                    <a:pt x="61" y="194"/>
                  </a:lnTo>
                  <a:lnTo>
                    <a:pt x="47" y="210"/>
                  </a:lnTo>
                  <a:lnTo>
                    <a:pt x="35" y="226"/>
                  </a:lnTo>
                  <a:lnTo>
                    <a:pt x="24" y="243"/>
                  </a:lnTo>
                  <a:lnTo>
                    <a:pt x="16" y="263"/>
                  </a:lnTo>
                  <a:lnTo>
                    <a:pt x="8" y="281"/>
                  </a:lnTo>
                  <a:lnTo>
                    <a:pt x="4" y="301"/>
                  </a:lnTo>
                  <a:lnTo>
                    <a:pt x="1" y="322"/>
                  </a:lnTo>
                  <a:lnTo>
                    <a:pt x="0" y="342"/>
                  </a:lnTo>
                  <a:lnTo>
                    <a:pt x="0" y="363"/>
                  </a:lnTo>
                  <a:lnTo>
                    <a:pt x="3" y="383"/>
                  </a:lnTo>
                  <a:lnTo>
                    <a:pt x="8" y="404"/>
                  </a:lnTo>
                  <a:lnTo>
                    <a:pt x="15" y="425"/>
                  </a:lnTo>
                  <a:lnTo>
                    <a:pt x="15" y="425"/>
                  </a:lnTo>
                  <a:lnTo>
                    <a:pt x="24" y="443"/>
                  </a:lnTo>
                  <a:lnTo>
                    <a:pt x="35" y="461"/>
                  </a:lnTo>
                  <a:lnTo>
                    <a:pt x="47" y="478"/>
                  </a:lnTo>
                  <a:lnTo>
                    <a:pt x="61" y="493"/>
                  </a:lnTo>
                  <a:lnTo>
                    <a:pt x="76" y="507"/>
                  </a:lnTo>
                  <a:lnTo>
                    <a:pt x="93" y="519"/>
                  </a:lnTo>
                  <a:lnTo>
                    <a:pt x="110" y="530"/>
                  </a:lnTo>
                  <a:lnTo>
                    <a:pt x="130" y="540"/>
                  </a:lnTo>
                  <a:lnTo>
                    <a:pt x="130" y="540"/>
                  </a:lnTo>
                  <a:lnTo>
                    <a:pt x="150" y="546"/>
                  </a:lnTo>
                  <a:lnTo>
                    <a:pt x="170" y="551"/>
                  </a:lnTo>
                  <a:lnTo>
                    <a:pt x="191" y="555"/>
                  </a:lnTo>
                  <a:lnTo>
                    <a:pt x="211" y="556"/>
                  </a:lnTo>
                  <a:lnTo>
                    <a:pt x="211" y="556"/>
                  </a:lnTo>
                  <a:lnTo>
                    <a:pt x="227" y="555"/>
                  </a:lnTo>
                  <a:lnTo>
                    <a:pt x="243" y="554"/>
                  </a:lnTo>
                  <a:lnTo>
                    <a:pt x="259" y="550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301" y="586"/>
                  </a:lnTo>
                  <a:lnTo>
                    <a:pt x="327" y="621"/>
                  </a:lnTo>
                  <a:lnTo>
                    <a:pt x="353" y="654"/>
                  </a:lnTo>
                  <a:lnTo>
                    <a:pt x="379" y="683"/>
                  </a:lnTo>
                  <a:lnTo>
                    <a:pt x="379" y="683"/>
                  </a:lnTo>
                  <a:lnTo>
                    <a:pt x="382" y="690"/>
                  </a:lnTo>
                  <a:lnTo>
                    <a:pt x="386" y="695"/>
                  </a:lnTo>
                  <a:lnTo>
                    <a:pt x="386" y="695"/>
                  </a:lnTo>
                  <a:lnTo>
                    <a:pt x="393" y="703"/>
                  </a:lnTo>
                  <a:lnTo>
                    <a:pt x="398" y="710"/>
                  </a:lnTo>
                  <a:lnTo>
                    <a:pt x="402" y="718"/>
                  </a:lnTo>
                  <a:lnTo>
                    <a:pt x="406" y="726"/>
                  </a:lnTo>
                  <a:lnTo>
                    <a:pt x="410" y="735"/>
                  </a:lnTo>
                  <a:lnTo>
                    <a:pt x="412" y="744"/>
                  </a:lnTo>
                  <a:lnTo>
                    <a:pt x="413" y="753"/>
                  </a:lnTo>
                  <a:lnTo>
                    <a:pt x="414" y="763"/>
                  </a:lnTo>
                  <a:lnTo>
                    <a:pt x="414" y="763"/>
                  </a:lnTo>
                  <a:lnTo>
                    <a:pt x="413" y="772"/>
                  </a:lnTo>
                  <a:lnTo>
                    <a:pt x="412" y="782"/>
                  </a:lnTo>
                  <a:lnTo>
                    <a:pt x="410" y="791"/>
                  </a:lnTo>
                  <a:lnTo>
                    <a:pt x="406" y="799"/>
                  </a:lnTo>
                  <a:lnTo>
                    <a:pt x="402" y="808"/>
                  </a:lnTo>
                  <a:lnTo>
                    <a:pt x="398" y="816"/>
                  </a:lnTo>
                  <a:lnTo>
                    <a:pt x="393" y="824"/>
                  </a:lnTo>
                  <a:lnTo>
                    <a:pt x="386" y="830"/>
                  </a:lnTo>
                  <a:lnTo>
                    <a:pt x="386" y="830"/>
                  </a:lnTo>
                  <a:lnTo>
                    <a:pt x="379" y="837"/>
                  </a:lnTo>
                  <a:lnTo>
                    <a:pt x="371" y="842"/>
                  </a:lnTo>
                  <a:lnTo>
                    <a:pt x="364" y="847"/>
                  </a:lnTo>
                  <a:lnTo>
                    <a:pt x="355" y="851"/>
                  </a:lnTo>
                  <a:lnTo>
                    <a:pt x="346" y="854"/>
                  </a:lnTo>
                  <a:lnTo>
                    <a:pt x="337" y="856"/>
                  </a:lnTo>
                  <a:lnTo>
                    <a:pt x="328" y="858"/>
                  </a:lnTo>
                  <a:lnTo>
                    <a:pt x="318" y="858"/>
                  </a:lnTo>
                  <a:lnTo>
                    <a:pt x="318" y="858"/>
                  </a:lnTo>
                  <a:lnTo>
                    <a:pt x="306" y="859"/>
                  </a:lnTo>
                  <a:lnTo>
                    <a:pt x="293" y="861"/>
                  </a:lnTo>
                  <a:lnTo>
                    <a:pt x="281" y="865"/>
                  </a:lnTo>
                  <a:lnTo>
                    <a:pt x="269" y="869"/>
                  </a:lnTo>
                  <a:lnTo>
                    <a:pt x="257" y="874"/>
                  </a:lnTo>
                  <a:lnTo>
                    <a:pt x="248" y="880"/>
                  </a:lnTo>
                  <a:lnTo>
                    <a:pt x="237" y="887"/>
                  </a:lnTo>
                  <a:lnTo>
                    <a:pt x="228" y="896"/>
                  </a:lnTo>
                  <a:lnTo>
                    <a:pt x="220" y="904"/>
                  </a:lnTo>
                  <a:lnTo>
                    <a:pt x="212" y="915"/>
                  </a:lnTo>
                  <a:lnTo>
                    <a:pt x="207" y="925"/>
                  </a:lnTo>
                  <a:lnTo>
                    <a:pt x="202" y="937"/>
                  </a:lnTo>
                  <a:lnTo>
                    <a:pt x="197" y="948"/>
                  </a:lnTo>
                  <a:lnTo>
                    <a:pt x="194" y="960"/>
                  </a:lnTo>
                  <a:lnTo>
                    <a:pt x="192" y="973"/>
                  </a:lnTo>
                  <a:lnTo>
                    <a:pt x="191" y="986"/>
                  </a:lnTo>
                  <a:lnTo>
                    <a:pt x="191" y="986"/>
                  </a:lnTo>
                  <a:lnTo>
                    <a:pt x="192" y="992"/>
                  </a:lnTo>
                  <a:lnTo>
                    <a:pt x="194" y="998"/>
                  </a:lnTo>
                  <a:lnTo>
                    <a:pt x="196" y="1003"/>
                  </a:lnTo>
                  <a:lnTo>
                    <a:pt x="200" y="1008"/>
                  </a:lnTo>
                  <a:lnTo>
                    <a:pt x="205" y="1012"/>
                  </a:lnTo>
                  <a:lnTo>
                    <a:pt x="210" y="1015"/>
                  </a:lnTo>
                  <a:lnTo>
                    <a:pt x="217" y="1017"/>
                  </a:lnTo>
                  <a:lnTo>
                    <a:pt x="223" y="1017"/>
                  </a:lnTo>
                  <a:lnTo>
                    <a:pt x="795" y="1017"/>
                  </a:lnTo>
                  <a:lnTo>
                    <a:pt x="795" y="1017"/>
                  </a:lnTo>
                  <a:lnTo>
                    <a:pt x="801" y="1017"/>
                  </a:lnTo>
                  <a:lnTo>
                    <a:pt x="808" y="1015"/>
                  </a:lnTo>
                  <a:lnTo>
                    <a:pt x="813" y="1012"/>
                  </a:lnTo>
                  <a:lnTo>
                    <a:pt x="817" y="1008"/>
                  </a:lnTo>
                  <a:lnTo>
                    <a:pt x="822" y="1003"/>
                  </a:lnTo>
                  <a:lnTo>
                    <a:pt x="825" y="998"/>
                  </a:lnTo>
                  <a:lnTo>
                    <a:pt x="826" y="992"/>
                  </a:lnTo>
                  <a:lnTo>
                    <a:pt x="827" y="986"/>
                  </a:lnTo>
                  <a:lnTo>
                    <a:pt x="827" y="986"/>
                  </a:lnTo>
                  <a:lnTo>
                    <a:pt x="826" y="973"/>
                  </a:lnTo>
                  <a:lnTo>
                    <a:pt x="825" y="960"/>
                  </a:lnTo>
                  <a:lnTo>
                    <a:pt x="822" y="948"/>
                  </a:lnTo>
                  <a:lnTo>
                    <a:pt x="817" y="937"/>
                  </a:lnTo>
                  <a:lnTo>
                    <a:pt x="812" y="925"/>
                  </a:lnTo>
                  <a:lnTo>
                    <a:pt x="806" y="915"/>
                  </a:lnTo>
                  <a:lnTo>
                    <a:pt x="798" y="904"/>
                  </a:lnTo>
                  <a:lnTo>
                    <a:pt x="790" y="896"/>
                  </a:lnTo>
                  <a:lnTo>
                    <a:pt x="781" y="887"/>
                  </a:lnTo>
                  <a:lnTo>
                    <a:pt x="771" y="880"/>
                  </a:lnTo>
                  <a:lnTo>
                    <a:pt x="761" y="874"/>
                  </a:lnTo>
                  <a:lnTo>
                    <a:pt x="750" y="869"/>
                  </a:lnTo>
                  <a:lnTo>
                    <a:pt x="738" y="865"/>
                  </a:lnTo>
                  <a:lnTo>
                    <a:pt x="725" y="861"/>
                  </a:lnTo>
                  <a:lnTo>
                    <a:pt x="713" y="859"/>
                  </a:lnTo>
                  <a:lnTo>
                    <a:pt x="699" y="858"/>
                  </a:lnTo>
                  <a:lnTo>
                    <a:pt x="699" y="858"/>
                  </a:lnTo>
                  <a:lnTo>
                    <a:pt x="691" y="858"/>
                  </a:lnTo>
                  <a:lnTo>
                    <a:pt x="681" y="856"/>
                  </a:lnTo>
                  <a:lnTo>
                    <a:pt x="673" y="854"/>
                  </a:lnTo>
                  <a:lnTo>
                    <a:pt x="663" y="851"/>
                  </a:lnTo>
                  <a:lnTo>
                    <a:pt x="655" y="847"/>
                  </a:lnTo>
                  <a:lnTo>
                    <a:pt x="647" y="842"/>
                  </a:lnTo>
                  <a:lnTo>
                    <a:pt x="639" y="837"/>
                  </a:lnTo>
                  <a:lnTo>
                    <a:pt x="633" y="830"/>
                  </a:lnTo>
                  <a:lnTo>
                    <a:pt x="633" y="830"/>
                  </a:lnTo>
                  <a:lnTo>
                    <a:pt x="626" y="824"/>
                  </a:lnTo>
                  <a:lnTo>
                    <a:pt x="620" y="816"/>
                  </a:lnTo>
                  <a:lnTo>
                    <a:pt x="616" y="808"/>
                  </a:lnTo>
                  <a:lnTo>
                    <a:pt x="611" y="799"/>
                  </a:lnTo>
                  <a:lnTo>
                    <a:pt x="608" y="791"/>
                  </a:lnTo>
                  <a:lnTo>
                    <a:pt x="606" y="782"/>
                  </a:lnTo>
                  <a:lnTo>
                    <a:pt x="605" y="772"/>
                  </a:lnTo>
                  <a:lnTo>
                    <a:pt x="605" y="763"/>
                  </a:lnTo>
                  <a:lnTo>
                    <a:pt x="605" y="763"/>
                  </a:lnTo>
                  <a:lnTo>
                    <a:pt x="605" y="753"/>
                  </a:lnTo>
                  <a:lnTo>
                    <a:pt x="606" y="744"/>
                  </a:lnTo>
                  <a:lnTo>
                    <a:pt x="608" y="735"/>
                  </a:lnTo>
                  <a:lnTo>
                    <a:pt x="611" y="726"/>
                  </a:lnTo>
                  <a:lnTo>
                    <a:pt x="616" y="718"/>
                  </a:lnTo>
                  <a:lnTo>
                    <a:pt x="620" y="710"/>
                  </a:lnTo>
                  <a:lnTo>
                    <a:pt x="626" y="703"/>
                  </a:lnTo>
                  <a:lnTo>
                    <a:pt x="633" y="695"/>
                  </a:lnTo>
                  <a:lnTo>
                    <a:pt x="633" y="695"/>
                  </a:lnTo>
                  <a:lnTo>
                    <a:pt x="637" y="690"/>
                  </a:lnTo>
                  <a:lnTo>
                    <a:pt x="639" y="683"/>
                  </a:lnTo>
                  <a:lnTo>
                    <a:pt x="639" y="683"/>
                  </a:lnTo>
                  <a:lnTo>
                    <a:pt x="665" y="654"/>
                  </a:lnTo>
                  <a:lnTo>
                    <a:pt x="691" y="622"/>
                  </a:lnTo>
                  <a:lnTo>
                    <a:pt x="718" y="586"/>
                  </a:lnTo>
                  <a:lnTo>
                    <a:pt x="743" y="546"/>
                  </a:lnTo>
                  <a:lnTo>
                    <a:pt x="743" y="546"/>
                  </a:lnTo>
                  <a:lnTo>
                    <a:pt x="758" y="550"/>
                  </a:lnTo>
                  <a:lnTo>
                    <a:pt x="774" y="554"/>
                  </a:lnTo>
                  <a:lnTo>
                    <a:pt x="791" y="555"/>
                  </a:lnTo>
                  <a:lnTo>
                    <a:pt x="806" y="556"/>
                  </a:lnTo>
                  <a:lnTo>
                    <a:pt x="806" y="556"/>
                  </a:lnTo>
                  <a:lnTo>
                    <a:pt x="827" y="555"/>
                  </a:lnTo>
                  <a:lnTo>
                    <a:pt x="847" y="551"/>
                  </a:lnTo>
                  <a:lnTo>
                    <a:pt x="868" y="546"/>
                  </a:lnTo>
                  <a:lnTo>
                    <a:pt x="887" y="540"/>
                  </a:lnTo>
                  <a:lnTo>
                    <a:pt x="887" y="540"/>
                  </a:lnTo>
                  <a:lnTo>
                    <a:pt x="906" y="530"/>
                  </a:lnTo>
                  <a:lnTo>
                    <a:pt x="925" y="519"/>
                  </a:lnTo>
                  <a:lnTo>
                    <a:pt x="941" y="507"/>
                  </a:lnTo>
                  <a:lnTo>
                    <a:pt x="956" y="493"/>
                  </a:lnTo>
                  <a:lnTo>
                    <a:pt x="970" y="478"/>
                  </a:lnTo>
                  <a:lnTo>
                    <a:pt x="983" y="461"/>
                  </a:lnTo>
                  <a:lnTo>
                    <a:pt x="993" y="443"/>
                  </a:lnTo>
                  <a:lnTo>
                    <a:pt x="1002" y="425"/>
                  </a:lnTo>
                  <a:lnTo>
                    <a:pt x="1002" y="425"/>
                  </a:lnTo>
                  <a:lnTo>
                    <a:pt x="1009" y="404"/>
                  </a:lnTo>
                  <a:lnTo>
                    <a:pt x="1014" y="383"/>
                  </a:lnTo>
                  <a:lnTo>
                    <a:pt x="1017" y="363"/>
                  </a:lnTo>
                  <a:lnTo>
                    <a:pt x="1018" y="342"/>
                  </a:lnTo>
                  <a:lnTo>
                    <a:pt x="1017" y="322"/>
                  </a:lnTo>
                  <a:lnTo>
                    <a:pt x="1014" y="301"/>
                  </a:lnTo>
                  <a:lnTo>
                    <a:pt x="1008" y="281"/>
                  </a:lnTo>
                  <a:lnTo>
                    <a:pt x="1002" y="263"/>
                  </a:lnTo>
                  <a:lnTo>
                    <a:pt x="993" y="243"/>
                  </a:lnTo>
                  <a:lnTo>
                    <a:pt x="983" y="226"/>
                  </a:lnTo>
                  <a:lnTo>
                    <a:pt x="971" y="210"/>
                  </a:lnTo>
                  <a:lnTo>
                    <a:pt x="957" y="194"/>
                  </a:lnTo>
                  <a:lnTo>
                    <a:pt x="942" y="180"/>
                  </a:lnTo>
                  <a:lnTo>
                    <a:pt x="925" y="168"/>
                  </a:lnTo>
                  <a:lnTo>
                    <a:pt x="906" y="157"/>
                  </a:lnTo>
                  <a:lnTo>
                    <a:pt x="887" y="148"/>
                  </a:lnTo>
                  <a:lnTo>
                    <a:pt x="887" y="148"/>
                  </a:lnTo>
                  <a:close/>
                  <a:moveTo>
                    <a:pt x="154" y="481"/>
                  </a:moveTo>
                  <a:lnTo>
                    <a:pt x="154" y="481"/>
                  </a:lnTo>
                  <a:lnTo>
                    <a:pt x="140" y="474"/>
                  </a:lnTo>
                  <a:lnTo>
                    <a:pt x="129" y="467"/>
                  </a:lnTo>
                  <a:lnTo>
                    <a:pt x="117" y="458"/>
                  </a:lnTo>
                  <a:lnTo>
                    <a:pt x="106" y="448"/>
                  </a:lnTo>
                  <a:lnTo>
                    <a:pt x="96" y="438"/>
                  </a:lnTo>
                  <a:lnTo>
                    <a:pt x="88" y="426"/>
                  </a:lnTo>
                  <a:lnTo>
                    <a:pt x="80" y="413"/>
                  </a:lnTo>
                  <a:lnTo>
                    <a:pt x="74" y="400"/>
                  </a:lnTo>
                  <a:lnTo>
                    <a:pt x="74" y="400"/>
                  </a:lnTo>
                  <a:lnTo>
                    <a:pt x="70" y="386"/>
                  </a:lnTo>
                  <a:lnTo>
                    <a:pt x="66" y="373"/>
                  </a:lnTo>
                  <a:lnTo>
                    <a:pt x="64" y="359"/>
                  </a:lnTo>
                  <a:lnTo>
                    <a:pt x="63" y="345"/>
                  </a:lnTo>
                  <a:lnTo>
                    <a:pt x="63" y="331"/>
                  </a:lnTo>
                  <a:lnTo>
                    <a:pt x="65" y="319"/>
                  </a:lnTo>
                  <a:lnTo>
                    <a:pt x="68" y="305"/>
                  </a:lnTo>
                  <a:lnTo>
                    <a:pt x="73" y="292"/>
                  </a:lnTo>
                  <a:lnTo>
                    <a:pt x="78" y="280"/>
                  </a:lnTo>
                  <a:lnTo>
                    <a:pt x="85" y="268"/>
                  </a:lnTo>
                  <a:lnTo>
                    <a:pt x="92" y="256"/>
                  </a:lnTo>
                  <a:lnTo>
                    <a:pt x="101" y="247"/>
                  </a:lnTo>
                  <a:lnTo>
                    <a:pt x="110" y="236"/>
                  </a:lnTo>
                  <a:lnTo>
                    <a:pt x="120" y="227"/>
                  </a:lnTo>
                  <a:lnTo>
                    <a:pt x="132" y="219"/>
                  </a:lnTo>
                  <a:lnTo>
                    <a:pt x="144" y="212"/>
                  </a:lnTo>
                  <a:lnTo>
                    <a:pt x="144" y="212"/>
                  </a:lnTo>
                  <a:lnTo>
                    <a:pt x="152" y="252"/>
                  </a:lnTo>
                  <a:lnTo>
                    <a:pt x="162" y="290"/>
                  </a:lnTo>
                  <a:lnTo>
                    <a:pt x="173" y="326"/>
                  </a:lnTo>
                  <a:lnTo>
                    <a:pt x="184" y="361"/>
                  </a:lnTo>
                  <a:lnTo>
                    <a:pt x="197" y="395"/>
                  </a:lnTo>
                  <a:lnTo>
                    <a:pt x="211" y="428"/>
                  </a:lnTo>
                  <a:lnTo>
                    <a:pt x="226" y="459"/>
                  </a:lnTo>
                  <a:lnTo>
                    <a:pt x="241" y="488"/>
                  </a:lnTo>
                  <a:lnTo>
                    <a:pt x="241" y="488"/>
                  </a:lnTo>
                  <a:lnTo>
                    <a:pt x="230" y="490"/>
                  </a:lnTo>
                  <a:lnTo>
                    <a:pt x="220" y="491"/>
                  </a:lnTo>
                  <a:lnTo>
                    <a:pt x="209" y="491"/>
                  </a:lnTo>
                  <a:lnTo>
                    <a:pt x="197" y="491"/>
                  </a:lnTo>
                  <a:lnTo>
                    <a:pt x="187" y="490"/>
                  </a:lnTo>
                  <a:lnTo>
                    <a:pt x="176" y="487"/>
                  </a:lnTo>
                  <a:lnTo>
                    <a:pt x="165" y="485"/>
                  </a:lnTo>
                  <a:lnTo>
                    <a:pt x="154" y="481"/>
                  </a:lnTo>
                  <a:lnTo>
                    <a:pt x="154" y="481"/>
                  </a:lnTo>
                  <a:close/>
                  <a:moveTo>
                    <a:pt x="699" y="922"/>
                  </a:moveTo>
                  <a:lnTo>
                    <a:pt x="699" y="922"/>
                  </a:lnTo>
                  <a:lnTo>
                    <a:pt x="709" y="923"/>
                  </a:lnTo>
                  <a:lnTo>
                    <a:pt x="717" y="925"/>
                  </a:lnTo>
                  <a:lnTo>
                    <a:pt x="725" y="927"/>
                  </a:lnTo>
                  <a:lnTo>
                    <a:pt x="733" y="931"/>
                  </a:lnTo>
                  <a:lnTo>
                    <a:pt x="739" y="935"/>
                  </a:lnTo>
                  <a:lnTo>
                    <a:pt x="746" y="941"/>
                  </a:lnTo>
                  <a:lnTo>
                    <a:pt x="751" y="947"/>
                  </a:lnTo>
                  <a:lnTo>
                    <a:pt x="755" y="954"/>
                  </a:lnTo>
                  <a:lnTo>
                    <a:pt x="263" y="954"/>
                  </a:lnTo>
                  <a:lnTo>
                    <a:pt x="263" y="954"/>
                  </a:lnTo>
                  <a:lnTo>
                    <a:pt x="268" y="947"/>
                  </a:lnTo>
                  <a:lnTo>
                    <a:pt x="273" y="941"/>
                  </a:lnTo>
                  <a:lnTo>
                    <a:pt x="279" y="935"/>
                  </a:lnTo>
                  <a:lnTo>
                    <a:pt x="286" y="931"/>
                  </a:lnTo>
                  <a:lnTo>
                    <a:pt x="294" y="927"/>
                  </a:lnTo>
                  <a:lnTo>
                    <a:pt x="301" y="925"/>
                  </a:lnTo>
                  <a:lnTo>
                    <a:pt x="310" y="923"/>
                  </a:lnTo>
                  <a:lnTo>
                    <a:pt x="318" y="922"/>
                  </a:lnTo>
                  <a:lnTo>
                    <a:pt x="318" y="922"/>
                  </a:lnTo>
                  <a:lnTo>
                    <a:pt x="333" y="922"/>
                  </a:lnTo>
                  <a:lnTo>
                    <a:pt x="350" y="919"/>
                  </a:lnTo>
                  <a:lnTo>
                    <a:pt x="365" y="915"/>
                  </a:lnTo>
                  <a:lnTo>
                    <a:pt x="380" y="910"/>
                  </a:lnTo>
                  <a:lnTo>
                    <a:pt x="394" y="903"/>
                  </a:lnTo>
                  <a:lnTo>
                    <a:pt x="406" y="896"/>
                  </a:lnTo>
                  <a:lnTo>
                    <a:pt x="419" y="886"/>
                  </a:lnTo>
                  <a:lnTo>
                    <a:pt x="431" y="875"/>
                  </a:lnTo>
                  <a:lnTo>
                    <a:pt x="431" y="875"/>
                  </a:lnTo>
                  <a:lnTo>
                    <a:pt x="440" y="865"/>
                  </a:lnTo>
                  <a:lnTo>
                    <a:pt x="448" y="854"/>
                  </a:lnTo>
                  <a:lnTo>
                    <a:pt x="456" y="842"/>
                  </a:lnTo>
                  <a:lnTo>
                    <a:pt x="462" y="830"/>
                  </a:lnTo>
                  <a:lnTo>
                    <a:pt x="468" y="817"/>
                  </a:lnTo>
                  <a:lnTo>
                    <a:pt x="471" y="805"/>
                  </a:lnTo>
                  <a:lnTo>
                    <a:pt x="474" y="792"/>
                  </a:lnTo>
                  <a:lnTo>
                    <a:pt x="476" y="778"/>
                  </a:lnTo>
                  <a:lnTo>
                    <a:pt x="476" y="778"/>
                  </a:lnTo>
                  <a:lnTo>
                    <a:pt x="490" y="788"/>
                  </a:lnTo>
                  <a:lnTo>
                    <a:pt x="490" y="788"/>
                  </a:lnTo>
                  <a:lnTo>
                    <a:pt x="494" y="792"/>
                  </a:lnTo>
                  <a:lnTo>
                    <a:pt x="500" y="793"/>
                  </a:lnTo>
                  <a:lnTo>
                    <a:pt x="504" y="795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14" y="795"/>
                  </a:lnTo>
                  <a:lnTo>
                    <a:pt x="519" y="793"/>
                  </a:lnTo>
                  <a:lnTo>
                    <a:pt x="523" y="792"/>
                  </a:lnTo>
                  <a:lnTo>
                    <a:pt x="528" y="788"/>
                  </a:lnTo>
                  <a:lnTo>
                    <a:pt x="528" y="788"/>
                  </a:lnTo>
                  <a:lnTo>
                    <a:pt x="543" y="778"/>
                  </a:lnTo>
                  <a:lnTo>
                    <a:pt x="543" y="778"/>
                  </a:lnTo>
                  <a:lnTo>
                    <a:pt x="544" y="792"/>
                  </a:lnTo>
                  <a:lnTo>
                    <a:pt x="547" y="805"/>
                  </a:lnTo>
                  <a:lnTo>
                    <a:pt x="551" y="817"/>
                  </a:lnTo>
                  <a:lnTo>
                    <a:pt x="557" y="830"/>
                  </a:lnTo>
                  <a:lnTo>
                    <a:pt x="562" y="842"/>
                  </a:lnTo>
                  <a:lnTo>
                    <a:pt x="570" y="854"/>
                  </a:lnTo>
                  <a:lnTo>
                    <a:pt x="578" y="865"/>
                  </a:lnTo>
                  <a:lnTo>
                    <a:pt x="588" y="875"/>
                  </a:lnTo>
                  <a:lnTo>
                    <a:pt x="588" y="875"/>
                  </a:lnTo>
                  <a:lnTo>
                    <a:pt x="600" y="886"/>
                  </a:lnTo>
                  <a:lnTo>
                    <a:pt x="611" y="896"/>
                  </a:lnTo>
                  <a:lnTo>
                    <a:pt x="625" y="903"/>
                  </a:lnTo>
                  <a:lnTo>
                    <a:pt x="639" y="910"/>
                  </a:lnTo>
                  <a:lnTo>
                    <a:pt x="653" y="915"/>
                  </a:lnTo>
                  <a:lnTo>
                    <a:pt x="668" y="919"/>
                  </a:lnTo>
                  <a:lnTo>
                    <a:pt x="684" y="922"/>
                  </a:lnTo>
                  <a:lnTo>
                    <a:pt x="699" y="922"/>
                  </a:lnTo>
                  <a:lnTo>
                    <a:pt x="699" y="922"/>
                  </a:lnTo>
                  <a:close/>
                  <a:moveTo>
                    <a:pt x="509" y="722"/>
                  </a:moveTo>
                  <a:lnTo>
                    <a:pt x="509" y="722"/>
                  </a:lnTo>
                  <a:lnTo>
                    <a:pt x="494" y="709"/>
                  </a:lnTo>
                  <a:lnTo>
                    <a:pt x="476" y="692"/>
                  </a:lnTo>
                  <a:lnTo>
                    <a:pt x="456" y="672"/>
                  </a:lnTo>
                  <a:lnTo>
                    <a:pt x="432" y="647"/>
                  </a:lnTo>
                  <a:lnTo>
                    <a:pt x="408" y="618"/>
                  </a:lnTo>
                  <a:lnTo>
                    <a:pt x="382" y="586"/>
                  </a:lnTo>
                  <a:lnTo>
                    <a:pt x="355" y="550"/>
                  </a:lnTo>
                  <a:lnTo>
                    <a:pt x="329" y="511"/>
                  </a:lnTo>
                  <a:lnTo>
                    <a:pt x="316" y="489"/>
                  </a:lnTo>
                  <a:lnTo>
                    <a:pt x="303" y="467"/>
                  </a:lnTo>
                  <a:lnTo>
                    <a:pt x="292" y="444"/>
                  </a:lnTo>
                  <a:lnTo>
                    <a:pt x="280" y="420"/>
                  </a:lnTo>
                  <a:lnTo>
                    <a:pt x="268" y="395"/>
                  </a:lnTo>
                  <a:lnTo>
                    <a:pt x="257" y="369"/>
                  </a:lnTo>
                  <a:lnTo>
                    <a:pt x="247" y="342"/>
                  </a:lnTo>
                  <a:lnTo>
                    <a:pt x="237" y="315"/>
                  </a:lnTo>
                  <a:lnTo>
                    <a:pt x="228" y="286"/>
                  </a:lnTo>
                  <a:lnTo>
                    <a:pt x="220" y="257"/>
                  </a:lnTo>
                  <a:lnTo>
                    <a:pt x="212" y="227"/>
                  </a:lnTo>
                  <a:lnTo>
                    <a:pt x="206" y="196"/>
                  </a:lnTo>
                  <a:lnTo>
                    <a:pt x="200" y="164"/>
                  </a:lnTo>
                  <a:lnTo>
                    <a:pt x="196" y="132"/>
                  </a:lnTo>
                  <a:lnTo>
                    <a:pt x="193" y="98"/>
                  </a:lnTo>
                  <a:lnTo>
                    <a:pt x="192" y="63"/>
                  </a:lnTo>
                  <a:lnTo>
                    <a:pt x="827" y="63"/>
                  </a:lnTo>
                  <a:lnTo>
                    <a:pt x="827" y="63"/>
                  </a:lnTo>
                  <a:lnTo>
                    <a:pt x="825" y="98"/>
                  </a:lnTo>
                  <a:lnTo>
                    <a:pt x="822" y="132"/>
                  </a:lnTo>
                  <a:lnTo>
                    <a:pt x="817" y="164"/>
                  </a:lnTo>
                  <a:lnTo>
                    <a:pt x="812" y="196"/>
                  </a:lnTo>
                  <a:lnTo>
                    <a:pt x="806" y="227"/>
                  </a:lnTo>
                  <a:lnTo>
                    <a:pt x="798" y="257"/>
                  </a:lnTo>
                  <a:lnTo>
                    <a:pt x="791" y="286"/>
                  </a:lnTo>
                  <a:lnTo>
                    <a:pt x="781" y="315"/>
                  </a:lnTo>
                  <a:lnTo>
                    <a:pt x="771" y="342"/>
                  </a:lnTo>
                  <a:lnTo>
                    <a:pt x="762" y="369"/>
                  </a:lnTo>
                  <a:lnTo>
                    <a:pt x="750" y="395"/>
                  </a:lnTo>
                  <a:lnTo>
                    <a:pt x="739" y="420"/>
                  </a:lnTo>
                  <a:lnTo>
                    <a:pt x="726" y="444"/>
                  </a:lnTo>
                  <a:lnTo>
                    <a:pt x="714" y="467"/>
                  </a:lnTo>
                  <a:lnTo>
                    <a:pt x="702" y="489"/>
                  </a:lnTo>
                  <a:lnTo>
                    <a:pt x="689" y="511"/>
                  </a:lnTo>
                  <a:lnTo>
                    <a:pt x="663" y="550"/>
                  </a:lnTo>
                  <a:lnTo>
                    <a:pt x="636" y="586"/>
                  </a:lnTo>
                  <a:lnTo>
                    <a:pt x="610" y="618"/>
                  </a:lnTo>
                  <a:lnTo>
                    <a:pt x="586" y="647"/>
                  </a:lnTo>
                  <a:lnTo>
                    <a:pt x="563" y="672"/>
                  </a:lnTo>
                  <a:lnTo>
                    <a:pt x="542" y="692"/>
                  </a:lnTo>
                  <a:lnTo>
                    <a:pt x="523" y="709"/>
                  </a:lnTo>
                  <a:lnTo>
                    <a:pt x="509" y="722"/>
                  </a:lnTo>
                  <a:lnTo>
                    <a:pt x="509" y="722"/>
                  </a:lnTo>
                  <a:close/>
                  <a:moveTo>
                    <a:pt x="943" y="400"/>
                  </a:moveTo>
                  <a:lnTo>
                    <a:pt x="943" y="400"/>
                  </a:lnTo>
                  <a:lnTo>
                    <a:pt x="936" y="413"/>
                  </a:lnTo>
                  <a:lnTo>
                    <a:pt x="929" y="426"/>
                  </a:lnTo>
                  <a:lnTo>
                    <a:pt x="920" y="438"/>
                  </a:lnTo>
                  <a:lnTo>
                    <a:pt x="911" y="448"/>
                  </a:lnTo>
                  <a:lnTo>
                    <a:pt x="900" y="458"/>
                  </a:lnTo>
                  <a:lnTo>
                    <a:pt x="889" y="467"/>
                  </a:lnTo>
                  <a:lnTo>
                    <a:pt x="876" y="474"/>
                  </a:lnTo>
                  <a:lnTo>
                    <a:pt x="864" y="481"/>
                  </a:lnTo>
                  <a:lnTo>
                    <a:pt x="864" y="481"/>
                  </a:lnTo>
                  <a:lnTo>
                    <a:pt x="853" y="485"/>
                  </a:lnTo>
                  <a:lnTo>
                    <a:pt x="842" y="487"/>
                  </a:lnTo>
                  <a:lnTo>
                    <a:pt x="831" y="490"/>
                  </a:lnTo>
                  <a:lnTo>
                    <a:pt x="821" y="491"/>
                  </a:lnTo>
                  <a:lnTo>
                    <a:pt x="809" y="491"/>
                  </a:lnTo>
                  <a:lnTo>
                    <a:pt x="798" y="491"/>
                  </a:lnTo>
                  <a:lnTo>
                    <a:pt x="787" y="490"/>
                  </a:lnTo>
                  <a:lnTo>
                    <a:pt x="777" y="489"/>
                  </a:lnTo>
                  <a:lnTo>
                    <a:pt x="777" y="489"/>
                  </a:lnTo>
                  <a:lnTo>
                    <a:pt x="792" y="459"/>
                  </a:lnTo>
                  <a:lnTo>
                    <a:pt x="807" y="428"/>
                  </a:lnTo>
                  <a:lnTo>
                    <a:pt x="821" y="396"/>
                  </a:lnTo>
                  <a:lnTo>
                    <a:pt x="833" y="361"/>
                  </a:lnTo>
                  <a:lnTo>
                    <a:pt x="845" y="326"/>
                  </a:lnTo>
                  <a:lnTo>
                    <a:pt x="856" y="290"/>
                  </a:lnTo>
                  <a:lnTo>
                    <a:pt x="866" y="252"/>
                  </a:lnTo>
                  <a:lnTo>
                    <a:pt x="874" y="212"/>
                  </a:lnTo>
                  <a:lnTo>
                    <a:pt x="874" y="212"/>
                  </a:lnTo>
                  <a:lnTo>
                    <a:pt x="886" y="220"/>
                  </a:lnTo>
                  <a:lnTo>
                    <a:pt x="898" y="227"/>
                  </a:lnTo>
                  <a:lnTo>
                    <a:pt x="908" y="237"/>
                  </a:lnTo>
                  <a:lnTo>
                    <a:pt x="917" y="247"/>
                  </a:lnTo>
                  <a:lnTo>
                    <a:pt x="926" y="257"/>
                  </a:lnTo>
                  <a:lnTo>
                    <a:pt x="933" y="268"/>
                  </a:lnTo>
                  <a:lnTo>
                    <a:pt x="940" y="280"/>
                  </a:lnTo>
                  <a:lnTo>
                    <a:pt x="945" y="293"/>
                  </a:lnTo>
                  <a:lnTo>
                    <a:pt x="949" y="306"/>
                  </a:lnTo>
                  <a:lnTo>
                    <a:pt x="952" y="319"/>
                  </a:lnTo>
                  <a:lnTo>
                    <a:pt x="954" y="332"/>
                  </a:lnTo>
                  <a:lnTo>
                    <a:pt x="955" y="345"/>
                  </a:lnTo>
                  <a:lnTo>
                    <a:pt x="954" y="359"/>
                  </a:lnTo>
                  <a:lnTo>
                    <a:pt x="952" y="373"/>
                  </a:lnTo>
                  <a:lnTo>
                    <a:pt x="948" y="386"/>
                  </a:lnTo>
                  <a:lnTo>
                    <a:pt x="943" y="400"/>
                  </a:lnTo>
                  <a:lnTo>
                    <a:pt x="943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021722" y="4360980"/>
            <a:ext cx="2632058" cy="637349"/>
            <a:chOff x="1021722" y="4360980"/>
            <a:chExt cx="2632058" cy="637349"/>
          </a:xfrm>
        </p:grpSpPr>
        <p:grpSp>
          <p:nvGrpSpPr>
            <p:cNvPr id="45" name="组合 44"/>
            <p:cNvGrpSpPr/>
            <p:nvPr/>
          </p:nvGrpSpPr>
          <p:grpSpPr>
            <a:xfrm>
              <a:off x="1021722" y="4360980"/>
              <a:ext cx="2632058" cy="637349"/>
              <a:chOff x="888598" y="2340200"/>
              <a:chExt cx="2632058" cy="637349"/>
            </a:xfrm>
          </p:grpSpPr>
          <p:sp>
            <p:nvSpPr>
              <p:cNvPr id="46" name="任意多边形: 形状 45"/>
              <p:cNvSpPr/>
              <p:nvPr/>
            </p:nvSpPr>
            <p:spPr>
              <a:xfrm>
                <a:off x="888598" y="2384597"/>
                <a:ext cx="2428239" cy="548559"/>
              </a:xfrm>
              <a:custGeom>
                <a:avLst/>
                <a:gdLst>
                  <a:gd name="connsiteX0" fmla="*/ 0 w 3123622"/>
                  <a:gd name="connsiteY0" fmla="*/ 0 h 705652"/>
                  <a:gd name="connsiteX1" fmla="*/ 2807476 w 3123622"/>
                  <a:gd name="connsiteY1" fmla="*/ 0 h 705652"/>
                  <a:gd name="connsiteX2" fmla="*/ 3123622 w 3123622"/>
                  <a:gd name="connsiteY2" fmla="*/ 705652 h 705652"/>
                  <a:gd name="connsiteX3" fmla="*/ 0 w 3123622"/>
                  <a:gd name="connsiteY3" fmla="*/ 705652 h 705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3622" h="705652">
                    <a:moveTo>
                      <a:pt x="0" y="0"/>
                    </a:moveTo>
                    <a:lnTo>
                      <a:pt x="2807476" y="0"/>
                    </a:lnTo>
                    <a:lnTo>
                      <a:pt x="3123622" y="705652"/>
                    </a:lnTo>
                    <a:lnTo>
                      <a:pt x="0" y="705652"/>
                    </a:lnTo>
                    <a:close/>
                  </a:path>
                </a:pathLst>
              </a:custGeom>
              <a:solidFill>
                <a:srgbClr val="035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 rot="20132066">
                <a:off x="3293360" y="2340200"/>
                <a:ext cx="76200" cy="637349"/>
              </a:xfrm>
              <a:custGeom>
                <a:avLst/>
                <a:gdLst>
                  <a:gd name="connsiteX0" fmla="*/ 0 w 76200"/>
                  <a:gd name="connsiteY0" fmla="*/ 0 h 637349"/>
                  <a:gd name="connsiteX1" fmla="*/ 76200 w 76200"/>
                  <a:gd name="connsiteY1" fmla="*/ 34671 h 637349"/>
                  <a:gd name="connsiteX2" fmla="*/ 76200 w 76200"/>
                  <a:gd name="connsiteY2" fmla="*/ 637349 h 637349"/>
                  <a:gd name="connsiteX3" fmla="*/ 0 w 76200"/>
                  <a:gd name="connsiteY3" fmla="*/ 602678 h 637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" h="637349">
                    <a:moveTo>
                      <a:pt x="0" y="0"/>
                    </a:moveTo>
                    <a:lnTo>
                      <a:pt x="76200" y="34671"/>
                    </a:lnTo>
                    <a:lnTo>
                      <a:pt x="76200" y="637349"/>
                    </a:lnTo>
                    <a:lnTo>
                      <a:pt x="0" y="60267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4000">
                    <a:srgbClr val="035CAC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 rot="20132066">
                <a:off x="3444456" y="2340201"/>
                <a:ext cx="76200" cy="637348"/>
              </a:xfrm>
              <a:custGeom>
                <a:avLst/>
                <a:gdLst>
                  <a:gd name="connsiteX0" fmla="*/ 0 w 76200"/>
                  <a:gd name="connsiteY0" fmla="*/ 0 h 637348"/>
                  <a:gd name="connsiteX1" fmla="*/ 76200 w 76200"/>
                  <a:gd name="connsiteY1" fmla="*/ 34671 h 637348"/>
                  <a:gd name="connsiteX2" fmla="*/ 76200 w 76200"/>
                  <a:gd name="connsiteY2" fmla="*/ 637348 h 637348"/>
                  <a:gd name="connsiteX3" fmla="*/ 0 w 76200"/>
                  <a:gd name="connsiteY3" fmla="*/ 602677 h 637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" h="637348">
                    <a:moveTo>
                      <a:pt x="0" y="0"/>
                    </a:moveTo>
                    <a:lnTo>
                      <a:pt x="76200" y="34671"/>
                    </a:lnTo>
                    <a:lnTo>
                      <a:pt x="76200" y="637348"/>
                    </a:lnTo>
                    <a:lnTo>
                      <a:pt x="0" y="602677"/>
                    </a:lnTo>
                    <a:close/>
                  </a:path>
                </a:pathLst>
              </a:custGeom>
              <a:gradFill>
                <a:gsLst>
                  <a:gs pos="100000">
                    <a:srgbClr val="035CAC"/>
                  </a:gs>
                  <a:gs pos="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TextBox 42"/>
            <p:cNvSpPr txBox="1"/>
            <p:nvPr/>
          </p:nvSpPr>
          <p:spPr>
            <a:xfrm>
              <a:off x="1196961" y="4489394"/>
              <a:ext cx="164012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400" b="0" dirty="0"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添加标题</a:t>
              </a:r>
              <a:endParaRPr lang="zh-CN" altLang="en-US" sz="2400" b="0" dirty="0"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</p:grpSp>
      <p:sp>
        <p:nvSpPr>
          <p:cNvPr id="50" name="TextBox 53"/>
          <p:cNvSpPr txBox="1"/>
          <p:nvPr/>
        </p:nvSpPr>
        <p:spPr>
          <a:xfrm>
            <a:off x="1196961" y="5265032"/>
            <a:ext cx="9614454" cy="5970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点击输入简要文字内容，文字内容需概括精炼，不用多余的文字修饰。点击输入简要文字内容，文字内容需概括精炼，不用多余的文字修饰。点击输入简要文字内容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350519" y="0"/>
            <a:ext cx="12318742" cy="761999"/>
            <a:chOff x="-350519" y="0"/>
            <a:chExt cx="12318742" cy="761999"/>
          </a:xfrm>
        </p:grpSpPr>
        <p:sp>
          <p:nvSpPr>
            <p:cNvPr id="5" name="平行四边形 4"/>
            <p:cNvSpPr/>
            <p:nvPr/>
          </p:nvSpPr>
          <p:spPr>
            <a:xfrm>
              <a:off x="-350519" y="0"/>
              <a:ext cx="868680" cy="761999"/>
            </a:xfrm>
            <a:prstGeom prst="parallelogram">
              <a:avLst>
                <a:gd name="adj" fmla="val 43185"/>
              </a:avLst>
            </a:prstGeom>
            <a:solidFill>
              <a:srgbClr val="0345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4"/>
            <p:cNvSpPr/>
            <p:nvPr/>
          </p:nvSpPr>
          <p:spPr>
            <a:xfrm>
              <a:off x="347241" y="0"/>
              <a:ext cx="2604303" cy="185195"/>
            </a:xfrm>
            <a:custGeom>
              <a:avLst/>
              <a:gdLst>
                <a:gd name="connsiteX0" fmla="*/ 0 w 2604303"/>
                <a:gd name="connsiteY0" fmla="*/ 0 h 185195"/>
                <a:gd name="connsiteX1" fmla="*/ 2604303 w 2604303"/>
                <a:gd name="connsiteY1" fmla="*/ 0 h 185195"/>
                <a:gd name="connsiteX2" fmla="*/ 2604303 w 2604303"/>
                <a:gd name="connsiteY2" fmla="*/ 185195 h 185195"/>
                <a:gd name="connsiteX3" fmla="*/ 0 w 2604303"/>
                <a:gd name="connsiteY3" fmla="*/ 185195 h 185195"/>
                <a:gd name="connsiteX4" fmla="*/ 0 w 2604303"/>
                <a:gd name="connsiteY4" fmla="*/ 0 h 185195"/>
                <a:gd name="connsiteX0-1" fmla="*/ 0 w 2604303"/>
                <a:gd name="connsiteY0-2" fmla="*/ 0 h 185195"/>
                <a:gd name="connsiteX1-3" fmla="*/ 2604303 w 2604303"/>
                <a:gd name="connsiteY1-4" fmla="*/ 0 h 185195"/>
                <a:gd name="connsiteX2-5" fmla="*/ 2512863 w 2604303"/>
                <a:gd name="connsiteY2-6" fmla="*/ 185195 h 185195"/>
                <a:gd name="connsiteX3-7" fmla="*/ 0 w 2604303"/>
                <a:gd name="connsiteY3-8" fmla="*/ 185195 h 185195"/>
                <a:gd name="connsiteX4-9" fmla="*/ 0 w 2604303"/>
                <a:gd name="connsiteY4-10" fmla="*/ 0 h 1851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604303" h="185195">
                  <a:moveTo>
                    <a:pt x="0" y="0"/>
                  </a:moveTo>
                  <a:lnTo>
                    <a:pt x="2604303" y="0"/>
                  </a:lnTo>
                  <a:lnTo>
                    <a:pt x="2512863" y="185195"/>
                  </a:lnTo>
                  <a:lnTo>
                    <a:pt x="0" y="185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45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137162" y="90238"/>
              <a:ext cx="662938" cy="581524"/>
            </a:xfrm>
            <a:prstGeom prst="parallelogram">
              <a:avLst>
                <a:gd name="adj" fmla="val 43185"/>
              </a:avLst>
            </a:prstGeom>
            <a:gradFill>
              <a:gsLst>
                <a:gs pos="0">
                  <a:srgbClr val="034581"/>
                </a:gs>
                <a:gs pos="100000">
                  <a:srgbClr val="6CAFEF"/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2337751" y="223989"/>
              <a:ext cx="465739" cy="408543"/>
            </a:xfrm>
            <a:prstGeom prst="parallelogram">
              <a:avLst>
                <a:gd name="adj" fmla="val 43185"/>
              </a:avLst>
            </a:pr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2713309" y="0"/>
              <a:ext cx="465739" cy="761999"/>
            </a:xfrm>
            <a:prstGeom prst="parallelogram">
              <a:avLst>
                <a:gd name="adj" fmla="val 64760"/>
              </a:avLst>
            </a:pr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-56225" y="402311"/>
              <a:ext cx="386773" cy="339275"/>
            </a:xfrm>
            <a:prstGeom prst="parallelogram">
              <a:avLst>
                <a:gd name="adj" fmla="val 43185"/>
              </a:avLst>
            </a:pr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平行四边形 10"/>
            <p:cNvSpPr/>
            <p:nvPr/>
          </p:nvSpPr>
          <p:spPr>
            <a:xfrm>
              <a:off x="-28317" y="147908"/>
              <a:ext cx="305524" cy="268004"/>
            </a:xfrm>
            <a:prstGeom prst="parallelogram">
              <a:avLst>
                <a:gd name="adj" fmla="val 43185"/>
              </a:avLst>
            </a:pr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518161" y="761999"/>
              <a:ext cx="11450062" cy="0"/>
            </a:xfrm>
            <a:prstGeom prst="line">
              <a:avLst/>
            </a:prstGeom>
            <a:ln w="12700">
              <a:solidFill>
                <a:srgbClr val="8EB3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>
            <a:xfrm>
              <a:off x="11471626" y="595594"/>
              <a:ext cx="465739" cy="121286"/>
              <a:chOff x="11369042" y="568879"/>
              <a:chExt cx="568324" cy="148001"/>
            </a:xfrm>
          </p:grpSpPr>
          <p:sp>
            <p:nvSpPr>
              <p:cNvPr id="16" name="平行四边形 15"/>
              <p:cNvSpPr/>
              <p:nvPr/>
            </p:nvSpPr>
            <p:spPr>
              <a:xfrm>
                <a:off x="11369042" y="568879"/>
                <a:ext cx="284162" cy="148001"/>
              </a:xfrm>
              <a:prstGeom prst="parallelogram">
                <a:avLst>
                  <a:gd name="adj" fmla="val 43185"/>
                </a:avLst>
              </a:prstGeom>
              <a:solidFill>
                <a:srgbClr val="0345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平行四边形 16"/>
              <p:cNvSpPr/>
              <p:nvPr/>
            </p:nvSpPr>
            <p:spPr>
              <a:xfrm>
                <a:off x="11653204" y="568879"/>
                <a:ext cx="284162" cy="148001"/>
              </a:xfrm>
              <a:prstGeom prst="parallelogram">
                <a:avLst>
                  <a:gd name="adj" fmla="val 43185"/>
                </a:avLst>
              </a:prstGeom>
              <a:solidFill>
                <a:srgbClr val="8EB3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88161" y="189451"/>
              <a:ext cx="17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添加标题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544797" y="405460"/>
              <a:ext cx="17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ADD THE TITLE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</p:grpSp>
      <p:sp>
        <p:nvSpPr>
          <p:cNvPr id="18" name="Rounded Rectangle 164"/>
          <p:cNvSpPr/>
          <p:nvPr/>
        </p:nvSpPr>
        <p:spPr>
          <a:xfrm flipH="1">
            <a:off x="0" y="1709022"/>
            <a:ext cx="4410000" cy="4174955"/>
          </a:xfrm>
          <a:prstGeom prst="roundRect">
            <a:avLst>
              <a:gd name="adj" fmla="val 0"/>
            </a:avLst>
          </a:prstGeom>
          <a:solidFill>
            <a:srgbClr val="035CAC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3600" kern="1200">
              <a:solidFill>
                <a:prstClr val="white">
                  <a:lumMod val="95000"/>
                </a:prstClr>
              </a:solidFill>
              <a:latin typeface="Calibri" panose="020F0502020204030204"/>
            </a:endParaRPr>
          </a:p>
        </p:txBody>
      </p:sp>
      <p:cxnSp>
        <p:nvCxnSpPr>
          <p:cNvPr id="19" name="Straight Connector 90"/>
          <p:cNvCxnSpPr/>
          <p:nvPr/>
        </p:nvCxnSpPr>
        <p:spPr>
          <a:xfrm>
            <a:off x="6165384" y="2461300"/>
            <a:ext cx="623997" cy="0"/>
          </a:xfrm>
          <a:prstGeom prst="line">
            <a:avLst/>
          </a:prstGeom>
          <a:ln w="9525">
            <a:solidFill>
              <a:srgbClr val="035CAC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16"/>
          <p:cNvCxnSpPr/>
          <p:nvPr/>
        </p:nvCxnSpPr>
        <p:spPr>
          <a:xfrm>
            <a:off x="6647637" y="3765602"/>
            <a:ext cx="484315" cy="0"/>
          </a:xfrm>
          <a:prstGeom prst="line">
            <a:avLst/>
          </a:prstGeom>
          <a:ln w="9525">
            <a:solidFill>
              <a:srgbClr val="035CAC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23"/>
          <p:cNvCxnSpPr/>
          <p:nvPr/>
        </p:nvCxnSpPr>
        <p:spPr>
          <a:xfrm>
            <a:off x="6272914" y="4981986"/>
            <a:ext cx="516467" cy="0"/>
          </a:xfrm>
          <a:prstGeom prst="line">
            <a:avLst/>
          </a:prstGeom>
          <a:ln w="9525">
            <a:solidFill>
              <a:srgbClr val="035CAC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132"/>
          <p:cNvSpPr/>
          <p:nvPr/>
        </p:nvSpPr>
        <p:spPr>
          <a:xfrm>
            <a:off x="2374546" y="1759835"/>
            <a:ext cx="4124143" cy="4124143"/>
          </a:xfrm>
          <a:prstGeom prst="arc">
            <a:avLst>
              <a:gd name="adj1" fmla="val 16196982"/>
              <a:gd name="adj2" fmla="val 5380091"/>
            </a:avLst>
          </a:prstGeom>
          <a:solidFill>
            <a:srgbClr val="035CAC"/>
          </a:solidFill>
          <a:ln w="107950">
            <a:solidFill>
              <a:srgbClr val="E8F0F8">
                <a:alpha val="4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1828800" rtl="0"/>
            <a:endParaRPr lang="en-US" sz="3600" kern="1200" dirty="0">
              <a:solidFill>
                <a:prstClr val="white">
                  <a:lumMod val="95000"/>
                </a:prstClr>
              </a:solidFill>
              <a:latin typeface="Calibri" panose="020F0502020204030204"/>
            </a:endParaRPr>
          </a:p>
        </p:txBody>
      </p:sp>
      <p:grpSp>
        <p:nvGrpSpPr>
          <p:cNvPr id="23" name="Group 14"/>
          <p:cNvGrpSpPr/>
          <p:nvPr/>
        </p:nvGrpSpPr>
        <p:grpSpPr>
          <a:xfrm>
            <a:off x="3886053" y="2917792"/>
            <a:ext cx="1044546" cy="1889993"/>
            <a:chOff x="8482304" y="3253630"/>
            <a:chExt cx="374066" cy="676832"/>
          </a:xfrm>
        </p:grpSpPr>
        <p:grpSp>
          <p:nvGrpSpPr>
            <p:cNvPr id="24" name="Group 81"/>
            <p:cNvGrpSpPr/>
            <p:nvPr/>
          </p:nvGrpSpPr>
          <p:grpSpPr>
            <a:xfrm>
              <a:off x="8482304" y="3253630"/>
              <a:ext cx="374066" cy="676832"/>
              <a:chOff x="6249988" y="5791200"/>
              <a:chExt cx="574675" cy="1039813"/>
            </a:xfrm>
          </p:grpSpPr>
          <p:sp>
            <p:nvSpPr>
              <p:cNvPr id="29" name="Freeform 176"/>
              <p:cNvSpPr/>
              <p:nvPr/>
            </p:nvSpPr>
            <p:spPr bwMode="auto">
              <a:xfrm>
                <a:off x="6249988" y="5791200"/>
                <a:ext cx="574675" cy="1039813"/>
              </a:xfrm>
              <a:custGeom>
                <a:avLst/>
                <a:gdLst>
                  <a:gd name="T0" fmla="*/ 723 w 723"/>
                  <a:gd name="T1" fmla="*/ 1283 h 1310"/>
                  <a:gd name="T2" fmla="*/ 723 w 723"/>
                  <a:gd name="T3" fmla="*/ 1283 h 1310"/>
                  <a:gd name="T4" fmla="*/ 723 w 723"/>
                  <a:gd name="T5" fmla="*/ 1288 h 1310"/>
                  <a:gd name="T6" fmla="*/ 721 w 723"/>
                  <a:gd name="T7" fmla="*/ 1293 h 1310"/>
                  <a:gd name="T8" fmla="*/ 715 w 723"/>
                  <a:gd name="T9" fmla="*/ 1301 h 1310"/>
                  <a:gd name="T10" fmla="*/ 706 w 723"/>
                  <a:gd name="T11" fmla="*/ 1308 h 1310"/>
                  <a:gd name="T12" fmla="*/ 701 w 723"/>
                  <a:gd name="T13" fmla="*/ 1310 h 1310"/>
                  <a:gd name="T14" fmla="*/ 696 w 723"/>
                  <a:gd name="T15" fmla="*/ 1310 h 1310"/>
                  <a:gd name="T16" fmla="*/ 27 w 723"/>
                  <a:gd name="T17" fmla="*/ 1310 h 1310"/>
                  <a:gd name="T18" fmla="*/ 27 w 723"/>
                  <a:gd name="T19" fmla="*/ 1310 h 1310"/>
                  <a:gd name="T20" fmla="*/ 22 w 723"/>
                  <a:gd name="T21" fmla="*/ 1310 h 1310"/>
                  <a:gd name="T22" fmla="*/ 17 w 723"/>
                  <a:gd name="T23" fmla="*/ 1308 h 1310"/>
                  <a:gd name="T24" fmla="*/ 9 w 723"/>
                  <a:gd name="T25" fmla="*/ 1301 h 1310"/>
                  <a:gd name="T26" fmla="*/ 2 w 723"/>
                  <a:gd name="T27" fmla="*/ 1293 h 1310"/>
                  <a:gd name="T28" fmla="*/ 0 w 723"/>
                  <a:gd name="T29" fmla="*/ 1288 h 1310"/>
                  <a:gd name="T30" fmla="*/ 0 w 723"/>
                  <a:gd name="T31" fmla="*/ 1283 h 1310"/>
                  <a:gd name="T32" fmla="*/ 0 w 723"/>
                  <a:gd name="T33" fmla="*/ 27 h 1310"/>
                  <a:gd name="T34" fmla="*/ 0 w 723"/>
                  <a:gd name="T35" fmla="*/ 27 h 1310"/>
                  <a:gd name="T36" fmla="*/ 0 w 723"/>
                  <a:gd name="T37" fmla="*/ 22 h 1310"/>
                  <a:gd name="T38" fmla="*/ 2 w 723"/>
                  <a:gd name="T39" fmla="*/ 17 h 1310"/>
                  <a:gd name="T40" fmla="*/ 9 w 723"/>
                  <a:gd name="T41" fmla="*/ 8 h 1310"/>
                  <a:gd name="T42" fmla="*/ 17 w 723"/>
                  <a:gd name="T43" fmla="*/ 2 h 1310"/>
                  <a:gd name="T44" fmla="*/ 22 w 723"/>
                  <a:gd name="T45" fmla="*/ 0 h 1310"/>
                  <a:gd name="T46" fmla="*/ 27 w 723"/>
                  <a:gd name="T47" fmla="*/ 0 h 1310"/>
                  <a:gd name="T48" fmla="*/ 696 w 723"/>
                  <a:gd name="T49" fmla="*/ 0 h 1310"/>
                  <a:gd name="T50" fmla="*/ 696 w 723"/>
                  <a:gd name="T51" fmla="*/ 0 h 1310"/>
                  <a:gd name="T52" fmla="*/ 701 w 723"/>
                  <a:gd name="T53" fmla="*/ 0 h 1310"/>
                  <a:gd name="T54" fmla="*/ 706 w 723"/>
                  <a:gd name="T55" fmla="*/ 2 h 1310"/>
                  <a:gd name="T56" fmla="*/ 715 w 723"/>
                  <a:gd name="T57" fmla="*/ 8 h 1310"/>
                  <a:gd name="T58" fmla="*/ 721 w 723"/>
                  <a:gd name="T59" fmla="*/ 17 h 1310"/>
                  <a:gd name="T60" fmla="*/ 723 w 723"/>
                  <a:gd name="T61" fmla="*/ 22 h 1310"/>
                  <a:gd name="T62" fmla="*/ 723 w 723"/>
                  <a:gd name="T63" fmla="*/ 27 h 1310"/>
                  <a:gd name="T64" fmla="*/ 723 w 723"/>
                  <a:gd name="T65" fmla="*/ 1283 h 1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23" h="1310">
                    <a:moveTo>
                      <a:pt x="723" y="1283"/>
                    </a:moveTo>
                    <a:lnTo>
                      <a:pt x="723" y="1283"/>
                    </a:lnTo>
                    <a:lnTo>
                      <a:pt x="723" y="1288"/>
                    </a:lnTo>
                    <a:lnTo>
                      <a:pt x="721" y="1293"/>
                    </a:lnTo>
                    <a:lnTo>
                      <a:pt x="715" y="1301"/>
                    </a:lnTo>
                    <a:lnTo>
                      <a:pt x="706" y="1308"/>
                    </a:lnTo>
                    <a:lnTo>
                      <a:pt x="701" y="1310"/>
                    </a:lnTo>
                    <a:lnTo>
                      <a:pt x="696" y="1310"/>
                    </a:lnTo>
                    <a:lnTo>
                      <a:pt x="27" y="1310"/>
                    </a:lnTo>
                    <a:lnTo>
                      <a:pt x="27" y="1310"/>
                    </a:lnTo>
                    <a:lnTo>
                      <a:pt x="22" y="1310"/>
                    </a:lnTo>
                    <a:lnTo>
                      <a:pt x="17" y="1308"/>
                    </a:lnTo>
                    <a:lnTo>
                      <a:pt x="9" y="1301"/>
                    </a:lnTo>
                    <a:lnTo>
                      <a:pt x="2" y="1293"/>
                    </a:lnTo>
                    <a:lnTo>
                      <a:pt x="0" y="1288"/>
                    </a:lnTo>
                    <a:lnTo>
                      <a:pt x="0" y="1283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2"/>
                    </a:lnTo>
                    <a:lnTo>
                      <a:pt x="2" y="17"/>
                    </a:lnTo>
                    <a:lnTo>
                      <a:pt x="9" y="8"/>
                    </a:lnTo>
                    <a:lnTo>
                      <a:pt x="17" y="2"/>
                    </a:lnTo>
                    <a:lnTo>
                      <a:pt x="22" y="0"/>
                    </a:lnTo>
                    <a:lnTo>
                      <a:pt x="27" y="0"/>
                    </a:lnTo>
                    <a:lnTo>
                      <a:pt x="696" y="0"/>
                    </a:lnTo>
                    <a:lnTo>
                      <a:pt x="696" y="0"/>
                    </a:lnTo>
                    <a:lnTo>
                      <a:pt x="701" y="0"/>
                    </a:lnTo>
                    <a:lnTo>
                      <a:pt x="706" y="2"/>
                    </a:lnTo>
                    <a:lnTo>
                      <a:pt x="715" y="8"/>
                    </a:lnTo>
                    <a:lnTo>
                      <a:pt x="721" y="17"/>
                    </a:lnTo>
                    <a:lnTo>
                      <a:pt x="723" y="22"/>
                    </a:lnTo>
                    <a:lnTo>
                      <a:pt x="723" y="27"/>
                    </a:lnTo>
                    <a:lnTo>
                      <a:pt x="723" y="1283"/>
                    </a:lnTo>
                    <a:close/>
                  </a:path>
                </a:pathLst>
              </a:custGeom>
              <a:solidFill>
                <a:srgbClr val="3037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3600" kern="120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endParaRPr>
              </a:p>
            </p:txBody>
          </p:sp>
          <p:sp>
            <p:nvSpPr>
              <p:cNvPr id="30" name="Freeform 177"/>
              <p:cNvSpPr/>
              <p:nvPr/>
            </p:nvSpPr>
            <p:spPr bwMode="auto">
              <a:xfrm>
                <a:off x="6249988" y="5791200"/>
                <a:ext cx="574675" cy="1039813"/>
              </a:xfrm>
              <a:custGeom>
                <a:avLst/>
                <a:gdLst>
                  <a:gd name="T0" fmla="*/ 723 w 723"/>
                  <a:gd name="T1" fmla="*/ 1283 h 1310"/>
                  <a:gd name="T2" fmla="*/ 723 w 723"/>
                  <a:gd name="T3" fmla="*/ 1283 h 1310"/>
                  <a:gd name="T4" fmla="*/ 723 w 723"/>
                  <a:gd name="T5" fmla="*/ 1288 h 1310"/>
                  <a:gd name="T6" fmla="*/ 721 w 723"/>
                  <a:gd name="T7" fmla="*/ 1293 h 1310"/>
                  <a:gd name="T8" fmla="*/ 715 w 723"/>
                  <a:gd name="T9" fmla="*/ 1301 h 1310"/>
                  <a:gd name="T10" fmla="*/ 706 w 723"/>
                  <a:gd name="T11" fmla="*/ 1308 h 1310"/>
                  <a:gd name="T12" fmla="*/ 701 w 723"/>
                  <a:gd name="T13" fmla="*/ 1310 h 1310"/>
                  <a:gd name="T14" fmla="*/ 696 w 723"/>
                  <a:gd name="T15" fmla="*/ 1310 h 1310"/>
                  <a:gd name="T16" fmla="*/ 27 w 723"/>
                  <a:gd name="T17" fmla="*/ 1310 h 1310"/>
                  <a:gd name="T18" fmla="*/ 27 w 723"/>
                  <a:gd name="T19" fmla="*/ 1310 h 1310"/>
                  <a:gd name="T20" fmla="*/ 22 w 723"/>
                  <a:gd name="T21" fmla="*/ 1310 h 1310"/>
                  <a:gd name="T22" fmla="*/ 17 w 723"/>
                  <a:gd name="T23" fmla="*/ 1308 h 1310"/>
                  <a:gd name="T24" fmla="*/ 9 w 723"/>
                  <a:gd name="T25" fmla="*/ 1301 h 1310"/>
                  <a:gd name="T26" fmla="*/ 2 w 723"/>
                  <a:gd name="T27" fmla="*/ 1293 h 1310"/>
                  <a:gd name="T28" fmla="*/ 0 w 723"/>
                  <a:gd name="T29" fmla="*/ 1288 h 1310"/>
                  <a:gd name="T30" fmla="*/ 0 w 723"/>
                  <a:gd name="T31" fmla="*/ 1283 h 1310"/>
                  <a:gd name="T32" fmla="*/ 0 w 723"/>
                  <a:gd name="T33" fmla="*/ 27 h 1310"/>
                  <a:gd name="T34" fmla="*/ 0 w 723"/>
                  <a:gd name="T35" fmla="*/ 27 h 1310"/>
                  <a:gd name="T36" fmla="*/ 0 w 723"/>
                  <a:gd name="T37" fmla="*/ 22 h 1310"/>
                  <a:gd name="T38" fmla="*/ 2 w 723"/>
                  <a:gd name="T39" fmla="*/ 17 h 1310"/>
                  <a:gd name="T40" fmla="*/ 9 w 723"/>
                  <a:gd name="T41" fmla="*/ 8 h 1310"/>
                  <a:gd name="T42" fmla="*/ 17 w 723"/>
                  <a:gd name="T43" fmla="*/ 2 h 1310"/>
                  <a:gd name="T44" fmla="*/ 22 w 723"/>
                  <a:gd name="T45" fmla="*/ 0 h 1310"/>
                  <a:gd name="T46" fmla="*/ 27 w 723"/>
                  <a:gd name="T47" fmla="*/ 0 h 1310"/>
                  <a:gd name="T48" fmla="*/ 696 w 723"/>
                  <a:gd name="T49" fmla="*/ 0 h 1310"/>
                  <a:gd name="T50" fmla="*/ 696 w 723"/>
                  <a:gd name="T51" fmla="*/ 0 h 1310"/>
                  <a:gd name="T52" fmla="*/ 701 w 723"/>
                  <a:gd name="T53" fmla="*/ 0 h 1310"/>
                  <a:gd name="T54" fmla="*/ 706 w 723"/>
                  <a:gd name="T55" fmla="*/ 2 h 1310"/>
                  <a:gd name="T56" fmla="*/ 715 w 723"/>
                  <a:gd name="T57" fmla="*/ 8 h 1310"/>
                  <a:gd name="T58" fmla="*/ 721 w 723"/>
                  <a:gd name="T59" fmla="*/ 17 h 1310"/>
                  <a:gd name="T60" fmla="*/ 723 w 723"/>
                  <a:gd name="T61" fmla="*/ 22 h 1310"/>
                  <a:gd name="T62" fmla="*/ 723 w 723"/>
                  <a:gd name="T63" fmla="*/ 27 h 1310"/>
                  <a:gd name="T64" fmla="*/ 723 w 723"/>
                  <a:gd name="T65" fmla="*/ 1283 h 1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23" h="1310">
                    <a:moveTo>
                      <a:pt x="723" y="1283"/>
                    </a:moveTo>
                    <a:lnTo>
                      <a:pt x="723" y="1283"/>
                    </a:lnTo>
                    <a:lnTo>
                      <a:pt x="723" y="1288"/>
                    </a:lnTo>
                    <a:lnTo>
                      <a:pt x="721" y="1293"/>
                    </a:lnTo>
                    <a:lnTo>
                      <a:pt x="715" y="1301"/>
                    </a:lnTo>
                    <a:lnTo>
                      <a:pt x="706" y="1308"/>
                    </a:lnTo>
                    <a:lnTo>
                      <a:pt x="701" y="1310"/>
                    </a:lnTo>
                    <a:lnTo>
                      <a:pt x="696" y="1310"/>
                    </a:lnTo>
                    <a:lnTo>
                      <a:pt x="27" y="1310"/>
                    </a:lnTo>
                    <a:lnTo>
                      <a:pt x="27" y="1310"/>
                    </a:lnTo>
                    <a:lnTo>
                      <a:pt x="22" y="1310"/>
                    </a:lnTo>
                    <a:lnTo>
                      <a:pt x="17" y="1308"/>
                    </a:lnTo>
                    <a:lnTo>
                      <a:pt x="9" y="1301"/>
                    </a:lnTo>
                    <a:lnTo>
                      <a:pt x="2" y="1293"/>
                    </a:lnTo>
                    <a:lnTo>
                      <a:pt x="0" y="1288"/>
                    </a:lnTo>
                    <a:lnTo>
                      <a:pt x="0" y="1283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2"/>
                    </a:lnTo>
                    <a:lnTo>
                      <a:pt x="2" y="17"/>
                    </a:lnTo>
                    <a:lnTo>
                      <a:pt x="9" y="8"/>
                    </a:lnTo>
                    <a:lnTo>
                      <a:pt x="17" y="2"/>
                    </a:lnTo>
                    <a:lnTo>
                      <a:pt x="22" y="0"/>
                    </a:lnTo>
                    <a:lnTo>
                      <a:pt x="27" y="0"/>
                    </a:lnTo>
                    <a:lnTo>
                      <a:pt x="696" y="0"/>
                    </a:lnTo>
                    <a:lnTo>
                      <a:pt x="696" y="0"/>
                    </a:lnTo>
                    <a:lnTo>
                      <a:pt x="701" y="0"/>
                    </a:lnTo>
                    <a:lnTo>
                      <a:pt x="706" y="2"/>
                    </a:lnTo>
                    <a:lnTo>
                      <a:pt x="715" y="8"/>
                    </a:lnTo>
                    <a:lnTo>
                      <a:pt x="721" y="17"/>
                    </a:lnTo>
                    <a:lnTo>
                      <a:pt x="723" y="22"/>
                    </a:lnTo>
                    <a:lnTo>
                      <a:pt x="723" y="27"/>
                    </a:lnTo>
                    <a:lnTo>
                      <a:pt x="723" y="128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3600" kern="120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endParaRPr>
              </a:p>
            </p:txBody>
          </p:sp>
          <p:sp>
            <p:nvSpPr>
              <p:cNvPr id="31" name="Rectangle 178"/>
              <p:cNvSpPr>
                <a:spLocks noChangeArrowheads="1"/>
              </p:cNvSpPr>
              <p:nvPr/>
            </p:nvSpPr>
            <p:spPr bwMode="auto">
              <a:xfrm>
                <a:off x="6288080" y="5876924"/>
                <a:ext cx="493713" cy="8127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3600" kern="12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endParaRPr>
              </a:p>
            </p:txBody>
          </p:sp>
          <p:sp>
            <p:nvSpPr>
              <p:cNvPr id="32" name="Rectangle 179"/>
              <p:cNvSpPr>
                <a:spLocks noChangeArrowheads="1"/>
              </p:cNvSpPr>
              <p:nvPr/>
            </p:nvSpPr>
            <p:spPr bwMode="auto">
              <a:xfrm>
                <a:off x="6288088" y="5876925"/>
                <a:ext cx="493713" cy="812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3600" kern="120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Freeform 181"/>
              <p:cNvSpPr/>
              <p:nvPr/>
            </p:nvSpPr>
            <p:spPr bwMode="auto">
              <a:xfrm>
                <a:off x="6526213" y="5876925"/>
                <a:ext cx="250825" cy="590550"/>
              </a:xfrm>
              <a:custGeom>
                <a:avLst/>
                <a:gdLst>
                  <a:gd name="T0" fmla="*/ 315 w 315"/>
                  <a:gd name="T1" fmla="*/ 0 h 742"/>
                  <a:gd name="T2" fmla="*/ 0 w 315"/>
                  <a:gd name="T3" fmla="*/ 0 h 742"/>
                  <a:gd name="T4" fmla="*/ 315 w 315"/>
                  <a:gd name="T5" fmla="*/ 742 h 742"/>
                  <a:gd name="T6" fmla="*/ 315 w 315"/>
                  <a:gd name="T7" fmla="*/ 0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5" h="742">
                    <a:moveTo>
                      <a:pt x="315" y="0"/>
                    </a:moveTo>
                    <a:lnTo>
                      <a:pt x="0" y="0"/>
                    </a:lnTo>
                    <a:lnTo>
                      <a:pt x="315" y="742"/>
                    </a:lnTo>
                    <a:lnTo>
                      <a:pt x="31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3600" kern="120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endParaRPr>
              </a:p>
            </p:txBody>
          </p:sp>
          <p:sp>
            <p:nvSpPr>
              <p:cNvPr id="34" name="Freeform 182"/>
              <p:cNvSpPr/>
              <p:nvPr/>
            </p:nvSpPr>
            <p:spPr bwMode="auto">
              <a:xfrm>
                <a:off x="6492876" y="6715125"/>
                <a:ext cx="88900" cy="88900"/>
              </a:xfrm>
              <a:custGeom>
                <a:avLst/>
                <a:gdLst>
                  <a:gd name="T0" fmla="*/ 111 w 111"/>
                  <a:gd name="T1" fmla="*/ 54 h 111"/>
                  <a:gd name="T2" fmla="*/ 111 w 111"/>
                  <a:gd name="T3" fmla="*/ 54 h 111"/>
                  <a:gd name="T4" fmla="*/ 109 w 111"/>
                  <a:gd name="T5" fmla="*/ 66 h 111"/>
                  <a:gd name="T6" fmla="*/ 106 w 111"/>
                  <a:gd name="T7" fmla="*/ 77 h 111"/>
                  <a:gd name="T8" fmla="*/ 101 w 111"/>
                  <a:gd name="T9" fmla="*/ 87 h 111"/>
                  <a:gd name="T10" fmla="*/ 94 w 111"/>
                  <a:gd name="T11" fmla="*/ 94 h 111"/>
                  <a:gd name="T12" fmla="*/ 87 w 111"/>
                  <a:gd name="T13" fmla="*/ 101 h 111"/>
                  <a:gd name="T14" fmla="*/ 77 w 111"/>
                  <a:gd name="T15" fmla="*/ 106 h 111"/>
                  <a:gd name="T16" fmla="*/ 67 w 111"/>
                  <a:gd name="T17" fmla="*/ 109 h 111"/>
                  <a:gd name="T18" fmla="*/ 57 w 111"/>
                  <a:gd name="T19" fmla="*/ 111 h 111"/>
                  <a:gd name="T20" fmla="*/ 57 w 111"/>
                  <a:gd name="T21" fmla="*/ 111 h 111"/>
                  <a:gd name="T22" fmla="*/ 45 w 111"/>
                  <a:gd name="T23" fmla="*/ 109 h 111"/>
                  <a:gd name="T24" fmla="*/ 34 w 111"/>
                  <a:gd name="T25" fmla="*/ 106 h 111"/>
                  <a:gd name="T26" fmla="*/ 24 w 111"/>
                  <a:gd name="T27" fmla="*/ 101 h 111"/>
                  <a:gd name="T28" fmla="*/ 17 w 111"/>
                  <a:gd name="T29" fmla="*/ 94 h 111"/>
                  <a:gd name="T30" fmla="*/ 11 w 111"/>
                  <a:gd name="T31" fmla="*/ 87 h 111"/>
                  <a:gd name="T32" fmla="*/ 5 w 111"/>
                  <a:gd name="T33" fmla="*/ 77 h 111"/>
                  <a:gd name="T34" fmla="*/ 2 w 111"/>
                  <a:gd name="T35" fmla="*/ 66 h 111"/>
                  <a:gd name="T36" fmla="*/ 0 w 111"/>
                  <a:gd name="T37" fmla="*/ 54 h 111"/>
                  <a:gd name="T38" fmla="*/ 0 w 111"/>
                  <a:gd name="T39" fmla="*/ 54 h 111"/>
                  <a:gd name="T40" fmla="*/ 2 w 111"/>
                  <a:gd name="T41" fmla="*/ 44 h 111"/>
                  <a:gd name="T42" fmla="*/ 5 w 111"/>
                  <a:gd name="T43" fmla="*/ 34 h 111"/>
                  <a:gd name="T44" fmla="*/ 11 w 111"/>
                  <a:gd name="T45" fmla="*/ 24 h 111"/>
                  <a:gd name="T46" fmla="*/ 17 w 111"/>
                  <a:gd name="T47" fmla="*/ 17 h 111"/>
                  <a:gd name="T48" fmla="*/ 24 w 111"/>
                  <a:gd name="T49" fmla="*/ 10 h 111"/>
                  <a:gd name="T50" fmla="*/ 34 w 111"/>
                  <a:gd name="T51" fmla="*/ 5 h 111"/>
                  <a:gd name="T52" fmla="*/ 45 w 111"/>
                  <a:gd name="T53" fmla="*/ 2 h 111"/>
                  <a:gd name="T54" fmla="*/ 57 w 111"/>
                  <a:gd name="T55" fmla="*/ 0 h 111"/>
                  <a:gd name="T56" fmla="*/ 57 w 111"/>
                  <a:gd name="T57" fmla="*/ 0 h 111"/>
                  <a:gd name="T58" fmla="*/ 67 w 111"/>
                  <a:gd name="T59" fmla="*/ 2 h 111"/>
                  <a:gd name="T60" fmla="*/ 77 w 111"/>
                  <a:gd name="T61" fmla="*/ 5 h 111"/>
                  <a:gd name="T62" fmla="*/ 87 w 111"/>
                  <a:gd name="T63" fmla="*/ 10 h 111"/>
                  <a:gd name="T64" fmla="*/ 94 w 111"/>
                  <a:gd name="T65" fmla="*/ 17 h 111"/>
                  <a:gd name="T66" fmla="*/ 101 w 111"/>
                  <a:gd name="T67" fmla="*/ 24 h 111"/>
                  <a:gd name="T68" fmla="*/ 106 w 111"/>
                  <a:gd name="T69" fmla="*/ 34 h 111"/>
                  <a:gd name="T70" fmla="*/ 109 w 111"/>
                  <a:gd name="T71" fmla="*/ 44 h 111"/>
                  <a:gd name="T72" fmla="*/ 111 w 111"/>
                  <a:gd name="T73" fmla="*/ 54 h 111"/>
                  <a:gd name="T74" fmla="*/ 111 w 111"/>
                  <a:gd name="T75" fmla="*/ 5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1" h="111">
                    <a:moveTo>
                      <a:pt x="111" y="54"/>
                    </a:moveTo>
                    <a:lnTo>
                      <a:pt x="111" y="54"/>
                    </a:lnTo>
                    <a:lnTo>
                      <a:pt x="109" y="66"/>
                    </a:lnTo>
                    <a:lnTo>
                      <a:pt x="106" y="77"/>
                    </a:lnTo>
                    <a:lnTo>
                      <a:pt x="101" y="87"/>
                    </a:lnTo>
                    <a:lnTo>
                      <a:pt x="94" y="94"/>
                    </a:lnTo>
                    <a:lnTo>
                      <a:pt x="87" y="101"/>
                    </a:lnTo>
                    <a:lnTo>
                      <a:pt x="77" y="106"/>
                    </a:lnTo>
                    <a:lnTo>
                      <a:pt x="67" y="109"/>
                    </a:lnTo>
                    <a:lnTo>
                      <a:pt x="57" y="111"/>
                    </a:lnTo>
                    <a:lnTo>
                      <a:pt x="57" y="111"/>
                    </a:lnTo>
                    <a:lnTo>
                      <a:pt x="45" y="109"/>
                    </a:lnTo>
                    <a:lnTo>
                      <a:pt x="34" y="106"/>
                    </a:lnTo>
                    <a:lnTo>
                      <a:pt x="24" y="101"/>
                    </a:lnTo>
                    <a:lnTo>
                      <a:pt x="17" y="94"/>
                    </a:lnTo>
                    <a:lnTo>
                      <a:pt x="11" y="87"/>
                    </a:lnTo>
                    <a:lnTo>
                      <a:pt x="5" y="77"/>
                    </a:lnTo>
                    <a:lnTo>
                      <a:pt x="2" y="66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2" y="44"/>
                    </a:lnTo>
                    <a:lnTo>
                      <a:pt x="5" y="34"/>
                    </a:lnTo>
                    <a:lnTo>
                      <a:pt x="11" y="24"/>
                    </a:lnTo>
                    <a:lnTo>
                      <a:pt x="17" y="17"/>
                    </a:lnTo>
                    <a:lnTo>
                      <a:pt x="24" y="10"/>
                    </a:lnTo>
                    <a:lnTo>
                      <a:pt x="34" y="5"/>
                    </a:lnTo>
                    <a:lnTo>
                      <a:pt x="45" y="2"/>
                    </a:lnTo>
                    <a:lnTo>
                      <a:pt x="57" y="0"/>
                    </a:lnTo>
                    <a:lnTo>
                      <a:pt x="57" y="0"/>
                    </a:lnTo>
                    <a:lnTo>
                      <a:pt x="67" y="2"/>
                    </a:lnTo>
                    <a:lnTo>
                      <a:pt x="77" y="5"/>
                    </a:lnTo>
                    <a:lnTo>
                      <a:pt x="87" y="10"/>
                    </a:lnTo>
                    <a:lnTo>
                      <a:pt x="94" y="17"/>
                    </a:lnTo>
                    <a:lnTo>
                      <a:pt x="101" y="24"/>
                    </a:lnTo>
                    <a:lnTo>
                      <a:pt x="106" y="34"/>
                    </a:lnTo>
                    <a:lnTo>
                      <a:pt x="109" y="44"/>
                    </a:lnTo>
                    <a:lnTo>
                      <a:pt x="111" y="54"/>
                    </a:lnTo>
                    <a:lnTo>
                      <a:pt x="111" y="54"/>
                    </a:lnTo>
                    <a:close/>
                  </a:path>
                </a:pathLst>
              </a:custGeom>
              <a:solidFill>
                <a:srgbClr val="D1D3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3600" kern="120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endParaRPr>
              </a:p>
            </p:txBody>
          </p:sp>
          <p:sp>
            <p:nvSpPr>
              <p:cNvPr id="35" name="Rectangle 183"/>
              <p:cNvSpPr>
                <a:spLocks noChangeArrowheads="1"/>
              </p:cNvSpPr>
              <p:nvPr/>
            </p:nvSpPr>
            <p:spPr bwMode="auto">
              <a:xfrm>
                <a:off x="6478588" y="5818188"/>
                <a:ext cx="112713" cy="31750"/>
              </a:xfrm>
              <a:prstGeom prst="rect">
                <a:avLst/>
              </a:prstGeom>
              <a:solidFill>
                <a:srgbClr val="D1D3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3600" kern="120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25" name="Group 152"/>
            <p:cNvGrpSpPr/>
            <p:nvPr/>
          </p:nvGrpSpPr>
          <p:grpSpPr>
            <a:xfrm>
              <a:off x="8587156" y="3476252"/>
              <a:ext cx="172760" cy="172760"/>
              <a:chOff x="2624799" y="4798209"/>
              <a:chExt cx="219232" cy="219232"/>
            </a:xfrm>
            <a:solidFill>
              <a:srgbClr val="EF3325"/>
            </a:solidFill>
          </p:grpSpPr>
          <p:sp>
            <p:nvSpPr>
              <p:cNvPr id="26" name="Freeform 10832"/>
              <p:cNvSpPr/>
              <p:nvPr/>
            </p:nvSpPr>
            <p:spPr bwMode="auto">
              <a:xfrm>
                <a:off x="2624799" y="4798209"/>
                <a:ext cx="219232" cy="219232"/>
              </a:xfrm>
              <a:custGeom>
                <a:avLst/>
                <a:gdLst>
                  <a:gd name="T0" fmla="*/ 224 w 577"/>
                  <a:gd name="T1" fmla="*/ 539 h 576"/>
                  <a:gd name="T2" fmla="*/ 382 w 577"/>
                  <a:gd name="T3" fmla="*/ 381 h 576"/>
                  <a:gd name="T4" fmla="*/ 540 w 577"/>
                  <a:gd name="T5" fmla="*/ 224 h 576"/>
                  <a:gd name="T6" fmla="*/ 540 w 577"/>
                  <a:gd name="T7" fmla="*/ 224 h 576"/>
                  <a:gd name="T8" fmla="*/ 548 w 577"/>
                  <a:gd name="T9" fmla="*/ 214 h 576"/>
                  <a:gd name="T10" fmla="*/ 556 w 577"/>
                  <a:gd name="T11" fmla="*/ 203 h 576"/>
                  <a:gd name="T12" fmla="*/ 563 w 577"/>
                  <a:gd name="T13" fmla="*/ 193 h 576"/>
                  <a:gd name="T14" fmla="*/ 568 w 577"/>
                  <a:gd name="T15" fmla="*/ 183 h 576"/>
                  <a:gd name="T16" fmla="*/ 572 w 577"/>
                  <a:gd name="T17" fmla="*/ 171 h 576"/>
                  <a:gd name="T18" fmla="*/ 574 w 577"/>
                  <a:gd name="T19" fmla="*/ 159 h 576"/>
                  <a:gd name="T20" fmla="*/ 576 w 577"/>
                  <a:gd name="T21" fmla="*/ 146 h 576"/>
                  <a:gd name="T22" fmla="*/ 577 w 577"/>
                  <a:gd name="T23" fmla="*/ 134 h 576"/>
                  <a:gd name="T24" fmla="*/ 576 w 577"/>
                  <a:gd name="T25" fmla="*/ 122 h 576"/>
                  <a:gd name="T26" fmla="*/ 574 w 577"/>
                  <a:gd name="T27" fmla="*/ 111 h 576"/>
                  <a:gd name="T28" fmla="*/ 572 w 577"/>
                  <a:gd name="T29" fmla="*/ 99 h 576"/>
                  <a:gd name="T30" fmla="*/ 568 w 577"/>
                  <a:gd name="T31" fmla="*/ 87 h 576"/>
                  <a:gd name="T32" fmla="*/ 563 w 577"/>
                  <a:gd name="T33" fmla="*/ 75 h 576"/>
                  <a:gd name="T34" fmla="*/ 556 w 577"/>
                  <a:gd name="T35" fmla="*/ 65 h 576"/>
                  <a:gd name="T36" fmla="*/ 548 w 577"/>
                  <a:gd name="T37" fmla="*/ 55 h 576"/>
                  <a:gd name="T38" fmla="*/ 540 w 577"/>
                  <a:gd name="T39" fmla="*/ 45 h 576"/>
                  <a:gd name="T40" fmla="*/ 516 w 577"/>
                  <a:gd name="T41" fmla="*/ 21 h 576"/>
                  <a:gd name="T42" fmla="*/ 495 w 577"/>
                  <a:gd name="T43" fmla="*/ 0 h 576"/>
                  <a:gd name="T44" fmla="*/ 326 w 577"/>
                  <a:gd name="T45" fmla="*/ 167 h 576"/>
                  <a:gd name="T46" fmla="*/ 347 w 577"/>
                  <a:gd name="T47" fmla="*/ 188 h 576"/>
                  <a:gd name="T48" fmla="*/ 442 w 577"/>
                  <a:gd name="T49" fmla="*/ 232 h 576"/>
                  <a:gd name="T50" fmla="*/ 418 w 577"/>
                  <a:gd name="T51" fmla="*/ 257 h 576"/>
                  <a:gd name="T52" fmla="*/ 338 w 577"/>
                  <a:gd name="T53" fmla="*/ 337 h 576"/>
                  <a:gd name="T54" fmla="*/ 257 w 577"/>
                  <a:gd name="T55" fmla="*/ 416 h 576"/>
                  <a:gd name="T56" fmla="*/ 234 w 577"/>
                  <a:gd name="T57" fmla="*/ 441 h 576"/>
                  <a:gd name="T58" fmla="*/ 189 w 577"/>
                  <a:gd name="T59" fmla="*/ 346 h 576"/>
                  <a:gd name="T60" fmla="*/ 168 w 577"/>
                  <a:gd name="T61" fmla="*/ 325 h 576"/>
                  <a:gd name="T62" fmla="*/ 0 w 577"/>
                  <a:gd name="T63" fmla="*/ 493 h 576"/>
                  <a:gd name="T64" fmla="*/ 21 w 577"/>
                  <a:gd name="T65" fmla="*/ 514 h 576"/>
                  <a:gd name="T66" fmla="*/ 45 w 577"/>
                  <a:gd name="T67" fmla="*/ 539 h 576"/>
                  <a:gd name="T68" fmla="*/ 45 w 577"/>
                  <a:gd name="T69" fmla="*/ 539 h 576"/>
                  <a:gd name="T70" fmla="*/ 56 w 577"/>
                  <a:gd name="T71" fmla="*/ 548 h 576"/>
                  <a:gd name="T72" fmla="*/ 66 w 577"/>
                  <a:gd name="T73" fmla="*/ 555 h 576"/>
                  <a:gd name="T74" fmla="*/ 77 w 577"/>
                  <a:gd name="T75" fmla="*/ 561 h 576"/>
                  <a:gd name="T76" fmla="*/ 87 w 577"/>
                  <a:gd name="T77" fmla="*/ 567 h 576"/>
                  <a:gd name="T78" fmla="*/ 99 w 577"/>
                  <a:gd name="T79" fmla="*/ 570 h 576"/>
                  <a:gd name="T80" fmla="*/ 111 w 577"/>
                  <a:gd name="T81" fmla="*/ 573 h 576"/>
                  <a:gd name="T82" fmla="*/ 124 w 577"/>
                  <a:gd name="T83" fmla="*/ 576 h 576"/>
                  <a:gd name="T84" fmla="*/ 136 w 577"/>
                  <a:gd name="T85" fmla="*/ 576 h 576"/>
                  <a:gd name="T86" fmla="*/ 147 w 577"/>
                  <a:gd name="T87" fmla="*/ 576 h 576"/>
                  <a:gd name="T88" fmla="*/ 159 w 577"/>
                  <a:gd name="T89" fmla="*/ 573 h 576"/>
                  <a:gd name="T90" fmla="*/ 171 w 577"/>
                  <a:gd name="T91" fmla="*/ 570 h 576"/>
                  <a:gd name="T92" fmla="*/ 183 w 577"/>
                  <a:gd name="T93" fmla="*/ 567 h 576"/>
                  <a:gd name="T94" fmla="*/ 194 w 577"/>
                  <a:gd name="T95" fmla="*/ 561 h 576"/>
                  <a:gd name="T96" fmla="*/ 205 w 577"/>
                  <a:gd name="T97" fmla="*/ 555 h 576"/>
                  <a:gd name="T98" fmla="*/ 215 w 577"/>
                  <a:gd name="T99" fmla="*/ 548 h 576"/>
                  <a:gd name="T100" fmla="*/ 224 w 577"/>
                  <a:gd name="T101" fmla="*/ 539 h 576"/>
                  <a:gd name="T102" fmla="*/ 224 w 577"/>
                  <a:gd name="T103" fmla="*/ 539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77" h="576">
                    <a:moveTo>
                      <a:pt x="224" y="539"/>
                    </a:moveTo>
                    <a:lnTo>
                      <a:pt x="382" y="381"/>
                    </a:lnTo>
                    <a:lnTo>
                      <a:pt x="540" y="224"/>
                    </a:lnTo>
                    <a:lnTo>
                      <a:pt x="540" y="224"/>
                    </a:lnTo>
                    <a:lnTo>
                      <a:pt x="548" y="214"/>
                    </a:lnTo>
                    <a:lnTo>
                      <a:pt x="556" y="203"/>
                    </a:lnTo>
                    <a:lnTo>
                      <a:pt x="563" y="193"/>
                    </a:lnTo>
                    <a:lnTo>
                      <a:pt x="568" y="183"/>
                    </a:lnTo>
                    <a:lnTo>
                      <a:pt x="572" y="171"/>
                    </a:lnTo>
                    <a:lnTo>
                      <a:pt x="574" y="159"/>
                    </a:lnTo>
                    <a:lnTo>
                      <a:pt x="576" y="146"/>
                    </a:lnTo>
                    <a:lnTo>
                      <a:pt x="577" y="134"/>
                    </a:lnTo>
                    <a:lnTo>
                      <a:pt x="576" y="122"/>
                    </a:lnTo>
                    <a:lnTo>
                      <a:pt x="574" y="111"/>
                    </a:lnTo>
                    <a:lnTo>
                      <a:pt x="572" y="99"/>
                    </a:lnTo>
                    <a:lnTo>
                      <a:pt x="568" y="87"/>
                    </a:lnTo>
                    <a:lnTo>
                      <a:pt x="563" y="75"/>
                    </a:lnTo>
                    <a:lnTo>
                      <a:pt x="556" y="65"/>
                    </a:lnTo>
                    <a:lnTo>
                      <a:pt x="548" y="55"/>
                    </a:lnTo>
                    <a:lnTo>
                      <a:pt x="540" y="45"/>
                    </a:lnTo>
                    <a:lnTo>
                      <a:pt x="516" y="21"/>
                    </a:lnTo>
                    <a:lnTo>
                      <a:pt x="495" y="0"/>
                    </a:lnTo>
                    <a:lnTo>
                      <a:pt x="326" y="167"/>
                    </a:lnTo>
                    <a:lnTo>
                      <a:pt x="347" y="188"/>
                    </a:lnTo>
                    <a:lnTo>
                      <a:pt x="442" y="232"/>
                    </a:lnTo>
                    <a:lnTo>
                      <a:pt x="418" y="257"/>
                    </a:lnTo>
                    <a:lnTo>
                      <a:pt x="338" y="337"/>
                    </a:lnTo>
                    <a:lnTo>
                      <a:pt x="257" y="416"/>
                    </a:lnTo>
                    <a:lnTo>
                      <a:pt x="234" y="441"/>
                    </a:lnTo>
                    <a:lnTo>
                      <a:pt x="189" y="346"/>
                    </a:lnTo>
                    <a:lnTo>
                      <a:pt x="168" y="325"/>
                    </a:lnTo>
                    <a:lnTo>
                      <a:pt x="0" y="493"/>
                    </a:lnTo>
                    <a:lnTo>
                      <a:pt x="21" y="514"/>
                    </a:lnTo>
                    <a:lnTo>
                      <a:pt x="45" y="539"/>
                    </a:lnTo>
                    <a:lnTo>
                      <a:pt x="45" y="539"/>
                    </a:lnTo>
                    <a:lnTo>
                      <a:pt x="56" y="548"/>
                    </a:lnTo>
                    <a:lnTo>
                      <a:pt x="66" y="555"/>
                    </a:lnTo>
                    <a:lnTo>
                      <a:pt x="77" y="561"/>
                    </a:lnTo>
                    <a:lnTo>
                      <a:pt x="87" y="567"/>
                    </a:lnTo>
                    <a:lnTo>
                      <a:pt x="99" y="570"/>
                    </a:lnTo>
                    <a:lnTo>
                      <a:pt x="111" y="573"/>
                    </a:lnTo>
                    <a:lnTo>
                      <a:pt x="124" y="576"/>
                    </a:lnTo>
                    <a:lnTo>
                      <a:pt x="136" y="576"/>
                    </a:lnTo>
                    <a:lnTo>
                      <a:pt x="147" y="576"/>
                    </a:lnTo>
                    <a:lnTo>
                      <a:pt x="159" y="573"/>
                    </a:lnTo>
                    <a:lnTo>
                      <a:pt x="171" y="570"/>
                    </a:lnTo>
                    <a:lnTo>
                      <a:pt x="183" y="567"/>
                    </a:lnTo>
                    <a:lnTo>
                      <a:pt x="194" y="561"/>
                    </a:lnTo>
                    <a:lnTo>
                      <a:pt x="205" y="555"/>
                    </a:lnTo>
                    <a:lnTo>
                      <a:pt x="215" y="548"/>
                    </a:lnTo>
                    <a:lnTo>
                      <a:pt x="224" y="539"/>
                    </a:lnTo>
                    <a:lnTo>
                      <a:pt x="224" y="539"/>
                    </a:lnTo>
                    <a:close/>
                  </a:path>
                </a:pathLst>
              </a:custGeom>
              <a:solidFill>
                <a:srgbClr val="035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3600" kern="120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endParaRPr>
              </a:p>
            </p:txBody>
          </p:sp>
          <p:sp>
            <p:nvSpPr>
              <p:cNvPr id="27" name="Freeform 10833"/>
              <p:cNvSpPr/>
              <p:nvPr/>
            </p:nvSpPr>
            <p:spPr bwMode="auto">
              <a:xfrm>
                <a:off x="2668950" y="4845405"/>
                <a:ext cx="53285" cy="48718"/>
              </a:xfrm>
              <a:custGeom>
                <a:avLst/>
                <a:gdLst>
                  <a:gd name="T0" fmla="*/ 0 w 139"/>
                  <a:gd name="T1" fmla="*/ 118 h 131"/>
                  <a:gd name="T2" fmla="*/ 0 w 139"/>
                  <a:gd name="T3" fmla="*/ 131 h 131"/>
                  <a:gd name="T4" fmla="*/ 40 w 139"/>
                  <a:gd name="T5" fmla="*/ 131 h 131"/>
                  <a:gd name="T6" fmla="*/ 40 w 139"/>
                  <a:gd name="T7" fmla="*/ 118 h 131"/>
                  <a:gd name="T8" fmla="*/ 40 w 139"/>
                  <a:gd name="T9" fmla="*/ 118 h 131"/>
                  <a:gd name="T10" fmla="*/ 40 w 139"/>
                  <a:gd name="T11" fmla="*/ 110 h 131"/>
                  <a:gd name="T12" fmla="*/ 41 w 139"/>
                  <a:gd name="T13" fmla="*/ 102 h 131"/>
                  <a:gd name="T14" fmla="*/ 45 w 139"/>
                  <a:gd name="T15" fmla="*/ 88 h 131"/>
                  <a:gd name="T16" fmla="*/ 53 w 139"/>
                  <a:gd name="T17" fmla="*/ 75 h 131"/>
                  <a:gd name="T18" fmla="*/ 62 w 139"/>
                  <a:gd name="T19" fmla="*/ 63 h 131"/>
                  <a:gd name="T20" fmla="*/ 74 w 139"/>
                  <a:gd name="T21" fmla="*/ 52 h 131"/>
                  <a:gd name="T22" fmla="*/ 87 w 139"/>
                  <a:gd name="T23" fmla="*/ 46 h 131"/>
                  <a:gd name="T24" fmla="*/ 102 w 139"/>
                  <a:gd name="T25" fmla="*/ 42 h 131"/>
                  <a:gd name="T26" fmla="*/ 109 w 139"/>
                  <a:gd name="T27" fmla="*/ 41 h 131"/>
                  <a:gd name="T28" fmla="*/ 117 w 139"/>
                  <a:gd name="T29" fmla="*/ 39 h 131"/>
                  <a:gd name="T30" fmla="*/ 117 w 139"/>
                  <a:gd name="T31" fmla="*/ 39 h 131"/>
                  <a:gd name="T32" fmla="*/ 124 w 139"/>
                  <a:gd name="T33" fmla="*/ 41 h 131"/>
                  <a:gd name="T34" fmla="*/ 139 w 139"/>
                  <a:gd name="T35" fmla="*/ 42 h 131"/>
                  <a:gd name="T36" fmla="*/ 139 w 139"/>
                  <a:gd name="T37" fmla="*/ 1 h 131"/>
                  <a:gd name="T38" fmla="*/ 126 w 139"/>
                  <a:gd name="T39" fmla="*/ 0 h 131"/>
                  <a:gd name="T40" fmla="*/ 126 w 139"/>
                  <a:gd name="T41" fmla="*/ 0 h 131"/>
                  <a:gd name="T42" fmla="*/ 117 w 139"/>
                  <a:gd name="T43" fmla="*/ 0 h 131"/>
                  <a:gd name="T44" fmla="*/ 117 w 139"/>
                  <a:gd name="T45" fmla="*/ 0 h 131"/>
                  <a:gd name="T46" fmla="*/ 105 w 139"/>
                  <a:gd name="T47" fmla="*/ 0 h 131"/>
                  <a:gd name="T48" fmla="*/ 94 w 139"/>
                  <a:gd name="T49" fmla="*/ 3 h 131"/>
                  <a:gd name="T50" fmla="*/ 82 w 139"/>
                  <a:gd name="T51" fmla="*/ 5 h 131"/>
                  <a:gd name="T52" fmla="*/ 72 w 139"/>
                  <a:gd name="T53" fmla="*/ 9 h 131"/>
                  <a:gd name="T54" fmla="*/ 61 w 139"/>
                  <a:gd name="T55" fmla="*/ 15 h 131"/>
                  <a:gd name="T56" fmla="*/ 52 w 139"/>
                  <a:gd name="T57" fmla="*/ 20 h 131"/>
                  <a:gd name="T58" fmla="*/ 43 w 139"/>
                  <a:gd name="T59" fmla="*/ 26 h 131"/>
                  <a:gd name="T60" fmla="*/ 35 w 139"/>
                  <a:gd name="T61" fmla="*/ 34 h 131"/>
                  <a:gd name="T62" fmla="*/ 27 w 139"/>
                  <a:gd name="T63" fmla="*/ 43 h 131"/>
                  <a:gd name="T64" fmla="*/ 21 w 139"/>
                  <a:gd name="T65" fmla="*/ 52 h 131"/>
                  <a:gd name="T66" fmla="*/ 14 w 139"/>
                  <a:gd name="T67" fmla="*/ 62 h 131"/>
                  <a:gd name="T68" fmla="*/ 9 w 139"/>
                  <a:gd name="T69" fmla="*/ 72 h 131"/>
                  <a:gd name="T70" fmla="*/ 5 w 139"/>
                  <a:gd name="T71" fmla="*/ 82 h 131"/>
                  <a:gd name="T72" fmla="*/ 2 w 139"/>
                  <a:gd name="T73" fmla="*/ 94 h 131"/>
                  <a:gd name="T74" fmla="*/ 1 w 139"/>
                  <a:gd name="T75" fmla="*/ 105 h 131"/>
                  <a:gd name="T76" fmla="*/ 0 w 139"/>
                  <a:gd name="T77" fmla="*/ 118 h 131"/>
                  <a:gd name="T78" fmla="*/ 0 w 139"/>
                  <a:gd name="T79" fmla="*/ 118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9" h="131">
                    <a:moveTo>
                      <a:pt x="0" y="118"/>
                    </a:moveTo>
                    <a:lnTo>
                      <a:pt x="0" y="131"/>
                    </a:lnTo>
                    <a:lnTo>
                      <a:pt x="40" y="131"/>
                    </a:lnTo>
                    <a:lnTo>
                      <a:pt x="40" y="118"/>
                    </a:lnTo>
                    <a:lnTo>
                      <a:pt x="40" y="118"/>
                    </a:lnTo>
                    <a:lnTo>
                      <a:pt x="40" y="110"/>
                    </a:lnTo>
                    <a:lnTo>
                      <a:pt x="41" y="102"/>
                    </a:lnTo>
                    <a:lnTo>
                      <a:pt x="45" y="88"/>
                    </a:lnTo>
                    <a:lnTo>
                      <a:pt x="53" y="75"/>
                    </a:lnTo>
                    <a:lnTo>
                      <a:pt x="62" y="63"/>
                    </a:lnTo>
                    <a:lnTo>
                      <a:pt x="74" y="52"/>
                    </a:lnTo>
                    <a:lnTo>
                      <a:pt x="87" y="46"/>
                    </a:lnTo>
                    <a:lnTo>
                      <a:pt x="102" y="42"/>
                    </a:lnTo>
                    <a:lnTo>
                      <a:pt x="109" y="41"/>
                    </a:lnTo>
                    <a:lnTo>
                      <a:pt x="117" y="39"/>
                    </a:lnTo>
                    <a:lnTo>
                      <a:pt x="117" y="39"/>
                    </a:lnTo>
                    <a:lnTo>
                      <a:pt x="124" y="41"/>
                    </a:lnTo>
                    <a:lnTo>
                      <a:pt x="139" y="42"/>
                    </a:lnTo>
                    <a:lnTo>
                      <a:pt x="139" y="1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105" y="0"/>
                    </a:lnTo>
                    <a:lnTo>
                      <a:pt x="94" y="3"/>
                    </a:lnTo>
                    <a:lnTo>
                      <a:pt x="82" y="5"/>
                    </a:lnTo>
                    <a:lnTo>
                      <a:pt x="72" y="9"/>
                    </a:lnTo>
                    <a:lnTo>
                      <a:pt x="61" y="15"/>
                    </a:lnTo>
                    <a:lnTo>
                      <a:pt x="52" y="20"/>
                    </a:lnTo>
                    <a:lnTo>
                      <a:pt x="43" y="26"/>
                    </a:lnTo>
                    <a:lnTo>
                      <a:pt x="35" y="34"/>
                    </a:lnTo>
                    <a:lnTo>
                      <a:pt x="27" y="43"/>
                    </a:lnTo>
                    <a:lnTo>
                      <a:pt x="21" y="52"/>
                    </a:lnTo>
                    <a:lnTo>
                      <a:pt x="14" y="62"/>
                    </a:lnTo>
                    <a:lnTo>
                      <a:pt x="9" y="72"/>
                    </a:lnTo>
                    <a:lnTo>
                      <a:pt x="5" y="82"/>
                    </a:lnTo>
                    <a:lnTo>
                      <a:pt x="2" y="94"/>
                    </a:lnTo>
                    <a:lnTo>
                      <a:pt x="1" y="105"/>
                    </a:lnTo>
                    <a:lnTo>
                      <a:pt x="0" y="118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035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3600" kern="120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endParaRPr>
              </a:p>
            </p:txBody>
          </p:sp>
          <p:sp>
            <p:nvSpPr>
              <p:cNvPr id="28" name="Freeform 10834"/>
              <p:cNvSpPr/>
              <p:nvPr/>
            </p:nvSpPr>
            <p:spPr bwMode="auto">
              <a:xfrm>
                <a:off x="2632411" y="4810389"/>
                <a:ext cx="89824" cy="83734"/>
              </a:xfrm>
              <a:custGeom>
                <a:avLst/>
                <a:gdLst>
                  <a:gd name="T0" fmla="*/ 0 w 233"/>
                  <a:gd name="T1" fmla="*/ 197 h 220"/>
                  <a:gd name="T2" fmla="*/ 0 w 233"/>
                  <a:gd name="T3" fmla="*/ 220 h 220"/>
                  <a:gd name="T4" fmla="*/ 66 w 233"/>
                  <a:gd name="T5" fmla="*/ 220 h 220"/>
                  <a:gd name="T6" fmla="*/ 66 w 233"/>
                  <a:gd name="T7" fmla="*/ 197 h 220"/>
                  <a:gd name="T8" fmla="*/ 66 w 233"/>
                  <a:gd name="T9" fmla="*/ 197 h 220"/>
                  <a:gd name="T10" fmla="*/ 66 w 233"/>
                  <a:gd name="T11" fmla="*/ 184 h 220"/>
                  <a:gd name="T12" fmla="*/ 69 w 233"/>
                  <a:gd name="T13" fmla="*/ 171 h 220"/>
                  <a:gd name="T14" fmla="*/ 71 w 233"/>
                  <a:gd name="T15" fmla="*/ 158 h 220"/>
                  <a:gd name="T16" fmla="*/ 77 w 233"/>
                  <a:gd name="T17" fmla="*/ 146 h 220"/>
                  <a:gd name="T18" fmla="*/ 82 w 233"/>
                  <a:gd name="T19" fmla="*/ 136 h 220"/>
                  <a:gd name="T20" fmla="*/ 88 w 233"/>
                  <a:gd name="T21" fmla="*/ 124 h 220"/>
                  <a:gd name="T22" fmla="*/ 95 w 233"/>
                  <a:gd name="T23" fmla="*/ 115 h 220"/>
                  <a:gd name="T24" fmla="*/ 104 w 233"/>
                  <a:gd name="T25" fmla="*/ 106 h 220"/>
                  <a:gd name="T26" fmla="*/ 113 w 233"/>
                  <a:gd name="T27" fmla="*/ 96 h 220"/>
                  <a:gd name="T28" fmla="*/ 124 w 233"/>
                  <a:gd name="T29" fmla="*/ 89 h 220"/>
                  <a:gd name="T30" fmla="*/ 134 w 233"/>
                  <a:gd name="T31" fmla="*/ 82 h 220"/>
                  <a:gd name="T32" fmla="*/ 146 w 233"/>
                  <a:gd name="T33" fmla="*/ 77 h 220"/>
                  <a:gd name="T34" fmla="*/ 158 w 233"/>
                  <a:gd name="T35" fmla="*/ 73 h 220"/>
                  <a:gd name="T36" fmla="*/ 169 w 233"/>
                  <a:gd name="T37" fmla="*/ 69 h 220"/>
                  <a:gd name="T38" fmla="*/ 182 w 233"/>
                  <a:gd name="T39" fmla="*/ 68 h 220"/>
                  <a:gd name="T40" fmla="*/ 196 w 233"/>
                  <a:gd name="T41" fmla="*/ 66 h 220"/>
                  <a:gd name="T42" fmla="*/ 196 w 233"/>
                  <a:gd name="T43" fmla="*/ 66 h 220"/>
                  <a:gd name="T44" fmla="*/ 209 w 233"/>
                  <a:gd name="T45" fmla="*/ 68 h 220"/>
                  <a:gd name="T46" fmla="*/ 233 w 233"/>
                  <a:gd name="T47" fmla="*/ 70 h 220"/>
                  <a:gd name="T48" fmla="*/ 233 w 233"/>
                  <a:gd name="T49" fmla="*/ 2 h 220"/>
                  <a:gd name="T50" fmla="*/ 213 w 233"/>
                  <a:gd name="T51" fmla="*/ 1 h 220"/>
                  <a:gd name="T52" fmla="*/ 213 w 233"/>
                  <a:gd name="T53" fmla="*/ 1 h 220"/>
                  <a:gd name="T54" fmla="*/ 196 w 233"/>
                  <a:gd name="T55" fmla="*/ 0 h 220"/>
                  <a:gd name="T56" fmla="*/ 196 w 233"/>
                  <a:gd name="T57" fmla="*/ 0 h 220"/>
                  <a:gd name="T58" fmla="*/ 176 w 233"/>
                  <a:gd name="T59" fmla="*/ 1 h 220"/>
                  <a:gd name="T60" fmla="*/ 156 w 233"/>
                  <a:gd name="T61" fmla="*/ 4 h 220"/>
                  <a:gd name="T62" fmla="*/ 138 w 233"/>
                  <a:gd name="T63" fmla="*/ 9 h 220"/>
                  <a:gd name="T64" fmla="*/ 120 w 233"/>
                  <a:gd name="T65" fmla="*/ 15 h 220"/>
                  <a:gd name="T66" fmla="*/ 103 w 233"/>
                  <a:gd name="T67" fmla="*/ 23 h 220"/>
                  <a:gd name="T68" fmla="*/ 86 w 233"/>
                  <a:gd name="T69" fmla="*/ 34 h 220"/>
                  <a:gd name="T70" fmla="*/ 70 w 233"/>
                  <a:gd name="T71" fmla="*/ 45 h 220"/>
                  <a:gd name="T72" fmla="*/ 57 w 233"/>
                  <a:gd name="T73" fmla="*/ 57 h 220"/>
                  <a:gd name="T74" fmla="*/ 44 w 233"/>
                  <a:gd name="T75" fmla="*/ 72 h 220"/>
                  <a:gd name="T76" fmla="*/ 32 w 233"/>
                  <a:gd name="T77" fmla="*/ 87 h 220"/>
                  <a:gd name="T78" fmla="*/ 23 w 233"/>
                  <a:gd name="T79" fmla="*/ 103 h 220"/>
                  <a:gd name="T80" fmla="*/ 14 w 233"/>
                  <a:gd name="T81" fmla="*/ 120 h 220"/>
                  <a:gd name="T82" fmla="*/ 7 w 233"/>
                  <a:gd name="T83" fmla="*/ 138 h 220"/>
                  <a:gd name="T84" fmla="*/ 4 w 233"/>
                  <a:gd name="T85" fmla="*/ 158 h 220"/>
                  <a:gd name="T86" fmla="*/ 0 w 233"/>
                  <a:gd name="T87" fmla="*/ 177 h 220"/>
                  <a:gd name="T88" fmla="*/ 0 w 233"/>
                  <a:gd name="T89" fmla="*/ 197 h 220"/>
                  <a:gd name="T90" fmla="*/ 0 w 233"/>
                  <a:gd name="T91" fmla="*/ 197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3" h="220">
                    <a:moveTo>
                      <a:pt x="0" y="197"/>
                    </a:moveTo>
                    <a:lnTo>
                      <a:pt x="0" y="220"/>
                    </a:lnTo>
                    <a:lnTo>
                      <a:pt x="66" y="220"/>
                    </a:lnTo>
                    <a:lnTo>
                      <a:pt x="66" y="197"/>
                    </a:lnTo>
                    <a:lnTo>
                      <a:pt x="66" y="197"/>
                    </a:lnTo>
                    <a:lnTo>
                      <a:pt x="66" y="184"/>
                    </a:lnTo>
                    <a:lnTo>
                      <a:pt x="69" y="171"/>
                    </a:lnTo>
                    <a:lnTo>
                      <a:pt x="71" y="158"/>
                    </a:lnTo>
                    <a:lnTo>
                      <a:pt x="77" y="146"/>
                    </a:lnTo>
                    <a:lnTo>
                      <a:pt x="82" y="136"/>
                    </a:lnTo>
                    <a:lnTo>
                      <a:pt x="88" y="124"/>
                    </a:lnTo>
                    <a:lnTo>
                      <a:pt x="95" y="115"/>
                    </a:lnTo>
                    <a:lnTo>
                      <a:pt x="104" y="106"/>
                    </a:lnTo>
                    <a:lnTo>
                      <a:pt x="113" y="96"/>
                    </a:lnTo>
                    <a:lnTo>
                      <a:pt x="124" y="89"/>
                    </a:lnTo>
                    <a:lnTo>
                      <a:pt x="134" y="82"/>
                    </a:lnTo>
                    <a:lnTo>
                      <a:pt x="146" y="77"/>
                    </a:lnTo>
                    <a:lnTo>
                      <a:pt x="158" y="73"/>
                    </a:lnTo>
                    <a:lnTo>
                      <a:pt x="169" y="69"/>
                    </a:lnTo>
                    <a:lnTo>
                      <a:pt x="182" y="68"/>
                    </a:lnTo>
                    <a:lnTo>
                      <a:pt x="196" y="66"/>
                    </a:lnTo>
                    <a:lnTo>
                      <a:pt x="196" y="66"/>
                    </a:lnTo>
                    <a:lnTo>
                      <a:pt x="209" y="68"/>
                    </a:lnTo>
                    <a:lnTo>
                      <a:pt x="233" y="70"/>
                    </a:lnTo>
                    <a:lnTo>
                      <a:pt x="233" y="2"/>
                    </a:lnTo>
                    <a:lnTo>
                      <a:pt x="213" y="1"/>
                    </a:lnTo>
                    <a:lnTo>
                      <a:pt x="213" y="1"/>
                    </a:lnTo>
                    <a:lnTo>
                      <a:pt x="196" y="0"/>
                    </a:lnTo>
                    <a:lnTo>
                      <a:pt x="196" y="0"/>
                    </a:lnTo>
                    <a:lnTo>
                      <a:pt x="176" y="1"/>
                    </a:lnTo>
                    <a:lnTo>
                      <a:pt x="156" y="4"/>
                    </a:lnTo>
                    <a:lnTo>
                      <a:pt x="138" y="9"/>
                    </a:lnTo>
                    <a:lnTo>
                      <a:pt x="120" y="15"/>
                    </a:lnTo>
                    <a:lnTo>
                      <a:pt x="103" y="23"/>
                    </a:lnTo>
                    <a:lnTo>
                      <a:pt x="86" y="34"/>
                    </a:lnTo>
                    <a:lnTo>
                      <a:pt x="70" y="45"/>
                    </a:lnTo>
                    <a:lnTo>
                      <a:pt x="57" y="57"/>
                    </a:lnTo>
                    <a:lnTo>
                      <a:pt x="44" y="72"/>
                    </a:lnTo>
                    <a:lnTo>
                      <a:pt x="32" y="87"/>
                    </a:lnTo>
                    <a:lnTo>
                      <a:pt x="23" y="103"/>
                    </a:lnTo>
                    <a:lnTo>
                      <a:pt x="14" y="120"/>
                    </a:lnTo>
                    <a:lnTo>
                      <a:pt x="7" y="138"/>
                    </a:lnTo>
                    <a:lnTo>
                      <a:pt x="4" y="158"/>
                    </a:lnTo>
                    <a:lnTo>
                      <a:pt x="0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035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3600" kern="120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endParaRPr>
              </a:p>
            </p:txBody>
          </p:sp>
        </p:grpSp>
      </p:grpSp>
      <p:cxnSp>
        <p:nvCxnSpPr>
          <p:cNvPr id="36" name="Straight Connector 16"/>
          <p:cNvCxnSpPr/>
          <p:nvPr/>
        </p:nvCxnSpPr>
        <p:spPr>
          <a:xfrm flipH="1">
            <a:off x="5000895" y="2602037"/>
            <a:ext cx="762842" cy="4817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56"/>
          <p:cNvCxnSpPr/>
          <p:nvPr/>
        </p:nvCxnSpPr>
        <p:spPr>
          <a:xfrm flipH="1" flipV="1">
            <a:off x="5002554" y="3727825"/>
            <a:ext cx="1253314" cy="274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57"/>
          <p:cNvCxnSpPr/>
          <p:nvPr/>
        </p:nvCxnSpPr>
        <p:spPr>
          <a:xfrm flipH="1" flipV="1">
            <a:off x="5002554" y="4434765"/>
            <a:ext cx="885055" cy="4034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5838736" y="2115095"/>
            <a:ext cx="692411" cy="692411"/>
            <a:chOff x="5838736" y="2115095"/>
            <a:chExt cx="692411" cy="692411"/>
          </a:xfrm>
        </p:grpSpPr>
        <p:sp>
          <p:nvSpPr>
            <p:cNvPr id="41" name="Oval 110"/>
            <p:cNvSpPr/>
            <p:nvPr/>
          </p:nvSpPr>
          <p:spPr>
            <a:xfrm>
              <a:off x="5838736" y="2115095"/>
              <a:ext cx="692411" cy="692411"/>
            </a:xfrm>
            <a:prstGeom prst="ellipse">
              <a:avLst/>
            </a:prstGeom>
            <a:solidFill>
              <a:srgbClr val="035CAC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28800" rtl="0"/>
              <a:endParaRPr lang="en-US" sz="3600" kern="1200">
                <a:solidFill>
                  <a:prstClr val="white">
                    <a:lumMod val="9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44" name="Freeform 47"/>
            <p:cNvSpPr>
              <a:spLocks noEditPoints="1"/>
            </p:cNvSpPr>
            <p:nvPr/>
          </p:nvSpPr>
          <p:spPr bwMode="auto">
            <a:xfrm>
              <a:off x="6028033" y="2291072"/>
              <a:ext cx="320484" cy="320484"/>
            </a:xfrm>
            <a:custGeom>
              <a:avLst/>
              <a:gdLst>
                <a:gd name="T0" fmla="*/ 824 w 1152"/>
                <a:gd name="T1" fmla="*/ 897 h 1153"/>
                <a:gd name="T2" fmla="*/ 743 w 1152"/>
                <a:gd name="T3" fmla="*/ 712 h 1153"/>
                <a:gd name="T4" fmla="*/ 920 w 1152"/>
                <a:gd name="T5" fmla="*/ 644 h 1153"/>
                <a:gd name="T6" fmla="*/ 972 w 1152"/>
                <a:gd name="T7" fmla="*/ 505 h 1153"/>
                <a:gd name="T8" fmla="*/ 920 w 1152"/>
                <a:gd name="T9" fmla="*/ 365 h 1153"/>
                <a:gd name="T10" fmla="*/ 743 w 1152"/>
                <a:gd name="T11" fmla="*/ 297 h 1153"/>
                <a:gd name="T12" fmla="*/ 824 w 1152"/>
                <a:gd name="T13" fmla="*/ 114 h 1153"/>
                <a:gd name="T14" fmla="*/ 909 w 1152"/>
                <a:gd name="T15" fmla="*/ 74 h 1153"/>
                <a:gd name="T16" fmla="*/ 986 w 1152"/>
                <a:gd name="T17" fmla="*/ 124 h 1153"/>
                <a:gd name="T18" fmla="*/ 1058 w 1152"/>
                <a:gd name="T19" fmla="*/ 298 h 1153"/>
                <a:gd name="T20" fmla="*/ 1066 w 1152"/>
                <a:gd name="T21" fmla="*/ 673 h 1153"/>
                <a:gd name="T22" fmla="*/ 993 w 1152"/>
                <a:gd name="T23" fmla="*/ 874 h 1153"/>
                <a:gd name="T24" fmla="*/ 919 w 1152"/>
                <a:gd name="T25" fmla="*/ 934 h 1153"/>
                <a:gd name="T26" fmla="*/ 447 w 1152"/>
                <a:gd name="T27" fmla="*/ 608 h 1153"/>
                <a:gd name="T28" fmla="*/ 401 w 1152"/>
                <a:gd name="T29" fmla="*/ 547 h 1153"/>
                <a:gd name="T30" fmla="*/ 405 w 1152"/>
                <a:gd name="T31" fmla="*/ 453 h 1153"/>
                <a:gd name="T32" fmla="*/ 453 w 1152"/>
                <a:gd name="T33" fmla="*/ 399 h 1153"/>
                <a:gd name="T34" fmla="*/ 550 w 1152"/>
                <a:gd name="T35" fmla="*/ 386 h 1153"/>
                <a:gd name="T36" fmla="*/ 654 w 1152"/>
                <a:gd name="T37" fmla="*/ 390 h 1153"/>
                <a:gd name="T38" fmla="*/ 652 w 1152"/>
                <a:gd name="T39" fmla="*/ 596 h 1153"/>
                <a:gd name="T40" fmla="*/ 562 w 1152"/>
                <a:gd name="T41" fmla="*/ 628 h 1153"/>
                <a:gd name="T42" fmla="*/ 288 w 1152"/>
                <a:gd name="T43" fmla="*/ 1080 h 1153"/>
                <a:gd name="T44" fmla="*/ 269 w 1152"/>
                <a:gd name="T45" fmla="*/ 685 h 1153"/>
                <a:gd name="T46" fmla="*/ 397 w 1152"/>
                <a:gd name="T47" fmla="*/ 985 h 1153"/>
                <a:gd name="T48" fmla="*/ 72 w 1152"/>
                <a:gd name="T49" fmla="*/ 505 h 1153"/>
                <a:gd name="T50" fmla="*/ 98 w 1152"/>
                <a:gd name="T51" fmla="*/ 421 h 1153"/>
                <a:gd name="T52" fmla="*/ 388 w 1152"/>
                <a:gd name="T53" fmla="*/ 407 h 1153"/>
                <a:gd name="T54" fmla="*/ 362 w 1152"/>
                <a:gd name="T55" fmla="*/ 536 h 1153"/>
                <a:gd name="T56" fmla="*/ 129 w 1152"/>
                <a:gd name="T57" fmla="*/ 610 h 1153"/>
                <a:gd name="T58" fmla="*/ 81 w 1152"/>
                <a:gd name="T59" fmla="*/ 556 h 1153"/>
                <a:gd name="T60" fmla="*/ 721 w 1152"/>
                <a:gd name="T61" fmla="*/ 450 h 1153"/>
                <a:gd name="T62" fmla="*/ 868 w 1152"/>
                <a:gd name="T63" fmla="*/ 415 h 1153"/>
                <a:gd name="T64" fmla="*/ 899 w 1152"/>
                <a:gd name="T65" fmla="*/ 494 h 1153"/>
                <a:gd name="T66" fmla="*/ 879 w 1152"/>
                <a:gd name="T67" fmla="*/ 581 h 1153"/>
                <a:gd name="T68" fmla="*/ 725 w 1152"/>
                <a:gd name="T69" fmla="*/ 613 h 1153"/>
                <a:gd name="T70" fmla="*/ 860 w 1152"/>
                <a:gd name="T71" fmla="*/ 6 h 1153"/>
                <a:gd name="T72" fmla="*/ 761 w 1152"/>
                <a:gd name="T73" fmla="*/ 77 h 1153"/>
                <a:gd name="T74" fmla="*/ 675 w 1152"/>
                <a:gd name="T75" fmla="*/ 210 h 1153"/>
                <a:gd name="T76" fmla="*/ 531 w 1152"/>
                <a:gd name="T77" fmla="*/ 317 h 1153"/>
                <a:gd name="T78" fmla="*/ 101 w 1152"/>
                <a:gd name="T79" fmla="*/ 333 h 1153"/>
                <a:gd name="T80" fmla="*/ 11 w 1152"/>
                <a:gd name="T81" fmla="*/ 434 h 1153"/>
                <a:gd name="T82" fmla="*/ 17 w 1152"/>
                <a:gd name="T83" fmla="*/ 591 h 1153"/>
                <a:gd name="T84" fmla="*/ 114 w 1152"/>
                <a:gd name="T85" fmla="*/ 681 h 1153"/>
                <a:gd name="T86" fmla="*/ 190 w 1152"/>
                <a:gd name="T87" fmla="*/ 701 h 1153"/>
                <a:gd name="T88" fmla="*/ 216 w 1152"/>
                <a:gd name="T89" fmla="*/ 756 h 1153"/>
                <a:gd name="T90" fmla="*/ 237 w 1152"/>
                <a:gd name="T91" fmla="*/ 1132 h 1153"/>
                <a:gd name="T92" fmla="*/ 432 w 1152"/>
                <a:gd name="T93" fmla="*/ 1153 h 1153"/>
                <a:gd name="T94" fmla="*/ 488 w 1152"/>
                <a:gd name="T95" fmla="*/ 1127 h 1153"/>
                <a:gd name="T96" fmla="*/ 503 w 1152"/>
                <a:gd name="T97" fmla="*/ 1038 h 1153"/>
                <a:gd name="T98" fmla="*/ 469 w 1152"/>
                <a:gd name="T99" fmla="*/ 980 h 1153"/>
                <a:gd name="T100" fmla="*/ 475 w 1152"/>
                <a:gd name="T101" fmla="*/ 701 h 1153"/>
                <a:gd name="T102" fmla="*/ 513 w 1152"/>
                <a:gd name="T103" fmla="*/ 689 h 1153"/>
                <a:gd name="T104" fmla="*/ 652 w 1152"/>
                <a:gd name="T105" fmla="*/ 774 h 1153"/>
                <a:gd name="T106" fmla="*/ 743 w 1152"/>
                <a:gd name="T107" fmla="*/ 909 h 1153"/>
                <a:gd name="T108" fmla="*/ 836 w 1152"/>
                <a:gd name="T109" fmla="*/ 995 h 1153"/>
                <a:gd name="T110" fmla="*/ 959 w 1152"/>
                <a:gd name="T111" fmla="*/ 997 h 1153"/>
                <a:gd name="T112" fmla="*/ 1062 w 1152"/>
                <a:gd name="T113" fmla="*/ 900 h 1153"/>
                <a:gd name="T114" fmla="*/ 1127 w 1152"/>
                <a:gd name="T115" fmla="*/ 733 h 1153"/>
                <a:gd name="T116" fmla="*/ 1143 w 1152"/>
                <a:gd name="T117" fmla="*/ 365 h 1153"/>
                <a:gd name="T118" fmla="*/ 1088 w 1152"/>
                <a:gd name="T119" fmla="*/ 159 h 1153"/>
                <a:gd name="T120" fmla="*/ 998 w 1152"/>
                <a:gd name="T121" fmla="*/ 35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52" h="1153">
                  <a:moveTo>
                    <a:pt x="900" y="937"/>
                  </a:moveTo>
                  <a:lnTo>
                    <a:pt x="893" y="937"/>
                  </a:lnTo>
                  <a:lnTo>
                    <a:pt x="886" y="936"/>
                  </a:lnTo>
                  <a:lnTo>
                    <a:pt x="880" y="934"/>
                  </a:lnTo>
                  <a:lnTo>
                    <a:pt x="873" y="932"/>
                  </a:lnTo>
                  <a:lnTo>
                    <a:pt x="860" y="926"/>
                  </a:lnTo>
                  <a:lnTo>
                    <a:pt x="847" y="918"/>
                  </a:lnTo>
                  <a:lnTo>
                    <a:pt x="836" y="909"/>
                  </a:lnTo>
                  <a:lnTo>
                    <a:pt x="824" y="897"/>
                  </a:lnTo>
                  <a:lnTo>
                    <a:pt x="813" y="883"/>
                  </a:lnTo>
                  <a:lnTo>
                    <a:pt x="802" y="866"/>
                  </a:lnTo>
                  <a:lnTo>
                    <a:pt x="791" y="849"/>
                  </a:lnTo>
                  <a:lnTo>
                    <a:pt x="782" y="830"/>
                  </a:lnTo>
                  <a:lnTo>
                    <a:pt x="773" y="809"/>
                  </a:lnTo>
                  <a:lnTo>
                    <a:pt x="764" y="787"/>
                  </a:lnTo>
                  <a:lnTo>
                    <a:pt x="756" y="763"/>
                  </a:lnTo>
                  <a:lnTo>
                    <a:pt x="749" y="738"/>
                  </a:lnTo>
                  <a:lnTo>
                    <a:pt x="743" y="712"/>
                  </a:lnTo>
                  <a:lnTo>
                    <a:pt x="736" y="685"/>
                  </a:lnTo>
                  <a:lnTo>
                    <a:pt x="828" y="685"/>
                  </a:lnTo>
                  <a:lnTo>
                    <a:pt x="843" y="684"/>
                  </a:lnTo>
                  <a:lnTo>
                    <a:pt x="857" y="681"/>
                  </a:lnTo>
                  <a:lnTo>
                    <a:pt x="871" y="676"/>
                  </a:lnTo>
                  <a:lnTo>
                    <a:pt x="884" y="671"/>
                  </a:lnTo>
                  <a:lnTo>
                    <a:pt x="897" y="663"/>
                  </a:lnTo>
                  <a:lnTo>
                    <a:pt x="909" y="655"/>
                  </a:lnTo>
                  <a:lnTo>
                    <a:pt x="920" y="644"/>
                  </a:lnTo>
                  <a:lnTo>
                    <a:pt x="931" y="633"/>
                  </a:lnTo>
                  <a:lnTo>
                    <a:pt x="939" y="620"/>
                  </a:lnTo>
                  <a:lnTo>
                    <a:pt x="948" y="606"/>
                  </a:lnTo>
                  <a:lnTo>
                    <a:pt x="954" y="591"/>
                  </a:lnTo>
                  <a:lnTo>
                    <a:pt x="961" y="576"/>
                  </a:lnTo>
                  <a:lnTo>
                    <a:pt x="965" y="559"/>
                  </a:lnTo>
                  <a:lnTo>
                    <a:pt x="969" y="541"/>
                  </a:lnTo>
                  <a:lnTo>
                    <a:pt x="972" y="523"/>
                  </a:lnTo>
                  <a:lnTo>
                    <a:pt x="972" y="505"/>
                  </a:lnTo>
                  <a:lnTo>
                    <a:pt x="972" y="486"/>
                  </a:lnTo>
                  <a:lnTo>
                    <a:pt x="969" y="468"/>
                  </a:lnTo>
                  <a:lnTo>
                    <a:pt x="965" y="451"/>
                  </a:lnTo>
                  <a:lnTo>
                    <a:pt x="961" y="434"/>
                  </a:lnTo>
                  <a:lnTo>
                    <a:pt x="954" y="418"/>
                  </a:lnTo>
                  <a:lnTo>
                    <a:pt x="948" y="403"/>
                  </a:lnTo>
                  <a:lnTo>
                    <a:pt x="939" y="390"/>
                  </a:lnTo>
                  <a:lnTo>
                    <a:pt x="931" y="377"/>
                  </a:lnTo>
                  <a:lnTo>
                    <a:pt x="920" y="365"/>
                  </a:lnTo>
                  <a:lnTo>
                    <a:pt x="909" y="356"/>
                  </a:lnTo>
                  <a:lnTo>
                    <a:pt x="897" y="346"/>
                  </a:lnTo>
                  <a:lnTo>
                    <a:pt x="884" y="338"/>
                  </a:lnTo>
                  <a:lnTo>
                    <a:pt x="871" y="333"/>
                  </a:lnTo>
                  <a:lnTo>
                    <a:pt x="857" y="329"/>
                  </a:lnTo>
                  <a:lnTo>
                    <a:pt x="843" y="325"/>
                  </a:lnTo>
                  <a:lnTo>
                    <a:pt x="828" y="324"/>
                  </a:lnTo>
                  <a:lnTo>
                    <a:pt x="736" y="324"/>
                  </a:lnTo>
                  <a:lnTo>
                    <a:pt x="743" y="297"/>
                  </a:lnTo>
                  <a:lnTo>
                    <a:pt x="749" y="271"/>
                  </a:lnTo>
                  <a:lnTo>
                    <a:pt x="756" y="247"/>
                  </a:lnTo>
                  <a:lnTo>
                    <a:pt x="764" y="223"/>
                  </a:lnTo>
                  <a:lnTo>
                    <a:pt x="773" y="200"/>
                  </a:lnTo>
                  <a:lnTo>
                    <a:pt x="782" y="180"/>
                  </a:lnTo>
                  <a:lnTo>
                    <a:pt x="791" y="160"/>
                  </a:lnTo>
                  <a:lnTo>
                    <a:pt x="802" y="143"/>
                  </a:lnTo>
                  <a:lnTo>
                    <a:pt x="813" y="128"/>
                  </a:lnTo>
                  <a:lnTo>
                    <a:pt x="824" y="114"/>
                  </a:lnTo>
                  <a:lnTo>
                    <a:pt x="836" y="102"/>
                  </a:lnTo>
                  <a:lnTo>
                    <a:pt x="847" y="91"/>
                  </a:lnTo>
                  <a:lnTo>
                    <a:pt x="860" y="83"/>
                  </a:lnTo>
                  <a:lnTo>
                    <a:pt x="873" y="78"/>
                  </a:lnTo>
                  <a:lnTo>
                    <a:pt x="880" y="76"/>
                  </a:lnTo>
                  <a:lnTo>
                    <a:pt x="886" y="74"/>
                  </a:lnTo>
                  <a:lnTo>
                    <a:pt x="893" y="73"/>
                  </a:lnTo>
                  <a:lnTo>
                    <a:pt x="900" y="73"/>
                  </a:lnTo>
                  <a:lnTo>
                    <a:pt x="909" y="74"/>
                  </a:lnTo>
                  <a:lnTo>
                    <a:pt x="919" y="75"/>
                  </a:lnTo>
                  <a:lnTo>
                    <a:pt x="927" y="78"/>
                  </a:lnTo>
                  <a:lnTo>
                    <a:pt x="936" y="81"/>
                  </a:lnTo>
                  <a:lnTo>
                    <a:pt x="945" y="87"/>
                  </a:lnTo>
                  <a:lnTo>
                    <a:pt x="953" y="92"/>
                  </a:lnTo>
                  <a:lnTo>
                    <a:pt x="962" y="99"/>
                  </a:lnTo>
                  <a:lnTo>
                    <a:pt x="971" y="107"/>
                  </a:lnTo>
                  <a:lnTo>
                    <a:pt x="978" y="116"/>
                  </a:lnTo>
                  <a:lnTo>
                    <a:pt x="986" y="124"/>
                  </a:lnTo>
                  <a:lnTo>
                    <a:pt x="993" y="135"/>
                  </a:lnTo>
                  <a:lnTo>
                    <a:pt x="1001" y="146"/>
                  </a:lnTo>
                  <a:lnTo>
                    <a:pt x="1007" y="159"/>
                  </a:lnTo>
                  <a:lnTo>
                    <a:pt x="1015" y="171"/>
                  </a:lnTo>
                  <a:lnTo>
                    <a:pt x="1021" y="185"/>
                  </a:lnTo>
                  <a:lnTo>
                    <a:pt x="1028" y="199"/>
                  </a:lnTo>
                  <a:lnTo>
                    <a:pt x="1039" y="230"/>
                  </a:lnTo>
                  <a:lnTo>
                    <a:pt x="1049" y="264"/>
                  </a:lnTo>
                  <a:lnTo>
                    <a:pt x="1058" y="298"/>
                  </a:lnTo>
                  <a:lnTo>
                    <a:pt x="1066" y="336"/>
                  </a:lnTo>
                  <a:lnTo>
                    <a:pt x="1072" y="376"/>
                  </a:lnTo>
                  <a:lnTo>
                    <a:pt x="1076" y="418"/>
                  </a:lnTo>
                  <a:lnTo>
                    <a:pt x="1079" y="460"/>
                  </a:lnTo>
                  <a:lnTo>
                    <a:pt x="1080" y="505"/>
                  </a:lnTo>
                  <a:lnTo>
                    <a:pt x="1079" y="549"/>
                  </a:lnTo>
                  <a:lnTo>
                    <a:pt x="1076" y="592"/>
                  </a:lnTo>
                  <a:lnTo>
                    <a:pt x="1072" y="633"/>
                  </a:lnTo>
                  <a:lnTo>
                    <a:pt x="1066" y="673"/>
                  </a:lnTo>
                  <a:lnTo>
                    <a:pt x="1058" y="711"/>
                  </a:lnTo>
                  <a:lnTo>
                    <a:pt x="1049" y="747"/>
                  </a:lnTo>
                  <a:lnTo>
                    <a:pt x="1039" y="780"/>
                  </a:lnTo>
                  <a:lnTo>
                    <a:pt x="1028" y="810"/>
                  </a:lnTo>
                  <a:lnTo>
                    <a:pt x="1021" y="824"/>
                  </a:lnTo>
                  <a:lnTo>
                    <a:pt x="1015" y="838"/>
                  </a:lnTo>
                  <a:lnTo>
                    <a:pt x="1007" y="851"/>
                  </a:lnTo>
                  <a:lnTo>
                    <a:pt x="1001" y="863"/>
                  </a:lnTo>
                  <a:lnTo>
                    <a:pt x="993" y="874"/>
                  </a:lnTo>
                  <a:lnTo>
                    <a:pt x="986" y="885"/>
                  </a:lnTo>
                  <a:lnTo>
                    <a:pt x="978" y="895"/>
                  </a:lnTo>
                  <a:lnTo>
                    <a:pt x="971" y="903"/>
                  </a:lnTo>
                  <a:lnTo>
                    <a:pt x="962" y="911"/>
                  </a:lnTo>
                  <a:lnTo>
                    <a:pt x="953" y="917"/>
                  </a:lnTo>
                  <a:lnTo>
                    <a:pt x="945" y="924"/>
                  </a:lnTo>
                  <a:lnTo>
                    <a:pt x="936" y="928"/>
                  </a:lnTo>
                  <a:lnTo>
                    <a:pt x="927" y="932"/>
                  </a:lnTo>
                  <a:lnTo>
                    <a:pt x="919" y="934"/>
                  </a:lnTo>
                  <a:lnTo>
                    <a:pt x="909" y="937"/>
                  </a:lnTo>
                  <a:lnTo>
                    <a:pt x="900" y="937"/>
                  </a:lnTo>
                  <a:lnTo>
                    <a:pt x="900" y="937"/>
                  </a:lnTo>
                  <a:close/>
                  <a:moveTo>
                    <a:pt x="476" y="614"/>
                  </a:moveTo>
                  <a:lnTo>
                    <a:pt x="468" y="614"/>
                  </a:lnTo>
                  <a:lnTo>
                    <a:pt x="468" y="613"/>
                  </a:lnTo>
                  <a:lnTo>
                    <a:pt x="461" y="613"/>
                  </a:lnTo>
                  <a:lnTo>
                    <a:pt x="453" y="610"/>
                  </a:lnTo>
                  <a:lnTo>
                    <a:pt x="447" y="608"/>
                  </a:lnTo>
                  <a:lnTo>
                    <a:pt x="440" y="604"/>
                  </a:lnTo>
                  <a:lnTo>
                    <a:pt x="434" y="600"/>
                  </a:lnTo>
                  <a:lnTo>
                    <a:pt x="427" y="594"/>
                  </a:lnTo>
                  <a:lnTo>
                    <a:pt x="422" y="588"/>
                  </a:lnTo>
                  <a:lnTo>
                    <a:pt x="418" y="581"/>
                  </a:lnTo>
                  <a:lnTo>
                    <a:pt x="412" y="574"/>
                  </a:lnTo>
                  <a:lnTo>
                    <a:pt x="408" y="565"/>
                  </a:lnTo>
                  <a:lnTo>
                    <a:pt x="405" y="556"/>
                  </a:lnTo>
                  <a:lnTo>
                    <a:pt x="401" y="547"/>
                  </a:lnTo>
                  <a:lnTo>
                    <a:pt x="399" y="537"/>
                  </a:lnTo>
                  <a:lnTo>
                    <a:pt x="397" y="526"/>
                  </a:lnTo>
                  <a:lnTo>
                    <a:pt x="396" y="515"/>
                  </a:lnTo>
                  <a:lnTo>
                    <a:pt x="396" y="505"/>
                  </a:lnTo>
                  <a:lnTo>
                    <a:pt x="396" y="494"/>
                  </a:lnTo>
                  <a:lnTo>
                    <a:pt x="397" y="483"/>
                  </a:lnTo>
                  <a:lnTo>
                    <a:pt x="399" y="472"/>
                  </a:lnTo>
                  <a:lnTo>
                    <a:pt x="401" y="463"/>
                  </a:lnTo>
                  <a:lnTo>
                    <a:pt x="405" y="453"/>
                  </a:lnTo>
                  <a:lnTo>
                    <a:pt x="408" y="444"/>
                  </a:lnTo>
                  <a:lnTo>
                    <a:pt x="412" y="437"/>
                  </a:lnTo>
                  <a:lnTo>
                    <a:pt x="418" y="428"/>
                  </a:lnTo>
                  <a:lnTo>
                    <a:pt x="422" y="421"/>
                  </a:lnTo>
                  <a:lnTo>
                    <a:pt x="427" y="415"/>
                  </a:lnTo>
                  <a:lnTo>
                    <a:pt x="434" y="410"/>
                  </a:lnTo>
                  <a:lnTo>
                    <a:pt x="440" y="405"/>
                  </a:lnTo>
                  <a:lnTo>
                    <a:pt x="447" y="402"/>
                  </a:lnTo>
                  <a:lnTo>
                    <a:pt x="453" y="399"/>
                  </a:lnTo>
                  <a:lnTo>
                    <a:pt x="461" y="398"/>
                  </a:lnTo>
                  <a:lnTo>
                    <a:pt x="468" y="397"/>
                  </a:lnTo>
                  <a:lnTo>
                    <a:pt x="476" y="397"/>
                  </a:lnTo>
                  <a:lnTo>
                    <a:pt x="489" y="397"/>
                  </a:lnTo>
                  <a:lnTo>
                    <a:pt x="502" y="396"/>
                  </a:lnTo>
                  <a:lnTo>
                    <a:pt x="514" y="394"/>
                  </a:lnTo>
                  <a:lnTo>
                    <a:pt x="527" y="392"/>
                  </a:lnTo>
                  <a:lnTo>
                    <a:pt x="539" y="389"/>
                  </a:lnTo>
                  <a:lnTo>
                    <a:pt x="550" y="386"/>
                  </a:lnTo>
                  <a:lnTo>
                    <a:pt x="562" y="383"/>
                  </a:lnTo>
                  <a:lnTo>
                    <a:pt x="574" y="377"/>
                  </a:lnTo>
                  <a:lnTo>
                    <a:pt x="598" y="367"/>
                  </a:lnTo>
                  <a:lnTo>
                    <a:pt x="621" y="355"/>
                  </a:lnTo>
                  <a:lnTo>
                    <a:pt x="642" y="340"/>
                  </a:lnTo>
                  <a:lnTo>
                    <a:pt x="664" y="324"/>
                  </a:lnTo>
                  <a:lnTo>
                    <a:pt x="660" y="346"/>
                  </a:lnTo>
                  <a:lnTo>
                    <a:pt x="656" y="369"/>
                  </a:lnTo>
                  <a:lnTo>
                    <a:pt x="654" y="390"/>
                  </a:lnTo>
                  <a:lnTo>
                    <a:pt x="652" y="413"/>
                  </a:lnTo>
                  <a:lnTo>
                    <a:pt x="650" y="436"/>
                  </a:lnTo>
                  <a:lnTo>
                    <a:pt x="649" y="459"/>
                  </a:lnTo>
                  <a:lnTo>
                    <a:pt x="649" y="482"/>
                  </a:lnTo>
                  <a:lnTo>
                    <a:pt x="648" y="505"/>
                  </a:lnTo>
                  <a:lnTo>
                    <a:pt x="649" y="527"/>
                  </a:lnTo>
                  <a:lnTo>
                    <a:pt x="649" y="551"/>
                  </a:lnTo>
                  <a:lnTo>
                    <a:pt x="650" y="574"/>
                  </a:lnTo>
                  <a:lnTo>
                    <a:pt x="652" y="596"/>
                  </a:lnTo>
                  <a:lnTo>
                    <a:pt x="654" y="619"/>
                  </a:lnTo>
                  <a:lnTo>
                    <a:pt x="656" y="642"/>
                  </a:lnTo>
                  <a:lnTo>
                    <a:pt x="660" y="664"/>
                  </a:lnTo>
                  <a:lnTo>
                    <a:pt x="664" y="686"/>
                  </a:lnTo>
                  <a:lnTo>
                    <a:pt x="642" y="670"/>
                  </a:lnTo>
                  <a:lnTo>
                    <a:pt x="621" y="655"/>
                  </a:lnTo>
                  <a:lnTo>
                    <a:pt x="598" y="643"/>
                  </a:lnTo>
                  <a:lnTo>
                    <a:pt x="574" y="632"/>
                  </a:lnTo>
                  <a:lnTo>
                    <a:pt x="562" y="628"/>
                  </a:lnTo>
                  <a:lnTo>
                    <a:pt x="550" y="625"/>
                  </a:lnTo>
                  <a:lnTo>
                    <a:pt x="539" y="621"/>
                  </a:lnTo>
                  <a:lnTo>
                    <a:pt x="527" y="618"/>
                  </a:lnTo>
                  <a:lnTo>
                    <a:pt x="514" y="616"/>
                  </a:lnTo>
                  <a:lnTo>
                    <a:pt x="502" y="615"/>
                  </a:lnTo>
                  <a:lnTo>
                    <a:pt x="489" y="614"/>
                  </a:lnTo>
                  <a:lnTo>
                    <a:pt x="476" y="614"/>
                  </a:lnTo>
                  <a:close/>
                  <a:moveTo>
                    <a:pt x="432" y="1080"/>
                  </a:moveTo>
                  <a:lnTo>
                    <a:pt x="288" y="1080"/>
                  </a:lnTo>
                  <a:lnTo>
                    <a:pt x="288" y="756"/>
                  </a:lnTo>
                  <a:lnTo>
                    <a:pt x="288" y="747"/>
                  </a:lnTo>
                  <a:lnTo>
                    <a:pt x="287" y="738"/>
                  </a:lnTo>
                  <a:lnTo>
                    <a:pt x="285" y="728"/>
                  </a:lnTo>
                  <a:lnTo>
                    <a:pt x="283" y="718"/>
                  </a:lnTo>
                  <a:lnTo>
                    <a:pt x="280" y="710"/>
                  </a:lnTo>
                  <a:lnTo>
                    <a:pt x="277" y="701"/>
                  </a:lnTo>
                  <a:lnTo>
                    <a:pt x="273" y="693"/>
                  </a:lnTo>
                  <a:lnTo>
                    <a:pt x="269" y="685"/>
                  </a:lnTo>
                  <a:lnTo>
                    <a:pt x="293" y="685"/>
                  </a:lnTo>
                  <a:lnTo>
                    <a:pt x="293" y="685"/>
                  </a:lnTo>
                  <a:lnTo>
                    <a:pt x="401" y="685"/>
                  </a:lnTo>
                  <a:lnTo>
                    <a:pt x="399" y="694"/>
                  </a:lnTo>
                  <a:lnTo>
                    <a:pt x="397" y="702"/>
                  </a:lnTo>
                  <a:lnTo>
                    <a:pt x="396" y="712"/>
                  </a:lnTo>
                  <a:lnTo>
                    <a:pt x="396" y="721"/>
                  </a:lnTo>
                  <a:lnTo>
                    <a:pt x="396" y="972"/>
                  </a:lnTo>
                  <a:lnTo>
                    <a:pt x="397" y="985"/>
                  </a:lnTo>
                  <a:lnTo>
                    <a:pt x="399" y="997"/>
                  </a:lnTo>
                  <a:lnTo>
                    <a:pt x="402" y="1007"/>
                  </a:lnTo>
                  <a:lnTo>
                    <a:pt x="407" y="1017"/>
                  </a:lnTo>
                  <a:lnTo>
                    <a:pt x="416" y="1032"/>
                  </a:lnTo>
                  <a:lnTo>
                    <a:pt x="426" y="1045"/>
                  </a:lnTo>
                  <a:lnTo>
                    <a:pt x="429" y="1047"/>
                  </a:lnTo>
                  <a:lnTo>
                    <a:pt x="432" y="1050"/>
                  </a:lnTo>
                  <a:lnTo>
                    <a:pt x="432" y="1080"/>
                  </a:lnTo>
                  <a:close/>
                  <a:moveTo>
                    <a:pt x="72" y="505"/>
                  </a:moveTo>
                  <a:lnTo>
                    <a:pt x="72" y="494"/>
                  </a:lnTo>
                  <a:lnTo>
                    <a:pt x="73" y="483"/>
                  </a:lnTo>
                  <a:lnTo>
                    <a:pt x="75" y="472"/>
                  </a:lnTo>
                  <a:lnTo>
                    <a:pt x="77" y="463"/>
                  </a:lnTo>
                  <a:lnTo>
                    <a:pt x="81" y="453"/>
                  </a:lnTo>
                  <a:lnTo>
                    <a:pt x="84" y="444"/>
                  </a:lnTo>
                  <a:lnTo>
                    <a:pt x="88" y="437"/>
                  </a:lnTo>
                  <a:lnTo>
                    <a:pt x="94" y="428"/>
                  </a:lnTo>
                  <a:lnTo>
                    <a:pt x="98" y="421"/>
                  </a:lnTo>
                  <a:lnTo>
                    <a:pt x="103" y="415"/>
                  </a:lnTo>
                  <a:lnTo>
                    <a:pt x="110" y="410"/>
                  </a:lnTo>
                  <a:lnTo>
                    <a:pt x="116" y="405"/>
                  </a:lnTo>
                  <a:lnTo>
                    <a:pt x="123" y="402"/>
                  </a:lnTo>
                  <a:lnTo>
                    <a:pt x="129" y="399"/>
                  </a:lnTo>
                  <a:lnTo>
                    <a:pt x="137" y="398"/>
                  </a:lnTo>
                  <a:lnTo>
                    <a:pt x="144" y="397"/>
                  </a:lnTo>
                  <a:lnTo>
                    <a:pt x="396" y="397"/>
                  </a:lnTo>
                  <a:lnTo>
                    <a:pt x="388" y="407"/>
                  </a:lnTo>
                  <a:lnTo>
                    <a:pt x="381" y="418"/>
                  </a:lnTo>
                  <a:lnTo>
                    <a:pt x="375" y="431"/>
                  </a:lnTo>
                  <a:lnTo>
                    <a:pt x="370" y="444"/>
                  </a:lnTo>
                  <a:lnTo>
                    <a:pt x="366" y="458"/>
                  </a:lnTo>
                  <a:lnTo>
                    <a:pt x="362" y="473"/>
                  </a:lnTo>
                  <a:lnTo>
                    <a:pt x="360" y="488"/>
                  </a:lnTo>
                  <a:lnTo>
                    <a:pt x="360" y="505"/>
                  </a:lnTo>
                  <a:lnTo>
                    <a:pt x="360" y="521"/>
                  </a:lnTo>
                  <a:lnTo>
                    <a:pt x="362" y="536"/>
                  </a:lnTo>
                  <a:lnTo>
                    <a:pt x="366" y="551"/>
                  </a:lnTo>
                  <a:lnTo>
                    <a:pt x="370" y="565"/>
                  </a:lnTo>
                  <a:lnTo>
                    <a:pt x="375" y="579"/>
                  </a:lnTo>
                  <a:lnTo>
                    <a:pt x="381" y="591"/>
                  </a:lnTo>
                  <a:lnTo>
                    <a:pt x="388" y="603"/>
                  </a:lnTo>
                  <a:lnTo>
                    <a:pt x="396" y="613"/>
                  </a:lnTo>
                  <a:lnTo>
                    <a:pt x="144" y="613"/>
                  </a:lnTo>
                  <a:lnTo>
                    <a:pt x="137" y="613"/>
                  </a:lnTo>
                  <a:lnTo>
                    <a:pt x="129" y="610"/>
                  </a:lnTo>
                  <a:lnTo>
                    <a:pt x="123" y="608"/>
                  </a:lnTo>
                  <a:lnTo>
                    <a:pt x="116" y="604"/>
                  </a:lnTo>
                  <a:lnTo>
                    <a:pt x="110" y="600"/>
                  </a:lnTo>
                  <a:lnTo>
                    <a:pt x="103" y="594"/>
                  </a:lnTo>
                  <a:lnTo>
                    <a:pt x="98" y="588"/>
                  </a:lnTo>
                  <a:lnTo>
                    <a:pt x="94" y="581"/>
                  </a:lnTo>
                  <a:lnTo>
                    <a:pt x="88" y="574"/>
                  </a:lnTo>
                  <a:lnTo>
                    <a:pt x="84" y="565"/>
                  </a:lnTo>
                  <a:lnTo>
                    <a:pt x="81" y="556"/>
                  </a:lnTo>
                  <a:lnTo>
                    <a:pt x="77" y="547"/>
                  </a:lnTo>
                  <a:lnTo>
                    <a:pt x="75" y="537"/>
                  </a:lnTo>
                  <a:lnTo>
                    <a:pt x="73" y="526"/>
                  </a:lnTo>
                  <a:lnTo>
                    <a:pt x="72" y="515"/>
                  </a:lnTo>
                  <a:lnTo>
                    <a:pt x="72" y="505"/>
                  </a:lnTo>
                  <a:lnTo>
                    <a:pt x="72" y="505"/>
                  </a:lnTo>
                  <a:close/>
                  <a:moveTo>
                    <a:pt x="720" y="505"/>
                  </a:moveTo>
                  <a:lnTo>
                    <a:pt x="720" y="477"/>
                  </a:lnTo>
                  <a:lnTo>
                    <a:pt x="721" y="450"/>
                  </a:lnTo>
                  <a:lnTo>
                    <a:pt x="723" y="423"/>
                  </a:lnTo>
                  <a:lnTo>
                    <a:pt x="725" y="397"/>
                  </a:lnTo>
                  <a:lnTo>
                    <a:pt x="828" y="397"/>
                  </a:lnTo>
                  <a:lnTo>
                    <a:pt x="836" y="398"/>
                  </a:lnTo>
                  <a:lnTo>
                    <a:pt x="842" y="399"/>
                  </a:lnTo>
                  <a:lnTo>
                    <a:pt x="850" y="402"/>
                  </a:lnTo>
                  <a:lnTo>
                    <a:pt x="856" y="405"/>
                  </a:lnTo>
                  <a:lnTo>
                    <a:pt x="863" y="410"/>
                  </a:lnTo>
                  <a:lnTo>
                    <a:pt x="868" y="415"/>
                  </a:lnTo>
                  <a:lnTo>
                    <a:pt x="873" y="421"/>
                  </a:lnTo>
                  <a:lnTo>
                    <a:pt x="879" y="428"/>
                  </a:lnTo>
                  <a:lnTo>
                    <a:pt x="883" y="437"/>
                  </a:lnTo>
                  <a:lnTo>
                    <a:pt x="887" y="444"/>
                  </a:lnTo>
                  <a:lnTo>
                    <a:pt x="892" y="453"/>
                  </a:lnTo>
                  <a:lnTo>
                    <a:pt x="894" y="463"/>
                  </a:lnTo>
                  <a:lnTo>
                    <a:pt x="897" y="472"/>
                  </a:lnTo>
                  <a:lnTo>
                    <a:pt x="898" y="483"/>
                  </a:lnTo>
                  <a:lnTo>
                    <a:pt x="899" y="494"/>
                  </a:lnTo>
                  <a:lnTo>
                    <a:pt x="900" y="505"/>
                  </a:lnTo>
                  <a:lnTo>
                    <a:pt x="899" y="515"/>
                  </a:lnTo>
                  <a:lnTo>
                    <a:pt x="898" y="526"/>
                  </a:lnTo>
                  <a:lnTo>
                    <a:pt x="897" y="537"/>
                  </a:lnTo>
                  <a:lnTo>
                    <a:pt x="894" y="547"/>
                  </a:lnTo>
                  <a:lnTo>
                    <a:pt x="892" y="556"/>
                  </a:lnTo>
                  <a:lnTo>
                    <a:pt x="887" y="565"/>
                  </a:lnTo>
                  <a:lnTo>
                    <a:pt x="883" y="574"/>
                  </a:lnTo>
                  <a:lnTo>
                    <a:pt x="879" y="581"/>
                  </a:lnTo>
                  <a:lnTo>
                    <a:pt x="873" y="588"/>
                  </a:lnTo>
                  <a:lnTo>
                    <a:pt x="868" y="594"/>
                  </a:lnTo>
                  <a:lnTo>
                    <a:pt x="863" y="600"/>
                  </a:lnTo>
                  <a:lnTo>
                    <a:pt x="856" y="604"/>
                  </a:lnTo>
                  <a:lnTo>
                    <a:pt x="850" y="608"/>
                  </a:lnTo>
                  <a:lnTo>
                    <a:pt x="842" y="610"/>
                  </a:lnTo>
                  <a:lnTo>
                    <a:pt x="836" y="613"/>
                  </a:lnTo>
                  <a:lnTo>
                    <a:pt x="828" y="613"/>
                  </a:lnTo>
                  <a:lnTo>
                    <a:pt x="725" y="613"/>
                  </a:lnTo>
                  <a:lnTo>
                    <a:pt x="723" y="587"/>
                  </a:lnTo>
                  <a:lnTo>
                    <a:pt x="721" y="560"/>
                  </a:lnTo>
                  <a:lnTo>
                    <a:pt x="720" y="533"/>
                  </a:lnTo>
                  <a:lnTo>
                    <a:pt x="720" y="505"/>
                  </a:lnTo>
                  <a:lnTo>
                    <a:pt x="720" y="505"/>
                  </a:lnTo>
                  <a:close/>
                  <a:moveTo>
                    <a:pt x="900" y="0"/>
                  </a:moveTo>
                  <a:lnTo>
                    <a:pt x="886" y="1"/>
                  </a:lnTo>
                  <a:lnTo>
                    <a:pt x="873" y="4"/>
                  </a:lnTo>
                  <a:lnTo>
                    <a:pt x="860" y="6"/>
                  </a:lnTo>
                  <a:lnTo>
                    <a:pt x="847" y="10"/>
                  </a:lnTo>
                  <a:lnTo>
                    <a:pt x="836" y="15"/>
                  </a:lnTo>
                  <a:lnTo>
                    <a:pt x="824" y="21"/>
                  </a:lnTo>
                  <a:lnTo>
                    <a:pt x="812" y="28"/>
                  </a:lnTo>
                  <a:lnTo>
                    <a:pt x="801" y="36"/>
                  </a:lnTo>
                  <a:lnTo>
                    <a:pt x="790" y="45"/>
                  </a:lnTo>
                  <a:lnTo>
                    <a:pt x="780" y="54"/>
                  </a:lnTo>
                  <a:lnTo>
                    <a:pt x="770" y="65"/>
                  </a:lnTo>
                  <a:lnTo>
                    <a:pt x="761" y="77"/>
                  </a:lnTo>
                  <a:lnTo>
                    <a:pt x="751" y="89"/>
                  </a:lnTo>
                  <a:lnTo>
                    <a:pt x="743" y="102"/>
                  </a:lnTo>
                  <a:lnTo>
                    <a:pt x="734" y="116"/>
                  </a:lnTo>
                  <a:lnTo>
                    <a:pt x="726" y="130"/>
                  </a:lnTo>
                  <a:lnTo>
                    <a:pt x="725" y="130"/>
                  </a:lnTo>
                  <a:lnTo>
                    <a:pt x="714" y="151"/>
                  </a:lnTo>
                  <a:lnTo>
                    <a:pt x="702" y="172"/>
                  </a:lnTo>
                  <a:lnTo>
                    <a:pt x="689" y="191"/>
                  </a:lnTo>
                  <a:lnTo>
                    <a:pt x="675" y="210"/>
                  </a:lnTo>
                  <a:lnTo>
                    <a:pt x="661" y="227"/>
                  </a:lnTo>
                  <a:lnTo>
                    <a:pt x="647" y="243"/>
                  </a:lnTo>
                  <a:lnTo>
                    <a:pt x="630" y="258"/>
                  </a:lnTo>
                  <a:lnTo>
                    <a:pt x="615" y="271"/>
                  </a:lnTo>
                  <a:lnTo>
                    <a:pt x="599" y="283"/>
                  </a:lnTo>
                  <a:lnTo>
                    <a:pt x="583" y="294"/>
                  </a:lnTo>
                  <a:lnTo>
                    <a:pt x="566" y="304"/>
                  </a:lnTo>
                  <a:lnTo>
                    <a:pt x="548" y="311"/>
                  </a:lnTo>
                  <a:lnTo>
                    <a:pt x="531" y="317"/>
                  </a:lnTo>
                  <a:lnTo>
                    <a:pt x="513" y="321"/>
                  </a:lnTo>
                  <a:lnTo>
                    <a:pt x="494" y="324"/>
                  </a:lnTo>
                  <a:lnTo>
                    <a:pt x="476" y="324"/>
                  </a:lnTo>
                  <a:lnTo>
                    <a:pt x="452" y="324"/>
                  </a:lnTo>
                  <a:lnTo>
                    <a:pt x="293" y="324"/>
                  </a:lnTo>
                  <a:lnTo>
                    <a:pt x="144" y="324"/>
                  </a:lnTo>
                  <a:lnTo>
                    <a:pt x="129" y="325"/>
                  </a:lnTo>
                  <a:lnTo>
                    <a:pt x="114" y="329"/>
                  </a:lnTo>
                  <a:lnTo>
                    <a:pt x="101" y="333"/>
                  </a:lnTo>
                  <a:lnTo>
                    <a:pt x="87" y="338"/>
                  </a:lnTo>
                  <a:lnTo>
                    <a:pt x="75" y="346"/>
                  </a:lnTo>
                  <a:lnTo>
                    <a:pt x="63" y="356"/>
                  </a:lnTo>
                  <a:lnTo>
                    <a:pt x="51" y="365"/>
                  </a:lnTo>
                  <a:lnTo>
                    <a:pt x="42" y="377"/>
                  </a:lnTo>
                  <a:lnTo>
                    <a:pt x="32" y="390"/>
                  </a:lnTo>
                  <a:lnTo>
                    <a:pt x="24" y="403"/>
                  </a:lnTo>
                  <a:lnTo>
                    <a:pt x="17" y="418"/>
                  </a:lnTo>
                  <a:lnTo>
                    <a:pt x="11" y="434"/>
                  </a:lnTo>
                  <a:lnTo>
                    <a:pt x="6" y="451"/>
                  </a:lnTo>
                  <a:lnTo>
                    <a:pt x="3" y="468"/>
                  </a:lnTo>
                  <a:lnTo>
                    <a:pt x="1" y="486"/>
                  </a:lnTo>
                  <a:lnTo>
                    <a:pt x="0" y="505"/>
                  </a:lnTo>
                  <a:lnTo>
                    <a:pt x="1" y="523"/>
                  </a:lnTo>
                  <a:lnTo>
                    <a:pt x="3" y="541"/>
                  </a:lnTo>
                  <a:lnTo>
                    <a:pt x="6" y="559"/>
                  </a:lnTo>
                  <a:lnTo>
                    <a:pt x="11" y="576"/>
                  </a:lnTo>
                  <a:lnTo>
                    <a:pt x="17" y="591"/>
                  </a:lnTo>
                  <a:lnTo>
                    <a:pt x="24" y="606"/>
                  </a:lnTo>
                  <a:lnTo>
                    <a:pt x="32" y="620"/>
                  </a:lnTo>
                  <a:lnTo>
                    <a:pt x="42" y="633"/>
                  </a:lnTo>
                  <a:lnTo>
                    <a:pt x="51" y="644"/>
                  </a:lnTo>
                  <a:lnTo>
                    <a:pt x="63" y="655"/>
                  </a:lnTo>
                  <a:lnTo>
                    <a:pt x="75" y="663"/>
                  </a:lnTo>
                  <a:lnTo>
                    <a:pt x="87" y="671"/>
                  </a:lnTo>
                  <a:lnTo>
                    <a:pt x="101" y="676"/>
                  </a:lnTo>
                  <a:lnTo>
                    <a:pt x="114" y="681"/>
                  </a:lnTo>
                  <a:lnTo>
                    <a:pt x="129" y="684"/>
                  </a:lnTo>
                  <a:lnTo>
                    <a:pt x="144" y="685"/>
                  </a:lnTo>
                  <a:lnTo>
                    <a:pt x="151" y="685"/>
                  </a:lnTo>
                  <a:lnTo>
                    <a:pt x="158" y="686"/>
                  </a:lnTo>
                  <a:lnTo>
                    <a:pt x="165" y="688"/>
                  </a:lnTo>
                  <a:lnTo>
                    <a:pt x="172" y="690"/>
                  </a:lnTo>
                  <a:lnTo>
                    <a:pt x="178" y="694"/>
                  </a:lnTo>
                  <a:lnTo>
                    <a:pt x="184" y="697"/>
                  </a:lnTo>
                  <a:lnTo>
                    <a:pt x="190" y="701"/>
                  </a:lnTo>
                  <a:lnTo>
                    <a:pt x="195" y="706"/>
                  </a:lnTo>
                  <a:lnTo>
                    <a:pt x="199" y="711"/>
                  </a:lnTo>
                  <a:lnTo>
                    <a:pt x="204" y="716"/>
                  </a:lnTo>
                  <a:lnTo>
                    <a:pt x="207" y="723"/>
                  </a:lnTo>
                  <a:lnTo>
                    <a:pt x="210" y="729"/>
                  </a:lnTo>
                  <a:lnTo>
                    <a:pt x="212" y="736"/>
                  </a:lnTo>
                  <a:lnTo>
                    <a:pt x="215" y="742"/>
                  </a:lnTo>
                  <a:lnTo>
                    <a:pt x="216" y="750"/>
                  </a:lnTo>
                  <a:lnTo>
                    <a:pt x="216" y="756"/>
                  </a:lnTo>
                  <a:lnTo>
                    <a:pt x="216" y="1080"/>
                  </a:lnTo>
                  <a:lnTo>
                    <a:pt x="216" y="1088"/>
                  </a:lnTo>
                  <a:lnTo>
                    <a:pt x="218" y="1095"/>
                  </a:lnTo>
                  <a:lnTo>
                    <a:pt x="219" y="1102"/>
                  </a:lnTo>
                  <a:lnTo>
                    <a:pt x="221" y="1108"/>
                  </a:lnTo>
                  <a:lnTo>
                    <a:pt x="224" y="1115"/>
                  </a:lnTo>
                  <a:lnTo>
                    <a:pt x="229" y="1121"/>
                  </a:lnTo>
                  <a:lnTo>
                    <a:pt x="232" y="1127"/>
                  </a:lnTo>
                  <a:lnTo>
                    <a:pt x="237" y="1132"/>
                  </a:lnTo>
                  <a:lnTo>
                    <a:pt x="242" y="1136"/>
                  </a:lnTo>
                  <a:lnTo>
                    <a:pt x="248" y="1141"/>
                  </a:lnTo>
                  <a:lnTo>
                    <a:pt x="253" y="1144"/>
                  </a:lnTo>
                  <a:lnTo>
                    <a:pt x="260" y="1147"/>
                  </a:lnTo>
                  <a:lnTo>
                    <a:pt x="266" y="1149"/>
                  </a:lnTo>
                  <a:lnTo>
                    <a:pt x="273" y="1152"/>
                  </a:lnTo>
                  <a:lnTo>
                    <a:pt x="280" y="1153"/>
                  </a:lnTo>
                  <a:lnTo>
                    <a:pt x="288" y="1153"/>
                  </a:lnTo>
                  <a:lnTo>
                    <a:pt x="432" y="1153"/>
                  </a:lnTo>
                  <a:lnTo>
                    <a:pt x="439" y="1153"/>
                  </a:lnTo>
                  <a:lnTo>
                    <a:pt x="447" y="1152"/>
                  </a:lnTo>
                  <a:lnTo>
                    <a:pt x="453" y="1149"/>
                  </a:lnTo>
                  <a:lnTo>
                    <a:pt x="460" y="1147"/>
                  </a:lnTo>
                  <a:lnTo>
                    <a:pt x="466" y="1144"/>
                  </a:lnTo>
                  <a:lnTo>
                    <a:pt x="472" y="1141"/>
                  </a:lnTo>
                  <a:lnTo>
                    <a:pt x="478" y="1136"/>
                  </a:lnTo>
                  <a:lnTo>
                    <a:pt x="482" y="1132"/>
                  </a:lnTo>
                  <a:lnTo>
                    <a:pt x="488" y="1127"/>
                  </a:lnTo>
                  <a:lnTo>
                    <a:pt x="491" y="1121"/>
                  </a:lnTo>
                  <a:lnTo>
                    <a:pt x="495" y="1115"/>
                  </a:lnTo>
                  <a:lnTo>
                    <a:pt x="499" y="1108"/>
                  </a:lnTo>
                  <a:lnTo>
                    <a:pt x="501" y="1102"/>
                  </a:lnTo>
                  <a:lnTo>
                    <a:pt x="502" y="1095"/>
                  </a:lnTo>
                  <a:lnTo>
                    <a:pt x="503" y="1088"/>
                  </a:lnTo>
                  <a:lnTo>
                    <a:pt x="504" y="1080"/>
                  </a:lnTo>
                  <a:lnTo>
                    <a:pt x="504" y="1045"/>
                  </a:lnTo>
                  <a:lnTo>
                    <a:pt x="503" y="1038"/>
                  </a:lnTo>
                  <a:lnTo>
                    <a:pt x="502" y="1032"/>
                  </a:lnTo>
                  <a:lnTo>
                    <a:pt x="501" y="1026"/>
                  </a:lnTo>
                  <a:lnTo>
                    <a:pt x="499" y="1021"/>
                  </a:lnTo>
                  <a:lnTo>
                    <a:pt x="492" y="1011"/>
                  </a:lnTo>
                  <a:lnTo>
                    <a:pt x="486" y="1003"/>
                  </a:lnTo>
                  <a:lnTo>
                    <a:pt x="479" y="995"/>
                  </a:lnTo>
                  <a:lnTo>
                    <a:pt x="474" y="987"/>
                  </a:lnTo>
                  <a:lnTo>
                    <a:pt x="472" y="984"/>
                  </a:lnTo>
                  <a:lnTo>
                    <a:pt x="469" y="980"/>
                  </a:lnTo>
                  <a:lnTo>
                    <a:pt x="468" y="977"/>
                  </a:lnTo>
                  <a:lnTo>
                    <a:pt x="467" y="972"/>
                  </a:lnTo>
                  <a:lnTo>
                    <a:pt x="467" y="721"/>
                  </a:lnTo>
                  <a:lnTo>
                    <a:pt x="468" y="720"/>
                  </a:lnTo>
                  <a:lnTo>
                    <a:pt x="468" y="718"/>
                  </a:lnTo>
                  <a:lnTo>
                    <a:pt x="469" y="711"/>
                  </a:lnTo>
                  <a:lnTo>
                    <a:pt x="473" y="704"/>
                  </a:lnTo>
                  <a:lnTo>
                    <a:pt x="474" y="702"/>
                  </a:lnTo>
                  <a:lnTo>
                    <a:pt x="475" y="701"/>
                  </a:lnTo>
                  <a:lnTo>
                    <a:pt x="479" y="696"/>
                  </a:lnTo>
                  <a:lnTo>
                    <a:pt x="486" y="690"/>
                  </a:lnTo>
                  <a:lnTo>
                    <a:pt x="486" y="690"/>
                  </a:lnTo>
                  <a:lnTo>
                    <a:pt x="486" y="690"/>
                  </a:lnTo>
                  <a:lnTo>
                    <a:pt x="487" y="690"/>
                  </a:lnTo>
                  <a:lnTo>
                    <a:pt x="487" y="690"/>
                  </a:lnTo>
                  <a:lnTo>
                    <a:pt x="491" y="688"/>
                  </a:lnTo>
                  <a:lnTo>
                    <a:pt x="496" y="687"/>
                  </a:lnTo>
                  <a:lnTo>
                    <a:pt x="513" y="689"/>
                  </a:lnTo>
                  <a:lnTo>
                    <a:pt x="530" y="694"/>
                  </a:lnTo>
                  <a:lnTo>
                    <a:pt x="546" y="699"/>
                  </a:lnTo>
                  <a:lnTo>
                    <a:pt x="562" y="706"/>
                  </a:lnTo>
                  <a:lnTo>
                    <a:pt x="579" y="714"/>
                  </a:lnTo>
                  <a:lnTo>
                    <a:pt x="594" y="724"/>
                  </a:lnTo>
                  <a:lnTo>
                    <a:pt x="609" y="734"/>
                  </a:lnTo>
                  <a:lnTo>
                    <a:pt x="624" y="745"/>
                  </a:lnTo>
                  <a:lnTo>
                    <a:pt x="638" y="760"/>
                  </a:lnTo>
                  <a:lnTo>
                    <a:pt x="652" y="774"/>
                  </a:lnTo>
                  <a:lnTo>
                    <a:pt x="666" y="789"/>
                  </a:lnTo>
                  <a:lnTo>
                    <a:pt x="679" y="805"/>
                  </a:lnTo>
                  <a:lnTo>
                    <a:pt x="691" y="822"/>
                  </a:lnTo>
                  <a:lnTo>
                    <a:pt x="703" y="841"/>
                  </a:lnTo>
                  <a:lnTo>
                    <a:pt x="715" y="860"/>
                  </a:lnTo>
                  <a:lnTo>
                    <a:pt x="725" y="880"/>
                  </a:lnTo>
                  <a:lnTo>
                    <a:pt x="726" y="880"/>
                  </a:lnTo>
                  <a:lnTo>
                    <a:pt x="734" y="895"/>
                  </a:lnTo>
                  <a:lnTo>
                    <a:pt x="743" y="909"/>
                  </a:lnTo>
                  <a:lnTo>
                    <a:pt x="751" y="920"/>
                  </a:lnTo>
                  <a:lnTo>
                    <a:pt x="761" y="933"/>
                  </a:lnTo>
                  <a:lnTo>
                    <a:pt x="771" y="944"/>
                  </a:lnTo>
                  <a:lnTo>
                    <a:pt x="780" y="955"/>
                  </a:lnTo>
                  <a:lnTo>
                    <a:pt x="790" y="965"/>
                  </a:lnTo>
                  <a:lnTo>
                    <a:pt x="801" y="973"/>
                  </a:lnTo>
                  <a:lnTo>
                    <a:pt x="812" y="982"/>
                  </a:lnTo>
                  <a:lnTo>
                    <a:pt x="824" y="988"/>
                  </a:lnTo>
                  <a:lnTo>
                    <a:pt x="836" y="995"/>
                  </a:lnTo>
                  <a:lnTo>
                    <a:pt x="847" y="999"/>
                  </a:lnTo>
                  <a:lnTo>
                    <a:pt x="860" y="1004"/>
                  </a:lnTo>
                  <a:lnTo>
                    <a:pt x="873" y="1007"/>
                  </a:lnTo>
                  <a:lnTo>
                    <a:pt x="886" y="1008"/>
                  </a:lnTo>
                  <a:lnTo>
                    <a:pt x="900" y="1009"/>
                  </a:lnTo>
                  <a:lnTo>
                    <a:pt x="915" y="1008"/>
                  </a:lnTo>
                  <a:lnTo>
                    <a:pt x="931" y="1006"/>
                  </a:lnTo>
                  <a:lnTo>
                    <a:pt x="945" y="1003"/>
                  </a:lnTo>
                  <a:lnTo>
                    <a:pt x="959" y="997"/>
                  </a:lnTo>
                  <a:lnTo>
                    <a:pt x="972" y="992"/>
                  </a:lnTo>
                  <a:lnTo>
                    <a:pt x="985" y="984"/>
                  </a:lnTo>
                  <a:lnTo>
                    <a:pt x="998" y="976"/>
                  </a:lnTo>
                  <a:lnTo>
                    <a:pt x="1009" y="965"/>
                  </a:lnTo>
                  <a:lnTo>
                    <a:pt x="1020" y="954"/>
                  </a:lnTo>
                  <a:lnTo>
                    <a:pt x="1032" y="942"/>
                  </a:lnTo>
                  <a:lnTo>
                    <a:pt x="1042" y="929"/>
                  </a:lnTo>
                  <a:lnTo>
                    <a:pt x="1053" y="915"/>
                  </a:lnTo>
                  <a:lnTo>
                    <a:pt x="1062" y="900"/>
                  </a:lnTo>
                  <a:lnTo>
                    <a:pt x="1071" y="885"/>
                  </a:lnTo>
                  <a:lnTo>
                    <a:pt x="1080" y="869"/>
                  </a:lnTo>
                  <a:lnTo>
                    <a:pt x="1088" y="850"/>
                  </a:lnTo>
                  <a:lnTo>
                    <a:pt x="1096" y="833"/>
                  </a:lnTo>
                  <a:lnTo>
                    <a:pt x="1103" y="814"/>
                  </a:lnTo>
                  <a:lnTo>
                    <a:pt x="1110" y="794"/>
                  </a:lnTo>
                  <a:lnTo>
                    <a:pt x="1116" y="775"/>
                  </a:lnTo>
                  <a:lnTo>
                    <a:pt x="1122" y="754"/>
                  </a:lnTo>
                  <a:lnTo>
                    <a:pt x="1127" y="733"/>
                  </a:lnTo>
                  <a:lnTo>
                    <a:pt x="1131" y="711"/>
                  </a:lnTo>
                  <a:lnTo>
                    <a:pt x="1136" y="689"/>
                  </a:lnTo>
                  <a:lnTo>
                    <a:pt x="1143" y="644"/>
                  </a:lnTo>
                  <a:lnTo>
                    <a:pt x="1148" y="599"/>
                  </a:lnTo>
                  <a:lnTo>
                    <a:pt x="1151" y="552"/>
                  </a:lnTo>
                  <a:lnTo>
                    <a:pt x="1152" y="505"/>
                  </a:lnTo>
                  <a:lnTo>
                    <a:pt x="1151" y="458"/>
                  </a:lnTo>
                  <a:lnTo>
                    <a:pt x="1148" y="411"/>
                  </a:lnTo>
                  <a:lnTo>
                    <a:pt x="1143" y="365"/>
                  </a:lnTo>
                  <a:lnTo>
                    <a:pt x="1136" y="320"/>
                  </a:lnTo>
                  <a:lnTo>
                    <a:pt x="1131" y="298"/>
                  </a:lnTo>
                  <a:lnTo>
                    <a:pt x="1127" y="277"/>
                  </a:lnTo>
                  <a:lnTo>
                    <a:pt x="1122" y="256"/>
                  </a:lnTo>
                  <a:lnTo>
                    <a:pt x="1116" y="236"/>
                  </a:lnTo>
                  <a:lnTo>
                    <a:pt x="1110" y="215"/>
                  </a:lnTo>
                  <a:lnTo>
                    <a:pt x="1103" y="196"/>
                  </a:lnTo>
                  <a:lnTo>
                    <a:pt x="1096" y="177"/>
                  </a:lnTo>
                  <a:lnTo>
                    <a:pt x="1088" y="159"/>
                  </a:lnTo>
                  <a:lnTo>
                    <a:pt x="1080" y="142"/>
                  </a:lnTo>
                  <a:lnTo>
                    <a:pt x="1071" y="124"/>
                  </a:lnTo>
                  <a:lnTo>
                    <a:pt x="1062" y="109"/>
                  </a:lnTo>
                  <a:lnTo>
                    <a:pt x="1053" y="94"/>
                  </a:lnTo>
                  <a:lnTo>
                    <a:pt x="1042" y="80"/>
                  </a:lnTo>
                  <a:lnTo>
                    <a:pt x="1032" y="67"/>
                  </a:lnTo>
                  <a:lnTo>
                    <a:pt x="1020" y="55"/>
                  </a:lnTo>
                  <a:lnTo>
                    <a:pt x="1009" y="45"/>
                  </a:lnTo>
                  <a:lnTo>
                    <a:pt x="998" y="35"/>
                  </a:lnTo>
                  <a:lnTo>
                    <a:pt x="985" y="26"/>
                  </a:lnTo>
                  <a:lnTo>
                    <a:pt x="972" y="19"/>
                  </a:lnTo>
                  <a:lnTo>
                    <a:pt x="959" y="12"/>
                  </a:lnTo>
                  <a:lnTo>
                    <a:pt x="945" y="7"/>
                  </a:lnTo>
                  <a:lnTo>
                    <a:pt x="931" y="4"/>
                  </a:lnTo>
                  <a:lnTo>
                    <a:pt x="915" y="1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3600" kern="1200">
                <a:solidFill>
                  <a:prstClr val="white">
                    <a:lumMod val="95000"/>
                  </a:prstClr>
                </a:solidFill>
                <a:latin typeface="Calibri" panose="020F0502020204030204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90070" y="3375438"/>
            <a:ext cx="692411" cy="692411"/>
            <a:chOff x="6090070" y="3375438"/>
            <a:chExt cx="692411" cy="692411"/>
          </a:xfrm>
        </p:grpSpPr>
        <p:sp>
          <p:nvSpPr>
            <p:cNvPr id="42" name="Oval 119"/>
            <p:cNvSpPr/>
            <p:nvPr/>
          </p:nvSpPr>
          <p:spPr>
            <a:xfrm>
              <a:off x="6090070" y="3375438"/>
              <a:ext cx="692411" cy="692411"/>
            </a:xfrm>
            <a:prstGeom prst="ellipse">
              <a:avLst/>
            </a:prstGeom>
            <a:solidFill>
              <a:srgbClr val="035CAC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28800" rtl="0"/>
              <a:endParaRPr lang="en-US" sz="3600" kern="12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</a:endParaRPr>
            </a:p>
          </p:txBody>
        </p:sp>
        <p:grpSp>
          <p:nvGrpSpPr>
            <p:cNvPr id="45" name="Group 39"/>
            <p:cNvGrpSpPr/>
            <p:nvPr/>
          </p:nvGrpSpPr>
          <p:grpSpPr>
            <a:xfrm>
              <a:off x="6283593" y="3557124"/>
              <a:ext cx="320484" cy="320484"/>
              <a:chOff x="7171531" y="2732484"/>
              <a:chExt cx="457200" cy="457200"/>
            </a:xfrm>
            <a:solidFill>
              <a:schemeClr val="bg1"/>
            </a:solidFill>
          </p:grpSpPr>
          <p:sp>
            <p:nvSpPr>
              <p:cNvPr id="46" name="Freeform 57"/>
              <p:cNvSpPr>
                <a:spLocks noEditPoints="1"/>
              </p:cNvSpPr>
              <p:nvPr/>
            </p:nvSpPr>
            <p:spPr bwMode="auto">
              <a:xfrm>
                <a:off x="7171531" y="2732484"/>
                <a:ext cx="142875" cy="457200"/>
              </a:xfrm>
              <a:custGeom>
                <a:avLst/>
                <a:gdLst>
                  <a:gd name="T0" fmla="*/ 268 w 360"/>
                  <a:gd name="T1" fmla="*/ 424 h 1153"/>
                  <a:gd name="T2" fmla="*/ 251 w 360"/>
                  <a:gd name="T3" fmla="*/ 441 h 1153"/>
                  <a:gd name="T4" fmla="*/ 231 w 360"/>
                  <a:gd name="T5" fmla="*/ 455 h 1153"/>
                  <a:gd name="T6" fmla="*/ 190 w 360"/>
                  <a:gd name="T7" fmla="*/ 468 h 1153"/>
                  <a:gd name="T8" fmla="*/ 144 w 360"/>
                  <a:gd name="T9" fmla="*/ 463 h 1153"/>
                  <a:gd name="T10" fmla="*/ 115 w 360"/>
                  <a:gd name="T11" fmla="*/ 446 h 1153"/>
                  <a:gd name="T12" fmla="*/ 93 w 360"/>
                  <a:gd name="T13" fmla="*/ 424 h 1153"/>
                  <a:gd name="T14" fmla="*/ 77 w 360"/>
                  <a:gd name="T15" fmla="*/ 393 h 1153"/>
                  <a:gd name="T16" fmla="*/ 72 w 360"/>
                  <a:gd name="T17" fmla="*/ 361 h 1153"/>
                  <a:gd name="T18" fmla="*/ 77 w 360"/>
                  <a:gd name="T19" fmla="*/ 328 h 1153"/>
                  <a:gd name="T20" fmla="*/ 93 w 360"/>
                  <a:gd name="T21" fmla="*/ 297 h 1153"/>
                  <a:gd name="T22" fmla="*/ 115 w 360"/>
                  <a:gd name="T23" fmla="*/ 275 h 1153"/>
                  <a:gd name="T24" fmla="*/ 144 w 360"/>
                  <a:gd name="T25" fmla="*/ 259 h 1153"/>
                  <a:gd name="T26" fmla="*/ 190 w 360"/>
                  <a:gd name="T27" fmla="*/ 253 h 1153"/>
                  <a:gd name="T28" fmla="*/ 231 w 360"/>
                  <a:gd name="T29" fmla="*/ 266 h 1153"/>
                  <a:gd name="T30" fmla="*/ 251 w 360"/>
                  <a:gd name="T31" fmla="*/ 280 h 1153"/>
                  <a:gd name="T32" fmla="*/ 268 w 360"/>
                  <a:gd name="T33" fmla="*/ 298 h 1153"/>
                  <a:gd name="T34" fmla="*/ 285 w 360"/>
                  <a:gd name="T35" fmla="*/ 338 h 1153"/>
                  <a:gd name="T36" fmla="*/ 287 w 360"/>
                  <a:gd name="T37" fmla="*/ 376 h 1153"/>
                  <a:gd name="T38" fmla="*/ 214 w 360"/>
                  <a:gd name="T39" fmla="*/ 1059 h 1153"/>
                  <a:gd name="T40" fmla="*/ 188 w 360"/>
                  <a:gd name="T41" fmla="*/ 1080 h 1153"/>
                  <a:gd name="T42" fmla="*/ 154 w 360"/>
                  <a:gd name="T43" fmla="*/ 1071 h 1153"/>
                  <a:gd name="T44" fmla="*/ 144 w 360"/>
                  <a:gd name="T45" fmla="*/ 537 h 1153"/>
                  <a:gd name="T46" fmla="*/ 189 w 360"/>
                  <a:gd name="T47" fmla="*/ 540 h 1153"/>
                  <a:gd name="T48" fmla="*/ 144 w 360"/>
                  <a:gd name="T49" fmla="*/ 108 h 1153"/>
                  <a:gd name="T50" fmla="*/ 160 w 360"/>
                  <a:gd name="T51" fmla="*/ 79 h 1153"/>
                  <a:gd name="T52" fmla="*/ 194 w 360"/>
                  <a:gd name="T53" fmla="*/ 76 h 1153"/>
                  <a:gd name="T54" fmla="*/ 216 w 360"/>
                  <a:gd name="T55" fmla="*/ 102 h 1153"/>
                  <a:gd name="T56" fmla="*/ 189 w 360"/>
                  <a:gd name="T57" fmla="*/ 181 h 1153"/>
                  <a:gd name="T58" fmla="*/ 144 w 360"/>
                  <a:gd name="T59" fmla="*/ 184 h 1153"/>
                  <a:gd name="T60" fmla="*/ 286 w 360"/>
                  <a:gd name="T61" fmla="*/ 87 h 1153"/>
                  <a:gd name="T62" fmla="*/ 263 w 360"/>
                  <a:gd name="T63" fmla="*/ 40 h 1153"/>
                  <a:gd name="T64" fmla="*/ 222 w 360"/>
                  <a:gd name="T65" fmla="*/ 9 h 1153"/>
                  <a:gd name="T66" fmla="*/ 169 w 360"/>
                  <a:gd name="T67" fmla="*/ 1 h 1153"/>
                  <a:gd name="T68" fmla="*/ 120 w 360"/>
                  <a:gd name="T69" fmla="*/ 20 h 1153"/>
                  <a:gd name="T70" fmla="*/ 85 w 360"/>
                  <a:gd name="T71" fmla="*/ 58 h 1153"/>
                  <a:gd name="T72" fmla="*/ 72 w 360"/>
                  <a:gd name="T73" fmla="*/ 108 h 1153"/>
                  <a:gd name="T74" fmla="*/ 43 w 360"/>
                  <a:gd name="T75" fmla="*/ 245 h 1153"/>
                  <a:gd name="T76" fmla="*/ 15 w 360"/>
                  <a:gd name="T77" fmla="*/ 289 h 1153"/>
                  <a:gd name="T78" fmla="*/ 1 w 360"/>
                  <a:gd name="T79" fmla="*/ 339 h 1153"/>
                  <a:gd name="T80" fmla="*/ 3 w 360"/>
                  <a:gd name="T81" fmla="*/ 393 h 1153"/>
                  <a:gd name="T82" fmla="*/ 20 w 360"/>
                  <a:gd name="T83" fmla="*/ 442 h 1153"/>
                  <a:gd name="T84" fmla="*/ 49 w 360"/>
                  <a:gd name="T85" fmla="*/ 483 h 1153"/>
                  <a:gd name="T86" fmla="*/ 72 w 360"/>
                  <a:gd name="T87" fmla="*/ 1055 h 1153"/>
                  <a:gd name="T88" fmla="*/ 90 w 360"/>
                  <a:gd name="T89" fmla="*/ 1105 h 1153"/>
                  <a:gd name="T90" fmla="*/ 128 w 360"/>
                  <a:gd name="T91" fmla="*/ 1140 h 1153"/>
                  <a:gd name="T92" fmla="*/ 180 w 360"/>
                  <a:gd name="T93" fmla="*/ 1153 h 1153"/>
                  <a:gd name="T94" fmla="*/ 232 w 360"/>
                  <a:gd name="T95" fmla="*/ 1140 h 1153"/>
                  <a:gd name="T96" fmla="*/ 270 w 360"/>
                  <a:gd name="T97" fmla="*/ 1105 h 1153"/>
                  <a:gd name="T98" fmla="*/ 287 w 360"/>
                  <a:gd name="T99" fmla="*/ 1055 h 1153"/>
                  <a:gd name="T100" fmla="*/ 311 w 360"/>
                  <a:gd name="T101" fmla="*/ 483 h 1153"/>
                  <a:gd name="T102" fmla="*/ 340 w 360"/>
                  <a:gd name="T103" fmla="*/ 442 h 1153"/>
                  <a:gd name="T104" fmla="*/ 357 w 360"/>
                  <a:gd name="T105" fmla="*/ 393 h 1153"/>
                  <a:gd name="T106" fmla="*/ 358 w 360"/>
                  <a:gd name="T107" fmla="*/ 339 h 1153"/>
                  <a:gd name="T108" fmla="*/ 344 w 360"/>
                  <a:gd name="T109" fmla="*/ 289 h 1153"/>
                  <a:gd name="T110" fmla="*/ 317 w 360"/>
                  <a:gd name="T111" fmla="*/ 245 h 1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60" h="1153">
                    <a:moveTo>
                      <a:pt x="283" y="391"/>
                    </a:moveTo>
                    <a:lnTo>
                      <a:pt x="283" y="393"/>
                    </a:lnTo>
                    <a:lnTo>
                      <a:pt x="282" y="397"/>
                    </a:lnTo>
                    <a:lnTo>
                      <a:pt x="275" y="411"/>
                    </a:lnTo>
                    <a:lnTo>
                      <a:pt x="268" y="424"/>
                    </a:lnTo>
                    <a:lnTo>
                      <a:pt x="268" y="424"/>
                    </a:lnTo>
                    <a:lnTo>
                      <a:pt x="268" y="424"/>
                    </a:lnTo>
                    <a:lnTo>
                      <a:pt x="262" y="430"/>
                    </a:lnTo>
                    <a:lnTo>
                      <a:pt x="257" y="436"/>
                    </a:lnTo>
                    <a:lnTo>
                      <a:pt x="251" y="441"/>
                    </a:lnTo>
                    <a:lnTo>
                      <a:pt x="245" y="446"/>
                    </a:lnTo>
                    <a:lnTo>
                      <a:pt x="245" y="446"/>
                    </a:lnTo>
                    <a:lnTo>
                      <a:pt x="245" y="446"/>
                    </a:lnTo>
                    <a:lnTo>
                      <a:pt x="238" y="452"/>
                    </a:lnTo>
                    <a:lnTo>
                      <a:pt x="231" y="455"/>
                    </a:lnTo>
                    <a:lnTo>
                      <a:pt x="223" y="459"/>
                    </a:lnTo>
                    <a:lnTo>
                      <a:pt x="216" y="463"/>
                    </a:lnTo>
                    <a:lnTo>
                      <a:pt x="207" y="465"/>
                    </a:lnTo>
                    <a:lnTo>
                      <a:pt x="198" y="467"/>
                    </a:lnTo>
                    <a:lnTo>
                      <a:pt x="190" y="468"/>
                    </a:lnTo>
                    <a:lnTo>
                      <a:pt x="180" y="469"/>
                    </a:lnTo>
                    <a:lnTo>
                      <a:pt x="170" y="468"/>
                    </a:lnTo>
                    <a:lnTo>
                      <a:pt x="162" y="467"/>
                    </a:lnTo>
                    <a:lnTo>
                      <a:pt x="153" y="465"/>
                    </a:lnTo>
                    <a:lnTo>
                      <a:pt x="144" y="463"/>
                    </a:lnTo>
                    <a:lnTo>
                      <a:pt x="137" y="459"/>
                    </a:lnTo>
                    <a:lnTo>
                      <a:pt x="129" y="455"/>
                    </a:lnTo>
                    <a:lnTo>
                      <a:pt x="122" y="452"/>
                    </a:lnTo>
                    <a:lnTo>
                      <a:pt x="115" y="446"/>
                    </a:lnTo>
                    <a:lnTo>
                      <a:pt x="115" y="446"/>
                    </a:lnTo>
                    <a:lnTo>
                      <a:pt x="115" y="446"/>
                    </a:lnTo>
                    <a:lnTo>
                      <a:pt x="109" y="441"/>
                    </a:lnTo>
                    <a:lnTo>
                      <a:pt x="103" y="436"/>
                    </a:lnTo>
                    <a:lnTo>
                      <a:pt x="98" y="430"/>
                    </a:lnTo>
                    <a:lnTo>
                      <a:pt x="93" y="424"/>
                    </a:lnTo>
                    <a:lnTo>
                      <a:pt x="93" y="424"/>
                    </a:lnTo>
                    <a:lnTo>
                      <a:pt x="93" y="424"/>
                    </a:lnTo>
                    <a:lnTo>
                      <a:pt x="85" y="411"/>
                    </a:lnTo>
                    <a:lnTo>
                      <a:pt x="79" y="397"/>
                    </a:lnTo>
                    <a:lnTo>
                      <a:pt x="77" y="393"/>
                    </a:lnTo>
                    <a:lnTo>
                      <a:pt x="76" y="391"/>
                    </a:lnTo>
                    <a:lnTo>
                      <a:pt x="75" y="384"/>
                    </a:lnTo>
                    <a:lnTo>
                      <a:pt x="73" y="376"/>
                    </a:lnTo>
                    <a:lnTo>
                      <a:pt x="72" y="369"/>
                    </a:lnTo>
                    <a:lnTo>
                      <a:pt x="72" y="361"/>
                    </a:lnTo>
                    <a:lnTo>
                      <a:pt x="72" y="353"/>
                    </a:lnTo>
                    <a:lnTo>
                      <a:pt x="73" y="345"/>
                    </a:lnTo>
                    <a:lnTo>
                      <a:pt x="75" y="338"/>
                    </a:lnTo>
                    <a:lnTo>
                      <a:pt x="76" y="331"/>
                    </a:lnTo>
                    <a:lnTo>
                      <a:pt x="77" y="328"/>
                    </a:lnTo>
                    <a:lnTo>
                      <a:pt x="79" y="325"/>
                    </a:lnTo>
                    <a:lnTo>
                      <a:pt x="85" y="311"/>
                    </a:lnTo>
                    <a:lnTo>
                      <a:pt x="93" y="298"/>
                    </a:lnTo>
                    <a:lnTo>
                      <a:pt x="93" y="298"/>
                    </a:lnTo>
                    <a:lnTo>
                      <a:pt x="93" y="297"/>
                    </a:lnTo>
                    <a:lnTo>
                      <a:pt x="98" y="292"/>
                    </a:lnTo>
                    <a:lnTo>
                      <a:pt x="103" y="285"/>
                    </a:lnTo>
                    <a:lnTo>
                      <a:pt x="109" y="280"/>
                    </a:lnTo>
                    <a:lnTo>
                      <a:pt x="115" y="276"/>
                    </a:lnTo>
                    <a:lnTo>
                      <a:pt x="115" y="275"/>
                    </a:lnTo>
                    <a:lnTo>
                      <a:pt x="115" y="275"/>
                    </a:lnTo>
                    <a:lnTo>
                      <a:pt x="122" y="270"/>
                    </a:lnTo>
                    <a:lnTo>
                      <a:pt x="129" y="266"/>
                    </a:lnTo>
                    <a:lnTo>
                      <a:pt x="137" y="263"/>
                    </a:lnTo>
                    <a:lnTo>
                      <a:pt x="144" y="259"/>
                    </a:lnTo>
                    <a:lnTo>
                      <a:pt x="153" y="256"/>
                    </a:lnTo>
                    <a:lnTo>
                      <a:pt x="162" y="254"/>
                    </a:lnTo>
                    <a:lnTo>
                      <a:pt x="170" y="253"/>
                    </a:lnTo>
                    <a:lnTo>
                      <a:pt x="180" y="253"/>
                    </a:lnTo>
                    <a:lnTo>
                      <a:pt x="190" y="253"/>
                    </a:lnTo>
                    <a:lnTo>
                      <a:pt x="198" y="254"/>
                    </a:lnTo>
                    <a:lnTo>
                      <a:pt x="207" y="256"/>
                    </a:lnTo>
                    <a:lnTo>
                      <a:pt x="216" y="259"/>
                    </a:lnTo>
                    <a:lnTo>
                      <a:pt x="223" y="263"/>
                    </a:lnTo>
                    <a:lnTo>
                      <a:pt x="231" y="266"/>
                    </a:lnTo>
                    <a:lnTo>
                      <a:pt x="238" y="270"/>
                    </a:lnTo>
                    <a:lnTo>
                      <a:pt x="245" y="275"/>
                    </a:lnTo>
                    <a:lnTo>
                      <a:pt x="245" y="275"/>
                    </a:lnTo>
                    <a:lnTo>
                      <a:pt x="245" y="276"/>
                    </a:lnTo>
                    <a:lnTo>
                      <a:pt x="251" y="280"/>
                    </a:lnTo>
                    <a:lnTo>
                      <a:pt x="257" y="285"/>
                    </a:lnTo>
                    <a:lnTo>
                      <a:pt x="262" y="292"/>
                    </a:lnTo>
                    <a:lnTo>
                      <a:pt x="268" y="297"/>
                    </a:lnTo>
                    <a:lnTo>
                      <a:pt x="268" y="298"/>
                    </a:lnTo>
                    <a:lnTo>
                      <a:pt x="268" y="298"/>
                    </a:lnTo>
                    <a:lnTo>
                      <a:pt x="275" y="311"/>
                    </a:lnTo>
                    <a:lnTo>
                      <a:pt x="282" y="325"/>
                    </a:lnTo>
                    <a:lnTo>
                      <a:pt x="283" y="328"/>
                    </a:lnTo>
                    <a:lnTo>
                      <a:pt x="283" y="331"/>
                    </a:lnTo>
                    <a:lnTo>
                      <a:pt x="285" y="338"/>
                    </a:lnTo>
                    <a:lnTo>
                      <a:pt x="287" y="345"/>
                    </a:lnTo>
                    <a:lnTo>
                      <a:pt x="288" y="353"/>
                    </a:lnTo>
                    <a:lnTo>
                      <a:pt x="288" y="361"/>
                    </a:lnTo>
                    <a:lnTo>
                      <a:pt x="288" y="369"/>
                    </a:lnTo>
                    <a:lnTo>
                      <a:pt x="287" y="376"/>
                    </a:lnTo>
                    <a:lnTo>
                      <a:pt x="285" y="384"/>
                    </a:lnTo>
                    <a:lnTo>
                      <a:pt x="283" y="391"/>
                    </a:lnTo>
                    <a:close/>
                    <a:moveTo>
                      <a:pt x="216" y="1045"/>
                    </a:moveTo>
                    <a:lnTo>
                      <a:pt x="216" y="1052"/>
                    </a:lnTo>
                    <a:lnTo>
                      <a:pt x="214" y="1059"/>
                    </a:lnTo>
                    <a:lnTo>
                      <a:pt x="210" y="1065"/>
                    </a:lnTo>
                    <a:lnTo>
                      <a:pt x="205" y="1071"/>
                    </a:lnTo>
                    <a:lnTo>
                      <a:pt x="201" y="1075"/>
                    </a:lnTo>
                    <a:lnTo>
                      <a:pt x="194" y="1078"/>
                    </a:lnTo>
                    <a:lnTo>
                      <a:pt x="188" y="1080"/>
                    </a:lnTo>
                    <a:lnTo>
                      <a:pt x="180" y="1080"/>
                    </a:lnTo>
                    <a:lnTo>
                      <a:pt x="173" y="1080"/>
                    </a:lnTo>
                    <a:lnTo>
                      <a:pt x="166" y="1078"/>
                    </a:lnTo>
                    <a:lnTo>
                      <a:pt x="160" y="1075"/>
                    </a:lnTo>
                    <a:lnTo>
                      <a:pt x="154" y="1071"/>
                    </a:lnTo>
                    <a:lnTo>
                      <a:pt x="150" y="1065"/>
                    </a:lnTo>
                    <a:lnTo>
                      <a:pt x="147" y="1059"/>
                    </a:lnTo>
                    <a:lnTo>
                      <a:pt x="144" y="1052"/>
                    </a:lnTo>
                    <a:lnTo>
                      <a:pt x="144" y="1045"/>
                    </a:lnTo>
                    <a:lnTo>
                      <a:pt x="144" y="537"/>
                    </a:lnTo>
                    <a:lnTo>
                      <a:pt x="153" y="539"/>
                    </a:lnTo>
                    <a:lnTo>
                      <a:pt x="162" y="540"/>
                    </a:lnTo>
                    <a:lnTo>
                      <a:pt x="170" y="540"/>
                    </a:lnTo>
                    <a:lnTo>
                      <a:pt x="180" y="540"/>
                    </a:lnTo>
                    <a:lnTo>
                      <a:pt x="189" y="540"/>
                    </a:lnTo>
                    <a:lnTo>
                      <a:pt x="198" y="540"/>
                    </a:lnTo>
                    <a:lnTo>
                      <a:pt x="207" y="539"/>
                    </a:lnTo>
                    <a:lnTo>
                      <a:pt x="216" y="537"/>
                    </a:lnTo>
                    <a:lnTo>
                      <a:pt x="216" y="1045"/>
                    </a:lnTo>
                    <a:close/>
                    <a:moveTo>
                      <a:pt x="144" y="108"/>
                    </a:moveTo>
                    <a:lnTo>
                      <a:pt x="144" y="102"/>
                    </a:lnTo>
                    <a:lnTo>
                      <a:pt x="147" y="94"/>
                    </a:lnTo>
                    <a:lnTo>
                      <a:pt x="150" y="89"/>
                    </a:lnTo>
                    <a:lnTo>
                      <a:pt x="154" y="83"/>
                    </a:lnTo>
                    <a:lnTo>
                      <a:pt x="160" y="79"/>
                    </a:lnTo>
                    <a:lnTo>
                      <a:pt x="166" y="76"/>
                    </a:lnTo>
                    <a:lnTo>
                      <a:pt x="173" y="74"/>
                    </a:lnTo>
                    <a:lnTo>
                      <a:pt x="180" y="73"/>
                    </a:lnTo>
                    <a:lnTo>
                      <a:pt x="188" y="74"/>
                    </a:lnTo>
                    <a:lnTo>
                      <a:pt x="194" y="76"/>
                    </a:lnTo>
                    <a:lnTo>
                      <a:pt x="201" y="79"/>
                    </a:lnTo>
                    <a:lnTo>
                      <a:pt x="205" y="83"/>
                    </a:lnTo>
                    <a:lnTo>
                      <a:pt x="210" y="89"/>
                    </a:lnTo>
                    <a:lnTo>
                      <a:pt x="214" y="94"/>
                    </a:lnTo>
                    <a:lnTo>
                      <a:pt x="216" y="102"/>
                    </a:lnTo>
                    <a:lnTo>
                      <a:pt x="216" y="108"/>
                    </a:lnTo>
                    <a:lnTo>
                      <a:pt x="216" y="184"/>
                    </a:lnTo>
                    <a:lnTo>
                      <a:pt x="207" y="183"/>
                    </a:lnTo>
                    <a:lnTo>
                      <a:pt x="198" y="182"/>
                    </a:lnTo>
                    <a:lnTo>
                      <a:pt x="189" y="181"/>
                    </a:lnTo>
                    <a:lnTo>
                      <a:pt x="180" y="181"/>
                    </a:lnTo>
                    <a:lnTo>
                      <a:pt x="170" y="181"/>
                    </a:lnTo>
                    <a:lnTo>
                      <a:pt x="162" y="182"/>
                    </a:lnTo>
                    <a:lnTo>
                      <a:pt x="153" y="183"/>
                    </a:lnTo>
                    <a:lnTo>
                      <a:pt x="144" y="184"/>
                    </a:lnTo>
                    <a:lnTo>
                      <a:pt x="144" y="108"/>
                    </a:lnTo>
                    <a:close/>
                    <a:moveTo>
                      <a:pt x="288" y="217"/>
                    </a:moveTo>
                    <a:lnTo>
                      <a:pt x="288" y="108"/>
                    </a:lnTo>
                    <a:lnTo>
                      <a:pt x="287" y="97"/>
                    </a:lnTo>
                    <a:lnTo>
                      <a:pt x="286" y="87"/>
                    </a:lnTo>
                    <a:lnTo>
                      <a:pt x="283" y="77"/>
                    </a:lnTo>
                    <a:lnTo>
                      <a:pt x="279" y="67"/>
                    </a:lnTo>
                    <a:lnTo>
                      <a:pt x="275" y="58"/>
                    </a:lnTo>
                    <a:lnTo>
                      <a:pt x="270" y="49"/>
                    </a:lnTo>
                    <a:lnTo>
                      <a:pt x="263" y="40"/>
                    </a:lnTo>
                    <a:lnTo>
                      <a:pt x="257" y="33"/>
                    </a:lnTo>
                    <a:lnTo>
                      <a:pt x="249" y="25"/>
                    </a:lnTo>
                    <a:lnTo>
                      <a:pt x="241" y="20"/>
                    </a:lnTo>
                    <a:lnTo>
                      <a:pt x="232" y="14"/>
                    </a:lnTo>
                    <a:lnTo>
                      <a:pt x="222" y="9"/>
                    </a:lnTo>
                    <a:lnTo>
                      <a:pt x="212" y="6"/>
                    </a:lnTo>
                    <a:lnTo>
                      <a:pt x="202" y="4"/>
                    </a:lnTo>
                    <a:lnTo>
                      <a:pt x="191" y="1"/>
                    </a:lnTo>
                    <a:lnTo>
                      <a:pt x="180" y="0"/>
                    </a:lnTo>
                    <a:lnTo>
                      <a:pt x="169" y="1"/>
                    </a:lnTo>
                    <a:lnTo>
                      <a:pt x="158" y="4"/>
                    </a:lnTo>
                    <a:lnTo>
                      <a:pt x="148" y="6"/>
                    </a:lnTo>
                    <a:lnTo>
                      <a:pt x="138" y="9"/>
                    </a:lnTo>
                    <a:lnTo>
                      <a:pt x="128" y="14"/>
                    </a:lnTo>
                    <a:lnTo>
                      <a:pt x="120" y="20"/>
                    </a:lnTo>
                    <a:lnTo>
                      <a:pt x="111" y="25"/>
                    </a:lnTo>
                    <a:lnTo>
                      <a:pt x="103" y="33"/>
                    </a:lnTo>
                    <a:lnTo>
                      <a:pt x="97" y="40"/>
                    </a:lnTo>
                    <a:lnTo>
                      <a:pt x="90" y="49"/>
                    </a:lnTo>
                    <a:lnTo>
                      <a:pt x="85" y="58"/>
                    </a:lnTo>
                    <a:lnTo>
                      <a:pt x="81" y="67"/>
                    </a:lnTo>
                    <a:lnTo>
                      <a:pt x="76" y="77"/>
                    </a:lnTo>
                    <a:lnTo>
                      <a:pt x="74" y="87"/>
                    </a:lnTo>
                    <a:lnTo>
                      <a:pt x="72" y="97"/>
                    </a:lnTo>
                    <a:lnTo>
                      <a:pt x="72" y="108"/>
                    </a:lnTo>
                    <a:lnTo>
                      <a:pt x="72" y="217"/>
                    </a:lnTo>
                    <a:lnTo>
                      <a:pt x="65" y="224"/>
                    </a:lnTo>
                    <a:lnTo>
                      <a:pt x="57" y="230"/>
                    </a:lnTo>
                    <a:lnTo>
                      <a:pt x="49" y="238"/>
                    </a:lnTo>
                    <a:lnTo>
                      <a:pt x="43" y="245"/>
                    </a:lnTo>
                    <a:lnTo>
                      <a:pt x="36" y="254"/>
                    </a:lnTo>
                    <a:lnTo>
                      <a:pt x="30" y="262"/>
                    </a:lnTo>
                    <a:lnTo>
                      <a:pt x="25" y="270"/>
                    </a:lnTo>
                    <a:lnTo>
                      <a:pt x="20" y="280"/>
                    </a:lnTo>
                    <a:lnTo>
                      <a:pt x="15" y="289"/>
                    </a:lnTo>
                    <a:lnTo>
                      <a:pt x="12" y="298"/>
                    </a:lnTo>
                    <a:lnTo>
                      <a:pt x="8" y="308"/>
                    </a:lnTo>
                    <a:lnTo>
                      <a:pt x="5" y="318"/>
                    </a:lnTo>
                    <a:lnTo>
                      <a:pt x="3" y="329"/>
                    </a:lnTo>
                    <a:lnTo>
                      <a:pt x="1" y="339"/>
                    </a:lnTo>
                    <a:lnTo>
                      <a:pt x="1" y="350"/>
                    </a:lnTo>
                    <a:lnTo>
                      <a:pt x="0" y="361"/>
                    </a:lnTo>
                    <a:lnTo>
                      <a:pt x="1" y="372"/>
                    </a:lnTo>
                    <a:lnTo>
                      <a:pt x="1" y="383"/>
                    </a:lnTo>
                    <a:lnTo>
                      <a:pt x="3" y="393"/>
                    </a:lnTo>
                    <a:lnTo>
                      <a:pt x="5" y="403"/>
                    </a:lnTo>
                    <a:lnTo>
                      <a:pt x="8" y="414"/>
                    </a:lnTo>
                    <a:lnTo>
                      <a:pt x="12" y="424"/>
                    </a:lnTo>
                    <a:lnTo>
                      <a:pt x="15" y="432"/>
                    </a:lnTo>
                    <a:lnTo>
                      <a:pt x="20" y="442"/>
                    </a:lnTo>
                    <a:lnTo>
                      <a:pt x="25" y="451"/>
                    </a:lnTo>
                    <a:lnTo>
                      <a:pt x="30" y="459"/>
                    </a:lnTo>
                    <a:lnTo>
                      <a:pt x="36" y="468"/>
                    </a:lnTo>
                    <a:lnTo>
                      <a:pt x="43" y="475"/>
                    </a:lnTo>
                    <a:lnTo>
                      <a:pt x="49" y="483"/>
                    </a:lnTo>
                    <a:lnTo>
                      <a:pt x="57" y="491"/>
                    </a:lnTo>
                    <a:lnTo>
                      <a:pt x="65" y="497"/>
                    </a:lnTo>
                    <a:lnTo>
                      <a:pt x="72" y="504"/>
                    </a:lnTo>
                    <a:lnTo>
                      <a:pt x="72" y="1045"/>
                    </a:lnTo>
                    <a:lnTo>
                      <a:pt x="72" y="1055"/>
                    </a:lnTo>
                    <a:lnTo>
                      <a:pt x="74" y="1066"/>
                    </a:lnTo>
                    <a:lnTo>
                      <a:pt x="76" y="1077"/>
                    </a:lnTo>
                    <a:lnTo>
                      <a:pt x="81" y="1087"/>
                    </a:lnTo>
                    <a:lnTo>
                      <a:pt x="85" y="1096"/>
                    </a:lnTo>
                    <a:lnTo>
                      <a:pt x="90" y="1105"/>
                    </a:lnTo>
                    <a:lnTo>
                      <a:pt x="97" y="1114"/>
                    </a:lnTo>
                    <a:lnTo>
                      <a:pt x="103" y="1121"/>
                    </a:lnTo>
                    <a:lnTo>
                      <a:pt x="111" y="1128"/>
                    </a:lnTo>
                    <a:lnTo>
                      <a:pt x="120" y="1134"/>
                    </a:lnTo>
                    <a:lnTo>
                      <a:pt x="128" y="1140"/>
                    </a:lnTo>
                    <a:lnTo>
                      <a:pt x="138" y="1144"/>
                    </a:lnTo>
                    <a:lnTo>
                      <a:pt x="148" y="1148"/>
                    </a:lnTo>
                    <a:lnTo>
                      <a:pt x="158" y="1150"/>
                    </a:lnTo>
                    <a:lnTo>
                      <a:pt x="169" y="1153"/>
                    </a:lnTo>
                    <a:lnTo>
                      <a:pt x="180" y="1153"/>
                    </a:lnTo>
                    <a:lnTo>
                      <a:pt x="191" y="1153"/>
                    </a:lnTo>
                    <a:lnTo>
                      <a:pt x="202" y="1150"/>
                    </a:lnTo>
                    <a:lnTo>
                      <a:pt x="212" y="1148"/>
                    </a:lnTo>
                    <a:lnTo>
                      <a:pt x="222" y="1144"/>
                    </a:lnTo>
                    <a:lnTo>
                      <a:pt x="232" y="1140"/>
                    </a:lnTo>
                    <a:lnTo>
                      <a:pt x="241" y="1134"/>
                    </a:lnTo>
                    <a:lnTo>
                      <a:pt x="249" y="1128"/>
                    </a:lnTo>
                    <a:lnTo>
                      <a:pt x="257" y="1121"/>
                    </a:lnTo>
                    <a:lnTo>
                      <a:pt x="263" y="1114"/>
                    </a:lnTo>
                    <a:lnTo>
                      <a:pt x="270" y="1105"/>
                    </a:lnTo>
                    <a:lnTo>
                      <a:pt x="275" y="1096"/>
                    </a:lnTo>
                    <a:lnTo>
                      <a:pt x="279" y="1087"/>
                    </a:lnTo>
                    <a:lnTo>
                      <a:pt x="283" y="1077"/>
                    </a:lnTo>
                    <a:lnTo>
                      <a:pt x="286" y="1066"/>
                    </a:lnTo>
                    <a:lnTo>
                      <a:pt x="287" y="1055"/>
                    </a:lnTo>
                    <a:lnTo>
                      <a:pt x="288" y="1045"/>
                    </a:lnTo>
                    <a:lnTo>
                      <a:pt x="288" y="504"/>
                    </a:lnTo>
                    <a:lnTo>
                      <a:pt x="296" y="497"/>
                    </a:lnTo>
                    <a:lnTo>
                      <a:pt x="303" y="491"/>
                    </a:lnTo>
                    <a:lnTo>
                      <a:pt x="311" y="483"/>
                    </a:lnTo>
                    <a:lnTo>
                      <a:pt x="317" y="475"/>
                    </a:lnTo>
                    <a:lnTo>
                      <a:pt x="324" y="468"/>
                    </a:lnTo>
                    <a:lnTo>
                      <a:pt x="330" y="459"/>
                    </a:lnTo>
                    <a:lnTo>
                      <a:pt x="336" y="451"/>
                    </a:lnTo>
                    <a:lnTo>
                      <a:pt x="340" y="442"/>
                    </a:lnTo>
                    <a:lnTo>
                      <a:pt x="344" y="432"/>
                    </a:lnTo>
                    <a:lnTo>
                      <a:pt x="349" y="424"/>
                    </a:lnTo>
                    <a:lnTo>
                      <a:pt x="352" y="414"/>
                    </a:lnTo>
                    <a:lnTo>
                      <a:pt x="355" y="403"/>
                    </a:lnTo>
                    <a:lnTo>
                      <a:pt x="357" y="393"/>
                    </a:lnTo>
                    <a:lnTo>
                      <a:pt x="358" y="383"/>
                    </a:lnTo>
                    <a:lnTo>
                      <a:pt x="359" y="372"/>
                    </a:lnTo>
                    <a:lnTo>
                      <a:pt x="360" y="361"/>
                    </a:lnTo>
                    <a:lnTo>
                      <a:pt x="359" y="350"/>
                    </a:lnTo>
                    <a:lnTo>
                      <a:pt x="358" y="339"/>
                    </a:lnTo>
                    <a:lnTo>
                      <a:pt x="357" y="329"/>
                    </a:lnTo>
                    <a:lnTo>
                      <a:pt x="355" y="318"/>
                    </a:lnTo>
                    <a:lnTo>
                      <a:pt x="352" y="308"/>
                    </a:lnTo>
                    <a:lnTo>
                      <a:pt x="349" y="298"/>
                    </a:lnTo>
                    <a:lnTo>
                      <a:pt x="344" y="289"/>
                    </a:lnTo>
                    <a:lnTo>
                      <a:pt x="340" y="280"/>
                    </a:lnTo>
                    <a:lnTo>
                      <a:pt x="336" y="270"/>
                    </a:lnTo>
                    <a:lnTo>
                      <a:pt x="330" y="262"/>
                    </a:lnTo>
                    <a:lnTo>
                      <a:pt x="324" y="254"/>
                    </a:lnTo>
                    <a:lnTo>
                      <a:pt x="317" y="245"/>
                    </a:lnTo>
                    <a:lnTo>
                      <a:pt x="311" y="238"/>
                    </a:lnTo>
                    <a:lnTo>
                      <a:pt x="303" y="230"/>
                    </a:lnTo>
                    <a:lnTo>
                      <a:pt x="296" y="224"/>
                    </a:lnTo>
                    <a:lnTo>
                      <a:pt x="288" y="2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3600" kern="120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endParaRPr>
              </a:p>
            </p:txBody>
          </p:sp>
          <p:sp>
            <p:nvSpPr>
              <p:cNvPr id="47" name="Freeform 58"/>
              <p:cNvSpPr>
                <a:spLocks noEditPoints="1"/>
              </p:cNvSpPr>
              <p:nvPr/>
            </p:nvSpPr>
            <p:spPr bwMode="auto">
              <a:xfrm>
                <a:off x="7485856" y="2732484"/>
                <a:ext cx="142875" cy="457200"/>
              </a:xfrm>
              <a:custGeom>
                <a:avLst/>
                <a:gdLst>
                  <a:gd name="T0" fmla="*/ 268 w 360"/>
                  <a:gd name="T1" fmla="*/ 424 h 1153"/>
                  <a:gd name="T2" fmla="*/ 251 w 360"/>
                  <a:gd name="T3" fmla="*/ 441 h 1153"/>
                  <a:gd name="T4" fmla="*/ 230 w 360"/>
                  <a:gd name="T5" fmla="*/ 455 h 1153"/>
                  <a:gd name="T6" fmla="*/ 189 w 360"/>
                  <a:gd name="T7" fmla="*/ 468 h 1153"/>
                  <a:gd name="T8" fmla="*/ 144 w 360"/>
                  <a:gd name="T9" fmla="*/ 463 h 1153"/>
                  <a:gd name="T10" fmla="*/ 115 w 360"/>
                  <a:gd name="T11" fmla="*/ 446 h 1153"/>
                  <a:gd name="T12" fmla="*/ 92 w 360"/>
                  <a:gd name="T13" fmla="*/ 424 h 1153"/>
                  <a:gd name="T14" fmla="*/ 78 w 360"/>
                  <a:gd name="T15" fmla="*/ 393 h 1153"/>
                  <a:gd name="T16" fmla="*/ 72 w 360"/>
                  <a:gd name="T17" fmla="*/ 361 h 1153"/>
                  <a:gd name="T18" fmla="*/ 78 w 360"/>
                  <a:gd name="T19" fmla="*/ 328 h 1153"/>
                  <a:gd name="T20" fmla="*/ 92 w 360"/>
                  <a:gd name="T21" fmla="*/ 297 h 1153"/>
                  <a:gd name="T22" fmla="*/ 115 w 360"/>
                  <a:gd name="T23" fmla="*/ 275 h 1153"/>
                  <a:gd name="T24" fmla="*/ 144 w 360"/>
                  <a:gd name="T25" fmla="*/ 259 h 1153"/>
                  <a:gd name="T26" fmla="*/ 189 w 360"/>
                  <a:gd name="T27" fmla="*/ 253 h 1153"/>
                  <a:gd name="T28" fmla="*/ 230 w 360"/>
                  <a:gd name="T29" fmla="*/ 266 h 1153"/>
                  <a:gd name="T30" fmla="*/ 251 w 360"/>
                  <a:gd name="T31" fmla="*/ 280 h 1153"/>
                  <a:gd name="T32" fmla="*/ 268 w 360"/>
                  <a:gd name="T33" fmla="*/ 298 h 1153"/>
                  <a:gd name="T34" fmla="*/ 286 w 360"/>
                  <a:gd name="T35" fmla="*/ 338 h 1153"/>
                  <a:gd name="T36" fmla="*/ 287 w 360"/>
                  <a:gd name="T37" fmla="*/ 376 h 1153"/>
                  <a:gd name="T38" fmla="*/ 213 w 360"/>
                  <a:gd name="T39" fmla="*/ 1059 h 1153"/>
                  <a:gd name="T40" fmla="*/ 187 w 360"/>
                  <a:gd name="T41" fmla="*/ 1080 h 1153"/>
                  <a:gd name="T42" fmla="*/ 155 w 360"/>
                  <a:gd name="T43" fmla="*/ 1071 h 1153"/>
                  <a:gd name="T44" fmla="*/ 144 w 360"/>
                  <a:gd name="T45" fmla="*/ 537 h 1153"/>
                  <a:gd name="T46" fmla="*/ 189 w 360"/>
                  <a:gd name="T47" fmla="*/ 540 h 1153"/>
                  <a:gd name="T48" fmla="*/ 144 w 360"/>
                  <a:gd name="T49" fmla="*/ 108 h 1153"/>
                  <a:gd name="T50" fmla="*/ 160 w 360"/>
                  <a:gd name="T51" fmla="*/ 79 h 1153"/>
                  <a:gd name="T52" fmla="*/ 194 w 360"/>
                  <a:gd name="T53" fmla="*/ 76 h 1153"/>
                  <a:gd name="T54" fmla="*/ 215 w 360"/>
                  <a:gd name="T55" fmla="*/ 102 h 1153"/>
                  <a:gd name="T56" fmla="*/ 189 w 360"/>
                  <a:gd name="T57" fmla="*/ 181 h 1153"/>
                  <a:gd name="T58" fmla="*/ 144 w 360"/>
                  <a:gd name="T59" fmla="*/ 184 h 1153"/>
                  <a:gd name="T60" fmla="*/ 286 w 360"/>
                  <a:gd name="T61" fmla="*/ 87 h 1153"/>
                  <a:gd name="T62" fmla="*/ 263 w 360"/>
                  <a:gd name="T63" fmla="*/ 40 h 1153"/>
                  <a:gd name="T64" fmla="*/ 222 w 360"/>
                  <a:gd name="T65" fmla="*/ 9 h 1153"/>
                  <a:gd name="T66" fmla="*/ 169 w 360"/>
                  <a:gd name="T67" fmla="*/ 1 h 1153"/>
                  <a:gd name="T68" fmla="*/ 119 w 360"/>
                  <a:gd name="T69" fmla="*/ 20 h 1153"/>
                  <a:gd name="T70" fmla="*/ 85 w 360"/>
                  <a:gd name="T71" fmla="*/ 58 h 1153"/>
                  <a:gd name="T72" fmla="*/ 72 w 360"/>
                  <a:gd name="T73" fmla="*/ 108 h 1153"/>
                  <a:gd name="T74" fmla="*/ 43 w 360"/>
                  <a:gd name="T75" fmla="*/ 245 h 1153"/>
                  <a:gd name="T76" fmla="*/ 16 w 360"/>
                  <a:gd name="T77" fmla="*/ 289 h 1153"/>
                  <a:gd name="T78" fmla="*/ 2 w 360"/>
                  <a:gd name="T79" fmla="*/ 339 h 1153"/>
                  <a:gd name="T80" fmla="*/ 3 w 360"/>
                  <a:gd name="T81" fmla="*/ 393 h 1153"/>
                  <a:gd name="T82" fmla="*/ 20 w 360"/>
                  <a:gd name="T83" fmla="*/ 442 h 1153"/>
                  <a:gd name="T84" fmla="*/ 49 w 360"/>
                  <a:gd name="T85" fmla="*/ 483 h 1153"/>
                  <a:gd name="T86" fmla="*/ 73 w 360"/>
                  <a:gd name="T87" fmla="*/ 1055 h 1153"/>
                  <a:gd name="T88" fmla="*/ 90 w 360"/>
                  <a:gd name="T89" fmla="*/ 1105 h 1153"/>
                  <a:gd name="T90" fmla="*/ 129 w 360"/>
                  <a:gd name="T91" fmla="*/ 1140 h 1153"/>
                  <a:gd name="T92" fmla="*/ 180 w 360"/>
                  <a:gd name="T93" fmla="*/ 1153 h 1153"/>
                  <a:gd name="T94" fmla="*/ 232 w 360"/>
                  <a:gd name="T95" fmla="*/ 1140 h 1153"/>
                  <a:gd name="T96" fmla="*/ 269 w 360"/>
                  <a:gd name="T97" fmla="*/ 1105 h 1153"/>
                  <a:gd name="T98" fmla="*/ 288 w 360"/>
                  <a:gd name="T99" fmla="*/ 1055 h 1153"/>
                  <a:gd name="T100" fmla="*/ 310 w 360"/>
                  <a:gd name="T101" fmla="*/ 483 h 1153"/>
                  <a:gd name="T102" fmla="*/ 341 w 360"/>
                  <a:gd name="T103" fmla="*/ 442 h 1153"/>
                  <a:gd name="T104" fmla="*/ 357 w 360"/>
                  <a:gd name="T105" fmla="*/ 393 h 1153"/>
                  <a:gd name="T106" fmla="*/ 359 w 360"/>
                  <a:gd name="T107" fmla="*/ 339 h 1153"/>
                  <a:gd name="T108" fmla="*/ 345 w 360"/>
                  <a:gd name="T109" fmla="*/ 289 h 1153"/>
                  <a:gd name="T110" fmla="*/ 318 w 360"/>
                  <a:gd name="T111" fmla="*/ 245 h 1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60" h="1153">
                    <a:moveTo>
                      <a:pt x="283" y="391"/>
                    </a:moveTo>
                    <a:lnTo>
                      <a:pt x="282" y="393"/>
                    </a:lnTo>
                    <a:lnTo>
                      <a:pt x="281" y="397"/>
                    </a:lnTo>
                    <a:lnTo>
                      <a:pt x="276" y="411"/>
                    </a:lnTo>
                    <a:lnTo>
                      <a:pt x="268" y="424"/>
                    </a:lnTo>
                    <a:lnTo>
                      <a:pt x="267" y="424"/>
                    </a:lnTo>
                    <a:lnTo>
                      <a:pt x="267" y="424"/>
                    </a:lnTo>
                    <a:lnTo>
                      <a:pt x="263" y="430"/>
                    </a:lnTo>
                    <a:lnTo>
                      <a:pt x="257" y="436"/>
                    </a:lnTo>
                    <a:lnTo>
                      <a:pt x="251" y="441"/>
                    </a:lnTo>
                    <a:lnTo>
                      <a:pt x="246" y="446"/>
                    </a:lnTo>
                    <a:lnTo>
                      <a:pt x="245" y="446"/>
                    </a:lnTo>
                    <a:lnTo>
                      <a:pt x="245" y="446"/>
                    </a:lnTo>
                    <a:lnTo>
                      <a:pt x="238" y="452"/>
                    </a:lnTo>
                    <a:lnTo>
                      <a:pt x="230" y="455"/>
                    </a:lnTo>
                    <a:lnTo>
                      <a:pt x="224" y="459"/>
                    </a:lnTo>
                    <a:lnTo>
                      <a:pt x="216" y="463"/>
                    </a:lnTo>
                    <a:lnTo>
                      <a:pt x="208" y="465"/>
                    </a:lnTo>
                    <a:lnTo>
                      <a:pt x="198" y="467"/>
                    </a:lnTo>
                    <a:lnTo>
                      <a:pt x="189" y="468"/>
                    </a:lnTo>
                    <a:lnTo>
                      <a:pt x="180" y="469"/>
                    </a:lnTo>
                    <a:lnTo>
                      <a:pt x="171" y="468"/>
                    </a:lnTo>
                    <a:lnTo>
                      <a:pt x="161" y="467"/>
                    </a:lnTo>
                    <a:lnTo>
                      <a:pt x="153" y="465"/>
                    </a:lnTo>
                    <a:lnTo>
                      <a:pt x="144" y="463"/>
                    </a:lnTo>
                    <a:lnTo>
                      <a:pt x="137" y="459"/>
                    </a:lnTo>
                    <a:lnTo>
                      <a:pt x="129" y="455"/>
                    </a:lnTo>
                    <a:lnTo>
                      <a:pt x="121" y="452"/>
                    </a:lnTo>
                    <a:lnTo>
                      <a:pt x="115" y="446"/>
                    </a:lnTo>
                    <a:lnTo>
                      <a:pt x="115" y="446"/>
                    </a:lnTo>
                    <a:lnTo>
                      <a:pt x="115" y="446"/>
                    </a:lnTo>
                    <a:lnTo>
                      <a:pt x="108" y="441"/>
                    </a:lnTo>
                    <a:lnTo>
                      <a:pt x="103" y="436"/>
                    </a:lnTo>
                    <a:lnTo>
                      <a:pt x="98" y="430"/>
                    </a:lnTo>
                    <a:lnTo>
                      <a:pt x="92" y="424"/>
                    </a:lnTo>
                    <a:lnTo>
                      <a:pt x="92" y="424"/>
                    </a:lnTo>
                    <a:lnTo>
                      <a:pt x="92" y="424"/>
                    </a:lnTo>
                    <a:lnTo>
                      <a:pt x="85" y="411"/>
                    </a:lnTo>
                    <a:lnTo>
                      <a:pt x="78" y="397"/>
                    </a:lnTo>
                    <a:lnTo>
                      <a:pt x="78" y="393"/>
                    </a:lnTo>
                    <a:lnTo>
                      <a:pt x="77" y="391"/>
                    </a:lnTo>
                    <a:lnTo>
                      <a:pt x="75" y="384"/>
                    </a:lnTo>
                    <a:lnTo>
                      <a:pt x="73" y="376"/>
                    </a:lnTo>
                    <a:lnTo>
                      <a:pt x="73" y="369"/>
                    </a:lnTo>
                    <a:lnTo>
                      <a:pt x="72" y="361"/>
                    </a:lnTo>
                    <a:lnTo>
                      <a:pt x="73" y="353"/>
                    </a:lnTo>
                    <a:lnTo>
                      <a:pt x="73" y="345"/>
                    </a:lnTo>
                    <a:lnTo>
                      <a:pt x="75" y="338"/>
                    </a:lnTo>
                    <a:lnTo>
                      <a:pt x="77" y="331"/>
                    </a:lnTo>
                    <a:lnTo>
                      <a:pt x="78" y="328"/>
                    </a:lnTo>
                    <a:lnTo>
                      <a:pt x="78" y="325"/>
                    </a:lnTo>
                    <a:lnTo>
                      <a:pt x="85" y="311"/>
                    </a:lnTo>
                    <a:lnTo>
                      <a:pt x="92" y="298"/>
                    </a:lnTo>
                    <a:lnTo>
                      <a:pt x="92" y="298"/>
                    </a:lnTo>
                    <a:lnTo>
                      <a:pt x="92" y="297"/>
                    </a:lnTo>
                    <a:lnTo>
                      <a:pt x="98" y="292"/>
                    </a:lnTo>
                    <a:lnTo>
                      <a:pt x="103" y="285"/>
                    </a:lnTo>
                    <a:lnTo>
                      <a:pt x="108" y="280"/>
                    </a:lnTo>
                    <a:lnTo>
                      <a:pt x="115" y="276"/>
                    </a:lnTo>
                    <a:lnTo>
                      <a:pt x="115" y="275"/>
                    </a:lnTo>
                    <a:lnTo>
                      <a:pt x="115" y="275"/>
                    </a:lnTo>
                    <a:lnTo>
                      <a:pt x="121" y="270"/>
                    </a:lnTo>
                    <a:lnTo>
                      <a:pt x="129" y="266"/>
                    </a:lnTo>
                    <a:lnTo>
                      <a:pt x="137" y="263"/>
                    </a:lnTo>
                    <a:lnTo>
                      <a:pt x="144" y="259"/>
                    </a:lnTo>
                    <a:lnTo>
                      <a:pt x="153" y="256"/>
                    </a:lnTo>
                    <a:lnTo>
                      <a:pt x="161" y="254"/>
                    </a:lnTo>
                    <a:lnTo>
                      <a:pt x="171" y="253"/>
                    </a:lnTo>
                    <a:lnTo>
                      <a:pt x="180" y="253"/>
                    </a:lnTo>
                    <a:lnTo>
                      <a:pt x="189" y="253"/>
                    </a:lnTo>
                    <a:lnTo>
                      <a:pt x="198" y="254"/>
                    </a:lnTo>
                    <a:lnTo>
                      <a:pt x="208" y="256"/>
                    </a:lnTo>
                    <a:lnTo>
                      <a:pt x="216" y="259"/>
                    </a:lnTo>
                    <a:lnTo>
                      <a:pt x="224" y="263"/>
                    </a:lnTo>
                    <a:lnTo>
                      <a:pt x="230" y="266"/>
                    </a:lnTo>
                    <a:lnTo>
                      <a:pt x="238" y="270"/>
                    </a:lnTo>
                    <a:lnTo>
                      <a:pt x="245" y="275"/>
                    </a:lnTo>
                    <a:lnTo>
                      <a:pt x="245" y="275"/>
                    </a:lnTo>
                    <a:lnTo>
                      <a:pt x="246" y="276"/>
                    </a:lnTo>
                    <a:lnTo>
                      <a:pt x="251" y="280"/>
                    </a:lnTo>
                    <a:lnTo>
                      <a:pt x="257" y="285"/>
                    </a:lnTo>
                    <a:lnTo>
                      <a:pt x="263" y="292"/>
                    </a:lnTo>
                    <a:lnTo>
                      <a:pt x="267" y="297"/>
                    </a:lnTo>
                    <a:lnTo>
                      <a:pt x="267" y="298"/>
                    </a:lnTo>
                    <a:lnTo>
                      <a:pt x="268" y="298"/>
                    </a:lnTo>
                    <a:lnTo>
                      <a:pt x="276" y="311"/>
                    </a:lnTo>
                    <a:lnTo>
                      <a:pt x="281" y="325"/>
                    </a:lnTo>
                    <a:lnTo>
                      <a:pt x="282" y="328"/>
                    </a:lnTo>
                    <a:lnTo>
                      <a:pt x="283" y="331"/>
                    </a:lnTo>
                    <a:lnTo>
                      <a:pt x="286" y="338"/>
                    </a:lnTo>
                    <a:lnTo>
                      <a:pt x="287" y="345"/>
                    </a:lnTo>
                    <a:lnTo>
                      <a:pt x="288" y="353"/>
                    </a:lnTo>
                    <a:lnTo>
                      <a:pt x="288" y="361"/>
                    </a:lnTo>
                    <a:lnTo>
                      <a:pt x="288" y="369"/>
                    </a:lnTo>
                    <a:lnTo>
                      <a:pt x="287" y="376"/>
                    </a:lnTo>
                    <a:lnTo>
                      <a:pt x="286" y="384"/>
                    </a:lnTo>
                    <a:lnTo>
                      <a:pt x="283" y="391"/>
                    </a:lnTo>
                    <a:close/>
                    <a:moveTo>
                      <a:pt x="216" y="1045"/>
                    </a:moveTo>
                    <a:lnTo>
                      <a:pt x="215" y="1052"/>
                    </a:lnTo>
                    <a:lnTo>
                      <a:pt x="213" y="1059"/>
                    </a:lnTo>
                    <a:lnTo>
                      <a:pt x="210" y="1065"/>
                    </a:lnTo>
                    <a:lnTo>
                      <a:pt x="206" y="1071"/>
                    </a:lnTo>
                    <a:lnTo>
                      <a:pt x="200" y="1075"/>
                    </a:lnTo>
                    <a:lnTo>
                      <a:pt x="194" y="1078"/>
                    </a:lnTo>
                    <a:lnTo>
                      <a:pt x="187" y="1080"/>
                    </a:lnTo>
                    <a:lnTo>
                      <a:pt x="180" y="1080"/>
                    </a:lnTo>
                    <a:lnTo>
                      <a:pt x="173" y="1080"/>
                    </a:lnTo>
                    <a:lnTo>
                      <a:pt x="166" y="1078"/>
                    </a:lnTo>
                    <a:lnTo>
                      <a:pt x="160" y="1075"/>
                    </a:lnTo>
                    <a:lnTo>
                      <a:pt x="155" y="1071"/>
                    </a:lnTo>
                    <a:lnTo>
                      <a:pt x="151" y="1065"/>
                    </a:lnTo>
                    <a:lnTo>
                      <a:pt x="147" y="1059"/>
                    </a:lnTo>
                    <a:lnTo>
                      <a:pt x="145" y="1052"/>
                    </a:lnTo>
                    <a:lnTo>
                      <a:pt x="144" y="1045"/>
                    </a:lnTo>
                    <a:lnTo>
                      <a:pt x="144" y="537"/>
                    </a:lnTo>
                    <a:lnTo>
                      <a:pt x="153" y="539"/>
                    </a:lnTo>
                    <a:lnTo>
                      <a:pt x="161" y="540"/>
                    </a:lnTo>
                    <a:lnTo>
                      <a:pt x="171" y="540"/>
                    </a:lnTo>
                    <a:lnTo>
                      <a:pt x="180" y="540"/>
                    </a:lnTo>
                    <a:lnTo>
                      <a:pt x="189" y="540"/>
                    </a:lnTo>
                    <a:lnTo>
                      <a:pt x="198" y="540"/>
                    </a:lnTo>
                    <a:lnTo>
                      <a:pt x="207" y="539"/>
                    </a:lnTo>
                    <a:lnTo>
                      <a:pt x="216" y="537"/>
                    </a:lnTo>
                    <a:lnTo>
                      <a:pt x="216" y="1045"/>
                    </a:lnTo>
                    <a:close/>
                    <a:moveTo>
                      <a:pt x="144" y="108"/>
                    </a:moveTo>
                    <a:lnTo>
                      <a:pt x="145" y="102"/>
                    </a:lnTo>
                    <a:lnTo>
                      <a:pt x="147" y="94"/>
                    </a:lnTo>
                    <a:lnTo>
                      <a:pt x="151" y="89"/>
                    </a:lnTo>
                    <a:lnTo>
                      <a:pt x="155" y="83"/>
                    </a:lnTo>
                    <a:lnTo>
                      <a:pt x="160" y="79"/>
                    </a:lnTo>
                    <a:lnTo>
                      <a:pt x="166" y="76"/>
                    </a:lnTo>
                    <a:lnTo>
                      <a:pt x="173" y="74"/>
                    </a:lnTo>
                    <a:lnTo>
                      <a:pt x="180" y="73"/>
                    </a:lnTo>
                    <a:lnTo>
                      <a:pt x="187" y="74"/>
                    </a:lnTo>
                    <a:lnTo>
                      <a:pt x="194" y="76"/>
                    </a:lnTo>
                    <a:lnTo>
                      <a:pt x="200" y="79"/>
                    </a:lnTo>
                    <a:lnTo>
                      <a:pt x="206" y="83"/>
                    </a:lnTo>
                    <a:lnTo>
                      <a:pt x="210" y="89"/>
                    </a:lnTo>
                    <a:lnTo>
                      <a:pt x="213" y="94"/>
                    </a:lnTo>
                    <a:lnTo>
                      <a:pt x="215" y="102"/>
                    </a:lnTo>
                    <a:lnTo>
                      <a:pt x="216" y="108"/>
                    </a:lnTo>
                    <a:lnTo>
                      <a:pt x="216" y="184"/>
                    </a:lnTo>
                    <a:lnTo>
                      <a:pt x="207" y="183"/>
                    </a:lnTo>
                    <a:lnTo>
                      <a:pt x="198" y="182"/>
                    </a:lnTo>
                    <a:lnTo>
                      <a:pt x="189" y="181"/>
                    </a:lnTo>
                    <a:lnTo>
                      <a:pt x="180" y="181"/>
                    </a:lnTo>
                    <a:lnTo>
                      <a:pt x="171" y="181"/>
                    </a:lnTo>
                    <a:lnTo>
                      <a:pt x="161" y="182"/>
                    </a:lnTo>
                    <a:lnTo>
                      <a:pt x="153" y="183"/>
                    </a:lnTo>
                    <a:lnTo>
                      <a:pt x="144" y="184"/>
                    </a:lnTo>
                    <a:lnTo>
                      <a:pt x="144" y="108"/>
                    </a:lnTo>
                    <a:close/>
                    <a:moveTo>
                      <a:pt x="288" y="217"/>
                    </a:moveTo>
                    <a:lnTo>
                      <a:pt x="288" y="108"/>
                    </a:lnTo>
                    <a:lnTo>
                      <a:pt x="288" y="97"/>
                    </a:lnTo>
                    <a:lnTo>
                      <a:pt x="286" y="87"/>
                    </a:lnTo>
                    <a:lnTo>
                      <a:pt x="283" y="77"/>
                    </a:lnTo>
                    <a:lnTo>
                      <a:pt x="279" y="67"/>
                    </a:lnTo>
                    <a:lnTo>
                      <a:pt x="275" y="58"/>
                    </a:lnTo>
                    <a:lnTo>
                      <a:pt x="269" y="49"/>
                    </a:lnTo>
                    <a:lnTo>
                      <a:pt x="263" y="40"/>
                    </a:lnTo>
                    <a:lnTo>
                      <a:pt x="256" y="33"/>
                    </a:lnTo>
                    <a:lnTo>
                      <a:pt x="249" y="25"/>
                    </a:lnTo>
                    <a:lnTo>
                      <a:pt x="240" y="20"/>
                    </a:lnTo>
                    <a:lnTo>
                      <a:pt x="232" y="14"/>
                    </a:lnTo>
                    <a:lnTo>
                      <a:pt x="222" y="9"/>
                    </a:lnTo>
                    <a:lnTo>
                      <a:pt x="212" y="6"/>
                    </a:lnTo>
                    <a:lnTo>
                      <a:pt x="201" y="4"/>
                    </a:lnTo>
                    <a:lnTo>
                      <a:pt x="191" y="1"/>
                    </a:lnTo>
                    <a:lnTo>
                      <a:pt x="180" y="0"/>
                    </a:lnTo>
                    <a:lnTo>
                      <a:pt x="169" y="1"/>
                    </a:lnTo>
                    <a:lnTo>
                      <a:pt x="158" y="4"/>
                    </a:lnTo>
                    <a:lnTo>
                      <a:pt x="148" y="6"/>
                    </a:lnTo>
                    <a:lnTo>
                      <a:pt x="138" y="9"/>
                    </a:lnTo>
                    <a:lnTo>
                      <a:pt x="129" y="14"/>
                    </a:lnTo>
                    <a:lnTo>
                      <a:pt x="119" y="20"/>
                    </a:lnTo>
                    <a:lnTo>
                      <a:pt x="112" y="25"/>
                    </a:lnTo>
                    <a:lnTo>
                      <a:pt x="104" y="33"/>
                    </a:lnTo>
                    <a:lnTo>
                      <a:pt x="97" y="40"/>
                    </a:lnTo>
                    <a:lnTo>
                      <a:pt x="90" y="49"/>
                    </a:lnTo>
                    <a:lnTo>
                      <a:pt x="85" y="58"/>
                    </a:lnTo>
                    <a:lnTo>
                      <a:pt x="80" y="67"/>
                    </a:lnTo>
                    <a:lnTo>
                      <a:pt x="77" y="77"/>
                    </a:lnTo>
                    <a:lnTo>
                      <a:pt x="74" y="87"/>
                    </a:lnTo>
                    <a:lnTo>
                      <a:pt x="73" y="97"/>
                    </a:lnTo>
                    <a:lnTo>
                      <a:pt x="72" y="108"/>
                    </a:lnTo>
                    <a:lnTo>
                      <a:pt x="72" y="217"/>
                    </a:lnTo>
                    <a:lnTo>
                      <a:pt x="64" y="224"/>
                    </a:lnTo>
                    <a:lnTo>
                      <a:pt x="57" y="230"/>
                    </a:lnTo>
                    <a:lnTo>
                      <a:pt x="49" y="238"/>
                    </a:lnTo>
                    <a:lnTo>
                      <a:pt x="43" y="245"/>
                    </a:lnTo>
                    <a:lnTo>
                      <a:pt x="36" y="254"/>
                    </a:lnTo>
                    <a:lnTo>
                      <a:pt x="30" y="262"/>
                    </a:lnTo>
                    <a:lnTo>
                      <a:pt x="24" y="270"/>
                    </a:lnTo>
                    <a:lnTo>
                      <a:pt x="20" y="280"/>
                    </a:lnTo>
                    <a:lnTo>
                      <a:pt x="16" y="289"/>
                    </a:lnTo>
                    <a:lnTo>
                      <a:pt x="11" y="298"/>
                    </a:lnTo>
                    <a:lnTo>
                      <a:pt x="8" y="308"/>
                    </a:lnTo>
                    <a:lnTo>
                      <a:pt x="5" y="318"/>
                    </a:lnTo>
                    <a:lnTo>
                      <a:pt x="3" y="329"/>
                    </a:lnTo>
                    <a:lnTo>
                      <a:pt x="2" y="339"/>
                    </a:lnTo>
                    <a:lnTo>
                      <a:pt x="0" y="350"/>
                    </a:lnTo>
                    <a:lnTo>
                      <a:pt x="0" y="361"/>
                    </a:lnTo>
                    <a:lnTo>
                      <a:pt x="0" y="372"/>
                    </a:lnTo>
                    <a:lnTo>
                      <a:pt x="2" y="383"/>
                    </a:lnTo>
                    <a:lnTo>
                      <a:pt x="3" y="393"/>
                    </a:lnTo>
                    <a:lnTo>
                      <a:pt x="5" y="403"/>
                    </a:lnTo>
                    <a:lnTo>
                      <a:pt x="8" y="414"/>
                    </a:lnTo>
                    <a:lnTo>
                      <a:pt x="11" y="424"/>
                    </a:lnTo>
                    <a:lnTo>
                      <a:pt x="16" y="432"/>
                    </a:lnTo>
                    <a:lnTo>
                      <a:pt x="20" y="442"/>
                    </a:lnTo>
                    <a:lnTo>
                      <a:pt x="24" y="451"/>
                    </a:lnTo>
                    <a:lnTo>
                      <a:pt x="30" y="459"/>
                    </a:lnTo>
                    <a:lnTo>
                      <a:pt x="36" y="468"/>
                    </a:lnTo>
                    <a:lnTo>
                      <a:pt x="43" y="475"/>
                    </a:lnTo>
                    <a:lnTo>
                      <a:pt x="49" y="483"/>
                    </a:lnTo>
                    <a:lnTo>
                      <a:pt x="57" y="491"/>
                    </a:lnTo>
                    <a:lnTo>
                      <a:pt x="64" y="497"/>
                    </a:lnTo>
                    <a:lnTo>
                      <a:pt x="72" y="504"/>
                    </a:lnTo>
                    <a:lnTo>
                      <a:pt x="72" y="1045"/>
                    </a:lnTo>
                    <a:lnTo>
                      <a:pt x="73" y="1055"/>
                    </a:lnTo>
                    <a:lnTo>
                      <a:pt x="74" y="1066"/>
                    </a:lnTo>
                    <a:lnTo>
                      <a:pt x="77" y="1077"/>
                    </a:lnTo>
                    <a:lnTo>
                      <a:pt x="80" y="1087"/>
                    </a:lnTo>
                    <a:lnTo>
                      <a:pt x="85" y="1096"/>
                    </a:lnTo>
                    <a:lnTo>
                      <a:pt x="90" y="1105"/>
                    </a:lnTo>
                    <a:lnTo>
                      <a:pt x="97" y="1114"/>
                    </a:lnTo>
                    <a:lnTo>
                      <a:pt x="104" y="1121"/>
                    </a:lnTo>
                    <a:lnTo>
                      <a:pt x="112" y="1128"/>
                    </a:lnTo>
                    <a:lnTo>
                      <a:pt x="119" y="1134"/>
                    </a:lnTo>
                    <a:lnTo>
                      <a:pt x="129" y="1140"/>
                    </a:lnTo>
                    <a:lnTo>
                      <a:pt x="138" y="1144"/>
                    </a:lnTo>
                    <a:lnTo>
                      <a:pt x="148" y="1148"/>
                    </a:lnTo>
                    <a:lnTo>
                      <a:pt x="158" y="1150"/>
                    </a:lnTo>
                    <a:lnTo>
                      <a:pt x="169" y="1153"/>
                    </a:lnTo>
                    <a:lnTo>
                      <a:pt x="180" y="1153"/>
                    </a:lnTo>
                    <a:lnTo>
                      <a:pt x="191" y="1153"/>
                    </a:lnTo>
                    <a:lnTo>
                      <a:pt x="201" y="1150"/>
                    </a:lnTo>
                    <a:lnTo>
                      <a:pt x="212" y="1148"/>
                    </a:lnTo>
                    <a:lnTo>
                      <a:pt x="222" y="1144"/>
                    </a:lnTo>
                    <a:lnTo>
                      <a:pt x="232" y="1140"/>
                    </a:lnTo>
                    <a:lnTo>
                      <a:pt x="240" y="1134"/>
                    </a:lnTo>
                    <a:lnTo>
                      <a:pt x="249" y="1128"/>
                    </a:lnTo>
                    <a:lnTo>
                      <a:pt x="256" y="1121"/>
                    </a:lnTo>
                    <a:lnTo>
                      <a:pt x="263" y="1114"/>
                    </a:lnTo>
                    <a:lnTo>
                      <a:pt x="269" y="1105"/>
                    </a:lnTo>
                    <a:lnTo>
                      <a:pt x="275" y="1096"/>
                    </a:lnTo>
                    <a:lnTo>
                      <a:pt x="279" y="1087"/>
                    </a:lnTo>
                    <a:lnTo>
                      <a:pt x="283" y="1077"/>
                    </a:lnTo>
                    <a:lnTo>
                      <a:pt x="286" y="1066"/>
                    </a:lnTo>
                    <a:lnTo>
                      <a:pt x="288" y="1055"/>
                    </a:lnTo>
                    <a:lnTo>
                      <a:pt x="288" y="1045"/>
                    </a:lnTo>
                    <a:lnTo>
                      <a:pt x="288" y="504"/>
                    </a:lnTo>
                    <a:lnTo>
                      <a:pt x="296" y="497"/>
                    </a:lnTo>
                    <a:lnTo>
                      <a:pt x="304" y="491"/>
                    </a:lnTo>
                    <a:lnTo>
                      <a:pt x="310" y="483"/>
                    </a:lnTo>
                    <a:lnTo>
                      <a:pt x="318" y="475"/>
                    </a:lnTo>
                    <a:lnTo>
                      <a:pt x="324" y="468"/>
                    </a:lnTo>
                    <a:lnTo>
                      <a:pt x="330" y="459"/>
                    </a:lnTo>
                    <a:lnTo>
                      <a:pt x="335" y="451"/>
                    </a:lnTo>
                    <a:lnTo>
                      <a:pt x="341" y="442"/>
                    </a:lnTo>
                    <a:lnTo>
                      <a:pt x="345" y="432"/>
                    </a:lnTo>
                    <a:lnTo>
                      <a:pt x="348" y="424"/>
                    </a:lnTo>
                    <a:lnTo>
                      <a:pt x="353" y="414"/>
                    </a:lnTo>
                    <a:lnTo>
                      <a:pt x="355" y="403"/>
                    </a:lnTo>
                    <a:lnTo>
                      <a:pt x="357" y="393"/>
                    </a:lnTo>
                    <a:lnTo>
                      <a:pt x="359" y="383"/>
                    </a:lnTo>
                    <a:lnTo>
                      <a:pt x="360" y="372"/>
                    </a:lnTo>
                    <a:lnTo>
                      <a:pt x="360" y="361"/>
                    </a:lnTo>
                    <a:lnTo>
                      <a:pt x="360" y="350"/>
                    </a:lnTo>
                    <a:lnTo>
                      <a:pt x="359" y="339"/>
                    </a:lnTo>
                    <a:lnTo>
                      <a:pt x="357" y="329"/>
                    </a:lnTo>
                    <a:lnTo>
                      <a:pt x="355" y="318"/>
                    </a:lnTo>
                    <a:lnTo>
                      <a:pt x="353" y="308"/>
                    </a:lnTo>
                    <a:lnTo>
                      <a:pt x="348" y="298"/>
                    </a:lnTo>
                    <a:lnTo>
                      <a:pt x="345" y="289"/>
                    </a:lnTo>
                    <a:lnTo>
                      <a:pt x="341" y="280"/>
                    </a:lnTo>
                    <a:lnTo>
                      <a:pt x="335" y="270"/>
                    </a:lnTo>
                    <a:lnTo>
                      <a:pt x="330" y="262"/>
                    </a:lnTo>
                    <a:lnTo>
                      <a:pt x="324" y="254"/>
                    </a:lnTo>
                    <a:lnTo>
                      <a:pt x="318" y="245"/>
                    </a:lnTo>
                    <a:lnTo>
                      <a:pt x="310" y="238"/>
                    </a:lnTo>
                    <a:lnTo>
                      <a:pt x="304" y="230"/>
                    </a:lnTo>
                    <a:lnTo>
                      <a:pt x="296" y="224"/>
                    </a:lnTo>
                    <a:lnTo>
                      <a:pt x="288" y="2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3600" kern="120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endParaRPr>
              </a:p>
            </p:txBody>
          </p:sp>
          <p:sp>
            <p:nvSpPr>
              <p:cNvPr id="48" name="Freeform 59"/>
              <p:cNvSpPr>
                <a:spLocks noEditPoints="1"/>
              </p:cNvSpPr>
              <p:nvPr/>
            </p:nvSpPr>
            <p:spPr bwMode="auto">
              <a:xfrm>
                <a:off x="7328694" y="2732484"/>
                <a:ext cx="142875" cy="457200"/>
              </a:xfrm>
              <a:custGeom>
                <a:avLst/>
                <a:gdLst>
                  <a:gd name="T0" fmla="*/ 268 w 360"/>
                  <a:gd name="T1" fmla="*/ 856 h 1153"/>
                  <a:gd name="T2" fmla="*/ 252 w 360"/>
                  <a:gd name="T3" fmla="*/ 873 h 1153"/>
                  <a:gd name="T4" fmla="*/ 231 w 360"/>
                  <a:gd name="T5" fmla="*/ 887 h 1153"/>
                  <a:gd name="T6" fmla="*/ 189 w 360"/>
                  <a:gd name="T7" fmla="*/ 900 h 1153"/>
                  <a:gd name="T8" fmla="*/ 144 w 360"/>
                  <a:gd name="T9" fmla="*/ 895 h 1153"/>
                  <a:gd name="T10" fmla="*/ 115 w 360"/>
                  <a:gd name="T11" fmla="*/ 878 h 1153"/>
                  <a:gd name="T12" fmla="*/ 93 w 360"/>
                  <a:gd name="T13" fmla="*/ 856 h 1153"/>
                  <a:gd name="T14" fmla="*/ 78 w 360"/>
                  <a:gd name="T15" fmla="*/ 825 h 1153"/>
                  <a:gd name="T16" fmla="*/ 72 w 360"/>
                  <a:gd name="T17" fmla="*/ 793 h 1153"/>
                  <a:gd name="T18" fmla="*/ 78 w 360"/>
                  <a:gd name="T19" fmla="*/ 760 h 1153"/>
                  <a:gd name="T20" fmla="*/ 93 w 360"/>
                  <a:gd name="T21" fmla="*/ 729 h 1153"/>
                  <a:gd name="T22" fmla="*/ 115 w 360"/>
                  <a:gd name="T23" fmla="*/ 707 h 1153"/>
                  <a:gd name="T24" fmla="*/ 144 w 360"/>
                  <a:gd name="T25" fmla="*/ 691 h 1153"/>
                  <a:gd name="T26" fmla="*/ 189 w 360"/>
                  <a:gd name="T27" fmla="*/ 685 h 1153"/>
                  <a:gd name="T28" fmla="*/ 231 w 360"/>
                  <a:gd name="T29" fmla="*/ 698 h 1153"/>
                  <a:gd name="T30" fmla="*/ 252 w 360"/>
                  <a:gd name="T31" fmla="*/ 712 h 1153"/>
                  <a:gd name="T32" fmla="*/ 268 w 360"/>
                  <a:gd name="T33" fmla="*/ 730 h 1153"/>
                  <a:gd name="T34" fmla="*/ 285 w 360"/>
                  <a:gd name="T35" fmla="*/ 770 h 1153"/>
                  <a:gd name="T36" fmla="*/ 286 w 360"/>
                  <a:gd name="T37" fmla="*/ 808 h 1153"/>
                  <a:gd name="T38" fmla="*/ 213 w 360"/>
                  <a:gd name="T39" fmla="*/ 1059 h 1153"/>
                  <a:gd name="T40" fmla="*/ 187 w 360"/>
                  <a:gd name="T41" fmla="*/ 1080 h 1153"/>
                  <a:gd name="T42" fmla="*/ 155 w 360"/>
                  <a:gd name="T43" fmla="*/ 1071 h 1153"/>
                  <a:gd name="T44" fmla="*/ 144 w 360"/>
                  <a:gd name="T45" fmla="*/ 969 h 1153"/>
                  <a:gd name="T46" fmla="*/ 189 w 360"/>
                  <a:gd name="T47" fmla="*/ 972 h 1153"/>
                  <a:gd name="T48" fmla="*/ 144 w 360"/>
                  <a:gd name="T49" fmla="*/ 108 h 1153"/>
                  <a:gd name="T50" fmla="*/ 160 w 360"/>
                  <a:gd name="T51" fmla="*/ 79 h 1153"/>
                  <a:gd name="T52" fmla="*/ 194 w 360"/>
                  <a:gd name="T53" fmla="*/ 76 h 1153"/>
                  <a:gd name="T54" fmla="*/ 215 w 360"/>
                  <a:gd name="T55" fmla="*/ 102 h 1153"/>
                  <a:gd name="T56" fmla="*/ 189 w 360"/>
                  <a:gd name="T57" fmla="*/ 613 h 1153"/>
                  <a:gd name="T58" fmla="*/ 144 w 360"/>
                  <a:gd name="T59" fmla="*/ 616 h 1153"/>
                  <a:gd name="T60" fmla="*/ 286 w 360"/>
                  <a:gd name="T61" fmla="*/ 87 h 1153"/>
                  <a:gd name="T62" fmla="*/ 264 w 360"/>
                  <a:gd name="T63" fmla="*/ 40 h 1153"/>
                  <a:gd name="T64" fmla="*/ 221 w 360"/>
                  <a:gd name="T65" fmla="*/ 9 h 1153"/>
                  <a:gd name="T66" fmla="*/ 169 w 360"/>
                  <a:gd name="T67" fmla="*/ 1 h 1153"/>
                  <a:gd name="T68" fmla="*/ 120 w 360"/>
                  <a:gd name="T69" fmla="*/ 20 h 1153"/>
                  <a:gd name="T70" fmla="*/ 85 w 360"/>
                  <a:gd name="T71" fmla="*/ 58 h 1153"/>
                  <a:gd name="T72" fmla="*/ 72 w 360"/>
                  <a:gd name="T73" fmla="*/ 108 h 1153"/>
                  <a:gd name="T74" fmla="*/ 42 w 360"/>
                  <a:gd name="T75" fmla="*/ 677 h 1153"/>
                  <a:gd name="T76" fmla="*/ 15 w 360"/>
                  <a:gd name="T77" fmla="*/ 721 h 1153"/>
                  <a:gd name="T78" fmla="*/ 1 w 360"/>
                  <a:gd name="T79" fmla="*/ 771 h 1153"/>
                  <a:gd name="T80" fmla="*/ 3 w 360"/>
                  <a:gd name="T81" fmla="*/ 825 h 1153"/>
                  <a:gd name="T82" fmla="*/ 20 w 360"/>
                  <a:gd name="T83" fmla="*/ 874 h 1153"/>
                  <a:gd name="T84" fmla="*/ 49 w 360"/>
                  <a:gd name="T85" fmla="*/ 915 h 1153"/>
                  <a:gd name="T86" fmla="*/ 72 w 360"/>
                  <a:gd name="T87" fmla="*/ 1055 h 1153"/>
                  <a:gd name="T88" fmla="*/ 91 w 360"/>
                  <a:gd name="T89" fmla="*/ 1105 h 1153"/>
                  <a:gd name="T90" fmla="*/ 129 w 360"/>
                  <a:gd name="T91" fmla="*/ 1140 h 1153"/>
                  <a:gd name="T92" fmla="*/ 180 w 360"/>
                  <a:gd name="T93" fmla="*/ 1153 h 1153"/>
                  <a:gd name="T94" fmla="*/ 231 w 360"/>
                  <a:gd name="T95" fmla="*/ 1140 h 1153"/>
                  <a:gd name="T96" fmla="*/ 269 w 360"/>
                  <a:gd name="T97" fmla="*/ 1105 h 1153"/>
                  <a:gd name="T98" fmla="*/ 287 w 360"/>
                  <a:gd name="T99" fmla="*/ 1055 h 1153"/>
                  <a:gd name="T100" fmla="*/ 311 w 360"/>
                  <a:gd name="T101" fmla="*/ 915 h 1153"/>
                  <a:gd name="T102" fmla="*/ 340 w 360"/>
                  <a:gd name="T103" fmla="*/ 874 h 1153"/>
                  <a:gd name="T104" fmla="*/ 358 w 360"/>
                  <a:gd name="T105" fmla="*/ 825 h 1153"/>
                  <a:gd name="T106" fmla="*/ 359 w 360"/>
                  <a:gd name="T107" fmla="*/ 771 h 1153"/>
                  <a:gd name="T108" fmla="*/ 345 w 360"/>
                  <a:gd name="T109" fmla="*/ 721 h 1153"/>
                  <a:gd name="T110" fmla="*/ 318 w 360"/>
                  <a:gd name="T111" fmla="*/ 677 h 1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60" h="1153">
                    <a:moveTo>
                      <a:pt x="283" y="823"/>
                    </a:moveTo>
                    <a:lnTo>
                      <a:pt x="282" y="825"/>
                    </a:lnTo>
                    <a:lnTo>
                      <a:pt x="281" y="829"/>
                    </a:lnTo>
                    <a:lnTo>
                      <a:pt x="275" y="843"/>
                    </a:lnTo>
                    <a:lnTo>
                      <a:pt x="268" y="856"/>
                    </a:lnTo>
                    <a:lnTo>
                      <a:pt x="268" y="856"/>
                    </a:lnTo>
                    <a:lnTo>
                      <a:pt x="267" y="856"/>
                    </a:lnTo>
                    <a:lnTo>
                      <a:pt x="263" y="862"/>
                    </a:lnTo>
                    <a:lnTo>
                      <a:pt x="257" y="868"/>
                    </a:lnTo>
                    <a:lnTo>
                      <a:pt x="252" y="873"/>
                    </a:lnTo>
                    <a:lnTo>
                      <a:pt x="245" y="878"/>
                    </a:lnTo>
                    <a:lnTo>
                      <a:pt x="245" y="878"/>
                    </a:lnTo>
                    <a:lnTo>
                      <a:pt x="245" y="878"/>
                    </a:lnTo>
                    <a:lnTo>
                      <a:pt x="238" y="884"/>
                    </a:lnTo>
                    <a:lnTo>
                      <a:pt x="231" y="887"/>
                    </a:lnTo>
                    <a:lnTo>
                      <a:pt x="224" y="891"/>
                    </a:lnTo>
                    <a:lnTo>
                      <a:pt x="216" y="895"/>
                    </a:lnTo>
                    <a:lnTo>
                      <a:pt x="207" y="897"/>
                    </a:lnTo>
                    <a:lnTo>
                      <a:pt x="199" y="899"/>
                    </a:lnTo>
                    <a:lnTo>
                      <a:pt x="189" y="900"/>
                    </a:lnTo>
                    <a:lnTo>
                      <a:pt x="180" y="901"/>
                    </a:lnTo>
                    <a:lnTo>
                      <a:pt x="171" y="900"/>
                    </a:lnTo>
                    <a:lnTo>
                      <a:pt x="161" y="899"/>
                    </a:lnTo>
                    <a:lnTo>
                      <a:pt x="152" y="897"/>
                    </a:lnTo>
                    <a:lnTo>
                      <a:pt x="144" y="895"/>
                    </a:lnTo>
                    <a:lnTo>
                      <a:pt x="136" y="891"/>
                    </a:lnTo>
                    <a:lnTo>
                      <a:pt x="129" y="887"/>
                    </a:lnTo>
                    <a:lnTo>
                      <a:pt x="122" y="884"/>
                    </a:lnTo>
                    <a:lnTo>
                      <a:pt x="116" y="878"/>
                    </a:lnTo>
                    <a:lnTo>
                      <a:pt x="115" y="878"/>
                    </a:lnTo>
                    <a:lnTo>
                      <a:pt x="115" y="878"/>
                    </a:lnTo>
                    <a:lnTo>
                      <a:pt x="109" y="873"/>
                    </a:lnTo>
                    <a:lnTo>
                      <a:pt x="103" y="868"/>
                    </a:lnTo>
                    <a:lnTo>
                      <a:pt x="97" y="862"/>
                    </a:lnTo>
                    <a:lnTo>
                      <a:pt x="93" y="856"/>
                    </a:lnTo>
                    <a:lnTo>
                      <a:pt x="93" y="856"/>
                    </a:lnTo>
                    <a:lnTo>
                      <a:pt x="92" y="856"/>
                    </a:lnTo>
                    <a:lnTo>
                      <a:pt x="84" y="843"/>
                    </a:lnTo>
                    <a:lnTo>
                      <a:pt x="79" y="829"/>
                    </a:lnTo>
                    <a:lnTo>
                      <a:pt x="78" y="825"/>
                    </a:lnTo>
                    <a:lnTo>
                      <a:pt x="77" y="823"/>
                    </a:lnTo>
                    <a:lnTo>
                      <a:pt x="75" y="816"/>
                    </a:lnTo>
                    <a:lnTo>
                      <a:pt x="74" y="808"/>
                    </a:lnTo>
                    <a:lnTo>
                      <a:pt x="72" y="801"/>
                    </a:lnTo>
                    <a:lnTo>
                      <a:pt x="72" y="793"/>
                    </a:lnTo>
                    <a:lnTo>
                      <a:pt x="72" y="785"/>
                    </a:lnTo>
                    <a:lnTo>
                      <a:pt x="74" y="777"/>
                    </a:lnTo>
                    <a:lnTo>
                      <a:pt x="75" y="770"/>
                    </a:lnTo>
                    <a:lnTo>
                      <a:pt x="77" y="763"/>
                    </a:lnTo>
                    <a:lnTo>
                      <a:pt x="78" y="760"/>
                    </a:lnTo>
                    <a:lnTo>
                      <a:pt x="79" y="757"/>
                    </a:lnTo>
                    <a:lnTo>
                      <a:pt x="84" y="743"/>
                    </a:lnTo>
                    <a:lnTo>
                      <a:pt x="92" y="730"/>
                    </a:lnTo>
                    <a:lnTo>
                      <a:pt x="93" y="730"/>
                    </a:lnTo>
                    <a:lnTo>
                      <a:pt x="93" y="729"/>
                    </a:lnTo>
                    <a:lnTo>
                      <a:pt x="97" y="724"/>
                    </a:lnTo>
                    <a:lnTo>
                      <a:pt x="103" y="717"/>
                    </a:lnTo>
                    <a:lnTo>
                      <a:pt x="109" y="712"/>
                    </a:lnTo>
                    <a:lnTo>
                      <a:pt x="115" y="707"/>
                    </a:lnTo>
                    <a:lnTo>
                      <a:pt x="115" y="707"/>
                    </a:lnTo>
                    <a:lnTo>
                      <a:pt x="116" y="707"/>
                    </a:lnTo>
                    <a:lnTo>
                      <a:pt x="122" y="702"/>
                    </a:lnTo>
                    <a:lnTo>
                      <a:pt x="129" y="698"/>
                    </a:lnTo>
                    <a:lnTo>
                      <a:pt x="136" y="695"/>
                    </a:lnTo>
                    <a:lnTo>
                      <a:pt x="144" y="691"/>
                    </a:lnTo>
                    <a:lnTo>
                      <a:pt x="152" y="688"/>
                    </a:lnTo>
                    <a:lnTo>
                      <a:pt x="161" y="686"/>
                    </a:lnTo>
                    <a:lnTo>
                      <a:pt x="171" y="685"/>
                    </a:lnTo>
                    <a:lnTo>
                      <a:pt x="180" y="685"/>
                    </a:lnTo>
                    <a:lnTo>
                      <a:pt x="189" y="685"/>
                    </a:lnTo>
                    <a:lnTo>
                      <a:pt x="199" y="686"/>
                    </a:lnTo>
                    <a:lnTo>
                      <a:pt x="207" y="688"/>
                    </a:lnTo>
                    <a:lnTo>
                      <a:pt x="216" y="691"/>
                    </a:lnTo>
                    <a:lnTo>
                      <a:pt x="224" y="695"/>
                    </a:lnTo>
                    <a:lnTo>
                      <a:pt x="231" y="698"/>
                    </a:lnTo>
                    <a:lnTo>
                      <a:pt x="238" y="702"/>
                    </a:lnTo>
                    <a:lnTo>
                      <a:pt x="245" y="707"/>
                    </a:lnTo>
                    <a:lnTo>
                      <a:pt x="245" y="707"/>
                    </a:lnTo>
                    <a:lnTo>
                      <a:pt x="245" y="707"/>
                    </a:lnTo>
                    <a:lnTo>
                      <a:pt x="252" y="712"/>
                    </a:lnTo>
                    <a:lnTo>
                      <a:pt x="257" y="717"/>
                    </a:lnTo>
                    <a:lnTo>
                      <a:pt x="263" y="724"/>
                    </a:lnTo>
                    <a:lnTo>
                      <a:pt x="267" y="729"/>
                    </a:lnTo>
                    <a:lnTo>
                      <a:pt x="268" y="730"/>
                    </a:lnTo>
                    <a:lnTo>
                      <a:pt x="268" y="730"/>
                    </a:lnTo>
                    <a:lnTo>
                      <a:pt x="275" y="743"/>
                    </a:lnTo>
                    <a:lnTo>
                      <a:pt x="281" y="757"/>
                    </a:lnTo>
                    <a:lnTo>
                      <a:pt x="282" y="760"/>
                    </a:lnTo>
                    <a:lnTo>
                      <a:pt x="283" y="763"/>
                    </a:lnTo>
                    <a:lnTo>
                      <a:pt x="285" y="770"/>
                    </a:lnTo>
                    <a:lnTo>
                      <a:pt x="286" y="777"/>
                    </a:lnTo>
                    <a:lnTo>
                      <a:pt x="287" y="785"/>
                    </a:lnTo>
                    <a:lnTo>
                      <a:pt x="288" y="793"/>
                    </a:lnTo>
                    <a:lnTo>
                      <a:pt x="287" y="801"/>
                    </a:lnTo>
                    <a:lnTo>
                      <a:pt x="286" y="808"/>
                    </a:lnTo>
                    <a:lnTo>
                      <a:pt x="285" y="816"/>
                    </a:lnTo>
                    <a:lnTo>
                      <a:pt x="283" y="823"/>
                    </a:lnTo>
                    <a:close/>
                    <a:moveTo>
                      <a:pt x="216" y="1045"/>
                    </a:moveTo>
                    <a:lnTo>
                      <a:pt x="215" y="1052"/>
                    </a:lnTo>
                    <a:lnTo>
                      <a:pt x="213" y="1059"/>
                    </a:lnTo>
                    <a:lnTo>
                      <a:pt x="210" y="1065"/>
                    </a:lnTo>
                    <a:lnTo>
                      <a:pt x="205" y="1071"/>
                    </a:lnTo>
                    <a:lnTo>
                      <a:pt x="200" y="1075"/>
                    </a:lnTo>
                    <a:lnTo>
                      <a:pt x="194" y="1078"/>
                    </a:lnTo>
                    <a:lnTo>
                      <a:pt x="187" y="1080"/>
                    </a:lnTo>
                    <a:lnTo>
                      <a:pt x="180" y="1080"/>
                    </a:lnTo>
                    <a:lnTo>
                      <a:pt x="173" y="1080"/>
                    </a:lnTo>
                    <a:lnTo>
                      <a:pt x="166" y="1078"/>
                    </a:lnTo>
                    <a:lnTo>
                      <a:pt x="160" y="1075"/>
                    </a:lnTo>
                    <a:lnTo>
                      <a:pt x="155" y="1071"/>
                    </a:lnTo>
                    <a:lnTo>
                      <a:pt x="150" y="1065"/>
                    </a:lnTo>
                    <a:lnTo>
                      <a:pt x="147" y="1059"/>
                    </a:lnTo>
                    <a:lnTo>
                      <a:pt x="145" y="1052"/>
                    </a:lnTo>
                    <a:lnTo>
                      <a:pt x="144" y="1045"/>
                    </a:lnTo>
                    <a:lnTo>
                      <a:pt x="144" y="969"/>
                    </a:lnTo>
                    <a:lnTo>
                      <a:pt x="152" y="971"/>
                    </a:lnTo>
                    <a:lnTo>
                      <a:pt x="162" y="972"/>
                    </a:lnTo>
                    <a:lnTo>
                      <a:pt x="171" y="972"/>
                    </a:lnTo>
                    <a:lnTo>
                      <a:pt x="180" y="972"/>
                    </a:lnTo>
                    <a:lnTo>
                      <a:pt x="189" y="972"/>
                    </a:lnTo>
                    <a:lnTo>
                      <a:pt x="198" y="972"/>
                    </a:lnTo>
                    <a:lnTo>
                      <a:pt x="207" y="971"/>
                    </a:lnTo>
                    <a:lnTo>
                      <a:pt x="216" y="969"/>
                    </a:lnTo>
                    <a:lnTo>
                      <a:pt x="216" y="1045"/>
                    </a:lnTo>
                    <a:close/>
                    <a:moveTo>
                      <a:pt x="144" y="108"/>
                    </a:moveTo>
                    <a:lnTo>
                      <a:pt x="145" y="102"/>
                    </a:lnTo>
                    <a:lnTo>
                      <a:pt x="147" y="94"/>
                    </a:lnTo>
                    <a:lnTo>
                      <a:pt x="150" y="89"/>
                    </a:lnTo>
                    <a:lnTo>
                      <a:pt x="155" y="83"/>
                    </a:lnTo>
                    <a:lnTo>
                      <a:pt x="160" y="79"/>
                    </a:lnTo>
                    <a:lnTo>
                      <a:pt x="166" y="76"/>
                    </a:lnTo>
                    <a:lnTo>
                      <a:pt x="173" y="74"/>
                    </a:lnTo>
                    <a:lnTo>
                      <a:pt x="180" y="73"/>
                    </a:lnTo>
                    <a:lnTo>
                      <a:pt x="187" y="74"/>
                    </a:lnTo>
                    <a:lnTo>
                      <a:pt x="194" y="76"/>
                    </a:lnTo>
                    <a:lnTo>
                      <a:pt x="200" y="79"/>
                    </a:lnTo>
                    <a:lnTo>
                      <a:pt x="205" y="83"/>
                    </a:lnTo>
                    <a:lnTo>
                      <a:pt x="210" y="89"/>
                    </a:lnTo>
                    <a:lnTo>
                      <a:pt x="213" y="94"/>
                    </a:lnTo>
                    <a:lnTo>
                      <a:pt x="215" y="102"/>
                    </a:lnTo>
                    <a:lnTo>
                      <a:pt x="216" y="108"/>
                    </a:lnTo>
                    <a:lnTo>
                      <a:pt x="216" y="616"/>
                    </a:lnTo>
                    <a:lnTo>
                      <a:pt x="207" y="615"/>
                    </a:lnTo>
                    <a:lnTo>
                      <a:pt x="199" y="614"/>
                    </a:lnTo>
                    <a:lnTo>
                      <a:pt x="189" y="613"/>
                    </a:lnTo>
                    <a:lnTo>
                      <a:pt x="180" y="613"/>
                    </a:lnTo>
                    <a:lnTo>
                      <a:pt x="171" y="613"/>
                    </a:lnTo>
                    <a:lnTo>
                      <a:pt x="162" y="614"/>
                    </a:lnTo>
                    <a:lnTo>
                      <a:pt x="152" y="615"/>
                    </a:lnTo>
                    <a:lnTo>
                      <a:pt x="144" y="616"/>
                    </a:lnTo>
                    <a:lnTo>
                      <a:pt x="144" y="108"/>
                    </a:lnTo>
                    <a:close/>
                    <a:moveTo>
                      <a:pt x="288" y="649"/>
                    </a:moveTo>
                    <a:lnTo>
                      <a:pt x="288" y="108"/>
                    </a:lnTo>
                    <a:lnTo>
                      <a:pt x="287" y="97"/>
                    </a:lnTo>
                    <a:lnTo>
                      <a:pt x="286" y="87"/>
                    </a:lnTo>
                    <a:lnTo>
                      <a:pt x="283" y="77"/>
                    </a:lnTo>
                    <a:lnTo>
                      <a:pt x="280" y="67"/>
                    </a:lnTo>
                    <a:lnTo>
                      <a:pt x="275" y="58"/>
                    </a:lnTo>
                    <a:lnTo>
                      <a:pt x="269" y="49"/>
                    </a:lnTo>
                    <a:lnTo>
                      <a:pt x="264" y="40"/>
                    </a:lnTo>
                    <a:lnTo>
                      <a:pt x="256" y="33"/>
                    </a:lnTo>
                    <a:lnTo>
                      <a:pt x="248" y="25"/>
                    </a:lnTo>
                    <a:lnTo>
                      <a:pt x="240" y="20"/>
                    </a:lnTo>
                    <a:lnTo>
                      <a:pt x="231" y="14"/>
                    </a:lnTo>
                    <a:lnTo>
                      <a:pt x="221" y="9"/>
                    </a:lnTo>
                    <a:lnTo>
                      <a:pt x="212" y="6"/>
                    </a:lnTo>
                    <a:lnTo>
                      <a:pt x="202" y="4"/>
                    </a:lnTo>
                    <a:lnTo>
                      <a:pt x="191" y="1"/>
                    </a:lnTo>
                    <a:lnTo>
                      <a:pt x="180" y="0"/>
                    </a:lnTo>
                    <a:lnTo>
                      <a:pt x="169" y="1"/>
                    </a:lnTo>
                    <a:lnTo>
                      <a:pt x="158" y="4"/>
                    </a:lnTo>
                    <a:lnTo>
                      <a:pt x="148" y="6"/>
                    </a:lnTo>
                    <a:lnTo>
                      <a:pt x="138" y="9"/>
                    </a:lnTo>
                    <a:lnTo>
                      <a:pt x="129" y="14"/>
                    </a:lnTo>
                    <a:lnTo>
                      <a:pt x="120" y="20"/>
                    </a:lnTo>
                    <a:lnTo>
                      <a:pt x="111" y="25"/>
                    </a:lnTo>
                    <a:lnTo>
                      <a:pt x="104" y="33"/>
                    </a:lnTo>
                    <a:lnTo>
                      <a:pt x="96" y="40"/>
                    </a:lnTo>
                    <a:lnTo>
                      <a:pt x="91" y="49"/>
                    </a:lnTo>
                    <a:lnTo>
                      <a:pt x="85" y="58"/>
                    </a:lnTo>
                    <a:lnTo>
                      <a:pt x="80" y="67"/>
                    </a:lnTo>
                    <a:lnTo>
                      <a:pt x="77" y="77"/>
                    </a:lnTo>
                    <a:lnTo>
                      <a:pt x="75" y="87"/>
                    </a:lnTo>
                    <a:lnTo>
                      <a:pt x="72" y="97"/>
                    </a:lnTo>
                    <a:lnTo>
                      <a:pt x="72" y="108"/>
                    </a:lnTo>
                    <a:lnTo>
                      <a:pt x="72" y="649"/>
                    </a:lnTo>
                    <a:lnTo>
                      <a:pt x="64" y="656"/>
                    </a:lnTo>
                    <a:lnTo>
                      <a:pt x="56" y="662"/>
                    </a:lnTo>
                    <a:lnTo>
                      <a:pt x="49" y="670"/>
                    </a:lnTo>
                    <a:lnTo>
                      <a:pt x="42" y="677"/>
                    </a:lnTo>
                    <a:lnTo>
                      <a:pt x="36" y="685"/>
                    </a:lnTo>
                    <a:lnTo>
                      <a:pt x="30" y="694"/>
                    </a:lnTo>
                    <a:lnTo>
                      <a:pt x="25" y="702"/>
                    </a:lnTo>
                    <a:lnTo>
                      <a:pt x="20" y="712"/>
                    </a:lnTo>
                    <a:lnTo>
                      <a:pt x="15" y="721"/>
                    </a:lnTo>
                    <a:lnTo>
                      <a:pt x="11" y="730"/>
                    </a:lnTo>
                    <a:lnTo>
                      <a:pt x="8" y="740"/>
                    </a:lnTo>
                    <a:lnTo>
                      <a:pt x="5" y="750"/>
                    </a:lnTo>
                    <a:lnTo>
                      <a:pt x="3" y="761"/>
                    </a:lnTo>
                    <a:lnTo>
                      <a:pt x="1" y="771"/>
                    </a:lnTo>
                    <a:lnTo>
                      <a:pt x="0" y="782"/>
                    </a:lnTo>
                    <a:lnTo>
                      <a:pt x="0" y="793"/>
                    </a:lnTo>
                    <a:lnTo>
                      <a:pt x="0" y="804"/>
                    </a:lnTo>
                    <a:lnTo>
                      <a:pt x="1" y="815"/>
                    </a:lnTo>
                    <a:lnTo>
                      <a:pt x="3" y="825"/>
                    </a:lnTo>
                    <a:lnTo>
                      <a:pt x="5" y="835"/>
                    </a:lnTo>
                    <a:lnTo>
                      <a:pt x="8" y="846"/>
                    </a:lnTo>
                    <a:lnTo>
                      <a:pt x="11" y="856"/>
                    </a:lnTo>
                    <a:lnTo>
                      <a:pt x="15" y="864"/>
                    </a:lnTo>
                    <a:lnTo>
                      <a:pt x="20" y="874"/>
                    </a:lnTo>
                    <a:lnTo>
                      <a:pt x="25" y="883"/>
                    </a:lnTo>
                    <a:lnTo>
                      <a:pt x="30" y="891"/>
                    </a:lnTo>
                    <a:lnTo>
                      <a:pt x="36" y="900"/>
                    </a:lnTo>
                    <a:lnTo>
                      <a:pt x="42" y="907"/>
                    </a:lnTo>
                    <a:lnTo>
                      <a:pt x="49" y="915"/>
                    </a:lnTo>
                    <a:lnTo>
                      <a:pt x="56" y="923"/>
                    </a:lnTo>
                    <a:lnTo>
                      <a:pt x="64" y="929"/>
                    </a:lnTo>
                    <a:lnTo>
                      <a:pt x="72" y="936"/>
                    </a:lnTo>
                    <a:lnTo>
                      <a:pt x="72" y="1045"/>
                    </a:lnTo>
                    <a:lnTo>
                      <a:pt x="72" y="1055"/>
                    </a:lnTo>
                    <a:lnTo>
                      <a:pt x="75" y="1066"/>
                    </a:lnTo>
                    <a:lnTo>
                      <a:pt x="77" y="1077"/>
                    </a:lnTo>
                    <a:lnTo>
                      <a:pt x="80" y="1087"/>
                    </a:lnTo>
                    <a:lnTo>
                      <a:pt x="85" y="1096"/>
                    </a:lnTo>
                    <a:lnTo>
                      <a:pt x="91" y="1105"/>
                    </a:lnTo>
                    <a:lnTo>
                      <a:pt x="96" y="1114"/>
                    </a:lnTo>
                    <a:lnTo>
                      <a:pt x="104" y="1121"/>
                    </a:lnTo>
                    <a:lnTo>
                      <a:pt x="111" y="1128"/>
                    </a:lnTo>
                    <a:lnTo>
                      <a:pt x="120" y="1134"/>
                    </a:lnTo>
                    <a:lnTo>
                      <a:pt x="129" y="1140"/>
                    </a:lnTo>
                    <a:lnTo>
                      <a:pt x="138" y="1144"/>
                    </a:lnTo>
                    <a:lnTo>
                      <a:pt x="148" y="1148"/>
                    </a:lnTo>
                    <a:lnTo>
                      <a:pt x="158" y="1150"/>
                    </a:lnTo>
                    <a:lnTo>
                      <a:pt x="169" y="1153"/>
                    </a:lnTo>
                    <a:lnTo>
                      <a:pt x="180" y="1153"/>
                    </a:lnTo>
                    <a:lnTo>
                      <a:pt x="191" y="1153"/>
                    </a:lnTo>
                    <a:lnTo>
                      <a:pt x="202" y="1150"/>
                    </a:lnTo>
                    <a:lnTo>
                      <a:pt x="212" y="1148"/>
                    </a:lnTo>
                    <a:lnTo>
                      <a:pt x="221" y="1144"/>
                    </a:lnTo>
                    <a:lnTo>
                      <a:pt x="231" y="1140"/>
                    </a:lnTo>
                    <a:lnTo>
                      <a:pt x="240" y="1134"/>
                    </a:lnTo>
                    <a:lnTo>
                      <a:pt x="248" y="1128"/>
                    </a:lnTo>
                    <a:lnTo>
                      <a:pt x="256" y="1121"/>
                    </a:lnTo>
                    <a:lnTo>
                      <a:pt x="264" y="1114"/>
                    </a:lnTo>
                    <a:lnTo>
                      <a:pt x="269" y="1105"/>
                    </a:lnTo>
                    <a:lnTo>
                      <a:pt x="274" y="1096"/>
                    </a:lnTo>
                    <a:lnTo>
                      <a:pt x="280" y="1087"/>
                    </a:lnTo>
                    <a:lnTo>
                      <a:pt x="283" y="1077"/>
                    </a:lnTo>
                    <a:lnTo>
                      <a:pt x="286" y="1066"/>
                    </a:lnTo>
                    <a:lnTo>
                      <a:pt x="287" y="1055"/>
                    </a:lnTo>
                    <a:lnTo>
                      <a:pt x="288" y="1045"/>
                    </a:lnTo>
                    <a:lnTo>
                      <a:pt x="288" y="936"/>
                    </a:lnTo>
                    <a:lnTo>
                      <a:pt x="296" y="929"/>
                    </a:lnTo>
                    <a:lnTo>
                      <a:pt x="304" y="923"/>
                    </a:lnTo>
                    <a:lnTo>
                      <a:pt x="311" y="915"/>
                    </a:lnTo>
                    <a:lnTo>
                      <a:pt x="318" y="907"/>
                    </a:lnTo>
                    <a:lnTo>
                      <a:pt x="324" y="900"/>
                    </a:lnTo>
                    <a:lnTo>
                      <a:pt x="329" y="891"/>
                    </a:lnTo>
                    <a:lnTo>
                      <a:pt x="335" y="883"/>
                    </a:lnTo>
                    <a:lnTo>
                      <a:pt x="340" y="874"/>
                    </a:lnTo>
                    <a:lnTo>
                      <a:pt x="345" y="864"/>
                    </a:lnTo>
                    <a:lnTo>
                      <a:pt x="349" y="856"/>
                    </a:lnTo>
                    <a:lnTo>
                      <a:pt x="352" y="846"/>
                    </a:lnTo>
                    <a:lnTo>
                      <a:pt x="354" y="835"/>
                    </a:lnTo>
                    <a:lnTo>
                      <a:pt x="358" y="825"/>
                    </a:lnTo>
                    <a:lnTo>
                      <a:pt x="359" y="815"/>
                    </a:lnTo>
                    <a:lnTo>
                      <a:pt x="360" y="804"/>
                    </a:lnTo>
                    <a:lnTo>
                      <a:pt x="360" y="793"/>
                    </a:lnTo>
                    <a:lnTo>
                      <a:pt x="360" y="782"/>
                    </a:lnTo>
                    <a:lnTo>
                      <a:pt x="359" y="771"/>
                    </a:lnTo>
                    <a:lnTo>
                      <a:pt x="358" y="761"/>
                    </a:lnTo>
                    <a:lnTo>
                      <a:pt x="354" y="750"/>
                    </a:lnTo>
                    <a:lnTo>
                      <a:pt x="352" y="740"/>
                    </a:lnTo>
                    <a:lnTo>
                      <a:pt x="349" y="730"/>
                    </a:lnTo>
                    <a:lnTo>
                      <a:pt x="345" y="721"/>
                    </a:lnTo>
                    <a:lnTo>
                      <a:pt x="340" y="712"/>
                    </a:lnTo>
                    <a:lnTo>
                      <a:pt x="335" y="702"/>
                    </a:lnTo>
                    <a:lnTo>
                      <a:pt x="329" y="694"/>
                    </a:lnTo>
                    <a:lnTo>
                      <a:pt x="324" y="685"/>
                    </a:lnTo>
                    <a:lnTo>
                      <a:pt x="318" y="677"/>
                    </a:lnTo>
                    <a:lnTo>
                      <a:pt x="311" y="670"/>
                    </a:lnTo>
                    <a:lnTo>
                      <a:pt x="304" y="662"/>
                    </a:lnTo>
                    <a:lnTo>
                      <a:pt x="296" y="656"/>
                    </a:lnTo>
                    <a:lnTo>
                      <a:pt x="288" y="6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3600" kern="120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5838736" y="4635780"/>
            <a:ext cx="692411" cy="692411"/>
            <a:chOff x="5838736" y="4635780"/>
            <a:chExt cx="692411" cy="692411"/>
          </a:xfrm>
        </p:grpSpPr>
        <p:sp>
          <p:nvSpPr>
            <p:cNvPr id="43" name="Oval 128"/>
            <p:cNvSpPr/>
            <p:nvPr/>
          </p:nvSpPr>
          <p:spPr>
            <a:xfrm>
              <a:off x="5838736" y="4635780"/>
              <a:ext cx="692411" cy="692411"/>
            </a:xfrm>
            <a:prstGeom prst="ellipse">
              <a:avLst/>
            </a:prstGeom>
            <a:solidFill>
              <a:srgbClr val="035CAC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28800" rtl="0"/>
              <a:endParaRPr lang="en-US" sz="3600" kern="12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</a:endParaRPr>
            </a:p>
          </p:txBody>
        </p:sp>
        <p:grpSp>
          <p:nvGrpSpPr>
            <p:cNvPr id="49" name="Group 43"/>
            <p:cNvGrpSpPr/>
            <p:nvPr/>
          </p:nvGrpSpPr>
          <p:grpSpPr>
            <a:xfrm>
              <a:off x="6031213" y="4827752"/>
              <a:ext cx="352532" cy="308466"/>
              <a:chOff x="2734468" y="4611290"/>
              <a:chExt cx="457200" cy="400050"/>
            </a:xfrm>
            <a:solidFill>
              <a:schemeClr val="bg1"/>
            </a:solidFill>
          </p:grpSpPr>
          <p:sp>
            <p:nvSpPr>
              <p:cNvPr id="50" name="Freeform 104"/>
              <p:cNvSpPr/>
              <p:nvPr/>
            </p:nvSpPr>
            <p:spPr bwMode="auto">
              <a:xfrm>
                <a:off x="2805906" y="4682728"/>
                <a:ext cx="165100" cy="106363"/>
              </a:xfrm>
              <a:custGeom>
                <a:avLst/>
                <a:gdLst>
                  <a:gd name="T0" fmla="*/ 376 w 415"/>
                  <a:gd name="T1" fmla="*/ 1 h 270"/>
                  <a:gd name="T2" fmla="*/ 337 w 415"/>
                  <a:gd name="T3" fmla="*/ 3 h 270"/>
                  <a:gd name="T4" fmla="*/ 298 w 415"/>
                  <a:gd name="T5" fmla="*/ 8 h 270"/>
                  <a:gd name="T6" fmla="*/ 261 w 415"/>
                  <a:gd name="T7" fmla="*/ 16 h 270"/>
                  <a:gd name="T8" fmla="*/ 227 w 415"/>
                  <a:gd name="T9" fmla="*/ 26 h 270"/>
                  <a:gd name="T10" fmla="*/ 192 w 415"/>
                  <a:gd name="T11" fmla="*/ 37 h 270"/>
                  <a:gd name="T12" fmla="*/ 161 w 415"/>
                  <a:gd name="T13" fmla="*/ 50 h 270"/>
                  <a:gd name="T14" fmla="*/ 132 w 415"/>
                  <a:gd name="T15" fmla="*/ 67 h 270"/>
                  <a:gd name="T16" fmla="*/ 105 w 415"/>
                  <a:gd name="T17" fmla="*/ 84 h 270"/>
                  <a:gd name="T18" fmla="*/ 80 w 415"/>
                  <a:gd name="T19" fmla="*/ 102 h 270"/>
                  <a:gd name="T20" fmla="*/ 58 w 415"/>
                  <a:gd name="T21" fmla="*/ 123 h 270"/>
                  <a:gd name="T22" fmla="*/ 40 w 415"/>
                  <a:gd name="T23" fmla="*/ 143 h 270"/>
                  <a:gd name="T24" fmla="*/ 25 w 415"/>
                  <a:gd name="T25" fmla="*/ 166 h 270"/>
                  <a:gd name="T26" fmla="*/ 13 w 415"/>
                  <a:gd name="T27" fmla="*/ 190 h 270"/>
                  <a:gd name="T28" fmla="*/ 5 w 415"/>
                  <a:gd name="T29" fmla="*/ 215 h 270"/>
                  <a:gd name="T30" fmla="*/ 1 w 415"/>
                  <a:gd name="T31" fmla="*/ 239 h 270"/>
                  <a:gd name="T32" fmla="*/ 1 w 415"/>
                  <a:gd name="T33" fmla="*/ 256 h 270"/>
                  <a:gd name="T34" fmla="*/ 3 w 415"/>
                  <a:gd name="T35" fmla="*/ 262 h 270"/>
                  <a:gd name="T36" fmla="*/ 8 w 415"/>
                  <a:gd name="T37" fmla="*/ 266 h 270"/>
                  <a:gd name="T38" fmla="*/ 15 w 415"/>
                  <a:gd name="T39" fmla="*/ 270 h 270"/>
                  <a:gd name="T40" fmla="*/ 21 w 415"/>
                  <a:gd name="T41" fmla="*/ 270 h 270"/>
                  <a:gd name="T42" fmla="*/ 28 w 415"/>
                  <a:gd name="T43" fmla="*/ 266 h 270"/>
                  <a:gd name="T44" fmla="*/ 33 w 415"/>
                  <a:gd name="T45" fmla="*/ 262 h 270"/>
                  <a:gd name="T46" fmla="*/ 35 w 415"/>
                  <a:gd name="T47" fmla="*/ 256 h 270"/>
                  <a:gd name="T48" fmla="*/ 36 w 415"/>
                  <a:gd name="T49" fmla="*/ 242 h 270"/>
                  <a:gd name="T50" fmla="*/ 41 w 415"/>
                  <a:gd name="T51" fmla="*/ 220 h 270"/>
                  <a:gd name="T52" fmla="*/ 47 w 415"/>
                  <a:gd name="T53" fmla="*/ 199 h 270"/>
                  <a:gd name="T54" fmla="*/ 58 w 415"/>
                  <a:gd name="T55" fmla="*/ 179 h 270"/>
                  <a:gd name="T56" fmla="*/ 73 w 415"/>
                  <a:gd name="T57" fmla="*/ 161 h 270"/>
                  <a:gd name="T58" fmla="*/ 89 w 415"/>
                  <a:gd name="T59" fmla="*/ 142 h 270"/>
                  <a:gd name="T60" fmla="*/ 110 w 415"/>
                  <a:gd name="T61" fmla="*/ 125 h 270"/>
                  <a:gd name="T62" fmla="*/ 132 w 415"/>
                  <a:gd name="T63" fmla="*/ 109 h 270"/>
                  <a:gd name="T64" fmla="*/ 156 w 415"/>
                  <a:gd name="T65" fmla="*/ 94 h 270"/>
                  <a:gd name="T66" fmla="*/ 183 w 415"/>
                  <a:gd name="T67" fmla="*/ 80 h 270"/>
                  <a:gd name="T68" fmla="*/ 228 w 415"/>
                  <a:gd name="T69" fmla="*/ 62 h 270"/>
                  <a:gd name="T70" fmla="*/ 275 w 415"/>
                  <a:gd name="T71" fmla="*/ 49 h 270"/>
                  <a:gd name="T72" fmla="*/ 309 w 415"/>
                  <a:gd name="T73" fmla="*/ 43 h 270"/>
                  <a:gd name="T74" fmla="*/ 343 w 415"/>
                  <a:gd name="T75" fmla="*/ 39 h 270"/>
                  <a:gd name="T76" fmla="*/ 378 w 415"/>
                  <a:gd name="T77" fmla="*/ 36 h 270"/>
                  <a:gd name="T78" fmla="*/ 399 w 415"/>
                  <a:gd name="T79" fmla="*/ 35 h 270"/>
                  <a:gd name="T80" fmla="*/ 406 w 415"/>
                  <a:gd name="T81" fmla="*/ 33 h 270"/>
                  <a:gd name="T82" fmla="*/ 411 w 415"/>
                  <a:gd name="T83" fmla="*/ 28 h 270"/>
                  <a:gd name="T84" fmla="*/ 413 w 415"/>
                  <a:gd name="T85" fmla="*/ 21 h 270"/>
                  <a:gd name="T86" fmla="*/ 413 w 415"/>
                  <a:gd name="T87" fmla="*/ 15 h 270"/>
                  <a:gd name="T88" fmla="*/ 411 w 415"/>
                  <a:gd name="T89" fmla="*/ 8 h 270"/>
                  <a:gd name="T90" fmla="*/ 406 w 415"/>
                  <a:gd name="T91" fmla="*/ 3 h 270"/>
                  <a:gd name="T92" fmla="*/ 399 w 415"/>
                  <a:gd name="T93" fmla="*/ 1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15" h="270">
                    <a:moveTo>
                      <a:pt x="396" y="0"/>
                    </a:moveTo>
                    <a:lnTo>
                      <a:pt x="376" y="1"/>
                    </a:lnTo>
                    <a:lnTo>
                      <a:pt x="356" y="1"/>
                    </a:lnTo>
                    <a:lnTo>
                      <a:pt x="337" y="3"/>
                    </a:lnTo>
                    <a:lnTo>
                      <a:pt x="317" y="5"/>
                    </a:lnTo>
                    <a:lnTo>
                      <a:pt x="298" y="8"/>
                    </a:lnTo>
                    <a:lnTo>
                      <a:pt x="280" y="12"/>
                    </a:lnTo>
                    <a:lnTo>
                      <a:pt x="261" y="16"/>
                    </a:lnTo>
                    <a:lnTo>
                      <a:pt x="244" y="20"/>
                    </a:lnTo>
                    <a:lnTo>
                      <a:pt x="227" y="26"/>
                    </a:lnTo>
                    <a:lnTo>
                      <a:pt x="209" y="31"/>
                    </a:lnTo>
                    <a:lnTo>
                      <a:pt x="192" y="37"/>
                    </a:lnTo>
                    <a:lnTo>
                      <a:pt x="177" y="44"/>
                    </a:lnTo>
                    <a:lnTo>
                      <a:pt x="161" y="50"/>
                    </a:lnTo>
                    <a:lnTo>
                      <a:pt x="146" y="58"/>
                    </a:lnTo>
                    <a:lnTo>
                      <a:pt x="132" y="67"/>
                    </a:lnTo>
                    <a:lnTo>
                      <a:pt x="117" y="74"/>
                    </a:lnTo>
                    <a:lnTo>
                      <a:pt x="105" y="84"/>
                    </a:lnTo>
                    <a:lnTo>
                      <a:pt x="92" y="93"/>
                    </a:lnTo>
                    <a:lnTo>
                      <a:pt x="80" y="102"/>
                    </a:lnTo>
                    <a:lnTo>
                      <a:pt x="69" y="112"/>
                    </a:lnTo>
                    <a:lnTo>
                      <a:pt x="58" y="123"/>
                    </a:lnTo>
                    <a:lnTo>
                      <a:pt x="48" y="132"/>
                    </a:lnTo>
                    <a:lnTo>
                      <a:pt x="40" y="143"/>
                    </a:lnTo>
                    <a:lnTo>
                      <a:pt x="32" y="155"/>
                    </a:lnTo>
                    <a:lnTo>
                      <a:pt x="25" y="166"/>
                    </a:lnTo>
                    <a:lnTo>
                      <a:pt x="18" y="178"/>
                    </a:lnTo>
                    <a:lnTo>
                      <a:pt x="13" y="190"/>
                    </a:lnTo>
                    <a:lnTo>
                      <a:pt x="8" y="202"/>
                    </a:lnTo>
                    <a:lnTo>
                      <a:pt x="5" y="215"/>
                    </a:lnTo>
                    <a:lnTo>
                      <a:pt x="2" y="226"/>
                    </a:lnTo>
                    <a:lnTo>
                      <a:pt x="1" y="239"/>
                    </a:lnTo>
                    <a:lnTo>
                      <a:pt x="0" y="252"/>
                    </a:lnTo>
                    <a:lnTo>
                      <a:pt x="1" y="256"/>
                    </a:lnTo>
                    <a:lnTo>
                      <a:pt x="2" y="259"/>
                    </a:lnTo>
                    <a:lnTo>
                      <a:pt x="3" y="262"/>
                    </a:lnTo>
                    <a:lnTo>
                      <a:pt x="5" y="264"/>
                    </a:lnTo>
                    <a:lnTo>
                      <a:pt x="8" y="266"/>
                    </a:lnTo>
                    <a:lnTo>
                      <a:pt x="11" y="269"/>
                    </a:lnTo>
                    <a:lnTo>
                      <a:pt x="15" y="270"/>
                    </a:lnTo>
                    <a:lnTo>
                      <a:pt x="18" y="270"/>
                    </a:lnTo>
                    <a:lnTo>
                      <a:pt x="21" y="270"/>
                    </a:lnTo>
                    <a:lnTo>
                      <a:pt x="25" y="269"/>
                    </a:lnTo>
                    <a:lnTo>
                      <a:pt x="28" y="266"/>
                    </a:lnTo>
                    <a:lnTo>
                      <a:pt x="31" y="264"/>
                    </a:lnTo>
                    <a:lnTo>
                      <a:pt x="33" y="262"/>
                    </a:lnTo>
                    <a:lnTo>
                      <a:pt x="34" y="259"/>
                    </a:lnTo>
                    <a:lnTo>
                      <a:pt x="35" y="256"/>
                    </a:lnTo>
                    <a:lnTo>
                      <a:pt x="36" y="252"/>
                    </a:lnTo>
                    <a:lnTo>
                      <a:pt x="36" y="242"/>
                    </a:lnTo>
                    <a:lnTo>
                      <a:pt x="38" y="231"/>
                    </a:lnTo>
                    <a:lnTo>
                      <a:pt x="41" y="220"/>
                    </a:lnTo>
                    <a:lnTo>
                      <a:pt x="44" y="209"/>
                    </a:lnTo>
                    <a:lnTo>
                      <a:pt x="47" y="199"/>
                    </a:lnTo>
                    <a:lnTo>
                      <a:pt x="53" y="190"/>
                    </a:lnTo>
                    <a:lnTo>
                      <a:pt x="58" y="179"/>
                    </a:lnTo>
                    <a:lnTo>
                      <a:pt x="66" y="169"/>
                    </a:lnTo>
                    <a:lnTo>
                      <a:pt x="73" y="161"/>
                    </a:lnTo>
                    <a:lnTo>
                      <a:pt x="81" y="151"/>
                    </a:lnTo>
                    <a:lnTo>
                      <a:pt x="89" y="142"/>
                    </a:lnTo>
                    <a:lnTo>
                      <a:pt x="99" y="132"/>
                    </a:lnTo>
                    <a:lnTo>
                      <a:pt x="110" y="125"/>
                    </a:lnTo>
                    <a:lnTo>
                      <a:pt x="121" y="116"/>
                    </a:lnTo>
                    <a:lnTo>
                      <a:pt x="132" y="109"/>
                    </a:lnTo>
                    <a:lnTo>
                      <a:pt x="145" y="101"/>
                    </a:lnTo>
                    <a:lnTo>
                      <a:pt x="156" y="94"/>
                    </a:lnTo>
                    <a:lnTo>
                      <a:pt x="170" y="86"/>
                    </a:lnTo>
                    <a:lnTo>
                      <a:pt x="183" y="80"/>
                    </a:lnTo>
                    <a:lnTo>
                      <a:pt x="197" y="74"/>
                    </a:lnTo>
                    <a:lnTo>
                      <a:pt x="228" y="62"/>
                    </a:lnTo>
                    <a:lnTo>
                      <a:pt x="259" y="54"/>
                    </a:lnTo>
                    <a:lnTo>
                      <a:pt x="275" y="49"/>
                    </a:lnTo>
                    <a:lnTo>
                      <a:pt x="291" y="46"/>
                    </a:lnTo>
                    <a:lnTo>
                      <a:pt x="309" y="43"/>
                    </a:lnTo>
                    <a:lnTo>
                      <a:pt x="326" y="41"/>
                    </a:lnTo>
                    <a:lnTo>
                      <a:pt x="343" y="39"/>
                    </a:lnTo>
                    <a:lnTo>
                      <a:pt x="361" y="37"/>
                    </a:lnTo>
                    <a:lnTo>
                      <a:pt x="378" y="36"/>
                    </a:lnTo>
                    <a:lnTo>
                      <a:pt x="396" y="36"/>
                    </a:lnTo>
                    <a:lnTo>
                      <a:pt x="399" y="35"/>
                    </a:lnTo>
                    <a:lnTo>
                      <a:pt x="403" y="34"/>
                    </a:lnTo>
                    <a:lnTo>
                      <a:pt x="406" y="33"/>
                    </a:lnTo>
                    <a:lnTo>
                      <a:pt x="409" y="31"/>
                    </a:lnTo>
                    <a:lnTo>
                      <a:pt x="411" y="28"/>
                    </a:lnTo>
                    <a:lnTo>
                      <a:pt x="412" y="24"/>
                    </a:lnTo>
                    <a:lnTo>
                      <a:pt x="413" y="21"/>
                    </a:lnTo>
                    <a:lnTo>
                      <a:pt x="415" y="18"/>
                    </a:lnTo>
                    <a:lnTo>
                      <a:pt x="413" y="15"/>
                    </a:lnTo>
                    <a:lnTo>
                      <a:pt x="412" y="10"/>
                    </a:lnTo>
                    <a:lnTo>
                      <a:pt x="411" y="8"/>
                    </a:lnTo>
                    <a:lnTo>
                      <a:pt x="409" y="5"/>
                    </a:lnTo>
                    <a:lnTo>
                      <a:pt x="406" y="3"/>
                    </a:lnTo>
                    <a:lnTo>
                      <a:pt x="403" y="2"/>
                    </a:lnTo>
                    <a:lnTo>
                      <a:pt x="399" y="1"/>
                    </a:lnTo>
                    <a:lnTo>
                      <a:pt x="3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3600" kern="120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endParaRPr>
              </a:p>
            </p:txBody>
          </p:sp>
          <p:sp>
            <p:nvSpPr>
              <p:cNvPr id="51" name="Freeform 105"/>
              <p:cNvSpPr>
                <a:spLocks noEditPoints="1"/>
              </p:cNvSpPr>
              <p:nvPr/>
            </p:nvSpPr>
            <p:spPr bwMode="auto">
              <a:xfrm>
                <a:off x="2734468" y="4611290"/>
                <a:ext cx="457200" cy="400050"/>
              </a:xfrm>
              <a:custGeom>
                <a:avLst/>
                <a:gdLst>
                  <a:gd name="T0" fmla="*/ 476 w 1152"/>
                  <a:gd name="T1" fmla="*/ 784 h 1008"/>
                  <a:gd name="T2" fmla="*/ 441 w 1152"/>
                  <a:gd name="T3" fmla="*/ 788 h 1008"/>
                  <a:gd name="T4" fmla="*/ 409 w 1152"/>
                  <a:gd name="T5" fmla="*/ 810 h 1008"/>
                  <a:gd name="T6" fmla="*/ 352 w 1152"/>
                  <a:gd name="T7" fmla="*/ 864 h 1008"/>
                  <a:gd name="T8" fmla="*/ 316 w 1152"/>
                  <a:gd name="T9" fmla="*/ 850 h 1008"/>
                  <a:gd name="T10" fmla="*/ 325 w 1152"/>
                  <a:gd name="T11" fmla="*/ 792 h 1008"/>
                  <a:gd name="T12" fmla="*/ 314 w 1152"/>
                  <a:gd name="T13" fmla="*/ 752 h 1008"/>
                  <a:gd name="T14" fmla="*/ 261 w 1152"/>
                  <a:gd name="T15" fmla="*/ 712 h 1008"/>
                  <a:gd name="T16" fmla="*/ 159 w 1152"/>
                  <a:gd name="T17" fmla="*/ 633 h 1008"/>
                  <a:gd name="T18" fmla="*/ 94 w 1152"/>
                  <a:gd name="T19" fmla="*/ 537 h 1008"/>
                  <a:gd name="T20" fmla="*/ 72 w 1152"/>
                  <a:gd name="T21" fmla="*/ 432 h 1008"/>
                  <a:gd name="T22" fmla="*/ 88 w 1152"/>
                  <a:gd name="T23" fmla="*/ 342 h 1008"/>
                  <a:gd name="T24" fmla="*/ 133 w 1152"/>
                  <a:gd name="T25" fmla="*/ 261 h 1008"/>
                  <a:gd name="T26" fmla="*/ 204 w 1152"/>
                  <a:gd name="T27" fmla="*/ 190 h 1008"/>
                  <a:gd name="T28" fmla="*/ 294 w 1152"/>
                  <a:gd name="T29" fmla="*/ 133 h 1008"/>
                  <a:gd name="T30" fmla="*/ 403 w 1152"/>
                  <a:gd name="T31" fmla="*/ 93 h 1008"/>
                  <a:gd name="T32" fmla="*/ 524 w 1152"/>
                  <a:gd name="T33" fmla="*/ 74 h 1008"/>
                  <a:gd name="T34" fmla="*/ 653 w 1152"/>
                  <a:gd name="T35" fmla="*/ 76 h 1008"/>
                  <a:gd name="T36" fmla="*/ 772 w 1152"/>
                  <a:gd name="T37" fmla="*/ 100 h 1008"/>
                  <a:gd name="T38" fmla="*/ 877 w 1152"/>
                  <a:gd name="T39" fmla="*/ 144 h 1008"/>
                  <a:gd name="T40" fmla="*/ 965 w 1152"/>
                  <a:gd name="T41" fmla="*/ 203 h 1008"/>
                  <a:gd name="T42" fmla="*/ 1030 w 1152"/>
                  <a:gd name="T43" fmla="*/ 276 h 1008"/>
                  <a:gd name="T44" fmla="*/ 1070 w 1152"/>
                  <a:gd name="T45" fmla="*/ 359 h 1008"/>
                  <a:gd name="T46" fmla="*/ 1079 w 1152"/>
                  <a:gd name="T47" fmla="*/ 451 h 1008"/>
                  <a:gd name="T48" fmla="*/ 1057 w 1152"/>
                  <a:gd name="T49" fmla="*/ 539 h 1008"/>
                  <a:gd name="T50" fmla="*/ 1007 w 1152"/>
                  <a:gd name="T51" fmla="*/ 618 h 1008"/>
                  <a:gd name="T52" fmla="*/ 933 w 1152"/>
                  <a:gd name="T53" fmla="*/ 686 h 1008"/>
                  <a:gd name="T54" fmla="*/ 838 w 1152"/>
                  <a:gd name="T55" fmla="*/ 740 h 1008"/>
                  <a:gd name="T56" fmla="*/ 725 w 1152"/>
                  <a:gd name="T57" fmla="*/ 776 h 1008"/>
                  <a:gd name="T58" fmla="*/ 602 w 1152"/>
                  <a:gd name="T59" fmla="*/ 791 h 1008"/>
                  <a:gd name="T60" fmla="*/ 489 w 1152"/>
                  <a:gd name="T61" fmla="*/ 5 h 1008"/>
                  <a:gd name="T62" fmla="*/ 352 w 1152"/>
                  <a:gd name="T63" fmla="*/ 34 h 1008"/>
                  <a:gd name="T64" fmla="*/ 232 w 1152"/>
                  <a:gd name="T65" fmla="*/ 86 h 1008"/>
                  <a:gd name="T66" fmla="*/ 131 w 1152"/>
                  <a:gd name="T67" fmla="*/ 157 h 1008"/>
                  <a:gd name="T68" fmla="*/ 57 w 1152"/>
                  <a:gd name="T69" fmla="*/ 244 h 1008"/>
                  <a:gd name="T70" fmla="*/ 11 w 1152"/>
                  <a:gd name="T71" fmla="*/ 345 h 1008"/>
                  <a:gd name="T72" fmla="*/ 0 w 1152"/>
                  <a:gd name="T73" fmla="*/ 445 h 1008"/>
                  <a:gd name="T74" fmla="*/ 10 w 1152"/>
                  <a:gd name="T75" fmla="*/ 513 h 1008"/>
                  <a:gd name="T76" fmla="*/ 53 w 1152"/>
                  <a:gd name="T77" fmla="*/ 614 h 1008"/>
                  <a:gd name="T78" fmla="*/ 148 w 1152"/>
                  <a:gd name="T79" fmla="*/ 722 h 1008"/>
                  <a:gd name="T80" fmla="*/ 252 w 1152"/>
                  <a:gd name="T81" fmla="*/ 791 h 1008"/>
                  <a:gd name="T82" fmla="*/ 245 w 1152"/>
                  <a:gd name="T83" fmla="*/ 841 h 1008"/>
                  <a:gd name="T84" fmla="*/ 192 w 1152"/>
                  <a:gd name="T85" fmla="*/ 948 h 1008"/>
                  <a:gd name="T86" fmla="*/ 181 w 1152"/>
                  <a:gd name="T87" fmla="*/ 982 h 1008"/>
                  <a:gd name="T88" fmla="*/ 200 w 1152"/>
                  <a:gd name="T89" fmla="*/ 1005 h 1008"/>
                  <a:gd name="T90" fmla="*/ 242 w 1152"/>
                  <a:gd name="T91" fmla="*/ 1003 h 1008"/>
                  <a:gd name="T92" fmla="*/ 342 w 1152"/>
                  <a:gd name="T93" fmla="*/ 959 h 1008"/>
                  <a:gd name="T94" fmla="*/ 421 w 1152"/>
                  <a:gd name="T95" fmla="*/ 900 h 1008"/>
                  <a:gd name="T96" fmla="*/ 520 w 1152"/>
                  <a:gd name="T97" fmla="*/ 862 h 1008"/>
                  <a:gd name="T98" fmla="*/ 664 w 1152"/>
                  <a:gd name="T99" fmla="*/ 859 h 1008"/>
                  <a:gd name="T100" fmla="*/ 800 w 1152"/>
                  <a:gd name="T101" fmla="*/ 830 h 1008"/>
                  <a:gd name="T102" fmla="*/ 921 w 1152"/>
                  <a:gd name="T103" fmla="*/ 778 h 1008"/>
                  <a:gd name="T104" fmla="*/ 1020 w 1152"/>
                  <a:gd name="T105" fmla="*/ 707 h 1008"/>
                  <a:gd name="T106" fmla="*/ 1096 w 1152"/>
                  <a:gd name="T107" fmla="*/ 619 h 1008"/>
                  <a:gd name="T108" fmla="*/ 1140 w 1152"/>
                  <a:gd name="T109" fmla="*/ 519 h 1008"/>
                  <a:gd name="T110" fmla="*/ 1151 w 1152"/>
                  <a:gd name="T111" fmla="*/ 410 h 1008"/>
                  <a:gd name="T112" fmla="*/ 1126 w 1152"/>
                  <a:gd name="T113" fmla="*/ 304 h 1008"/>
                  <a:gd name="T114" fmla="*/ 1069 w 1152"/>
                  <a:gd name="T115" fmla="*/ 208 h 1008"/>
                  <a:gd name="T116" fmla="*/ 983 w 1152"/>
                  <a:gd name="T117" fmla="*/ 127 h 1008"/>
                  <a:gd name="T118" fmla="*/ 874 w 1152"/>
                  <a:gd name="T119" fmla="*/ 62 h 1008"/>
                  <a:gd name="T120" fmla="*/ 747 w 1152"/>
                  <a:gd name="T121" fmla="*/ 20 h 1008"/>
                  <a:gd name="T122" fmla="*/ 605 w 1152"/>
                  <a:gd name="T123" fmla="*/ 0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2" h="1008">
                    <a:moveTo>
                      <a:pt x="576" y="792"/>
                    </a:moveTo>
                    <a:lnTo>
                      <a:pt x="551" y="791"/>
                    </a:lnTo>
                    <a:lnTo>
                      <a:pt x="526" y="790"/>
                    </a:lnTo>
                    <a:lnTo>
                      <a:pt x="501" y="788"/>
                    </a:lnTo>
                    <a:lnTo>
                      <a:pt x="476" y="784"/>
                    </a:lnTo>
                    <a:lnTo>
                      <a:pt x="470" y="783"/>
                    </a:lnTo>
                    <a:lnTo>
                      <a:pt x="465" y="783"/>
                    </a:lnTo>
                    <a:lnTo>
                      <a:pt x="457" y="784"/>
                    </a:lnTo>
                    <a:lnTo>
                      <a:pt x="449" y="786"/>
                    </a:lnTo>
                    <a:lnTo>
                      <a:pt x="441" y="788"/>
                    </a:lnTo>
                    <a:lnTo>
                      <a:pt x="435" y="791"/>
                    </a:lnTo>
                    <a:lnTo>
                      <a:pt x="427" y="794"/>
                    </a:lnTo>
                    <a:lnTo>
                      <a:pt x="421" y="798"/>
                    </a:lnTo>
                    <a:lnTo>
                      <a:pt x="415" y="804"/>
                    </a:lnTo>
                    <a:lnTo>
                      <a:pt x="409" y="810"/>
                    </a:lnTo>
                    <a:lnTo>
                      <a:pt x="402" y="818"/>
                    </a:lnTo>
                    <a:lnTo>
                      <a:pt x="393" y="828"/>
                    </a:lnTo>
                    <a:lnTo>
                      <a:pt x="381" y="840"/>
                    </a:lnTo>
                    <a:lnTo>
                      <a:pt x="368" y="851"/>
                    </a:lnTo>
                    <a:lnTo>
                      <a:pt x="352" y="864"/>
                    </a:lnTo>
                    <a:lnTo>
                      <a:pt x="335" y="876"/>
                    </a:lnTo>
                    <a:lnTo>
                      <a:pt x="317" y="889"/>
                    </a:lnTo>
                    <a:lnTo>
                      <a:pt x="299" y="901"/>
                    </a:lnTo>
                    <a:lnTo>
                      <a:pt x="308" y="876"/>
                    </a:lnTo>
                    <a:lnTo>
                      <a:pt x="316" y="850"/>
                    </a:lnTo>
                    <a:lnTo>
                      <a:pt x="319" y="837"/>
                    </a:lnTo>
                    <a:lnTo>
                      <a:pt x="321" y="823"/>
                    </a:lnTo>
                    <a:lnTo>
                      <a:pt x="323" y="809"/>
                    </a:lnTo>
                    <a:lnTo>
                      <a:pt x="323" y="796"/>
                    </a:lnTo>
                    <a:lnTo>
                      <a:pt x="325" y="792"/>
                    </a:lnTo>
                    <a:lnTo>
                      <a:pt x="325" y="789"/>
                    </a:lnTo>
                    <a:lnTo>
                      <a:pt x="323" y="779"/>
                    </a:lnTo>
                    <a:lnTo>
                      <a:pt x="321" y="769"/>
                    </a:lnTo>
                    <a:lnTo>
                      <a:pt x="318" y="761"/>
                    </a:lnTo>
                    <a:lnTo>
                      <a:pt x="314" y="752"/>
                    </a:lnTo>
                    <a:lnTo>
                      <a:pt x="308" y="743"/>
                    </a:lnTo>
                    <a:lnTo>
                      <a:pt x="302" y="737"/>
                    </a:lnTo>
                    <a:lnTo>
                      <a:pt x="293" y="730"/>
                    </a:lnTo>
                    <a:lnTo>
                      <a:pt x="285" y="725"/>
                    </a:lnTo>
                    <a:lnTo>
                      <a:pt x="261" y="712"/>
                    </a:lnTo>
                    <a:lnTo>
                      <a:pt x="238" y="698"/>
                    </a:lnTo>
                    <a:lnTo>
                      <a:pt x="215" y="683"/>
                    </a:lnTo>
                    <a:lnTo>
                      <a:pt x="196" y="667"/>
                    </a:lnTo>
                    <a:lnTo>
                      <a:pt x="177" y="651"/>
                    </a:lnTo>
                    <a:lnTo>
                      <a:pt x="159" y="633"/>
                    </a:lnTo>
                    <a:lnTo>
                      <a:pt x="143" y="615"/>
                    </a:lnTo>
                    <a:lnTo>
                      <a:pt x="129" y="597"/>
                    </a:lnTo>
                    <a:lnTo>
                      <a:pt x="116" y="577"/>
                    </a:lnTo>
                    <a:lnTo>
                      <a:pt x="104" y="558"/>
                    </a:lnTo>
                    <a:lnTo>
                      <a:pt x="94" y="537"/>
                    </a:lnTo>
                    <a:lnTo>
                      <a:pt x="87" y="517"/>
                    </a:lnTo>
                    <a:lnTo>
                      <a:pt x="80" y="496"/>
                    </a:lnTo>
                    <a:lnTo>
                      <a:pt x="76" y="474"/>
                    </a:lnTo>
                    <a:lnTo>
                      <a:pt x="73" y="454"/>
                    </a:lnTo>
                    <a:lnTo>
                      <a:pt x="72" y="432"/>
                    </a:lnTo>
                    <a:lnTo>
                      <a:pt x="73" y="413"/>
                    </a:lnTo>
                    <a:lnTo>
                      <a:pt x="75" y="396"/>
                    </a:lnTo>
                    <a:lnTo>
                      <a:pt x="78" y="377"/>
                    </a:lnTo>
                    <a:lnTo>
                      <a:pt x="83" y="359"/>
                    </a:lnTo>
                    <a:lnTo>
                      <a:pt x="88" y="342"/>
                    </a:lnTo>
                    <a:lnTo>
                      <a:pt x="94" y="325"/>
                    </a:lnTo>
                    <a:lnTo>
                      <a:pt x="103" y="308"/>
                    </a:lnTo>
                    <a:lnTo>
                      <a:pt x="112" y="292"/>
                    </a:lnTo>
                    <a:lnTo>
                      <a:pt x="121" y="276"/>
                    </a:lnTo>
                    <a:lnTo>
                      <a:pt x="133" y="261"/>
                    </a:lnTo>
                    <a:lnTo>
                      <a:pt x="145" y="246"/>
                    </a:lnTo>
                    <a:lnTo>
                      <a:pt x="158" y="230"/>
                    </a:lnTo>
                    <a:lnTo>
                      <a:pt x="172" y="216"/>
                    </a:lnTo>
                    <a:lnTo>
                      <a:pt x="187" y="203"/>
                    </a:lnTo>
                    <a:lnTo>
                      <a:pt x="204" y="190"/>
                    </a:lnTo>
                    <a:lnTo>
                      <a:pt x="220" y="177"/>
                    </a:lnTo>
                    <a:lnTo>
                      <a:pt x="237" y="166"/>
                    </a:lnTo>
                    <a:lnTo>
                      <a:pt x="255" y="154"/>
                    </a:lnTo>
                    <a:lnTo>
                      <a:pt x="275" y="144"/>
                    </a:lnTo>
                    <a:lnTo>
                      <a:pt x="294" y="133"/>
                    </a:lnTo>
                    <a:lnTo>
                      <a:pt x="315" y="125"/>
                    </a:lnTo>
                    <a:lnTo>
                      <a:pt x="336" y="116"/>
                    </a:lnTo>
                    <a:lnTo>
                      <a:pt x="358" y="107"/>
                    </a:lnTo>
                    <a:lnTo>
                      <a:pt x="380" y="100"/>
                    </a:lnTo>
                    <a:lnTo>
                      <a:pt x="403" y="93"/>
                    </a:lnTo>
                    <a:lnTo>
                      <a:pt x="426" y="88"/>
                    </a:lnTo>
                    <a:lnTo>
                      <a:pt x="450" y="84"/>
                    </a:lnTo>
                    <a:lnTo>
                      <a:pt x="475" y="79"/>
                    </a:lnTo>
                    <a:lnTo>
                      <a:pt x="499" y="76"/>
                    </a:lnTo>
                    <a:lnTo>
                      <a:pt x="524" y="74"/>
                    </a:lnTo>
                    <a:lnTo>
                      <a:pt x="550" y="73"/>
                    </a:lnTo>
                    <a:lnTo>
                      <a:pt x="576" y="72"/>
                    </a:lnTo>
                    <a:lnTo>
                      <a:pt x="602" y="73"/>
                    </a:lnTo>
                    <a:lnTo>
                      <a:pt x="628" y="74"/>
                    </a:lnTo>
                    <a:lnTo>
                      <a:pt x="653" y="76"/>
                    </a:lnTo>
                    <a:lnTo>
                      <a:pt x="678" y="79"/>
                    </a:lnTo>
                    <a:lnTo>
                      <a:pt x="701" y="84"/>
                    </a:lnTo>
                    <a:lnTo>
                      <a:pt x="725" y="88"/>
                    </a:lnTo>
                    <a:lnTo>
                      <a:pt x="749" y="93"/>
                    </a:lnTo>
                    <a:lnTo>
                      <a:pt x="772" y="100"/>
                    </a:lnTo>
                    <a:lnTo>
                      <a:pt x="794" y="107"/>
                    </a:lnTo>
                    <a:lnTo>
                      <a:pt x="816" y="116"/>
                    </a:lnTo>
                    <a:lnTo>
                      <a:pt x="838" y="125"/>
                    </a:lnTo>
                    <a:lnTo>
                      <a:pt x="858" y="133"/>
                    </a:lnTo>
                    <a:lnTo>
                      <a:pt x="877" y="144"/>
                    </a:lnTo>
                    <a:lnTo>
                      <a:pt x="897" y="154"/>
                    </a:lnTo>
                    <a:lnTo>
                      <a:pt x="914" y="166"/>
                    </a:lnTo>
                    <a:lnTo>
                      <a:pt x="933" y="177"/>
                    </a:lnTo>
                    <a:lnTo>
                      <a:pt x="949" y="190"/>
                    </a:lnTo>
                    <a:lnTo>
                      <a:pt x="965" y="203"/>
                    </a:lnTo>
                    <a:lnTo>
                      <a:pt x="980" y="216"/>
                    </a:lnTo>
                    <a:lnTo>
                      <a:pt x="994" y="230"/>
                    </a:lnTo>
                    <a:lnTo>
                      <a:pt x="1007" y="246"/>
                    </a:lnTo>
                    <a:lnTo>
                      <a:pt x="1019" y="261"/>
                    </a:lnTo>
                    <a:lnTo>
                      <a:pt x="1030" y="276"/>
                    </a:lnTo>
                    <a:lnTo>
                      <a:pt x="1041" y="292"/>
                    </a:lnTo>
                    <a:lnTo>
                      <a:pt x="1049" y="308"/>
                    </a:lnTo>
                    <a:lnTo>
                      <a:pt x="1057" y="325"/>
                    </a:lnTo>
                    <a:lnTo>
                      <a:pt x="1064" y="342"/>
                    </a:lnTo>
                    <a:lnTo>
                      <a:pt x="1070" y="359"/>
                    </a:lnTo>
                    <a:lnTo>
                      <a:pt x="1074" y="377"/>
                    </a:lnTo>
                    <a:lnTo>
                      <a:pt x="1077" y="396"/>
                    </a:lnTo>
                    <a:lnTo>
                      <a:pt x="1079" y="413"/>
                    </a:lnTo>
                    <a:lnTo>
                      <a:pt x="1081" y="432"/>
                    </a:lnTo>
                    <a:lnTo>
                      <a:pt x="1079" y="451"/>
                    </a:lnTo>
                    <a:lnTo>
                      <a:pt x="1077" y="469"/>
                    </a:lnTo>
                    <a:lnTo>
                      <a:pt x="1074" y="486"/>
                    </a:lnTo>
                    <a:lnTo>
                      <a:pt x="1070" y="505"/>
                    </a:lnTo>
                    <a:lnTo>
                      <a:pt x="1064" y="522"/>
                    </a:lnTo>
                    <a:lnTo>
                      <a:pt x="1057" y="539"/>
                    </a:lnTo>
                    <a:lnTo>
                      <a:pt x="1049" y="555"/>
                    </a:lnTo>
                    <a:lnTo>
                      <a:pt x="1041" y="572"/>
                    </a:lnTo>
                    <a:lnTo>
                      <a:pt x="1030" y="588"/>
                    </a:lnTo>
                    <a:lnTo>
                      <a:pt x="1019" y="603"/>
                    </a:lnTo>
                    <a:lnTo>
                      <a:pt x="1007" y="618"/>
                    </a:lnTo>
                    <a:lnTo>
                      <a:pt x="994" y="633"/>
                    </a:lnTo>
                    <a:lnTo>
                      <a:pt x="980" y="647"/>
                    </a:lnTo>
                    <a:lnTo>
                      <a:pt x="965" y="660"/>
                    </a:lnTo>
                    <a:lnTo>
                      <a:pt x="949" y="674"/>
                    </a:lnTo>
                    <a:lnTo>
                      <a:pt x="933" y="686"/>
                    </a:lnTo>
                    <a:lnTo>
                      <a:pt x="914" y="698"/>
                    </a:lnTo>
                    <a:lnTo>
                      <a:pt x="897" y="710"/>
                    </a:lnTo>
                    <a:lnTo>
                      <a:pt x="877" y="721"/>
                    </a:lnTo>
                    <a:lnTo>
                      <a:pt x="858" y="730"/>
                    </a:lnTo>
                    <a:lnTo>
                      <a:pt x="838" y="740"/>
                    </a:lnTo>
                    <a:lnTo>
                      <a:pt x="816" y="749"/>
                    </a:lnTo>
                    <a:lnTo>
                      <a:pt x="794" y="756"/>
                    </a:lnTo>
                    <a:lnTo>
                      <a:pt x="772" y="764"/>
                    </a:lnTo>
                    <a:lnTo>
                      <a:pt x="749" y="770"/>
                    </a:lnTo>
                    <a:lnTo>
                      <a:pt x="725" y="776"/>
                    </a:lnTo>
                    <a:lnTo>
                      <a:pt x="701" y="780"/>
                    </a:lnTo>
                    <a:lnTo>
                      <a:pt x="678" y="784"/>
                    </a:lnTo>
                    <a:lnTo>
                      <a:pt x="653" y="788"/>
                    </a:lnTo>
                    <a:lnTo>
                      <a:pt x="628" y="790"/>
                    </a:lnTo>
                    <a:lnTo>
                      <a:pt x="602" y="791"/>
                    </a:lnTo>
                    <a:lnTo>
                      <a:pt x="576" y="792"/>
                    </a:lnTo>
                    <a:close/>
                    <a:moveTo>
                      <a:pt x="576" y="0"/>
                    </a:moveTo>
                    <a:lnTo>
                      <a:pt x="546" y="0"/>
                    </a:lnTo>
                    <a:lnTo>
                      <a:pt x="517" y="3"/>
                    </a:lnTo>
                    <a:lnTo>
                      <a:pt x="489" y="5"/>
                    </a:lnTo>
                    <a:lnTo>
                      <a:pt x="460" y="9"/>
                    </a:lnTo>
                    <a:lnTo>
                      <a:pt x="433" y="13"/>
                    </a:lnTo>
                    <a:lnTo>
                      <a:pt x="404" y="20"/>
                    </a:lnTo>
                    <a:lnTo>
                      <a:pt x="377" y="26"/>
                    </a:lnTo>
                    <a:lnTo>
                      <a:pt x="352" y="34"/>
                    </a:lnTo>
                    <a:lnTo>
                      <a:pt x="327" y="42"/>
                    </a:lnTo>
                    <a:lnTo>
                      <a:pt x="302" y="52"/>
                    </a:lnTo>
                    <a:lnTo>
                      <a:pt x="277" y="62"/>
                    </a:lnTo>
                    <a:lnTo>
                      <a:pt x="254" y="74"/>
                    </a:lnTo>
                    <a:lnTo>
                      <a:pt x="232" y="86"/>
                    </a:lnTo>
                    <a:lnTo>
                      <a:pt x="210" y="99"/>
                    </a:lnTo>
                    <a:lnTo>
                      <a:pt x="188" y="112"/>
                    </a:lnTo>
                    <a:lnTo>
                      <a:pt x="169" y="127"/>
                    </a:lnTo>
                    <a:lnTo>
                      <a:pt x="150" y="142"/>
                    </a:lnTo>
                    <a:lnTo>
                      <a:pt x="131" y="157"/>
                    </a:lnTo>
                    <a:lnTo>
                      <a:pt x="114" y="173"/>
                    </a:lnTo>
                    <a:lnTo>
                      <a:pt x="99" y="190"/>
                    </a:lnTo>
                    <a:lnTo>
                      <a:pt x="84" y="208"/>
                    </a:lnTo>
                    <a:lnTo>
                      <a:pt x="70" y="226"/>
                    </a:lnTo>
                    <a:lnTo>
                      <a:pt x="57" y="244"/>
                    </a:lnTo>
                    <a:lnTo>
                      <a:pt x="45" y="264"/>
                    </a:lnTo>
                    <a:lnTo>
                      <a:pt x="35" y="283"/>
                    </a:lnTo>
                    <a:lnTo>
                      <a:pt x="26" y="304"/>
                    </a:lnTo>
                    <a:lnTo>
                      <a:pt x="18" y="324"/>
                    </a:lnTo>
                    <a:lnTo>
                      <a:pt x="11" y="345"/>
                    </a:lnTo>
                    <a:lnTo>
                      <a:pt x="7" y="366"/>
                    </a:lnTo>
                    <a:lnTo>
                      <a:pt x="3" y="388"/>
                    </a:lnTo>
                    <a:lnTo>
                      <a:pt x="0" y="410"/>
                    </a:lnTo>
                    <a:lnTo>
                      <a:pt x="0" y="432"/>
                    </a:lnTo>
                    <a:lnTo>
                      <a:pt x="0" y="445"/>
                    </a:lnTo>
                    <a:lnTo>
                      <a:pt x="2" y="459"/>
                    </a:lnTo>
                    <a:lnTo>
                      <a:pt x="3" y="473"/>
                    </a:lnTo>
                    <a:lnTo>
                      <a:pt x="5" y="486"/>
                    </a:lnTo>
                    <a:lnTo>
                      <a:pt x="7" y="500"/>
                    </a:lnTo>
                    <a:lnTo>
                      <a:pt x="10" y="513"/>
                    </a:lnTo>
                    <a:lnTo>
                      <a:pt x="13" y="526"/>
                    </a:lnTo>
                    <a:lnTo>
                      <a:pt x="18" y="539"/>
                    </a:lnTo>
                    <a:lnTo>
                      <a:pt x="27" y="565"/>
                    </a:lnTo>
                    <a:lnTo>
                      <a:pt x="39" y="590"/>
                    </a:lnTo>
                    <a:lnTo>
                      <a:pt x="53" y="614"/>
                    </a:lnTo>
                    <a:lnTo>
                      <a:pt x="69" y="638"/>
                    </a:lnTo>
                    <a:lnTo>
                      <a:pt x="87" y="659"/>
                    </a:lnTo>
                    <a:lnTo>
                      <a:pt x="105" y="681"/>
                    </a:lnTo>
                    <a:lnTo>
                      <a:pt x="126" y="701"/>
                    </a:lnTo>
                    <a:lnTo>
                      <a:pt x="148" y="722"/>
                    </a:lnTo>
                    <a:lnTo>
                      <a:pt x="172" y="740"/>
                    </a:lnTo>
                    <a:lnTo>
                      <a:pt x="198" y="757"/>
                    </a:lnTo>
                    <a:lnTo>
                      <a:pt x="224" y="774"/>
                    </a:lnTo>
                    <a:lnTo>
                      <a:pt x="252" y="789"/>
                    </a:lnTo>
                    <a:lnTo>
                      <a:pt x="252" y="791"/>
                    </a:lnTo>
                    <a:lnTo>
                      <a:pt x="252" y="792"/>
                    </a:lnTo>
                    <a:lnTo>
                      <a:pt x="251" y="804"/>
                    </a:lnTo>
                    <a:lnTo>
                      <a:pt x="250" y="816"/>
                    </a:lnTo>
                    <a:lnTo>
                      <a:pt x="248" y="829"/>
                    </a:lnTo>
                    <a:lnTo>
                      <a:pt x="245" y="841"/>
                    </a:lnTo>
                    <a:lnTo>
                      <a:pt x="236" y="864"/>
                    </a:lnTo>
                    <a:lnTo>
                      <a:pt x="225" y="888"/>
                    </a:lnTo>
                    <a:lnTo>
                      <a:pt x="214" y="910"/>
                    </a:lnTo>
                    <a:lnTo>
                      <a:pt x="202" y="929"/>
                    </a:lnTo>
                    <a:lnTo>
                      <a:pt x="192" y="948"/>
                    </a:lnTo>
                    <a:lnTo>
                      <a:pt x="183" y="963"/>
                    </a:lnTo>
                    <a:lnTo>
                      <a:pt x="183" y="963"/>
                    </a:lnTo>
                    <a:lnTo>
                      <a:pt x="181" y="968"/>
                    </a:lnTo>
                    <a:lnTo>
                      <a:pt x="180" y="976"/>
                    </a:lnTo>
                    <a:lnTo>
                      <a:pt x="181" y="982"/>
                    </a:lnTo>
                    <a:lnTo>
                      <a:pt x="183" y="987"/>
                    </a:lnTo>
                    <a:lnTo>
                      <a:pt x="185" y="994"/>
                    </a:lnTo>
                    <a:lnTo>
                      <a:pt x="189" y="998"/>
                    </a:lnTo>
                    <a:lnTo>
                      <a:pt x="195" y="1003"/>
                    </a:lnTo>
                    <a:lnTo>
                      <a:pt x="200" y="1005"/>
                    </a:lnTo>
                    <a:lnTo>
                      <a:pt x="206" y="1007"/>
                    </a:lnTo>
                    <a:lnTo>
                      <a:pt x="212" y="1008"/>
                    </a:lnTo>
                    <a:lnTo>
                      <a:pt x="219" y="1008"/>
                    </a:lnTo>
                    <a:lnTo>
                      <a:pt x="222" y="1007"/>
                    </a:lnTo>
                    <a:lnTo>
                      <a:pt x="242" y="1003"/>
                    </a:lnTo>
                    <a:lnTo>
                      <a:pt x="264" y="997"/>
                    </a:lnTo>
                    <a:lnTo>
                      <a:pt x="283" y="990"/>
                    </a:lnTo>
                    <a:lnTo>
                      <a:pt x="304" y="980"/>
                    </a:lnTo>
                    <a:lnTo>
                      <a:pt x="323" y="970"/>
                    </a:lnTo>
                    <a:lnTo>
                      <a:pt x="342" y="959"/>
                    </a:lnTo>
                    <a:lnTo>
                      <a:pt x="359" y="948"/>
                    </a:lnTo>
                    <a:lnTo>
                      <a:pt x="376" y="936"/>
                    </a:lnTo>
                    <a:lnTo>
                      <a:pt x="393" y="924"/>
                    </a:lnTo>
                    <a:lnTo>
                      <a:pt x="407" y="912"/>
                    </a:lnTo>
                    <a:lnTo>
                      <a:pt x="421" y="900"/>
                    </a:lnTo>
                    <a:lnTo>
                      <a:pt x="433" y="889"/>
                    </a:lnTo>
                    <a:lnTo>
                      <a:pt x="452" y="870"/>
                    </a:lnTo>
                    <a:lnTo>
                      <a:pt x="465" y="856"/>
                    </a:lnTo>
                    <a:lnTo>
                      <a:pt x="492" y="859"/>
                    </a:lnTo>
                    <a:lnTo>
                      <a:pt x="520" y="862"/>
                    </a:lnTo>
                    <a:lnTo>
                      <a:pt x="548" y="863"/>
                    </a:lnTo>
                    <a:lnTo>
                      <a:pt x="576" y="864"/>
                    </a:lnTo>
                    <a:lnTo>
                      <a:pt x="605" y="863"/>
                    </a:lnTo>
                    <a:lnTo>
                      <a:pt x="634" y="861"/>
                    </a:lnTo>
                    <a:lnTo>
                      <a:pt x="664" y="859"/>
                    </a:lnTo>
                    <a:lnTo>
                      <a:pt x="692" y="855"/>
                    </a:lnTo>
                    <a:lnTo>
                      <a:pt x="720" y="850"/>
                    </a:lnTo>
                    <a:lnTo>
                      <a:pt x="747" y="845"/>
                    </a:lnTo>
                    <a:lnTo>
                      <a:pt x="774" y="837"/>
                    </a:lnTo>
                    <a:lnTo>
                      <a:pt x="800" y="830"/>
                    </a:lnTo>
                    <a:lnTo>
                      <a:pt x="826" y="821"/>
                    </a:lnTo>
                    <a:lnTo>
                      <a:pt x="850" y="811"/>
                    </a:lnTo>
                    <a:lnTo>
                      <a:pt x="874" y="802"/>
                    </a:lnTo>
                    <a:lnTo>
                      <a:pt x="898" y="790"/>
                    </a:lnTo>
                    <a:lnTo>
                      <a:pt x="921" y="778"/>
                    </a:lnTo>
                    <a:lnTo>
                      <a:pt x="942" y="765"/>
                    </a:lnTo>
                    <a:lnTo>
                      <a:pt x="963" y="752"/>
                    </a:lnTo>
                    <a:lnTo>
                      <a:pt x="983" y="737"/>
                    </a:lnTo>
                    <a:lnTo>
                      <a:pt x="1003" y="722"/>
                    </a:lnTo>
                    <a:lnTo>
                      <a:pt x="1020" y="707"/>
                    </a:lnTo>
                    <a:lnTo>
                      <a:pt x="1037" y="690"/>
                    </a:lnTo>
                    <a:lnTo>
                      <a:pt x="1054" y="673"/>
                    </a:lnTo>
                    <a:lnTo>
                      <a:pt x="1069" y="656"/>
                    </a:lnTo>
                    <a:lnTo>
                      <a:pt x="1083" y="638"/>
                    </a:lnTo>
                    <a:lnTo>
                      <a:pt x="1096" y="619"/>
                    </a:lnTo>
                    <a:lnTo>
                      <a:pt x="1106" y="600"/>
                    </a:lnTo>
                    <a:lnTo>
                      <a:pt x="1117" y="580"/>
                    </a:lnTo>
                    <a:lnTo>
                      <a:pt x="1126" y="560"/>
                    </a:lnTo>
                    <a:lnTo>
                      <a:pt x="1133" y="540"/>
                    </a:lnTo>
                    <a:lnTo>
                      <a:pt x="1140" y="519"/>
                    </a:lnTo>
                    <a:lnTo>
                      <a:pt x="1145" y="497"/>
                    </a:lnTo>
                    <a:lnTo>
                      <a:pt x="1149" y="476"/>
                    </a:lnTo>
                    <a:lnTo>
                      <a:pt x="1151" y="454"/>
                    </a:lnTo>
                    <a:lnTo>
                      <a:pt x="1152" y="432"/>
                    </a:lnTo>
                    <a:lnTo>
                      <a:pt x="1151" y="410"/>
                    </a:lnTo>
                    <a:lnTo>
                      <a:pt x="1149" y="388"/>
                    </a:lnTo>
                    <a:lnTo>
                      <a:pt x="1145" y="366"/>
                    </a:lnTo>
                    <a:lnTo>
                      <a:pt x="1140" y="345"/>
                    </a:lnTo>
                    <a:lnTo>
                      <a:pt x="1133" y="324"/>
                    </a:lnTo>
                    <a:lnTo>
                      <a:pt x="1126" y="304"/>
                    </a:lnTo>
                    <a:lnTo>
                      <a:pt x="1117" y="283"/>
                    </a:lnTo>
                    <a:lnTo>
                      <a:pt x="1106" y="264"/>
                    </a:lnTo>
                    <a:lnTo>
                      <a:pt x="1096" y="244"/>
                    </a:lnTo>
                    <a:lnTo>
                      <a:pt x="1083" y="226"/>
                    </a:lnTo>
                    <a:lnTo>
                      <a:pt x="1069" y="208"/>
                    </a:lnTo>
                    <a:lnTo>
                      <a:pt x="1054" y="190"/>
                    </a:lnTo>
                    <a:lnTo>
                      <a:pt x="1037" y="173"/>
                    </a:lnTo>
                    <a:lnTo>
                      <a:pt x="1020" y="157"/>
                    </a:lnTo>
                    <a:lnTo>
                      <a:pt x="1003" y="142"/>
                    </a:lnTo>
                    <a:lnTo>
                      <a:pt x="983" y="127"/>
                    </a:lnTo>
                    <a:lnTo>
                      <a:pt x="963" y="112"/>
                    </a:lnTo>
                    <a:lnTo>
                      <a:pt x="942" y="99"/>
                    </a:lnTo>
                    <a:lnTo>
                      <a:pt x="921" y="86"/>
                    </a:lnTo>
                    <a:lnTo>
                      <a:pt x="898" y="74"/>
                    </a:lnTo>
                    <a:lnTo>
                      <a:pt x="874" y="62"/>
                    </a:lnTo>
                    <a:lnTo>
                      <a:pt x="850" y="52"/>
                    </a:lnTo>
                    <a:lnTo>
                      <a:pt x="826" y="42"/>
                    </a:lnTo>
                    <a:lnTo>
                      <a:pt x="800" y="34"/>
                    </a:lnTo>
                    <a:lnTo>
                      <a:pt x="774" y="26"/>
                    </a:lnTo>
                    <a:lnTo>
                      <a:pt x="747" y="20"/>
                    </a:lnTo>
                    <a:lnTo>
                      <a:pt x="720" y="13"/>
                    </a:lnTo>
                    <a:lnTo>
                      <a:pt x="692" y="9"/>
                    </a:lnTo>
                    <a:lnTo>
                      <a:pt x="664" y="5"/>
                    </a:lnTo>
                    <a:lnTo>
                      <a:pt x="634" y="3"/>
                    </a:lnTo>
                    <a:lnTo>
                      <a:pt x="605" y="0"/>
                    </a:lnTo>
                    <a:lnTo>
                      <a:pt x="5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3600" kern="120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676210" y="3106718"/>
            <a:ext cx="2758481" cy="1182877"/>
            <a:chOff x="4616186" y="-597888"/>
            <a:chExt cx="2758481" cy="1182877"/>
          </a:xfrm>
        </p:grpSpPr>
        <p:sp>
          <p:nvSpPr>
            <p:cNvPr id="53" name="TextBox 53"/>
            <p:cNvSpPr txBox="1"/>
            <p:nvPr/>
          </p:nvSpPr>
          <p:spPr>
            <a:xfrm>
              <a:off x="4616186" y="-12098"/>
              <a:ext cx="2758481" cy="5970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2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点击输入简要文字内容，文字内容需概括精炼，不用多余的文字修饰</a:t>
              </a:r>
              <a:endParaRPr lang="en-US" altLang="zh-CN" sz="1400" dirty="0">
                <a:solidFill>
                  <a:schemeClr val="bg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  <p:sp>
          <p:nvSpPr>
            <p:cNvPr id="54" name="TextBox 42"/>
            <p:cNvSpPr txBox="1"/>
            <p:nvPr/>
          </p:nvSpPr>
          <p:spPr>
            <a:xfrm>
              <a:off x="4616186" y="-597888"/>
              <a:ext cx="164012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400" b="0" dirty="0"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添加标题</a:t>
              </a:r>
              <a:endParaRPr lang="zh-CN" altLang="en-US" sz="2400" b="0" dirty="0"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</p:grpSp>
      <p:sp>
        <p:nvSpPr>
          <p:cNvPr id="55" name="TextBox 53"/>
          <p:cNvSpPr txBox="1"/>
          <p:nvPr/>
        </p:nvSpPr>
        <p:spPr>
          <a:xfrm>
            <a:off x="7192473" y="2245843"/>
            <a:ext cx="3842859" cy="5970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点击输入简要文字内容，文字内容需概括精炼，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不用多余的文字修饰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sp>
        <p:nvSpPr>
          <p:cNvPr id="56" name="TextBox 53"/>
          <p:cNvSpPr txBox="1"/>
          <p:nvPr/>
        </p:nvSpPr>
        <p:spPr>
          <a:xfrm>
            <a:off x="7450445" y="3497955"/>
            <a:ext cx="3842859" cy="5970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点击输入简要文字内容，文字内容需概括精炼，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不用多余的文字修饰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sp>
        <p:nvSpPr>
          <p:cNvPr id="57" name="TextBox 53"/>
          <p:cNvSpPr txBox="1"/>
          <p:nvPr/>
        </p:nvSpPr>
        <p:spPr>
          <a:xfrm>
            <a:off x="7192472" y="4758731"/>
            <a:ext cx="3842859" cy="5970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点击输入简要文字内容，文字内容需概括精炼，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不用多余的文字修饰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350519" y="0"/>
            <a:ext cx="12318742" cy="761999"/>
            <a:chOff x="-350519" y="0"/>
            <a:chExt cx="12318742" cy="761999"/>
          </a:xfrm>
        </p:grpSpPr>
        <p:sp>
          <p:nvSpPr>
            <p:cNvPr id="5" name="平行四边形 4"/>
            <p:cNvSpPr/>
            <p:nvPr/>
          </p:nvSpPr>
          <p:spPr>
            <a:xfrm>
              <a:off x="-350519" y="0"/>
              <a:ext cx="868680" cy="761999"/>
            </a:xfrm>
            <a:prstGeom prst="parallelogram">
              <a:avLst>
                <a:gd name="adj" fmla="val 43185"/>
              </a:avLst>
            </a:prstGeom>
            <a:solidFill>
              <a:srgbClr val="0345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4"/>
            <p:cNvSpPr/>
            <p:nvPr/>
          </p:nvSpPr>
          <p:spPr>
            <a:xfrm>
              <a:off x="347241" y="0"/>
              <a:ext cx="2604303" cy="185195"/>
            </a:xfrm>
            <a:custGeom>
              <a:avLst/>
              <a:gdLst>
                <a:gd name="connsiteX0" fmla="*/ 0 w 2604303"/>
                <a:gd name="connsiteY0" fmla="*/ 0 h 185195"/>
                <a:gd name="connsiteX1" fmla="*/ 2604303 w 2604303"/>
                <a:gd name="connsiteY1" fmla="*/ 0 h 185195"/>
                <a:gd name="connsiteX2" fmla="*/ 2604303 w 2604303"/>
                <a:gd name="connsiteY2" fmla="*/ 185195 h 185195"/>
                <a:gd name="connsiteX3" fmla="*/ 0 w 2604303"/>
                <a:gd name="connsiteY3" fmla="*/ 185195 h 185195"/>
                <a:gd name="connsiteX4" fmla="*/ 0 w 2604303"/>
                <a:gd name="connsiteY4" fmla="*/ 0 h 185195"/>
                <a:gd name="connsiteX0-1" fmla="*/ 0 w 2604303"/>
                <a:gd name="connsiteY0-2" fmla="*/ 0 h 185195"/>
                <a:gd name="connsiteX1-3" fmla="*/ 2604303 w 2604303"/>
                <a:gd name="connsiteY1-4" fmla="*/ 0 h 185195"/>
                <a:gd name="connsiteX2-5" fmla="*/ 2512863 w 2604303"/>
                <a:gd name="connsiteY2-6" fmla="*/ 185195 h 185195"/>
                <a:gd name="connsiteX3-7" fmla="*/ 0 w 2604303"/>
                <a:gd name="connsiteY3-8" fmla="*/ 185195 h 185195"/>
                <a:gd name="connsiteX4-9" fmla="*/ 0 w 2604303"/>
                <a:gd name="connsiteY4-10" fmla="*/ 0 h 1851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604303" h="185195">
                  <a:moveTo>
                    <a:pt x="0" y="0"/>
                  </a:moveTo>
                  <a:lnTo>
                    <a:pt x="2604303" y="0"/>
                  </a:lnTo>
                  <a:lnTo>
                    <a:pt x="2512863" y="185195"/>
                  </a:lnTo>
                  <a:lnTo>
                    <a:pt x="0" y="185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45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137162" y="90238"/>
              <a:ext cx="662938" cy="581524"/>
            </a:xfrm>
            <a:prstGeom prst="parallelogram">
              <a:avLst>
                <a:gd name="adj" fmla="val 43185"/>
              </a:avLst>
            </a:prstGeom>
            <a:gradFill>
              <a:gsLst>
                <a:gs pos="0">
                  <a:srgbClr val="034581"/>
                </a:gs>
                <a:gs pos="100000">
                  <a:srgbClr val="6CAFEF"/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2337751" y="223989"/>
              <a:ext cx="465739" cy="408543"/>
            </a:xfrm>
            <a:prstGeom prst="parallelogram">
              <a:avLst>
                <a:gd name="adj" fmla="val 43185"/>
              </a:avLst>
            </a:pr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2713309" y="0"/>
              <a:ext cx="465739" cy="761999"/>
            </a:xfrm>
            <a:prstGeom prst="parallelogram">
              <a:avLst>
                <a:gd name="adj" fmla="val 64760"/>
              </a:avLst>
            </a:pr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-56225" y="402311"/>
              <a:ext cx="386773" cy="339275"/>
            </a:xfrm>
            <a:prstGeom prst="parallelogram">
              <a:avLst>
                <a:gd name="adj" fmla="val 43185"/>
              </a:avLst>
            </a:pr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平行四边形 10"/>
            <p:cNvSpPr/>
            <p:nvPr/>
          </p:nvSpPr>
          <p:spPr>
            <a:xfrm>
              <a:off x="-28317" y="147908"/>
              <a:ext cx="305524" cy="268004"/>
            </a:xfrm>
            <a:prstGeom prst="parallelogram">
              <a:avLst>
                <a:gd name="adj" fmla="val 43185"/>
              </a:avLst>
            </a:pr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518161" y="761999"/>
              <a:ext cx="11450062" cy="0"/>
            </a:xfrm>
            <a:prstGeom prst="line">
              <a:avLst/>
            </a:prstGeom>
            <a:ln w="12700">
              <a:solidFill>
                <a:srgbClr val="8EB3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>
            <a:xfrm>
              <a:off x="11471626" y="595594"/>
              <a:ext cx="465739" cy="121286"/>
              <a:chOff x="11369042" y="568879"/>
              <a:chExt cx="568324" cy="148001"/>
            </a:xfrm>
          </p:grpSpPr>
          <p:sp>
            <p:nvSpPr>
              <p:cNvPr id="16" name="平行四边形 15"/>
              <p:cNvSpPr/>
              <p:nvPr/>
            </p:nvSpPr>
            <p:spPr>
              <a:xfrm>
                <a:off x="11369042" y="568879"/>
                <a:ext cx="284162" cy="148001"/>
              </a:xfrm>
              <a:prstGeom prst="parallelogram">
                <a:avLst>
                  <a:gd name="adj" fmla="val 43185"/>
                </a:avLst>
              </a:prstGeom>
              <a:solidFill>
                <a:srgbClr val="0345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平行四边形 16"/>
              <p:cNvSpPr/>
              <p:nvPr/>
            </p:nvSpPr>
            <p:spPr>
              <a:xfrm>
                <a:off x="11653204" y="568879"/>
                <a:ext cx="284162" cy="148001"/>
              </a:xfrm>
              <a:prstGeom prst="parallelogram">
                <a:avLst>
                  <a:gd name="adj" fmla="val 43185"/>
                </a:avLst>
              </a:prstGeom>
              <a:solidFill>
                <a:srgbClr val="8EB3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88161" y="189451"/>
              <a:ext cx="17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添加标题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544797" y="405460"/>
              <a:ext cx="17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ADD THE TITLE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858" y="1811118"/>
            <a:ext cx="12184284" cy="5046882"/>
            <a:chOff x="356103" y="3763347"/>
            <a:chExt cx="24027897" cy="9952653"/>
          </a:xfrm>
        </p:grpSpPr>
        <p:sp>
          <p:nvSpPr>
            <p:cNvPr id="18" name="Freeform 215"/>
            <p:cNvSpPr/>
            <p:nvPr/>
          </p:nvSpPr>
          <p:spPr bwMode="auto">
            <a:xfrm>
              <a:off x="9308215" y="3763347"/>
              <a:ext cx="5538470" cy="5544230"/>
            </a:xfrm>
            <a:custGeom>
              <a:avLst/>
              <a:gdLst>
                <a:gd name="T0" fmla="*/ 1924 w 1925"/>
                <a:gd name="T1" fmla="*/ 913 h 1926"/>
                <a:gd name="T2" fmla="*/ 1904 w 1925"/>
                <a:gd name="T3" fmla="*/ 769 h 1926"/>
                <a:gd name="T4" fmla="*/ 1866 w 1925"/>
                <a:gd name="T5" fmla="*/ 632 h 1926"/>
                <a:gd name="T6" fmla="*/ 1808 w 1925"/>
                <a:gd name="T7" fmla="*/ 504 h 1926"/>
                <a:gd name="T8" fmla="*/ 1734 w 1925"/>
                <a:gd name="T9" fmla="*/ 387 h 1926"/>
                <a:gd name="T10" fmla="*/ 1642 w 1925"/>
                <a:gd name="T11" fmla="*/ 283 h 1926"/>
                <a:gd name="T12" fmla="*/ 1537 w 1925"/>
                <a:gd name="T13" fmla="*/ 191 h 1926"/>
                <a:gd name="T14" fmla="*/ 1421 w 1925"/>
                <a:gd name="T15" fmla="*/ 117 h 1926"/>
                <a:gd name="T16" fmla="*/ 1293 w 1925"/>
                <a:gd name="T17" fmla="*/ 59 h 1926"/>
                <a:gd name="T18" fmla="*/ 1156 w 1925"/>
                <a:gd name="T19" fmla="*/ 20 h 1926"/>
                <a:gd name="T20" fmla="*/ 1011 w 1925"/>
                <a:gd name="T21" fmla="*/ 1 h 1926"/>
                <a:gd name="T22" fmla="*/ 913 w 1925"/>
                <a:gd name="T23" fmla="*/ 1 h 1926"/>
                <a:gd name="T24" fmla="*/ 768 w 1925"/>
                <a:gd name="T25" fmla="*/ 20 h 1926"/>
                <a:gd name="T26" fmla="*/ 631 w 1925"/>
                <a:gd name="T27" fmla="*/ 59 h 1926"/>
                <a:gd name="T28" fmla="*/ 503 w 1925"/>
                <a:gd name="T29" fmla="*/ 117 h 1926"/>
                <a:gd name="T30" fmla="*/ 387 w 1925"/>
                <a:gd name="T31" fmla="*/ 191 h 1926"/>
                <a:gd name="T32" fmla="*/ 282 w 1925"/>
                <a:gd name="T33" fmla="*/ 283 h 1926"/>
                <a:gd name="T34" fmla="*/ 191 w 1925"/>
                <a:gd name="T35" fmla="*/ 387 h 1926"/>
                <a:gd name="T36" fmla="*/ 116 w 1925"/>
                <a:gd name="T37" fmla="*/ 504 h 1926"/>
                <a:gd name="T38" fmla="*/ 58 w 1925"/>
                <a:gd name="T39" fmla="*/ 632 h 1926"/>
                <a:gd name="T40" fmla="*/ 20 w 1925"/>
                <a:gd name="T41" fmla="*/ 769 h 1926"/>
                <a:gd name="T42" fmla="*/ 2 w 1925"/>
                <a:gd name="T43" fmla="*/ 913 h 1926"/>
                <a:gd name="T44" fmla="*/ 2 w 1925"/>
                <a:gd name="T45" fmla="*/ 1012 h 1926"/>
                <a:gd name="T46" fmla="*/ 20 w 1925"/>
                <a:gd name="T47" fmla="*/ 1157 h 1926"/>
                <a:gd name="T48" fmla="*/ 58 w 1925"/>
                <a:gd name="T49" fmla="*/ 1294 h 1926"/>
                <a:gd name="T50" fmla="*/ 116 w 1925"/>
                <a:gd name="T51" fmla="*/ 1421 h 1926"/>
                <a:gd name="T52" fmla="*/ 191 w 1925"/>
                <a:gd name="T53" fmla="*/ 1538 h 1926"/>
                <a:gd name="T54" fmla="*/ 282 w 1925"/>
                <a:gd name="T55" fmla="*/ 1643 h 1926"/>
                <a:gd name="T56" fmla="*/ 387 w 1925"/>
                <a:gd name="T57" fmla="*/ 1734 h 1926"/>
                <a:gd name="T58" fmla="*/ 503 w 1925"/>
                <a:gd name="T59" fmla="*/ 1809 h 1926"/>
                <a:gd name="T60" fmla="*/ 631 w 1925"/>
                <a:gd name="T61" fmla="*/ 1867 h 1926"/>
                <a:gd name="T62" fmla="*/ 768 w 1925"/>
                <a:gd name="T63" fmla="*/ 1905 h 1926"/>
                <a:gd name="T64" fmla="*/ 913 w 1925"/>
                <a:gd name="T65" fmla="*/ 1924 h 1926"/>
                <a:gd name="T66" fmla="*/ 1011 w 1925"/>
                <a:gd name="T67" fmla="*/ 1924 h 1926"/>
                <a:gd name="T68" fmla="*/ 1156 w 1925"/>
                <a:gd name="T69" fmla="*/ 1905 h 1926"/>
                <a:gd name="T70" fmla="*/ 1293 w 1925"/>
                <a:gd name="T71" fmla="*/ 1867 h 1926"/>
                <a:gd name="T72" fmla="*/ 1421 w 1925"/>
                <a:gd name="T73" fmla="*/ 1809 h 1926"/>
                <a:gd name="T74" fmla="*/ 1537 w 1925"/>
                <a:gd name="T75" fmla="*/ 1734 h 1926"/>
                <a:gd name="T76" fmla="*/ 1642 w 1925"/>
                <a:gd name="T77" fmla="*/ 1643 h 1926"/>
                <a:gd name="T78" fmla="*/ 1734 w 1925"/>
                <a:gd name="T79" fmla="*/ 1538 h 1926"/>
                <a:gd name="T80" fmla="*/ 1808 w 1925"/>
                <a:gd name="T81" fmla="*/ 1421 h 1926"/>
                <a:gd name="T82" fmla="*/ 1866 w 1925"/>
                <a:gd name="T83" fmla="*/ 1294 h 1926"/>
                <a:gd name="T84" fmla="*/ 1904 w 1925"/>
                <a:gd name="T85" fmla="*/ 1157 h 1926"/>
                <a:gd name="T86" fmla="*/ 1924 w 1925"/>
                <a:gd name="T87" fmla="*/ 1012 h 1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25" h="1926">
                  <a:moveTo>
                    <a:pt x="1925" y="963"/>
                  </a:moveTo>
                  <a:lnTo>
                    <a:pt x="1925" y="963"/>
                  </a:lnTo>
                  <a:lnTo>
                    <a:pt x="1924" y="913"/>
                  </a:lnTo>
                  <a:lnTo>
                    <a:pt x="1919" y="864"/>
                  </a:lnTo>
                  <a:lnTo>
                    <a:pt x="1913" y="816"/>
                  </a:lnTo>
                  <a:lnTo>
                    <a:pt x="1904" y="769"/>
                  </a:lnTo>
                  <a:lnTo>
                    <a:pt x="1894" y="722"/>
                  </a:lnTo>
                  <a:lnTo>
                    <a:pt x="1882" y="676"/>
                  </a:lnTo>
                  <a:lnTo>
                    <a:pt x="1866" y="632"/>
                  </a:lnTo>
                  <a:lnTo>
                    <a:pt x="1849" y="588"/>
                  </a:lnTo>
                  <a:lnTo>
                    <a:pt x="1830" y="545"/>
                  </a:lnTo>
                  <a:lnTo>
                    <a:pt x="1808" y="504"/>
                  </a:lnTo>
                  <a:lnTo>
                    <a:pt x="1785" y="463"/>
                  </a:lnTo>
                  <a:lnTo>
                    <a:pt x="1760" y="425"/>
                  </a:lnTo>
                  <a:lnTo>
                    <a:pt x="1734" y="387"/>
                  </a:lnTo>
                  <a:lnTo>
                    <a:pt x="1705" y="350"/>
                  </a:lnTo>
                  <a:lnTo>
                    <a:pt x="1675" y="315"/>
                  </a:lnTo>
                  <a:lnTo>
                    <a:pt x="1642" y="283"/>
                  </a:lnTo>
                  <a:lnTo>
                    <a:pt x="1610" y="250"/>
                  </a:lnTo>
                  <a:lnTo>
                    <a:pt x="1575" y="220"/>
                  </a:lnTo>
                  <a:lnTo>
                    <a:pt x="1537" y="191"/>
                  </a:lnTo>
                  <a:lnTo>
                    <a:pt x="1500" y="165"/>
                  </a:lnTo>
                  <a:lnTo>
                    <a:pt x="1462" y="139"/>
                  </a:lnTo>
                  <a:lnTo>
                    <a:pt x="1421" y="117"/>
                  </a:lnTo>
                  <a:lnTo>
                    <a:pt x="1380" y="95"/>
                  </a:lnTo>
                  <a:lnTo>
                    <a:pt x="1336" y="76"/>
                  </a:lnTo>
                  <a:lnTo>
                    <a:pt x="1293" y="59"/>
                  </a:lnTo>
                  <a:lnTo>
                    <a:pt x="1249" y="43"/>
                  </a:lnTo>
                  <a:lnTo>
                    <a:pt x="1203" y="31"/>
                  </a:lnTo>
                  <a:lnTo>
                    <a:pt x="1156" y="20"/>
                  </a:lnTo>
                  <a:lnTo>
                    <a:pt x="1109" y="12"/>
                  </a:lnTo>
                  <a:lnTo>
                    <a:pt x="1061" y="5"/>
                  </a:lnTo>
                  <a:lnTo>
                    <a:pt x="1011" y="1"/>
                  </a:lnTo>
                  <a:lnTo>
                    <a:pt x="962" y="0"/>
                  </a:lnTo>
                  <a:lnTo>
                    <a:pt x="962" y="0"/>
                  </a:lnTo>
                  <a:lnTo>
                    <a:pt x="913" y="1"/>
                  </a:lnTo>
                  <a:lnTo>
                    <a:pt x="863" y="5"/>
                  </a:lnTo>
                  <a:lnTo>
                    <a:pt x="815" y="12"/>
                  </a:lnTo>
                  <a:lnTo>
                    <a:pt x="768" y="20"/>
                  </a:lnTo>
                  <a:lnTo>
                    <a:pt x="721" y="31"/>
                  </a:lnTo>
                  <a:lnTo>
                    <a:pt x="676" y="43"/>
                  </a:lnTo>
                  <a:lnTo>
                    <a:pt x="631" y="59"/>
                  </a:lnTo>
                  <a:lnTo>
                    <a:pt x="588" y="76"/>
                  </a:lnTo>
                  <a:lnTo>
                    <a:pt x="546" y="95"/>
                  </a:lnTo>
                  <a:lnTo>
                    <a:pt x="503" y="117"/>
                  </a:lnTo>
                  <a:lnTo>
                    <a:pt x="464" y="139"/>
                  </a:lnTo>
                  <a:lnTo>
                    <a:pt x="424" y="165"/>
                  </a:lnTo>
                  <a:lnTo>
                    <a:pt x="387" y="191"/>
                  </a:lnTo>
                  <a:lnTo>
                    <a:pt x="351" y="220"/>
                  </a:lnTo>
                  <a:lnTo>
                    <a:pt x="316" y="250"/>
                  </a:lnTo>
                  <a:lnTo>
                    <a:pt x="282" y="283"/>
                  </a:lnTo>
                  <a:lnTo>
                    <a:pt x="250" y="315"/>
                  </a:lnTo>
                  <a:lnTo>
                    <a:pt x="219" y="350"/>
                  </a:lnTo>
                  <a:lnTo>
                    <a:pt x="191" y="387"/>
                  </a:lnTo>
                  <a:lnTo>
                    <a:pt x="164" y="425"/>
                  </a:lnTo>
                  <a:lnTo>
                    <a:pt x="139" y="463"/>
                  </a:lnTo>
                  <a:lnTo>
                    <a:pt x="116" y="504"/>
                  </a:lnTo>
                  <a:lnTo>
                    <a:pt x="94" y="545"/>
                  </a:lnTo>
                  <a:lnTo>
                    <a:pt x="75" y="588"/>
                  </a:lnTo>
                  <a:lnTo>
                    <a:pt x="58" y="632"/>
                  </a:lnTo>
                  <a:lnTo>
                    <a:pt x="44" y="676"/>
                  </a:lnTo>
                  <a:lnTo>
                    <a:pt x="30" y="722"/>
                  </a:lnTo>
                  <a:lnTo>
                    <a:pt x="20" y="769"/>
                  </a:lnTo>
                  <a:lnTo>
                    <a:pt x="11" y="816"/>
                  </a:lnTo>
                  <a:lnTo>
                    <a:pt x="5" y="864"/>
                  </a:lnTo>
                  <a:lnTo>
                    <a:pt x="2" y="913"/>
                  </a:lnTo>
                  <a:lnTo>
                    <a:pt x="0" y="963"/>
                  </a:lnTo>
                  <a:lnTo>
                    <a:pt x="0" y="963"/>
                  </a:lnTo>
                  <a:lnTo>
                    <a:pt x="2" y="1012"/>
                  </a:lnTo>
                  <a:lnTo>
                    <a:pt x="5" y="1061"/>
                  </a:lnTo>
                  <a:lnTo>
                    <a:pt x="11" y="1110"/>
                  </a:lnTo>
                  <a:lnTo>
                    <a:pt x="20" y="1157"/>
                  </a:lnTo>
                  <a:lnTo>
                    <a:pt x="30" y="1203"/>
                  </a:lnTo>
                  <a:lnTo>
                    <a:pt x="44" y="1249"/>
                  </a:lnTo>
                  <a:lnTo>
                    <a:pt x="58" y="1294"/>
                  </a:lnTo>
                  <a:lnTo>
                    <a:pt x="75" y="1337"/>
                  </a:lnTo>
                  <a:lnTo>
                    <a:pt x="94" y="1380"/>
                  </a:lnTo>
                  <a:lnTo>
                    <a:pt x="116" y="1421"/>
                  </a:lnTo>
                  <a:lnTo>
                    <a:pt x="139" y="1462"/>
                  </a:lnTo>
                  <a:lnTo>
                    <a:pt x="164" y="1501"/>
                  </a:lnTo>
                  <a:lnTo>
                    <a:pt x="191" y="1538"/>
                  </a:lnTo>
                  <a:lnTo>
                    <a:pt x="219" y="1575"/>
                  </a:lnTo>
                  <a:lnTo>
                    <a:pt x="250" y="1610"/>
                  </a:lnTo>
                  <a:lnTo>
                    <a:pt x="282" y="1643"/>
                  </a:lnTo>
                  <a:lnTo>
                    <a:pt x="316" y="1675"/>
                  </a:lnTo>
                  <a:lnTo>
                    <a:pt x="351" y="1705"/>
                  </a:lnTo>
                  <a:lnTo>
                    <a:pt x="387" y="1734"/>
                  </a:lnTo>
                  <a:lnTo>
                    <a:pt x="424" y="1761"/>
                  </a:lnTo>
                  <a:lnTo>
                    <a:pt x="464" y="1786"/>
                  </a:lnTo>
                  <a:lnTo>
                    <a:pt x="503" y="1809"/>
                  </a:lnTo>
                  <a:lnTo>
                    <a:pt x="546" y="1831"/>
                  </a:lnTo>
                  <a:lnTo>
                    <a:pt x="588" y="1850"/>
                  </a:lnTo>
                  <a:lnTo>
                    <a:pt x="631" y="1867"/>
                  </a:lnTo>
                  <a:lnTo>
                    <a:pt x="676" y="1882"/>
                  </a:lnTo>
                  <a:lnTo>
                    <a:pt x="721" y="1896"/>
                  </a:lnTo>
                  <a:lnTo>
                    <a:pt x="768" y="1905"/>
                  </a:lnTo>
                  <a:lnTo>
                    <a:pt x="815" y="1914"/>
                  </a:lnTo>
                  <a:lnTo>
                    <a:pt x="863" y="1921"/>
                  </a:lnTo>
                  <a:lnTo>
                    <a:pt x="913" y="1924"/>
                  </a:lnTo>
                  <a:lnTo>
                    <a:pt x="962" y="1926"/>
                  </a:lnTo>
                  <a:lnTo>
                    <a:pt x="962" y="1926"/>
                  </a:lnTo>
                  <a:lnTo>
                    <a:pt x="1011" y="1924"/>
                  </a:lnTo>
                  <a:lnTo>
                    <a:pt x="1061" y="1921"/>
                  </a:lnTo>
                  <a:lnTo>
                    <a:pt x="1109" y="1914"/>
                  </a:lnTo>
                  <a:lnTo>
                    <a:pt x="1156" y="1905"/>
                  </a:lnTo>
                  <a:lnTo>
                    <a:pt x="1203" y="1896"/>
                  </a:lnTo>
                  <a:lnTo>
                    <a:pt x="1249" y="1882"/>
                  </a:lnTo>
                  <a:lnTo>
                    <a:pt x="1293" y="1867"/>
                  </a:lnTo>
                  <a:lnTo>
                    <a:pt x="1336" y="1850"/>
                  </a:lnTo>
                  <a:lnTo>
                    <a:pt x="1380" y="1831"/>
                  </a:lnTo>
                  <a:lnTo>
                    <a:pt x="1421" y="1809"/>
                  </a:lnTo>
                  <a:lnTo>
                    <a:pt x="1462" y="1786"/>
                  </a:lnTo>
                  <a:lnTo>
                    <a:pt x="1500" y="1761"/>
                  </a:lnTo>
                  <a:lnTo>
                    <a:pt x="1537" y="1734"/>
                  </a:lnTo>
                  <a:lnTo>
                    <a:pt x="1575" y="1705"/>
                  </a:lnTo>
                  <a:lnTo>
                    <a:pt x="1610" y="1675"/>
                  </a:lnTo>
                  <a:lnTo>
                    <a:pt x="1642" y="1643"/>
                  </a:lnTo>
                  <a:lnTo>
                    <a:pt x="1675" y="1610"/>
                  </a:lnTo>
                  <a:lnTo>
                    <a:pt x="1705" y="1575"/>
                  </a:lnTo>
                  <a:lnTo>
                    <a:pt x="1734" y="1538"/>
                  </a:lnTo>
                  <a:lnTo>
                    <a:pt x="1760" y="1501"/>
                  </a:lnTo>
                  <a:lnTo>
                    <a:pt x="1785" y="1462"/>
                  </a:lnTo>
                  <a:lnTo>
                    <a:pt x="1808" y="1421"/>
                  </a:lnTo>
                  <a:lnTo>
                    <a:pt x="1830" y="1380"/>
                  </a:lnTo>
                  <a:lnTo>
                    <a:pt x="1849" y="1337"/>
                  </a:lnTo>
                  <a:lnTo>
                    <a:pt x="1866" y="1294"/>
                  </a:lnTo>
                  <a:lnTo>
                    <a:pt x="1882" y="1249"/>
                  </a:lnTo>
                  <a:lnTo>
                    <a:pt x="1894" y="1203"/>
                  </a:lnTo>
                  <a:lnTo>
                    <a:pt x="1904" y="1157"/>
                  </a:lnTo>
                  <a:lnTo>
                    <a:pt x="1913" y="1110"/>
                  </a:lnTo>
                  <a:lnTo>
                    <a:pt x="1919" y="1061"/>
                  </a:lnTo>
                  <a:lnTo>
                    <a:pt x="1924" y="1012"/>
                  </a:lnTo>
                  <a:lnTo>
                    <a:pt x="1925" y="963"/>
                  </a:lnTo>
                  <a:lnTo>
                    <a:pt x="1925" y="963"/>
                  </a:lnTo>
                  <a:close/>
                </a:path>
              </a:pathLst>
            </a:custGeom>
            <a:solidFill>
              <a:srgbClr val="035CAC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3600" kern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" name="Freeform 216"/>
            <p:cNvSpPr/>
            <p:nvPr/>
          </p:nvSpPr>
          <p:spPr bwMode="auto">
            <a:xfrm>
              <a:off x="10473715" y="5141272"/>
              <a:ext cx="4291526" cy="4084776"/>
            </a:xfrm>
            <a:custGeom>
              <a:avLst/>
              <a:gdLst>
                <a:gd name="T0" fmla="*/ 1528 w 1537"/>
                <a:gd name="T1" fmla="*/ 376 h 1463"/>
                <a:gd name="T2" fmla="*/ 1153 w 1537"/>
                <a:gd name="T3" fmla="*/ 0 h 1463"/>
                <a:gd name="T4" fmla="*/ 0 w 1537"/>
                <a:gd name="T5" fmla="*/ 1006 h 1463"/>
                <a:gd name="T6" fmla="*/ 446 w 1537"/>
                <a:gd name="T7" fmla="*/ 1454 h 1463"/>
                <a:gd name="T8" fmla="*/ 446 w 1537"/>
                <a:gd name="T9" fmla="*/ 1454 h 1463"/>
                <a:gd name="T10" fmla="*/ 478 w 1537"/>
                <a:gd name="T11" fmla="*/ 1458 h 1463"/>
                <a:gd name="T12" fmla="*/ 509 w 1537"/>
                <a:gd name="T13" fmla="*/ 1460 h 1463"/>
                <a:gd name="T14" fmla="*/ 542 w 1537"/>
                <a:gd name="T15" fmla="*/ 1461 h 1463"/>
                <a:gd name="T16" fmla="*/ 574 w 1537"/>
                <a:gd name="T17" fmla="*/ 1463 h 1463"/>
                <a:gd name="T18" fmla="*/ 574 w 1537"/>
                <a:gd name="T19" fmla="*/ 1463 h 1463"/>
                <a:gd name="T20" fmla="*/ 623 w 1537"/>
                <a:gd name="T21" fmla="*/ 1461 h 1463"/>
                <a:gd name="T22" fmla="*/ 673 w 1537"/>
                <a:gd name="T23" fmla="*/ 1458 h 1463"/>
                <a:gd name="T24" fmla="*/ 721 w 1537"/>
                <a:gd name="T25" fmla="*/ 1451 h 1463"/>
                <a:gd name="T26" fmla="*/ 768 w 1537"/>
                <a:gd name="T27" fmla="*/ 1442 h 1463"/>
                <a:gd name="T28" fmla="*/ 815 w 1537"/>
                <a:gd name="T29" fmla="*/ 1433 h 1463"/>
                <a:gd name="T30" fmla="*/ 861 w 1537"/>
                <a:gd name="T31" fmla="*/ 1419 h 1463"/>
                <a:gd name="T32" fmla="*/ 905 w 1537"/>
                <a:gd name="T33" fmla="*/ 1404 h 1463"/>
                <a:gd name="T34" fmla="*/ 948 w 1537"/>
                <a:gd name="T35" fmla="*/ 1387 h 1463"/>
                <a:gd name="T36" fmla="*/ 992 w 1537"/>
                <a:gd name="T37" fmla="*/ 1368 h 1463"/>
                <a:gd name="T38" fmla="*/ 1033 w 1537"/>
                <a:gd name="T39" fmla="*/ 1346 h 1463"/>
                <a:gd name="T40" fmla="*/ 1074 w 1537"/>
                <a:gd name="T41" fmla="*/ 1323 h 1463"/>
                <a:gd name="T42" fmla="*/ 1112 w 1537"/>
                <a:gd name="T43" fmla="*/ 1298 h 1463"/>
                <a:gd name="T44" fmla="*/ 1149 w 1537"/>
                <a:gd name="T45" fmla="*/ 1271 h 1463"/>
                <a:gd name="T46" fmla="*/ 1187 w 1537"/>
                <a:gd name="T47" fmla="*/ 1242 h 1463"/>
                <a:gd name="T48" fmla="*/ 1222 w 1537"/>
                <a:gd name="T49" fmla="*/ 1212 h 1463"/>
                <a:gd name="T50" fmla="*/ 1254 w 1537"/>
                <a:gd name="T51" fmla="*/ 1180 h 1463"/>
                <a:gd name="T52" fmla="*/ 1287 w 1537"/>
                <a:gd name="T53" fmla="*/ 1147 h 1463"/>
                <a:gd name="T54" fmla="*/ 1317 w 1537"/>
                <a:gd name="T55" fmla="*/ 1112 h 1463"/>
                <a:gd name="T56" fmla="*/ 1346 w 1537"/>
                <a:gd name="T57" fmla="*/ 1075 h 1463"/>
                <a:gd name="T58" fmla="*/ 1372 w 1537"/>
                <a:gd name="T59" fmla="*/ 1038 h 1463"/>
                <a:gd name="T60" fmla="*/ 1397 w 1537"/>
                <a:gd name="T61" fmla="*/ 999 h 1463"/>
                <a:gd name="T62" fmla="*/ 1420 w 1537"/>
                <a:gd name="T63" fmla="*/ 958 h 1463"/>
                <a:gd name="T64" fmla="*/ 1442 w 1537"/>
                <a:gd name="T65" fmla="*/ 917 h 1463"/>
                <a:gd name="T66" fmla="*/ 1461 w 1537"/>
                <a:gd name="T67" fmla="*/ 874 h 1463"/>
                <a:gd name="T68" fmla="*/ 1478 w 1537"/>
                <a:gd name="T69" fmla="*/ 831 h 1463"/>
                <a:gd name="T70" fmla="*/ 1494 w 1537"/>
                <a:gd name="T71" fmla="*/ 786 h 1463"/>
                <a:gd name="T72" fmla="*/ 1506 w 1537"/>
                <a:gd name="T73" fmla="*/ 740 h 1463"/>
                <a:gd name="T74" fmla="*/ 1516 w 1537"/>
                <a:gd name="T75" fmla="*/ 694 h 1463"/>
                <a:gd name="T76" fmla="*/ 1525 w 1537"/>
                <a:gd name="T77" fmla="*/ 647 h 1463"/>
                <a:gd name="T78" fmla="*/ 1531 w 1537"/>
                <a:gd name="T79" fmla="*/ 598 h 1463"/>
                <a:gd name="T80" fmla="*/ 1536 w 1537"/>
                <a:gd name="T81" fmla="*/ 549 h 1463"/>
                <a:gd name="T82" fmla="*/ 1537 w 1537"/>
                <a:gd name="T83" fmla="*/ 500 h 1463"/>
                <a:gd name="T84" fmla="*/ 1537 w 1537"/>
                <a:gd name="T85" fmla="*/ 500 h 1463"/>
                <a:gd name="T86" fmla="*/ 1536 w 1537"/>
                <a:gd name="T87" fmla="*/ 468 h 1463"/>
                <a:gd name="T88" fmla="*/ 1535 w 1537"/>
                <a:gd name="T89" fmla="*/ 437 h 1463"/>
                <a:gd name="T90" fmla="*/ 1532 w 1537"/>
                <a:gd name="T91" fmla="*/ 407 h 1463"/>
                <a:gd name="T92" fmla="*/ 1528 w 1537"/>
                <a:gd name="T93" fmla="*/ 376 h 1463"/>
                <a:gd name="T94" fmla="*/ 1528 w 1537"/>
                <a:gd name="T95" fmla="*/ 376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37" h="1463">
                  <a:moveTo>
                    <a:pt x="1528" y="376"/>
                  </a:moveTo>
                  <a:lnTo>
                    <a:pt x="1153" y="0"/>
                  </a:lnTo>
                  <a:lnTo>
                    <a:pt x="0" y="1006"/>
                  </a:lnTo>
                  <a:lnTo>
                    <a:pt x="446" y="1454"/>
                  </a:lnTo>
                  <a:lnTo>
                    <a:pt x="446" y="1454"/>
                  </a:lnTo>
                  <a:lnTo>
                    <a:pt x="478" y="1458"/>
                  </a:lnTo>
                  <a:lnTo>
                    <a:pt x="509" y="1460"/>
                  </a:lnTo>
                  <a:lnTo>
                    <a:pt x="542" y="1461"/>
                  </a:lnTo>
                  <a:lnTo>
                    <a:pt x="574" y="1463"/>
                  </a:lnTo>
                  <a:lnTo>
                    <a:pt x="574" y="1463"/>
                  </a:lnTo>
                  <a:lnTo>
                    <a:pt x="623" y="1461"/>
                  </a:lnTo>
                  <a:lnTo>
                    <a:pt x="673" y="1458"/>
                  </a:lnTo>
                  <a:lnTo>
                    <a:pt x="721" y="1451"/>
                  </a:lnTo>
                  <a:lnTo>
                    <a:pt x="768" y="1442"/>
                  </a:lnTo>
                  <a:lnTo>
                    <a:pt x="815" y="1433"/>
                  </a:lnTo>
                  <a:lnTo>
                    <a:pt x="861" y="1419"/>
                  </a:lnTo>
                  <a:lnTo>
                    <a:pt x="905" y="1404"/>
                  </a:lnTo>
                  <a:lnTo>
                    <a:pt x="948" y="1387"/>
                  </a:lnTo>
                  <a:lnTo>
                    <a:pt x="992" y="1368"/>
                  </a:lnTo>
                  <a:lnTo>
                    <a:pt x="1033" y="1346"/>
                  </a:lnTo>
                  <a:lnTo>
                    <a:pt x="1074" y="1323"/>
                  </a:lnTo>
                  <a:lnTo>
                    <a:pt x="1112" y="1298"/>
                  </a:lnTo>
                  <a:lnTo>
                    <a:pt x="1149" y="1271"/>
                  </a:lnTo>
                  <a:lnTo>
                    <a:pt x="1187" y="1242"/>
                  </a:lnTo>
                  <a:lnTo>
                    <a:pt x="1222" y="1212"/>
                  </a:lnTo>
                  <a:lnTo>
                    <a:pt x="1254" y="1180"/>
                  </a:lnTo>
                  <a:lnTo>
                    <a:pt x="1287" y="1147"/>
                  </a:lnTo>
                  <a:lnTo>
                    <a:pt x="1317" y="1112"/>
                  </a:lnTo>
                  <a:lnTo>
                    <a:pt x="1346" y="1075"/>
                  </a:lnTo>
                  <a:lnTo>
                    <a:pt x="1372" y="1038"/>
                  </a:lnTo>
                  <a:lnTo>
                    <a:pt x="1397" y="999"/>
                  </a:lnTo>
                  <a:lnTo>
                    <a:pt x="1420" y="958"/>
                  </a:lnTo>
                  <a:lnTo>
                    <a:pt x="1442" y="917"/>
                  </a:lnTo>
                  <a:lnTo>
                    <a:pt x="1461" y="874"/>
                  </a:lnTo>
                  <a:lnTo>
                    <a:pt x="1478" y="831"/>
                  </a:lnTo>
                  <a:lnTo>
                    <a:pt x="1494" y="786"/>
                  </a:lnTo>
                  <a:lnTo>
                    <a:pt x="1506" y="740"/>
                  </a:lnTo>
                  <a:lnTo>
                    <a:pt x="1516" y="694"/>
                  </a:lnTo>
                  <a:lnTo>
                    <a:pt x="1525" y="647"/>
                  </a:lnTo>
                  <a:lnTo>
                    <a:pt x="1531" y="598"/>
                  </a:lnTo>
                  <a:lnTo>
                    <a:pt x="1536" y="549"/>
                  </a:lnTo>
                  <a:lnTo>
                    <a:pt x="1537" y="500"/>
                  </a:lnTo>
                  <a:lnTo>
                    <a:pt x="1537" y="500"/>
                  </a:lnTo>
                  <a:lnTo>
                    <a:pt x="1536" y="468"/>
                  </a:lnTo>
                  <a:lnTo>
                    <a:pt x="1535" y="437"/>
                  </a:lnTo>
                  <a:lnTo>
                    <a:pt x="1532" y="407"/>
                  </a:lnTo>
                  <a:lnTo>
                    <a:pt x="1528" y="376"/>
                  </a:lnTo>
                  <a:lnTo>
                    <a:pt x="1528" y="376"/>
                  </a:lnTo>
                  <a:close/>
                </a:path>
              </a:pathLst>
            </a:custGeom>
            <a:solidFill>
              <a:srgbClr val="035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3600" kern="12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" name="Oval 37"/>
            <p:cNvSpPr/>
            <p:nvPr/>
          </p:nvSpPr>
          <p:spPr>
            <a:xfrm>
              <a:off x="12193019" y="7443638"/>
              <a:ext cx="427018" cy="2702756"/>
            </a:xfrm>
            <a:prstGeom prst="ellipse">
              <a:avLst/>
            </a:prstGeom>
            <a:gradFill>
              <a:gsLst>
                <a:gs pos="36000">
                  <a:schemeClr val="tx1">
                    <a:alpha val="46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28800" rtl="0"/>
              <a:endParaRPr lang="id-ID" sz="360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" name="Oval 36"/>
            <p:cNvSpPr/>
            <p:nvPr/>
          </p:nvSpPr>
          <p:spPr>
            <a:xfrm>
              <a:off x="11577259" y="7443638"/>
              <a:ext cx="427018" cy="2702756"/>
            </a:xfrm>
            <a:prstGeom prst="ellipse">
              <a:avLst/>
            </a:prstGeom>
            <a:gradFill>
              <a:gsLst>
                <a:gs pos="36000">
                  <a:schemeClr val="tx1">
                    <a:alpha val="46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28800" rtl="0"/>
              <a:endParaRPr lang="id-ID" sz="360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" name="Oval 35"/>
            <p:cNvSpPr/>
            <p:nvPr/>
          </p:nvSpPr>
          <p:spPr>
            <a:xfrm>
              <a:off x="12319083" y="4218264"/>
              <a:ext cx="3160054" cy="365224"/>
            </a:xfrm>
            <a:prstGeom prst="ellipse">
              <a:avLst/>
            </a:prstGeom>
            <a:gradFill>
              <a:gsLst>
                <a:gs pos="36000">
                  <a:schemeClr val="tx1">
                    <a:alpha val="46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28800" rtl="0"/>
              <a:endParaRPr lang="id-ID" sz="360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Freeform 217"/>
            <p:cNvSpPr/>
            <p:nvPr/>
          </p:nvSpPr>
          <p:spPr bwMode="auto">
            <a:xfrm>
              <a:off x="10318565" y="4398080"/>
              <a:ext cx="4280350" cy="4274764"/>
            </a:xfrm>
            <a:custGeom>
              <a:avLst/>
              <a:gdLst>
                <a:gd name="T0" fmla="*/ 1529 w 1531"/>
                <a:gd name="T1" fmla="*/ 726 h 1531"/>
                <a:gd name="T2" fmla="*/ 1515 w 1531"/>
                <a:gd name="T3" fmla="*/ 612 h 1531"/>
                <a:gd name="T4" fmla="*/ 1484 w 1531"/>
                <a:gd name="T5" fmla="*/ 502 h 1531"/>
                <a:gd name="T6" fmla="*/ 1438 w 1531"/>
                <a:gd name="T7" fmla="*/ 401 h 1531"/>
                <a:gd name="T8" fmla="*/ 1378 w 1531"/>
                <a:gd name="T9" fmla="*/ 308 h 1531"/>
                <a:gd name="T10" fmla="*/ 1307 w 1531"/>
                <a:gd name="T11" fmla="*/ 224 h 1531"/>
                <a:gd name="T12" fmla="*/ 1222 w 1531"/>
                <a:gd name="T13" fmla="*/ 153 h 1531"/>
                <a:gd name="T14" fmla="*/ 1130 w 1531"/>
                <a:gd name="T15" fmla="*/ 93 h 1531"/>
                <a:gd name="T16" fmla="*/ 1029 w 1531"/>
                <a:gd name="T17" fmla="*/ 47 h 1531"/>
                <a:gd name="T18" fmla="*/ 919 w 1531"/>
                <a:gd name="T19" fmla="*/ 16 h 1531"/>
                <a:gd name="T20" fmla="*/ 805 w 1531"/>
                <a:gd name="T21" fmla="*/ 1 h 1531"/>
                <a:gd name="T22" fmla="*/ 725 w 1531"/>
                <a:gd name="T23" fmla="*/ 1 h 1531"/>
                <a:gd name="T24" fmla="*/ 611 w 1531"/>
                <a:gd name="T25" fmla="*/ 16 h 1531"/>
                <a:gd name="T26" fmla="*/ 503 w 1531"/>
                <a:gd name="T27" fmla="*/ 47 h 1531"/>
                <a:gd name="T28" fmla="*/ 400 w 1531"/>
                <a:gd name="T29" fmla="*/ 93 h 1531"/>
                <a:gd name="T30" fmla="*/ 308 w 1531"/>
                <a:gd name="T31" fmla="*/ 153 h 1531"/>
                <a:gd name="T32" fmla="*/ 225 w 1531"/>
                <a:gd name="T33" fmla="*/ 224 h 1531"/>
                <a:gd name="T34" fmla="*/ 152 w 1531"/>
                <a:gd name="T35" fmla="*/ 308 h 1531"/>
                <a:gd name="T36" fmla="*/ 92 w 1531"/>
                <a:gd name="T37" fmla="*/ 401 h 1531"/>
                <a:gd name="T38" fmla="*/ 47 w 1531"/>
                <a:gd name="T39" fmla="*/ 502 h 1531"/>
                <a:gd name="T40" fmla="*/ 15 w 1531"/>
                <a:gd name="T41" fmla="*/ 612 h 1531"/>
                <a:gd name="T42" fmla="*/ 1 w 1531"/>
                <a:gd name="T43" fmla="*/ 726 h 1531"/>
                <a:gd name="T44" fmla="*/ 1 w 1531"/>
                <a:gd name="T45" fmla="*/ 805 h 1531"/>
                <a:gd name="T46" fmla="*/ 15 w 1531"/>
                <a:gd name="T47" fmla="*/ 920 h 1531"/>
                <a:gd name="T48" fmla="*/ 47 w 1531"/>
                <a:gd name="T49" fmla="*/ 1029 h 1531"/>
                <a:gd name="T50" fmla="*/ 92 w 1531"/>
                <a:gd name="T51" fmla="*/ 1130 h 1531"/>
                <a:gd name="T52" fmla="*/ 152 w 1531"/>
                <a:gd name="T53" fmla="*/ 1223 h 1531"/>
                <a:gd name="T54" fmla="*/ 225 w 1531"/>
                <a:gd name="T55" fmla="*/ 1307 h 1531"/>
                <a:gd name="T56" fmla="*/ 308 w 1531"/>
                <a:gd name="T57" fmla="*/ 1378 h 1531"/>
                <a:gd name="T58" fmla="*/ 400 w 1531"/>
                <a:gd name="T59" fmla="*/ 1439 h 1531"/>
                <a:gd name="T60" fmla="*/ 503 w 1531"/>
                <a:gd name="T61" fmla="*/ 1484 h 1531"/>
                <a:gd name="T62" fmla="*/ 611 w 1531"/>
                <a:gd name="T63" fmla="*/ 1516 h 1531"/>
                <a:gd name="T64" fmla="*/ 725 w 1531"/>
                <a:gd name="T65" fmla="*/ 1530 h 1531"/>
                <a:gd name="T66" fmla="*/ 805 w 1531"/>
                <a:gd name="T67" fmla="*/ 1530 h 1531"/>
                <a:gd name="T68" fmla="*/ 919 w 1531"/>
                <a:gd name="T69" fmla="*/ 1516 h 1531"/>
                <a:gd name="T70" fmla="*/ 1029 w 1531"/>
                <a:gd name="T71" fmla="*/ 1484 h 1531"/>
                <a:gd name="T72" fmla="*/ 1130 w 1531"/>
                <a:gd name="T73" fmla="*/ 1439 h 1531"/>
                <a:gd name="T74" fmla="*/ 1222 w 1531"/>
                <a:gd name="T75" fmla="*/ 1378 h 1531"/>
                <a:gd name="T76" fmla="*/ 1307 w 1531"/>
                <a:gd name="T77" fmla="*/ 1307 h 1531"/>
                <a:gd name="T78" fmla="*/ 1378 w 1531"/>
                <a:gd name="T79" fmla="*/ 1223 h 1531"/>
                <a:gd name="T80" fmla="*/ 1438 w 1531"/>
                <a:gd name="T81" fmla="*/ 1130 h 1531"/>
                <a:gd name="T82" fmla="*/ 1484 w 1531"/>
                <a:gd name="T83" fmla="*/ 1029 h 1531"/>
                <a:gd name="T84" fmla="*/ 1515 w 1531"/>
                <a:gd name="T85" fmla="*/ 920 h 1531"/>
                <a:gd name="T86" fmla="*/ 1529 w 1531"/>
                <a:gd name="T87" fmla="*/ 805 h 1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31" h="1531">
                  <a:moveTo>
                    <a:pt x="1531" y="766"/>
                  </a:moveTo>
                  <a:lnTo>
                    <a:pt x="1531" y="766"/>
                  </a:lnTo>
                  <a:lnTo>
                    <a:pt x="1529" y="726"/>
                  </a:lnTo>
                  <a:lnTo>
                    <a:pt x="1526" y="688"/>
                  </a:lnTo>
                  <a:lnTo>
                    <a:pt x="1521" y="649"/>
                  </a:lnTo>
                  <a:lnTo>
                    <a:pt x="1515" y="612"/>
                  </a:lnTo>
                  <a:lnTo>
                    <a:pt x="1506" y="574"/>
                  </a:lnTo>
                  <a:lnTo>
                    <a:pt x="1496" y="538"/>
                  </a:lnTo>
                  <a:lnTo>
                    <a:pt x="1484" y="502"/>
                  </a:lnTo>
                  <a:lnTo>
                    <a:pt x="1470" y="468"/>
                  </a:lnTo>
                  <a:lnTo>
                    <a:pt x="1455" y="434"/>
                  </a:lnTo>
                  <a:lnTo>
                    <a:pt x="1438" y="401"/>
                  </a:lnTo>
                  <a:lnTo>
                    <a:pt x="1420" y="369"/>
                  </a:lnTo>
                  <a:lnTo>
                    <a:pt x="1399" y="338"/>
                  </a:lnTo>
                  <a:lnTo>
                    <a:pt x="1378" y="308"/>
                  </a:lnTo>
                  <a:lnTo>
                    <a:pt x="1356" y="280"/>
                  </a:lnTo>
                  <a:lnTo>
                    <a:pt x="1332" y="252"/>
                  </a:lnTo>
                  <a:lnTo>
                    <a:pt x="1307" y="224"/>
                  </a:lnTo>
                  <a:lnTo>
                    <a:pt x="1279" y="199"/>
                  </a:lnTo>
                  <a:lnTo>
                    <a:pt x="1251" y="175"/>
                  </a:lnTo>
                  <a:lnTo>
                    <a:pt x="1222" y="153"/>
                  </a:lnTo>
                  <a:lnTo>
                    <a:pt x="1192" y="131"/>
                  </a:lnTo>
                  <a:lnTo>
                    <a:pt x="1162" y="111"/>
                  </a:lnTo>
                  <a:lnTo>
                    <a:pt x="1130" y="93"/>
                  </a:lnTo>
                  <a:lnTo>
                    <a:pt x="1097" y="76"/>
                  </a:lnTo>
                  <a:lnTo>
                    <a:pt x="1064" y="60"/>
                  </a:lnTo>
                  <a:lnTo>
                    <a:pt x="1029" y="47"/>
                  </a:lnTo>
                  <a:lnTo>
                    <a:pt x="993" y="35"/>
                  </a:lnTo>
                  <a:lnTo>
                    <a:pt x="956" y="24"/>
                  </a:lnTo>
                  <a:lnTo>
                    <a:pt x="919" y="16"/>
                  </a:lnTo>
                  <a:lnTo>
                    <a:pt x="882" y="10"/>
                  </a:lnTo>
                  <a:lnTo>
                    <a:pt x="843" y="5"/>
                  </a:lnTo>
                  <a:lnTo>
                    <a:pt x="805" y="1"/>
                  </a:lnTo>
                  <a:lnTo>
                    <a:pt x="765" y="0"/>
                  </a:lnTo>
                  <a:lnTo>
                    <a:pt x="765" y="0"/>
                  </a:lnTo>
                  <a:lnTo>
                    <a:pt x="725" y="1"/>
                  </a:lnTo>
                  <a:lnTo>
                    <a:pt x="687" y="5"/>
                  </a:lnTo>
                  <a:lnTo>
                    <a:pt x="648" y="10"/>
                  </a:lnTo>
                  <a:lnTo>
                    <a:pt x="611" y="16"/>
                  </a:lnTo>
                  <a:lnTo>
                    <a:pt x="574" y="24"/>
                  </a:lnTo>
                  <a:lnTo>
                    <a:pt x="538" y="35"/>
                  </a:lnTo>
                  <a:lnTo>
                    <a:pt x="503" y="47"/>
                  </a:lnTo>
                  <a:lnTo>
                    <a:pt x="468" y="60"/>
                  </a:lnTo>
                  <a:lnTo>
                    <a:pt x="434" y="76"/>
                  </a:lnTo>
                  <a:lnTo>
                    <a:pt x="400" y="93"/>
                  </a:lnTo>
                  <a:lnTo>
                    <a:pt x="369" y="111"/>
                  </a:lnTo>
                  <a:lnTo>
                    <a:pt x="338" y="131"/>
                  </a:lnTo>
                  <a:lnTo>
                    <a:pt x="308" y="153"/>
                  </a:lnTo>
                  <a:lnTo>
                    <a:pt x="279" y="175"/>
                  </a:lnTo>
                  <a:lnTo>
                    <a:pt x="251" y="199"/>
                  </a:lnTo>
                  <a:lnTo>
                    <a:pt x="225" y="224"/>
                  </a:lnTo>
                  <a:lnTo>
                    <a:pt x="199" y="252"/>
                  </a:lnTo>
                  <a:lnTo>
                    <a:pt x="175" y="280"/>
                  </a:lnTo>
                  <a:lnTo>
                    <a:pt x="152" y="308"/>
                  </a:lnTo>
                  <a:lnTo>
                    <a:pt x="131" y="338"/>
                  </a:lnTo>
                  <a:lnTo>
                    <a:pt x="112" y="369"/>
                  </a:lnTo>
                  <a:lnTo>
                    <a:pt x="92" y="401"/>
                  </a:lnTo>
                  <a:lnTo>
                    <a:pt x="75" y="434"/>
                  </a:lnTo>
                  <a:lnTo>
                    <a:pt x="60" y="468"/>
                  </a:lnTo>
                  <a:lnTo>
                    <a:pt x="47" y="502"/>
                  </a:lnTo>
                  <a:lnTo>
                    <a:pt x="34" y="538"/>
                  </a:lnTo>
                  <a:lnTo>
                    <a:pt x="24" y="574"/>
                  </a:lnTo>
                  <a:lnTo>
                    <a:pt x="15" y="612"/>
                  </a:lnTo>
                  <a:lnTo>
                    <a:pt x="9" y="649"/>
                  </a:lnTo>
                  <a:lnTo>
                    <a:pt x="4" y="688"/>
                  </a:lnTo>
                  <a:lnTo>
                    <a:pt x="1" y="726"/>
                  </a:lnTo>
                  <a:lnTo>
                    <a:pt x="0" y="766"/>
                  </a:lnTo>
                  <a:lnTo>
                    <a:pt x="0" y="766"/>
                  </a:lnTo>
                  <a:lnTo>
                    <a:pt x="1" y="805"/>
                  </a:lnTo>
                  <a:lnTo>
                    <a:pt x="4" y="844"/>
                  </a:lnTo>
                  <a:lnTo>
                    <a:pt x="9" y="883"/>
                  </a:lnTo>
                  <a:lnTo>
                    <a:pt x="15" y="920"/>
                  </a:lnTo>
                  <a:lnTo>
                    <a:pt x="24" y="957"/>
                  </a:lnTo>
                  <a:lnTo>
                    <a:pt x="34" y="993"/>
                  </a:lnTo>
                  <a:lnTo>
                    <a:pt x="47" y="1029"/>
                  </a:lnTo>
                  <a:lnTo>
                    <a:pt x="60" y="1063"/>
                  </a:lnTo>
                  <a:lnTo>
                    <a:pt x="75" y="1098"/>
                  </a:lnTo>
                  <a:lnTo>
                    <a:pt x="92" y="1130"/>
                  </a:lnTo>
                  <a:lnTo>
                    <a:pt x="112" y="1163"/>
                  </a:lnTo>
                  <a:lnTo>
                    <a:pt x="131" y="1193"/>
                  </a:lnTo>
                  <a:lnTo>
                    <a:pt x="152" y="1223"/>
                  </a:lnTo>
                  <a:lnTo>
                    <a:pt x="175" y="1252"/>
                  </a:lnTo>
                  <a:lnTo>
                    <a:pt x="199" y="1280"/>
                  </a:lnTo>
                  <a:lnTo>
                    <a:pt x="225" y="1307"/>
                  </a:lnTo>
                  <a:lnTo>
                    <a:pt x="251" y="1333"/>
                  </a:lnTo>
                  <a:lnTo>
                    <a:pt x="279" y="1357"/>
                  </a:lnTo>
                  <a:lnTo>
                    <a:pt x="308" y="1378"/>
                  </a:lnTo>
                  <a:lnTo>
                    <a:pt x="338" y="1400"/>
                  </a:lnTo>
                  <a:lnTo>
                    <a:pt x="369" y="1421"/>
                  </a:lnTo>
                  <a:lnTo>
                    <a:pt x="400" y="1439"/>
                  </a:lnTo>
                  <a:lnTo>
                    <a:pt x="434" y="1455"/>
                  </a:lnTo>
                  <a:lnTo>
                    <a:pt x="468" y="1471"/>
                  </a:lnTo>
                  <a:lnTo>
                    <a:pt x="503" y="1484"/>
                  </a:lnTo>
                  <a:lnTo>
                    <a:pt x="538" y="1496"/>
                  </a:lnTo>
                  <a:lnTo>
                    <a:pt x="574" y="1507"/>
                  </a:lnTo>
                  <a:lnTo>
                    <a:pt x="611" y="1516"/>
                  </a:lnTo>
                  <a:lnTo>
                    <a:pt x="648" y="1522"/>
                  </a:lnTo>
                  <a:lnTo>
                    <a:pt x="687" y="1526"/>
                  </a:lnTo>
                  <a:lnTo>
                    <a:pt x="725" y="1530"/>
                  </a:lnTo>
                  <a:lnTo>
                    <a:pt x="765" y="1531"/>
                  </a:lnTo>
                  <a:lnTo>
                    <a:pt x="765" y="1531"/>
                  </a:lnTo>
                  <a:lnTo>
                    <a:pt x="805" y="1530"/>
                  </a:lnTo>
                  <a:lnTo>
                    <a:pt x="843" y="1526"/>
                  </a:lnTo>
                  <a:lnTo>
                    <a:pt x="882" y="1522"/>
                  </a:lnTo>
                  <a:lnTo>
                    <a:pt x="919" y="1516"/>
                  </a:lnTo>
                  <a:lnTo>
                    <a:pt x="956" y="1507"/>
                  </a:lnTo>
                  <a:lnTo>
                    <a:pt x="993" y="1496"/>
                  </a:lnTo>
                  <a:lnTo>
                    <a:pt x="1029" y="1484"/>
                  </a:lnTo>
                  <a:lnTo>
                    <a:pt x="1064" y="1471"/>
                  </a:lnTo>
                  <a:lnTo>
                    <a:pt x="1097" y="1455"/>
                  </a:lnTo>
                  <a:lnTo>
                    <a:pt x="1130" y="1439"/>
                  </a:lnTo>
                  <a:lnTo>
                    <a:pt x="1162" y="1421"/>
                  </a:lnTo>
                  <a:lnTo>
                    <a:pt x="1192" y="1400"/>
                  </a:lnTo>
                  <a:lnTo>
                    <a:pt x="1222" y="1378"/>
                  </a:lnTo>
                  <a:lnTo>
                    <a:pt x="1251" y="1357"/>
                  </a:lnTo>
                  <a:lnTo>
                    <a:pt x="1279" y="1333"/>
                  </a:lnTo>
                  <a:lnTo>
                    <a:pt x="1307" y="1307"/>
                  </a:lnTo>
                  <a:lnTo>
                    <a:pt x="1332" y="1280"/>
                  </a:lnTo>
                  <a:lnTo>
                    <a:pt x="1356" y="1252"/>
                  </a:lnTo>
                  <a:lnTo>
                    <a:pt x="1378" y="1223"/>
                  </a:lnTo>
                  <a:lnTo>
                    <a:pt x="1399" y="1193"/>
                  </a:lnTo>
                  <a:lnTo>
                    <a:pt x="1420" y="1163"/>
                  </a:lnTo>
                  <a:lnTo>
                    <a:pt x="1438" y="1130"/>
                  </a:lnTo>
                  <a:lnTo>
                    <a:pt x="1455" y="1098"/>
                  </a:lnTo>
                  <a:lnTo>
                    <a:pt x="1470" y="1063"/>
                  </a:lnTo>
                  <a:lnTo>
                    <a:pt x="1484" y="1029"/>
                  </a:lnTo>
                  <a:lnTo>
                    <a:pt x="1496" y="993"/>
                  </a:lnTo>
                  <a:lnTo>
                    <a:pt x="1506" y="957"/>
                  </a:lnTo>
                  <a:lnTo>
                    <a:pt x="1515" y="920"/>
                  </a:lnTo>
                  <a:lnTo>
                    <a:pt x="1521" y="883"/>
                  </a:lnTo>
                  <a:lnTo>
                    <a:pt x="1526" y="844"/>
                  </a:lnTo>
                  <a:lnTo>
                    <a:pt x="1529" y="805"/>
                  </a:lnTo>
                  <a:lnTo>
                    <a:pt x="1531" y="766"/>
                  </a:lnTo>
                  <a:lnTo>
                    <a:pt x="1531" y="766"/>
                  </a:lnTo>
                  <a:close/>
                </a:path>
              </a:pathLst>
            </a:custGeom>
            <a:solidFill>
              <a:srgbClr val="E8F0F8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3600" kern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" name="Freeform 223"/>
            <p:cNvSpPr/>
            <p:nvPr/>
          </p:nvSpPr>
          <p:spPr bwMode="auto">
            <a:xfrm>
              <a:off x="10619001" y="5074219"/>
              <a:ext cx="2916898" cy="2956014"/>
            </a:xfrm>
            <a:custGeom>
              <a:avLst/>
              <a:gdLst>
                <a:gd name="T0" fmla="*/ 1043 w 1044"/>
                <a:gd name="T1" fmla="*/ 502 h 1058"/>
                <a:gd name="T2" fmla="*/ 1034 w 1044"/>
                <a:gd name="T3" fmla="*/ 423 h 1058"/>
                <a:gd name="T4" fmla="*/ 1013 w 1044"/>
                <a:gd name="T5" fmla="*/ 347 h 1058"/>
                <a:gd name="T6" fmla="*/ 982 w 1044"/>
                <a:gd name="T7" fmla="*/ 277 h 1058"/>
                <a:gd name="T8" fmla="*/ 941 w 1044"/>
                <a:gd name="T9" fmla="*/ 213 h 1058"/>
                <a:gd name="T10" fmla="*/ 892 w 1044"/>
                <a:gd name="T11" fmla="*/ 156 h 1058"/>
                <a:gd name="T12" fmla="*/ 835 w 1044"/>
                <a:gd name="T13" fmla="*/ 105 h 1058"/>
                <a:gd name="T14" fmla="*/ 771 w 1044"/>
                <a:gd name="T15" fmla="*/ 64 h 1058"/>
                <a:gd name="T16" fmla="*/ 701 w 1044"/>
                <a:gd name="T17" fmla="*/ 33 h 1058"/>
                <a:gd name="T18" fmla="*/ 628 w 1044"/>
                <a:gd name="T19" fmla="*/ 11 h 1058"/>
                <a:gd name="T20" fmla="*/ 549 w 1044"/>
                <a:gd name="T21" fmla="*/ 2 h 1058"/>
                <a:gd name="T22" fmla="*/ 496 w 1044"/>
                <a:gd name="T23" fmla="*/ 2 h 1058"/>
                <a:gd name="T24" fmla="*/ 417 w 1044"/>
                <a:gd name="T25" fmla="*/ 11 h 1058"/>
                <a:gd name="T26" fmla="*/ 343 w 1044"/>
                <a:gd name="T27" fmla="*/ 33 h 1058"/>
                <a:gd name="T28" fmla="*/ 273 w 1044"/>
                <a:gd name="T29" fmla="*/ 64 h 1058"/>
                <a:gd name="T30" fmla="*/ 209 w 1044"/>
                <a:gd name="T31" fmla="*/ 105 h 1058"/>
                <a:gd name="T32" fmla="*/ 153 w 1044"/>
                <a:gd name="T33" fmla="*/ 156 h 1058"/>
                <a:gd name="T34" fmla="*/ 103 w 1044"/>
                <a:gd name="T35" fmla="*/ 213 h 1058"/>
                <a:gd name="T36" fmla="*/ 63 w 1044"/>
                <a:gd name="T37" fmla="*/ 277 h 1058"/>
                <a:gd name="T38" fmla="*/ 31 w 1044"/>
                <a:gd name="T39" fmla="*/ 347 h 1058"/>
                <a:gd name="T40" fmla="*/ 11 w 1044"/>
                <a:gd name="T41" fmla="*/ 423 h 1058"/>
                <a:gd name="T42" fmla="*/ 1 w 1044"/>
                <a:gd name="T43" fmla="*/ 502 h 1058"/>
                <a:gd name="T44" fmla="*/ 1 w 1044"/>
                <a:gd name="T45" fmla="*/ 556 h 1058"/>
                <a:gd name="T46" fmla="*/ 11 w 1044"/>
                <a:gd name="T47" fmla="*/ 636 h 1058"/>
                <a:gd name="T48" fmla="*/ 31 w 1044"/>
                <a:gd name="T49" fmla="*/ 712 h 1058"/>
                <a:gd name="T50" fmla="*/ 63 w 1044"/>
                <a:gd name="T51" fmla="*/ 782 h 1058"/>
                <a:gd name="T52" fmla="*/ 103 w 1044"/>
                <a:gd name="T53" fmla="*/ 847 h 1058"/>
                <a:gd name="T54" fmla="*/ 153 w 1044"/>
                <a:gd name="T55" fmla="*/ 904 h 1058"/>
                <a:gd name="T56" fmla="*/ 209 w 1044"/>
                <a:gd name="T57" fmla="*/ 954 h 1058"/>
                <a:gd name="T58" fmla="*/ 273 w 1044"/>
                <a:gd name="T59" fmla="*/ 995 h 1058"/>
                <a:gd name="T60" fmla="*/ 343 w 1044"/>
                <a:gd name="T61" fmla="*/ 1027 h 1058"/>
                <a:gd name="T62" fmla="*/ 417 w 1044"/>
                <a:gd name="T63" fmla="*/ 1048 h 1058"/>
                <a:gd name="T64" fmla="*/ 496 w 1044"/>
                <a:gd name="T65" fmla="*/ 1058 h 1058"/>
                <a:gd name="T66" fmla="*/ 549 w 1044"/>
                <a:gd name="T67" fmla="*/ 1058 h 1058"/>
                <a:gd name="T68" fmla="*/ 628 w 1044"/>
                <a:gd name="T69" fmla="*/ 1048 h 1058"/>
                <a:gd name="T70" fmla="*/ 701 w 1044"/>
                <a:gd name="T71" fmla="*/ 1027 h 1058"/>
                <a:gd name="T72" fmla="*/ 771 w 1044"/>
                <a:gd name="T73" fmla="*/ 995 h 1058"/>
                <a:gd name="T74" fmla="*/ 835 w 1044"/>
                <a:gd name="T75" fmla="*/ 954 h 1058"/>
                <a:gd name="T76" fmla="*/ 892 w 1044"/>
                <a:gd name="T77" fmla="*/ 904 h 1058"/>
                <a:gd name="T78" fmla="*/ 941 w 1044"/>
                <a:gd name="T79" fmla="*/ 847 h 1058"/>
                <a:gd name="T80" fmla="*/ 982 w 1044"/>
                <a:gd name="T81" fmla="*/ 782 h 1058"/>
                <a:gd name="T82" fmla="*/ 1013 w 1044"/>
                <a:gd name="T83" fmla="*/ 712 h 1058"/>
                <a:gd name="T84" fmla="*/ 1034 w 1044"/>
                <a:gd name="T85" fmla="*/ 636 h 1058"/>
                <a:gd name="T86" fmla="*/ 1043 w 1044"/>
                <a:gd name="T87" fmla="*/ 556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44" h="1058">
                  <a:moveTo>
                    <a:pt x="1044" y="530"/>
                  </a:moveTo>
                  <a:lnTo>
                    <a:pt x="1044" y="530"/>
                  </a:lnTo>
                  <a:lnTo>
                    <a:pt x="1043" y="502"/>
                  </a:lnTo>
                  <a:lnTo>
                    <a:pt x="1042" y="476"/>
                  </a:lnTo>
                  <a:lnTo>
                    <a:pt x="1038" y="449"/>
                  </a:lnTo>
                  <a:lnTo>
                    <a:pt x="1034" y="423"/>
                  </a:lnTo>
                  <a:lnTo>
                    <a:pt x="1028" y="398"/>
                  </a:lnTo>
                  <a:lnTo>
                    <a:pt x="1022" y="372"/>
                  </a:lnTo>
                  <a:lnTo>
                    <a:pt x="1013" y="347"/>
                  </a:lnTo>
                  <a:lnTo>
                    <a:pt x="1003" y="324"/>
                  </a:lnTo>
                  <a:lnTo>
                    <a:pt x="993" y="300"/>
                  </a:lnTo>
                  <a:lnTo>
                    <a:pt x="982" y="277"/>
                  </a:lnTo>
                  <a:lnTo>
                    <a:pt x="969" y="256"/>
                  </a:lnTo>
                  <a:lnTo>
                    <a:pt x="955" y="234"/>
                  </a:lnTo>
                  <a:lnTo>
                    <a:pt x="941" y="213"/>
                  </a:lnTo>
                  <a:lnTo>
                    <a:pt x="925" y="193"/>
                  </a:lnTo>
                  <a:lnTo>
                    <a:pt x="908" y="174"/>
                  </a:lnTo>
                  <a:lnTo>
                    <a:pt x="892" y="156"/>
                  </a:lnTo>
                  <a:lnTo>
                    <a:pt x="873" y="138"/>
                  </a:lnTo>
                  <a:lnTo>
                    <a:pt x="854" y="121"/>
                  </a:lnTo>
                  <a:lnTo>
                    <a:pt x="835" y="105"/>
                  </a:lnTo>
                  <a:lnTo>
                    <a:pt x="815" y="91"/>
                  </a:lnTo>
                  <a:lnTo>
                    <a:pt x="793" y="77"/>
                  </a:lnTo>
                  <a:lnTo>
                    <a:pt x="771" y="64"/>
                  </a:lnTo>
                  <a:lnTo>
                    <a:pt x="748" y="52"/>
                  </a:lnTo>
                  <a:lnTo>
                    <a:pt x="725" y="43"/>
                  </a:lnTo>
                  <a:lnTo>
                    <a:pt x="701" y="33"/>
                  </a:lnTo>
                  <a:lnTo>
                    <a:pt x="677" y="24"/>
                  </a:lnTo>
                  <a:lnTo>
                    <a:pt x="653" y="17"/>
                  </a:lnTo>
                  <a:lnTo>
                    <a:pt x="628" y="11"/>
                  </a:lnTo>
                  <a:lnTo>
                    <a:pt x="601" y="6"/>
                  </a:lnTo>
                  <a:lnTo>
                    <a:pt x="575" y="3"/>
                  </a:lnTo>
                  <a:lnTo>
                    <a:pt x="549" y="2"/>
                  </a:lnTo>
                  <a:lnTo>
                    <a:pt x="522" y="0"/>
                  </a:lnTo>
                  <a:lnTo>
                    <a:pt x="522" y="0"/>
                  </a:lnTo>
                  <a:lnTo>
                    <a:pt x="496" y="2"/>
                  </a:lnTo>
                  <a:lnTo>
                    <a:pt x="469" y="3"/>
                  </a:lnTo>
                  <a:lnTo>
                    <a:pt x="443" y="6"/>
                  </a:lnTo>
                  <a:lnTo>
                    <a:pt x="417" y="11"/>
                  </a:lnTo>
                  <a:lnTo>
                    <a:pt x="392" y="17"/>
                  </a:lnTo>
                  <a:lnTo>
                    <a:pt x="367" y="24"/>
                  </a:lnTo>
                  <a:lnTo>
                    <a:pt x="343" y="33"/>
                  </a:lnTo>
                  <a:lnTo>
                    <a:pt x="319" y="43"/>
                  </a:lnTo>
                  <a:lnTo>
                    <a:pt x="296" y="52"/>
                  </a:lnTo>
                  <a:lnTo>
                    <a:pt x="273" y="64"/>
                  </a:lnTo>
                  <a:lnTo>
                    <a:pt x="251" y="77"/>
                  </a:lnTo>
                  <a:lnTo>
                    <a:pt x="230" y="91"/>
                  </a:lnTo>
                  <a:lnTo>
                    <a:pt x="209" y="105"/>
                  </a:lnTo>
                  <a:lnTo>
                    <a:pt x="190" y="121"/>
                  </a:lnTo>
                  <a:lnTo>
                    <a:pt x="171" y="138"/>
                  </a:lnTo>
                  <a:lnTo>
                    <a:pt x="153" y="156"/>
                  </a:lnTo>
                  <a:lnTo>
                    <a:pt x="136" y="174"/>
                  </a:lnTo>
                  <a:lnTo>
                    <a:pt x="119" y="193"/>
                  </a:lnTo>
                  <a:lnTo>
                    <a:pt x="103" y="213"/>
                  </a:lnTo>
                  <a:lnTo>
                    <a:pt x="89" y="234"/>
                  </a:lnTo>
                  <a:lnTo>
                    <a:pt x="76" y="256"/>
                  </a:lnTo>
                  <a:lnTo>
                    <a:pt x="63" y="277"/>
                  </a:lnTo>
                  <a:lnTo>
                    <a:pt x="51" y="300"/>
                  </a:lnTo>
                  <a:lnTo>
                    <a:pt x="41" y="324"/>
                  </a:lnTo>
                  <a:lnTo>
                    <a:pt x="31" y="347"/>
                  </a:lnTo>
                  <a:lnTo>
                    <a:pt x="24" y="372"/>
                  </a:lnTo>
                  <a:lnTo>
                    <a:pt x="17" y="398"/>
                  </a:lnTo>
                  <a:lnTo>
                    <a:pt x="11" y="423"/>
                  </a:lnTo>
                  <a:lnTo>
                    <a:pt x="6" y="449"/>
                  </a:lnTo>
                  <a:lnTo>
                    <a:pt x="2" y="476"/>
                  </a:lnTo>
                  <a:lnTo>
                    <a:pt x="1" y="502"/>
                  </a:lnTo>
                  <a:lnTo>
                    <a:pt x="0" y="530"/>
                  </a:lnTo>
                  <a:lnTo>
                    <a:pt x="0" y="530"/>
                  </a:lnTo>
                  <a:lnTo>
                    <a:pt x="1" y="556"/>
                  </a:lnTo>
                  <a:lnTo>
                    <a:pt x="2" y="584"/>
                  </a:lnTo>
                  <a:lnTo>
                    <a:pt x="6" y="611"/>
                  </a:lnTo>
                  <a:lnTo>
                    <a:pt x="11" y="636"/>
                  </a:lnTo>
                  <a:lnTo>
                    <a:pt x="17" y="662"/>
                  </a:lnTo>
                  <a:lnTo>
                    <a:pt x="24" y="686"/>
                  </a:lnTo>
                  <a:lnTo>
                    <a:pt x="31" y="712"/>
                  </a:lnTo>
                  <a:lnTo>
                    <a:pt x="41" y="736"/>
                  </a:lnTo>
                  <a:lnTo>
                    <a:pt x="51" y="759"/>
                  </a:lnTo>
                  <a:lnTo>
                    <a:pt x="63" y="782"/>
                  </a:lnTo>
                  <a:lnTo>
                    <a:pt x="76" y="804"/>
                  </a:lnTo>
                  <a:lnTo>
                    <a:pt x="89" y="826"/>
                  </a:lnTo>
                  <a:lnTo>
                    <a:pt x="103" y="847"/>
                  </a:lnTo>
                  <a:lnTo>
                    <a:pt x="119" y="866"/>
                  </a:lnTo>
                  <a:lnTo>
                    <a:pt x="136" y="885"/>
                  </a:lnTo>
                  <a:lnTo>
                    <a:pt x="153" y="904"/>
                  </a:lnTo>
                  <a:lnTo>
                    <a:pt x="171" y="921"/>
                  </a:lnTo>
                  <a:lnTo>
                    <a:pt x="190" y="938"/>
                  </a:lnTo>
                  <a:lnTo>
                    <a:pt x="209" y="954"/>
                  </a:lnTo>
                  <a:lnTo>
                    <a:pt x="230" y="968"/>
                  </a:lnTo>
                  <a:lnTo>
                    <a:pt x="251" y="983"/>
                  </a:lnTo>
                  <a:lnTo>
                    <a:pt x="273" y="995"/>
                  </a:lnTo>
                  <a:lnTo>
                    <a:pt x="296" y="1007"/>
                  </a:lnTo>
                  <a:lnTo>
                    <a:pt x="319" y="1017"/>
                  </a:lnTo>
                  <a:lnTo>
                    <a:pt x="343" y="1027"/>
                  </a:lnTo>
                  <a:lnTo>
                    <a:pt x="367" y="1036"/>
                  </a:lnTo>
                  <a:lnTo>
                    <a:pt x="392" y="1043"/>
                  </a:lnTo>
                  <a:lnTo>
                    <a:pt x="417" y="1048"/>
                  </a:lnTo>
                  <a:lnTo>
                    <a:pt x="443" y="1052"/>
                  </a:lnTo>
                  <a:lnTo>
                    <a:pt x="469" y="1056"/>
                  </a:lnTo>
                  <a:lnTo>
                    <a:pt x="496" y="1058"/>
                  </a:lnTo>
                  <a:lnTo>
                    <a:pt x="522" y="1058"/>
                  </a:lnTo>
                  <a:lnTo>
                    <a:pt x="522" y="1058"/>
                  </a:lnTo>
                  <a:lnTo>
                    <a:pt x="549" y="1058"/>
                  </a:lnTo>
                  <a:lnTo>
                    <a:pt x="575" y="1056"/>
                  </a:lnTo>
                  <a:lnTo>
                    <a:pt x="601" y="1052"/>
                  </a:lnTo>
                  <a:lnTo>
                    <a:pt x="628" y="1048"/>
                  </a:lnTo>
                  <a:lnTo>
                    <a:pt x="653" y="1043"/>
                  </a:lnTo>
                  <a:lnTo>
                    <a:pt x="677" y="1036"/>
                  </a:lnTo>
                  <a:lnTo>
                    <a:pt x="701" y="1027"/>
                  </a:lnTo>
                  <a:lnTo>
                    <a:pt x="725" y="1017"/>
                  </a:lnTo>
                  <a:lnTo>
                    <a:pt x="748" y="1007"/>
                  </a:lnTo>
                  <a:lnTo>
                    <a:pt x="771" y="995"/>
                  </a:lnTo>
                  <a:lnTo>
                    <a:pt x="793" y="983"/>
                  </a:lnTo>
                  <a:lnTo>
                    <a:pt x="815" y="968"/>
                  </a:lnTo>
                  <a:lnTo>
                    <a:pt x="835" y="954"/>
                  </a:lnTo>
                  <a:lnTo>
                    <a:pt x="854" y="938"/>
                  </a:lnTo>
                  <a:lnTo>
                    <a:pt x="873" y="921"/>
                  </a:lnTo>
                  <a:lnTo>
                    <a:pt x="892" y="904"/>
                  </a:lnTo>
                  <a:lnTo>
                    <a:pt x="908" y="885"/>
                  </a:lnTo>
                  <a:lnTo>
                    <a:pt x="925" y="866"/>
                  </a:lnTo>
                  <a:lnTo>
                    <a:pt x="941" y="847"/>
                  </a:lnTo>
                  <a:lnTo>
                    <a:pt x="955" y="826"/>
                  </a:lnTo>
                  <a:lnTo>
                    <a:pt x="969" y="804"/>
                  </a:lnTo>
                  <a:lnTo>
                    <a:pt x="982" y="782"/>
                  </a:lnTo>
                  <a:lnTo>
                    <a:pt x="993" y="759"/>
                  </a:lnTo>
                  <a:lnTo>
                    <a:pt x="1003" y="736"/>
                  </a:lnTo>
                  <a:lnTo>
                    <a:pt x="1013" y="712"/>
                  </a:lnTo>
                  <a:lnTo>
                    <a:pt x="1022" y="686"/>
                  </a:lnTo>
                  <a:lnTo>
                    <a:pt x="1028" y="662"/>
                  </a:lnTo>
                  <a:lnTo>
                    <a:pt x="1034" y="636"/>
                  </a:lnTo>
                  <a:lnTo>
                    <a:pt x="1038" y="611"/>
                  </a:lnTo>
                  <a:lnTo>
                    <a:pt x="1042" y="584"/>
                  </a:lnTo>
                  <a:lnTo>
                    <a:pt x="1043" y="556"/>
                  </a:lnTo>
                  <a:lnTo>
                    <a:pt x="1044" y="530"/>
                  </a:lnTo>
                  <a:lnTo>
                    <a:pt x="1044" y="530"/>
                  </a:lnTo>
                  <a:close/>
                </a:path>
              </a:pathLst>
            </a:custGeom>
            <a:solidFill>
              <a:srgbClr val="035CAC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3600" kern="12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" name="Freeform 227"/>
            <p:cNvSpPr/>
            <p:nvPr/>
          </p:nvSpPr>
          <p:spPr bwMode="auto">
            <a:xfrm>
              <a:off x="11356606" y="5811825"/>
              <a:ext cx="1441684" cy="1447274"/>
            </a:xfrm>
            <a:custGeom>
              <a:avLst/>
              <a:gdLst>
                <a:gd name="T0" fmla="*/ 518 w 518"/>
                <a:gd name="T1" fmla="*/ 259 h 518"/>
                <a:gd name="T2" fmla="*/ 513 w 518"/>
                <a:gd name="T3" fmla="*/ 207 h 518"/>
                <a:gd name="T4" fmla="*/ 497 w 518"/>
                <a:gd name="T5" fmla="*/ 158 h 518"/>
                <a:gd name="T6" fmla="*/ 474 w 518"/>
                <a:gd name="T7" fmla="*/ 114 h 518"/>
                <a:gd name="T8" fmla="*/ 442 w 518"/>
                <a:gd name="T9" fmla="*/ 76 h 518"/>
                <a:gd name="T10" fmla="*/ 403 w 518"/>
                <a:gd name="T11" fmla="*/ 45 h 518"/>
                <a:gd name="T12" fmla="*/ 360 w 518"/>
                <a:gd name="T13" fmla="*/ 20 h 518"/>
                <a:gd name="T14" fmla="*/ 311 w 518"/>
                <a:gd name="T15" fmla="*/ 5 h 518"/>
                <a:gd name="T16" fmla="*/ 259 w 518"/>
                <a:gd name="T17" fmla="*/ 0 h 518"/>
                <a:gd name="T18" fmla="*/ 233 w 518"/>
                <a:gd name="T19" fmla="*/ 1 h 518"/>
                <a:gd name="T20" fmla="*/ 182 w 518"/>
                <a:gd name="T21" fmla="*/ 11 h 518"/>
                <a:gd name="T22" fmla="*/ 136 w 518"/>
                <a:gd name="T23" fmla="*/ 31 h 518"/>
                <a:gd name="T24" fmla="*/ 94 w 518"/>
                <a:gd name="T25" fmla="*/ 59 h 518"/>
                <a:gd name="T26" fmla="*/ 59 w 518"/>
                <a:gd name="T27" fmla="*/ 94 h 518"/>
                <a:gd name="T28" fmla="*/ 32 w 518"/>
                <a:gd name="T29" fmla="*/ 135 h 518"/>
                <a:gd name="T30" fmla="*/ 12 w 518"/>
                <a:gd name="T31" fmla="*/ 182 h 518"/>
                <a:gd name="T32" fmla="*/ 1 w 518"/>
                <a:gd name="T33" fmla="*/ 232 h 518"/>
                <a:gd name="T34" fmla="*/ 0 w 518"/>
                <a:gd name="T35" fmla="*/ 259 h 518"/>
                <a:gd name="T36" fmla="*/ 5 w 518"/>
                <a:gd name="T37" fmla="*/ 311 h 518"/>
                <a:gd name="T38" fmla="*/ 21 w 518"/>
                <a:gd name="T39" fmla="*/ 360 h 518"/>
                <a:gd name="T40" fmla="*/ 45 w 518"/>
                <a:gd name="T41" fmla="*/ 403 h 518"/>
                <a:gd name="T42" fmla="*/ 76 w 518"/>
                <a:gd name="T43" fmla="*/ 442 h 518"/>
                <a:gd name="T44" fmla="*/ 115 w 518"/>
                <a:gd name="T45" fmla="*/ 474 h 518"/>
                <a:gd name="T46" fmla="*/ 158 w 518"/>
                <a:gd name="T47" fmla="*/ 497 h 518"/>
                <a:gd name="T48" fmla="*/ 207 w 518"/>
                <a:gd name="T49" fmla="*/ 513 h 518"/>
                <a:gd name="T50" fmla="*/ 259 w 518"/>
                <a:gd name="T51" fmla="*/ 518 h 518"/>
                <a:gd name="T52" fmla="*/ 286 w 518"/>
                <a:gd name="T53" fmla="*/ 516 h 518"/>
                <a:gd name="T54" fmla="*/ 336 w 518"/>
                <a:gd name="T55" fmla="*/ 507 h 518"/>
                <a:gd name="T56" fmla="*/ 383 w 518"/>
                <a:gd name="T57" fmla="*/ 486 h 518"/>
                <a:gd name="T58" fmla="*/ 424 w 518"/>
                <a:gd name="T59" fmla="*/ 459 h 518"/>
                <a:gd name="T60" fmla="*/ 459 w 518"/>
                <a:gd name="T61" fmla="*/ 424 h 518"/>
                <a:gd name="T62" fmla="*/ 487 w 518"/>
                <a:gd name="T63" fmla="*/ 383 h 518"/>
                <a:gd name="T64" fmla="*/ 507 w 518"/>
                <a:gd name="T65" fmla="*/ 336 h 518"/>
                <a:gd name="T66" fmla="*/ 517 w 518"/>
                <a:gd name="T67" fmla="*/ 285 h 518"/>
                <a:gd name="T68" fmla="*/ 518 w 518"/>
                <a:gd name="T69" fmla="*/ 259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8" h="518">
                  <a:moveTo>
                    <a:pt x="518" y="259"/>
                  </a:moveTo>
                  <a:lnTo>
                    <a:pt x="518" y="259"/>
                  </a:lnTo>
                  <a:lnTo>
                    <a:pt x="517" y="232"/>
                  </a:lnTo>
                  <a:lnTo>
                    <a:pt x="513" y="207"/>
                  </a:lnTo>
                  <a:lnTo>
                    <a:pt x="507" y="182"/>
                  </a:lnTo>
                  <a:lnTo>
                    <a:pt x="497" y="158"/>
                  </a:lnTo>
                  <a:lnTo>
                    <a:pt x="487" y="135"/>
                  </a:lnTo>
                  <a:lnTo>
                    <a:pt x="474" y="114"/>
                  </a:lnTo>
                  <a:lnTo>
                    <a:pt x="459" y="94"/>
                  </a:lnTo>
                  <a:lnTo>
                    <a:pt x="442" y="76"/>
                  </a:lnTo>
                  <a:lnTo>
                    <a:pt x="424" y="59"/>
                  </a:lnTo>
                  <a:lnTo>
                    <a:pt x="403" y="45"/>
                  </a:lnTo>
                  <a:lnTo>
                    <a:pt x="383" y="31"/>
                  </a:lnTo>
                  <a:lnTo>
                    <a:pt x="360" y="20"/>
                  </a:lnTo>
                  <a:lnTo>
                    <a:pt x="336" y="11"/>
                  </a:lnTo>
                  <a:lnTo>
                    <a:pt x="311" y="5"/>
                  </a:lnTo>
                  <a:lnTo>
                    <a:pt x="286" y="1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33" y="1"/>
                  </a:lnTo>
                  <a:lnTo>
                    <a:pt x="207" y="5"/>
                  </a:lnTo>
                  <a:lnTo>
                    <a:pt x="182" y="11"/>
                  </a:lnTo>
                  <a:lnTo>
                    <a:pt x="158" y="20"/>
                  </a:lnTo>
                  <a:lnTo>
                    <a:pt x="136" y="31"/>
                  </a:lnTo>
                  <a:lnTo>
                    <a:pt x="115" y="45"/>
                  </a:lnTo>
                  <a:lnTo>
                    <a:pt x="94" y="59"/>
                  </a:lnTo>
                  <a:lnTo>
                    <a:pt x="76" y="76"/>
                  </a:lnTo>
                  <a:lnTo>
                    <a:pt x="59" y="94"/>
                  </a:lnTo>
                  <a:lnTo>
                    <a:pt x="45" y="114"/>
                  </a:lnTo>
                  <a:lnTo>
                    <a:pt x="32" y="135"/>
                  </a:lnTo>
                  <a:lnTo>
                    <a:pt x="21" y="158"/>
                  </a:lnTo>
                  <a:lnTo>
                    <a:pt x="12" y="182"/>
                  </a:lnTo>
                  <a:lnTo>
                    <a:pt x="5" y="207"/>
                  </a:lnTo>
                  <a:lnTo>
                    <a:pt x="1" y="232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1" y="285"/>
                  </a:lnTo>
                  <a:lnTo>
                    <a:pt x="5" y="311"/>
                  </a:lnTo>
                  <a:lnTo>
                    <a:pt x="12" y="336"/>
                  </a:lnTo>
                  <a:lnTo>
                    <a:pt x="21" y="360"/>
                  </a:lnTo>
                  <a:lnTo>
                    <a:pt x="32" y="383"/>
                  </a:lnTo>
                  <a:lnTo>
                    <a:pt x="45" y="403"/>
                  </a:lnTo>
                  <a:lnTo>
                    <a:pt x="59" y="424"/>
                  </a:lnTo>
                  <a:lnTo>
                    <a:pt x="76" y="442"/>
                  </a:lnTo>
                  <a:lnTo>
                    <a:pt x="94" y="459"/>
                  </a:lnTo>
                  <a:lnTo>
                    <a:pt x="115" y="474"/>
                  </a:lnTo>
                  <a:lnTo>
                    <a:pt x="136" y="486"/>
                  </a:lnTo>
                  <a:lnTo>
                    <a:pt x="158" y="497"/>
                  </a:lnTo>
                  <a:lnTo>
                    <a:pt x="182" y="507"/>
                  </a:lnTo>
                  <a:lnTo>
                    <a:pt x="207" y="513"/>
                  </a:lnTo>
                  <a:lnTo>
                    <a:pt x="233" y="516"/>
                  </a:lnTo>
                  <a:lnTo>
                    <a:pt x="259" y="518"/>
                  </a:lnTo>
                  <a:lnTo>
                    <a:pt x="259" y="518"/>
                  </a:lnTo>
                  <a:lnTo>
                    <a:pt x="286" y="516"/>
                  </a:lnTo>
                  <a:lnTo>
                    <a:pt x="311" y="513"/>
                  </a:lnTo>
                  <a:lnTo>
                    <a:pt x="336" y="507"/>
                  </a:lnTo>
                  <a:lnTo>
                    <a:pt x="360" y="497"/>
                  </a:lnTo>
                  <a:lnTo>
                    <a:pt x="383" y="486"/>
                  </a:lnTo>
                  <a:lnTo>
                    <a:pt x="403" y="474"/>
                  </a:lnTo>
                  <a:lnTo>
                    <a:pt x="424" y="459"/>
                  </a:lnTo>
                  <a:lnTo>
                    <a:pt x="442" y="442"/>
                  </a:lnTo>
                  <a:lnTo>
                    <a:pt x="459" y="424"/>
                  </a:lnTo>
                  <a:lnTo>
                    <a:pt x="474" y="403"/>
                  </a:lnTo>
                  <a:lnTo>
                    <a:pt x="487" y="383"/>
                  </a:lnTo>
                  <a:lnTo>
                    <a:pt x="497" y="360"/>
                  </a:lnTo>
                  <a:lnTo>
                    <a:pt x="507" y="336"/>
                  </a:lnTo>
                  <a:lnTo>
                    <a:pt x="513" y="311"/>
                  </a:lnTo>
                  <a:lnTo>
                    <a:pt x="517" y="285"/>
                  </a:lnTo>
                  <a:lnTo>
                    <a:pt x="518" y="259"/>
                  </a:lnTo>
                  <a:lnTo>
                    <a:pt x="518" y="259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3600" kern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" name="Freeform 228"/>
            <p:cNvSpPr/>
            <p:nvPr/>
          </p:nvSpPr>
          <p:spPr bwMode="auto">
            <a:xfrm>
              <a:off x="11614484" y="6070600"/>
              <a:ext cx="925928" cy="929724"/>
            </a:xfrm>
            <a:custGeom>
              <a:avLst/>
              <a:gdLst>
                <a:gd name="T0" fmla="*/ 488 w 488"/>
                <a:gd name="T1" fmla="*/ 245 h 489"/>
                <a:gd name="T2" fmla="*/ 484 w 488"/>
                <a:gd name="T3" fmla="*/ 195 h 489"/>
                <a:gd name="T4" fmla="*/ 469 w 488"/>
                <a:gd name="T5" fmla="*/ 150 h 489"/>
                <a:gd name="T6" fmla="*/ 446 w 488"/>
                <a:gd name="T7" fmla="*/ 109 h 489"/>
                <a:gd name="T8" fmla="*/ 417 w 488"/>
                <a:gd name="T9" fmla="*/ 73 h 489"/>
                <a:gd name="T10" fmla="*/ 381 w 488"/>
                <a:gd name="T11" fmla="*/ 43 h 489"/>
                <a:gd name="T12" fmla="*/ 339 w 488"/>
                <a:gd name="T13" fmla="*/ 20 h 489"/>
                <a:gd name="T14" fmla="*/ 293 w 488"/>
                <a:gd name="T15" fmla="*/ 5 h 489"/>
                <a:gd name="T16" fmla="*/ 244 w 488"/>
                <a:gd name="T17" fmla="*/ 0 h 489"/>
                <a:gd name="T18" fmla="*/ 219 w 488"/>
                <a:gd name="T19" fmla="*/ 2 h 489"/>
                <a:gd name="T20" fmla="*/ 172 w 488"/>
                <a:gd name="T21" fmla="*/ 11 h 489"/>
                <a:gd name="T22" fmla="*/ 127 w 488"/>
                <a:gd name="T23" fmla="*/ 31 h 489"/>
                <a:gd name="T24" fmla="*/ 89 w 488"/>
                <a:gd name="T25" fmla="*/ 56 h 489"/>
                <a:gd name="T26" fmla="*/ 56 w 488"/>
                <a:gd name="T27" fmla="*/ 90 h 489"/>
                <a:gd name="T28" fmla="*/ 30 w 488"/>
                <a:gd name="T29" fmla="*/ 128 h 489"/>
                <a:gd name="T30" fmla="*/ 11 w 488"/>
                <a:gd name="T31" fmla="*/ 173 h 489"/>
                <a:gd name="T32" fmla="*/ 1 w 488"/>
                <a:gd name="T33" fmla="*/ 219 h 489"/>
                <a:gd name="T34" fmla="*/ 0 w 488"/>
                <a:gd name="T35" fmla="*/ 245 h 489"/>
                <a:gd name="T36" fmla="*/ 5 w 488"/>
                <a:gd name="T37" fmla="*/ 294 h 489"/>
                <a:gd name="T38" fmla="*/ 19 w 488"/>
                <a:gd name="T39" fmla="*/ 340 h 489"/>
                <a:gd name="T40" fmla="*/ 42 w 488"/>
                <a:gd name="T41" fmla="*/ 381 h 489"/>
                <a:gd name="T42" fmla="*/ 72 w 488"/>
                <a:gd name="T43" fmla="*/ 418 h 489"/>
                <a:gd name="T44" fmla="*/ 108 w 488"/>
                <a:gd name="T45" fmla="*/ 447 h 489"/>
                <a:gd name="T46" fmla="*/ 149 w 488"/>
                <a:gd name="T47" fmla="*/ 470 h 489"/>
                <a:gd name="T48" fmla="*/ 195 w 488"/>
                <a:gd name="T49" fmla="*/ 484 h 489"/>
                <a:gd name="T50" fmla="*/ 244 w 488"/>
                <a:gd name="T51" fmla="*/ 489 h 489"/>
                <a:gd name="T52" fmla="*/ 269 w 488"/>
                <a:gd name="T53" fmla="*/ 488 h 489"/>
                <a:gd name="T54" fmla="*/ 316 w 488"/>
                <a:gd name="T55" fmla="*/ 478 h 489"/>
                <a:gd name="T56" fmla="*/ 361 w 488"/>
                <a:gd name="T57" fmla="*/ 459 h 489"/>
                <a:gd name="T58" fmla="*/ 399 w 488"/>
                <a:gd name="T59" fmla="*/ 434 h 489"/>
                <a:gd name="T60" fmla="*/ 433 w 488"/>
                <a:gd name="T61" fmla="*/ 400 h 489"/>
                <a:gd name="T62" fmla="*/ 458 w 488"/>
                <a:gd name="T63" fmla="*/ 362 h 489"/>
                <a:gd name="T64" fmla="*/ 478 w 488"/>
                <a:gd name="T65" fmla="*/ 317 h 489"/>
                <a:gd name="T66" fmla="*/ 487 w 488"/>
                <a:gd name="T67" fmla="*/ 270 h 489"/>
                <a:gd name="T68" fmla="*/ 488 w 488"/>
                <a:gd name="T69" fmla="*/ 245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8" h="489">
                  <a:moveTo>
                    <a:pt x="488" y="245"/>
                  </a:moveTo>
                  <a:lnTo>
                    <a:pt x="488" y="245"/>
                  </a:lnTo>
                  <a:lnTo>
                    <a:pt x="487" y="219"/>
                  </a:lnTo>
                  <a:lnTo>
                    <a:pt x="484" y="195"/>
                  </a:lnTo>
                  <a:lnTo>
                    <a:pt x="478" y="173"/>
                  </a:lnTo>
                  <a:lnTo>
                    <a:pt x="469" y="150"/>
                  </a:lnTo>
                  <a:lnTo>
                    <a:pt x="458" y="128"/>
                  </a:lnTo>
                  <a:lnTo>
                    <a:pt x="446" y="109"/>
                  </a:lnTo>
                  <a:lnTo>
                    <a:pt x="433" y="90"/>
                  </a:lnTo>
                  <a:lnTo>
                    <a:pt x="417" y="73"/>
                  </a:lnTo>
                  <a:lnTo>
                    <a:pt x="399" y="56"/>
                  </a:lnTo>
                  <a:lnTo>
                    <a:pt x="381" y="43"/>
                  </a:lnTo>
                  <a:lnTo>
                    <a:pt x="361" y="31"/>
                  </a:lnTo>
                  <a:lnTo>
                    <a:pt x="339" y="20"/>
                  </a:lnTo>
                  <a:lnTo>
                    <a:pt x="316" y="11"/>
                  </a:lnTo>
                  <a:lnTo>
                    <a:pt x="293" y="5"/>
                  </a:lnTo>
                  <a:lnTo>
                    <a:pt x="269" y="2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19" y="2"/>
                  </a:lnTo>
                  <a:lnTo>
                    <a:pt x="195" y="5"/>
                  </a:lnTo>
                  <a:lnTo>
                    <a:pt x="172" y="11"/>
                  </a:lnTo>
                  <a:lnTo>
                    <a:pt x="149" y="20"/>
                  </a:lnTo>
                  <a:lnTo>
                    <a:pt x="127" y="31"/>
                  </a:lnTo>
                  <a:lnTo>
                    <a:pt x="108" y="43"/>
                  </a:lnTo>
                  <a:lnTo>
                    <a:pt x="89" y="56"/>
                  </a:lnTo>
                  <a:lnTo>
                    <a:pt x="72" y="73"/>
                  </a:lnTo>
                  <a:lnTo>
                    <a:pt x="56" y="90"/>
                  </a:lnTo>
                  <a:lnTo>
                    <a:pt x="42" y="109"/>
                  </a:lnTo>
                  <a:lnTo>
                    <a:pt x="30" y="128"/>
                  </a:lnTo>
                  <a:lnTo>
                    <a:pt x="19" y="150"/>
                  </a:lnTo>
                  <a:lnTo>
                    <a:pt x="11" y="173"/>
                  </a:lnTo>
                  <a:lnTo>
                    <a:pt x="5" y="195"/>
                  </a:lnTo>
                  <a:lnTo>
                    <a:pt x="1" y="219"/>
                  </a:lnTo>
                  <a:lnTo>
                    <a:pt x="0" y="245"/>
                  </a:lnTo>
                  <a:lnTo>
                    <a:pt x="0" y="245"/>
                  </a:lnTo>
                  <a:lnTo>
                    <a:pt x="1" y="270"/>
                  </a:lnTo>
                  <a:lnTo>
                    <a:pt x="5" y="294"/>
                  </a:lnTo>
                  <a:lnTo>
                    <a:pt x="11" y="317"/>
                  </a:lnTo>
                  <a:lnTo>
                    <a:pt x="19" y="340"/>
                  </a:lnTo>
                  <a:lnTo>
                    <a:pt x="30" y="362"/>
                  </a:lnTo>
                  <a:lnTo>
                    <a:pt x="42" y="381"/>
                  </a:lnTo>
                  <a:lnTo>
                    <a:pt x="56" y="400"/>
                  </a:lnTo>
                  <a:lnTo>
                    <a:pt x="72" y="418"/>
                  </a:lnTo>
                  <a:lnTo>
                    <a:pt x="89" y="434"/>
                  </a:lnTo>
                  <a:lnTo>
                    <a:pt x="108" y="447"/>
                  </a:lnTo>
                  <a:lnTo>
                    <a:pt x="127" y="459"/>
                  </a:lnTo>
                  <a:lnTo>
                    <a:pt x="149" y="470"/>
                  </a:lnTo>
                  <a:lnTo>
                    <a:pt x="172" y="478"/>
                  </a:lnTo>
                  <a:lnTo>
                    <a:pt x="195" y="484"/>
                  </a:lnTo>
                  <a:lnTo>
                    <a:pt x="219" y="488"/>
                  </a:lnTo>
                  <a:lnTo>
                    <a:pt x="244" y="489"/>
                  </a:lnTo>
                  <a:lnTo>
                    <a:pt x="244" y="489"/>
                  </a:lnTo>
                  <a:lnTo>
                    <a:pt x="269" y="488"/>
                  </a:lnTo>
                  <a:lnTo>
                    <a:pt x="293" y="484"/>
                  </a:lnTo>
                  <a:lnTo>
                    <a:pt x="316" y="478"/>
                  </a:lnTo>
                  <a:lnTo>
                    <a:pt x="339" y="470"/>
                  </a:lnTo>
                  <a:lnTo>
                    <a:pt x="361" y="459"/>
                  </a:lnTo>
                  <a:lnTo>
                    <a:pt x="381" y="447"/>
                  </a:lnTo>
                  <a:lnTo>
                    <a:pt x="399" y="434"/>
                  </a:lnTo>
                  <a:lnTo>
                    <a:pt x="417" y="418"/>
                  </a:lnTo>
                  <a:lnTo>
                    <a:pt x="433" y="400"/>
                  </a:lnTo>
                  <a:lnTo>
                    <a:pt x="446" y="381"/>
                  </a:lnTo>
                  <a:lnTo>
                    <a:pt x="458" y="362"/>
                  </a:lnTo>
                  <a:lnTo>
                    <a:pt x="469" y="340"/>
                  </a:lnTo>
                  <a:lnTo>
                    <a:pt x="478" y="317"/>
                  </a:lnTo>
                  <a:lnTo>
                    <a:pt x="484" y="294"/>
                  </a:lnTo>
                  <a:lnTo>
                    <a:pt x="487" y="270"/>
                  </a:lnTo>
                  <a:lnTo>
                    <a:pt x="488" y="245"/>
                  </a:lnTo>
                  <a:lnTo>
                    <a:pt x="488" y="24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prstDash val="dash"/>
              <a:round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3600" kern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7" name="Freeform 229"/>
            <p:cNvSpPr/>
            <p:nvPr/>
          </p:nvSpPr>
          <p:spPr bwMode="auto">
            <a:xfrm>
              <a:off x="12021568" y="6482375"/>
              <a:ext cx="150876" cy="178814"/>
            </a:xfrm>
            <a:custGeom>
              <a:avLst/>
              <a:gdLst>
                <a:gd name="T0" fmla="*/ 55 w 55"/>
                <a:gd name="T1" fmla="*/ 32 h 64"/>
                <a:gd name="T2" fmla="*/ 55 w 55"/>
                <a:gd name="T3" fmla="*/ 32 h 64"/>
                <a:gd name="T4" fmla="*/ 55 w 55"/>
                <a:gd name="T5" fmla="*/ 38 h 64"/>
                <a:gd name="T6" fmla="*/ 54 w 55"/>
                <a:gd name="T7" fmla="*/ 44 h 64"/>
                <a:gd name="T8" fmla="*/ 50 w 55"/>
                <a:gd name="T9" fmla="*/ 50 h 64"/>
                <a:gd name="T10" fmla="*/ 48 w 55"/>
                <a:gd name="T11" fmla="*/ 55 h 64"/>
                <a:gd name="T12" fmla="*/ 43 w 55"/>
                <a:gd name="T13" fmla="*/ 59 h 64"/>
                <a:gd name="T14" fmla="*/ 38 w 55"/>
                <a:gd name="T15" fmla="*/ 61 h 64"/>
                <a:gd name="T16" fmla="*/ 33 w 55"/>
                <a:gd name="T17" fmla="*/ 64 h 64"/>
                <a:gd name="T18" fmla="*/ 27 w 55"/>
                <a:gd name="T19" fmla="*/ 64 h 64"/>
                <a:gd name="T20" fmla="*/ 27 w 55"/>
                <a:gd name="T21" fmla="*/ 64 h 64"/>
                <a:gd name="T22" fmla="*/ 21 w 55"/>
                <a:gd name="T23" fmla="*/ 64 h 64"/>
                <a:gd name="T24" fmla="*/ 16 w 55"/>
                <a:gd name="T25" fmla="*/ 61 h 64"/>
                <a:gd name="T26" fmla="*/ 12 w 55"/>
                <a:gd name="T27" fmla="*/ 59 h 64"/>
                <a:gd name="T28" fmla="*/ 8 w 55"/>
                <a:gd name="T29" fmla="*/ 55 h 64"/>
                <a:gd name="T30" fmla="*/ 4 w 55"/>
                <a:gd name="T31" fmla="*/ 50 h 64"/>
                <a:gd name="T32" fmla="*/ 2 w 55"/>
                <a:gd name="T33" fmla="*/ 44 h 64"/>
                <a:gd name="T34" fmla="*/ 0 w 55"/>
                <a:gd name="T35" fmla="*/ 38 h 64"/>
                <a:gd name="T36" fmla="*/ 0 w 55"/>
                <a:gd name="T37" fmla="*/ 32 h 64"/>
                <a:gd name="T38" fmla="*/ 0 w 55"/>
                <a:gd name="T39" fmla="*/ 32 h 64"/>
                <a:gd name="T40" fmla="*/ 0 w 55"/>
                <a:gd name="T41" fmla="*/ 26 h 64"/>
                <a:gd name="T42" fmla="*/ 2 w 55"/>
                <a:gd name="T43" fmla="*/ 20 h 64"/>
                <a:gd name="T44" fmla="*/ 4 w 55"/>
                <a:gd name="T45" fmla="*/ 14 h 64"/>
                <a:gd name="T46" fmla="*/ 8 w 55"/>
                <a:gd name="T47" fmla="*/ 9 h 64"/>
                <a:gd name="T48" fmla="*/ 12 w 55"/>
                <a:gd name="T49" fmla="*/ 6 h 64"/>
                <a:gd name="T50" fmla="*/ 16 w 55"/>
                <a:gd name="T51" fmla="*/ 2 h 64"/>
                <a:gd name="T52" fmla="*/ 21 w 55"/>
                <a:gd name="T53" fmla="*/ 1 h 64"/>
                <a:gd name="T54" fmla="*/ 27 w 55"/>
                <a:gd name="T55" fmla="*/ 0 h 64"/>
                <a:gd name="T56" fmla="*/ 27 w 55"/>
                <a:gd name="T57" fmla="*/ 0 h 64"/>
                <a:gd name="T58" fmla="*/ 33 w 55"/>
                <a:gd name="T59" fmla="*/ 1 h 64"/>
                <a:gd name="T60" fmla="*/ 38 w 55"/>
                <a:gd name="T61" fmla="*/ 2 h 64"/>
                <a:gd name="T62" fmla="*/ 43 w 55"/>
                <a:gd name="T63" fmla="*/ 6 h 64"/>
                <a:gd name="T64" fmla="*/ 48 w 55"/>
                <a:gd name="T65" fmla="*/ 9 h 64"/>
                <a:gd name="T66" fmla="*/ 50 w 55"/>
                <a:gd name="T67" fmla="*/ 14 h 64"/>
                <a:gd name="T68" fmla="*/ 54 w 55"/>
                <a:gd name="T69" fmla="*/ 20 h 64"/>
                <a:gd name="T70" fmla="*/ 55 w 55"/>
                <a:gd name="T71" fmla="*/ 26 h 64"/>
                <a:gd name="T72" fmla="*/ 55 w 55"/>
                <a:gd name="T73" fmla="*/ 32 h 64"/>
                <a:gd name="T74" fmla="*/ 55 w 55"/>
                <a:gd name="T75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" h="64">
                  <a:moveTo>
                    <a:pt x="55" y="32"/>
                  </a:moveTo>
                  <a:lnTo>
                    <a:pt x="55" y="32"/>
                  </a:lnTo>
                  <a:lnTo>
                    <a:pt x="55" y="38"/>
                  </a:lnTo>
                  <a:lnTo>
                    <a:pt x="54" y="44"/>
                  </a:lnTo>
                  <a:lnTo>
                    <a:pt x="50" y="50"/>
                  </a:lnTo>
                  <a:lnTo>
                    <a:pt x="48" y="55"/>
                  </a:lnTo>
                  <a:lnTo>
                    <a:pt x="43" y="59"/>
                  </a:lnTo>
                  <a:lnTo>
                    <a:pt x="38" y="61"/>
                  </a:lnTo>
                  <a:lnTo>
                    <a:pt x="33" y="64"/>
                  </a:lnTo>
                  <a:lnTo>
                    <a:pt x="27" y="64"/>
                  </a:lnTo>
                  <a:lnTo>
                    <a:pt x="27" y="64"/>
                  </a:lnTo>
                  <a:lnTo>
                    <a:pt x="21" y="64"/>
                  </a:lnTo>
                  <a:lnTo>
                    <a:pt x="16" y="61"/>
                  </a:lnTo>
                  <a:lnTo>
                    <a:pt x="12" y="59"/>
                  </a:lnTo>
                  <a:lnTo>
                    <a:pt x="8" y="55"/>
                  </a:lnTo>
                  <a:lnTo>
                    <a:pt x="4" y="50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8" y="9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21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33" y="1"/>
                  </a:lnTo>
                  <a:lnTo>
                    <a:pt x="38" y="2"/>
                  </a:lnTo>
                  <a:lnTo>
                    <a:pt x="43" y="6"/>
                  </a:lnTo>
                  <a:lnTo>
                    <a:pt x="48" y="9"/>
                  </a:lnTo>
                  <a:lnTo>
                    <a:pt x="50" y="14"/>
                  </a:lnTo>
                  <a:lnTo>
                    <a:pt x="54" y="20"/>
                  </a:lnTo>
                  <a:lnTo>
                    <a:pt x="55" y="26"/>
                  </a:lnTo>
                  <a:lnTo>
                    <a:pt x="55" y="32"/>
                  </a:lnTo>
                  <a:lnTo>
                    <a:pt x="55" y="32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3600" kern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28" name="Group 30"/>
            <p:cNvGrpSpPr/>
            <p:nvPr/>
          </p:nvGrpSpPr>
          <p:grpSpPr>
            <a:xfrm>
              <a:off x="12021569" y="4995987"/>
              <a:ext cx="2028418" cy="1665206"/>
              <a:chOff x="6010784" y="3315255"/>
              <a:chExt cx="1014209" cy="832603"/>
            </a:xfrm>
          </p:grpSpPr>
          <p:sp>
            <p:nvSpPr>
              <p:cNvPr id="29" name="Freeform 233"/>
              <p:cNvSpPr/>
              <p:nvPr/>
            </p:nvSpPr>
            <p:spPr bwMode="auto">
              <a:xfrm>
                <a:off x="6575164" y="3315255"/>
                <a:ext cx="349246" cy="463798"/>
              </a:xfrm>
              <a:custGeom>
                <a:avLst/>
                <a:gdLst>
                  <a:gd name="T0" fmla="*/ 0 w 249"/>
                  <a:gd name="T1" fmla="*/ 332 h 332"/>
                  <a:gd name="T2" fmla="*/ 24 w 249"/>
                  <a:gd name="T3" fmla="*/ 178 h 332"/>
                  <a:gd name="T4" fmla="*/ 249 w 249"/>
                  <a:gd name="T5" fmla="*/ 0 h 332"/>
                  <a:gd name="T6" fmla="*/ 221 w 249"/>
                  <a:gd name="T7" fmla="*/ 208 h 332"/>
                  <a:gd name="T8" fmla="*/ 0 w 249"/>
                  <a:gd name="T9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332">
                    <a:moveTo>
                      <a:pt x="0" y="332"/>
                    </a:moveTo>
                    <a:lnTo>
                      <a:pt x="24" y="178"/>
                    </a:lnTo>
                    <a:lnTo>
                      <a:pt x="249" y="0"/>
                    </a:lnTo>
                    <a:lnTo>
                      <a:pt x="221" y="208"/>
                    </a:lnTo>
                    <a:lnTo>
                      <a:pt x="0" y="33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3600" kern="12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0" name="Freeform 234"/>
              <p:cNvSpPr/>
              <p:nvPr/>
            </p:nvSpPr>
            <p:spPr bwMode="auto">
              <a:xfrm>
                <a:off x="6558400" y="3834932"/>
                <a:ext cx="296160" cy="301748"/>
              </a:xfrm>
              <a:custGeom>
                <a:avLst/>
                <a:gdLst>
                  <a:gd name="T0" fmla="*/ 6 w 213"/>
                  <a:gd name="T1" fmla="*/ 78 h 215"/>
                  <a:gd name="T2" fmla="*/ 0 w 213"/>
                  <a:gd name="T3" fmla="*/ 173 h 215"/>
                  <a:gd name="T4" fmla="*/ 178 w 213"/>
                  <a:gd name="T5" fmla="*/ 215 h 215"/>
                  <a:gd name="T6" fmla="*/ 213 w 213"/>
                  <a:gd name="T7" fmla="*/ 0 h 215"/>
                  <a:gd name="T8" fmla="*/ 6 w 213"/>
                  <a:gd name="T9" fmla="*/ 78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215">
                    <a:moveTo>
                      <a:pt x="6" y="78"/>
                    </a:moveTo>
                    <a:lnTo>
                      <a:pt x="0" y="173"/>
                    </a:lnTo>
                    <a:lnTo>
                      <a:pt x="178" y="215"/>
                    </a:lnTo>
                    <a:lnTo>
                      <a:pt x="213" y="0"/>
                    </a:lnTo>
                    <a:lnTo>
                      <a:pt x="6" y="78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3600" kern="12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1" name="Freeform 235"/>
              <p:cNvSpPr/>
              <p:nvPr/>
            </p:nvSpPr>
            <p:spPr bwMode="auto">
              <a:xfrm>
                <a:off x="6885295" y="3315255"/>
                <a:ext cx="64262" cy="290572"/>
              </a:xfrm>
              <a:custGeom>
                <a:avLst/>
                <a:gdLst>
                  <a:gd name="T0" fmla="*/ 28 w 47"/>
                  <a:gd name="T1" fmla="*/ 0 h 208"/>
                  <a:gd name="T2" fmla="*/ 47 w 47"/>
                  <a:gd name="T3" fmla="*/ 3 h 208"/>
                  <a:gd name="T4" fmla="*/ 21 w 47"/>
                  <a:gd name="T5" fmla="*/ 203 h 208"/>
                  <a:gd name="T6" fmla="*/ 0 w 47"/>
                  <a:gd name="T7" fmla="*/ 208 h 208"/>
                  <a:gd name="T8" fmla="*/ 28 w 47"/>
                  <a:gd name="T9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08">
                    <a:moveTo>
                      <a:pt x="28" y="0"/>
                    </a:moveTo>
                    <a:lnTo>
                      <a:pt x="47" y="3"/>
                    </a:lnTo>
                    <a:lnTo>
                      <a:pt x="21" y="203"/>
                    </a:lnTo>
                    <a:lnTo>
                      <a:pt x="0" y="20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3600" kern="12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2" name="Freeform 236"/>
              <p:cNvSpPr/>
              <p:nvPr/>
            </p:nvSpPr>
            <p:spPr bwMode="auto">
              <a:xfrm>
                <a:off x="6807064" y="3826551"/>
                <a:ext cx="69850" cy="312924"/>
              </a:xfrm>
              <a:custGeom>
                <a:avLst/>
                <a:gdLst>
                  <a:gd name="T0" fmla="*/ 35 w 51"/>
                  <a:gd name="T1" fmla="*/ 6 h 223"/>
                  <a:gd name="T2" fmla="*/ 0 w 51"/>
                  <a:gd name="T3" fmla="*/ 221 h 223"/>
                  <a:gd name="T4" fmla="*/ 15 w 51"/>
                  <a:gd name="T5" fmla="*/ 223 h 223"/>
                  <a:gd name="T6" fmla="*/ 51 w 51"/>
                  <a:gd name="T7" fmla="*/ 0 h 223"/>
                  <a:gd name="T8" fmla="*/ 49 w 51"/>
                  <a:gd name="T9" fmla="*/ 0 h 223"/>
                  <a:gd name="T10" fmla="*/ 35 w 51"/>
                  <a:gd name="T11" fmla="*/ 6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223">
                    <a:moveTo>
                      <a:pt x="35" y="6"/>
                    </a:moveTo>
                    <a:lnTo>
                      <a:pt x="0" y="221"/>
                    </a:lnTo>
                    <a:lnTo>
                      <a:pt x="15" y="223"/>
                    </a:lnTo>
                    <a:lnTo>
                      <a:pt x="51" y="0"/>
                    </a:lnTo>
                    <a:lnTo>
                      <a:pt x="49" y="0"/>
                    </a:lnTo>
                    <a:lnTo>
                      <a:pt x="35" y="6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3600" kern="12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Freeform 237"/>
              <p:cNvSpPr/>
              <p:nvPr/>
            </p:nvSpPr>
            <p:spPr bwMode="auto">
              <a:xfrm>
                <a:off x="6010784" y="3597446"/>
                <a:ext cx="938771" cy="550412"/>
              </a:xfrm>
              <a:custGeom>
                <a:avLst/>
                <a:gdLst>
                  <a:gd name="T0" fmla="*/ 671 w 671"/>
                  <a:gd name="T1" fmla="*/ 150 h 394"/>
                  <a:gd name="T2" fmla="*/ 629 w 671"/>
                  <a:gd name="T3" fmla="*/ 0 h 394"/>
                  <a:gd name="T4" fmla="*/ 23 w 671"/>
                  <a:gd name="T5" fmla="*/ 331 h 394"/>
                  <a:gd name="T6" fmla="*/ 23 w 671"/>
                  <a:gd name="T7" fmla="*/ 331 h 394"/>
                  <a:gd name="T8" fmla="*/ 14 w 671"/>
                  <a:gd name="T9" fmla="*/ 335 h 394"/>
                  <a:gd name="T10" fmla="*/ 8 w 671"/>
                  <a:gd name="T11" fmla="*/ 341 h 394"/>
                  <a:gd name="T12" fmla="*/ 2 w 671"/>
                  <a:gd name="T13" fmla="*/ 348 h 394"/>
                  <a:gd name="T14" fmla="*/ 1 w 671"/>
                  <a:gd name="T15" fmla="*/ 351 h 394"/>
                  <a:gd name="T16" fmla="*/ 0 w 671"/>
                  <a:gd name="T17" fmla="*/ 356 h 394"/>
                  <a:gd name="T18" fmla="*/ 0 w 671"/>
                  <a:gd name="T19" fmla="*/ 356 h 394"/>
                  <a:gd name="T20" fmla="*/ 0 w 671"/>
                  <a:gd name="T21" fmla="*/ 362 h 394"/>
                  <a:gd name="T22" fmla="*/ 0 w 671"/>
                  <a:gd name="T23" fmla="*/ 369 h 394"/>
                  <a:gd name="T24" fmla="*/ 2 w 671"/>
                  <a:gd name="T25" fmla="*/ 374 h 394"/>
                  <a:gd name="T26" fmla="*/ 6 w 671"/>
                  <a:gd name="T27" fmla="*/ 380 h 394"/>
                  <a:gd name="T28" fmla="*/ 9 w 671"/>
                  <a:gd name="T29" fmla="*/ 385 h 394"/>
                  <a:gd name="T30" fmla="*/ 14 w 671"/>
                  <a:gd name="T31" fmla="*/ 389 h 394"/>
                  <a:gd name="T32" fmla="*/ 20 w 671"/>
                  <a:gd name="T33" fmla="*/ 391 h 394"/>
                  <a:gd name="T34" fmla="*/ 26 w 671"/>
                  <a:gd name="T35" fmla="*/ 394 h 394"/>
                  <a:gd name="T36" fmla="*/ 26 w 671"/>
                  <a:gd name="T37" fmla="*/ 394 h 394"/>
                  <a:gd name="T38" fmla="*/ 33 w 671"/>
                  <a:gd name="T39" fmla="*/ 392 h 394"/>
                  <a:gd name="T40" fmla="*/ 41 w 671"/>
                  <a:gd name="T41" fmla="*/ 391 h 394"/>
                  <a:gd name="T42" fmla="*/ 49 w 671"/>
                  <a:gd name="T43" fmla="*/ 389 h 394"/>
                  <a:gd name="T44" fmla="*/ 671 w 671"/>
                  <a:gd name="T45" fmla="*/ 15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71" h="394">
                    <a:moveTo>
                      <a:pt x="671" y="150"/>
                    </a:moveTo>
                    <a:lnTo>
                      <a:pt x="629" y="0"/>
                    </a:lnTo>
                    <a:lnTo>
                      <a:pt x="23" y="331"/>
                    </a:lnTo>
                    <a:lnTo>
                      <a:pt x="23" y="331"/>
                    </a:lnTo>
                    <a:lnTo>
                      <a:pt x="14" y="335"/>
                    </a:lnTo>
                    <a:lnTo>
                      <a:pt x="8" y="341"/>
                    </a:lnTo>
                    <a:lnTo>
                      <a:pt x="2" y="348"/>
                    </a:lnTo>
                    <a:lnTo>
                      <a:pt x="1" y="351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0" y="362"/>
                    </a:lnTo>
                    <a:lnTo>
                      <a:pt x="0" y="369"/>
                    </a:lnTo>
                    <a:lnTo>
                      <a:pt x="2" y="374"/>
                    </a:lnTo>
                    <a:lnTo>
                      <a:pt x="6" y="380"/>
                    </a:lnTo>
                    <a:lnTo>
                      <a:pt x="9" y="385"/>
                    </a:lnTo>
                    <a:lnTo>
                      <a:pt x="14" y="389"/>
                    </a:lnTo>
                    <a:lnTo>
                      <a:pt x="20" y="391"/>
                    </a:lnTo>
                    <a:lnTo>
                      <a:pt x="26" y="394"/>
                    </a:lnTo>
                    <a:lnTo>
                      <a:pt x="26" y="394"/>
                    </a:lnTo>
                    <a:lnTo>
                      <a:pt x="33" y="392"/>
                    </a:lnTo>
                    <a:lnTo>
                      <a:pt x="41" y="391"/>
                    </a:lnTo>
                    <a:lnTo>
                      <a:pt x="49" y="389"/>
                    </a:lnTo>
                    <a:lnTo>
                      <a:pt x="671" y="150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3600" kern="12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4" name="Freeform 238"/>
              <p:cNvSpPr/>
              <p:nvPr/>
            </p:nvSpPr>
            <p:spPr bwMode="auto">
              <a:xfrm>
                <a:off x="6837797" y="3589064"/>
                <a:ext cx="187196" cy="223517"/>
              </a:xfrm>
              <a:custGeom>
                <a:avLst/>
                <a:gdLst>
                  <a:gd name="T0" fmla="*/ 133 w 133"/>
                  <a:gd name="T1" fmla="*/ 77 h 160"/>
                  <a:gd name="T2" fmla="*/ 133 w 133"/>
                  <a:gd name="T3" fmla="*/ 77 h 160"/>
                  <a:gd name="T4" fmla="*/ 132 w 133"/>
                  <a:gd name="T5" fmla="*/ 94 h 160"/>
                  <a:gd name="T6" fmla="*/ 129 w 133"/>
                  <a:gd name="T7" fmla="*/ 108 h 160"/>
                  <a:gd name="T8" fmla="*/ 123 w 133"/>
                  <a:gd name="T9" fmla="*/ 122 h 160"/>
                  <a:gd name="T10" fmla="*/ 115 w 133"/>
                  <a:gd name="T11" fmla="*/ 135 h 160"/>
                  <a:gd name="T12" fmla="*/ 106 w 133"/>
                  <a:gd name="T13" fmla="*/ 144 h 160"/>
                  <a:gd name="T14" fmla="*/ 95 w 133"/>
                  <a:gd name="T15" fmla="*/ 153 h 160"/>
                  <a:gd name="T16" fmla="*/ 89 w 133"/>
                  <a:gd name="T17" fmla="*/ 155 h 160"/>
                  <a:gd name="T18" fmla="*/ 83 w 133"/>
                  <a:gd name="T19" fmla="*/ 157 h 160"/>
                  <a:gd name="T20" fmla="*/ 76 w 133"/>
                  <a:gd name="T21" fmla="*/ 159 h 160"/>
                  <a:gd name="T22" fmla="*/ 70 w 133"/>
                  <a:gd name="T23" fmla="*/ 160 h 160"/>
                  <a:gd name="T24" fmla="*/ 70 w 133"/>
                  <a:gd name="T25" fmla="*/ 160 h 160"/>
                  <a:gd name="T26" fmla="*/ 62 w 133"/>
                  <a:gd name="T27" fmla="*/ 159 h 160"/>
                  <a:gd name="T28" fmla="*/ 56 w 133"/>
                  <a:gd name="T29" fmla="*/ 159 h 160"/>
                  <a:gd name="T30" fmla="*/ 49 w 133"/>
                  <a:gd name="T31" fmla="*/ 156 h 160"/>
                  <a:gd name="T32" fmla="*/ 43 w 133"/>
                  <a:gd name="T33" fmla="*/ 154 h 160"/>
                  <a:gd name="T34" fmla="*/ 32 w 133"/>
                  <a:gd name="T35" fmla="*/ 147 h 160"/>
                  <a:gd name="T36" fmla="*/ 21 w 133"/>
                  <a:gd name="T37" fmla="*/ 138 h 160"/>
                  <a:gd name="T38" fmla="*/ 13 w 133"/>
                  <a:gd name="T39" fmla="*/ 126 h 160"/>
                  <a:gd name="T40" fmla="*/ 6 w 133"/>
                  <a:gd name="T41" fmla="*/ 113 h 160"/>
                  <a:gd name="T42" fmla="*/ 2 w 133"/>
                  <a:gd name="T43" fmla="*/ 98 h 160"/>
                  <a:gd name="T44" fmla="*/ 0 w 133"/>
                  <a:gd name="T45" fmla="*/ 82 h 160"/>
                  <a:gd name="T46" fmla="*/ 0 w 133"/>
                  <a:gd name="T47" fmla="*/ 82 h 160"/>
                  <a:gd name="T48" fmla="*/ 1 w 133"/>
                  <a:gd name="T49" fmla="*/ 66 h 160"/>
                  <a:gd name="T50" fmla="*/ 5 w 133"/>
                  <a:gd name="T51" fmla="*/ 50 h 160"/>
                  <a:gd name="T52" fmla="*/ 9 w 133"/>
                  <a:gd name="T53" fmla="*/ 37 h 160"/>
                  <a:gd name="T54" fmla="*/ 18 w 133"/>
                  <a:gd name="T55" fmla="*/ 25 h 160"/>
                  <a:gd name="T56" fmla="*/ 26 w 133"/>
                  <a:gd name="T57" fmla="*/ 14 h 160"/>
                  <a:gd name="T58" fmla="*/ 38 w 133"/>
                  <a:gd name="T59" fmla="*/ 7 h 160"/>
                  <a:gd name="T60" fmla="*/ 44 w 133"/>
                  <a:gd name="T61" fmla="*/ 5 h 160"/>
                  <a:gd name="T62" fmla="*/ 50 w 133"/>
                  <a:gd name="T63" fmla="*/ 2 h 160"/>
                  <a:gd name="T64" fmla="*/ 56 w 133"/>
                  <a:gd name="T65" fmla="*/ 1 h 160"/>
                  <a:gd name="T66" fmla="*/ 64 w 133"/>
                  <a:gd name="T67" fmla="*/ 0 h 160"/>
                  <a:gd name="T68" fmla="*/ 64 w 133"/>
                  <a:gd name="T69" fmla="*/ 0 h 160"/>
                  <a:gd name="T70" fmla="*/ 71 w 133"/>
                  <a:gd name="T71" fmla="*/ 0 h 160"/>
                  <a:gd name="T72" fmla="*/ 77 w 133"/>
                  <a:gd name="T73" fmla="*/ 1 h 160"/>
                  <a:gd name="T74" fmla="*/ 83 w 133"/>
                  <a:gd name="T75" fmla="*/ 2 h 160"/>
                  <a:gd name="T76" fmla="*/ 90 w 133"/>
                  <a:gd name="T77" fmla="*/ 5 h 160"/>
                  <a:gd name="T78" fmla="*/ 101 w 133"/>
                  <a:gd name="T79" fmla="*/ 12 h 160"/>
                  <a:gd name="T80" fmla="*/ 112 w 133"/>
                  <a:gd name="T81" fmla="*/ 21 h 160"/>
                  <a:gd name="T82" fmla="*/ 120 w 133"/>
                  <a:gd name="T83" fmla="*/ 33 h 160"/>
                  <a:gd name="T84" fmla="*/ 126 w 133"/>
                  <a:gd name="T85" fmla="*/ 47 h 160"/>
                  <a:gd name="T86" fmla="*/ 131 w 133"/>
                  <a:gd name="T87" fmla="*/ 61 h 160"/>
                  <a:gd name="T88" fmla="*/ 133 w 133"/>
                  <a:gd name="T89" fmla="*/ 77 h 160"/>
                  <a:gd name="T90" fmla="*/ 133 w 133"/>
                  <a:gd name="T91" fmla="*/ 77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3" h="160">
                    <a:moveTo>
                      <a:pt x="133" y="77"/>
                    </a:moveTo>
                    <a:lnTo>
                      <a:pt x="133" y="77"/>
                    </a:lnTo>
                    <a:lnTo>
                      <a:pt x="132" y="94"/>
                    </a:lnTo>
                    <a:lnTo>
                      <a:pt x="129" y="108"/>
                    </a:lnTo>
                    <a:lnTo>
                      <a:pt x="123" y="122"/>
                    </a:lnTo>
                    <a:lnTo>
                      <a:pt x="115" y="135"/>
                    </a:lnTo>
                    <a:lnTo>
                      <a:pt x="106" y="144"/>
                    </a:lnTo>
                    <a:lnTo>
                      <a:pt x="95" y="153"/>
                    </a:lnTo>
                    <a:lnTo>
                      <a:pt x="89" y="155"/>
                    </a:lnTo>
                    <a:lnTo>
                      <a:pt x="83" y="157"/>
                    </a:lnTo>
                    <a:lnTo>
                      <a:pt x="76" y="159"/>
                    </a:lnTo>
                    <a:lnTo>
                      <a:pt x="70" y="160"/>
                    </a:lnTo>
                    <a:lnTo>
                      <a:pt x="70" y="160"/>
                    </a:lnTo>
                    <a:lnTo>
                      <a:pt x="62" y="159"/>
                    </a:lnTo>
                    <a:lnTo>
                      <a:pt x="56" y="159"/>
                    </a:lnTo>
                    <a:lnTo>
                      <a:pt x="49" y="156"/>
                    </a:lnTo>
                    <a:lnTo>
                      <a:pt x="43" y="154"/>
                    </a:lnTo>
                    <a:lnTo>
                      <a:pt x="32" y="147"/>
                    </a:lnTo>
                    <a:lnTo>
                      <a:pt x="21" y="138"/>
                    </a:lnTo>
                    <a:lnTo>
                      <a:pt x="13" y="126"/>
                    </a:lnTo>
                    <a:lnTo>
                      <a:pt x="6" y="113"/>
                    </a:lnTo>
                    <a:lnTo>
                      <a:pt x="2" y="98"/>
                    </a:lnTo>
                    <a:lnTo>
                      <a:pt x="0" y="82"/>
                    </a:lnTo>
                    <a:lnTo>
                      <a:pt x="0" y="82"/>
                    </a:lnTo>
                    <a:lnTo>
                      <a:pt x="1" y="66"/>
                    </a:lnTo>
                    <a:lnTo>
                      <a:pt x="5" y="50"/>
                    </a:lnTo>
                    <a:lnTo>
                      <a:pt x="9" y="37"/>
                    </a:lnTo>
                    <a:lnTo>
                      <a:pt x="18" y="25"/>
                    </a:lnTo>
                    <a:lnTo>
                      <a:pt x="26" y="14"/>
                    </a:lnTo>
                    <a:lnTo>
                      <a:pt x="38" y="7"/>
                    </a:lnTo>
                    <a:lnTo>
                      <a:pt x="44" y="5"/>
                    </a:lnTo>
                    <a:lnTo>
                      <a:pt x="50" y="2"/>
                    </a:lnTo>
                    <a:lnTo>
                      <a:pt x="56" y="1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77" y="1"/>
                    </a:lnTo>
                    <a:lnTo>
                      <a:pt x="83" y="2"/>
                    </a:lnTo>
                    <a:lnTo>
                      <a:pt x="90" y="5"/>
                    </a:lnTo>
                    <a:lnTo>
                      <a:pt x="101" y="12"/>
                    </a:lnTo>
                    <a:lnTo>
                      <a:pt x="112" y="21"/>
                    </a:lnTo>
                    <a:lnTo>
                      <a:pt x="120" y="33"/>
                    </a:lnTo>
                    <a:lnTo>
                      <a:pt x="126" y="47"/>
                    </a:lnTo>
                    <a:lnTo>
                      <a:pt x="131" y="61"/>
                    </a:lnTo>
                    <a:lnTo>
                      <a:pt x="133" y="77"/>
                    </a:lnTo>
                    <a:lnTo>
                      <a:pt x="133" y="77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3600" kern="12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35" name="Rectangle 31"/>
            <p:cNvSpPr/>
            <p:nvPr/>
          </p:nvSpPr>
          <p:spPr>
            <a:xfrm>
              <a:off x="12172444" y="3786790"/>
              <a:ext cx="12211556" cy="593948"/>
            </a:xfrm>
            <a:prstGeom prst="rect">
              <a:avLst/>
            </a:prstGeom>
            <a:solidFill>
              <a:srgbClr val="035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28800" rtl="0"/>
              <a:endParaRPr lang="en-US" sz="3600" kern="12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6" name="Freeform 226"/>
            <p:cNvSpPr/>
            <p:nvPr/>
          </p:nvSpPr>
          <p:spPr bwMode="auto">
            <a:xfrm rot="18927256">
              <a:off x="14081894" y="3890186"/>
              <a:ext cx="440648" cy="444116"/>
            </a:xfrm>
            <a:custGeom>
              <a:avLst/>
              <a:gdLst>
                <a:gd name="T0" fmla="*/ 168 w 255"/>
                <a:gd name="T1" fmla="*/ 24 h 256"/>
                <a:gd name="T2" fmla="*/ 9 w 255"/>
                <a:gd name="T3" fmla="*/ 0 h 256"/>
                <a:gd name="T4" fmla="*/ 9 w 255"/>
                <a:gd name="T5" fmla="*/ 0 h 256"/>
                <a:gd name="T6" fmla="*/ 5 w 255"/>
                <a:gd name="T7" fmla="*/ 0 h 256"/>
                <a:gd name="T8" fmla="*/ 1 w 255"/>
                <a:gd name="T9" fmla="*/ 1 h 256"/>
                <a:gd name="T10" fmla="*/ 0 w 255"/>
                <a:gd name="T11" fmla="*/ 5 h 256"/>
                <a:gd name="T12" fmla="*/ 0 w 255"/>
                <a:gd name="T13" fmla="*/ 10 h 256"/>
                <a:gd name="T14" fmla="*/ 24 w 255"/>
                <a:gd name="T15" fmla="*/ 168 h 256"/>
                <a:gd name="T16" fmla="*/ 24 w 255"/>
                <a:gd name="T17" fmla="*/ 168 h 256"/>
                <a:gd name="T18" fmla="*/ 25 w 255"/>
                <a:gd name="T19" fmla="*/ 172 h 256"/>
                <a:gd name="T20" fmla="*/ 27 w 255"/>
                <a:gd name="T21" fmla="*/ 177 h 256"/>
                <a:gd name="T22" fmla="*/ 27 w 255"/>
                <a:gd name="T23" fmla="*/ 177 h 256"/>
                <a:gd name="T24" fmla="*/ 32 w 255"/>
                <a:gd name="T25" fmla="*/ 180 h 256"/>
                <a:gd name="T26" fmla="*/ 37 w 255"/>
                <a:gd name="T27" fmla="*/ 183 h 256"/>
                <a:gd name="T28" fmla="*/ 77 w 255"/>
                <a:gd name="T29" fmla="*/ 143 h 256"/>
                <a:gd name="T30" fmla="*/ 190 w 255"/>
                <a:gd name="T31" fmla="*/ 256 h 256"/>
                <a:gd name="T32" fmla="*/ 255 w 255"/>
                <a:gd name="T33" fmla="*/ 190 h 256"/>
                <a:gd name="T34" fmla="*/ 143 w 255"/>
                <a:gd name="T35" fmla="*/ 77 h 256"/>
                <a:gd name="T36" fmla="*/ 181 w 255"/>
                <a:gd name="T37" fmla="*/ 38 h 256"/>
                <a:gd name="T38" fmla="*/ 181 w 255"/>
                <a:gd name="T39" fmla="*/ 38 h 256"/>
                <a:gd name="T40" fmla="*/ 180 w 255"/>
                <a:gd name="T41" fmla="*/ 32 h 256"/>
                <a:gd name="T42" fmla="*/ 177 w 255"/>
                <a:gd name="T43" fmla="*/ 29 h 256"/>
                <a:gd name="T44" fmla="*/ 173 w 255"/>
                <a:gd name="T45" fmla="*/ 25 h 256"/>
                <a:gd name="T46" fmla="*/ 168 w 255"/>
                <a:gd name="T47" fmla="*/ 24 h 256"/>
                <a:gd name="T48" fmla="*/ 168 w 255"/>
                <a:gd name="T49" fmla="*/ 2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5" h="256">
                  <a:moveTo>
                    <a:pt x="168" y="24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4" y="168"/>
                  </a:lnTo>
                  <a:lnTo>
                    <a:pt x="24" y="168"/>
                  </a:lnTo>
                  <a:lnTo>
                    <a:pt x="25" y="172"/>
                  </a:lnTo>
                  <a:lnTo>
                    <a:pt x="27" y="177"/>
                  </a:lnTo>
                  <a:lnTo>
                    <a:pt x="27" y="177"/>
                  </a:lnTo>
                  <a:lnTo>
                    <a:pt x="32" y="180"/>
                  </a:lnTo>
                  <a:lnTo>
                    <a:pt x="37" y="183"/>
                  </a:lnTo>
                  <a:lnTo>
                    <a:pt x="77" y="143"/>
                  </a:lnTo>
                  <a:lnTo>
                    <a:pt x="190" y="256"/>
                  </a:lnTo>
                  <a:lnTo>
                    <a:pt x="255" y="190"/>
                  </a:lnTo>
                  <a:lnTo>
                    <a:pt x="143" y="77"/>
                  </a:lnTo>
                  <a:lnTo>
                    <a:pt x="181" y="38"/>
                  </a:lnTo>
                  <a:lnTo>
                    <a:pt x="181" y="38"/>
                  </a:lnTo>
                  <a:lnTo>
                    <a:pt x="180" y="32"/>
                  </a:lnTo>
                  <a:lnTo>
                    <a:pt x="177" y="29"/>
                  </a:lnTo>
                  <a:lnTo>
                    <a:pt x="173" y="25"/>
                  </a:lnTo>
                  <a:lnTo>
                    <a:pt x="168" y="24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3600" kern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Rectangle 33"/>
            <p:cNvSpPr/>
            <p:nvPr/>
          </p:nvSpPr>
          <p:spPr>
            <a:xfrm>
              <a:off x="11735272" y="8030232"/>
              <a:ext cx="723468" cy="5685768"/>
            </a:xfrm>
            <a:prstGeom prst="rect">
              <a:avLst/>
            </a:prstGeom>
            <a:solidFill>
              <a:srgbClr val="E8F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28800" rtl="0"/>
              <a:endParaRPr lang="en-US" sz="360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8" name="Oval 34"/>
            <p:cNvSpPr/>
            <p:nvPr/>
          </p:nvSpPr>
          <p:spPr>
            <a:xfrm>
              <a:off x="7615885" y="6015926"/>
              <a:ext cx="3160054" cy="534724"/>
            </a:xfrm>
            <a:prstGeom prst="ellipse">
              <a:avLst/>
            </a:prstGeom>
            <a:gradFill>
              <a:gsLst>
                <a:gs pos="36000">
                  <a:schemeClr val="tx1">
                    <a:alpha val="46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28800" rtl="0"/>
              <a:endParaRPr lang="id-ID" sz="360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9" name="Rectangle 32"/>
            <p:cNvSpPr/>
            <p:nvPr/>
          </p:nvSpPr>
          <p:spPr>
            <a:xfrm>
              <a:off x="356103" y="5683889"/>
              <a:ext cx="11230918" cy="669378"/>
            </a:xfrm>
            <a:prstGeom prst="rect">
              <a:avLst/>
            </a:prstGeom>
            <a:solidFill>
              <a:srgbClr val="035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28800" rtl="0"/>
              <a:endParaRPr lang="en-US" sz="3600" kern="12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0" name="Freeform 226"/>
            <p:cNvSpPr/>
            <p:nvPr/>
          </p:nvSpPr>
          <p:spPr bwMode="auto">
            <a:xfrm rot="2672744" flipH="1">
              <a:off x="10374026" y="5791536"/>
              <a:ext cx="440648" cy="444116"/>
            </a:xfrm>
            <a:custGeom>
              <a:avLst/>
              <a:gdLst>
                <a:gd name="T0" fmla="*/ 168 w 255"/>
                <a:gd name="T1" fmla="*/ 24 h 256"/>
                <a:gd name="T2" fmla="*/ 9 w 255"/>
                <a:gd name="T3" fmla="*/ 0 h 256"/>
                <a:gd name="T4" fmla="*/ 9 w 255"/>
                <a:gd name="T5" fmla="*/ 0 h 256"/>
                <a:gd name="T6" fmla="*/ 5 w 255"/>
                <a:gd name="T7" fmla="*/ 0 h 256"/>
                <a:gd name="T8" fmla="*/ 1 w 255"/>
                <a:gd name="T9" fmla="*/ 1 h 256"/>
                <a:gd name="T10" fmla="*/ 0 w 255"/>
                <a:gd name="T11" fmla="*/ 5 h 256"/>
                <a:gd name="T12" fmla="*/ 0 w 255"/>
                <a:gd name="T13" fmla="*/ 10 h 256"/>
                <a:gd name="T14" fmla="*/ 24 w 255"/>
                <a:gd name="T15" fmla="*/ 168 h 256"/>
                <a:gd name="T16" fmla="*/ 24 w 255"/>
                <a:gd name="T17" fmla="*/ 168 h 256"/>
                <a:gd name="T18" fmla="*/ 25 w 255"/>
                <a:gd name="T19" fmla="*/ 172 h 256"/>
                <a:gd name="T20" fmla="*/ 27 w 255"/>
                <a:gd name="T21" fmla="*/ 177 h 256"/>
                <a:gd name="T22" fmla="*/ 27 w 255"/>
                <a:gd name="T23" fmla="*/ 177 h 256"/>
                <a:gd name="T24" fmla="*/ 32 w 255"/>
                <a:gd name="T25" fmla="*/ 180 h 256"/>
                <a:gd name="T26" fmla="*/ 37 w 255"/>
                <a:gd name="T27" fmla="*/ 183 h 256"/>
                <a:gd name="T28" fmla="*/ 77 w 255"/>
                <a:gd name="T29" fmla="*/ 143 h 256"/>
                <a:gd name="T30" fmla="*/ 190 w 255"/>
                <a:gd name="T31" fmla="*/ 256 h 256"/>
                <a:gd name="T32" fmla="*/ 255 w 255"/>
                <a:gd name="T33" fmla="*/ 190 h 256"/>
                <a:gd name="T34" fmla="*/ 143 w 255"/>
                <a:gd name="T35" fmla="*/ 77 h 256"/>
                <a:gd name="T36" fmla="*/ 181 w 255"/>
                <a:gd name="T37" fmla="*/ 38 h 256"/>
                <a:gd name="T38" fmla="*/ 181 w 255"/>
                <a:gd name="T39" fmla="*/ 38 h 256"/>
                <a:gd name="T40" fmla="*/ 180 w 255"/>
                <a:gd name="T41" fmla="*/ 32 h 256"/>
                <a:gd name="T42" fmla="*/ 177 w 255"/>
                <a:gd name="T43" fmla="*/ 29 h 256"/>
                <a:gd name="T44" fmla="*/ 173 w 255"/>
                <a:gd name="T45" fmla="*/ 25 h 256"/>
                <a:gd name="T46" fmla="*/ 168 w 255"/>
                <a:gd name="T47" fmla="*/ 24 h 256"/>
                <a:gd name="T48" fmla="*/ 168 w 255"/>
                <a:gd name="T49" fmla="*/ 2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5" h="256">
                  <a:moveTo>
                    <a:pt x="168" y="24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4" y="168"/>
                  </a:lnTo>
                  <a:lnTo>
                    <a:pt x="24" y="168"/>
                  </a:lnTo>
                  <a:lnTo>
                    <a:pt x="25" y="172"/>
                  </a:lnTo>
                  <a:lnTo>
                    <a:pt x="27" y="177"/>
                  </a:lnTo>
                  <a:lnTo>
                    <a:pt x="27" y="177"/>
                  </a:lnTo>
                  <a:lnTo>
                    <a:pt x="32" y="180"/>
                  </a:lnTo>
                  <a:lnTo>
                    <a:pt x="37" y="183"/>
                  </a:lnTo>
                  <a:lnTo>
                    <a:pt x="77" y="143"/>
                  </a:lnTo>
                  <a:lnTo>
                    <a:pt x="190" y="256"/>
                  </a:lnTo>
                  <a:lnTo>
                    <a:pt x="255" y="190"/>
                  </a:lnTo>
                  <a:lnTo>
                    <a:pt x="143" y="77"/>
                  </a:lnTo>
                  <a:lnTo>
                    <a:pt x="181" y="38"/>
                  </a:lnTo>
                  <a:lnTo>
                    <a:pt x="181" y="38"/>
                  </a:lnTo>
                  <a:lnTo>
                    <a:pt x="180" y="32"/>
                  </a:lnTo>
                  <a:lnTo>
                    <a:pt x="177" y="29"/>
                  </a:lnTo>
                  <a:lnTo>
                    <a:pt x="173" y="25"/>
                  </a:lnTo>
                  <a:lnTo>
                    <a:pt x="168" y="24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3600" kern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1" name="Freeform 226"/>
            <p:cNvSpPr/>
            <p:nvPr/>
          </p:nvSpPr>
          <p:spPr bwMode="auto">
            <a:xfrm rot="18924015" flipH="1">
              <a:off x="11871572" y="9333566"/>
              <a:ext cx="440648" cy="444116"/>
            </a:xfrm>
            <a:custGeom>
              <a:avLst/>
              <a:gdLst>
                <a:gd name="T0" fmla="*/ 168 w 255"/>
                <a:gd name="T1" fmla="*/ 24 h 256"/>
                <a:gd name="T2" fmla="*/ 9 w 255"/>
                <a:gd name="T3" fmla="*/ 0 h 256"/>
                <a:gd name="T4" fmla="*/ 9 w 255"/>
                <a:gd name="T5" fmla="*/ 0 h 256"/>
                <a:gd name="T6" fmla="*/ 5 w 255"/>
                <a:gd name="T7" fmla="*/ 0 h 256"/>
                <a:gd name="T8" fmla="*/ 1 w 255"/>
                <a:gd name="T9" fmla="*/ 1 h 256"/>
                <a:gd name="T10" fmla="*/ 0 w 255"/>
                <a:gd name="T11" fmla="*/ 5 h 256"/>
                <a:gd name="T12" fmla="*/ 0 w 255"/>
                <a:gd name="T13" fmla="*/ 10 h 256"/>
                <a:gd name="T14" fmla="*/ 24 w 255"/>
                <a:gd name="T15" fmla="*/ 168 h 256"/>
                <a:gd name="T16" fmla="*/ 24 w 255"/>
                <a:gd name="T17" fmla="*/ 168 h 256"/>
                <a:gd name="T18" fmla="*/ 25 w 255"/>
                <a:gd name="T19" fmla="*/ 172 h 256"/>
                <a:gd name="T20" fmla="*/ 27 w 255"/>
                <a:gd name="T21" fmla="*/ 177 h 256"/>
                <a:gd name="T22" fmla="*/ 27 w 255"/>
                <a:gd name="T23" fmla="*/ 177 h 256"/>
                <a:gd name="T24" fmla="*/ 32 w 255"/>
                <a:gd name="T25" fmla="*/ 180 h 256"/>
                <a:gd name="T26" fmla="*/ 37 w 255"/>
                <a:gd name="T27" fmla="*/ 183 h 256"/>
                <a:gd name="T28" fmla="*/ 77 w 255"/>
                <a:gd name="T29" fmla="*/ 143 h 256"/>
                <a:gd name="T30" fmla="*/ 190 w 255"/>
                <a:gd name="T31" fmla="*/ 256 h 256"/>
                <a:gd name="T32" fmla="*/ 255 w 255"/>
                <a:gd name="T33" fmla="*/ 190 h 256"/>
                <a:gd name="T34" fmla="*/ 143 w 255"/>
                <a:gd name="T35" fmla="*/ 77 h 256"/>
                <a:gd name="T36" fmla="*/ 181 w 255"/>
                <a:gd name="T37" fmla="*/ 38 h 256"/>
                <a:gd name="T38" fmla="*/ 181 w 255"/>
                <a:gd name="T39" fmla="*/ 38 h 256"/>
                <a:gd name="T40" fmla="*/ 180 w 255"/>
                <a:gd name="T41" fmla="*/ 32 h 256"/>
                <a:gd name="T42" fmla="*/ 177 w 255"/>
                <a:gd name="T43" fmla="*/ 29 h 256"/>
                <a:gd name="T44" fmla="*/ 173 w 255"/>
                <a:gd name="T45" fmla="*/ 25 h 256"/>
                <a:gd name="T46" fmla="*/ 168 w 255"/>
                <a:gd name="T47" fmla="*/ 24 h 256"/>
                <a:gd name="T48" fmla="*/ 168 w 255"/>
                <a:gd name="T49" fmla="*/ 2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5" h="256">
                  <a:moveTo>
                    <a:pt x="168" y="24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4" y="168"/>
                  </a:lnTo>
                  <a:lnTo>
                    <a:pt x="24" y="168"/>
                  </a:lnTo>
                  <a:lnTo>
                    <a:pt x="25" y="172"/>
                  </a:lnTo>
                  <a:lnTo>
                    <a:pt x="27" y="177"/>
                  </a:lnTo>
                  <a:lnTo>
                    <a:pt x="27" y="177"/>
                  </a:lnTo>
                  <a:lnTo>
                    <a:pt x="32" y="180"/>
                  </a:lnTo>
                  <a:lnTo>
                    <a:pt x="37" y="183"/>
                  </a:lnTo>
                  <a:lnTo>
                    <a:pt x="77" y="143"/>
                  </a:lnTo>
                  <a:lnTo>
                    <a:pt x="190" y="256"/>
                  </a:lnTo>
                  <a:lnTo>
                    <a:pt x="255" y="190"/>
                  </a:lnTo>
                  <a:lnTo>
                    <a:pt x="143" y="77"/>
                  </a:lnTo>
                  <a:lnTo>
                    <a:pt x="181" y="38"/>
                  </a:lnTo>
                  <a:lnTo>
                    <a:pt x="181" y="38"/>
                  </a:lnTo>
                  <a:lnTo>
                    <a:pt x="180" y="32"/>
                  </a:lnTo>
                  <a:lnTo>
                    <a:pt x="177" y="29"/>
                  </a:lnTo>
                  <a:lnTo>
                    <a:pt x="173" y="25"/>
                  </a:lnTo>
                  <a:lnTo>
                    <a:pt x="168" y="24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35CAC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3600" kern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38380" y="3455544"/>
            <a:ext cx="3111490" cy="1182877"/>
            <a:chOff x="4616186" y="-597888"/>
            <a:chExt cx="3111490" cy="1182877"/>
          </a:xfrm>
        </p:grpSpPr>
        <p:sp>
          <p:nvSpPr>
            <p:cNvPr id="47" name="TextBox 53"/>
            <p:cNvSpPr txBox="1"/>
            <p:nvPr/>
          </p:nvSpPr>
          <p:spPr>
            <a:xfrm>
              <a:off x="4616186" y="-12098"/>
              <a:ext cx="3111490" cy="5970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2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点击输入简要文字内容，文字内容需概括精炼，不用多余的文字修饰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  <p:sp>
          <p:nvSpPr>
            <p:cNvPr id="48" name="TextBox 42"/>
            <p:cNvSpPr txBox="1"/>
            <p:nvPr/>
          </p:nvSpPr>
          <p:spPr>
            <a:xfrm>
              <a:off x="4616186" y="-597888"/>
              <a:ext cx="164012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添加标题</a:t>
              </a:r>
              <a:endPara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649828" y="2342986"/>
            <a:ext cx="3111490" cy="1182877"/>
            <a:chOff x="4616186" y="-597888"/>
            <a:chExt cx="3111490" cy="1182877"/>
          </a:xfrm>
        </p:grpSpPr>
        <p:sp>
          <p:nvSpPr>
            <p:cNvPr id="50" name="TextBox 53"/>
            <p:cNvSpPr txBox="1"/>
            <p:nvPr/>
          </p:nvSpPr>
          <p:spPr>
            <a:xfrm>
              <a:off x="4616186" y="-12098"/>
              <a:ext cx="3111490" cy="5970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2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点击输入简要文字内容，文字内容需概括精炼，不用多余的文字修饰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  <p:sp>
          <p:nvSpPr>
            <p:cNvPr id="51" name="TextBox 42"/>
            <p:cNvSpPr txBox="1"/>
            <p:nvPr/>
          </p:nvSpPr>
          <p:spPr>
            <a:xfrm>
              <a:off x="4616186" y="-597888"/>
              <a:ext cx="164012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添加标题</a:t>
              </a:r>
              <a:endPara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624847" y="5042474"/>
            <a:ext cx="3111490" cy="1182877"/>
            <a:chOff x="4616186" y="-597888"/>
            <a:chExt cx="3111490" cy="1182877"/>
          </a:xfrm>
        </p:grpSpPr>
        <p:sp>
          <p:nvSpPr>
            <p:cNvPr id="53" name="TextBox 53"/>
            <p:cNvSpPr txBox="1"/>
            <p:nvPr/>
          </p:nvSpPr>
          <p:spPr>
            <a:xfrm>
              <a:off x="4616186" y="-12098"/>
              <a:ext cx="3111490" cy="5970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2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点击输入简要文字内容，文字内容需概括精炼，不用多余的文字修饰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  <p:sp>
          <p:nvSpPr>
            <p:cNvPr id="54" name="TextBox 42"/>
            <p:cNvSpPr txBox="1"/>
            <p:nvPr/>
          </p:nvSpPr>
          <p:spPr>
            <a:xfrm>
              <a:off x="4616186" y="-597888"/>
              <a:ext cx="164012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添加标题</a:t>
              </a:r>
              <a:endPara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</p:grpSp>
      <p:sp>
        <p:nvSpPr>
          <p:cNvPr id="55" name="TextBox 42"/>
          <p:cNvSpPr txBox="1"/>
          <p:nvPr/>
        </p:nvSpPr>
        <p:spPr>
          <a:xfrm>
            <a:off x="7664192" y="1767284"/>
            <a:ext cx="40905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b="0" dirty="0"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01</a:t>
            </a:r>
            <a:endParaRPr lang="zh-CN" altLang="en-US" sz="2400" b="0" dirty="0"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sp>
        <p:nvSpPr>
          <p:cNvPr id="56" name="TextBox 42"/>
          <p:cNvSpPr txBox="1"/>
          <p:nvPr/>
        </p:nvSpPr>
        <p:spPr>
          <a:xfrm>
            <a:off x="788161" y="2735993"/>
            <a:ext cx="64252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b="0" dirty="0"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02</a:t>
            </a:r>
            <a:endParaRPr lang="zh-CN" altLang="en-US" sz="2400" b="0" dirty="0"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sp>
        <p:nvSpPr>
          <p:cNvPr id="57" name="TextBox 42"/>
          <p:cNvSpPr txBox="1"/>
          <p:nvPr/>
        </p:nvSpPr>
        <p:spPr>
          <a:xfrm>
            <a:off x="5833076" y="5056392"/>
            <a:ext cx="46231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b="0" dirty="0">
                <a:solidFill>
                  <a:srgbClr val="035CAC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03</a:t>
            </a:r>
            <a:endParaRPr lang="zh-CN" altLang="en-US" sz="2400" b="0" dirty="0">
              <a:solidFill>
                <a:srgbClr val="035CAC"/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381000" y="3843020"/>
            <a:ext cx="12569190" cy="3009900"/>
          </a:xfrm>
          <a:prstGeom prst="rect">
            <a:avLst/>
          </a:prstGeom>
          <a:gradFill>
            <a:gsLst>
              <a:gs pos="67000">
                <a:schemeClr val="bg1">
                  <a:alpha val="51000"/>
                </a:schemeClr>
              </a:gs>
              <a:gs pos="0">
                <a:srgbClr val="2572B6">
                  <a:alpha val="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任意多边形: 形状 52"/>
          <p:cNvSpPr/>
          <p:nvPr/>
        </p:nvSpPr>
        <p:spPr>
          <a:xfrm rot="18882546">
            <a:off x="3157800" y="-1250986"/>
            <a:ext cx="1316181" cy="5174085"/>
          </a:xfrm>
          <a:custGeom>
            <a:avLst/>
            <a:gdLst>
              <a:gd name="connsiteX0" fmla="*/ 0 w 1316181"/>
              <a:gd name="connsiteY0" fmla="*/ 0 h 5174085"/>
              <a:gd name="connsiteX1" fmla="*/ 1316181 w 1316181"/>
              <a:gd name="connsiteY1" fmla="*/ 1329614 h 5174085"/>
              <a:gd name="connsiteX2" fmla="*/ 1316181 w 1316181"/>
              <a:gd name="connsiteY2" fmla="*/ 5174085 h 5174085"/>
              <a:gd name="connsiteX3" fmla="*/ 0 w 1316181"/>
              <a:gd name="connsiteY3" fmla="*/ 5174085 h 5174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6181" h="5174085">
                <a:moveTo>
                  <a:pt x="0" y="0"/>
                </a:moveTo>
                <a:lnTo>
                  <a:pt x="1316181" y="1329614"/>
                </a:lnTo>
                <a:lnTo>
                  <a:pt x="1316181" y="5174085"/>
                </a:lnTo>
                <a:lnTo>
                  <a:pt x="0" y="5174085"/>
                </a:lnTo>
                <a:close/>
              </a:path>
            </a:pathLst>
          </a:custGeom>
          <a:solidFill>
            <a:srgbClr val="035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等腰三角形 4"/>
          <p:cNvSpPr/>
          <p:nvPr/>
        </p:nvSpPr>
        <p:spPr>
          <a:xfrm rot="5400000">
            <a:off x="-1814078" y="1955959"/>
            <a:ext cx="5757138" cy="2882851"/>
          </a:xfrm>
          <a:prstGeom prst="triangle">
            <a:avLst/>
          </a:prstGeom>
          <a:solidFill>
            <a:srgbClr val="034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任意多边形: 形状 25"/>
          <p:cNvSpPr/>
          <p:nvPr/>
        </p:nvSpPr>
        <p:spPr>
          <a:xfrm rot="2646992">
            <a:off x="378838" y="2573087"/>
            <a:ext cx="948310" cy="5745210"/>
          </a:xfrm>
          <a:custGeom>
            <a:avLst/>
            <a:gdLst>
              <a:gd name="connsiteX0" fmla="*/ 0 w 948310"/>
              <a:gd name="connsiteY0" fmla="*/ 0 h 5745210"/>
              <a:gd name="connsiteX1" fmla="*/ 948310 w 948310"/>
              <a:gd name="connsiteY1" fmla="*/ 0 h 5745210"/>
              <a:gd name="connsiteX2" fmla="*/ 948310 w 948310"/>
              <a:gd name="connsiteY2" fmla="*/ 4825703 h 5745210"/>
              <a:gd name="connsiteX3" fmla="*/ 0 w 948310"/>
              <a:gd name="connsiteY3" fmla="*/ 5745210 h 5745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8310" h="5745210">
                <a:moveTo>
                  <a:pt x="0" y="0"/>
                </a:moveTo>
                <a:lnTo>
                  <a:pt x="948310" y="0"/>
                </a:lnTo>
                <a:lnTo>
                  <a:pt x="948310" y="4825703"/>
                </a:lnTo>
                <a:lnTo>
                  <a:pt x="0" y="5745210"/>
                </a:lnTo>
                <a:close/>
              </a:path>
            </a:pathLst>
          </a:custGeom>
          <a:gradFill>
            <a:gsLst>
              <a:gs pos="0">
                <a:srgbClr val="2572B6"/>
              </a:gs>
              <a:gs pos="83000">
                <a:srgbClr val="2572B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任意多边形: 形状 70"/>
          <p:cNvSpPr/>
          <p:nvPr/>
        </p:nvSpPr>
        <p:spPr>
          <a:xfrm rot="2646992">
            <a:off x="1119766" y="2410748"/>
            <a:ext cx="481902" cy="5745210"/>
          </a:xfrm>
          <a:custGeom>
            <a:avLst/>
            <a:gdLst>
              <a:gd name="connsiteX0" fmla="*/ 0 w 948310"/>
              <a:gd name="connsiteY0" fmla="*/ 0 h 5745210"/>
              <a:gd name="connsiteX1" fmla="*/ 948310 w 948310"/>
              <a:gd name="connsiteY1" fmla="*/ 0 h 5745210"/>
              <a:gd name="connsiteX2" fmla="*/ 948310 w 948310"/>
              <a:gd name="connsiteY2" fmla="*/ 4825703 h 5745210"/>
              <a:gd name="connsiteX3" fmla="*/ 0 w 948310"/>
              <a:gd name="connsiteY3" fmla="*/ 5745210 h 5745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8310" h="5745210">
                <a:moveTo>
                  <a:pt x="0" y="0"/>
                </a:moveTo>
                <a:lnTo>
                  <a:pt x="948310" y="0"/>
                </a:lnTo>
                <a:lnTo>
                  <a:pt x="948310" y="4825703"/>
                </a:lnTo>
                <a:lnTo>
                  <a:pt x="0" y="5745210"/>
                </a:lnTo>
                <a:close/>
              </a:path>
            </a:pathLst>
          </a:custGeom>
          <a:gradFill>
            <a:gsLst>
              <a:gs pos="77000">
                <a:srgbClr val="8EB3D3">
                  <a:alpha val="90000"/>
                </a:srgbClr>
              </a:gs>
              <a:gs pos="23000">
                <a:srgbClr val="2572B6">
                  <a:alpha val="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任意多边形: 形状 59"/>
          <p:cNvSpPr/>
          <p:nvPr/>
        </p:nvSpPr>
        <p:spPr>
          <a:xfrm rot="2646992">
            <a:off x="409888" y="3789840"/>
            <a:ext cx="277976" cy="3666833"/>
          </a:xfrm>
          <a:custGeom>
            <a:avLst/>
            <a:gdLst>
              <a:gd name="connsiteX0" fmla="*/ 0 w 277976"/>
              <a:gd name="connsiteY0" fmla="*/ 0 h 3666833"/>
              <a:gd name="connsiteX1" fmla="*/ 277976 w 277976"/>
              <a:gd name="connsiteY1" fmla="*/ 0 h 3666833"/>
              <a:gd name="connsiteX2" fmla="*/ 277976 w 277976"/>
              <a:gd name="connsiteY2" fmla="*/ 3397301 h 3666833"/>
              <a:gd name="connsiteX3" fmla="*/ 0 w 277976"/>
              <a:gd name="connsiteY3" fmla="*/ 3666833 h 3666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976" h="3666833">
                <a:moveTo>
                  <a:pt x="0" y="0"/>
                </a:moveTo>
                <a:lnTo>
                  <a:pt x="277976" y="0"/>
                </a:lnTo>
                <a:lnTo>
                  <a:pt x="277976" y="3397301"/>
                </a:lnTo>
                <a:lnTo>
                  <a:pt x="0" y="3666833"/>
                </a:lnTo>
                <a:close/>
              </a:path>
            </a:pathLst>
          </a:custGeom>
          <a:gradFill>
            <a:gsLst>
              <a:gs pos="0">
                <a:schemeClr val="bg1">
                  <a:alpha val="65000"/>
                </a:schemeClr>
              </a:gs>
              <a:gs pos="100000">
                <a:srgbClr val="2572B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4" name="任意多边形: 形状 73"/>
          <p:cNvSpPr/>
          <p:nvPr/>
        </p:nvSpPr>
        <p:spPr>
          <a:xfrm rot="16200000" flipV="1">
            <a:off x="4629044" y="-2939007"/>
            <a:ext cx="2552913" cy="12573002"/>
          </a:xfrm>
          <a:custGeom>
            <a:avLst/>
            <a:gdLst>
              <a:gd name="connsiteX0" fmla="*/ 2871535 w 2871535"/>
              <a:gd name="connsiteY0" fmla="*/ 12206565 h 12206565"/>
              <a:gd name="connsiteX1" fmla="*/ 2871535 w 2871535"/>
              <a:gd name="connsiteY1" fmla="*/ 0 h 12206565"/>
              <a:gd name="connsiteX2" fmla="*/ 0 w 2871535"/>
              <a:gd name="connsiteY2" fmla="*/ 0 h 12206565"/>
              <a:gd name="connsiteX3" fmla="*/ 1796 w 2871535"/>
              <a:gd name="connsiteY3" fmla="*/ 1113003 h 12206565"/>
              <a:gd name="connsiteX4" fmla="*/ 13519 w 2871535"/>
              <a:gd name="connsiteY4" fmla="*/ 11167957 h 12206565"/>
              <a:gd name="connsiteX0-1" fmla="*/ 2871535 w 2871535"/>
              <a:gd name="connsiteY0-2" fmla="*/ 12447980 h 12447980"/>
              <a:gd name="connsiteX1-3" fmla="*/ 2871535 w 2871535"/>
              <a:gd name="connsiteY1-4" fmla="*/ 0 h 12447980"/>
              <a:gd name="connsiteX2-5" fmla="*/ 0 w 2871535"/>
              <a:gd name="connsiteY2-6" fmla="*/ 0 h 12447980"/>
              <a:gd name="connsiteX3-7" fmla="*/ 1796 w 2871535"/>
              <a:gd name="connsiteY3-8" fmla="*/ 1113003 h 12447980"/>
              <a:gd name="connsiteX4-9" fmla="*/ 13519 w 2871535"/>
              <a:gd name="connsiteY4-10" fmla="*/ 11167957 h 12447980"/>
              <a:gd name="connsiteX5" fmla="*/ 2871535 w 2871535"/>
              <a:gd name="connsiteY5" fmla="*/ 12447980 h 12447980"/>
              <a:gd name="connsiteX0-11" fmla="*/ 2871535 w 2871535"/>
              <a:gd name="connsiteY0-12" fmla="*/ 12447980 h 12447980"/>
              <a:gd name="connsiteX1-13" fmla="*/ 2871535 w 2871535"/>
              <a:gd name="connsiteY1-14" fmla="*/ 0 h 12447980"/>
              <a:gd name="connsiteX2-15" fmla="*/ 0 w 2871535"/>
              <a:gd name="connsiteY2-16" fmla="*/ 0 h 12447980"/>
              <a:gd name="connsiteX3-17" fmla="*/ 1796 w 2871535"/>
              <a:gd name="connsiteY3-18" fmla="*/ 1113003 h 12447980"/>
              <a:gd name="connsiteX4-19" fmla="*/ 13519 w 2871535"/>
              <a:gd name="connsiteY4-20" fmla="*/ 11110658 h 12447980"/>
              <a:gd name="connsiteX5-21" fmla="*/ 2871535 w 2871535"/>
              <a:gd name="connsiteY5-22" fmla="*/ 12447980 h 12447980"/>
              <a:gd name="connsiteX0-23" fmla="*/ 2871535 w 2871535"/>
              <a:gd name="connsiteY0-24" fmla="*/ 12447980 h 12447980"/>
              <a:gd name="connsiteX1-25" fmla="*/ 2871535 w 2871535"/>
              <a:gd name="connsiteY1-26" fmla="*/ 0 h 12447980"/>
              <a:gd name="connsiteX2-27" fmla="*/ 0 w 2871535"/>
              <a:gd name="connsiteY2-28" fmla="*/ 0 h 12447980"/>
              <a:gd name="connsiteX3-29" fmla="*/ 1796 w 2871535"/>
              <a:gd name="connsiteY3-30" fmla="*/ 1113003 h 12447980"/>
              <a:gd name="connsiteX4-31" fmla="*/ 13519 w 2871535"/>
              <a:gd name="connsiteY4-32" fmla="*/ 11099200 h 12447980"/>
              <a:gd name="connsiteX5-33" fmla="*/ 2871535 w 2871535"/>
              <a:gd name="connsiteY5-34" fmla="*/ 12447980 h 12447980"/>
              <a:gd name="connsiteX0-35" fmla="*/ 2871535 w 2871535"/>
              <a:gd name="connsiteY0-36" fmla="*/ 12447980 h 12447980"/>
              <a:gd name="connsiteX1-37" fmla="*/ 2871535 w 2871535"/>
              <a:gd name="connsiteY1-38" fmla="*/ 0 h 12447980"/>
              <a:gd name="connsiteX2-39" fmla="*/ 0 w 2871535"/>
              <a:gd name="connsiteY2-40" fmla="*/ 0 h 12447980"/>
              <a:gd name="connsiteX3-41" fmla="*/ 1796 w 2871535"/>
              <a:gd name="connsiteY3-42" fmla="*/ 1113003 h 12447980"/>
              <a:gd name="connsiteX4-43" fmla="*/ 13519 w 2871535"/>
              <a:gd name="connsiteY4-44" fmla="*/ 11099200 h 12447980"/>
              <a:gd name="connsiteX5-45" fmla="*/ 2871535 w 2871535"/>
              <a:gd name="connsiteY5-46" fmla="*/ 12447980 h 12447980"/>
              <a:gd name="connsiteX0-47" fmla="*/ 2871535 w 2871535"/>
              <a:gd name="connsiteY0-48" fmla="*/ 12447980 h 12447980"/>
              <a:gd name="connsiteX1-49" fmla="*/ 2871535 w 2871535"/>
              <a:gd name="connsiteY1-50" fmla="*/ 0 h 12447980"/>
              <a:gd name="connsiteX2-51" fmla="*/ 0 w 2871535"/>
              <a:gd name="connsiteY2-52" fmla="*/ 0 h 12447980"/>
              <a:gd name="connsiteX3-53" fmla="*/ 1796 w 2871535"/>
              <a:gd name="connsiteY3-54" fmla="*/ 1113003 h 12447980"/>
              <a:gd name="connsiteX4-55" fmla="*/ 501 w 2871535"/>
              <a:gd name="connsiteY4-56" fmla="*/ 10308488 h 12447980"/>
              <a:gd name="connsiteX5-57" fmla="*/ 2871535 w 2871535"/>
              <a:gd name="connsiteY5-58" fmla="*/ 12447980 h 12447980"/>
              <a:gd name="connsiteX0-59" fmla="*/ 2871535 w 2871535"/>
              <a:gd name="connsiteY0-60" fmla="*/ 12447980 h 12447980"/>
              <a:gd name="connsiteX1-61" fmla="*/ 2871535 w 2871535"/>
              <a:gd name="connsiteY1-62" fmla="*/ 0 h 12447980"/>
              <a:gd name="connsiteX2-63" fmla="*/ 0 w 2871535"/>
              <a:gd name="connsiteY2-64" fmla="*/ 0 h 12447980"/>
              <a:gd name="connsiteX3-65" fmla="*/ 1796 w 2871535"/>
              <a:gd name="connsiteY3-66" fmla="*/ 1113003 h 12447980"/>
              <a:gd name="connsiteX4-67" fmla="*/ 501 w 2871535"/>
              <a:gd name="connsiteY4-68" fmla="*/ 10102215 h 12447980"/>
              <a:gd name="connsiteX5-69" fmla="*/ 2871535 w 2871535"/>
              <a:gd name="connsiteY5-70" fmla="*/ 12447980 h 124479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71535" h="12447980">
                <a:moveTo>
                  <a:pt x="2871535" y="12447980"/>
                </a:moveTo>
                <a:lnTo>
                  <a:pt x="2871535" y="0"/>
                </a:lnTo>
                <a:lnTo>
                  <a:pt x="0" y="0"/>
                </a:lnTo>
                <a:cubicBezTo>
                  <a:pt x="599" y="371001"/>
                  <a:pt x="1197" y="742002"/>
                  <a:pt x="1796" y="1113003"/>
                </a:cubicBezTo>
                <a:cubicBezTo>
                  <a:pt x="7658" y="4730377"/>
                  <a:pt x="501" y="7282009"/>
                  <a:pt x="501" y="10102215"/>
                </a:cubicBezTo>
                <a:lnTo>
                  <a:pt x="2871535" y="124479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03200" dist="152400" dir="744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-1635872" y="1443229"/>
            <a:ext cx="6523014" cy="6456147"/>
            <a:chOff x="-1635872" y="1443229"/>
            <a:chExt cx="6523014" cy="6456147"/>
          </a:xfrm>
        </p:grpSpPr>
        <p:sp>
          <p:nvSpPr>
            <p:cNvPr id="58" name="任意多边形: 形状 57"/>
            <p:cNvSpPr/>
            <p:nvPr/>
          </p:nvSpPr>
          <p:spPr>
            <a:xfrm rot="18882546">
              <a:off x="1128018" y="-1320661"/>
              <a:ext cx="995234" cy="6523014"/>
            </a:xfrm>
            <a:custGeom>
              <a:avLst/>
              <a:gdLst>
                <a:gd name="connsiteX0" fmla="*/ 0 w 995234"/>
                <a:gd name="connsiteY0" fmla="*/ 0 h 6523014"/>
                <a:gd name="connsiteX1" fmla="*/ 995234 w 995234"/>
                <a:gd name="connsiteY1" fmla="*/ 1005391 h 6523014"/>
                <a:gd name="connsiteX2" fmla="*/ 995234 w 995234"/>
                <a:gd name="connsiteY2" fmla="*/ 6523014 h 6523014"/>
                <a:gd name="connsiteX3" fmla="*/ 0 w 995234"/>
                <a:gd name="connsiteY3" fmla="*/ 6523014 h 6523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5234" h="6523014">
                  <a:moveTo>
                    <a:pt x="0" y="0"/>
                  </a:moveTo>
                  <a:lnTo>
                    <a:pt x="995234" y="1005391"/>
                  </a:lnTo>
                  <a:lnTo>
                    <a:pt x="995234" y="6523014"/>
                  </a:lnTo>
                  <a:lnTo>
                    <a:pt x="0" y="6523014"/>
                  </a:lnTo>
                  <a:close/>
                </a:path>
              </a:pathLst>
            </a:custGeom>
            <a:solidFill>
              <a:srgbClr val="035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: 形状 69"/>
            <p:cNvSpPr/>
            <p:nvPr/>
          </p:nvSpPr>
          <p:spPr>
            <a:xfrm rot="2646992">
              <a:off x="1723661" y="2855982"/>
              <a:ext cx="948310" cy="5043394"/>
            </a:xfrm>
            <a:custGeom>
              <a:avLst/>
              <a:gdLst>
                <a:gd name="connsiteX0" fmla="*/ 0 w 948310"/>
                <a:gd name="connsiteY0" fmla="*/ 0 h 5043394"/>
                <a:gd name="connsiteX1" fmla="*/ 948310 w 948310"/>
                <a:gd name="connsiteY1" fmla="*/ 0 h 5043394"/>
                <a:gd name="connsiteX2" fmla="*/ 948310 w 948310"/>
                <a:gd name="connsiteY2" fmla="*/ 4123887 h 5043394"/>
                <a:gd name="connsiteX3" fmla="*/ 0 w 948310"/>
                <a:gd name="connsiteY3" fmla="*/ 5043394 h 504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310" h="5043394">
                  <a:moveTo>
                    <a:pt x="0" y="0"/>
                  </a:moveTo>
                  <a:lnTo>
                    <a:pt x="948310" y="0"/>
                  </a:lnTo>
                  <a:lnTo>
                    <a:pt x="948310" y="4123887"/>
                  </a:lnTo>
                  <a:lnTo>
                    <a:pt x="0" y="5043394"/>
                  </a:lnTo>
                  <a:close/>
                </a:path>
              </a:pathLst>
            </a:custGeom>
            <a:solidFill>
              <a:srgbClr val="035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-241184" y="1443229"/>
            <a:ext cx="6523016" cy="6483153"/>
            <a:chOff x="-241184" y="1443229"/>
            <a:chExt cx="6523016" cy="6483153"/>
          </a:xfrm>
        </p:grpSpPr>
        <p:sp>
          <p:nvSpPr>
            <p:cNvPr id="56" name="任意多边形: 形状 55"/>
            <p:cNvSpPr/>
            <p:nvPr/>
          </p:nvSpPr>
          <p:spPr>
            <a:xfrm rot="18882546">
              <a:off x="2522707" y="-1320662"/>
              <a:ext cx="995234" cy="6523016"/>
            </a:xfrm>
            <a:custGeom>
              <a:avLst/>
              <a:gdLst>
                <a:gd name="connsiteX0" fmla="*/ 0 w 995234"/>
                <a:gd name="connsiteY0" fmla="*/ 0 h 6523016"/>
                <a:gd name="connsiteX1" fmla="*/ 995234 w 995234"/>
                <a:gd name="connsiteY1" fmla="*/ 1005392 h 6523016"/>
                <a:gd name="connsiteX2" fmla="*/ 995234 w 995234"/>
                <a:gd name="connsiteY2" fmla="*/ 6523016 h 6523016"/>
                <a:gd name="connsiteX3" fmla="*/ 0 w 995234"/>
                <a:gd name="connsiteY3" fmla="*/ 6523016 h 652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5234" h="6523016">
                  <a:moveTo>
                    <a:pt x="0" y="0"/>
                  </a:moveTo>
                  <a:lnTo>
                    <a:pt x="995234" y="1005392"/>
                  </a:lnTo>
                  <a:lnTo>
                    <a:pt x="995234" y="6523016"/>
                  </a:lnTo>
                  <a:lnTo>
                    <a:pt x="0" y="6523016"/>
                  </a:lnTo>
                  <a:close/>
                </a:path>
              </a:pathLst>
            </a:custGeom>
            <a:solidFill>
              <a:srgbClr val="1D6DB4"/>
            </a:solidFill>
            <a:ln>
              <a:noFill/>
            </a:ln>
            <a:effectLst>
              <a:outerShdw blurRad="317500" dist="25400" dir="18900000" sx="101000" sy="101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任意多边形: 形状 71"/>
            <p:cNvSpPr/>
            <p:nvPr/>
          </p:nvSpPr>
          <p:spPr>
            <a:xfrm rot="2646992">
              <a:off x="3051702" y="2828977"/>
              <a:ext cx="1004014" cy="5097405"/>
            </a:xfrm>
            <a:custGeom>
              <a:avLst/>
              <a:gdLst>
                <a:gd name="connsiteX0" fmla="*/ 0 w 1004014"/>
                <a:gd name="connsiteY0" fmla="*/ 0 h 5097405"/>
                <a:gd name="connsiteX1" fmla="*/ 1004014 w 1004014"/>
                <a:gd name="connsiteY1" fmla="*/ 0 h 5097405"/>
                <a:gd name="connsiteX2" fmla="*/ 1004014 w 1004014"/>
                <a:gd name="connsiteY2" fmla="*/ 4123886 h 5097405"/>
                <a:gd name="connsiteX3" fmla="*/ 0 w 1004014"/>
                <a:gd name="connsiteY3" fmla="*/ 5097405 h 509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4014" h="5097405">
                  <a:moveTo>
                    <a:pt x="0" y="0"/>
                  </a:moveTo>
                  <a:lnTo>
                    <a:pt x="1004014" y="0"/>
                  </a:lnTo>
                  <a:lnTo>
                    <a:pt x="1004014" y="4123886"/>
                  </a:lnTo>
                  <a:lnTo>
                    <a:pt x="0" y="5097405"/>
                  </a:lnTo>
                  <a:close/>
                </a:path>
              </a:pathLst>
            </a:custGeom>
            <a:solidFill>
              <a:srgbClr val="1D6D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8" name="等腰三角形 37"/>
          <p:cNvSpPr/>
          <p:nvPr/>
        </p:nvSpPr>
        <p:spPr>
          <a:xfrm rot="10800000">
            <a:off x="9549114" y="-10148"/>
            <a:ext cx="2642886" cy="2552913"/>
          </a:xfrm>
          <a:prstGeom prst="triangle">
            <a:avLst>
              <a:gd name="adj" fmla="val 0"/>
            </a:avLst>
          </a:prstGeom>
          <a:solidFill>
            <a:srgbClr val="034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任意多边形: 形状 47"/>
          <p:cNvSpPr/>
          <p:nvPr/>
        </p:nvSpPr>
        <p:spPr>
          <a:xfrm rot="8056645">
            <a:off x="11109886" y="-776439"/>
            <a:ext cx="277976" cy="4484940"/>
          </a:xfrm>
          <a:custGeom>
            <a:avLst/>
            <a:gdLst>
              <a:gd name="connsiteX0" fmla="*/ 277976 w 277976"/>
              <a:gd name="connsiteY0" fmla="*/ 4484940 h 4484940"/>
              <a:gd name="connsiteX1" fmla="*/ 0 w 277976"/>
              <a:gd name="connsiteY1" fmla="*/ 4199862 h 4484940"/>
              <a:gd name="connsiteX2" fmla="*/ 0 w 277976"/>
              <a:gd name="connsiteY2" fmla="*/ 0 h 4484940"/>
              <a:gd name="connsiteX3" fmla="*/ 277976 w 277976"/>
              <a:gd name="connsiteY3" fmla="*/ 0 h 448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976" h="4484940">
                <a:moveTo>
                  <a:pt x="277976" y="4484940"/>
                </a:moveTo>
                <a:lnTo>
                  <a:pt x="0" y="4199862"/>
                </a:lnTo>
                <a:lnTo>
                  <a:pt x="0" y="0"/>
                </a:lnTo>
                <a:lnTo>
                  <a:pt x="277976" y="0"/>
                </a:lnTo>
                <a:close/>
              </a:path>
            </a:pathLst>
          </a:custGeom>
          <a:gradFill>
            <a:gsLst>
              <a:gs pos="45000">
                <a:srgbClr val="2572B6">
                  <a:alpha val="20000"/>
                </a:srgbClr>
              </a:gs>
              <a:gs pos="100000">
                <a:srgbClr val="2572B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任意多边形: 形状 49"/>
          <p:cNvSpPr/>
          <p:nvPr/>
        </p:nvSpPr>
        <p:spPr>
          <a:xfrm rot="8056645">
            <a:off x="11459469" y="-806768"/>
            <a:ext cx="277976" cy="4520661"/>
          </a:xfrm>
          <a:custGeom>
            <a:avLst/>
            <a:gdLst>
              <a:gd name="connsiteX0" fmla="*/ 277976 w 277976"/>
              <a:gd name="connsiteY0" fmla="*/ 4520661 h 4520661"/>
              <a:gd name="connsiteX1" fmla="*/ 0 w 277976"/>
              <a:gd name="connsiteY1" fmla="*/ 4235584 h 4520661"/>
              <a:gd name="connsiteX2" fmla="*/ 0 w 277976"/>
              <a:gd name="connsiteY2" fmla="*/ 0 h 4520661"/>
              <a:gd name="connsiteX3" fmla="*/ 277976 w 277976"/>
              <a:gd name="connsiteY3" fmla="*/ 0 h 452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976" h="4520661">
                <a:moveTo>
                  <a:pt x="277976" y="4520661"/>
                </a:moveTo>
                <a:lnTo>
                  <a:pt x="0" y="4235584"/>
                </a:lnTo>
                <a:lnTo>
                  <a:pt x="0" y="0"/>
                </a:lnTo>
                <a:lnTo>
                  <a:pt x="277976" y="0"/>
                </a:lnTo>
                <a:close/>
              </a:path>
            </a:pathLst>
          </a:custGeom>
          <a:gradFill>
            <a:gsLst>
              <a:gs pos="45000">
                <a:schemeClr val="bg1">
                  <a:alpha val="0"/>
                </a:schemeClr>
              </a:gs>
              <a:gs pos="100000">
                <a:srgbClr val="2572B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 rot="8056645">
            <a:off x="11949170" y="-1522277"/>
            <a:ext cx="277976" cy="5920570"/>
          </a:xfrm>
          <a:prstGeom prst="rect">
            <a:avLst/>
          </a:prstGeom>
          <a:gradFill>
            <a:gsLst>
              <a:gs pos="45000">
                <a:schemeClr val="bg1">
                  <a:alpha val="0"/>
                </a:schemeClr>
              </a:gs>
              <a:gs pos="100000">
                <a:srgbClr val="2572B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 rot="21362704">
            <a:off x="2974002" y="468924"/>
            <a:ext cx="1319550" cy="1440142"/>
            <a:chOff x="2878691" y="364902"/>
            <a:chExt cx="1510172" cy="1648185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604758" y="1577996"/>
              <a:ext cx="329065" cy="359138"/>
            </a:xfrm>
            <a:prstGeom prst="line">
              <a:avLst/>
            </a:prstGeom>
            <a:ln w="12700">
              <a:solidFill>
                <a:srgbClr val="8EB3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878691" y="364902"/>
              <a:ext cx="1510172" cy="1648185"/>
            </a:xfrm>
            <a:prstGeom prst="line">
              <a:avLst/>
            </a:prstGeom>
            <a:ln w="12700">
              <a:solidFill>
                <a:srgbClr val="8EB3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5852641" y="2387498"/>
            <a:ext cx="62995" cy="1958950"/>
          </a:xfrm>
          <a:prstGeom prst="rect">
            <a:avLst/>
          </a:prstGeom>
          <a:gradFill flip="none" rotWithShape="1">
            <a:gsLst>
              <a:gs pos="0">
                <a:srgbClr val="8EB3D3">
                  <a:alpha val="0"/>
                </a:srgbClr>
              </a:gs>
              <a:gs pos="100000">
                <a:srgbClr val="8EB3D3">
                  <a:alpha val="0"/>
                </a:srgbClr>
              </a:gs>
              <a:gs pos="51000">
                <a:srgbClr val="1D6DB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003005" y="2578728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谢谢观看聆听</a:t>
            </a:r>
            <a:endParaRPr lang="zh-CN" altLang="en-US" sz="7200" dirty="0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80438" y="3759582"/>
            <a:ext cx="5310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THANK YOU FOR WATCHING AND LISTENING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485887" y="2425151"/>
            <a:ext cx="258226" cy="258226"/>
          </a:xfrm>
          <a:prstGeom prst="ellipse">
            <a:avLst/>
          </a:prstGeom>
          <a:solidFill>
            <a:srgbClr val="1D6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734288" y="5951140"/>
            <a:ext cx="2723424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汇报人：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许一涵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4734288" y="5971630"/>
            <a:ext cx="28504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734288" y="6342207"/>
            <a:ext cx="28504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等腰三角形 15"/>
          <p:cNvSpPr/>
          <p:nvPr/>
        </p:nvSpPr>
        <p:spPr>
          <a:xfrm>
            <a:off x="852415" y="3975149"/>
            <a:ext cx="5757138" cy="2882851"/>
          </a:xfrm>
          <a:prstGeom prst="triangle">
            <a:avLst/>
          </a:prstGeom>
          <a:solidFill>
            <a:srgbClr val="034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任意多边形: 形状 3"/>
          <p:cNvSpPr/>
          <p:nvPr/>
        </p:nvSpPr>
        <p:spPr>
          <a:xfrm rot="18882546">
            <a:off x="2524483" y="-1571385"/>
            <a:ext cx="2164020" cy="5303070"/>
          </a:xfrm>
          <a:custGeom>
            <a:avLst/>
            <a:gdLst>
              <a:gd name="connsiteX0" fmla="*/ 0 w 1316181"/>
              <a:gd name="connsiteY0" fmla="*/ 0 h 5174085"/>
              <a:gd name="connsiteX1" fmla="*/ 1316181 w 1316181"/>
              <a:gd name="connsiteY1" fmla="*/ 1329614 h 5174085"/>
              <a:gd name="connsiteX2" fmla="*/ 1316181 w 1316181"/>
              <a:gd name="connsiteY2" fmla="*/ 5174085 h 5174085"/>
              <a:gd name="connsiteX3" fmla="*/ 0 w 1316181"/>
              <a:gd name="connsiteY3" fmla="*/ 5174085 h 5174085"/>
              <a:gd name="connsiteX0-1" fmla="*/ 0 w 1316181"/>
              <a:gd name="connsiteY0-2" fmla="*/ 0 h 5303070"/>
              <a:gd name="connsiteX1-3" fmla="*/ 1316181 w 1316181"/>
              <a:gd name="connsiteY1-4" fmla="*/ 1329614 h 5303070"/>
              <a:gd name="connsiteX2-5" fmla="*/ 1276456 w 1316181"/>
              <a:gd name="connsiteY2-6" fmla="*/ 5303070 h 5303070"/>
              <a:gd name="connsiteX3-7" fmla="*/ 0 w 1316181"/>
              <a:gd name="connsiteY3-8" fmla="*/ 5174085 h 5303070"/>
              <a:gd name="connsiteX4" fmla="*/ 0 w 1316181"/>
              <a:gd name="connsiteY4" fmla="*/ 0 h 5303070"/>
              <a:gd name="connsiteX0-9" fmla="*/ 0 w 1316181"/>
              <a:gd name="connsiteY0-10" fmla="*/ 0 h 5303070"/>
              <a:gd name="connsiteX1-11" fmla="*/ 1316181 w 1316181"/>
              <a:gd name="connsiteY1-12" fmla="*/ 1329614 h 5303070"/>
              <a:gd name="connsiteX2-13" fmla="*/ 1276456 w 1316181"/>
              <a:gd name="connsiteY2-14" fmla="*/ 5303070 h 5303070"/>
              <a:gd name="connsiteX3-15" fmla="*/ 0 w 1316181"/>
              <a:gd name="connsiteY3-16" fmla="*/ 5174085 h 5303070"/>
              <a:gd name="connsiteX4-17" fmla="*/ 0 w 1316181"/>
              <a:gd name="connsiteY4-18" fmla="*/ 0 h 530307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1316181" h="5303070">
                <a:moveTo>
                  <a:pt x="0" y="0"/>
                </a:moveTo>
                <a:lnTo>
                  <a:pt x="1316181" y="1329614"/>
                </a:lnTo>
                <a:lnTo>
                  <a:pt x="1276456" y="5303070"/>
                </a:lnTo>
                <a:lnTo>
                  <a:pt x="0" y="5174085"/>
                </a:lnTo>
                <a:lnTo>
                  <a:pt x="0" y="0"/>
                </a:lnTo>
                <a:close/>
              </a:path>
            </a:pathLst>
          </a:custGeom>
          <a:solidFill>
            <a:srgbClr val="035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等腰三角形 4"/>
          <p:cNvSpPr/>
          <p:nvPr/>
        </p:nvSpPr>
        <p:spPr>
          <a:xfrm rot="5400000">
            <a:off x="-1813867" y="2024228"/>
            <a:ext cx="5757138" cy="2882851"/>
          </a:xfrm>
          <a:prstGeom prst="triangle">
            <a:avLst/>
          </a:prstGeom>
          <a:solidFill>
            <a:srgbClr val="034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任意多边形: 形状 5"/>
          <p:cNvSpPr/>
          <p:nvPr/>
        </p:nvSpPr>
        <p:spPr>
          <a:xfrm rot="2646992">
            <a:off x="-63113" y="2394005"/>
            <a:ext cx="1462827" cy="5745210"/>
          </a:xfrm>
          <a:custGeom>
            <a:avLst/>
            <a:gdLst>
              <a:gd name="connsiteX0" fmla="*/ 0 w 948310"/>
              <a:gd name="connsiteY0" fmla="*/ 0 h 5745210"/>
              <a:gd name="connsiteX1" fmla="*/ 948310 w 948310"/>
              <a:gd name="connsiteY1" fmla="*/ 0 h 5745210"/>
              <a:gd name="connsiteX2" fmla="*/ 948310 w 948310"/>
              <a:gd name="connsiteY2" fmla="*/ 4825703 h 5745210"/>
              <a:gd name="connsiteX3" fmla="*/ 0 w 948310"/>
              <a:gd name="connsiteY3" fmla="*/ 5745210 h 5745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8310" h="5745210">
                <a:moveTo>
                  <a:pt x="0" y="0"/>
                </a:moveTo>
                <a:lnTo>
                  <a:pt x="948310" y="0"/>
                </a:lnTo>
                <a:lnTo>
                  <a:pt x="948310" y="4825703"/>
                </a:lnTo>
                <a:lnTo>
                  <a:pt x="0" y="5745210"/>
                </a:lnTo>
                <a:close/>
              </a:path>
            </a:pathLst>
          </a:custGeom>
          <a:gradFill>
            <a:gsLst>
              <a:gs pos="0">
                <a:srgbClr val="2572B6"/>
              </a:gs>
              <a:gs pos="83000">
                <a:srgbClr val="2572B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任意多边形: 形状 6"/>
          <p:cNvSpPr/>
          <p:nvPr/>
        </p:nvSpPr>
        <p:spPr>
          <a:xfrm rot="2646992">
            <a:off x="784067" y="2089735"/>
            <a:ext cx="375166" cy="5745210"/>
          </a:xfrm>
          <a:custGeom>
            <a:avLst/>
            <a:gdLst>
              <a:gd name="connsiteX0" fmla="*/ 0 w 948310"/>
              <a:gd name="connsiteY0" fmla="*/ 0 h 5745210"/>
              <a:gd name="connsiteX1" fmla="*/ 948310 w 948310"/>
              <a:gd name="connsiteY1" fmla="*/ 0 h 5745210"/>
              <a:gd name="connsiteX2" fmla="*/ 948310 w 948310"/>
              <a:gd name="connsiteY2" fmla="*/ 4825703 h 5745210"/>
              <a:gd name="connsiteX3" fmla="*/ 0 w 948310"/>
              <a:gd name="connsiteY3" fmla="*/ 5745210 h 5745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8310" h="5745210">
                <a:moveTo>
                  <a:pt x="0" y="0"/>
                </a:moveTo>
                <a:lnTo>
                  <a:pt x="948310" y="0"/>
                </a:lnTo>
                <a:lnTo>
                  <a:pt x="948310" y="4825703"/>
                </a:lnTo>
                <a:lnTo>
                  <a:pt x="0" y="5745210"/>
                </a:lnTo>
                <a:close/>
              </a:path>
            </a:pathLst>
          </a:custGeom>
          <a:gradFill>
            <a:gsLst>
              <a:gs pos="77000">
                <a:srgbClr val="8EB3D3">
                  <a:alpha val="90000"/>
                </a:srgbClr>
              </a:gs>
              <a:gs pos="23000">
                <a:srgbClr val="2572B6">
                  <a:alpha val="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 rot="21362704">
            <a:off x="2974002" y="468924"/>
            <a:ext cx="1319550" cy="1440142"/>
            <a:chOff x="2878691" y="364902"/>
            <a:chExt cx="1510172" cy="1648185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604758" y="1577996"/>
              <a:ext cx="329065" cy="359138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878691" y="364902"/>
              <a:ext cx="1510172" cy="1648185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-241184" y="1443229"/>
            <a:ext cx="6523016" cy="6483153"/>
            <a:chOff x="-241184" y="1443229"/>
            <a:chExt cx="6523016" cy="6483153"/>
          </a:xfrm>
        </p:grpSpPr>
        <p:sp>
          <p:nvSpPr>
            <p:cNvPr id="9" name="任意多边形: 形状 8"/>
            <p:cNvSpPr/>
            <p:nvPr/>
          </p:nvSpPr>
          <p:spPr>
            <a:xfrm rot="18882546">
              <a:off x="2522707" y="-1320662"/>
              <a:ext cx="995234" cy="6523016"/>
            </a:xfrm>
            <a:custGeom>
              <a:avLst/>
              <a:gdLst>
                <a:gd name="connsiteX0" fmla="*/ 0 w 995234"/>
                <a:gd name="connsiteY0" fmla="*/ 0 h 6523016"/>
                <a:gd name="connsiteX1" fmla="*/ 995234 w 995234"/>
                <a:gd name="connsiteY1" fmla="*/ 1005392 h 6523016"/>
                <a:gd name="connsiteX2" fmla="*/ 995234 w 995234"/>
                <a:gd name="connsiteY2" fmla="*/ 6523016 h 6523016"/>
                <a:gd name="connsiteX3" fmla="*/ 0 w 995234"/>
                <a:gd name="connsiteY3" fmla="*/ 6523016 h 652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5234" h="6523016">
                  <a:moveTo>
                    <a:pt x="0" y="0"/>
                  </a:moveTo>
                  <a:lnTo>
                    <a:pt x="995234" y="1005392"/>
                  </a:lnTo>
                  <a:lnTo>
                    <a:pt x="995234" y="6523016"/>
                  </a:lnTo>
                  <a:lnTo>
                    <a:pt x="0" y="6523016"/>
                  </a:lnTo>
                  <a:close/>
                </a:path>
              </a:pathLst>
            </a:custGeom>
            <a:solidFill>
              <a:srgbClr val="1D6DB4"/>
            </a:solidFill>
            <a:ln>
              <a:noFill/>
            </a:ln>
            <a:effectLst>
              <a:outerShdw blurRad="317500" dist="25400" dir="18900000" sx="101000" sy="101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任意多边形: 形状 13"/>
            <p:cNvSpPr/>
            <p:nvPr/>
          </p:nvSpPr>
          <p:spPr>
            <a:xfrm rot="2646992">
              <a:off x="3051702" y="2828977"/>
              <a:ext cx="1004014" cy="5097405"/>
            </a:xfrm>
            <a:custGeom>
              <a:avLst/>
              <a:gdLst>
                <a:gd name="connsiteX0" fmla="*/ 0 w 1004014"/>
                <a:gd name="connsiteY0" fmla="*/ 0 h 5097405"/>
                <a:gd name="connsiteX1" fmla="*/ 1004014 w 1004014"/>
                <a:gd name="connsiteY1" fmla="*/ 0 h 5097405"/>
                <a:gd name="connsiteX2" fmla="*/ 1004014 w 1004014"/>
                <a:gd name="connsiteY2" fmla="*/ 4123886 h 5097405"/>
                <a:gd name="connsiteX3" fmla="*/ 0 w 1004014"/>
                <a:gd name="connsiteY3" fmla="*/ 5097405 h 509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4014" h="5097405">
                  <a:moveTo>
                    <a:pt x="0" y="0"/>
                  </a:moveTo>
                  <a:lnTo>
                    <a:pt x="1004014" y="0"/>
                  </a:lnTo>
                  <a:lnTo>
                    <a:pt x="1004014" y="4123886"/>
                  </a:lnTo>
                  <a:lnTo>
                    <a:pt x="0" y="5097405"/>
                  </a:lnTo>
                  <a:close/>
                </a:path>
              </a:pathLst>
            </a:custGeom>
            <a:solidFill>
              <a:srgbClr val="1D6D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2271530" y="1443229"/>
            <a:ext cx="7158672" cy="6456147"/>
            <a:chOff x="-2271530" y="1443229"/>
            <a:chExt cx="7158672" cy="6456147"/>
          </a:xfrm>
        </p:grpSpPr>
        <p:sp>
          <p:nvSpPr>
            <p:cNvPr id="8" name="任意多边形: 形状 7"/>
            <p:cNvSpPr/>
            <p:nvPr/>
          </p:nvSpPr>
          <p:spPr>
            <a:xfrm rot="18882546">
              <a:off x="1128018" y="-1320661"/>
              <a:ext cx="995234" cy="6523014"/>
            </a:xfrm>
            <a:custGeom>
              <a:avLst/>
              <a:gdLst>
                <a:gd name="connsiteX0" fmla="*/ 0 w 995234"/>
                <a:gd name="connsiteY0" fmla="*/ 0 h 6523014"/>
                <a:gd name="connsiteX1" fmla="*/ 995234 w 995234"/>
                <a:gd name="connsiteY1" fmla="*/ 1005391 h 6523014"/>
                <a:gd name="connsiteX2" fmla="*/ 995234 w 995234"/>
                <a:gd name="connsiteY2" fmla="*/ 6523014 h 6523014"/>
                <a:gd name="connsiteX3" fmla="*/ 0 w 995234"/>
                <a:gd name="connsiteY3" fmla="*/ 6523014 h 6523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5234" h="6523014">
                  <a:moveTo>
                    <a:pt x="0" y="0"/>
                  </a:moveTo>
                  <a:lnTo>
                    <a:pt x="995234" y="1005391"/>
                  </a:lnTo>
                  <a:lnTo>
                    <a:pt x="995234" y="6523014"/>
                  </a:lnTo>
                  <a:lnTo>
                    <a:pt x="0" y="6523014"/>
                  </a:lnTo>
                  <a:close/>
                </a:path>
              </a:pathLst>
            </a:custGeom>
            <a:solidFill>
              <a:srgbClr val="035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 rot="18882546">
              <a:off x="492360" y="-1320661"/>
              <a:ext cx="995234" cy="6523014"/>
            </a:xfrm>
            <a:custGeom>
              <a:avLst/>
              <a:gdLst>
                <a:gd name="connsiteX0" fmla="*/ 0 w 995234"/>
                <a:gd name="connsiteY0" fmla="*/ 0 h 6523014"/>
                <a:gd name="connsiteX1" fmla="*/ 995234 w 995234"/>
                <a:gd name="connsiteY1" fmla="*/ 1005391 h 6523014"/>
                <a:gd name="connsiteX2" fmla="*/ 995234 w 995234"/>
                <a:gd name="connsiteY2" fmla="*/ 6523014 h 6523014"/>
                <a:gd name="connsiteX3" fmla="*/ 0 w 995234"/>
                <a:gd name="connsiteY3" fmla="*/ 6523014 h 6523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5234" h="6523014">
                  <a:moveTo>
                    <a:pt x="0" y="0"/>
                  </a:moveTo>
                  <a:lnTo>
                    <a:pt x="995234" y="1005391"/>
                  </a:lnTo>
                  <a:lnTo>
                    <a:pt x="995234" y="6523014"/>
                  </a:lnTo>
                  <a:lnTo>
                    <a:pt x="0" y="6523014"/>
                  </a:lnTo>
                  <a:close/>
                </a:path>
              </a:pathLst>
            </a:custGeom>
            <a:solidFill>
              <a:srgbClr val="035CAC"/>
            </a:solidFill>
            <a:ln>
              <a:noFill/>
            </a:ln>
            <a:effectLst>
              <a:outerShdw blurRad="203200" dist="152400" dir="7440000" sx="102000" sy="102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任意多边形: 形状 12"/>
            <p:cNvSpPr/>
            <p:nvPr/>
          </p:nvSpPr>
          <p:spPr>
            <a:xfrm rot="2646992">
              <a:off x="1723661" y="2855982"/>
              <a:ext cx="948310" cy="5043394"/>
            </a:xfrm>
            <a:custGeom>
              <a:avLst/>
              <a:gdLst>
                <a:gd name="connsiteX0" fmla="*/ 0 w 948310"/>
                <a:gd name="connsiteY0" fmla="*/ 0 h 5043394"/>
                <a:gd name="connsiteX1" fmla="*/ 948310 w 948310"/>
                <a:gd name="connsiteY1" fmla="*/ 0 h 5043394"/>
                <a:gd name="connsiteX2" fmla="*/ 948310 w 948310"/>
                <a:gd name="connsiteY2" fmla="*/ 4123887 h 5043394"/>
                <a:gd name="connsiteX3" fmla="*/ 0 w 948310"/>
                <a:gd name="connsiteY3" fmla="*/ 5043394 h 504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310" h="5043394">
                  <a:moveTo>
                    <a:pt x="0" y="0"/>
                  </a:moveTo>
                  <a:lnTo>
                    <a:pt x="948310" y="0"/>
                  </a:lnTo>
                  <a:lnTo>
                    <a:pt x="948310" y="4123887"/>
                  </a:lnTo>
                  <a:lnTo>
                    <a:pt x="0" y="5043394"/>
                  </a:lnTo>
                  <a:close/>
                </a:path>
              </a:pathLst>
            </a:custGeom>
            <a:solidFill>
              <a:srgbClr val="035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444139" y="2332505"/>
            <a:ext cx="1410745" cy="1539080"/>
            <a:chOff x="3444139" y="2332505"/>
            <a:chExt cx="1410745" cy="1539080"/>
          </a:xfrm>
        </p:grpSpPr>
        <p:sp>
          <p:nvSpPr>
            <p:cNvPr id="17" name="文本框 16"/>
            <p:cNvSpPr txBox="1"/>
            <p:nvPr/>
          </p:nvSpPr>
          <p:spPr>
            <a:xfrm>
              <a:off x="3444139" y="2332505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目</a:t>
              </a:r>
              <a:endParaRPr lang="en-US" altLang="zh-CN" sz="3200" dirty="0">
                <a:solidFill>
                  <a:schemeClr val="bg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259849" y="3286810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录</a:t>
              </a:r>
              <a:endParaRPr lang="zh-CN" altLang="en-US" sz="3200" dirty="0">
                <a:solidFill>
                  <a:schemeClr val="bg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 rot="2780120">
            <a:off x="2773795" y="3296377"/>
            <a:ext cx="1538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bg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Content</a:t>
            </a:r>
            <a:endParaRPr lang="en-US" altLang="zh-CN" sz="1600" dirty="0">
              <a:solidFill>
                <a:schemeClr val="bg1"/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926651" y="1414243"/>
            <a:ext cx="2938626" cy="692450"/>
            <a:chOff x="6976972" y="1414243"/>
            <a:chExt cx="2938626" cy="692450"/>
          </a:xfrm>
        </p:grpSpPr>
        <p:sp>
          <p:nvSpPr>
            <p:cNvPr id="23" name="矩形 22"/>
            <p:cNvSpPr/>
            <p:nvPr/>
          </p:nvSpPr>
          <p:spPr>
            <a:xfrm>
              <a:off x="6976973" y="1798916"/>
              <a:ext cx="29386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dirty="0"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Please add the title here</a:t>
              </a:r>
              <a:endParaRPr lang="en-US" altLang="zh-CN" sz="1400" dirty="0"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6976972" y="1414243"/>
              <a:ext cx="2897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请在此添加标题</a:t>
              </a:r>
              <a:endParaRPr lang="zh-CN" altLang="en-US" sz="2400" dirty="0"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936811" y="2584058"/>
            <a:ext cx="2938626" cy="692450"/>
            <a:chOff x="6987132" y="2584058"/>
            <a:chExt cx="2938626" cy="692450"/>
          </a:xfrm>
        </p:grpSpPr>
        <p:sp>
          <p:nvSpPr>
            <p:cNvPr id="26" name="矩形 25"/>
            <p:cNvSpPr/>
            <p:nvPr/>
          </p:nvSpPr>
          <p:spPr>
            <a:xfrm>
              <a:off x="6987133" y="2968731"/>
              <a:ext cx="29386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dirty="0"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Please add the title here</a:t>
              </a:r>
              <a:endParaRPr lang="en-US" altLang="zh-CN" sz="1400" dirty="0"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  <p:sp>
          <p:nvSpPr>
            <p:cNvPr id="27" name="TextBox 76"/>
            <p:cNvSpPr txBox="1"/>
            <p:nvPr/>
          </p:nvSpPr>
          <p:spPr>
            <a:xfrm>
              <a:off x="6987132" y="2584058"/>
              <a:ext cx="2897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请在此添加标题</a:t>
              </a:r>
              <a:endParaRPr lang="zh-CN" altLang="en-US" sz="2400" dirty="0"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936811" y="3753873"/>
            <a:ext cx="2938626" cy="692450"/>
            <a:chOff x="6987132" y="3753873"/>
            <a:chExt cx="2938626" cy="692450"/>
          </a:xfrm>
        </p:grpSpPr>
        <p:sp>
          <p:nvSpPr>
            <p:cNvPr id="29" name="矩形 28"/>
            <p:cNvSpPr/>
            <p:nvPr/>
          </p:nvSpPr>
          <p:spPr>
            <a:xfrm>
              <a:off x="6987133" y="4138546"/>
              <a:ext cx="29386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dirty="0"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Please add the title here</a:t>
              </a:r>
              <a:endParaRPr lang="en-US" altLang="zh-CN" sz="1400" dirty="0"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  <p:sp>
          <p:nvSpPr>
            <p:cNvPr id="30" name="TextBox 76"/>
            <p:cNvSpPr txBox="1"/>
            <p:nvPr/>
          </p:nvSpPr>
          <p:spPr>
            <a:xfrm>
              <a:off x="6987132" y="3753873"/>
              <a:ext cx="2897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请在此添加标题</a:t>
              </a:r>
              <a:endParaRPr lang="zh-CN" altLang="en-US" sz="2400" dirty="0"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936811" y="4923687"/>
            <a:ext cx="2938626" cy="692450"/>
            <a:chOff x="6987132" y="4923687"/>
            <a:chExt cx="2938626" cy="692450"/>
          </a:xfrm>
        </p:grpSpPr>
        <p:sp>
          <p:nvSpPr>
            <p:cNvPr id="32" name="矩形 31"/>
            <p:cNvSpPr/>
            <p:nvPr/>
          </p:nvSpPr>
          <p:spPr>
            <a:xfrm>
              <a:off x="6987133" y="5308360"/>
              <a:ext cx="29386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dirty="0"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Please add the title here</a:t>
              </a:r>
              <a:endParaRPr lang="en-US" altLang="zh-CN" sz="1400" dirty="0"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  <p:sp>
          <p:nvSpPr>
            <p:cNvPr id="33" name="TextBox 76"/>
            <p:cNvSpPr txBox="1"/>
            <p:nvPr/>
          </p:nvSpPr>
          <p:spPr>
            <a:xfrm>
              <a:off x="6987132" y="4923687"/>
              <a:ext cx="2897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请在此添加标题</a:t>
              </a:r>
              <a:endParaRPr lang="zh-CN" altLang="en-US" sz="2400" dirty="0"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868543" y="1464608"/>
            <a:ext cx="668616" cy="668616"/>
            <a:chOff x="6226586" y="1386723"/>
            <a:chExt cx="668616" cy="668616"/>
          </a:xfrm>
        </p:grpSpPr>
        <p:sp>
          <p:nvSpPr>
            <p:cNvPr id="35" name="圆角矩形 74"/>
            <p:cNvSpPr/>
            <p:nvPr/>
          </p:nvSpPr>
          <p:spPr>
            <a:xfrm>
              <a:off x="6226586" y="1386723"/>
              <a:ext cx="668616" cy="668616"/>
            </a:xfrm>
            <a:prstGeom prst="roundRect">
              <a:avLst>
                <a:gd name="adj" fmla="val 50000"/>
              </a:avLst>
            </a:prstGeom>
            <a:solidFill>
              <a:srgbClr val="035CAC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402838" y="1390544"/>
              <a:ext cx="3161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868543" y="2597685"/>
            <a:ext cx="668616" cy="680035"/>
            <a:chOff x="6213029" y="2469163"/>
            <a:chExt cx="668616" cy="68003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8" name="圆角矩形 77"/>
            <p:cNvSpPr/>
            <p:nvPr/>
          </p:nvSpPr>
          <p:spPr>
            <a:xfrm>
              <a:off x="6213029" y="2480582"/>
              <a:ext cx="668616" cy="668616"/>
            </a:xfrm>
            <a:prstGeom prst="roundRect">
              <a:avLst>
                <a:gd name="adj" fmla="val 50000"/>
              </a:avLst>
            </a:prstGeom>
            <a:solidFill>
              <a:srgbClr val="03458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296307" y="2469163"/>
              <a:ext cx="50206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868543" y="3753600"/>
            <a:ext cx="668616" cy="668616"/>
            <a:chOff x="6213029" y="3650397"/>
            <a:chExt cx="668616" cy="668616"/>
          </a:xfrm>
        </p:grpSpPr>
        <p:sp>
          <p:nvSpPr>
            <p:cNvPr id="41" name="圆角矩形 80"/>
            <p:cNvSpPr/>
            <p:nvPr/>
          </p:nvSpPr>
          <p:spPr>
            <a:xfrm>
              <a:off x="6213029" y="3650397"/>
              <a:ext cx="668616" cy="668616"/>
            </a:xfrm>
            <a:prstGeom prst="roundRect">
              <a:avLst>
                <a:gd name="adj" fmla="val 50000"/>
              </a:avLst>
            </a:prstGeom>
            <a:solidFill>
              <a:srgbClr val="035CAC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288687" y="3661838"/>
              <a:ext cx="5020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868543" y="4898096"/>
            <a:ext cx="668616" cy="668616"/>
            <a:chOff x="6213029" y="4820211"/>
            <a:chExt cx="668616" cy="668616"/>
          </a:xfrm>
        </p:grpSpPr>
        <p:sp>
          <p:nvSpPr>
            <p:cNvPr id="44" name="圆角矩形 83"/>
            <p:cNvSpPr/>
            <p:nvPr/>
          </p:nvSpPr>
          <p:spPr>
            <a:xfrm>
              <a:off x="6213029" y="4820211"/>
              <a:ext cx="668616" cy="668616"/>
            </a:xfrm>
            <a:prstGeom prst="roundRect">
              <a:avLst>
                <a:gd name="adj" fmla="val 50000"/>
              </a:avLst>
            </a:prstGeom>
            <a:solidFill>
              <a:srgbClr val="03458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288687" y="4824032"/>
              <a:ext cx="5020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 rot="21362704">
            <a:off x="3126402" y="621324"/>
            <a:ext cx="1319550" cy="1440142"/>
            <a:chOff x="2878691" y="364902"/>
            <a:chExt cx="1510172" cy="1648185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3604758" y="1577996"/>
              <a:ext cx="329065" cy="359138"/>
            </a:xfrm>
            <a:prstGeom prst="line">
              <a:avLst/>
            </a:prstGeom>
            <a:ln w="12700">
              <a:solidFill>
                <a:srgbClr val="8EB3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2878691" y="364902"/>
              <a:ext cx="1510172" cy="1648185"/>
            </a:xfrm>
            <a:prstGeom prst="line">
              <a:avLst/>
            </a:prstGeom>
            <a:ln w="12700">
              <a:solidFill>
                <a:srgbClr val="8EB3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平行四边形 12"/>
          <p:cNvSpPr/>
          <p:nvPr/>
        </p:nvSpPr>
        <p:spPr>
          <a:xfrm>
            <a:off x="6817748" y="3392488"/>
            <a:ext cx="4896343" cy="2977832"/>
          </a:xfrm>
          <a:prstGeom prst="parallelogram">
            <a:avLst>
              <a:gd name="adj" fmla="val 73534"/>
            </a:avLst>
          </a:prstGeom>
          <a:gradFill>
            <a:gsLst>
              <a:gs pos="0">
                <a:srgbClr val="8EB3D3">
                  <a:alpha val="90000"/>
                </a:srgbClr>
              </a:gs>
              <a:gs pos="100000">
                <a:srgbClr val="2572B6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8449520">
            <a:off x="-1304147" y="2172699"/>
            <a:ext cx="6431280" cy="499414"/>
          </a:xfrm>
          <a:prstGeom prst="rect">
            <a:avLst/>
          </a:prstGeom>
          <a:gradFill>
            <a:gsLst>
              <a:gs pos="19000">
                <a:srgbClr val="8EB3D3">
                  <a:alpha val="90000"/>
                </a:srgbClr>
              </a:gs>
              <a:gs pos="71000">
                <a:srgbClr val="2572B6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平行四边形 8"/>
          <p:cNvSpPr/>
          <p:nvPr/>
        </p:nvSpPr>
        <p:spPr>
          <a:xfrm>
            <a:off x="8738885" y="3740844"/>
            <a:ext cx="3573222" cy="3117156"/>
          </a:xfrm>
          <a:prstGeom prst="parallelogram">
            <a:avLst>
              <a:gd name="adj" fmla="val 72791"/>
            </a:avLst>
          </a:prstGeom>
          <a:solidFill>
            <a:srgbClr val="0345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2382182" y="0"/>
            <a:ext cx="1684639" cy="1238491"/>
          </a:xfrm>
          <a:prstGeom prst="parallelogram">
            <a:avLst>
              <a:gd name="adj" fmla="val 83444"/>
            </a:avLst>
          </a:prstGeom>
          <a:solidFill>
            <a:srgbClr val="0345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5400000">
            <a:off x="-548640" y="548641"/>
            <a:ext cx="4556761" cy="3459480"/>
          </a:xfrm>
          <a:prstGeom prst="triangle">
            <a:avLst>
              <a:gd name="adj" fmla="val 0"/>
            </a:avLst>
          </a:prstGeom>
          <a:solidFill>
            <a:srgbClr val="035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等腰三角形 4"/>
          <p:cNvSpPr/>
          <p:nvPr/>
        </p:nvSpPr>
        <p:spPr>
          <a:xfrm rot="16200000">
            <a:off x="8788792" y="3454790"/>
            <a:ext cx="3880338" cy="2926082"/>
          </a:xfrm>
          <a:prstGeom prst="triangle">
            <a:avLst>
              <a:gd name="adj" fmla="val 0"/>
            </a:avLst>
          </a:prstGeom>
          <a:solidFill>
            <a:srgbClr val="035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 rot="18449520">
            <a:off x="-1587978" y="1756137"/>
            <a:ext cx="6431280" cy="499414"/>
          </a:xfrm>
          <a:prstGeom prst="rect">
            <a:avLst/>
          </a:prstGeom>
          <a:solidFill>
            <a:srgbClr val="25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18449520">
            <a:off x="8359937" y="5349516"/>
            <a:ext cx="6431280" cy="499414"/>
          </a:xfrm>
          <a:prstGeom prst="rect">
            <a:avLst/>
          </a:prstGeom>
          <a:gradFill>
            <a:gsLst>
              <a:gs pos="19000">
                <a:srgbClr val="8EB3D3">
                  <a:alpha val="90000"/>
                </a:srgbClr>
              </a:gs>
              <a:gs pos="71000">
                <a:srgbClr val="2572B6">
                  <a:alpha val="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 rot="18449520">
            <a:off x="-273998" y="1638384"/>
            <a:ext cx="6431280" cy="499414"/>
          </a:xfrm>
          <a:prstGeom prst="rect">
            <a:avLst/>
          </a:prstGeom>
          <a:gradFill>
            <a:gsLst>
              <a:gs pos="19000">
                <a:srgbClr val="8EB3D3">
                  <a:alpha val="90000"/>
                </a:srgbClr>
              </a:gs>
              <a:gs pos="71000">
                <a:srgbClr val="2572B6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平行四边形 13"/>
          <p:cNvSpPr/>
          <p:nvPr/>
        </p:nvSpPr>
        <p:spPr>
          <a:xfrm>
            <a:off x="9189720" y="-416203"/>
            <a:ext cx="6004560" cy="4686909"/>
          </a:xfrm>
          <a:prstGeom prst="parallelogram">
            <a:avLst>
              <a:gd name="adj" fmla="val 73534"/>
            </a:avLst>
          </a:prstGeom>
          <a:gradFill>
            <a:gsLst>
              <a:gs pos="0">
                <a:srgbClr val="8EB3D3">
                  <a:alpha val="90000"/>
                </a:srgbClr>
              </a:gs>
              <a:gs pos="100000">
                <a:srgbClr val="2572B6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582879" y="1987029"/>
            <a:ext cx="10262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01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3841951" y="3291206"/>
            <a:ext cx="4508098" cy="7848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第一章标题内容</a:t>
            </a:r>
            <a:endParaRPr lang="zh-CN" altLang="en-US" sz="4500" spc="300" dirty="0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7828" y="4263558"/>
            <a:ext cx="4896344" cy="60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单击此处添加文字阐述，添加简短问题说明文字，具体添加文字在此处添加单</a:t>
            </a:r>
            <a:endParaRPr lang="zh-CN" altLang="en-US" sz="1200" spc="3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 rot="15923104">
            <a:off x="8959707" y="1056188"/>
            <a:ext cx="1372914" cy="1165663"/>
            <a:chOff x="3433242" y="1092916"/>
            <a:chExt cx="1013266" cy="860307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604758" y="1577996"/>
              <a:ext cx="329065" cy="359138"/>
            </a:xfrm>
            <a:prstGeom prst="line">
              <a:avLst/>
            </a:prstGeom>
            <a:ln w="12700">
              <a:solidFill>
                <a:srgbClr val="8EB3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630165" flipH="1">
              <a:off x="3509721" y="1016437"/>
              <a:ext cx="860307" cy="1013266"/>
            </a:xfrm>
            <a:prstGeom prst="line">
              <a:avLst/>
            </a:prstGeom>
            <a:ln w="12700">
              <a:solidFill>
                <a:srgbClr val="8EB3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 rot="4985025">
            <a:off x="862626" y="4865283"/>
            <a:ext cx="1074318" cy="748661"/>
            <a:chOff x="3433242" y="1092916"/>
            <a:chExt cx="1013266" cy="860307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604758" y="1577996"/>
              <a:ext cx="329065" cy="359138"/>
            </a:xfrm>
            <a:prstGeom prst="line">
              <a:avLst/>
            </a:prstGeom>
            <a:ln w="12700">
              <a:solidFill>
                <a:srgbClr val="8EB3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16630165" flipH="1">
              <a:off x="3509721" y="1016437"/>
              <a:ext cx="860307" cy="1013266"/>
            </a:xfrm>
            <a:prstGeom prst="line">
              <a:avLst/>
            </a:prstGeom>
            <a:ln w="12700">
              <a:solidFill>
                <a:srgbClr val="8EB3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椭圆 31"/>
          <p:cNvSpPr/>
          <p:nvPr/>
        </p:nvSpPr>
        <p:spPr>
          <a:xfrm>
            <a:off x="6658995" y="2149268"/>
            <a:ext cx="258226" cy="258226"/>
          </a:xfrm>
          <a:prstGeom prst="ellipse">
            <a:avLst/>
          </a:prstGeom>
          <a:solidFill>
            <a:srgbClr val="1D6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-350519" y="0"/>
            <a:ext cx="868680" cy="761999"/>
          </a:xfrm>
          <a:prstGeom prst="parallelogram">
            <a:avLst>
              <a:gd name="adj" fmla="val 43185"/>
            </a:avLst>
          </a:prstGeom>
          <a:solidFill>
            <a:srgbClr val="034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7241" y="0"/>
            <a:ext cx="2604303" cy="185195"/>
          </a:xfrm>
          <a:custGeom>
            <a:avLst/>
            <a:gdLst>
              <a:gd name="connsiteX0" fmla="*/ 0 w 2604303"/>
              <a:gd name="connsiteY0" fmla="*/ 0 h 185195"/>
              <a:gd name="connsiteX1" fmla="*/ 2604303 w 2604303"/>
              <a:gd name="connsiteY1" fmla="*/ 0 h 185195"/>
              <a:gd name="connsiteX2" fmla="*/ 2604303 w 2604303"/>
              <a:gd name="connsiteY2" fmla="*/ 185195 h 185195"/>
              <a:gd name="connsiteX3" fmla="*/ 0 w 2604303"/>
              <a:gd name="connsiteY3" fmla="*/ 185195 h 185195"/>
              <a:gd name="connsiteX4" fmla="*/ 0 w 2604303"/>
              <a:gd name="connsiteY4" fmla="*/ 0 h 185195"/>
              <a:gd name="connsiteX0-1" fmla="*/ 0 w 2604303"/>
              <a:gd name="connsiteY0-2" fmla="*/ 0 h 185195"/>
              <a:gd name="connsiteX1-3" fmla="*/ 2604303 w 2604303"/>
              <a:gd name="connsiteY1-4" fmla="*/ 0 h 185195"/>
              <a:gd name="connsiteX2-5" fmla="*/ 2512863 w 2604303"/>
              <a:gd name="connsiteY2-6" fmla="*/ 185195 h 185195"/>
              <a:gd name="connsiteX3-7" fmla="*/ 0 w 2604303"/>
              <a:gd name="connsiteY3-8" fmla="*/ 185195 h 185195"/>
              <a:gd name="connsiteX4-9" fmla="*/ 0 w 2604303"/>
              <a:gd name="connsiteY4-10" fmla="*/ 0 h 1851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604303" h="185195">
                <a:moveTo>
                  <a:pt x="0" y="0"/>
                </a:moveTo>
                <a:lnTo>
                  <a:pt x="2604303" y="0"/>
                </a:lnTo>
                <a:lnTo>
                  <a:pt x="2512863" y="185195"/>
                </a:lnTo>
                <a:lnTo>
                  <a:pt x="0" y="185195"/>
                </a:lnTo>
                <a:lnTo>
                  <a:pt x="0" y="0"/>
                </a:lnTo>
                <a:close/>
              </a:path>
            </a:pathLst>
          </a:custGeom>
          <a:solidFill>
            <a:srgbClr val="034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平行四边形 6"/>
          <p:cNvSpPr/>
          <p:nvPr/>
        </p:nvSpPr>
        <p:spPr>
          <a:xfrm>
            <a:off x="137162" y="90238"/>
            <a:ext cx="662938" cy="581524"/>
          </a:xfrm>
          <a:prstGeom prst="parallelogram">
            <a:avLst>
              <a:gd name="adj" fmla="val 43185"/>
            </a:avLst>
          </a:prstGeom>
          <a:gradFill>
            <a:gsLst>
              <a:gs pos="0">
                <a:srgbClr val="034581"/>
              </a:gs>
              <a:gs pos="100000">
                <a:srgbClr val="6CAFEF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平行四边形 8"/>
          <p:cNvSpPr/>
          <p:nvPr/>
        </p:nvSpPr>
        <p:spPr>
          <a:xfrm>
            <a:off x="2337751" y="223989"/>
            <a:ext cx="465739" cy="408543"/>
          </a:xfrm>
          <a:prstGeom prst="parallelogram">
            <a:avLst>
              <a:gd name="adj" fmla="val 43185"/>
            </a:avLst>
          </a:prstGeom>
          <a:gradFill>
            <a:gsLst>
              <a:gs pos="0">
                <a:srgbClr val="6CAFEF">
                  <a:alpha val="50000"/>
                </a:srgbClr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平行四边形 9"/>
          <p:cNvSpPr/>
          <p:nvPr/>
        </p:nvSpPr>
        <p:spPr>
          <a:xfrm>
            <a:off x="2713309" y="0"/>
            <a:ext cx="465739" cy="761999"/>
          </a:xfrm>
          <a:prstGeom prst="parallelogram">
            <a:avLst>
              <a:gd name="adj" fmla="val 64760"/>
            </a:avLst>
          </a:prstGeom>
          <a:gradFill>
            <a:gsLst>
              <a:gs pos="0">
                <a:srgbClr val="6CAFEF">
                  <a:alpha val="50000"/>
                </a:srgbClr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平行四边形 10"/>
          <p:cNvSpPr/>
          <p:nvPr/>
        </p:nvSpPr>
        <p:spPr>
          <a:xfrm>
            <a:off x="-56225" y="402311"/>
            <a:ext cx="386773" cy="339275"/>
          </a:xfrm>
          <a:prstGeom prst="parallelogram">
            <a:avLst>
              <a:gd name="adj" fmla="val 43185"/>
            </a:avLst>
          </a:prstGeom>
          <a:gradFill>
            <a:gsLst>
              <a:gs pos="0">
                <a:srgbClr val="6CAFEF">
                  <a:alpha val="5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平行四边形 11"/>
          <p:cNvSpPr/>
          <p:nvPr/>
        </p:nvSpPr>
        <p:spPr>
          <a:xfrm>
            <a:off x="-28317" y="147908"/>
            <a:ext cx="305524" cy="268004"/>
          </a:xfrm>
          <a:prstGeom prst="parallelogram">
            <a:avLst>
              <a:gd name="adj" fmla="val 43185"/>
            </a:avLst>
          </a:prstGeom>
          <a:gradFill>
            <a:gsLst>
              <a:gs pos="0">
                <a:srgbClr val="6CAFEF">
                  <a:alpha val="5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18161" y="761999"/>
            <a:ext cx="11450062" cy="0"/>
          </a:xfrm>
          <a:prstGeom prst="line">
            <a:avLst/>
          </a:prstGeom>
          <a:ln w="12700">
            <a:solidFill>
              <a:srgbClr val="8EB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11471626" y="595594"/>
            <a:ext cx="465739" cy="121286"/>
            <a:chOff x="11369042" y="568879"/>
            <a:chExt cx="568324" cy="148001"/>
          </a:xfrm>
        </p:grpSpPr>
        <p:sp>
          <p:nvSpPr>
            <p:cNvPr id="17" name="平行四边形 16"/>
            <p:cNvSpPr/>
            <p:nvPr/>
          </p:nvSpPr>
          <p:spPr>
            <a:xfrm>
              <a:off x="11369042" y="568879"/>
              <a:ext cx="284162" cy="148001"/>
            </a:xfrm>
            <a:prstGeom prst="parallelogram">
              <a:avLst>
                <a:gd name="adj" fmla="val 43185"/>
              </a:avLst>
            </a:prstGeom>
            <a:solidFill>
              <a:srgbClr val="0345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平行四边形 17"/>
            <p:cNvSpPr/>
            <p:nvPr/>
          </p:nvSpPr>
          <p:spPr>
            <a:xfrm>
              <a:off x="11653204" y="568879"/>
              <a:ext cx="284162" cy="148001"/>
            </a:xfrm>
            <a:prstGeom prst="parallelogram">
              <a:avLst>
                <a:gd name="adj" fmla="val 43185"/>
              </a:avLst>
            </a:prstGeom>
            <a:solidFill>
              <a:srgbClr val="8EB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788161" y="189451"/>
            <a:ext cx="17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添加标题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544797" y="405460"/>
            <a:ext cx="17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ADD THE TITLE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36700" y="1715170"/>
            <a:ext cx="4621246" cy="2258597"/>
            <a:chOff x="1336840" y="1980161"/>
            <a:chExt cx="3848617" cy="2209863"/>
          </a:xfrm>
        </p:grpSpPr>
        <p:sp>
          <p:nvSpPr>
            <p:cNvPr id="29" name="任意多边形: 形状 28"/>
            <p:cNvSpPr/>
            <p:nvPr/>
          </p:nvSpPr>
          <p:spPr>
            <a:xfrm>
              <a:off x="1649392" y="2084333"/>
              <a:ext cx="3536065" cy="529400"/>
            </a:xfrm>
            <a:custGeom>
              <a:avLst/>
              <a:gdLst>
                <a:gd name="connsiteX0" fmla="*/ 0 w 3536065"/>
                <a:gd name="connsiteY0" fmla="*/ 0 h 529400"/>
                <a:gd name="connsiteX1" fmla="*/ 3381017 w 3536065"/>
                <a:gd name="connsiteY1" fmla="*/ 0 h 529400"/>
                <a:gd name="connsiteX2" fmla="*/ 3536065 w 3536065"/>
                <a:gd name="connsiteY2" fmla="*/ 145826 h 529400"/>
                <a:gd name="connsiteX3" fmla="*/ 3536065 w 3536065"/>
                <a:gd name="connsiteY3" fmla="*/ 529400 h 529400"/>
                <a:gd name="connsiteX4" fmla="*/ 0 w 3536065"/>
                <a:gd name="connsiteY4" fmla="*/ 529400 h 5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6065" h="529400">
                  <a:moveTo>
                    <a:pt x="0" y="0"/>
                  </a:moveTo>
                  <a:lnTo>
                    <a:pt x="3381017" y="0"/>
                  </a:lnTo>
                  <a:lnTo>
                    <a:pt x="3536065" y="145826"/>
                  </a:lnTo>
                  <a:lnTo>
                    <a:pt x="3536065" y="529400"/>
                  </a:lnTo>
                  <a:lnTo>
                    <a:pt x="0" y="529400"/>
                  </a:lnTo>
                  <a:close/>
                </a:path>
              </a:pathLst>
            </a:custGeom>
            <a:solidFill>
              <a:srgbClr val="0345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406770" y="2509561"/>
              <a:ext cx="3778687" cy="1680463"/>
            </a:xfrm>
            <a:prstGeom prst="rect">
              <a:avLst/>
            </a:prstGeom>
            <a:solidFill>
              <a:srgbClr val="E8F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1406770" y="1980161"/>
              <a:ext cx="3778687" cy="529400"/>
            </a:xfrm>
            <a:custGeom>
              <a:avLst/>
              <a:gdLst>
                <a:gd name="connsiteX0" fmla="*/ 0 w 3778687"/>
                <a:gd name="connsiteY0" fmla="*/ 0 h 529400"/>
                <a:gd name="connsiteX1" fmla="*/ 3381017 w 3778687"/>
                <a:gd name="connsiteY1" fmla="*/ 0 h 529400"/>
                <a:gd name="connsiteX2" fmla="*/ 3778687 w 3778687"/>
                <a:gd name="connsiteY2" fmla="*/ 374017 h 529400"/>
                <a:gd name="connsiteX3" fmla="*/ 3778687 w 3778687"/>
                <a:gd name="connsiteY3" fmla="*/ 529400 h 529400"/>
                <a:gd name="connsiteX4" fmla="*/ 0 w 3778687"/>
                <a:gd name="connsiteY4" fmla="*/ 529400 h 5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8687" h="529400">
                  <a:moveTo>
                    <a:pt x="0" y="0"/>
                  </a:moveTo>
                  <a:lnTo>
                    <a:pt x="3381017" y="0"/>
                  </a:lnTo>
                  <a:lnTo>
                    <a:pt x="3778687" y="374017"/>
                  </a:lnTo>
                  <a:lnTo>
                    <a:pt x="3778687" y="529400"/>
                  </a:lnTo>
                  <a:lnTo>
                    <a:pt x="0" y="529400"/>
                  </a:lnTo>
                  <a:close/>
                </a:path>
              </a:pathLst>
            </a:custGeom>
            <a:solidFill>
              <a:srgbClr val="035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4559333" y="1980161"/>
              <a:ext cx="544844" cy="457997"/>
            </a:xfrm>
            <a:custGeom>
              <a:avLst/>
              <a:gdLst>
                <a:gd name="connsiteX0" fmla="*/ 0 w 544844"/>
                <a:gd name="connsiteY0" fmla="*/ 0 h 457997"/>
                <a:gd name="connsiteX1" fmla="*/ 104907 w 544844"/>
                <a:gd name="connsiteY1" fmla="*/ 0 h 457997"/>
                <a:gd name="connsiteX2" fmla="*/ 544844 w 544844"/>
                <a:gd name="connsiteY2" fmla="*/ 405715 h 457997"/>
                <a:gd name="connsiteX3" fmla="*/ 496629 w 544844"/>
                <a:gd name="connsiteY3" fmla="*/ 457997 h 45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844" h="457997">
                  <a:moveTo>
                    <a:pt x="0" y="0"/>
                  </a:moveTo>
                  <a:lnTo>
                    <a:pt x="104907" y="0"/>
                  </a:lnTo>
                  <a:lnTo>
                    <a:pt x="544844" y="405715"/>
                  </a:lnTo>
                  <a:lnTo>
                    <a:pt x="496629" y="457997"/>
                  </a:lnTo>
                  <a:close/>
                </a:path>
              </a:pathLst>
            </a:cu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任意多边形: 形状 37"/>
            <p:cNvSpPr/>
            <p:nvPr/>
          </p:nvSpPr>
          <p:spPr>
            <a:xfrm rot="18760955">
              <a:off x="1467519" y="2256568"/>
              <a:ext cx="71120" cy="332478"/>
            </a:xfrm>
            <a:custGeom>
              <a:avLst/>
              <a:gdLst>
                <a:gd name="connsiteX0" fmla="*/ 71120 w 71120"/>
                <a:gd name="connsiteY0" fmla="*/ 0 h 332478"/>
                <a:gd name="connsiteX1" fmla="*/ 71120 w 71120"/>
                <a:gd name="connsiteY1" fmla="*/ 332478 h 332478"/>
                <a:gd name="connsiteX2" fmla="*/ 0 w 71120"/>
                <a:gd name="connsiteY2" fmla="*/ 255359 h 332478"/>
                <a:gd name="connsiteX3" fmla="*/ 0 w 71120"/>
                <a:gd name="connsiteY3" fmla="*/ 65588 h 33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" h="332478">
                  <a:moveTo>
                    <a:pt x="71120" y="0"/>
                  </a:moveTo>
                  <a:lnTo>
                    <a:pt x="71120" y="332478"/>
                  </a:lnTo>
                  <a:lnTo>
                    <a:pt x="0" y="255359"/>
                  </a:lnTo>
                  <a:lnTo>
                    <a:pt x="0" y="65588"/>
                  </a:lnTo>
                  <a:close/>
                </a:path>
              </a:pathLst>
            </a:cu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TextBox 42"/>
          <p:cNvSpPr txBox="1"/>
          <p:nvPr/>
        </p:nvSpPr>
        <p:spPr>
          <a:xfrm>
            <a:off x="2636388" y="1786898"/>
            <a:ext cx="12218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0" dirty="0"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添加标题</a:t>
            </a:r>
            <a:endParaRPr lang="zh-CN" altLang="en-US" sz="2400" b="0" dirty="0"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sp>
        <p:nvSpPr>
          <p:cNvPr id="51" name="TextBox 53"/>
          <p:cNvSpPr txBox="1"/>
          <p:nvPr/>
        </p:nvSpPr>
        <p:spPr>
          <a:xfrm>
            <a:off x="1522979" y="3008754"/>
            <a:ext cx="3601459" cy="5970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点击输入简要文字内容，文字内容需概括精炼，不用多余的文字修饰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sp>
        <p:nvSpPr>
          <p:cNvPr id="53" name="placeholder-filled-tool-shape-for-maps_57003"/>
          <p:cNvSpPr>
            <a:spLocks noChangeAspect="1"/>
          </p:cNvSpPr>
          <p:nvPr/>
        </p:nvSpPr>
        <p:spPr bwMode="auto">
          <a:xfrm>
            <a:off x="1522979" y="2437913"/>
            <a:ext cx="304353" cy="404916"/>
          </a:xfrm>
          <a:custGeom>
            <a:avLst/>
            <a:gdLst>
              <a:gd name="T0" fmla="*/ 594 w 1188"/>
              <a:gd name="T1" fmla="*/ 0 h 1583"/>
              <a:gd name="T2" fmla="*/ 0 w 1188"/>
              <a:gd name="T3" fmla="*/ 593 h 1583"/>
              <a:gd name="T4" fmla="*/ 170 w 1188"/>
              <a:gd name="T5" fmla="*/ 1061 h 1583"/>
              <a:gd name="T6" fmla="*/ 538 w 1188"/>
              <a:gd name="T7" fmla="*/ 1551 h 1583"/>
              <a:gd name="T8" fmla="*/ 651 w 1188"/>
              <a:gd name="T9" fmla="*/ 1551 h 1583"/>
              <a:gd name="T10" fmla="*/ 980 w 1188"/>
              <a:gd name="T11" fmla="*/ 1137 h 1583"/>
              <a:gd name="T12" fmla="*/ 1188 w 1188"/>
              <a:gd name="T13" fmla="*/ 593 h 1583"/>
              <a:gd name="T14" fmla="*/ 594 w 1188"/>
              <a:gd name="T15" fmla="*/ 0 h 1583"/>
              <a:gd name="T16" fmla="*/ 594 w 1188"/>
              <a:gd name="T17" fmla="*/ 937 h 1583"/>
              <a:gd name="T18" fmla="*/ 234 w 1188"/>
              <a:gd name="T19" fmla="*/ 577 h 1583"/>
              <a:gd name="T20" fmla="*/ 594 w 1188"/>
              <a:gd name="T21" fmla="*/ 217 h 1583"/>
              <a:gd name="T22" fmla="*/ 954 w 1188"/>
              <a:gd name="T23" fmla="*/ 577 h 1583"/>
              <a:gd name="T24" fmla="*/ 594 w 1188"/>
              <a:gd name="T25" fmla="*/ 937 h 1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88" h="1583">
                <a:moveTo>
                  <a:pt x="594" y="0"/>
                </a:moveTo>
                <a:cubicBezTo>
                  <a:pt x="266" y="0"/>
                  <a:pt x="0" y="265"/>
                  <a:pt x="0" y="593"/>
                </a:cubicBezTo>
                <a:cubicBezTo>
                  <a:pt x="0" y="764"/>
                  <a:pt x="86" y="919"/>
                  <a:pt x="170" y="1061"/>
                </a:cubicBezTo>
                <a:cubicBezTo>
                  <a:pt x="272" y="1239"/>
                  <a:pt x="395" y="1404"/>
                  <a:pt x="538" y="1551"/>
                </a:cubicBezTo>
                <a:cubicBezTo>
                  <a:pt x="568" y="1583"/>
                  <a:pt x="619" y="1583"/>
                  <a:pt x="651" y="1551"/>
                </a:cubicBezTo>
                <a:cubicBezTo>
                  <a:pt x="776" y="1427"/>
                  <a:pt x="887" y="1287"/>
                  <a:pt x="980" y="1137"/>
                </a:cubicBezTo>
                <a:cubicBezTo>
                  <a:pt x="1080" y="976"/>
                  <a:pt x="1188" y="789"/>
                  <a:pt x="1188" y="593"/>
                </a:cubicBezTo>
                <a:cubicBezTo>
                  <a:pt x="1187" y="267"/>
                  <a:pt x="922" y="0"/>
                  <a:pt x="594" y="0"/>
                </a:cubicBezTo>
                <a:close/>
                <a:moveTo>
                  <a:pt x="594" y="937"/>
                </a:moveTo>
                <a:cubicBezTo>
                  <a:pt x="395" y="937"/>
                  <a:pt x="234" y="776"/>
                  <a:pt x="234" y="577"/>
                </a:cubicBezTo>
                <a:cubicBezTo>
                  <a:pt x="234" y="379"/>
                  <a:pt x="395" y="217"/>
                  <a:pt x="594" y="217"/>
                </a:cubicBezTo>
                <a:cubicBezTo>
                  <a:pt x="792" y="217"/>
                  <a:pt x="954" y="377"/>
                  <a:pt x="954" y="577"/>
                </a:cubicBezTo>
                <a:cubicBezTo>
                  <a:pt x="954" y="777"/>
                  <a:pt x="792" y="937"/>
                  <a:pt x="594" y="937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</p:sp>
      <p:sp>
        <p:nvSpPr>
          <p:cNvPr id="55" name="文本框 54"/>
          <p:cNvSpPr txBox="1"/>
          <p:nvPr/>
        </p:nvSpPr>
        <p:spPr>
          <a:xfrm>
            <a:off x="4137384" y="250106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35CAC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63.6%</a:t>
            </a:r>
            <a:endParaRPr lang="zh-CN" altLang="en-US" dirty="0">
              <a:solidFill>
                <a:srgbClr val="035CAC"/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6634054" y="1715170"/>
            <a:ext cx="4621246" cy="2258597"/>
            <a:chOff x="1336840" y="1980161"/>
            <a:chExt cx="3848617" cy="2209863"/>
          </a:xfrm>
        </p:grpSpPr>
        <p:sp>
          <p:nvSpPr>
            <p:cNvPr id="57" name="任意多边形: 形状 56"/>
            <p:cNvSpPr/>
            <p:nvPr/>
          </p:nvSpPr>
          <p:spPr>
            <a:xfrm>
              <a:off x="1649392" y="2084333"/>
              <a:ext cx="3536065" cy="529400"/>
            </a:xfrm>
            <a:custGeom>
              <a:avLst/>
              <a:gdLst>
                <a:gd name="connsiteX0" fmla="*/ 0 w 3536065"/>
                <a:gd name="connsiteY0" fmla="*/ 0 h 529400"/>
                <a:gd name="connsiteX1" fmla="*/ 3381017 w 3536065"/>
                <a:gd name="connsiteY1" fmla="*/ 0 h 529400"/>
                <a:gd name="connsiteX2" fmla="*/ 3536065 w 3536065"/>
                <a:gd name="connsiteY2" fmla="*/ 145826 h 529400"/>
                <a:gd name="connsiteX3" fmla="*/ 3536065 w 3536065"/>
                <a:gd name="connsiteY3" fmla="*/ 529400 h 529400"/>
                <a:gd name="connsiteX4" fmla="*/ 0 w 3536065"/>
                <a:gd name="connsiteY4" fmla="*/ 529400 h 5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6065" h="529400">
                  <a:moveTo>
                    <a:pt x="0" y="0"/>
                  </a:moveTo>
                  <a:lnTo>
                    <a:pt x="3381017" y="0"/>
                  </a:lnTo>
                  <a:lnTo>
                    <a:pt x="3536065" y="145826"/>
                  </a:lnTo>
                  <a:lnTo>
                    <a:pt x="3536065" y="529400"/>
                  </a:lnTo>
                  <a:lnTo>
                    <a:pt x="0" y="529400"/>
                  </a:lnTo>
                  <a:close/>
                </a:path>
              </a:pathLst>
            </a:custGeom>
            <a:solidFill>
              <a:srgbClr val="0345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1406770" y="2509561"/>
              <a:ext cx="3778687" cy="1680463"/>
            </a:xfrm>
            <a:prstGeom prst="rect">
              <a:avLst/>
            </a:prstGeom>
            <a:solidFill>
              <a:srgbClr val="E8F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1406770" y="1980161"/>
              <a:ext cx="3778687" cy="529400"/>
            </a:xfrm>
            <a:custGeom>
              <a:avLst/>
              <a:gdLst>
                <a:gd name="connsiteX0" fmla="*/ 0 w 3778687"/>
                <a:gd name="connsiteY0" fmla="*/ 0 h 529400"/>
                <a:gd name="connsiteX1" fmla="*/ 3381017 w 3778687"/>
                <a:gd name="connsiteY1" fmla="*/ 0 h 529400"/>
                <a:gd name="connsiteX2" fmla="*/ 3778687 w 3778687"/>
                <a:gd name="connsiteY2" fmla="*/ 374017 h 529400"/>
                <a:gd name="connsiteX3" fmla="*/ 3778687 w 3778687"/>
                <a:gd name="connsiteY3" fmla="*/ 529400 h 529400"/>
                <a:gd name="connsiteX4" fmla="*/ 0 w 3778687"/>
                <a:gd name="connsiteY4" fmla="*/ 529400 h 5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8687" h="529400">
                  <a:moveTo>
                    <a:pt x="0" y="0"/>
                  </a:moveTo>
                  <a:lnTo>
                    <a:pt x="3381017" y="0"/>
                  </a:lnTo>
                  <a:lnTo>
                    <a:pt x="3778687" y="374017"/>
                  </a:lnTo>
                  <a:lnTo>
                    <a:pt x="3778687" y="529400"/>
                  </a:lnTo>
                  <a:lnTo>
                    <a:pt x="0" y="529400"/>
                  </a:lnTo>
                  <a:close/>
                </a:path>
              </a:pathLst>
            </a:custGeom>
            <a:solidFill>
              <a:srgbClr val="035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4559333" y="1980161"/>
              <a:ext cx="544844" cy="457997"/>
            </a:xfrm>
            <a:custGeom>
              <a:avLst/>
              <a:gdLst>
                <a:gd name="connsiteX0" fmla="*/ 0 w 544844"/>
                <a:gd name="connsiteY0" fmla="*/ 0 h 457997"/>
                <a:gd name="connsiteX1" fmla="*/ 104907 w 544844"/>
                <a:gd name="connsiteY1" fmla="*/ 0 h 457997"/>
                <a:gd name="connsiteX2" fmla="*/ 544844 w 544844"/>
                <a:gd name="connsiteY2" fmla="*/ 405715 h 457997"/>
                <a:gd name="connsiteX3" fmla="*/ 496629 w 544844"/>
                <a:gd name="connsiteY3" fmla="*/ 457997 h 45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844" h="457997">
                  <a:moveTo>
                    <a:pt x="0" y="0"/>
                  </a:moveTo>
                  <a:lnTo>
                    <a:pt x="104907" y="0"/>
                  </a:lnTo>
                  <a:lnTo>
                    <a:pt x="544844" y="405715"/>
                  </a:lnTo>
                  <a:lnTo>
                    <a:pt x="496629" y="457997"/>
                  </a:lnTo>
                  <a:close/>
                </a:path>
              </a:pathLst>
            </a:cu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任意多边形: 形状 60"/>
            <p:cNvSpPr/>
            <p:nvPr/>
          </p:nvSpPr>
          <p:spPr>
            <a:xfrm rot="18760955">
              <a:off x="1467519" y="2256568"/>
              <a:ext cx="71120" cy="332478"/>
            </a:xfrm>
            <a:custGeom>
              <a:avLst/>
              <a:gdLst>
                <a:gd name="connsiteX0" fmla="*/ 71120 w 71120"/>
                <a:gd name="connsiteY0" fmla="*/ 0 h 332478"/>
                <a:gd name="connsiteX1" fmla="*/ 71120 w 71120"/>
                <a:gd name="connsiteY1" fmla="*/ 332478 h 332478"/>
                <a:gd name="connsiteX2" fmla="*/ 0 w 71120"/>
                <a:gd name="connsiteY2" fmla="*/ 255359 h 332478"/>
                <a:gd name="connsiteX3" fmla="*/ 0 w 71120"/>
                <a:gd name="connsiteY3" fmla="*/ 65588 h 33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" h="332478">
                  <a:moveTo>
                    <a:pt x="71120" y="0"/>
                  </a:moveTo>
                  <a:lnTo>
                    <a:pt x="71120" y="332478"/>
                  </a:lnTo>
                  <a:lnTo>
                    <a:pt x="0" y="255359"/>
                  </a:lnTo>
                  <a:lnTo>
                    <a:pt x="0" y="65588"/>
                  </a:lnTo>
                  <a:close/>
                </a:path>
              </a:pathLst>
            </a:cu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TextBox 42"/>
          <p:cNvSpPr txBox="1"/>
          <p:nvPr/>
        </p:nvSpPr>
        <p:spPr>
          <a:xfrm>
            <a:off x="8333742" y="1786898"/>
            <a:ext cx="12218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0" dirty="0"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添加标题</a:t>
            </a:r>
            <a:endParaRPr lang="zh-CN" altLang="en-US" sz="2400" b="0" dirty="0"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sp>
        <p:nvSpPr>
          <p:cNvPr id="63" name="TextBox 53"/>
          <p:cNvSpPr txBox="1"/>
          <p:nvPr/>
        </p:nvSpPr>
        <p:spPr>
          <a:xfrm>
            <a:off x="7221140" y="3008754"/>
            <a:ext cx="3601459" cy="5970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点击输入简要文字内容，文字内容需概括精炼，不用多余的文字修饰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9834738" y="250106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35CAC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86.7%</a:t>
            </a:r>
            <a:endParaRPr lang="zh-CN" altLang="en-US" dirty="0">
              <a:solidFill>
                <a:srgbClr val="035CAC"/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sp>
        <p:nvSpPr>
          <p:cNvPr id="54" name="shuffle-arrows-hand-drawn-symbol_35737"/>
          <p:cNvSpPr>
            <a:spLocks noChangeAspect="1"/>
          </p:cNvSpPr>
          <p:nvPr/>
        </p:nvSpPr>
        <p:spPr bwMode="auto">
          <a:xfrm>
            <a:off x="7221140" y="2466440"/>
            <a:ext cx="404916" cy="347863"/>
          </a:xfrm>
          <a:custGeom>
            <a:avLst/>
            <a:gdLst>
              <a:gd name="connsiteX0" fmla="*/ 231569 w 609272"/>
              <a:gd name="connsiteY0" fmla="*/ 280751 h 523426"/>
              <a:gd name="connsiteX1" fmla="*/ 251519 w 609272"/>
              <a:gd name="connsiteY1" fmla="*/ 311575 h 523426"/>
              <a:gd name="connsiteX2" fmla="*/ 278714 w 609272"/>
              <a:gd name="connsiteY2" fmla="*/ 349634 h 523426"/>
              <a:gd name="connsiteX3" fmla="*/ 37927 w 609272"/>
              <a:gd name="connsiteY3" fmla="*/ 467972 h 523426"/>
              <a:gd name="connsiteX4" fmla="*/ 37927 w 609272"/>
              <a:gd name="connsiteY4" fmla="*/ 389476 h 523426"/>
              <a:gd name="connsiteX5" fmla="*/ 186806 w 609272"/>
              <a:gd name="connsiteY5" fmla="*/ 339029 h 523426"/>
              <a:gd name="connsiteX6" fmla="*/ 231569 w 609272"/>
              <a:gd name="connsiteY6" fmla="*/ 280751 h 523426"/>
              <a:gd name="connsiteX7" fmla="*/ 54586 w 609272"/>
              <a:gd name="connsiteY7" fmla="*/ 54942 h 523426"/>
              <a:gd name="connsiteX8" fmla="*/ 291446 w 609272"/>
              <a:gd name="connsiteY8" fmla="*/ 191046 h 523426"/>
              <a:gd name="connsiteX9" fmla="*/ 299090 w 609272"/>
              <a:gd name="connsiteY9" fmla="*/ 202050 h 523426"/>
              <a:gd name="connsiteX10" fmla="*/ 337607 w 609272"/>
              <a:gd name="connsiteY10" fmla="*/ 261725 h 523426"/>
              <a:gd name="connsiteX11" fmla="*/ 382874 w 609272"/>
              <a:gd name="connsiteY11" fmla="*/ 319121 h 523426"/>
              <a:gd name="connsiteX12" fmla="*/ 485123 w 609272"/>
              <a:gd name="connsiteY12" fmla="*/ 366604 h 523426"/>
              <a:gd name="connsiteX13" fmla="*/ 477975 w 609272"/>
              <a:gd name="connsiteY13" fmla="*/ 357980 h 523426"/>
              <a:gd name="connsiteX14" fmla="*/ 477975 w 609272"/>
              <a:gd name="connsiteY14" fmla="*/ 302468 h 523426"/>
              <a:gd name="connsiteX15" fmla="*/ 507062 w 609272"/>
              <a:gd name="connsiteY15" fmla="*/ 290969 h 523426"/>
              <a:gd name="connsiteX16" fmla="*/ 533567 w 609272"/>
              <a:gd name="connsiteY16" fmla="*/ 302468 h 523426"/>
              <a:gd name="connsiteX17" fmla="*/ 596505 w 609272"/>
              <a:gd name="connsiteY17" fmla="*/ 378995 h 523426"/>
              <a:gd name="connsiteX18" fmla="*/ 598490 w 609272"/>
              <a:gd name="connsiteY18" fmla="*/ 434507 h 523426"/>
              <a:gd name="connsiteX19" fmla="*/ 527710 w 609272"/>
              <a:gd name="connsiteY19" fmla="*/ 511035 h 523426"/>
              <a:gd name="connsiteX20" fmla="*/ 501602 w 609272"/>
              <a:gd name="connsiteY20" fmla="*/ 523426 h 523426"/>
              <a:gd name="connsiteX21" fmla="*/ 472118 w 609272"/>
              <a:gd name="connsiteY21" fmla="*/ 455523 h 523426"/>
              <a:gd name="connsiteX22" fmla="*/ 481251 w 609272"/>
              <a:gd name="connsiteY22" fmla="*/ 445610 h 523426"/>
              <a:gd name="connsiteX23" fmla="*/ 371160 w 609272"/>
              <a:gd name="connsiteY23" fmla="*/ 410816 h 523426"/>
              <a:gd name="connsiteX24" fmla="*/ 291446 w 609272"/>
              <a:gd name="connsiteY24" fmla="*/ 332405 h 523426"/>
              <a:gd name="connsiteX25" fmla="*/ 268713 w 609272"/>
              <a:gd name="connsiteY25" fmla="*/ 300088 h 523426"/>
              <a:gd name="connsiteX26" fmla="*/ 243895 w 609272"/>
              <a:gd name="connsiteY26" fmla="*/ 261725 h 523426"/>
              <a:gd name="connsiteX27" fmla="*/ 186814 w 609272"/>
              <a:gd name="connsiteY27" fmla="*/ 184405 h 523426"/>
              <a:gd name="connsiteX28" fmla="*/ 54188 w 609272"/>
              <a:gd name="connsiteY28" fmla="*/ 133452 h 523426"/>
              <a:gd name="connsiteX29" fmla="*/ 37908 w 609272"/>
              <a:gd name="connsiteY29" fmla="*/ 133849 h 523426"/>
              <a:gd name="connsiteX30" fmla="*/ 35526 w 609272"/>
              <a:gd name="connsiteY30" fmla="*/ 133948 h 523426"/>
              <a:gd name="connsiteX31" fmla="*/ 37908 w 609272"/>
              <a:gd name="connsiteY31" fmla="*/ 55339 h 523426"/>
              <a:gd name="connsiteX32" fmla="*/ 54586 w 609272"/>
              <a:gd name="connsiteY32" fmla="*/ 54942 h 523426"/>
              <a:gd name="connsiteX33" fmla="*/ 499664 w 609272"/>
              <a:gd name="connsiteY33" fmla="*/ 55 h 523426"/>
              <a:gd name="connsiteX34" fmla="*/ 527712 w 609272"/>
              <a:gd name="connsiteY34" fmla="*/ 12333 h 523426"/>
              <a:gd name="connsiteX35" fmla="*/ 598490 w 609272"/>
              <a:gd name="connsiteY35" fmla="*/ 88858 h 523426"/>
              <a:gd name="connsiteX36" fmla="*/ 596505 w 609272"/>
              <a:gd name="connsiteY36" fmla="*/ 144467 h 523426"/>
              <a:gd name="connsiteX37" fmla="*/ 533568 w 609272"/>
              <a:gd name="connsiteY37" fmla="*/ 220992 h 523426"/>
              <a:gd name="connsiteX38" fmla="*/ 477978 w 609272"/>
              <a:gd name="connsiteY38" fmla="*/ 220992 h 523426"/>
              <a:gd name="connsiteX39" fmla="*/ 477978 w 609272"/>
              <a:gd name="connsiteY39" fmla="*/ 165383 h 523426"/>
              <a:gd name="connsiteX40" fmla="*/ 485125 w 609272"/>
              <a:gd name="connsiteY40" fmla="*/ 156759 h 523426"/>
              <a:gd name="connsiteX41" fmla="*/ 382878 w 609272"/>
              <a:gd name="connsiteY41" fmla="*/ 204240 h 523426"/>
              <a:gd name="connsiteX42" fmla="*/ 350318 w 609272"/>
              <a:gd name="connsiteY42" fmla="*/ 243493 h 523426"/>
              <a:gd name="connsiteX43" fmla="*/ 334037 w 609272"/>
              <a:gd name="connsiteY43" fmla="*/ 218315 h 523426"/>
              <a:gd name="connsiteX44" fmla="*/ 316268 w 609272"/>
              <a:gd name="connsiteY44" fmla="*/ 190759 h 523426"/>
              <a:gd name="connsiteX45" fmla="*/ 304753 w 609272"/>
              <a:gd name="connsiteY45" fmla="*/ 174106 h 523426"/>
              <a:gd name="connsiteX46" fmla="*/ 371164 w 609272"/>
              <a:gd name="connsiteY46" fmla="*/ 112648 h 523426"/>
              <a:gd name="connsiteX47" fmla="*/ 481254 w 609272"/>
              <a:gd name="connsiteY47" fmla="*/ 77756 h 523426"/>
              <a:gd name="connsiteX48" fmla="*/ 472121 w 609272"/>
              <a:gd name="connsiteY48" fmla="*/ 67843 h 523426"/>
              <a:gd name="connsiteX49" fmla="*/ 499664 w 609272"/>
              <a:gd name="connsiteY49" fmla="*/ 55 h 52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609272" h="523426">
                <a:moveTo>
                  <a:pt x="231569" y="280751"/>
                </a:moveTo>
                <a:cubicBezTo>
                  <a:pt x="238020" y="290960"/>
                  <a:pt x="244670" y="301366"/>
                  <a:pt x="251519" y="311575"/>
                </a:cubicBezTo>
                <a:cubicBezTo>
                  <a:pt x="259757" y="323964"/>
                  <a:pt x="268888" y="336848"/>
                  <a:pt x="278714" y="349634"/>
                </a:cubicBezTo>
                <a:cubicBezTo>
                  <a:pt x="219063" y="427535"/>
                  <a:pt x="144028" y="473324"/>
                  <a:pt x="37927" y="467972"/>
                </a:cubicBezTo>
                <a:cubicBezTo>
                  <a:pt x="-12493" y="465395"/>
                  <a:pt x="-12791" y="386899"/>
                  <a:pt x="37927" y="389476"/>
                </a:cubicBezTo>
                <a:cubicBezTo>
                  <a:pt x="94402" y="392350"/>
                  <a:pt x="146708" y="381151"/>
                  <a:pt x="186806" y="339029"/>
                </a:cubicBezTo>
                <a:cubicBezTo>
                  <a:pt x="203878" y="321089"/>
                  <a:pt x="218170" y="301267"/>
                  <a:pt x="231569" y="280751"/>
                </a:cubicBezTo>
                <a:close/>
                <a:moveTo>
                  <a:pt x="54586" y="54942"/>
                </a:moveTo>
                <a:cubicBezTo>
                  <a:pt x="159416" y="54942"/>
                  <a:pt x="232777" y="106985"/>
                  <a:pt x="291446" y="191046"/>
                </a:cubicBezTo>
                <a:cubicBezTo>
                  <a:pt x="294027" y="194714"/>
                  <a:pt x="296508" y="198283"/>
                  <a:pt x="299090" y="202050"/>
                </a:cubicBezTo>
                <a:cubicBezTo>
                  <a:pt x="312094" y="221876"/>
                  <a:pt x="324503" y="242098"/>
                  <a:pt x="337607" y="261725"/>
                </a:cubicBezTo>
                <a:cubicBezTo>
                  <a:pt x="351207" y="281948"/>
                  <a:pt x="365700" y="301476"/>
                  <a:pt x="382874" y="319121"/>
                </a:cubicBezTo>
                <a:cubicBezTo>
                  <a:pt x="413052" y="350248"/>
                  <a:pt x="447400" y="363035"/>
                  <a:pt x="485123" y="366604"/>
                </a:cubicBezTo>
                <a:cubicBezTo>
                  <a:pt x="482740" y="363729"/>
                  <a:pt x="480457" y="360855"/>
                  <a:pt x="477975" y="357980"/>
                </a:cubicBezTo>
                <a:cubicBezTo>
                  <a:pt x="464177" y="341624"/>
                  <a:pt x="461894" y="318526"/>
                  <a:pt x="477975" y="302468"/>
                </a:cubicBezTo>
                <a:cubicBezTo>
                  <a:pt x="485321" y="295132"/>
                  <a:pt x="496341" y="290969"/>
                  <a:pt x="507062" y="290969"/>
                </a:cubicBezTo>
                <a:cubicBezTo>
                  <a:pt x="517088" y="290969"/>
                  <a:pt x="526916" y="294537"/>
                  <a:pt x="533567" y="302468"/>
                </a:cubicBezTo>
                <a:cubicBezTo>
                  <a:pt x="554910" y="327646"/>
                  <a:pt x="575162" y="353717"/>
                  <a:pt x="596505" y="378995"/>
                </a:cubicBezTo>
                <a:cubicBezTo>
                  <a:pt x="610303" y="392873"/>
                  <a:pt x="615664" y="415970"/>
                  <a:pt x="598490" y="434507"/>
                </a:cubicBezTo>
                <a:lnTo>
                  <a:pt x="527710" y="511035"/>
                </a:lnTo>
                <a:cubicBezTo>
                  <a:pt x="519669" y="519758"/>
                  <a:pt x="510437" y="523426"/>
                  <a:pt x="501602" y="523426"/>
                </a:cubicBezTo>
                <a:cubicBezTo>
                  <a:pt x="472218" y="523426"/>
                  <a:pt x="445812" y="484072"/>
                  <a:pt x="472118" y="455523"/>
                </a:cubicBezTo>
                <a:lnTo>
                  <a:pt x="481251" y="445610"/>
                </a:lnTo>
                <a:cubicBezTo>
                  <a:pt x="442635" y="442834"/>
                  <a:pt x="405508" y="433021"/>
                  <a:pt x="371160" y="410816"/>
                </a:cubicBezTo>
                <a:cubicBezTo>
                  <a:pt x="339493" y="390197"/>
                  <a:pt x="313980" y="362441"/>
                  <a:pt x="291446" y="332405"/>
                </a:cubicBezTo>
                <a:cubicBezTo>
                  <a:pt x="283504" y="321798"/>
                  <a:pt x="275959" y="310993"/>
                  <a:pt x="268713" y="300088"/>
                </a:cubicBezTo>
                <a:cubicBezTo>
                  <a:pt x="260175" y="287499"/>
                  <a:pt x="252134" y="274513"/>
                  <a:pt x="243895" y="261725"/>
                </a:cubicBezTo>
                <a:cubicBezTo>
                  <a:pt x="226721" y="234564"/>
                  <a:pt x="209150" y="207799"/>
                  <a:pt x="186814" y="184405"/>
                </a:cubicBezTo>
                <a:cubicBezTo>
                  <a:pt x="150580" y="146240"/>
                  <a:pt x="104420" y="133452"/>
                  <a:pt x="54188" y="133452"/>
                </a:cubicBezTo>
                <a:cubicBezTo>
                  <a:pt x="48729" y="133452"/>
                  <a:pt x="43368" y="133651"/>
                  <a:pt x="37908" y="133849"/>
                </a:cubicBezTo>
                <a:cubicBezTo>
                  <a:pt x="37114" y="133948"/>
                  <a:pt x="36320" y="133948"/>
                  <a:pt x="35526" y="133948"/>
                </a:cubicBezTo>
                <a:cubicBezTo>
                  <a:pt x="-12720" y="133948"/>
                  <a:pt x="-11727" y="57916"/>
                  <a:pt x="37908" y="55339"/>
                </a:cubicBezTo>
                <a:cubicBezTo>
                  <a:pt x="43567" y="55041"/>
                  <a:pt x="49126" y="54942"/>
                  <a:pt x="54586" y="54942"/>
                </a:cubicBezTo>
                <a:close/>
                <a:moveTo>
                  <a:pt x="499664" y="55"/>
                </a:moveTo>
                <a:cubicBezTo>
                  <a:pt x="509173" y="-498"/>
                  <a:pt x="519100" y="3015"/>
                  <a:pt x="527712" y="12333"/>
                </a:cubicBezTo>
                <a:lnTo>
                  <a:pt x="598490" y="88858"/>
                </a:lnTo>
                <a:cubicBezTo>
                  <a:pt x="615664" y="107394"/>
                  <a:pt x="610303" y="130590"/>
                  <a:pt x="596505" y="144467"/>
                </a:cubicBezTo>
                <a:cubicBezTo>
                  <a:pt x="575162" y="169645"/>
                  <a:pt x="554911" y="195715"/>
                  <a:pt x="533568" y="220992"/>
                </a:cubicBezTo>
                <a:cubicBezTo>
                  <a:pt x="519770" y="237347"/>
                  <a:pt x="492173" y="235068"/>
                  <a:pt x="477978" y="220992"/>
                </a:cubicBezTo>
                <a:cubicBezTo>
                  <a:pt x="461896" y="204834"/>
                  <a:pt x="464179" y="181837"/>
                  <a:pt x="477978" y="165383"/>
                </a:cubicBezTo>
                <a:cubicBezTo>
                  <a:pt x="480360" y="162607"/>
                  <a:pt x="482743" y="159633"/>
                  <a:pt x="485125" y="156759"/>
                </a:cubicBezTo>
                <a:cubicBezTo>
                  <a:pt x="447403" y="160327"/>
                  <a:pt x="413056" y="173114"/>
                  <a:pt x="382878" y="204240"/>
                </a:cubicBezTo>
                <a:cubicBezTo>
                  <a:pt x="370866" y="216531"/>
                  <a:pt x="360244" y="229814"/>
                  <a:pt x="350318" y="243493"/>
                </a:cubicBezTo>
                <a:cubicBezTo>
                  <a:pt x="344858" y="235266"/>
                  <a:pt x="339497" y="226840"/>
                  <a:pt x="334037" y="218315"/>
                </a:cubicBezTo>
                <a:cubicBezTo>
                  <a:pt x="328280" y="209295"/>
                  <a:pt x="322324" y="199878"/>
                  <a:pt x="316268" y="190759"/>
                </a:cubicBezTo>
                <a:cubicBezTo>
                  <a:pt x="312496" y="185009"/>
                  <a:pt x="308624" y="179458"/>
                  <a:pt x="304753" y="174106"/>
                </a:cubicBezTo>
                <a:cubicBezTo>
                  <a:pt x="324011" y="150613"/>
                  <a:pt x="345553" y="129301"/>
                  <a:pt x="371164" y="112648"/>
                </a:cubicBezTo>
                <a:cubicBezTo>
                  <a:pt x="405511" y="90345"/>
                  <a:pt x="442638" y="80531"/>
                  <a:pt x="481254" y="77756"/>
                </a:cubicBezTo>
                <a:lnTo>
                  <a:pt x="472121" y="67843"/>
                </a:lnTo>
                <a:cubicBezTo>
                  <a:pt x="446361" y="39964"/>
                  <a:pt x="471134" y="1714"/>
                  <a:pt x="499664" y="55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66" name="TextBox 53"/>
          <p:cNvSpPr txBox="1"/>
          <p:nvPr/>
        </p:nvSpPr>
        <p:spPr>
          <a:xfrm>
            <a:off x="1795332" y="4999813"/>
            <a:ext cx="8601337" cy="5970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点击输入简要文字内容，文字内容需概括精炼，不用多余的文字修饰。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点击输入简要文字内容，文字内容需概括精炼，不用多余的文字修饰。点击输入简要文字内容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00392" y="4251881"/>
            <a:ext cx="10911469" cy="2677691"/>
            <a:chOff x="600392" y="4251881"/>
            <a:chExt cx="10911469" cy="2677691"/>
          </a:xfrm>
        </p:grpSpPr>
        <p:sp>
          <p:nvSpPr>
            <p:cNvPr id="68" name="矩形 67"/>
            <p:cNvSpPr/>
            <p:nvPr/>
          </p:nvSpPr>
          <p:spPr>
            <a:xfrm>
              <a:off x="600392" y="4251881"/>
              <a:ext cx="1467068" cy="16312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0" dirty="0">
                  <a:solidFill>
                    <a:srgbClr val="035CAC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“</a:t>
              </a:r>
              <a:endParaRPr lang="zh-CN" altLang="en-US" sz="10000" dirty="0">
                <a:solidFill>
                  <a:srgbClr val="035CAC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0083265" y="5298356"/>
              <a:ext cx="1428596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000" spc="-300" dirty="0">
                  <a:solidFill>
                    <a:srgbClr val="035CAC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”</a:t>
              </a:r>
              <a:endParaRPr lang="zh-CN" altLang="en-US" sz="10000" spc="-300" dirty="0">
                <a:solidFill>
                  <a:srgbClr val="035CAC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-350519" y="0"/>
            <a:ext cx="868680" cy="761999"/>
          </a:xfrm>
          <a:prstGeom prst="parallelogram">
            <a:avLst>
              <a:gd name="adj" fmla="val 43185"/>
            </a:avLst>
          </a:prstGeom>
          <a:solidFill>
            <a:srgbClr val="034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7241" y="0"/>
            <a:ext cx="2604303" cy="185195"/>
          </a:xfrm>
          <a:custGeom>
            <a:avLst/>
            <a:gdLst>
              <a:gd name="connsiteX0" fmla="*/ 0 w 2604303"/>
              <a:gd name="connsiteY0" fmla="*/ 0 h 185195"/>
              <a:gd name="connsiteX1" fmla="*/ 2604303 w 2604303"/>
              <a:gd name="connsiteY1" fmla="*/ 0 h 185195"/>
              <a:gd name="connsiteX2" fmla="*/ 2604303 w 2604303"/>
              <a:gd name="connsiteY2" fmla="*/ 185195 h 185195"/>
              <a:gd name="connsiteX3" fmla="*/ 0 w 2604303"/>
              <a:gd name="connsiteY3" fmla="*/ 185195 h 185195"/>
              <a:gd name="connsiteX4" fmla="*/ 0 w 2604303"/>
              <a:gd name="connsiteY4" fmla="*/ 0 h 185195"/>
              <a:gd name="connsiteX0-1" fmla="*/ 0 w 2604303"/>
              <a:gd name="connsiteY0-2" fmla="*/ 0 h 185195"/>
              <a:gd name="connsiteX1-3" fmla="*/ 2604303 w 2604303"/>
              <a:gd name="connsiteY1-4" fmla="*/ 0 h 185195"/>
              <a:gd name="connsiteX2-5" fmla="*/ 2512863 w 2604303"/>
              <a:gd name="connsiteY2-6" fmla="*/ 185195 h 185195"/>
              <a:gd name="connsiteX3-7" fmla="*/ 0 w 2604303"/>
              <a:gd name="connsiteY3-8" fmla="*/ 185195 h 185195"/>
              <a:gd name="connsiteX4-9" fmla="*/ 0 w 2604303"/>
              <a:gd name="connsiteY4-10" fmla="*/ 0 h 1851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604303" h="185195">
                <a:moveTo>
                  <a:pt x="0" y="0"/>
                </a:moveTo>
                <a:lnTo>
                  <a:pt x="2604303" y="0"/>
                </a:lnTo>
                <a:lnTo>
                  <a:pt x="2512863" y="185195"/>
                </a:lnTo>
                <a:lnTo>
                  <a:pt x="0" y="185195"/>
                </a:lnTo>
                <a:lnTo>
                  <a:pt x="0" y="0"/>
                </a:lnTo>
                <a:close/>
              </a:path>
            </a:pathLst>
          </a:custGeom>
          <a:solidFill>
            <a:srgbClr val="034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平行四边形 5"/>
          <p:cNvSpPr/>
          <p:nvPr/>
        </p:nvSpPr>
        <p:spPr>
          <a:xfrm>
            <a:off x="137162" y="90238"/>
            <a:ext cx="662938" cy="581524"/>
          </a:xfrm>
          <a:prstGeom prst="parallelogram">
            <a:avLst>
              <a:gd name="adj" fmla="val 43185"/>
            </a:avLst>
          </a:prstGeom>
          <a:gradFill>
            <a:gsLst>
              <a:gs pos="0">
                <a:srgbClr val="034581"/>
              </a:gs>
              <a:gs pos="100000">
                <a:srgbClr val="6CAFEF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平行四边形 6"/>
          <p:cNvSpPr/>
          <p:nvPr/>
        </p:nvSpPr>
        <p:spPr>
          <a:xfrm>
            <a:off x="2337751" y="223989"/>
            <a:ext cx="465739" cy="408543"/>
          </a:xfrm>
          <a:prstGeom prst="parallelogram">
            <a:avLst>
              <a:gd name="adj" fmla="val 43185"/>
            </a:avLst>
          </a:prstGeom>
          <a:gradFill>
            <a:gsLst>
              <a:gs pos="0">
                <a:srgbClr val="6CAFEF">
                  <a:alpha val="50000"/>
                </a:srgbClr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平行四边形 7"/>
          <p:cNvSpPr/>
          <p:nvPr/>
        </p:nvSpPr>
        <p:spPr>
          <a:xfrm>
            <a:off x="2713309" y="0"/>
            <a:ext cx="465739" cy="761999"/>
          </a:xfrm>
          <a:prstGeom prst="parallelogram">
            <a:avLst>
              <a:gd name="adj" fmla="val 64760"/>
            </a:avLst>
          </a:prstGeom>
          <a:gradFill>
            <a:gsLst>
              <a:gs pos="0">
                <a:srgbClr val="6CAFEF">
                  <a:alpha val="50000"/>
                </a:srgbClr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平行四边形 8"/>
          <p:cNvSpPr/>
          <p:nvPr/>
        </p:nvSpPr>
        <p:spPr>
          <a:xfrm>
            <a:off x="-56225" y="402311"/>
            <a:ext cx="386773" cy="339275"/>
          </a:xfrm>
          <a:prstGeom prst="parallelogram">
            <a:avLst>
              <a:gd name="adj" fmla="val 43185"/>
            </a:avLst>
          </a:prstGeom>
          <a:gradFill>
            <a:gsLst>
              <a:gs pos="0">
                <a:srgbClr val="6CAFEF">
                  <a:alpha val="5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平行四边形 9"/>
          <p:cNvSpPr/>
          <p:nvPr/>
        </p:nvSpPr>
        <p:spPr>
          <a:xfrm>
            <a:off x="-28317" y="147908"/>
            <a:ext cx="305524" cy="268004"/>
          </a:xfrm>
          <a:prstGeom prst="parallelogram">
            <a:avLst>
              <a:gd name="adj" fmla="val 43185"/>
            </a:avLst>
          </a:prstGeom>
          <a:gradFill>
            <a:gsLst>
              <a:gs pos="0">
                <a:srgbClr val="6CAFEF">
                  <a:alpha val="5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518161" y="761999"/>
            <a:ext cx="11450062" cy="0"/>
          </a:xfrm>
          <a:prstGeom prst="line">
            <a:avLst/>
          </a:prstGeom>
          <a:ln w="12700">
            <a:solidFill>
              <a:srgbClr val="8EB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1471626" y="595594"/>
            <a:ext cx="465739" cy="121286"/>
            <a:chOff x="11369042" y="568879"/>
            <a:chExt cx="568324" cy="148001"/>
          </a:xfrm>
        </p:grpSpPr>
        <p:sp>
          <p:nvSpPr>
            <p:cNvPr id="13" name="平行四边形 12"/>
            <p:cNvSpPr/>
            <p:nvPr/>
          </p:nvSpPr>
          <p:spPr>
            <a:xfrm>
              <a:off x="11369042" y="568879"/>
              <a:ext cx="284162" cy="148001"/>
            </a:xfrm>
            <a:prstGeom prst="parallelogram">
              <a:avLst>
                <a:gd name="adj" fmla="val 43185"/>
              </a:avLst>
            </a:prstGeom>
            <a:solidFill>
              <a:srgbClr val="0345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11653204" y="568879"/>
              <a:ext cx="284162" cy="148001"/>
            </a:xfrm>
            <a:prstGeom prst="parallelogram">
              <a:avLst>
                <a:gd name="adj" fmla="val 43185"/>
              </a:avLst>
            </a:prstGeom>
            <a:solidFill>
              <a:srgbClr val="8EB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88161" y="189451"/>
            <a:ext cx="17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添加标题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44797" y="405460"/>
            <a:ext cx="17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ADD THE TITLE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97617" y="3521681"/>
            <a:ext cx="10574009" cy="347920"/>
            <a:chOff x="897617" y="3348616"/>
            <a:chExt cx="10574009" cy="347920"/>
          </a:xfrm>
          <a:solidFill>
            <a:srgbClr val="035CAC"/>
          </a:solidFill>
        </p:grpSpPr>
        <p:sp>
          <p:nvSpPr>
            <p:cNvPr id="2" name="矩形 1"/>
            <p:cNvSpPr/>
            <p:nvPr/>
          </p:nvSpPr>
          <p:spPr>
            <a:xfrm>
              <a:off x="897617" y="3628825"/>
              <a:ext cx="10396766" cy="677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>
              <a:off x="10983222" y="3348616"/>
              <a:ext cx="488404" cy="34792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059336" y="1554031"/>
            <a:ext cx="2556830" cy="1546189"/>
            <a:chOff x="1336840" y="1980161"/>
            <a:chExt cx="3848617" cy="2209863"/>
          </a:xfrm>
        </p:grpSpPr>
        <p:sp>
          <p:nvSpPr>
            <p:cNvPr id="44" name="任意多边形: 形状 43"/>
            <p:cNvSpPr/>
            <p:nvPr/>
          </p:nvSpPr>
          <p:spPr>
            <a:xfrm>
              <a:off x="1649392" y="2084333"/>
              <a:ext cx="3536065" cy="529400"/>
            </a:xfrm>
            <a:custGeom>
              <a:avLst/>
              <a:gdLst>
                <a:gd name="connsiteX0" fmla="*/ 0 w 3536065"/>
                <a:gd name="connsiteY0" fmla="*/ 0 h 529400"/>
                <a:gd name="connsiteX1" fmla="*/ 3381017 w 3536065"/>
                <a:gd name="connsiteY1" fmla="*/ 0 h 529400"/>
                <a:gd name="connsiteX2" fmla="*/ 3536065 w 3536065"/>
                <a:gd name="connsiteY2" fmla="*/ 145826 h 529400"/>
                <a:gd name="connsiteX3" fmla="*/ 3536065 w 3536065"/>
                <a:gd name="connsiteY3" fmla="*/ 529400 h 529400"/>
                <a:gd name="connsiteX4" fmla="*/ 0 w 3536065"/>
                <a:gd name="connsiteY4" fmla="*/ 529400 h 5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6065" h="529400">
                  <a:moveTo>
                    <a:pt x="0" y="0"/>
                  </a:moveTo>
                  <a:lnTo>
                    <a:pt x="3381017" y="0"/>
                  </a:lnTo>
                  <a:lnTo>
                    <a:pt x="3536065" y="145826"/>
                  </a:lnTo>
                  <a:lnTo>
                    <a:pt x="3536065" y="529400"/>
                  </a:lnTo>
                  <a:lnTo>
                    <a:pt x="0" y="529400"/>
                  </a:lnTo>
                  <a:close/>
                </a:path>
              </a:pathLst>
            </a:custGeom>
            <a:solidFill>
              <a:srgbClr val="0345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1406770" y="2509561"/>
              <a:ext cx="3778687" cy="1680463"/>
            </a:xfrm>
            <a:prstGeom prst="rect">
              <a:avLst/>
            </a:prstGeom>
            <a:solidFill>
              <a:srgbClr val="E8F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1406770" y="1980161"/>
              <a:ext cx="3778687" cy="529400"/>
            </a:xfrm>
            <a:custGeom>
              <a:avLst/>
              <a:gdLst>
                <a:gd name="connsiteX0" fmla="*/ 0 w 3778687"/>
                <a:gd name="connsiteY0" fmla="*/ 0 h 529400"/>
                <a:gd name="connsiteX1" fmla="*/ 3381017 w 3778687"/>
                <a:gd name="connsiteY1" fmla="*/ 0 h 529400"/>
                <a:gd name="connsiteX2" fmla="*/ 3778687 w 3778687"/>
                <a:gd name="connsiteY2" fmla="*/ 374017 h 529400"/>
                <a:gd name="connsiteX3" fmla="*/ 3778687 w 3778687"/>
                <a:gd name="connsiteY3" fmla="*/ 529400 h 529400"/>
                <a:gd name="connsiteX4" fmla="*/ 0 w 3778687"/>
                <a:gd name="connsiteY4" fmla="*/ 529400 h 5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8687" h="529400">
                  <a:moveTo>
                    <a:pt x="0" y="0"/>
                  </a:moveTo>
                  <a:lnTo>
                    <a:pt x="3381017" y="0"/>
                  </a:lnTo>
                  <a:lnTo>
                    <a:pt x="3778687" y="374017"/>
                  </a:lnTo>
                  <a:lnTo>
                    <a:pt x="3778687" y="529400"/>
                  </a:lnTo>
                  <a:lnTo>
                    <a:pt x="0" y="529400"/>
                  </a:lnTo>
                  <a:close/>
                </a:path>
              </a:pathLst>
            </a:custGeom>
            <a:solidFill>
              <a:srgbClr val="035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4559333" y="1980161"/>
              <a:ext cx="544844" cy="457997"/>
            </a:xfrm>
            <a:custGeom>
              <a:avLst/>
              <a:gdLst>
                <a:gd name="connsiteX0" fmla="*/ 0 w 544844"/>
                <a:gd name="connsiteY0" fmla="*/ 0 h 457997"/>
                <a:gd name="connsiteX1" fmla="*/ 104907 w 544844"/>
                <a:gd name="connsiteY1" fmla="*/ 0 h 457997"/>
                <a:gd name="connsiteX2" fmla="*/ 544844 w 544844"/>
                <a:gd name="connsiteY2" fmla="*/ 405715 h 457997"/>
                <a:gd name="connsiteX3" fmla="*/ 496629 w 544844"/>
                <a:gd name="connsiteY3" fmla="*/ 457997 h 45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844" h="457997">
                  <a:moveTo>
                    <a:pt x="0" y="0"/>
                  </a:moveTo>
                  <a:lnTo>
                    <a:pt x="104907" y="0"/>
                  </a:lnTo>
                  <a:lnTo>
                    <a:pt x="544844" y="405715"/>
                  </a:lnTo>
                  <a:lnTo>
                    <a:pt x="496629" y="457997"/>
                  </a:lnTo>
                  <a:close/>
                </a:path>
              </a:pathLst>
            </a:cu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任意多边形: 形状 47"/>
            <p:cNvSpPr/>
            <p:nvPr/>
          </p:nvSpPr>
          <p:spPr>
            <a:xfrm rot="18760955">
              <a:off x="1467519" y="2256568"/>
              <a:ext cx="71120" cy="332478"/>
            </a:xfrm>
            <a:custGeom>
              <a:avLst/>
              <a:gdLst>
                <a:gd name="connsiteX0" fmla="*/ 71120 w 71120"/>
                <a:gd name="connsiteY0" fmla="*/ 0 h 332478"/>
                <a:gd name="connsiteX1" fmla="*/ 71120 w 71120"/>
                <a:gd name="connsiteY1" fmla="*/ 332478 h 332478"/>
                <a:gd name="connsiteX2" fmla="*/ 0 w 71120"/>
                <a:gd name="connsiteY2" fmla="*/ 255359 h 332478"/>
                <a:gd name="connsiteX3" fmla="*/ 0 w 71120"/>
                <a:gd name="connsiteY3" fmla="*/ 65588 h 33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" h="332478">
                  <a:moveTo>
                    <a:pt x="71120" y="0"/>
                  </a:moveTo>
                  <a:lnTo>
                    <a:pt x="71120" y="332478"/>
                  </a:lnTo>
                  <a:lnTo>
                    <a:pt x="0" y="255359"/>
                  </a:lnTo>
                  <a:lnTo>
                    <a:pt x="0" y="65588"/>
                  </a:lnTo>
                  <a:close/>
                </a:path>
              </a:pathLst>
            </a:cu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742864" y="1554031"/>
            <a:ext cx="2556830" cy="1546189"/>
            <a:chOff x="1336840" y="1980161"/>
            <a:chExt cx="3848617" cy="2209863"/>
          </a:xfrm>
        </p:grpSpPr>
        <p:sp>
          <p:nvSpPr>
            <p:cNvPr id="68" name="任意多边形: 形状 67"/>
            <p:cNvSpPr/>
            <p:nvPr/>
          </p:nvSpPr>
          <p:spPr>
            <a:xfrm>
              <a:off x="1649392" y="2084333"/>
              <a:ext cx="3536065" cy="529400"/>
            </a:xfrm>
            <a:custGeom>
              <a:avLst/>
              <a:gdLst>
                <a:gd name="connsiteX0" fmla="*/ 0 w 3536065"/>
                <a:gd name="connsiteY0" fmla="*/ 0 h 529400"/>
                <a:gd name="connsiteX1" fmla="*/ 3381017 w 3536065"/>
                <a:gd name="connsiteY1" fmla="*/ 0 h 529400"/>
                <a:gd name="connsiteX2" fmla="*/ 3536065 w 3536065"/>
                <a:gd name="connsiteY2" fmla="*/ 145826 h 529400"/>
                <a:gd name="connsiteX3" fmla="*/ 3536065 w 3536065"/>
                <a:gd name="connsiteY3" fmla="*/ 529400 h 529400"/>
                <a:gd name="connsiteX4" fmla="*/ 0 w 3536065"/>
                <a:gd name="connsiteY4" fmla="*/ 529400 h 5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6065" h="529400">
                  <a:moveTo>
                    <a:pt x="0" y="0"/>
                  </a:moveTo>
                  <a:lnTo>
                    <a:pt x="3381017" y="0"/>
                  </a:lnTo>
                  <a:lnTo>
                    <a:pt x="3536065" y="145826"/>
                  </a:lnTo>
                  <a:lnTo>
                    <a:pt x="3536065" y="529400"/>
                  </a:lnTo>
                  <a:lnTo>
                    <a:pt x="0" y="529400"/>
                  </a:lnTo>
                  <a:close/>
                </a:path>
              </a:pathLst>
            </a:custGeom>
            <a:solidFill>
              <a:srgbClr val="0345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1406770" y="2509561"/>
              <a:ext cx="3778687" cy="1680463"/>
            </a:xfrm>
            <a:prstGeom prst="rect">
              <a:avLst/>
            </a:prstGeom>
            <a:solidFill>
              <a:srgbClr val="E8F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1406770" y="1980161"/>
              <a:ext cx="3778687" cy="529400"/>
            </a:xfrm>
            <a:custGeom>
              <a:avLst/>
              <a:gdLst>
                <a:gd name="connsiteX0" fmla="*/ 0 w 3778687"/>
                <a:gd name="connsiteY0" fmla="*/ 0 h 529400"/>
                <a:gd name="connsiteX1" fmla="*/ 3381017 w 3778687"/>
                <a:gd name="connsiteY1" fmla="*/ 0 h 529400"/>
                <a:gd name="connsiteX2" fmla="*/ 3778687 w 3778687"/>
                <a:gd name="connsiteY2" fmla="*/ 374017 h 529400"/>
                <a:gd name="connsiteX3" fmla="*/ 3778687 w 3778687"/>
                <a:gd name="connsiteY3" fmla="*/ 529400 h 529400"/>
                <a:gd name="connsiteX4" fmla="*/ 0 w 3778687"/>
                <a:gd name="connsiteY4" fmla="*/ 529400 h 5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8687" h="529400">
                  <a:moveTo>
                    <a:pt x="0" y="0"/>
                  </a:moveTo>
                  <a:lnTo>
                    <a:pt x="3381017" y="0"/>
                  </a:lnTo>
                  <a:lnTo>
                    <a:pt x="3778687" y="374017"/>
                  </a:lnTo>
                  <a:lnTo>
                    <a:pt x="3778687" y="529400"/>
                  </a:lnTo>
                  <a:lnTo>
                    <a:pt x="0" y="529400"/>
                  </a:lnTo>
                  <a:close/>
                </a:path>
              </a:pathLst>
            </a:custGeom>
            <a:solidFill>
              <a:srgbClr val="035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4559333" y="1980161"/>
              <a:ext cx="544844" cy="457997"/>
            </a:xfrm>
            <a:custGeom>
              <a:avLst/>
              <a:gdLst>
                <a:gd name="connsiteX0" fmla="*/ 0 w 544844"/>
                <a:gd name="connsiteY0" fmla="*/ 0 h 457997"/>
                <a:gd name="connsiteX1" fmla="*/ 104907 w 544844"/>
                <a:gd name="connsiteY1" fmla="*/ 0 h 457997"/>
                <a:gd name="connsiteX2" fmla="*/ 544844 w 544844"/>
                <a:gd name="connsiteY2" fmla="*/ 405715 h 457997"/>
                <a:gd name="connsiteX3" fmla="*/ 496629 w 544844"/>
                <a:gd name="connsiteY3" fmla="*/ 457997 h 45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844" h="457997">
                  <a:moveTo>
                    <a:pt x="0" y="0"/>
                  </a:moveTo>
                  <a:lnTo>
                    <a:pt x="104907" y="0"/>
                  </a:lnTo>
                  <a:lnTo>
                    <a:pt x="544844" y="405715"/>
                  </a:lnTo>
                  <a:lnTo>
                    <a:pt x="496629" y="457997"/>
                  </a:lnTo>
                  <a:close/>
                </a:path>
              </a:pathLst>
            </a:cu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任意多边形: 形状 71"/>
            <p:cNvSpPr/>
            <p:nvPr/>
          </p:nvSpPr>
          <p:spPr>
            <a:xfrm rot="18760955">
              <a:off x="1467519" y="2256568"/>
              <a:ext cx="71120" cy="332478"/>
            </a:xfrm>
            <a:custGeom>
              <a:avLst/>
              <a:gdLst>
                <a:gd name="connsiteX0" fmla="*/ 71120 w 71120"/>
                <a:gd name="connsiteY0" fmla="*/ 0 h 332478"/>
                <a:gd name="connsiteX1" fmla="*/ 71120 w 71120"/>
                <a:gd name="connsiteY1" fmla="*/ 332478 h 332478"/>
                <a:gd name="connsiteX2" fmla="*/ 0 w 71120"/>
                <a:gd name="connsiteY2" fmla="*/ 255359 h 332478"/>
                <a:gd name="connsiteX3" fmla="*/ 0 w 71120"/>
                <a:gd name="connsiteY3" fmla="*/ 65588 h 33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" h="332478">
                  <a:moveTo>
                    <a:pt x="71120" y="0"/>
                  </a:moveTo>
                  <a:lnTo>
                    <a:pt x="71120" y="332478"/>
                  </a:lnTo>
                  <a:lnTo>
                    <a:pt x="0" y="255359"/>
                  </a:lnTo>
                  <a:lnTo>
                    <a:pt x="0" y="65588"/>
                  </a:lnTo>
                  <a:close/>
                </a:path>
              </a:pathLst>
            </a:cu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8426392" y="1554031"/>
            <a:ext cx="2556830" cy="1546189"/>
            <a:chOff x="1336840" y="1980161"/>
            <a:chExt cx="3848617" cy="2209863"/>
          </a:xfrm>
        </p:grpSpPr>
        <p:sp>
          <p:nvSpPr>
            <p:cNvPr id="74" name="任意多边形: 形状 73"/>
            <p:cNvSpPr/>
            <p:nvPr/>
          </p:nvSpPr>
          <p:spPr>
            <a:xfrm>
              <a:off x="1649392" y="2084333"/>
              <a:ext cx="3536065" cy="529400"/>
            </a:xfrm>
            <a:custGeom>
              <a:avLst/>
              <a:gdLst>
                <a:gd name="connsiteX0" fmla="*/ 0 w 3536065"/>
                <a:gd name="connsiteY0" fmla="*/ 0 h 529400"/>
                <a:gd name="connsiteX1" fmla="*/ 3381017 w 3536065"/>
                <a:gd name="connsiteY1" fmla="*/ 0 h 529400"/>
                <a:gd name="connsiteX2" fmla="*/ 3536065 w 3536065"/>
                <a:gd name="connsiteY2" fmla="*/ 145826 h 529400"/>
                <a:gd name="connsiteX3" fmla="*/ 3536065 w 3536065"/>
                <a:gd name="connsiteY3" fmla="*/ 529400 h 529400"/>
                <a:gd name="connsiteX4" fmla="*/ 0 w 3536065"/>
                <a:gd name="connsiteY4" fmla="*/ 529400 h 5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6065" h="529400">
                  <a:moveTo>
                    <a:pt x="0" y="0"/>
                  </a:moveTo>
                  <a:lnTo>
                    <a:pt x="3381017" y="0"/>
                  </a:lnTo>
                  <a:lnTo>
                    <a:pt x="3536065" y="145826"/>
                  </a:lnTo>
                  <a:lnTo>
                    <a:pt x="3536065" y="529400"/>
                  </a:lnTo>
                  <a:lnTo>
                    <a:pt x="0" y="529400"/>
                  </a:lnTo>
                  <a:close/>
                </a:path>
              </a:pathLst>
            </a:custGeom>
            <a:solidFill>
              <a:srgbClr val="0345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矩形 74"/>
            <p:cNvSpPr/>
            <p:nvPr/>
          </p:nvSpPr>
          <p:spPr>
            <a:xfrm>
              <a:off x="1406770" y="2509561"/>
              <a:ext cx="3778687" cy="1680463"/>
            </a:xfrm>
            <a:prstGeom prst="rect">
              <a:avLst/>
            </a:prstGeom>
            <a:solidFill>
              <a:srgbClr val="E8F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1406770" y="1980161"/>
              <a:ext cx="3778687" cy="529400"/>
            </a:xfrm>
            <a:custGeom>
              <a:avLst/>
              <a:gdLst>
                <a:gd name="connsiteX0" fmla="*/ 0 w 3778687"/>
                <a:gd name="connsiteY0" fmla="*/ 0 h 529400"/>
                <a:gd name="connsiteX1" fmla="*/ 3381017 w 3778687"/>
                <a:gd name="connsiteY1" fmla="*/ 0 h 529400"/>
                <a:gd name="connsiteX2" fmla="*/ 3778687 w 3778687"/>
                <a:gd name="connsiteY2" fmla="*/ 374017 h 529400"/>
                <a:gd name="connsiteX3" fmla="*/ 3778687 w 3778687"/>
                <a:gd name="connsiteY3" fmla="*/ 529400 h 529400"/>
                <a:gd name="connsiteX4" fmla="*/ 0 w 3778687"/>
                <a:gd name="connsiteY4" fmla="*/ 529400 h 5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8687" h="529400">
                  <a:moveTo>
                    <a:pt x="0" y="0"/>
                  </a:moveTo>
                  <a:lnTo>
                    <a:pt x="3381017" y="0"/>
                  </a:lnTo>
                  <a:lnTo>
                    <a:pt x="3778687" y="374017"/>
                  </a:lnTo>
                  <a:lnTo>
                    <a:pt x="3778687" y="529400"/>
                  </a:lnTo>
                  <a:lnTo>
                    <a:pt x="0" y="529400"/>
                  </a:lnTo>
                  <a:close/>
                </a:path>
              </a:pathLst>
            </a:custGeom>
            <a:solidFill>
              <a:srgbClr val="035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4559333" y="1980161"/>
              <a:ext cx="544844" cy="457997"/>
            </a:xfrm>
            <a:custGeom>
              <a:avLst/>
              <a:gdLst>
                <a:gd name="connsiteX0" fmla="*/ 0 w 544844"/>
                <a:gd name="connsiteY0" fmla="*/ 0 h 457997"/>
                <a:gd name="connsiteX1" fmla="*/ 104907 w 544844"/>
                <a:gd name="connsiteY1" fmla="*/ 0 h 457997"/>
                <a:gd name="connsiteX2" fmla="*/ 544844 w 544844"/>
                <a:gd name="connsiteY2" fmla="*/ 405715 h 457997"/>
                <a:gd name="connsiteX3" fmla="*/ 496629 w 544844"/>
                <a:gd name="connsiteY3" fmla="*/ 457997 h 45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844" h="457997">
                  <a:moveTo>
                    <a:pt x="0" y="0"/>
                  </a:moveTo>
                  <a:lnTo>
                    <a:pt x="104907" y="0"/>
                  </a:lnTo>
                  <a:lnTo>
                    <a:pt x="544844" y="405715"/>
                  </a:lnTo>
                  <a:lnTo>
                    <a:pt x="496629" y="457997"/>
                  </a:lnTo>
                  <a:close/>
                </a:path>
              </a:pathLst>
            </a:cu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任意多边形: 形状 77"/>
            <p:cNvSpPr/>
            <p:nvPr/>
          </p:nvSpPr>
          <p:spPr>
            <a:xfrm rot="18760955">
              <a:off x="1467519" y="2256568"/>
              <a:ext cx="71120" cy="332478"/>
            </a:xfrm>
            <a:custGeom>
              <a:avLst/>
              <a:gdLst>
                <a:gd name="connsiteX0" fmla="*/ 71120 w 71120"/>
                <a:gd name="connsiteY0" fmla="*/ 0 h 332478"/>
                <a:gd name="connsiteX1" fmla="*/ 71120 w 71120"/>
                <a:gd name="connsiteY1" fmla="*/ 332478 h 332478"/>
                <a:gd name="connsiteX2" fmla="*/ 0 w 71120"/>
                <a:gd name="connsiteY2" fmla="*/ 255359 h 332478"/>
                <a:gd name="connsiteX3" fmla="*/ 0 w 71120"/>
                <a:gd name="connsiteY3" fmla="*/ 65588 h 33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" h="332478">
                  <a:moveTo>
                    <a:pt x="71120" y="0"/>
                  </a:moveTo>
                  <a:lnTo>
                    <a:pt x="71120" y="332478"/>
                  </a:lnTo>
                  <a:lnTo>
                    <a:pt x="0" y="255359"/>
                  </a:lnTo>
                  <a:lnTo>
                    <a:pt x="0" y="65588"/>
                  </a:lnTo>
                  <a:close/>
                </a:path>
              </a:pathLst>
            </a:cu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2803490" y="4530874"/>
            <a:ext cx="2556830" cy="1546189"/>
            <a:chOff x="1336840" y="1980161"/>
            <a:chExt cx="3848617" cy="2209863"/>
          </a:xfrm>
        </p:grpSpPr>
        <p:sp>
          <p:nvSpPr>
            <p:cNvPr id="80" name="任意多边形: 形状 79"/>
            <p:cNvSpPr/>
            <p:nvPr/>
          </p:nvSpPr>
          <p:spPr>
            <a:xfrm>
              <a:off x="1649392" y="2084333"/>
              <a:ext cx="3536065" cy="529400"/>
            </a:xfrm>
            <a:custGeom>
              <a:avLst/>
              <a:gdLst>
                <a:gd name="connsiteX0" fmla="*/ 0 w 3536065"/>
                <a:gd name="connsiteY0" fmla="*/ 0 h 529400"/>
                <a:gd name="connsiteX1" fmla="*/ 3381017 w 3536065"/>
                <a:gd name="connsiteY1" fmla="*/ 0 h 529400"/>
                <a:gd name="connsiteX2" fmla="*/ 3536065 w 3536065"/>
                <a:gd name="connsiteY2" fmla="*/ 145826 h 529400"/>
                <a:gd name="connsiteX3" fmla="*/ 3536065 w 3536065"/>
                <a:gd name="connsiteY3" fmla="*/ 529400 h 529400"/>
                <a:gd name="connsiteX4" fmla="*/ 0 w 3536065"/>
                <a:gd name="connsiteY4" fmla="*/ 529400 h 5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6065" h="529400">
                  <a:moveTo>
                    <a:pt x="0" y="0"/>
                  </a:moveTo>
                  <a:lnTo>
                    <a:pt x="3381017" y="0"/>
                  </a:lnTo>
                  <a:lnTo>
                    <a:pt x="3536065" y="145826"/>
                  </a:lnTo>
                  <a:lnTo>
                    <a:pt x="3536065" y="529400"/>
                  </a:lnTo>
                  <a:lnTo>
                    <a:pt x="0" y="529400"/>
                  </a:lnTo>
                  <a:close/>
                </a:path>
              </a:pathLst>
            </a:custGeom>
            <a:solidFill>
              <a:srgbClr val="0345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1406770" y="2509561"/>
              <a:ext cx="3778687" cy="1680463"/>
            </a:xfrm>
            <a:prstGeom prst="rect">
              <a:avLst/>
            </a:prstGeom>
            <a:solidFill>
              <a:srgbClr val="E8F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1406770" y="1980161"/>
              <a:ext cx="3778687" cy="529400"/>
            </a:xfrm>
            <a:custGeom>
              <a:avLst/>
              <a:gdLst>
                <a:gd name="connsiteX0" fmla="*/ 0 w 3778687"/>
                <a:gd name="connsiteY0" fmla="*/ 0 h 529400"/>
                <a:gd name="connsiteX1" fmla="*/ 3381017 w 3778687"/>
                <a:gd name="connsiteY1" fmla="*/ 0 h 529400"/>
                <a:gd name="connsiteX2" fmla="*/ 3778687 w 3778687"/>
                <a:gd name="connsiteY2" fmla="*/ 374017 h 529400"/>
                <a:gd name="connsiteX3" fmla="*/ 3778687 w 3778687"/>
                <a:gd name="connsiteY3" fmla="*/ 529400 h 529400"/>
                <a:gd name="connsiteX4" fmla="*/ 0 w 3778687"/>
                <a:gd name="connsiteY4" fmla="*/ 529400 h 5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8687" h="529400">
                  <a:moveTo>
                    <a:pt x="0" y="0"/>
                  </a:moveTo>
                  <a:lnTo>
                    <a:pt x="3381017" y="0"/>
                  </a:lnTo>
                  <a:lnTo>
                    <a:pt x="3778687" y="374017"/>
                  </a:lnTo>
                  <a:lnTo>
                    <a:pt x="3778687" y="529400"/>
                  </a:lnTo>
                  <a:lnTo>
                    <a:pt x="0" y="529400"/>
                  </a:lnTo>
                  <a:close/>
                </a:path>
              </a:pathLst>
            </a:custGeom>
            <a:solidFill>
              <a:srgbClr val="035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任意多边形: 形状 82"/>
            <p:cNvSpPr/>
            <p:nvPr/>
          </p:nvSpPr>
          <p:spPr>
            <a:xfrm>
              <a:off x="4559333" y="1980161"/>
              <a:ext cx="544844" cy="457997"/>
            </a:xfrm>
            <a:custGeom>
              <a:avLst/>
              <a:gdLst>
                <a:gd name="connsiteX0" fmla="*/ 0 w 544844"/>
                <a:gd name="connsiteY0" fmla="*/ 0 h 457997"/>
                <a:gd name="connsiteX1" fmla="*/ 104907 w 544844"/>
                <a:gd name="connsiteY1" fmla="*/ 0 h 457997"/>
                <a:gd name="connsiteX2" fmla="*/ 544844 w 544844"/>
                <a:gd name="connsiteY2" fmla="*/ 405715 h 457997"/>
                <a:gd name="connsiteX3" fmla="*/ 496629 w 544844"/>
                <a:gd name="connsiteY3" fmla="*/ 457997 h 45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844" h="457997">
                  <a:moveTo>
                    <a:pt x="0" y="0"/>
                  </a:moveTo>
                  <a:lnTo>
                    <a:pt x="104907" y="0"/>
                  </a:lnTo>
                  <a:lnTo>
                    <a:pt x="544844" y="405715"/>
                  </a:lnTo>
                  <a:lnTo>
                    <a:pt x="496629" y="457997"/>
                  </a:lnTo>
                  <a:close/>
                </a:path>
              </a:pathLst>
            </a:cu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任意多边形: 形状 83"/>
            <p:cNvSpPr/>
            <p:nvPr/>
          </p:nvSpPr>
          <p:spPr>
            <a:xfrm rot="18760955">
              <a:off x="1467519" y="2256568"/>
              <a:ext cx="71120" cy="332478"/>
            </a:xfrm>
            <a:custGeom>
              <a:avLst/>
              <a:gdLst>
                <a:gd name="connsiteX0" fmla="*/ 71120 w 71120"/>
                <a:gd name="connsiteY0" fmla="*/ 0 h 332478"/>
                <a:gd name="connsiteX1" fmla="*/ 71120 w 71120"/>
                <a:gd name="connsiteY1" fmla="*/ 332478 h 332478"/>
                <a:gd name="connsiteX2" fmla="*/ 0 w 71120"/>
                <a:gd name="connsiteY2" fmla="*/ 255359 h 332478"/>
                <a:gd name="connsiteX3" fmla="*/ 0 w 71120"/>
                <a:gd name="connsiteY3" fmla="*/ 65588 h 33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" h="332478">
                  <a:moveTo>
                    <a:pt x="71120" y="0"/>
                  </a:moveTo>
                  <a:lnTo>
                    <a:pt x="71120" y="332478"/>
                  </a:lnTo>
                  <a:lnTo>
                    <a:pt x="0" y="255359"/>
                  </a:lnTo>
                  <a:lnTo>
                    <a:pt x="0" y="65588"/>
                  </a:lnTo>
                  <a:close/>
                </a:path>
              </a:pathLst>
            </a:cu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487018" y="4530874"/>
            <a:ext cx="2556830" cy="1546189"/>
            <a:chOff x="1336840" y="1980161"/>
            <a:chExt cx="3848617" cy="2209863"/>
          </a:xfrm>
        </p:grpSpPr>
        <p:sp>
          <p:nvSpPr>
            <p:cNvPr id="86" name="任意多边形: 形状 85"/>
            <p:cNvSpPr/>
            <p:nvPr/>
          </p:nvSpPr>
          <p:spPr>
            <a:xfrm>
              <a:off x="1649392" y="2084333"/>
              <a:ext cx="3536065" cy="529400"/>
            </a:xfrm>
            <a:custGeom>
              <a:avLst/>
              <a:gdLst>
                <a:gd name="connsiteX0" fmla="*/ 0 w 3536065"/>
                <a:gd name="connsiteY0" fmla="*/ 0 h 529400"/>
                <a:gd name="connsiteX1" fmla="*/ 3381017 w 3536065"/>
                <a:gd name="connsiteY1" fmla="*/ 0 h 529400"/>
                <a:gd name="connsiteX2" fmla="*/ 3536065 w 3536065"/>
                <a:gd name="connsiteY2" fmla="*/ 145826 h 529400"/>
                <a:gd name="connsiteX3" fmla="*/ 3536065 w 3536065"/>
                <a:gd name="connsiteY3" fmla="*/ 529400 h 529400"/>
                <a:gd name="connsiteX4" fmla="*/ 0 w 3536065"/>
                <a:gd name="connsiteY4" fmla="*/ 529400 h 5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6065" h="529400">
                  <a:moveTo>
                    <a:pt x="0" y="0"/>
                  </a:moveTo>
                  <a:lnTo>
                    <a:pt x="3381017" y="0"/>
                  </a:lnTo>
                  <a:lnTo>
                    <a:pt x="3536065" y="145826"/>
                  </a:lnTo>
                  <a:lnTo>
                    <a:pt x="3536065" y="529400"/>
                  </a:lnTo>
                  <a:lnTo>
                    <a:pt x="0" y="529400"/>
                  </a:lnTo>
                  <a:close/>
                </a:path>
              </a:pathLst>
            </a:custGeom>
            <a:solidFill>
              <a:srgbClr val="0345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1406770" y="2509561"/>
              <a:ext cx="3778687" cy="1680463"/>
            </a:xfrm>
            <a:prstGeom prst="rect">
              <a:avLst/>
            </a:prstGeom>
            <a:solidFill>
              <a:srgbClr val="E8F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任意多边形: 形状 87"/>
            <p:cNvSpPr/>
            <p:nvPr/>
          </p:nvSpPr>
          <p:spPr>
            <a:xfrm>
              <a:off x="1406770" y="1980161"/>
              <a:ext cx="3778687" cy="529400"/>
            </a:xfrm>
            <a:custGeom>
              <a:avLst/>
              <a:gdLst>
                <a:gd name="connsiteX0" fmla="*/ 0 w 3778687"/>
                <a:gd name="connsiteY0" fmla="*/ 0 h 529400"/>
                <a:gd name="connsiteX1" fmla="*/ 3381017 w 3778687"/>
                <a:gd name="connsiteY1" fmla="*/ 0 h 529400"/>
                <a:gd name="connsiteX2" fmla="*/ 3778687 w 3778687"/>
                <a:gd name="connsiteY2" fmla="*/ 374017 h 529400"/>
                <a:gd name="connsiteX3" fmla="*/ 3778687 w 3778687"/>
                <a:gd name="connsiteY3" fmla="*/ 529400 h 529400"/>
                <a:gd name="connsiteX4" fmla="*/ 0 w 3778687"/>
                <a:gd name="connsiteY4" fmla="*/ 529400 h 5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8687" h="529400">
                  <a:moveTo>
                    <a:pt x="0" y="0"/>
                  </a:moveTo>
                  <a:lnTo>
                    <a:pt x="3381017" y="0"/>
                  </a:lnTo>
                  <a:lnTo>
                    <a:pt x="3778687" y="374017"/>
                  </a:lnTo>
                  <a:lnTo>
                    <a:pt x="3778687" y="529400"/>
                  </a:lnTo>
                  <a:lnTo>
                    <a:pt x="0" y="529400"/>
                  </a:lnTo>
                  <a:close/>
                </a:path>
              </a:pathLst>
            </a:custGeom>
            <a:solidFill>
              <a:srgbClr val="035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任意多边形: 形状 88"/>
            <p:cNvSpPr/>
            <p:nvPr/>
          </p:nvSpPr>
          <p:spPr>
            <a:xfrm>
              <a:off x="4559333" y="1980161"/>
              <a:ext cx="544844" cy="457997"/>
            </a:xfrm>
            <a:custGeom>
              <a:avLst/>
              <a:gdLst>
                <a:gd name="connsiteX0" fmla="*/ 0 w 544844"/>
                <a:gd name="connsiteY0" fmla="*/ 0 h 457997"/>
                <a:gd name="connsiteX1" fmla="*/ 104907 w 544844"/>
                <a:gd name="connsiteY1" fmla="*/ 0 h 457997"/>
                <a:gd name="connsiteX2" fmla="*/ 544844 w 544844"/>
                <a:gd name="connsiteY2" fmla="*/ 405715 h 457997"/>
                <a:gd name="connsiteX3" fmla="*/ 496629 w 544844"/>
                <a:gd name="connsiteY3" fmla="*/ 457997 h 45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844" h="457997">
                  <a:moveTo>
                    <a:pt x="0" y="0"/>
                  </a:moveTo>
                  <a:lnTo>
                    <a:pt x="104907" y="0"/>
                  </a:lnTo>
                  <a:lnTo>
                    <a:pt x="544844" y="405715"/>
                  </a:lnTo>
                  <a:lnTo>
                    <a:pt x="496629" y="457997"/>
                  </a:lnTo>
                  <a:close/>
                </a:path>
              </a:pathLst>
            </a:cu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任意多边形: 形状 89"/>
            <p:cNvSpPr/>
            <p:nvPr/>
          </p:nvSpPr>
          <p:spPr>
            <a:xfrm rot="18760955">
              <a:off x="1467519" y="2256568"/>
              <a:ext cx="71120" cy="332478"/>
            </a:xfrm>
            <a:custGeom>
              <a:avLst/>
              <a:gdLst>
                <a:gd name="connsiteX0" fmla="*/ 71120 w 71120"/>
                <a:gd name="connsiteY0" fmla="*/ 0 h 332478"/>
                <a:gd name="connsiteX1" fmla="*/ 71120 w 71120"/>
                <a:gd name="connsiteY1" fmla="*/ 332478 h 332478"/>
                <a:gd name="connsiteX2" fmla="*/ 0 w 71120"/>
                <a:gd name="connsiteY2" fmla="*/ 255359 h 332478"/>
                <a:gd name="connsiteX3" fmla="*/ 0 w 71120"/>
                <a:gd name="connsiteY3" fmla="*/ 65588 h 33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" h="332478">
                  <a:moveTo>
                    <a:pt x="71120" y="0"/>
                  </a:moveTo>
                  <a:lnTo>
                    <a:pt x="71120" y="332478"/>
                  </a:lnTo>
                  <a:lnTo>
                    <a:pt x="0" y="255359"/>
                  </a:lnTo>
                  <a:lnTo>
                    <a:pt x="0" y="65588"/>
                  </a:lnTo>
                  <a:close/>
                </a:path>
              </a:pathLst>
            </a:custGeom>
            <a:gradFill>
              <a:gsLst>
                <a:gs pos="0">
                  <a:srgbClr val="6CAFEF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" name="任意多边形: 形状 91"/>
          <p:cNvSpPr/>
          <p:nvPr/>
        </p:nvSpPr>
        <p:spPr>
          <a:xfrm rot="18900000">
            <a:off x="2210809" y="3342698"/>
            <a:ext cx="253885" cy="253885"/>
          </a:xfrm>
          <a:custGeom>
            <a:avLst/>
            <a:gdLst>
              <a:gd name="connsiteX0" fmla="*/ 0 w 253885"/>
              <a:gd name="connsiteY0" fmla="*/ 0 h 253885"/>
              <a:gd name="connsiteX1" fmla="*/ 68099 w 253885"/>
              <a:gd name="connsiteY1" fmla="*/ 68099 h 253885"/>
              <a:gd name="connsiteX2" fmla="*/ 68099 w 253885"/>
              <a:gd name="connsiteY2" fmla="*/ 185786 h 253885"/>
              <a:gd name="connsiteX3" fmla="*/ 185786 w 253885"/>
              <a:gd name="connsiteY3" fmla="*/ 185786 h 253885"/>
              <a:gd name="connsiteX4" fmla="*/ 253885 w 253885"/>
              <a:gd name="connsiteY4" fmla="*/ 253885 h 253885"/>
              <a:gd name="connsiteX5" fmla="*/ 0 w 253885"/>
              <a:gd name="connsiteY5" fmla="*/ 253885 h 253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885" h="253885">
                <a:moveTo>
                  <a:pt x="0" y="0"/>
                </a:moveTo>
                <a:lnTo>
                  <a:pt x="68099" y="68099"/>
                </a:lnTo>
                <a:lnTo>
                  <a:pt x="68099" y="185786"/>
                </a:lnTo>
                <a:lnTo>
                  <a:pt x="185786" y="185786"/>
                </a:lnTo>
                <a:lnTo>
                  <a:pt x="253885" y="253885"/>
                </a:lnTo>
                <a:lnTo>
                  <a:pt x="0" y="253885"/>
                </a:lnTo>
                <a:close/>
              </a:path>
            </a:pathLst>
          </a:custGeom>
          <a:solidFill>
            <a:srgbClr val="035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3" name="任意多边形: 形状 92"/>
          <p:cNvSpPr/>
          <p:nvPr/>
        </p:nvSpPr>
        <p:spPr>
          <a:xfrm rot="18900000">
            <a:off x="5894337" y="3342698"/>
            <a:ext cx="253885" cy="253885"/>
          </a:xfrm>
          <a:custGeom>
            <a:avLst/>
            <a:gdLst>
              <a:gd name="connsiteX0" fmla="*/ 0 w 253885"/>
              <a:gd name="connsiteY0" fmla="*/ 0 h 253885"/>
              <a:gd name="connsiteX1" fmla="*/ 68099 w 253885"/>
              <a:gd name="connsiteY1" fmla="*/ 68099 h 253885"/>
              <a:gd name="connsiteX2" fmla="*/ 68099 w 253885"/>
              <a:gd name="connsiteY2" fmla="*/ 185786 h 253885"/>
              <a:gd name="connsiteX3" fmla="*/ 185786 w 253885"/>
              <a:gd name="connsiteY3" fmla="*/ 185786 h 253885"/>
              <a:gd name="connsiteX4" fmla="*/ 253885 w 253885"/>
              <a:gd name="connsiteY4" fmla="*/ 253885 h 253885"/>
              <a:gd name="connsiteX5" fmla="*/ 0 w 253885"/>
              <a:gd name="connsiteY5" fmla="*/ 253885 h 253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885" h="253885">
                <a:moveTo>
                  <a:pt x="0" y="0"/>
                </a:moveTo>
                <a:lnTo>
                  <a:pt x="68099" y="68099"/>
                </a:lnTo>
                <a:lnTo>
                  <a:pt x="68099" y="185786"/>
                </a:lnTo>
                <a:lnTo>
                  <a:pt x="185786" y="185786"/>
                </a:lnTo>
                <a:lnTo>
                  <a:pt x="253885" y="253885"/>
                </a:lnTo>
                <a:lnTo>
                  <a:pt x="0" y="253885"/>
                </a:lnTo>
                <a:close/>
              </a:path>
            </a:pathLst>
          </a:custGeom>
          <a:solidFill>
            <a:srgbClr val="035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任意多边形: 形状 93"/>
          <p:cNvSpPr/>
          <p:nvPr/>
        </p:nvSpPr>
        <p:spPr>
          <a:xfrm rot="18900000">
            <a:off x="9577865" y="3342699"/>
            <a:ext cx="253885" cy="253885"/>
          </a:xfrm>
          <a:custGeom>
            <a:avLst/>
            <a:gdLst>
              <a:gd name="connsiteX0" fmla="*/ 0 w 253885"/>
              <a:gd name="connsiteY0" fmla="*/ 0 h 253885"/>
              <a:gd name="connsiteX1" fmla="*/ 68099 w 253885"/>
              <a:gd name="connsiteY1" fmla="*/ 68099 h 253885"/>
              <a:gd name="connsiteX2" fmla="*/ 68099 w 253885"/>
              <a:gd name="connsiteY2" fmla="*/ 185786 h 253885"/>
              <a:gd name="connsiteX3" fmla="*/ 185786 w 253885"/>
              <a:gd name="connsiteY3" fmla="*/ 185786 h 253885"/>
              <a:gd name="connsiteX4" fmla="*/ 253885 w 253885"/>
              <a:gd name="connsiteY4" fmla="*/ 253885 h 253885"/>
              <a:gd name="connsiteX5" fmla="*/ 0 w 253885"/>
              <a:gd name="connsiteY5" fmla="*/ 253885 h 253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885" h="253885">
                <a:moveTo>
                  <a:pt x="0" y="0"/>
                </a:moveTo>
                <a:lnTo>
                  <a:pt x="68099" y="68099"/>
                </a:lnTo>
                <a:lnTo>
                  <a:pt x="68099" y="185786"/>
                </a:lnTo>
                <a:lnTo>
                  <a:pt x="185786" y="185786"/>
                </a:lnTo>
                <a:lnTo>
                  <a:pt x="253885" y="253885"/>
                </a:lnTo>
                <a:lnTo>
                  <a:pt x="0" y="253885"/>
                </a:lnTo>
                <a:close/>
              </a:path>
            </a:pathLst>
          </a:custGeom>
          <a:solidFill>
            <a:srgbClr val="035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5" name="任意多边形: 形状 94"/>
          <p:cNvSpPr/>
          <p:nvPr/>
        </p:nvSpPr>
        <p:spPr>
          <a:xfrm rot="2700000" flipV="1">
            <a:off x="3954963" y="4147476"/>
            <a:ext cx="253885" cy="253885"/>
          </a:xfrm>
          <a:custGeom>
            <a:avLst/>
            <a:gdLst>
              <a:gd name="connsiteX0" fmla="*/ 0 w 253885"/>
              <a:gd name="connsiteY0" fmla="*/ 0 h 253885"/>
              <a:gd name="connsiteX1" fmla="*/ 68099 w 253885"/>
              <a:gd name="connsiteY1" fmla="*/ 68099 h 253885"/>
              <a:gd name="connsiteX2" fmla="*/ 68099 w 253885"/>
              <a:gd name="connsiteY2" fmla="*/ 185786 h 253885"/>
              <a:gd name="connsiteX3" fmla="*/ 185786 w 253885"/>
              <a:gd name="connsiteY3" fmla="*/ 185786 h 253885"/>
              <a:gd name="connsiteX4" fmla="*/ 253885 w 253885"/>
              <a:gd name="connsiteY4" fmla="*/ 253885 h 253885"/>
              <a:gd name="connsiteX5" fmla="*/ 0 w 253885"/>
              <a:gd name="connsiteY5" fmla="*/ 253885 h 253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885" h="253885">
                <a:moveTo>
                  <a:pt x="0" y="0"/>
                </a:moveTo>
                <a:lnTo>
                  <a:pt x="68099" y="68099"/>
                </a:lnTo>
                <a:lnTo>
                  <a:pt x="68099" y="185786"/>
                </a:lnTo>
                <a:lnTo>
                  <a:pt x="185786" y="185786"/>
                </a:lnTo>
                <a:lnTo>
                  <a:pt x="253885" y="253885"/>
                </a:lnTo>
                <a:lnTo>
                  <a:pt x="0" y="253885"/>
                </a:lnTo>
                <a:close/>
              </a:path>
            </a:pathLst>
          </a:custGeom>
          <a:solidFill>
            <a:srgbClr val="035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任意多边形: 形状 95"/>
          <p:cNvSpPr/>
          <p:nvPr/>
        </p:nvSpPr>
        <p:spPr>
          <a:xfrm rot="2700000" flipV="1">
            <a:off x="7638491" y="4147477"/>
            <a:ext cx="253885" cy="253885"/>
          </a:xfrm>
          <a:custGeom>
            <a:avLst/>
            <a:gdLst>
              <a:gd name="connsiteX0" fmla="*/ 0 w 253885"/>
              <a:gd name="connsiteY0" fmla="*/ 0 h 253885"/>
              <a:gd name="connsiteX1" fmla="*/ 68099 w 253885"/>
              <a:gd name="connsiteY1" fmla="*/ 68099 h 253885"/>
              <a:gd name="connsiteX2" fmla="*/ 68099 w 253885"/>
              <a:gd name="connsiteY2" fmla="*/ 185786 h 253885"/>
              <a:gd name="connsiteX3" fmla="*/ 185786 w 253885"/>
              <a:gd name="connsiteY3" fmla="*/ 185786 h 253885"/>
              <a:gd name="connsiteX4" fmla="*/ 253885 w 253885"/>
              <a:gd name="connsiteY4" fmla="*/ 253885 h 253885"/>
              <a:gd name="connsiteX5" fmla="*/ 0 w 253885"/>
              <a:gd name="connsiteY5" fmla="*/ 253885 h 253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885" h="253885">
                <a:moveTo>
                  <a:pt x="0" y="0"/>
                </a:moveTo>
                <a:lnTo>
                  <a:pt x="68099" y="68099"/>
                </a:lnTo>
                <a:lnTo>
                  <a:pt x="68099" y="185786"/>
                </a:lnTo>
                <a:lnTo>
                  <a:pt x="185786" y="185786"/>
                </a:lnTo>
                <a:lnTo>
                  <a:pt x="253885" y="253885"/>
                </a:lnTo>
                <a:lnTo>
                  <a:pt x="0" y="253885"/>
                </a:lnTo>
                <a:close/>
              </a:path>
            </a:pathLst>
          </a:custGeom>
          <a:solidFill>
            <a:srgbClr val="035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7" name="组合 96"/>
          <p:cNvGrpSpPr/>
          <p:nvPr/>
        </p:nvGrpSpPr>
        <p:grpSpPr>
          <a:xfrm>
            <a:off x="1294203" y="1529017"/>
            <a:ext cx="2180517" cy="1446543"/>
            <a:chOff x="4616186" y="-597888"/>
            <a:chExt cx="2180517" cy="1446543"/>
          </a:xfrm>
        </p:grpSpPr>
        <p:sp>
          <p:nvSpPr>
            <p:cNvPr id="98" name="TextBox 53"/>
            <p:cNvSpPr txBox="1"/>
            <p:nvPr/>
          </p:nvSpPr>
          <p:spPr>
            <a:xfrm>
              <a:off x="4616186" y="-71597"/>
              <a:ext cx="2180517" cy="9202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2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点击输入简要文字内容，文字内容需概括精炼，不用多余的文字修饰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  <p:sp>
          <p:nvSpPr>
            <p:cNvPr id="99" name="TextBox 42"/>
            <p:cNvSpPr txBox="1"/>
            <p:nvPr/>
          </p:nvSpPr>
          <p:spPr>
            <a:xfrm>
              <a:off x="4616186" y="-597888"/>
              <a:ext cx="361967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400" b="0" dirty="0"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01</a:t>
              </a:r>
              <a:endParaRPr lang="zh-CN" altLang="en-US" sz="2400" b="0" dirty="0"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4883054" y="1529017"/>
            <a:ext cx="2276451" cy="1446543"/>
            <a:chOff x="4616186" y="-597888"/>
            <a:chExt cx="2276451" cy="1446543"/>
          </a:xfrm>
        </p:grpSpPr>
        <p:sp>
          <p:nvSpPr>
            <p:cNvPr id="101" name="TextBox 53"/>
            <p:cNvSpPr txBox="1"/>
            <p:nvPr/>
          </p:nvSpPr>
          <p:spPr>
            <a:xfrm>
              <a:off x="4616186" y="-71597"/>
              <a:ext cx="2276451" cy="9202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2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点击输入简要文字内容，文字内容需概括精炼，不用多余的文字修饰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  <p:sp>
          <p:nvSpPr>
            <p:cNvPr id="102" name="TextBox 42"/>
            <p:cNvSpPr txBox="1"/>
            <p:nvPr/>
          </p:nvSpPr>
          <p:spPr>
            <a:xfrm>
              <a:off x="4616186" y="-597888"/>
              <a:ext cx="59802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400" b="0" dirty="0"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03</a:t>
              </a:r>
              <a:endParaRPr lang="zh-CN" altLang="en-US" sz="2400" b="0" dirty="0"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8581713" y="1529017"/>
            <a:ext cx="2276451" cy="1446543"/>
            <a:chOff x="4616186" y="-597888"/>
            <a:chExt cx="2276451" cy="1446543"/>
          </a:xfrm>
        </p:grpSpPr>
        <p:sp>
          <p:nvSpPr>
            <p:cNvPr id="104" name="TextBox 53"/>
            <p:cNvSpPr txBox="1"/>
            <p:nvPr/>
          </p:nvSpPr>
          <p:spPr>
            <a:xfrm>
              <a:off x="4616186" y="-71597"/>
              <a:ext cx="2276451" cy="9202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2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点击输入简要文字内容，文字内容需概括精炼，不用多余的文字修饰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  <p:sp>
          <p:nvSpPr>
            <p:cNvPr id="105" name="TextBox 42"/>
            <p:cNvSpPr txBox="1"/>
            <p:nvPr/>
          </p:nvSpPr>
          <p:spPr>
            <a:xfrm>
              <a:off x="4616186" y="-597888"/>
              <a:ext cx="59802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400" b="0" dirty="0"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05</a:t>
              </a:r>
              <a:endParaRPr lang="zh-CN" altLang="en-US" sz="2400" b="0" dirty="0"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2991647" y="4532974"/>
            <a:ext cx="2180517" cy="1446543"/>
            <a:chOff x="4616186" y="-597888"/>
            <a:chExt cx="2180517" cy="1446543"/>
          </a:xfrm>
        </p:grpSpPr>
        <p:sp>
          <p:nvSpPr>
            <p:cNvPr id="107" name="TextBox 53"/>
            <p:cNvSpPr txBox="1"/>
            <p:nvPr/>
          </p:nvSpPr>
          <p:spPr>
            <a:xfrm>
              <a:off x="4616186" y="-71597"/>
              <a:ext cx="2180517" cy="9202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2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点击输入简要文字内容，文字内容需概括精炼，不用多余的文字修饰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  <p:sp>
          <p:nvSpPr>
            <p:cNvPr id="108" name="TextBox 42"/>
            <p:cNvSpPr txBox="1"/>
            <p:nvPr/>
          </p:nvSpPr>
          <p:spPr>
            <a:xfrm>
              <a:off x="4616186" y="-597888"/>
              <a:ext cx="48307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400" b="0" dirty="0"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02</a:t>
              </a:r>
              <a:endParaRPr lang="zh-CN" altLang="en-US" sz="2400" b="0" dirty="0"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6627208" y="4532974"/>
            <a:ext cx="2276451" cy="1446543"/>
            <a:chOff x="4616186" y="-597888"/>
            <a:chExt cx="2276451" cy="1446543"/>
          </a:xfrm>
        </p:grpSpPr>
        <p:sp>
          <p:nvSpPr>
            <p:cNvPr id="110" name="TextBox 53"/>
            <p:cNvSpPr txBox="1"/>
            <p:nvPr/>
          </p:nvSpPr>
          <p:spPr>
            <a:xfrm>
              <a:off x="4616186" y="-71597"/>
              <a:ext cx="2276451" cy="9202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2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点击输入简要文字内容，文字内容需概括精炼，不用多余的文字修饰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  <p:sp>
          <p:nvSpPr>
            <p:cNvPr id="111" name="TextBox 42"/>
            <p:cNvSpPr txBox="1"/>
            <p:nvPr/>
          </p:nvSpPr>
          <p:spPr>
            <a:xfrm>
              <a:off x="4616186" y="-597888"/>
              <a:ext cx="59802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400" b="0" dirty="0"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04</a:t>
              </a:r>
              <a:endParaRPr lang="zh-CN" altLang="en-US" sz="2400" b="0" dirty="0"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平行四边形 12"/>
          <p:cNvSpPr/>
          <p:nvPr/>
        </p:nvSpPr>
        <p:spPr>
          <a:xfrm>
            <a:off x="6817748" y="3392488"/>
            <a:ext cx="4896343" cy="2977832"/>
          </a:xfrm>
          <a:prstGeom prst="parallelogram">
            <a:avLst>
              <a:gd name="adj" fmla="val 73534"/>
            </a:avLst>
          </a:prstGeom>
          <a:gradFill>
            <a:gsLst>
              <a:gs pos="0">
                <a:srgbClr val="8EB3D3">
                  <a:alpha val="90000"/>
                </a:srgbClr>
              </a:gs>
              <a:gs pos="100000">
                <a:srgbClr val="2572B6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8449520">
            <a:off x="-1304147" y="2172699"/>
            <a:ext cx="6431280" cy="499414"/>
          </a:xfrm>
          <a:prstGeom prst="rect">
            <a:avLst/>
          </a:prstGeom>
          <a:gradFill>
            <a:gsLst>
              <a:gs pos="19000">
                <a:srgbClr val="8EB3D3">
                  <a:alpha val="90000"/>
                </a:srgbClr>
              </a:gs>
              <a:gs pos="71000">
                <a:srgbClr val="2572B6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平行四边形 8"/>
          <p:cNvSpPr/>
          <p:nvPr/>
        </p:nvSpPr>
        <p:spPr>
          <a:xfrm>
            <a:off x="8738885" y="3740844"/>
            <a:ext cx="3573222" cy="3117156"/>
          </a:xfrm>
          <a:prstGeom prst="parallelogram">
            <a:avLst>
              <a:gd name="adj" fmla="val 72791"/>
            </a:avLst>
          </a:prstGeom>
          <a:solidFill>
            <a:srgbClr val="0345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2382182" y="0"/>
            <a:ext cx="1684639" cy="1238491"/>
          </a:xfrm>
          <a:prstGeom prst="parallelogram">
            <a:avLst>
              <a:gd name="adj" fmla="val 83444"/>
            </a:avLst>
          </a:prstGeom>
          <a:solidFill>
            <a:srgbClr val="0345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5400000">
            <a:off x="-548640" y="548641"/>
            <a:ext cx="4556761" cy="3459480"/>
          </a:xfrm>
          <a:prstGeom prst="triangle">
            <a:avLst>
              <a:gd name="adj" fmla="val 0"/>
            </a:avLst>
          </a:prstGeom>
          <a:solidFill>
            <a:srgbClr val="035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等腰三角形 4"/>
          <p:cNvSpPr/>
          <p:nvPr/>
        </p:nvSpPr>
        <p:spPr>
          <a:xfrm rot="16200000">
            <a:off x="8788792" y="3454790"/>
            <a:ext cx="3880338" cy="2926082"/>
          </a:xfrm>
          <a:prstGeom prst="triangle">
            <a:avLst>
              <a:gd name="adj" fmla="val 0"/>
            </a:avLst>
          </a:prstGeom>
          <a:solidFill>
            <a:srgbClr val="035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 rot="18449520">
            <a:off x="-1587978" y="1756137"/>
            <a:ext cx="6431280" cy="499414"/>
          </a:xfrm>
          <a:prstGeom prst="rect">
            <a:avLst/>
          </a:prstGeom>
          <a:solidFill>
            <a:srgbClr val="25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18449520">
            <a:off x="8359937" y="5349516"/>
            <a:ext cx="6431280" cy="499414"/>
          </a:xfrm>
          <a:prstGeom prst="rect">
            <a:avLst/>
          </a:prstGeom>
          <a:gradFill>
            <a:gsLst>
              <a:gs pos="19000">
                <a:srgbClr val="8EB3D3">
                  <a:alpha val="90000"/>
                </a:srgbClr>
              </a:gs>
              <a:gs pos="71000">
                <a:srgbClr val="2572B6">
                  <a:alpha val="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 rot="18449520">
            <a:off x="-273998" y="1638384"/>
            <a:ext cx="6431280" cy="499414"/>
          </a:xfrm>
          <a:prstGeom prst="rect">
            <a:avLst/>
          </a:prstGeom>
          <a:gradFill>
            <a:gsLst>
              <a:gs pos="19000">
                <a:srgbClr val="8EB3D3">
                  <a:alpha val="90000"/>
                </a:srgbClr>
              </a:gs>
              <a:gs pos="71000">
                <a:srgbClr val="2572B6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平行四边形 13"/>
          <p:cNvSpPr/>
          <p:nvPr/>
        </p:nvSpPr>
        <p:spPr>
          <a:xfrm>
            <a:off x="9189720" y="-416203"/>
            <a:ext cx="6004560" cy="4686909"/>
          </a:xfrm>
          <a:prstGeom prst="parallelogram">
            <a:avLst>
              <a:gd name="adj" fmla="val 73534"/>
            </a:avLst>
          </a:prstGeom>
          <a:gradFill>
            <a:gsLst>
              <a:gs pos="0">
                <a:srgbClr val="8EB3D3">
                  <a:alpha val="90000"/>
                </a:srgbClr>
              </a:gs>
              <a:gs pos="100000">
                <a:srgbClr val="2572B6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408953" y="1987029"/>
            <a:ext cx="13740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02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3841951" y="3291206"/>
            <a:ext cx="4508098" cy="7848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第二章标题内容</a:t>
            </a:r>
            <a:endParaRPr lang="zh-CN" altLang="en-US" sz="4500" spc="300" dirty="0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7828" y="4263558"/>
            <a:ext cx="4896344" cy="60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单击此处添加文字阐述，添加简短问题说明文字，具体添加文字在此处添加单</a:t>
            </a:r>
            <a:endParaRPr lang="zh-CN" altLang="en-US" sz="1200" spc="3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 rot="15923104">
            <a:off x="8959707" y="1056188"/>
            <a:ext cx="1372914" cy="1165663"/>
            <a:chOff x="3433242" y="1092916"/>
            <a:chExt cx="1013266" cy="860307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604758" y="1577996"/>
              <a:ext cx="329065" cy="359138"/>
            </a:xfrm>
            <a:prstGeom prst="line">
              <a:avLst/>
            </a:prstGeom>
            <a:ln w="12700">
              <a:solidFill>
                <a:srgbClr val="8EB3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630165" flipH="1">
              <a:off x="3509721" y="1016437"/>
              <a:ext cx="860307" cy="1013266"/>
            </a:xfrm>
            <a:prstGeom prst="line">
              <a:avLst/>
            </a:prstGeom>
            <a:ln w="12700">
              <a:solidFill>
                <a:srgbClr val="8EB3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 rot="4985025">
            <a:off x="862626" y="4865283"/>
            <a:ext cx="1074318" cy="748661"/>
            <a:chOff x="3433242" y="1092916"/>
            <a:chExt cx="1013266" cy="860307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604758" y="1577996"/>
              <a:ext cx="329065" cy="359138"/>
            </a:xfrm>
            <a:prstGeom prst="line">
              <a:avLst/>
            </a:prstGeom>
            <a:ln w="12700">
              <a:solidFill>
                <a:srgbClr val="8EB3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16630165" flipH="1">
              <a:off x="3509721" y="1016437"/>
              <a:ext cx="860307" cy="1013266"/>
            </a:xfrm>
            <a:prstGeom prst="line">
              <a:avLst/>
            </a:prstGeom>
            <a:ln w="12700">
              <a:solidFill>
                <a:srgbClr val="8EB3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椭圆 31"/>
          <p:cNvSpPr/>
          <p:nvPr/>
        </p:nvSpPr>
        <p:spPr>
          <a:xfrm>
            <a:off x="6658995" y="2149268"/>
            <a:ext cx="258226" cy="258226"/>
          </a:xfrm>
          <a:prstGeom prst="ellipse">
            <a:avLst/>
          </a:prstGeom>
          <a:solidFill>
            <a:srgbClr val="1D6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4747550" y="2173151"/>
            <a:ext cx="2696901" cy="2511698"/>
            <a:chOff x="4747550" y="2173151"/>
            <a:chExt cx="2696901" cy="2511698"/>
          </a:xfrm>
        </p:grpSpPr>
        <p:grpSp>
          <p:nvGrpSpPr>
            <p:cNvPr id="19" name="组合 18"/>
            <p:cNvGrpSpPr/>
            <p:nvPr/>
          </p:nvGrpSpPr>
          <p:grpSpPr>
            <a:xfrm rot="10800000">
              <a:off x="4747550" y="2173151"/>
              <a:ext cx="2696901" cy="2511698"/>
              <a:chOff x="4595150" y="2314942"/>
              <a:chExt cx="2696901" cy="2511698"/>
            </a:xfrm>
          </p:grpSpPr>
          <p:sp>
            <p:nvSpPr>
              <p:cNvPr id="3" name="五边形 2"/>
              <p:cNvSpPr/>
              <p:nvPr/>
            </p:nvSpPr>
            <p:spPr>
              <a:xfrm>
                <a:off x="4595150" y="2314942"/>
                <a:ext cx="2696901" cy="2511698"/>
              </a:xfrm>
              <a:prstGeom prst="pentagon">
                <a:avLst/>
              </a:prstGeom>
              <a:solidFill>
                <a:srgbClr val="035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五边形 16"/>
              <p:cNvSpPr/>
              <p:nvPr/>
            </p:nvSpPr>
            <p:spPr>
              <a:xfrm>
                <a:off x="4697393" y="2410164"/>
                <a:ext cx="2492415" cy="2321255"/>
              </a:xfrm>
              <a:prstGeom prst="pentagon">
                <a:avLst/>
              </a:prstGeom>
              <a:solidFill>
                <a:srgbClr val="035CAC"/>
              </a:solidFill>
              <a:ln w="12700">
                <a:solidFill>
                  <a:srgbClr val="DFEB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五边形 17"/>
              <p:cNvSpPr/>
              <p:nvPr/>
            </p:nvSpPr>
            <p:spPr>
              <a:xfrm>
                <a:off x="5395733" y="3060548"/>
                <a:ext cx="1095734" cy="1020488"/>
              </a:xfrm>
              <a:prstGeom prst="pentagon">
                <a:avLst/>
              </a:prstGeom>
              <a:solidFill>
                <a:srgbClr val="DFEBF5">
                  <a:alpha val="32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5749917" y="2505191"/>
              <a:ext cx="731906" cy="731906"/>
              <a:chOff x="5749917" y="2505191"/>
              <a:chExt cx="731906" cy="73190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5749917" y="2505191"/>
                <a:ext cx="731906" cy="7319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analytics_237483"/>
              <p:cNvSpPr>
                <a:spLocks noChangeAspect="1"/>
              </p:cNvSpPr>
              <p:nvPr/>
            </p:nvSpPr>
            <p:spPr bwMode="auto">
              <a:xfrm>
                <a:off x="5964304" y="2729910"/>
                <a:ext cx="303133" cy="282468"/>
              </a:xfrm>
              <a:custGeom>
                <a:avLst/>
                <a:gdLst>
                  <a:gd name="connsiteX0" fmla="*/ 261052 w 607639"/>
                  <a:gd name="connsiteY0" fmla="*/ 444915 h 566217"/>
                  <a:gd name="connsiteX1" fmla="*/ 245922 w 607639"/>
                  <a:gd name="connsiteY1" fmla="*/ 505522 h 566217"/>
                  <a:gd name="connsiteX2" fmla="*/ 361717 w 607639"/>
                  <a:gd name="connsiteY2" fmla="*/ 505522 h 566217"/>
                  <a:gd name="connsiteX3" fmla="*/ 346498 w 607639"/>
                  <a:gd name="connsiteY3" fmla="*/ 444915 h 566217"/>
                  <a:gd name="connsiteX4" fmla="*/ 0 w 607639"/>
                  <a:gd name="connsiteY4" fmla="*/ 364047 h 566217"/>
                  <a:gd name="connsiteX5" fmla="*/ 607639 w 607639"/>
                  <a:gd name="connsiteY5" fmla="*/ 364047 h 566217"/>
                  <a:gd name="connsiteX6" fmla="*/ 607639 w 607639"/>
                  <a:gd name="connsiteY6" fmla="*/ 399416 h 566217"/>
                  <a:gd name="connsiteX7" fmla="*/ 562068 w 607639"/>
                  <a:gd name="connsiteY7" fmla="*/ 444915 h 566217"/>
                  <a:gd name="connsiteX8" fmla="*/ 367414 w 607639"/>
                  <a:gd name="connsiteY8" fmla="*/ 444915 h 566217"/>
                  <a:gd name="connsiteX9" fmla="*/ 382634 w 607639"/>
                  <a:gd name="connsiteY9" fmla="*/ 505522 h 566217"/>
                  <a:gd name="connsiteX10" fmla="*/ 384859 w 607639"/>
                  <a:gd name="connsiteY10" fmla="*/ 505522 h 566217"/>
                  <a:gd name="connsiteX11" fmla="*/ 435414 w 607639"/>
                  <a:gd name="connsiteY11" fmla="*/ 556086 h 566217"/>
                  <a:gd name="connsiteX12" fmla="*/ 425356 w 607639"/>
                  <a:gd name="connsiteY12" fmla="*/ 566217 h 566217"/>
                  <a:gd name="connsiteX13" fmla="*/ 182283 w 607639"/>
                  <a:gd name="connsiteY13" fmla="*/ 566217 h 566217"/>
                  <a:gd name="connsiteX14" fmla="*/ 172136 w 607639"/>
                  <a:gd name="connsiteY14" fmla="*/ 556086 h 566217"/>
                  <a:gd name="connsiteX15" fmla="*/ 222780 w 607639"/>
                  <a:gd name="connsiteY15" fmla="*/ 505522 h 566217"/>
                  <a:gd name="connsiteX16" fmla="*/ 225005 w 607639"/>
                  <a:gd name="connsiteY16" fmla="*/ 505522 h 566217"/>
                  <a:gd name="connsiteX17" fmla="*/ 240225 w 607639"/>
                  <a:gd name="connsiteY17" fmla="*/ 444915 h 566217"/>
                  <a:gd name="connsiteX18" fmla="*/ 45571 w 607639"/>
                  <a:gd name="connsiteY18" fmla="*/ 444915 h 566217"/>
                  <a:gd name="connsiteX19" fmla="*/ 0 w 607639"/>
                  <a:gd name="connsiteY19" fmla="*/ 399416 h 566217"/>
                  <a:gd name="connsiteX20" fmla="*/ 101288 w 607639"/>
                  <a:gd name="connsiteY20" fmla="*/ 283089 h 566217"/>
                  <a:gd name="connsiteX21" fmla="*/ 91141 w 607639"/>
                  <a:gd name="connsiteY21" fmla="*/ 293221 h 566217"/>
                  <a:gd name="connsiteX22" fmla="*/ 101288 w 607639"/>
                  <a:gd name="connsiteY22" fmla="*/ 303354 h 566217"/>
                  <a:gd name="connsiteX23" fmla="*/ 141785 w 607639"/>
                  <a:gd name="connsiteY23" fmla="*/ 303354 h 566217"/>
                  <a:gd name="connsiteX24" fmla="*/ 151932 w 607639"/>
                  <a:gd name="connsiteY24" fmla="*/ 293221 h 566217"/>
                  <a:gd name="connsiteX25" fmla="*/ 141785 w 607639"/>
                  <a:gd name="connsiteY25" fmla="*/ 283089 h 566217"/>
                  <a:gd name="connsiteX26" fmla="*/ 101288 w 607639"/>
                  <a:gd name="connsiteY26" fmla="*/ 242647 h 566217"/>
                  <a:gd name="connsiteX27" fmla="*/ 91141 w 607639"/>
                  <a:gd name="connsiteY27" fmla="*/ 252780 h 566217"/>
                  <a:gd name="connsiteX28" fmla="*/ 101288 w 607639"/>
                  <a:gd name="connsiteY28" fmla="*/ 262912 h 566217"/>
                  <a:gd name="connsiteX29" fmla="*/ 121492 w 607639"/>
                  <a:gd name="connsiteY29" fmla="*/ 262912 h 566217"/>
                  <a:gd name="connsiteX30" fmla="*/ 131639 w 607639"/>
                  <a:gd name="connsiteY30" fmla="*/ 252780 h 566217"/>
                  <a:gd name="connsiteX31" fmla="*/ 121492 w 607639"/>
                  <a:gd name="connsiteY31" fmla="*/ 242647 h 566217"/>
                  <a:gd name="connsiteX32" fmla="*/ 101288 w 607639"/>
                  <a:gd name="connsiteY32" fmla="*/ 202206 h 566217"/>
                  <a:gd name="connsiteX33" fmla="*/ 91141 w 607639"/>
                  <a:gd name="connsiteY33" fmla="*/ 212339 h 566217"/>
                  <a:gd name="connsiteX34" fmla="*/ 101288 w 607639"/>
                  <a:gd name="connsiteY34" fmla="*/ 222471 h 566217"/>
                  <a:gd name="connsiteX35" fmla="*/ 141785 w 607639"/>
                  <a:gd name="connsiteY35" fmla="*/ 222471 h 566217"/>
                  <a:gd name="connsiteX36" fmla="*/ 151932 w 607639"/>
                  <a:gd name="connsiteY36" fmla="*/ 212339 h 566217"/>
                  <a:gd name="connsiteX37" fmla="*/ 141785 w 607639"/>
                  <a:gd name="connsiteY37" fmla="*/ 202206 h 566217"/>
                  <a:gd name="connsiteX38" fmla="*/ 101288 w 607639"/>
                  <a:gd name="connsiteY38" fmla="*/ 161765 h 566217"/>
                  <a:gd name="connsiteX39" fmla="*/ 91141 w 607639"/>
                  <a:gd name="connsiteY39" fmla="*/ 171897 h 566217"/>
                  <a:gd name="connsiteX40" fmla="*/ 101288 w 607639"/>
                  <a:gd name="connsiteY40" fmla="*/ 182030 h 566217"/>
                  <a:gd name="connsiteX41" fmla="*/ 121492 w 607639"/>
                  <a:gd name="connsiteY41" fmla="*/ 182030 h 566217"/>
                  <a:gd name="connsiteX42" fmla="*/ 131639 w 607639"/>
                  <a:gd name="connsiteY42" fmla="*/ 171897 h 566217"/>
                  <a:gd name="connsiteX43" fmla="*/ 121492 w 607639"/>
                  <a:gd name="connsiteY43" fmla="*/ 161765 h 566217"/>
                  <a:gd name="connsiteX44" fmla="*/ 101288 w 607639"/>
                  <a:gd name="connsiteY44" fmla="*/ 121324 h 566217"/>
                  <a:gd name="connsiteX45" fmla="*/ 91141 w 607639"/>
                  <a:gd name="connsiteY45" fmla="*/ 131456 h 566217"/>
                  <a:gd name="connsiteX46" fmla="*/ 101288 w 607639"/>
                  <a:gd name="connsiteY46" fmla="*/ 141500 h 566217"/>
                  <a:gd name="connsiteX47" fmla="*/ 141785 w 607639"/>
                  <a:gd name="connsiteY47" fmla="*/ 141500 h 566217"/>
                  <a:gd name="connsiteX48" fmla="*/ 151932 w 607639"/>
                  <a:gd name="connsiteY48" fmla="*/ 131456 h 566217"/>
                  <a:gd name="connsiteX49" fmla="*/ 141785 w 607639"/>
                  <a:gd name="connsiteY49" fmla="*/ 121324 h 566217"/>
                  <a:gd name="connsiteX50" fmla="*/ 476000 w 607639"/>
                  <a:gd name="connsiteY50" fmla="*/ 101059 h 566217"/>
                  <a:gd name="connsiteX51" fmla="*/ 465854 w 607639"/>
                  <a:gd name="connsiteY51" fmla="*/ 111191 h 566217"/>
                  <a:gd name="connsiteX52" fmla="*/ 476000 w 607639"/>
                  <a:gd name="connsiteY52" fmla="*/ 121324 h 566217"/>
                  <a:gd name="connsiteX53" fmla="*/ 522372 w 607639"/>
                  <a:gd name="connsiteY53" fmla="*/ 121324 h 566217"/>
                  <a:gd name="connsiteX54" fmla="*/ 401058 w 607639"/>
                  <a:gd name="connsiteY54" fmla="*/ 242559 h 566217"/>
                  <a:gd name="connsiteX55" fmla="*/ 317037 w 607639"/>
                  <a:gd name="connsiteY55" fmla="*/ 158654 h 566217"/>
                  <a:gd name="connsiteX56" fmla="*/ 316859 w 607639"/>
                  <a:gd name="connsiteY56" fmla="*/ 158565 h 566217"/>
                  <a:gd name="connsiteX57" fmla="*/ 316770 w 607639"/>
                  <a:gd name="connsiteY57" fmla="*/ 158387 h 566217"/>
                  <a:gd name="connsiteX58" fmla="*/ 315168 w 607639"/>
                  <a:gd name="connsiteY58" fmla="*/ 157410 h 566217"/>
                  <a:gd name="connsiteX59" fmla="*/ 313477 w 607639"/>
                  <a:gd name="connsiteY59" fmla="*/ 156432 h 566217"/>
                  <a:gd name="connsiteX60" fmla="*/ 311607 w 607639"/>
                  <a:gd name="connsiteY60" fmla="*/ 155988 h 566217"/>
                  <a:gd name="connsiteX61" fmla="*/ 309649 w 607639"/>
                  <a:gd name="connsiteY61" fmla="*/ 155721 h 566217"/>
                  <a:gd name="connsiteX62" fmla="*/ 307869 w 607639"/>
                  <a:gd name="connsiteY62" fmla="*/ 156076 h 566217"/>
                  <a:gd name="connsiteX63" fmla="*/ 305911 w 607639"/>
                  <a:gd name="connsiteY63" fmla="*/ 156521 h 566217"/>
                  <a:gd name="connsiteX64" fmla="*/ 304220 w 607639"/>
                  <a:gd name="connsiteY64" fmla="*/ 157676 h 566217"/>
                  <a:gd name="connsiteX65" fmla="*/ 302707 w 607639"/>
                  <a:gd name="connsiteY65" fmla="*/ 158654 h 566217"/>
                  <a:gd name="connsiteX66" fmla="*/ 302618 w 607639"/>
                  <a:gd name="connsiteY66" fmla="*/ 158832 h 566217"/>
                  <a:gd name="connsiteX67" fmla="*/ 302440 w 607639"/>
                  <a:gd name="connsiteY67" fmla="*/ 158921 h 566217"/>
                  <a:gd name="connsiteX68" fmla="*/ 184953 w 607639"/>
                  <a:gd name="connsiteY68" fmla="*/ 286377 h 566217"/>
                  <a:gd name="connsiteX69" fmla="*/ 185576 w 607639"/>
                  <a:gd name="connsiteY69" fmla="*/ 300687 h 566217"/>
                  <a:gd name="connsiteX70" fmla="*/ 192429 w 607639"/>
                  <a:gd name="connsiteY70" fmla="*/ 303354 h 566217"/>
                  <a:gd name="connsiteX71" fmla="*/ 199906 w 607639"/>
                  <a:gd name="connsiteY71" fmla="*/ 300065 h 566217"/>
                  <a:gd name="connsiteX72" fmla="*/ 310183 w 607639"/>
                  <a:gd name="connsiteY72" fmla="*/ 180430 h 566217"/>
                  <a:gd name="connsiteX73" fmla="*/ 393848 w 607639"/>
                  <a:gd name="connsiteY73" fmla="*/ 263979 h 566217"/>
                  <a:gd name="connsiteX74" fmla="*/ 401058 w 607639"/>
                  <a:gd name="connsiteY74" fmla="*/ 266912 h 566217"/>
                  <a:gd name="connsiteX75" fmla="*/ 408178 w 607639"/>
                  <a:gd name="connsiteY75" fmla="*/ 263979 h 566217"/>
                  <a:gd name="connsiteX76" fmla="*/ 536702 w 607639"/>
                  <a:gd name="connsiteY76" fmla="*/ 135634 h 566217"/>
                  <a:gd name="connsiteX77" fmla="*/ 536702 w 607639"/>
                  <a:gd name="connsiteY77" fmla="*/ 182030 h 566217"/>
                  <a:gd name="connsiteX78" fmla="*/ 546848 w 607639"/>
                  <a:gd name="connsiteY78" fmla="*/ 192074 h 566217"/>
                  <a:gd name="connsiteX79" fmla="*/ 556995 w 607639"/>
                  <a:gd name="connsiteY79" fmla="*/ 182030 h 566217"/>
                  <a:gd name="connsiteX80" fmla="*/ 556995 w 607639"/>
                  <a:gd name="connsiteY80" fmla="*/ 111191 h 566217"/>
                  <a:gd name="connsiteX81" fmla="*/ 556194 w 607639"/>
                  <a:gd name="connsiteY81" fmla="*/ 107369 h 566217"/>
                  <a:gd name="connsiteX82" fmla="*/ 550676 w 607639"/>
                  <a:gd name="connsiteY82" fmla="*/ 101859 h 566217"/>
                  <a:gd name="connsiteX83" fmla="*/ 546848 w 607639"/>
                  <a:gd name="connsiteY83" fmla="*/ 101059 h 566217"/>
                  <a:gd name="connsiteX84" fmla="*/ 101288 w 607639"/>
                  <a:gd name="connsiteY84" fmla="*/ 80882 h 566217"/>
                  <a:gd name="connsiteX85" fmla="*/ 91141 w 607639"/>
                  <a:gd name="connsiteY85" fmla="*/ 91015 h 566217"/>
                  <a:gd name="connsiteX86" fmla="*/ 101288 w 607639"/>
                  <a:gd name="connsiteY86" fmla="*/ 101059 h 566217"/>
                  <a:gd name="connsiteX87" fmla="*/ 121492 w 607639"/>
                  <a:gd name="connsiteY87" fmla="*/ 101059 h 566217"/>
                  <a:gd name="connsiteX88" fmla="*/ 131639 w 607639"/>
                  <a:gd name="connsiteY88" fmla="*/ 91015 h 566217"/>
                  <a:gd name="connsiteX89" fmla="*/ 121492 w 607639"/>
                  <a:gd name="connsiteY89" fmla="*/ 80882 h 566217"/>
                  <a:gd name="connsiteX90" fmla="*/ 60791 w 607639"/>
                  <a:gd name="connsiteY90" fmla="*/ 70750 h 566217"/>
                  <a:gd name="connsiteX91" fmla="*/ 50644 w 607639"/>
                  <a:gd name="connsiteY91" fmla="*/ 80882 h 566217"/>
                  <a:gd name="connsiteX92" fmla="*/ 50644 w 607639"/>
                  <a:gd name="connsiteY92" fmla="*/ 303354 h 566217"/>
                  <a:gd name="connsiteX93" fmla="*/ 60791 w 607639"/>
                  <a:gd name="connsiteY93" fmla="*/ 313486 h 566217"/>
                  <a:gd name="connsiteX94" fmla="*/ 70848 w 607639"/>
                  <a:gd name="connsiteY94" fmla="*/ 303354 h 566217"/>
                  <a:gd name="connsiteX95" fmla="*/ 70848 w 607639"/>
                  <a:gd name="connsiteY95" fmla="*/ 80882 h 566217"/>
                  <a:gd name="connsiteX96" fmla="*/ 60791 w 607639"/>
                  <a:gd name="connsiteY96" fmla="*/ 70750 h 566217"/>
                  <a:gd name="connsiteX97" fmla="*/ 45571 w 607639"/>
                  <a:gd name="connsiteY97" fmla="*/ 0 h 566217"/>
                  <a:gd name="connsiteX98" fmla="*/ 562068 w 607639"/>
                  <a:gd name="connsiteY98" fmla="*/ 0 h 566217"/>
                  <a:gd name="connsiteX99" fmla="*/ 607639 w 607639"/>
                  <a:gd name="connsiteY99" fmla="*/ 45507 h 566217"/>
                  <a:gd name="connsiteX100" fmla="*/ 607639 w 607639"/>
                  <a:gd name="connsiteY100" fmla="*/ 343795 h 566217"/>
                  <a:gd name="connsiteX101" fmla="*/ 0 w 607639"/>
                  <a:gd name="connsiteY101" fmla="*/ 343795 h 566217"/>
                  <a:gd name="connsiteX102" fmla="*/ 0 w 607639"/>
                  <a:gd name="connsiteY102" fmla="*/ 45507 h 566217"/>
                  <a:gd name="connsiteX103" fmla="*/ 45571 w 607639"/>
                  <a:gd name="connsiteY103" fmla="*/ 0 h 566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607639" h="566217">
                    <a:moveTo>
                      <a:pt x="261052" y="444915"/>
                    </a:moveTo>
                    <a:lnTo>
                      <a:pt x="245922" y="505522"/>
                    </a:lnTo>
                    <a:lnTo>
                      <a:pt x="361717" y="505522"/>
                    </a:lnTo>
                    <a:lnTo>
                      <a:pt x="346498" y="444915"/>
                    </a:lnTo>
                    <a:close/>
                    <a:moveTo>
                      <a:pt x="0" y="364047"/>
                    </a:moveTo>
                    <a:lnTo>
                      <a:pt x="607639" y="364047"/>
                    </a:lnTo>
                    <a:lnTo>
                      <a:pt x="607639" y="399416"/>
                    </a:lnTo>
                    <a:cubicBezTo>
                      <a:pt x="607639" y="424476"/>
                      <a:pt x="587168" y="444915"/>
                      <a:pt x="562068" y="444915"/>
                    </a:cubicBezTo>
                    <a:lnTo>
                      <a:pt x="367414" y="444915"/>
                    </a:lnTo>
                    <a:lnTo>
                      <a:pt x="382634" y="505522"/>
                    </a:lnTo>
                    <a:lnTo>
                      <a:pt x="384859" y="505522"/>
                    </a:lnTo>
                    <a:cubicBezTo>
                      <a:pt x="412717" y="505522"/>
                      <a:pt x="435414" y="528271"/>
                      <a:pt x="435414" y="556086"/>
                    </a:cubicBezTo>
                    <a:cubicBezTo>
                      <a:pt x="435414" y="561685"/>
                      <a:pt x="430875" y="566217"/>
                      <a:pt x="425356" y="566217"/>
                    </a:cubicBezTo>
                    <a:lnTo>
                      <a:pt x="182283" y="566217"/>
                    </a:lnTo>
                    <a:cubicBezTo>
                      <a:pt x="176675" y="566217"/>
                      <a:pt x="172136" y="561685"/>
                      <a:pt x="172136" y="556086"/>
                    </a:cubicBezTo>
                    <a:cubicBezTo>
                      <a:pt x="172136" y="528271"/>
                      <a:pt x="194833" y="505522"/>
                      <a:pt x="222780" y="505522"/>
                    </a:cubicBezTo>
                    <a:lnTo>
                      <a:pt x="225005" y="505522"/>
                    </a:lnTo>
                    <a:lnTo>
                      <a:pt x="240225" y="444915"/>
                    </a:lnTo>
                    <a:lnTo>
                      <a:pt x="45571" y="444915"/>
                    </a:lnTo>
                    <a:cubicBezTo>
                      <a:pt x="20471" y="444915"/>
                      <a:pt x="0" y="424476"/>
                      <a:pt x="0" y="399416"/>
                    </a:cubicBezTo>
                    <a:close/>
                    <a:moveTo>
                      <a:pt x="101288" y="283089"/>
                    </a:moveTo>
                    <a:cubicBezTo>
                      <a:pt x="95681" y="283089"/>
                      <a:pt x="91141" y="287622"/>
                      <a:pt x="91141" y="293221"/>
                    </a:cubicBezTo>
                    <a:cubicBezTo>
                      <a:pt x="91141" y="298821"/>
                      <a:pt x="95681" y="303354"/>
                      <a:pt x="101288" y="303354"/>
                    </a:cubicBezTo>
                    <a:lnTo>
                      <a:pt x="141785" y="303354"/>
                    </a:lnTo>
                    <a:cubicBezTo>
                      <a:pt x="147393" y="303354"/>
                      <a:pt x="151932" y="298821"/>
                      <a:pt x="151932" y="293221"/>
                    </a:cubicBezTo>
                    <a:cubicBezTo>
                      <a:pt x="151932" y="287622"/>
                      <a:pt x="147393" y="283089"/>
                      <a:pt x="141785" y="283089"/>
                    </a:cubicBezTo>
                    <a:close/>
                    <a:moveTo>
                      <a:pt x="101288" y="242647"/>
                    </a:moveTo>
                    <a:cubicBezTo>
                      <a:pt x="95681" y="242647"/>
                      <a:pt x="91141" y="247180"/>
                      <a:pt x="91141" y="252780"/>
                    </a:cubicBezTo>
                    <a:cubicBezTo>
                      <a:pt x="91141" y="258379"/>
                      <a:pt x="95681" y="262912"/>
                      <a:pt x="101288" y="262912"/>
                    </a:cubicBezTo>
                    <a:lnTo>
                      <a:pt x="121492" y="262912"/>
                    </a:lnTo>
                    <a:cubicBezTo>
                      <a:pt x="127100" y="262912"/>
                      <a:pt x="131639" y="258379"/>
                      <a:pt x="131639" y="252780"/>
                    </a:cubicBezTo>
                    <a:cubicBezTo>
                      <a:pt x="131639" y="247180"/>
                      <a:pt x="127100" y="242647"/>
                      <a:pt x="121492" y="242647"/>
                    </a:cubicBezTo>
                    <a:close/>
                    <a:moveTo>
                      <a:pt x="101288" y="202206"/>
                    </a:moveTo>
                    <a:cubicBezTo>
                      <a:pt x="95681" y="202206"/>
                      <a:pt x="91141" y="206739"/>
                      <a:pt x="91141" y="212339"/>
                    </a:cubicBezTo>
                    <a:cubicBezTo>
                      <a:pt x="91141" y="217938"/>
                      <a:pt x="95681" y="222471"/>
                      <a:pt x="101288" y="222471"/>
                    </a:cubicBezTo>
                    <a:lnTo>
                      <a:pt x="141785" y="222471"/>
                    </a:lnTo>
                    <a:cubicBezTo>
                      <a:pt x="147393" y="222471"/>
                      <a:pt x="151932" y="217938"/>
                      <a:pt x="151932" y="212339"/>
                    </a:cubicBezTo>
                    <a:cubicBezTo>
                      <a:pt x="151932" y="206739"/>
                      <a:pt x="147393" y="202206"/>
                      <a:pt x="141785" y="202206"/>
                    </a:cubicBezTo>
                    <a:close/>
                    <a:moveTo>
                      <a:pt x="101288" y="161765"/>
                    </a:moveTo>
                    <a:cubicBezTo>
                      <a:pt x="95681" y="161765"/>
                      <a:pt x="91141" y="166298"/>
                      <a:pt x="91141" y="171897"/>
                    </a:cubicBezTo>
                    <a:cubicBezTo>
                      <a:pt x="91141" y="177497"/>
                      <a:pt x="95681" y="182030"/>
                      <a:pt x="101288" y="182030"/>
                    </a:cubicBezTo>
                    <a:lnTo>
                      <a:pt x="121492" y="182030"/>
                    </a:lnTo>
                    <a:cubicBezTo>
                      <a:pt x="127100" y="182030"/>
                      <a:pt x="131639" y="177497"/>
                      <a:pt x="131639" y="171897"/>
                    </a:cubicBezTo>
                    <a:cubicBezTo>
                      <a:pt x="131639" y="166298"/>
                      <a:pt x="127100" y="161765"/>
                      <a:pt x="121492" y="161765"/>
                    </a:cubicBezTo>
                    <a:close/>
                    <a:moveTo>
                      <a:pt x="101288" y="121324"/>
                    </a:moveTo>
                    <a:cubicBezTo>
                      <a:pt x="95681" y="121324"/>
                      <a:pt x="91141" y="125857"/>
                      <a:pt x="91141" y="131456"/>
                    </a:cubicBezTo>
                    <a:cubicBezTo>
                      <a:pt x="91141" y="136967"/>
                      <a:pt x="95681" y="141500"/>
                      <a:pt x="101288" y="141500"/>
                    </a:cubicBezTo>
                    <a:lnTo>
                      <a:pt x="141785" y="141500"/>
                    </a:lnTo>
                    <a:cubicBezTo>
                      <a:pt x="147393" y="141500"/>
                      <a:pt x="151932" y="136967"/>
                      <a:pt x="151932" y="131456"/>
                    </a:cubicBezTo>
                    <a:cubicBezTo>
                      <a:pt x="151932" y="125857"/>
                      <a:pt x="147393" y="121324"/>
                      <a:pt x="141785" y="121324"/>
                    </a:cubicBezTo>
                    <a:close/>
                    <a:moveTo>
                      <a:pt x="476000" y="101059"/>
                    </a:moveTo>
                    <a:cubicBezTo>
                      <a:pt x="470393" y="101059"/>
                      <a:pt x="465854" y="105592"/>
                      <a:pt x="465854" y="111191"/>
                    </a:cubicBezTo>
                    <a:cubicBezTo>
                      <a:pt x="465854" y="116791"/>
                      <a:pt x="470393" y="121324"/>
                      <a:pt x="476000" y="121324"/>
                    </a:cubicBezTo>
                    <a:lnTo>
                      <a:pt x="522372" y="121324"/>
                    </a:lnTo>
                    <a:lnTo>
                      <a:pt x="401058" y="242559"/>
                    </a:lnTo>
                    <a:lnTo>
                      <a:pt x="317037" y="158654"/>
                    </a:lnTo>
                    <a:cubicBezTo>
                      <a:pt x="316948" y="158565"/>
                      <a:pt x="316948" y="158565"/>
                      <a:pt x="316859" y="158565"/>
                    </a:cubicBezTo>
                    <a:cubicBezTo>
                      <a:pt x="316859" y="158476"/>
                      <a:pt x="316770" y="158387"/>
                      <a:pt x="316770" y="158387"/>
                    </a:cubicBezTo>
                    <a:cubicBezTo>
                      <a:pt x="316236" y="157943"/>
                      <a:pt x="315702" y="157765"/>
                      <a:pt x="315168" y="157410"/>
                    </a:cubicBezTo>
                    <a:cubicBezTo>
                      <a:pt x="314634" y="157054"/>
                      <a:pt x="314100" y="156610"/>
                      <a:pt x="313477" y="156432"/>
                    </a:cubicBezTo>
                    <a:cubicBezTo>
                      <a:pt x="312854" y="156165"/>
                      <a:pt x="312231" y="156165"/>
                      <a:pt x="311607" y="155988"/>
                    </a:cubicBezTo>
                    <a:cubicBezTo>
                      <a:pt x="310984" y="155899"/>
                      <a:pt x="310361" y="155721"/>
                      <a:pt x="309649" y="155721"/>
                    </a:cubicBezTo>
                    <a:cubicBezTo>
                      <a:pt x="309026" y="155721"/>
                      <a:pt x="308403" y="155988"/>
                      <a:pt x="307869" y="156076"/>
                    </a:cubicBezTo>
                    <a:cubicBezTo>
                      <a:pt x="307157" y="156254"/>
                      <a:pt x="306534" y="156254"/>
                      <a:pt x="305911" y="156521"/>
                    </a:cubicBezTo>
                    <a:cubicBezTo>
                      <a:pt x="305288" y="156788"/>
                      <a:pt x="304754" y="157321"/>
                      <a:pt x="304220" y="157676"/>
                    </a:cubicBezTo>
                    <a:cubicBezTo>
                      <a:pt x="303686" y="158032"/>
                      <a:pt x="303152" y="158210"/>
                      <a:pt x="302707" y="158654"/>
                    </a:cubicBezTo>
                    <a:cubicBezTo>
                      <a:pt x="302707" y="158743"/>
                      <a:pt x="302618" y="158743"/>
                      <a:pt x="302618" y="158832"/>
                    </a:cubicBezTo>
                    <a:cubicBezTo>
                      <a:pt x="302529" y="158921"/>
                      <a:pt x="302440" y="158921"/>
                      <a:pt x="302440" y="158921"/>
                    </a:cubicBezTo>
                    <a:lnTo>
                      <a:pt x="184953" y="286377"/>
                    </a:lnTo>
                    <a:cubicBezTo>
                      <a:pt x="181126" y="290466"/>
                      <a:pt x="181482" y="296865"/>
                      <a:pt x="185576" y="300687"/>
                    </a:cubicBezTo>
                    <a:cubicBezTo>
                      <a:pt x="187534" y="302465"/>
                      <a:pt x="189937" y="303354"/>
                      <a:pt x="192429" y="303354"/>
                    </a:cubicBezTo>
                    <a:cubicBezTo>
                      <a:pt x="195100" y="303354"/>
                      <a:pt x="197859" y="302287"/>
                      <a:pt x="199906" y="300065"/>
                    </a:cubicBezTo>
                    <a:lnTo>
                      <a:pt x="310183" y="180430"/>
                    </a:lnTo>
                    <a:lnTo>
                      <a:pt x="393848" y="263979"/>
                    </a:lnTo>
                    <a:cubicBezTo>
                      <a:pt x="395806" y="265934"/>
                      <a:pt x="398388" y="266912"/>
                      <a:pt x="401058" y="266912"/>
                    </a:cubicBezTo>
                    <a:cubicBezTo>
                      <a:pt x="403639" y="266912"/>
                      <a:pt x="406220" y="265934"/>
                      <a:pt x="408178" y="263979"/>
                    </a:cubicBezTo>
                    <a:lnTo>
                      <a:pt x="536702" y="135634"/>
                    </a:lnTo>
                    <a:lnTo>
                      <a:pt x="536702" y="182030"/>
                    </a:lnTo>
                    <a:cubicBezTo>
                      <a:pt x="536702" y="187541"/>
                      <a:pt x="541241" y="192074"/>
                      <a:pt x="546848" y="192074"/>
                    </a:cubicBezTo>
                    <a:cubicBezTo>
                      <a:pt x="552456" y="192074"/>
                      <a:pt x="556995" y="187541"/>
                      <a:pt x="556995" y="182030"/>
                    </a:cubicBezTo>
                    <a:lnTo>
                      <a:pt x="556995" y="111191"/>
                    </a:lnTo>
                    <a:cubicBezTo>
                      <a:pt x="556995" y="109858"/>
                      <a:pt x="556728" y="108614"/>
                      <a:pt x="556194" y="107369"/>
                    </a:cubicBezTo>
                    <a:cubicBezTo>
                      <a:pt x="555126" y="104881"/>
                      <a:pt x="553168" y="102925"/>
                      <a:pt x="550676" y="101859"/>
                    </a:cubicBezTo>
                    <a:cubicBezTo>
                      <a:pt x="549519" y="101325"/>
                      <a:pt x="548184" y="101059"/>
                      <a:pt x="546848" y="101059"/>
                    </a:cubicBezTo>
                    <a:close/>
                    <a:moveTo>
                      <a:pt x="101288" y="80882"/>
                    </a:moveTo>
                    <a:cubicBezTo>
                      <a:pt x="95681" y="80882"/>
                      <a:pt x="91141" y="85415"/>
                      <a:pt x="91141" y="91015"/>
                    </a:cubicBezTo>
                    <a:cubicBezTo>
                      <a:pt x="91141" y="96526"/>
                      <a:pt x="95681" y="101059"/>
                      <a:pt x="101288" y="101059"/>
                    </a:cubicBezTo>
                    <a:lnTo>
                      <a:pt x="121492" y="101059"/>
                    </a:lnTo>
                    <a:cubicBezTo>
                      <a:pt x="127100" y="101059"/>
                      <a:pt x="131639" y="96526"/>
                      <a:pt x="131639" y="91015"/>
                    </a:cubicBezTo>
                    <a:cubicBezTo>
                      <a:pt x="131639" y="85415"/>
                      <a:pt x="127100" y="80882"/>
                      <a:pt x="121492" y="80882"/>
                    </a:cubicBezTo>
                    <a:close/>
                    <a:moveTo>
                      <a:pt x="60791" y="70750"/>
                    </a:moveTo>
                    <a:cubicBezTo>
                      <a:pt x="55183" y="70750"/>
                      <a:pt x="50644" y="75283"/>
                      <a:pt x="50644" y="80882"/>
                    </a:cubicBezTo>
                    <a:lnTo>
                      <a:pt x="50644" y="303354"/>
                    </a:lnTo>
                    <a:cubicBezTo>
                      <a:pt x="50644" y="308953"/>
                      <a:pt x="55183" y="313486"/>
                      <a:pt x="60791" y="313486"/>
                    </a:cubicBezTo>
                    <a:cubicBezTo>
                      <a:pt x="66309" y="313486"/>
                      <a:pt x="70848" y="308953"/>
                      <a:pt x="70848" y="303354"/>
                    </a:cubicBezTo>
                    <a:lnTo>
                      <a:pt x="70848" y="80882"/>
                    </a:lnTo>
                    <a:cubicBezTo>
                      <a:pt x="70848" y="75283"/>
                      <a:pt x="66309" y="70750"/>
                      <a:pt x="60791" y="70750"/>
                    </a:cubicBezTo>
                    <a:close/>
                    <a:moveTo>
                      <a:pt x="45571" y="0"/>
                    </a:moveTo>
                    <a:lnTo>
                      <a:pt x="562068" y="0"/>
                    </a:lnTo>
                    <a:cubicBezTo>
                      <a:pt x="587168" y="0"/>
                      <a:pt x="607639" y="20354"/>
                      <a:pt x="607639" y="45507"/>
                    </a:cubicBezTo>
                    <a:lnTo>
                      <a:pt x="607639" y="343795"/>
                    </a:lnTo>
                    <a:lnTo>
                      <a:pt x="0" y="343795"/>
                    </a:lnTo>
                    <a:lnTo>
                      <a:pt x="0" y="45507"/>
                    </a:lnTo>
                    <a:cubicBezTo>
                      <a:pt x="0" y="20354"/>
                      <a:pt x="20471" y="0"/>
                      <a:pt x="45571" y="0"/>
                    </a:cubicBezTo>
                    <a:close/>
                  </a:path>
                </a:pathLst>
              </a:custGeom>
              <a:solidFill>
                <a:srgbClr val="035CAC"/>
              </a:solidFill>
              <a:ln>
                <a:noFill/>
              </a:ln>
            </p:spPr>
          </p:sp>
        </p:grpSp>
      </p:grpSp>
      <p:sp>
        <p:nvSpPr>
          <p:cNvPr id="4" name="平行四边形 3"/>
          <p:cNvSpPr/>
          <p:nvPr/>
        </p:nvSpPr>
        <p:spPr>
          <a:xfrm>
            <a:off x="-350519" y="0"/>
            <a:ext cx="868680" cy="761999"/>
          </a:xfrm>
          <a:prstGeom prst="parallelogram">
            <a:avLst>
              <a:gd name="adj" fmla="val 43185"/>
            </a:avLst>
          </a:prstGeom>
          <a:solidFill>
            <a:srgbClr val="034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7241" y="0"/>
            <a:ext cx="2604303" cy="185195"/>
          </a:xfrm>
          <a:custGeom>
            <a:avLst/>
            <a:gdLst>
              <a:gd name="connsiteX0" fmla="*/ 0 w 2604303"/>
              <a:gd name="connsiteY0" fmla="*/ 0 h 185195"/>
              <a:gd name="connsiteX1" fmla="*/ 2604303 w 2604303"/>
              <a:gd name="connsiteY1" fmla="*/ 0 h 185195"/>
              <a:gd name="connsiteX2" fmla="*/ 2604303 w 2604303"/>
              <a:gd name="connsiteY2" fmla="*/ 185195 h 185195"/>
              <a:gd name="connsiteX3" fmla="*/ 0 w 2604303"/>
              <a:gd name="connsiteY3" fmla="*/ 185195 h 185195"/>
              <a:gd name="connsiteX4" fmla="*/ 0 w 2604303"/>
              <a:gd name="connsiteY4" fmla="*/ 0 h 185195"/>
              <a:gd name="connsiteX0-1" fmla="*/ 0 w 2604303"/>
              <a:gd name="connsiteY0-2" fmla="*/ 0 h 185195"/>
              <a:gd name="connsiteX1-3" fmla="*/ 2604303 w 2604303"/>
              <a:gd name="connsiteY1-4" fmla="*/ 0 h 185195"/>
              <a:gd name="connsiteX2-5" fmla="*/ 2512863 w 2604303"/>
              <a:gd name="connsiteY2-6" fmla="*/ 185195 h 185195"/>
              <a:gd name="connsiteX3-7" fmla="*/ 0 w 2604303"/>
              <a:gd name="connsiteY3-8" fmla="*/ 185195 h 185195"/>
              <a:gd name="connsiteX4-9" fmla="*/ 0 w 2604303"/>
              <a:gd name="connsiteY4-10" fmla="*/ 0 h 1851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604303" h="185195">
                <a:moveTo>
                  <a:pt x="0" y="0"/>
                </a:moveTo>
                <a:lnTo>
                  <a:pt x="2604303" y="0"/>
                </a:lnTo>
                <a:lnTo>
                  <a:pt x="2512863" y="185195"/>
                </a:lnTo>
                <a:lnTo>
                  <a:pt x="0" y="185195"/>
                </a:lnTo>
                <a:lnTo>
                  <a:pt x="0" y="0"/>
                </a:lnTo>
                <a:close/>
              </a:path>
            </a:pathLst>
          </a:custGeom>
          <a:solidFill>
            <a:srgbClr val="034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平行四边形 5"/>
          <p:cNvSpPr/>
          <p:nvPr/>
        </p:nvSpPr>
        <p:spPr>
          <a:xfrm>
            <a:off x="137162" y="90238"/>
            <a:ext cx="662938" cy="581524"/>
          </a:xfrm>
          <a:prstGeom prst="parallelogram">
            <a:avLst>
              <a:gd name="adj" fmla="val 43185"/>
            </a:avLst>
          </a:prstGeom>
          <a:gradFill>
            <a:gsLst>
              <a:gs pos="0">
                <a:srgbClr val="034581"/>
              </a:gs>
              <a:gs pos="100000">
                <a:srgbClr val="6CAFEF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平行四边形 6"/>
          <p:cNvSpPr/>
          <p:nvPr/>
        </p:nvSpPr>
        <p:spPr>
          <a:xfrm>
            <a:off x="2337751" y="223989"/>
            <a:ext cx="465739" cy="408543"/>
          </a:xfrm>
          <a:prstGeom prst="parallelogram">
            <a:avLst>
              <a:gd name="adj" fmla="val 43185"/>
            </a:avLst>
          </a:prstGeom>
          <a:gradFill>
            <a:gsLst>
              <a:gs pos="0">
                <a:srgbClr val="6CAFEF">
                  <a:alpha val="50000"/>
                </a:srgbClr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平行四边形 7"/>
          <p:cNvSpPr/>
          <p:nvPr/>
        </p:nvSpPr>
        <p:spPr>
          <a:xfrm>
            <a:off x="2713309" y="0"/>
            <a:ext cx="465739" cy="761999"/>
          </a:xfrm>
          <a:prstGeom prst="parallelogram">
            <a:avLst>
              <a:gd name="adj" fmla="val 64760"/>
            </a:avLst>
          </a:prstGeom>
          <a:gradFill>
            <a:gsLst>
              <a:gs pos="0">
                <a:srgbClr val="6CAFEF">
                  <a:alpha val="50000"/>
                </a:srgbClr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平行四边形 8"/>
          <p:cNvSpPr/>
          <p:nvPr/>
        </p:nvSpPr>
        <p:spPr>
          <a:xfrm>
            <a:off x="-56225" y="402311"/>
            <a:ext cx="386773" cy="339275"/>
          </a:xfrm>
          <a:prstGeom prst="parallelogram">
            <a:avLst>
              <a:gd name="adj" fmla="val 43185"/>
            </a:avLst>
          </a:prstGeom>
          <a:gradFill>
            <a:gsLst>
              <a:gs pos="0">
                <a:srgbClr val="6CAFEF">
                  <a:alpha val="5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平行四边形 9"/>
          <p:cNvSpPr/>
          <p:nvPr/>
        </p:nvSpPr>
        <p:spPr>
          <a:xfrm>
            <a:off x="-28317" y="147908"/>
            <a:ext cx="305524" cy="268004"/>
          </a:xfrm>
          <a:prstGeom prst="parallelogram">
            <a:avLst>
              <a:gd name="adj" fmla="val 43185"/>
            </a:avLst>
          </a:prstGeom>
          <a:gradFill>
            <a:gsLst>
              <a:gs pos="0">
                <a:srgbClr val="6CAFEF">
                  <a:alpha val="5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518161" y="761999"/>
            <a:ext cx="11450062" cy="0"/>
          </a:xfrm>
          <a:prstGeom prst="line">
            <a:avLst/>
          </a:prstGeom>
          <a:ln w="12700">
            <a:solidFill>
              <a:srgbClr val="8EB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1471626" y="595594"/>
            <a:ext cx="465739" cy="121286"/>
            <a:chOff x="11369042" y="568879"/>
            <a:chExt cx="568324" cy="148001"/>
          </a:xfrm>
        </p:grpSpPr>
        <p:sp>
          <p:nvSpPr>
            <p:cNvPr id="13" name="平行四边形 12"/>
            <p:cNvSpPr/>
            <p:nvPr/>
          </p:nvSpPr>
          <p:spPr>
            <a:xfrm>
              <a:off x="11369042" y="568879"/>
              <a:ext cx="284162" cy="148001"/>
            </a:xfrm>
            <a:prstGeom prst="parallelogram">
              <a:avLst>
                <a:gd name="adj" fmla="val 43185"/>
              </a:avLst>
            </a:prstGeom>
            <a:solidFill>
              <a:srgbClr val="0345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11653204" y="568879"/>
              <a:ext cx="284162" cy="148001"/>
            </a:xfrm>
            <a:prstGeom prst="parallelogram">
              <a:avLst>
                <a:gd name="adj" fmla="val 43185"/>
              </a:avLst>
            </a:prstGeom>
            <a:solidFill>
              <a:srgbClr val="8EB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88161" y="189451"/>
            <a:ext cx="17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添加标题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44797" y="405460"/>
            <a:ext cx="17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ADD THE TITLE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43377" y="2081599"/>
            <a:ext cx="2903317" cy="2706994"/>
            <a:chOff x="4643377" y="2081599"/>
            <a:chExt cx="2903317" cy="2706994"/>
          </a:xfrm>
        </p:grpSpPr>
        <p:sp>
          <p:nvSpPr>
            <p:cNvPr id="20" name="椭圆 19"/>
            <p:cNvSpPr/>
            <p:nvPr/>
          </p:nvSpPr>
          <p:spPr>
            <a:xfrm>
              <a:off x="5148805" y="2081599"/>
              <a:ext cx="254643" cy="2546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643377" y="3578228"/>
              <a:ext cx="254643" cy="2546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964096" y="4533950"/>
              <a:ext cx="254643" cy="2546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292051" y="3578228"/>
              <a:ext cx="254643" cy="2546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788554" y="2081599"/>
              <a:ext cx="254643" cy="2546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checkmark_44126"/>
          <p:cNvSpPr>
            <a:spLocks noChangeAspect="1"/>
          </p:cNvSpPr>
          <p:nvPr/>
        </p:nvSpPr>
        <p:spPr bwMode="auto">
          <a:xfrm>
            <a:off x="3706501" y="1448154"/>
            <a:ext cx="348230" cy="286890"/>
          </a:xfrm>
          <a:custGeom>
            <a:avLst/>
            <a:gdLst>
              <a:gd name="T0" fmla="*/ 5991 w 7318"/>
              <a:gd name="T1" fmla="*/ 0 h 6039"/>
              <a:gd name="T2" fmla="*/ 2606 w 7318"/>
              <a:gd name="T3" fmla="*/ 3385 h 6039"/>
              <a:gd name="T4" fmla="*/ 1327 w 7318"/>
              <a:gd name="T5" fmla="*/ 2106 h 6039"/>
              <a:gd name="T6" fmla="*/ 0 w 7318"/>
              <a:gd name="T7" fmla="*/ 3433 h 6039"/>
              <a:gd name="T8" fmla="*/ 1279 w 7318"/>
              <a:gd name="T9" fmla="*/ 4712 h 6039"/>
              <a:gd name="T10" fmla="*/ 2606 w 7318"/>
              <a:gd name="T11" fmla="*/ 6039 h 6039"/>
              <a:gd name="T12" fmla="*/ 3933 w 7318"/>
              <a:gd name="T13" fmla="*/ 4712 h 6039"/>
              <a:gd name="T14" fmla="*/ 7318 w 7318"/>
              <a:gd name="T15" fmla="*/ 1327 h 6039"/>
              <a:gd name="T16" fmla="*/ 5991 w 7318"/>
              <a:gd name="T17" fmla="*/ 0 h 6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18" h="6039">
                <a:moveTo>
                  <a:pt x="5991" y="0"/>
                </a:moveTo>
                <a:lnTo>
                  <a:pt x="2606" y="3385"/>
                </a:lnTo>
                <a:lnTo>
                  <a:pt x="1327" y="2106"/>
                </a:lnTo>
                <a:lnTo>
                  <a:pt x="0" y="3433"/>
                </a:lnTo>
                <a:lnTo>
                  <a:pt x="1279" y="4712"/>
                </a:lnTo>
                <a:lnTo>
                  <a:pt x="2606" y="6039"/>
                </a:lnTo>
                <a:lnTo>
                  <a:pt x="3933" y="4712"/>
                </a:lnTo>
                <a:lnTo>
                  <a:pt x="7318" y="1327"/>
                </a:lnTo>
                <a:lnTo>
                  <a:pt x="5991" y="0"/>
                </a:lnTo>
                <a:close/>
              </a:path>
            </a:pathLst>
          </a:custGeom>
          <a:solidFill>
            <a:srgbClr val="035CAC"/>
          </a:solidFill>
          <a:ln>
            <a:noFill/>
          </a:ln>
        </p:spPr>
      </p:sp>
      <p:sp>
        <p:nvSpPr>
          <p:cNvPr id="27" name="placeholder-filled-tool-shape-for-maps_57003"/>
          <p:cNvSpPr>
            <a:spLocks noChangeAspect="1"/>
          </p:cNvSpPr>
          <p:nvPr/>
        </p:nvSpPr>
        <p:spPr bwMode="auto">
          <a:xfrm>
            <a:off x="4441007" y="5340123"/>
            <a:ext cx="261746" cy="348230"/>
          </a:xfrm>
          <a:custGeom>
            <a:avLst/>
            <a:gdLst>
              <a:gd name="T0" fmla="*/ 594 w 1188"/>
              <a:gd name="T1" fmla="*/ 0 h 1583"/>
              <a:gd name="T2" fmla="*/ 0 w 1188"/>
              <a:gd name="T3" fmla="*/ 593 h 1583"/>
              <a:gd name="T4" fmla="*/ 170 w 1188"/>
              <a:gd name="T5" fmla="*/ 1061 h 1583"/>
              <a:gd name="T6" fmla="*/ 538 w 1188"/>
              <a:gd name="T7" fmla="*/ 1551 h 1583"/>
              <a:gd name="T8" fmla="*/ 651 w 1188"/>
              <a:gd name="T9" fmla="*/ 1551 h 1583"/>
              <a:gd name="T10" fmla="*/ 980 w 1188"/>
              <a:gd name="T11" fmla="*/ 1137 h 1583"/>
              <a:gd name="T12" fmla="*/ 1188 w 1188"/>
              <a:gd name="T13" fmla="*/ 593 h 1583"/>
              <a:gd name="T14" fmla="*/ 594 w 1188"/>
              <a:gd name="T15" fmla="*/ 0 h 1583"/>
              <a:gd name="T16" fmla="*/ 594 w 1188"/>
              <a:gd name="T17" fmla="*/ 937 h 1583"/>
              <a:gd name="T18" fmla="*/ 234 w 1188"/>
              <a:gd name="T19" fmla="*/ 577 h 1583"/>
              <a:gd name="T20" fmla="*/ 594 w 1188"/>
              <a:gd name="T21" fmla="*/ 217 h 1583"/>
              <a:gd name="T22" fmla="*/ 954 w 1188"/>
              <a:gd name="T23" fmla="*/ 577 h 1583"/>
              <a:gd name="T24" fmla="*/ 594 w 1188"/>
              <a:gd name="T25" fmla="*/ 937 h 1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88" h="1583">
                <a:moveTo>
                  <a:pt x="594" y="0"/>
                </a:moveTo>
                <a:cubicBezTo>
                  <a:pt x="266" y="0"/>
                  <a:pt x="0" y="265"/>
                  <a:pt x="0" y="593"/>
                </a:cubicBezTo>
                <a:cubicBezTo>
                  <a:pt x="0" y="764"/>
                  <a:pt x="86" y="919"/>
                  <a:pt x="170" y="1061"/>
                </a:cubicBezTo>
                <a:cubicBezTo>
                  <a:pt x="272" y="1239"/>
                  <a:pt x="395" y="1404"/>
                  <a:pt x="538" y="1551"/>
                </a:cubicBezTo>
                <a:cubicBezTo>
                  <a:pt x="568" y="1583"/>
                  <a:pt x="619" y="1583"/>
                  <a:pt x="651" y="1551"/>
                </a:cubicBezTo>
                <a:cubicBezTo>
                  <a:pt x="776" y="1427"/>
                  <a:pt x="887" y="1287"/>
                  <a:pt x="980" y="1137"/>
                </a:cubicBezTo>
                <a:cubicBezTo>
                  <a:pt x="1080" y="976"/>
                  <a:pt x="1188" y="789"/>
                  <a:pt x="1188" y="593"/>
                </a:cubicBezTo>
                <a:cubicBezTo>
                  <a:pt x="1187" y="267"/>
                  <a:pt x="922" y="0"/>
                  <a:pt x="594" y="0"/>
                </a:cubicBezTo>
                <a:close/>
                <a:moveTo>
                  <a:pt x="594" y="937"/>
                </a:moveTo>
                <a:cubicBezTo>
                  <a:pt x="395" y="937"/>
                  <a:pt x="234" y="776"/>
                  <a:pt x="234" y="577"/>
                </a:cubicBezTo>
                <a:cubicBezTo>
                  <a:pt x="234" y="379"/>
                  <a:pt x="395" y="217"/>
                  <a:pt x="594" y="217"/>
                </a:cubicBezTo>
                <a:cubicBezTo>
                  <a:pt x="792" y="217"/>
                  <a:pt x="954" y="377"/>
                  <a:pt x="954" y="577"/>
                </a:cubicBezTo>
                <a:cubicBezTo>
                  <a:pt x="954" y="777"/>
                  <a:pt x="792" y="937"/>
                  <a:pt x="594" y="937"/>
                </a:cubicBezTo>
                <a:close/>
              </a:path>
            </a:pathLst>
          </a:custGeom>
          <a:solidFill>
            <a:srgbClr val="035CAC"/>
          </a:solidFill>
          <a:ln>
            <a:noFill/>
          </a:ln>
        </p:spPr>
      </p:sp>
      <p:sp>
        <p:nvSpPr>
          <p:cNvPr id="28" name="targeting_269004"/>
          <p:cNvSpPr>
            <a:spLocks noChangeAspect="1"/>
          </p:cNvSpPr>
          <p:nvPr/>
        </p:nvSpPr>
        <p:spPr bwMode="auto">
          <a:xfrm>
            <a:off x="7980948" y="1417750"/>
            <a:ext cx="348230" cy="347698"/>
          </a:xfrm>
          <a:custGeom>
            <a:avLst/>
            <a:gdLst>
              <a:gd name="connsiteX0" fmla="*/ 312566 w 607611"/>
              <a:gd name="connsiteY0" fmla="*/ 199350 h 606684"/>
              <a:gd name="connsiteX1" fmla="*/ 317461 w 607611"/>
              <a:gd name="connsiteY1" fmla="*/ 212594 h 606684"/>
              <a:gd name="connsiteX2" fmla="*/ 272871 w 607611"/>
              <a:gd name="connsiteY2" fmla="*/ 257127 h 606684"/>
              <a:gd name="connsiteX3" fmla="*/ 248307 w 607611"/>
              <a:gd name="connsiteY3" fmla="*/ 308503 h 606684"/>
              <a:gd name="connsiteX4" fmla="*/ 298504 w 607611"/>
              <a:gd name="connsiteY4" fmla="*/ 358724 h 606684"/>
              <a:gd name="connsiteX5" fmla="*/ 349947 w 607611"/>
              <a:gd name="connsiteY5" fmla="*/ 334102 h 606684"/>
              <a:gd name="connsiteX6" fmla="*/ 394538 w 607611"/>
              <a:gd name="connsiteY6" fmla="*/ 289570 h 606684"/>
              <a:gd name="connsiteX7" fmla="*/ 407799 w 607611"/>
              <a:gd name="connsiteY7" fmla="*/ 294459 h 606684"/>
              <a:gd name="connsiteX8" fmla="*/ 298682 w 607611"/>
              <a:gd name="connsiteY8" fmla="*/ 407701 h 606684"/>
              <a:gd name="connsiteX9" fmla="*/ 199177 w 607611"/>
              <a:gd name="connsiteY9" fmla="*/ 308325 h 606684"/>
              <a:gd name="connsiteX10" fmla="*/ 312566 w 607611"/>
              <a:gd name="connsiteY10" fmla="*/ 199350 h 606684"/>
              <a:gd name="connsiteX11" fmla="*/ 289073 w 607611"/>
              <a:gd name="connsiteY11" fmla="*/ 119424 h 606684"/>
              <a:gd name="connsiteX12" fmla="*/ 379882 w 607611"/>
              <a:gd name="connsiteY12" fmla="*/ 135456 h 606684"/>
              <a:gd name="connsiteX13" fmla="*/ 382196 w 607611"/>
              <a:gd name="connsiteY13" fmla="*/ 147989 h 606684"/>
              <a:gd name="connsiteX14" fmla="*/ 356564 w 607611"/>
              <a:gd name="connsiteY14" fmla="*/ 173587 h 606684"/>
              <a:gd name="connsiteX15" fmla="*/ 348465 w 607611"/>
              <a:gd name="connsiteY15" fmla="*/ 175454 h 606684"/>
              <a:gd name="connsiteX16" fmla="*/ 168058 w 607611"/>
              <a:gd name="connsiteY16" fmla="*/ 300691 h 606684"/>
              <a:gd name="connsiteX17" fmla="*/ 306367 w 607611"/>
              <a:gd name="connsiteY17" fmla="*/ 438904 h 606684"/>
              <a:gd name="connsiteX18" fmla="*/ 431770 w 607611"/>
              <a:gd name="connsiteY18" fmla="*/ 258649 h 606684"/>
              <a:gd name="connsiteX19" fmla="*/ 433639 w 607611"/>
              <a:gd name="connsiteY19" fmla="*/ 250560 h 606684"/>
              <a:gd name="connsiteX20" fmla="*/ 459272 w 607611"/>
              <a:gd name="connsiteY20" fmla="*/ 225051 h 606684"/>
              <a:gd name="connsiteX21" fmla="*/ 471821 w 607611"/>
              <a:gd name="connsiteY21" fmla="*/ 227273 h 606684"/>
              <a:gd name="connsiteX22" fmla="*/ 309749 w 607611"/>
              <a:gd name="connsiteY22" fmla="*/ 487701 h 606684"/>
              <a:gd name="connsiteX23" fmla="*/ 119107 w 607611"/>
              <a:gd name="connsiteY23" fmla="*/ 297313 h 606684"/>
              <a:gd name="connsiteX24" fmla="*/ 289073 w 607611"/>
              <a:gd name="connsiteY24" fmla="*/ 119424 h 606684"/>
              <a:gd name="connsiteX25" fmla="*/ 565287 w 607611"/>
              <a:gd name="connsiteY25" fmla="*/ 18863 h 606684"/>
              <a:gd name="connsiteX26" fmla="*/ 581833 w 607611"/>
              <a:gd name="connsiteY26" fmla="*/ 25660 h 606684"/>
              <a:gd name="connsiteX27" fmla="*/ 581833 w 607611"/>
              <a:gd name="connsiteY27" fmla="*/ 58714 h 606684"/>
              <a:gd name="connsiteX28" fmla="*/ 320218 w 607611"/>
              <a:gd name="connsiteY28" fmla="*/ 319856 h 606684"/>
              <a:gd name="connsiteX29" fmla="*/ 287105 w 607611"/>
              <a:gd name="connsiteY29" fmla="*/ 319856 h 606684"/>
              <a:gd name="connsiteX30" fmla="*/ 287105 w 607611"/>
              <a:gd name="connsiteY30" fmla="*/ 286891 h 606684"/>
              <a:gd name="connsiteX31" fmla="*/ 548808 w 607611"/>
              <a:gd name="connsiteY31" fmla="*/ 25660 h 606684"/>
              <a:gd name="connsiteX32" fmla="*/ 565287 w 607611"/>
              <a:gd name="connsiteY32" fmla="*/ 18863 h 606684"/>
              <a:gd name="connsiteX33" fmla="*/ 313851 w 607611"/>
              <a:gd name="connsiteY33" fmla="*/ 143 h 606684"/>
              <a:gd name="connsiteX34" fmla="*/ 468340 w 607611"/>
              <a:gd name="connsiteY34" fmla="*/ 48769 h 606684"/>
              <a:gd name="connsiteX35" fmla="*/ 469587 w 607611"/>
              <a:gd name="connsiteY35" fmla="*/ 60767 h 606684"/>
              <a:gd name="connsiteX36" fmla="*/ 416893 w 607611"/>
              <a:gd name="connsiteY36" fmla="*/ 113380 h 606684"/>
              <a:gd name="connsiteX37" fmla="*/ 407725 w 607611"/>
              <a:gd name="connsiteY37" fmla="*/ 114713 h 606684"/>
              <a:gd name="connsiteX38" fmla="*/ 87916 w 607611"/>
              <a:gd name="connsiteY38" fmla="*/ 298680 h 606684"/>
              <a:gd name="connsiteX39" fmla="*/ 308480 w 607611"/>
              <a:gd name="connsiteY39" fmla="*/ 518818 h 606684"/>
              <a:gd name="connsiteX40" fmla="*/ 492729 w 607611"/>
              <a:gd name="connsiteY40" fmla="*/ 199587 h 606684"/>
              <a:gd name="connsiteX41" fmla="*/ 494064 w 607611"/>
              <a:gd name="connsiteY41" fmla="*/ 190344 h 606684"/>
              <a:gd name="connsiteX42" fmla="*/ 546668 w 607611"/>
              <a:gd name="connsiteY42" fmla="*/ 137731 h 606684"/>
              <a:gd name="connsiteX43" fmla="*/ 558684 w 607611"/>
              <a:gd name="connsiteY43" fmla="*/ 138975 h 606684"/>
              <a:gd name="connsiteX44" fmla="*/ 313376 w 607611"/>
              <a:gd name="connsiteY44" fmla="*/ 606536 h 606684"/>
              <a:gd name="connsiteX45" fmla="*/ 154 w 607611"/>
              <a:gd name="connsiteY45" fmla="*/ 293703 h 606684"/>
              <a:gd name="connsiteX46" fmla="*/ 313851 w 607611"/>
              <a:gd name="connsiteY46" fmla="*/ 143 h 606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7611" h="606684">
                <a:moveTo>
                  <a:pt x="312566" y="199350"/>
                </a:moveTo>
                <a:cubicBezTo>
                  <a:pt x="319241" y="199883"/>
                  <a:pt x="322179" y="207883"/>
                  <a:pt x="317461" y="212594"/>
                </a:cubicBezTo>
                <a:lnTo>
                  <a:pt x="272871" y="257127"/>
                </a:lnTo>
                <a:cubicBezTo>
                  <a:pt x="256584" y="267971"/>
                  <a:pt x="246348" y="287170"/>
                  <a:pt x="248307" y="308503"/>
                </a:cubicBezTo>
                <a:cubicBezTo>
                  <a:pt x="250710" y="334991"/>
                  <a:pt x="272070" y="356324"/>
                  <a:pt x="298504" y="358724"/>
                </a:cubicBezTo>
                <a:cubicBezTo>
                  <a:pt x="319864" y="360591"/>
                  <a:pt x="339089" y="350369"/>
                  <a:pt x="349947" y="334102"/>
                </a:cubicBezTo>
                <a:lnTo>
                  <a:pt x="394538" y="289570"/>
                </a:lnTo>
                <a:cubicBezTo>
                  <a:pt x="399255" y="284859"/>
                  <a:pt x="407265" y="287881"/>
                  <a:pt x="407799" y="294459"/>
                </a:cubicBezTo>
                <a:cubicBezTo>
                  <a:pt x="413228" y="357213"/>
                  <a:pt x="361874" y="410634"/>
                  <a:pt x="298682" y="407701"/>
                </a:cubicBezTo>
                <a:cubicBezTo>
                  <a:pt x="245191" y="405212"/>
                  <a:pt x="201758" y="361835"/>
                  <a:pt x="199177" y="308325"/>
                </a:cubicBezTo>
                <a:cubicBezTo>
                  <a:pt x="196240" y="245216"/>
                  <a:pt x="249820" y="193928"/>
                  <a:pt x="312566" y="199350"/>
                </a:cubicBezTo>
                <a:close/>
                <a:moveTo>
                  <a:pt x="289073" y="119424"/>
                </a:moveTo>
                <a:cubicBezTo>
                  <a:pt x="318821" y="116974"/>
                  <a:pt x="349866" y="121813"/>
                  <a:pt x="379882" y="135456"/>
                </a:cubicBezTo>
                <a:cubicBezTo>
                  <a:pt x="384866" y="137679"/>
                  <a:pt x="386023" y="144167"/>
                  <a:pt x="382196" y="147989"/>
                </a:cubicBezTo>
                <a:lnTo>
                  <a:pt x="356564" y="173587"/>
                </a:lnTo>
                <a:cubicBezTo>
                  <a:pt x="354428" y="175721"/>
                  <a:pt x="351313" y="176432"/>
                  <a:pt x="348465" y="175454"/>
                </a:cubicBezTo>
                <a:cubicBezTo>
                  <a:pt x="260887" y="144789"/>
                  <a:pt x="169749" y="209585"/>
                  <a:pt x="168058" y="300691"/>
                </a:cubicBezTo>
                <a:cubicBezTo>
                  <a:pt x="166545" y="377575"/>
                  <a:pt x="229469" y="440415"/>
                  <a:pt x="306367" y="438904"/>
                </a:cubicBezTo>
                <a:cubicBezTo>
                  <a:pt x="397416" y="437127"/>
                  <a:pt x="462565" y="346288"/>
                  <a:pt x="431770" y="258649"/>
                </a:cubicBezTo>
                <a:cubicBezTo>
                  <a:pt x="430791" y="255805"/>
                  <a:pt x="431503" y="252694"/>
                  <a:pt x="433639" y="250560"/>
                </a:cubicBezTo>
                <a:lnTo>
                  <a:pt x="459272" y="225051"/>
                </a:lnTo>
                <a:cubicBezTo>
                  <a:pt x="463099" y="221140"/>
                  <a:pt x="469596" y="222296"/>
                  <a:pt x="471821" y="227273"/>
                </a:cubicBezTo>
                <a:cubicBezTo>
                  <a:pt x="526557" y="347266"/>
                  <a:pt x="439958" y="483524"/>
                  <a:pt x="309749" y="487701"/>
                </a:cubicBezTo>
                <a:cubicBezTo>
                  <a:pt x="203125" y="491079"/>
                  <a:pt x="115725" y="403795"/>
                  <a:pt x="119107" y="297313"/>
                </a:cubicBezTo>
                <a:cubicBezTo>
                  <a:pt x="122244" y="199719"/>
                  <a:pt x="199826" y="126774"/>
                  <a:pt x="289073" y="119424"/>
                </a:cubicBezTo>
                <a:close/>
                <a:moveTo>
                  <a:pt x="565287" y="18863"/>
                </a:moveTo>
                <a:cubicBezTo>
                  <a:pt x="571262" y="18863"/>
                  <a:pt x="577248" y="21129"/>
                  <a:pt x="581833" y="25660"/>
                </a:cubicBezTo>
                <a:cubicBezTo>
                  <a:pt x="590912" y="34812"/>
                  <a:pt x="590912" y="49562"/>
                  <a:pt x="581833" y="58714"/>
                </a:cubicBezTo>
                <a:lnTo>
                  <a:pt x="320218" y="319856"/>
                </a:lnTo>
                <a:cubicBezTo>
                  <a:pt x="311050" y="328919"/>
                  <a:pt x="296273" y="328919"/>
                  <a:pt x="287105" y="319856"/>
                </a:cubicBezTo>
                <a:cubicBezTo>
                  <a:pt x="278025" y="310704"/>
                  <a:pt x="278025" y="295954"/>
                  <a:pt x="287105" y="286891"/>
                </a:cubicBezTo>
                <a:lnTo>
                  <a:pt x="548808" y="25660"/>
                </a:lnTo>
                <a:cubicBezTo>
                  <a:pt x="553348" y="21129"/>
                  <a:pt x="559312" y="18863"/>
                  <a:pt x="565287" y="18863"/>
                </a:cubicBezTo>
                <a:close/>
                <a:moveTo>
                  <a:pt x="313851" y="143"/>
                </a:moveTo>
                <a:cubicBezTo>
                  <a:pt x="366314" y="1761"/>
                  <a:pt x="419519" y="17175"/>
                  <a:pt x="468340" y="48769"/>
                </a:cubicBezTo>
                <a:cubicBezTo>
                  <a:pt x="472524" y="51435"/>
                  <a:pt x="473058" y="57301"/>
                  <a:pt x="469587" y="60767"/>
                </a:cubicBezTo>
                <a:lnTo>
                  <a:pt x="416893" y="113380"/>
                </a:lnTo>
                <a:cubicBezTo>
                  <a:pt x="414490" y="115779"/>
                  <a:pt x="410752" y="116313"/>
                  <a:pt x="407725" y="114713"/>
                </a:cubicBezTo>
                <a:cubicBezTo>
                  <a:pt x="266112" y="36594"/>
                  <a:pt x="91388" y="137731"/>
                  <a:pt x="87916" y="298680"/>
                </a:cubicBezTo>
                <a:cubicBezTo>
                  <a:pt x="85246" y="421236"/>
                  <a:pt x="185648" y="521484"/>
                  <a:pt x="308480" y="518818"/>
                </a:cubicBezTo>
                <a:cubicBezTo>
                  <a:pt x="469587" y="515352"/>
                  <a:pt x="570968" y="340983"/>
                  <a:pt x="492729" y="199587"/>
                </a:cubicBezTo>
                <a:cubicBezTo>
                  <a:pt x="491038" y="196565"/>
                  <a:pt x="491572" y="192743"/>
                  <a:pt x="494064" y="190344"/>
                </a:cubicBezTo>
                <a:lnTo>
                  <a:pt x="546668" y="137731"/>
                </a:lnTo>
                <a:cubicBezTo>
                  <a:pt x="550140" y="134265"/>
                  <a:pt x="556014" y="134887"/>
                  <a:pt x="558684" y="138975"/>
                </a:cubicBezTo>
                <a:cubicBezTo>
                  <a:pt x="685611" y="334496"/>
                  <a:pt x="552098" y="598982"/>
                  <a:pt x="313376" y="606536"/>
                </a:cubicBezTo>
                <a:cubicBezTo>
                  <a:pt x="138295" y="611957"/>
                  <a:pt x="-5365" y="468605"/>
                  <a:pt x="154" y="293703"/>
                </a:cubicBezTo>
                <a:cubicBezTo>
                  <a:pt x="5761" y="114602"/>
                  <a:pt x="156464" y="-4710"/>
                  <a:pt x="313851" y="143"/>
                </a:cubicBezTo>
                <a:close/>
              </a:path>
            </a:pathLst>
          </a:custGeom>
          <a:solidFill>
            <a:srgbClr val="035CAC"/>
          </a:solidFill>
          <a:ln>
            <a:noFill/>
          </a:ln>
        </p:spPr>
      </p:sp>
      <p:sp>
        <p:nvSpPr>
          <p:cNvPr id="29" name="two-way-arrows_64496"/>
          <p:cNvSpPr>
            <a:spLocks noChangeAspect="1"/>
          </p:cNvSpPr>
          <p:nvPr/>
        </p:nvSpPr>
        <p:spPr bwMode="auto">
          <a:xfrm>
            <a:off x="3715132" y="3531434"/>
            <a:ext cx="330968" cy="348230"/>
          </a:xfrm>
          <a:custGeom>
            <a:avLst/>
            <a:gdLst>
              <a:gd name="connsiteX0" fmla="*/ 145787 w 570240"/>
              <a:gd name="connsiteY0" fmla="*/ 291004 h 599983"/>
              <a:gd name="connsiteX1" fmla="*/ 161433 w 570240"/>
              <a:gd name="connsiteY1" fmla="*/ 292492 h 599983"/>
              <a:gd name="connsiteX2" fmla="*/ 178322 w 570240"/>
              <a:gd name="connsiteY2" fmla="*/ 317289 h 599983"/>
              <a:gd name="connsiteX3" fmla="*/ 178322 w 570240"/>
              <a:gd name="connsiteY3" fmla="*/ 368869 h 599983"/>
              <a:gd name="connsiteX4" fmla="*/ 542912 w 570240"/>
              <a:gd name="connsiteY4" fmla="*/ 368869 h 599983"/>
              <a:gd name="connsiteX5" fmla="*/ 569735 w 570240"/>
              <a:gd name="connsiteY5" fmla="*/ 396642 h 599983"/>
              <a:gd name="connsiteX6" fmla="*/ 569735 w 570240"/>
              <a:gd name="connsiteY6" fmla="*/ 494841 h 599983"/>
              <a:gd name="connsiteX7" fmla="*/ 561788 w 570240"/>
              <a:gd name="connsiteY7" fmla="*/ 514679 h 599983"/>
              <a:gd name="connsiteX8" fmla="*/ 542912 w 570240"/>
              <a:gd name="connsiteY8" fmla="*/ 522614 h 599983"/>
              <a:gd name="connsiteX9" fmla="*/ 178322 w 570240"/>
              <a:gd name="connsiteY9" fmla="*/ 521622 h 599983"/>
              <a:gd name="connsiteX10" fmla="*/ 178322 w 570240"/>
              <a:gd name="connsiteY10" fmla="*/ 572210 h 599983"/>
              <a:gd name="connsiteX11" fmla="*/ 160440 w 570240"/>
              <a:gd name="connsiteY11" fmla="*/ 597999 h 599983"/>
              <a:gd name="connsiteX12" fmla="*/ 130637 w 570240"/>
              <a:gd name="connsiteY12" fmla="*/ 592048 h 599983"/>
              <a:gd name="connsiteX13" fmla="*/ 10431 w 570240"/>
              <a:gd name="connsiteY13" fmla="*/ 470043 h 599983"/>
              <a:gd name="connsiteX14" fmla="*/ 10431 w 570240"/>
              <a:gd name="connsiteY14" fmla="*/ 419456 h 599983"/>
              <a:gd name="connsiteX15" fmla="*/ 131630 w 570240"/>
              <a:gd name="connsiteY15" fmla="*/ 298443 h 599983"/>
              <a:gd name="connsiteX16" fmla="*/ 145787 w 570240"/>
              <a:gd name="connsiteY16" fmla="*/ 291004 h 599983"/>
              <a:gd name="connsiteX17" fmla="*/ 424463 w 570240"/>
              <a:gd name="connsiteY17" fmla="*/ 496 h 599983"/>
              <a:gd name="connsiteX18" fmla="*/ 438619 w 570240"/>
              <a:gd name="connsiteY18" fmla="*/ 7935 h 599983"/>
              <a:gd name="connsiteX19" fmla="*/ 559810 w 570240"/>
              <a:gd name="connsiteY19" fmla="*/ 128948 h 599983"/>
              <a:gd name="connsiteX20" fmla="*/ 559810 w 570240"/>
              <a:gd name="connsiteY20" fmla="*/ 179535 h 599983"/>
              <a:gd name="connsiteX21" fmla="*/ 439612 w 570240"/>
              <a:gd name="connsiteY21" fmla="*/ 301540 h 599983"/>
              <a:gd name="connsiteX22" fmla="*/ 409811 w 570240"/>
              <a:gd name="connsiteY22" fmla="*/ 307491 h 599983"/>
              <a:gd name="connsiteX23" fmla="*/ 391930 w 570240"/>
              <a:gd name="connsiteY23" fmla="*/ 282694 h 599983"/>
              <a:gd name="connsiteX24" fmla="*/ 391930 w 570240"/>
              <a:gd name="connsiteY24" fmla="*/ 231114 h 599983"/>
              <a:gd name="connsiteX25" fmla="*/ 27363 w 570240"/>
              <a:gd name="connsiteY25" fmla="*/ 232106 h 599983"/>
              <a:gd name="connsiteX26" fmla="*/ 8489 w 570240"/>
              <a:gd name="connsiteY26" fmla="*/ 224171 h 599983"/>
              <a:gd name="connsiteX27" fmla="*/ 542 w 570240"/>
              <a:gd name="connsiteY27" fmla="*/ 204333 h 599983"/>
              <a:gd name="connsiteX28" fmla="*/ 542 w 570240"/>
              <a:gd name="connsiteY28" fmla="*/ 106134 h 599983"/>
              <a:gd name="connsiteX29" fmla="*/ 27363 w 570240"/>
              <a:gd name="connsiteY29" fmla="*/ 78361 h 599983"/>
              <a:gd name="connsiteX30" fmla="*/ 391930 w 570240"/>
              <a:gd name="connsiteY30" fmla="*/ 78361 h 599983"/>
              <a:gd name="connsiteX31" fmla="*/ 391930 w 570240"/>
              <a:gd name="connsiteY31" fmla="*/ 27773 h 599983"/>
              <a:gd name="connsiteX32" fmla="*/ 408818 w 570240"/>
              <a:gd name="connsiteY32" fmla="*/ 1984 h 599983"/>
              <a:gd name="connsiteX33" fmla="*/ 424463 w 570240"/>
              <a:gd name="connsiteY33" fmla="*/ 496 h 59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70240" h="599983">
                <a:moveTo>
                  <a:pt x="145787" y="291004"/>
                </a:moveTo>
                <a:cubicBezTo>
                  <a:pt x="151002" y="290012"/>
                  <a:pt x="156466" y="290508"/>
                  <a:pt x="161433" y="292492"/>
                </a:cubicBezTo>
                <a:cubicBezTo>
                  <a:pt x="171368" y="296459"/>
                  <a:pt x="178322" y="306378"/>
                  <a:pt x="178322" y="317289"/>
                </a:cubicBezTo>
                <a:lnTo>
                  <a:pt x="178322" y="368869"/>
                </a:lnTo>
                <a:lnTo>
                  <a:pt x="542912" y="368869"/>
                </a:lnTo>
                <a:cubicBezTo>
                  <a:pt x="557814" y="368869"/>
                  <a:pt x="569735" y="380771"/>
                  <a:pt x="569735" y="396642"/>
                </a:cubicBezTo>
                <a:lnTo>
                  <a:pt x="569735" y="494841"/>
                </a:lnTo>
                <a:cubicBezTo>
                  <a:pt x="569735" y="502776"/>
                  <a:pt x="566755" y="509720"/>
                  <a:pt x="561788" y="514679"/>
                </a:cubicBezTo>
                <a:cubicBezTo>
                  <a:pt x="556820" y="519639"/>
                  <a:pt x="549866" y="522614"/>
                  <a:pt x="542912" y="522614"/>
                </a:cubicBezTo>
                <a:lnTo>
                  <a:pt x="178322" y="521622"/>
                </a:lnTo>
                <a:lnTo>
                  <a:pt x="178322" y="572210"/>
                </a:lnTo>
                <a:cubicBezTo>
                  <a:pt x="178322" y="584113"/>
                  <a:pt x="171368" y="594032"/>
                  <a:pt x="160440" y="597999"/>
                </a:cubicBezTo>
                <a:cubicBezTo>
                  <a:pt x="150505" y="601967"/>
                  <a:pt x="138584" y="599983"/>
                  <a:pt x="130637" y="592048"/>
                </a:cubicBezTo>
                <a:lnTo>
                  <a:pt x="10431" y="470043"/>
                </a:lnTo>
                <a:cubicBezTo>
                  <a:pt x="-3477" y="456156"/>
                  <a:pt x="-3477" y="433343"/>
                  <a:pt x="10431" y="419456"/>
                </a:cubicBezTo>
                <a:lnTo>
                  <a:pt x="131630" y="298443"/>
                </a:lnTo>
                <a:cubicBezTo>
                  <a:pt x="135604" y="294476"/>
                  <a:pt x="140571" y="291996"/>
                  <a:pt x="145787" y="291004"/>
                </a:cubicBezTo>
                <a:close/>
                <a:moveTo>
                  <a:pt x="424463" y="496"/>
                </a:moveTo>
                <a:cubicBezTo>
                  <a:pt x="429678" y="1488"/>
                  <a:pt x="434645" y="3968"/>
                  <a:pt x="438619" y="7935"/>
                </a:cubicBezTo>
                <a:lnTo>
                  <a:pt x="559810" y="128948"/>
                </a:lnTo>
                <a:cubicBezTo>
                  <a:pt x="573717" y="142835"/>
                  <a:pt x="573717" y="165648"/>
                  <a:pt x="559810" y="179535"/>
                </a:cubicBezTo>
                <a:lnTo>
                  <a:pt x="439612" y="301540"/>
                </a:lnTo>
                <a:cubicBezTo>
                  <a:pt x="431665" y="309475"/>
                  <a:pt x="419745" y="311459"/>
                  <a:pt x="409811" y="307491"/>
                </a:cubicBezTo>
                <a:cubicBezTo>
                  <a:pt x="398884" y="303524"/>
                  <a:pt x="391930" y="293605"/>
                  <a:pt x="391930" y="282694"/>
                </a:cubicBezTo>
                <a:lnTo>
                  <a:pt x="391930" y="231114"/>
                </a:lnTo>
                <a:lnTo>
                  <a:pt x="27363" y="232106"/>
                </a:lnTo>
                <a:cubicBezTo>
                  <a:pt x="20410" y="232106"/>
                  <a:pt x="13456" y="229131"/>
                  <a:pt x="8489" y="224171"/>
                </a:cubicBezTo>
                <a:cubicBezTo>
                  <a:pt x="3522" y="219212"/>
                  <a:pt x="542" y="212268"/>
                  <a:pt x="542" y="204333"/>
                </a:cubicBezTo>
                <a:lnTo>
                  <a:pt x="542" y="106134"/>
                </a:lnTo>
                <a:cubicBezTo>
                  <a:pt x="-451" y="91255"/>
                  <a:pt x="12463" y="78361"/>
                  <a:pt x="27363" y="78361"/>
                </a:cubicBezTo>
                <a:lnTo>
                  <a:pt x="391930" y="78361"/>
                </a:lnTo>
                <a:lnTo>
                  <a:pt x="391930" y="27773"/>
                </a:lnTo>
                <a:cubicBezTo>
                  <a:pt x="391930" y="15870"/>
                  <a:pt x="398884" y="5951"/>
                  <a:pt x="408818" y="1984"/>
                </a:cubicBezTo>
                <a:cubicBezTo>
                  <a:pt x="413784" y="0"/>
                  <a:pt x="419248" y="-496"/>
                  <a:pt x="424463" y="496"/>
                </a:cubicBezTo>
                <a:close/>
              </a:path>
            </a:pathLst>
          </a:custGeom>
          <a:solidFill>
            <a:srgbClr val="035CAC"/>
          </a:solidFill>
          <a:ln>
            <a:noFill/>
          </a:ln>
        </p:spPr>
      </p:sp>
      <p:sp>
        <p:nvSpPr>
          <p:cNvPr id="30" name="bookmark_238940"/>
          <p:cNvSpPr>
            <a:spLocks noChangeAspect="1"/>
          </p:cNvSpPr>
          <p:nvPr/>
        </p:nvSpPr>
        <p:spPr bwMode="auto">
          <a:xfrm>
            <a:off x="8029768" y="3531435"/>
            <a:ext cx="250590" cy="348228"/>
          </a:xfrm>
          <a:custGeom>
            <a:avLst/>
            <a:gdLst>
              <a:gd name="connsiteX0" fmla="*/ 14776 w 436588"/>
              <a:gd name="connsiteY0" fmla="*/ 128429 h 606696"/>
              <a:gd name="connsiteX1" fmla="*/ 421724 w 436588"/>
              <a:gd name="connsiteY1" fmla="*/ 128429 h 606696"/>
              <a:gd name="connsiteX2" fmla="*/ 436588 w 436588"/>
              <a:gd name="connsiteY2" fmla="*/ 143181 h 606696"/>
              <a:gd name="connsiteX3" fmla="*/ 436588 w 436588"/>
              <a:gd name="connsiteY3" fmla="*/ 583882 h 606696"/>
              <a:gd name="connsiteX4" fmla="*/ 398581 w 436588"/>
              <a:gd name="connsiteY4" fmla="*/ 600144 h 606696"/>
              <a:gd name="connsiteX5" fmla="*/ 218250 w 436588"/>
              <a:gd name="connsiteY5" fmla="*/ 420096 h 606696"/>
              <a:gd name="connsiteX6" fmla="*/ 37918 w 436588"/>
              <a:gd name="connsiteY6" fmla="*/ 600144 h 606696"/>
              <a:gd name="connsiteX7" fmla="*/ 0 w 436588"/>
              <a:gd name="connsiteY7" fmla="*/ 583970 h 606696"/>
              <a:gd name="connsiteX8" fmla="*/ 0 w 436588"/>
              <a:gd name="connsiteY8" fmla="*/ 143181 h 606696"/>
              <a:gd name="connsiteX9" fmla="*/ 14776 w 436588"/>
              <a:gd name="connsiteY9" fmla="*/ 128429 h 606696"/>
              <a:gd name="connsiteX10" fmla="*/ 22252 w 436588"/>
              <a:gd name="connsiteY10" fmla="*/ 0 h 606696"/>
              <a:gd name="connsiteX11" fmla="*/ 414336 w 436588"/>
              <a:gd name="connsiteY11" fmla="*/ 0 h 606696"/>
              <a:gd name="connsiteX12" fmla="*/ 436588 w 436588"/>
              <a:gd name="connsiteY12" fmla="*/ 22226 h 606696"/>
              <a:gd name="connsiteX13" fmla="*/ 436588 w 436588"/>
              <a:gd name="connsiteY13" fmla="*/ 84015 h 606696"/>
              <a:gd name="connsiteX14" fmla="*/ 421724 w 436588"/>
              <a:gd name="connsiteY14" fmla="*/ 98862 h 606696"/>
              <a:gd name="connsiteX15" fmla="*/ 14776 w 436588"/>
              <a:gd name="connsiteY15" fmla="*/ 98862 h 606696"/>
              <a:gd name="connsiteX16" fmla="*/ 0 w 436588"/>
              <a:gd name="connsiteY16" fmla="*/ 84015 h 606696"/>
              <a:gd name="connsiteX17" fmla="*/ 0 w 436588"/>
              <a:gd name="connsiteY17" fmla="*/ 22226 h 606696"/>
              <a:gd name="connsiteX18" fmla="*/ 22252 w 436588"/>
              <a:gd name="connsiteY18" fmla="*/ 0 h 60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6588" h="606696">
                <a:moveTo>
                  <a:pt x="14776" y="128429"/>
                </a:moveTo>
                <a:lnTo>
                  <a:pt x="421724" y="128429"/>
                </a:lnTo>
                <a:cubicBezTo>
                  <a:pt x="429913" y="128429"/>
                  <a:pt x="436588" y="135005"/>
                  <a:pt x="436588" y="143181"/>
                </a:cubicBezTo>
                <a:lnTo>
                  <a:pt x="436588" y="583882"/>
                </a:lnTo>
                <a:cubicBezTo>
                  <a:pt x="436588" y="604855"/>
                  <a:pt x="412289" y="613830"/>
                  <a:pt x="398581" y="600144"/>
                </a:cubicBezTo>
                <a:lnTo>
                  <a:pt x="218250" y="420096"/>
                </a:lnTo>
                <a:lnTo>
                  <a:pt x="37918" y="600144"/>
                </a:lnTo>
                <a:cubicBezTo>
                  <a:pt x="24211" y="613919"/>
                  <a:pt x="0" y="604766"/>
                  <a:pt x="0" y="583970"/>
                </a:cubicBezTo>
                <a:lnTo>
                  <a:pt x="0" y="143181"/>
                </a:lnTo>
                <a:cubicBezTo>
                  <a:pt x="0" y="135005"/>
                  <a:pt x="6676" y="128429"/>
                  <a:pt x="14776" y="128429"/>
                </a:cubicBezTo>
                <a:close/>
                <a:moveTo>
                  <a:pt x="22252" y="0"/>
                </a:moveTo>
                <a:lnTo>
                  <a:pt x="414336" y="0"/>
                </a:lnTo>
                <a:cubicBezTo>
                  <a:pt x="426619" y="0"/>
                  <a:pt x="436588" y="9957"/>
                  <a:pt x="436588" y="22226"/>
                </a:cubicBezTo>
                <a:lnTo>
                  <a:pt x="436588" y="84015"/>
                </a:lnTo>
                <a:cubicBezTo>
                  <a:pt x="436588" y="92194"/>
                  <a:pt x="429913" y="98862"/>
                  <a:pt x="421724" y="98862"/>
                </a:cubicBezTo>
                <a:lnTo>
                  <a:pt x="14776" y="98862"/>
                </a:lnTo>
                <a:cubicBezTo>
                  <a:pt x="6676" y="98862"/>
                  <a:pt x="0" y="92194"/>
                  <a:pt x="0" y="84015"/>
                </a:cubicBezTo>
                <a:lnTo>
                  <a:pt x="0" y="22226"/>
                </a:lnTo>
                <a:cubicBezTo>
                  <a:pt x="0" y="9957"/>
                  <a:pt x="9969" y="0"/>
                  <a:pt x="22252" y="0"/>
                </a:cubicBezTo>
                <a:close/>
              </a:path>
            </a:pathLst>
          </a:custGeom>
          <a:solidFill>
            <a:srgbClr val="035CAC"/>
          </a:solidFill>
          <a:ln>
            <a:noFill/>
          </a:ln>
        </p:spPr>
      </p:sp>
      <p:grpSp>
        <p:nvGrpSpPr>
          <p:cNvPr id="39" name="组合 38"/>
          <p:cNvGrpSpPr/>
          <p:nvPr/>
        </p:nvGrpSpPr>
        <p:grpSpPr>
          <a:xfrm>
            <a:off x="3469726" y="1831915"/>
            <a:ext cx="1679079" cy="238579"/>
            <a:chOff x="1083171" y="2173151"/>
            <a:chExt cx="1679079" cy="238579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1083171" y="2175056"/>
              <a:ext cx="1489389" cy="0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71000">
                    <a:schemeClr val="tx1">
                      <a:lumMod val="65000"/>
                      <a:lumOff val="35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2568281" y="2173151"/>
              <a:ext cx="193969" cy="238579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 flipH="1">
            <a:off x="6915875" y="1831915"/>
            <a:ext cx="1679079" cy="238579"/>
            <a:chOff x="1083171" y="2173151"/>
            <a:chExt cx="1679079" cy="238579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1083171" y="2175056"/>
              <a:ext cx="1489389" cy="0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71000">
                    <a:schemeClr val="tx1">
                      <a:lumMod val="65000"/>
                      <a:lumOff val="35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2568281" y="2173151"/>
              <a:ext cx="193969" cy="238579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 flipV="1">
            <a:off x="3041143" y="3848692"/>
            <a:ext cx="1679079" cy="238579"/>
            <a:chOff x="1083171" y="2173151"/>
            <a:chExt cx="1679079" cy="238579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083171" y="2175056"/>
              <a:ext cx="1489389" cy="0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71000">
                    <a:schemeClr val="tx1">
                      <a:lumMod val="65000"/>
                      <a:lumOff val="35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2568281" y="2173151"/>
              <a:ext cx="193969" cy="238579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 flipH="1" flipV="1">
            <a:off x="7511969" y="3848692"/>
            <a:ext cx="1679079" cy="238579"/>
            <a:chOff x="1083171" y="2173151"/>
            <a:chExt cx="1679079" cy="238579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1083171" y="2175056"/>
              <a:ext cx="1489389" cy="0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71000">
                    <a:schemeClr val="tx1">
                      <a:lumMod val="65000"/>
                      <a:lumOff val="35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2568281" y="2173151"/>
              <a:ext cx="193969" cy="238579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接连接符 50"/>
          <p:cNvCxnSpPr/>
          <p:nvPr/>
        </p:nvCxnSpPr>
        <p:spPr>
          <a:xfrm flipV="1">
            <a:off x="6091417" y="4821229"/>
            <a:ext cx="0" cy="39923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3"/>
          <p:cNvSpPr txBox="1"/>
          <p:nvPr/>
        </p:nvSpPr>
        <p:spPr>
          <a:xfrm>
            <a:off x="8329178" y="2012149"/>
            <a:ext cx="2696902" cy="5970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点击输入简要文字内容，文字内容需概括精炼，不用多余的文字修饰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sp>
        <p:nvSpPr>
          <p:cNvPr id="60" name="TextBox 42"/>
          <p:cNvSpPr txBox="1"/>
          <p:nvPr/>
        </p:nvSpPr>
        <p:spPr>
          <a:xfrm>
            <a:off x="5275936" y="3390093"/>
            <a:ext cx="16401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400" b="0" dirty="0"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添加标题</a:t>
            </a:r>
            <a:endParaRPr lang="zh-CN" altLang="en-US" sz="2400" b="0" dirty="0"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sp>
        <p:nvSpPr>
          <p:cNvPr id="62" name="TextBox 53"/>
          <p:cNvSpPr txBox="1"/>
          <p:nvPr/>
        </p:nvSpPr>
        <p:spPr>
          <a:xfrm>
            <a:off x="8280358" y="4228671"/>
            <a:ext cx="2696902" cy="5970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点击输入简要文字内容，文字内容需概括精炼，不用多余的文字修饰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sp>
        <p:nvSpPr>
          <p:cNvPr id="64" name="TextBox 53"/>
          <p:cNvSpPr txBox="1"/>
          <p:nvPr/>
        </p:nvSpPr>
        <p:spPr>
          <a:xfrm>
            <a:off x="1639661" y="2012149"/>
            <a:ext cx="2696902" cy="5970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点击输入简要文字内容，文字内容需概括精炼，不用多余的文字修饰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sp>
        <p:nvSpPr>
          <p:cNvPr id="65" name="TextBox 53"/>
          <p:cNvSpPr txBox="1"/>
          <p:nvPr/>
        </p:nvSpPr>
        <p:spPr>
          <a:xfrm>
            <a:off x="1590841" y="4228671"/>
            <a:ext cx="2696902" cy="5970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点击输入简要文字内容，文字内容需概括精炼，不用多余的文字修饰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sp>
        <p:nvSpPr>
          <p:cNvPr id="68" name="TextBox 53"/>
          <p:cNvSpPr txBox="1"/>
          <p:nvPr/>
        </p:nvSpPr>
        <p:spPr>
          <a:xfrm>
            <a:off x="4852926" y="5315656"/>
            <a:ext cx="2696902" cy="5970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点击输入简要文字内容，文字内容需概括精炼，不用多余的文字修饰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-350519" y="0"/>
            <a:ext cx="868680" cy="761999"/>
          </a:xfrm>
          <a:prstGeom prst="parallelogram">
            <a:avLst>
              <a:gd name="adj" fmla="val 43185"/>
            </a:avLst>
          </a:prstGeom>
          <a:solidFill>
            <a:srgbClr val="034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7241" y="0"/>
            <a:ext cx="2604303" cy="185195"/>
          </a:xfrm>
          <a:custGeom>
            <a:avLst/>
            <a:gdLst>
              <a:gd name="connsiteX0" fmla="*/ 0 w 2604303"/>
              <a:gd name="connsiteY0" fmla="*/ 0 h 185195"/>
              <a:gd name="connsiteX1" fmla="*/ 2604303 w 2604303"/>
              <a:gd name="connsiteY1" fmla="*/ 0 h 185195"/>
              <a:gd name="connsiteX2" fmla="*/ 2604303 w 2604303"/>
              <a:gd name="connsiteY2" fmla="*/ 185195 h 185195"/>
              <a:gd name="connsiteX3" fmla="*/ 0 w 2604303"/>
              <a:gd name="connsiteY3" fmla="*/ 185195 h 185195"/>
              <a:gd name="connsiteX4" fmla="*/ 0 w 2604303"/>
              <a:gd name="connsiteY4" fmla="*/ 0 h 185195"/>
              <a:gd name="connsiteX0-1" fmla="*/ 0 w 2604303"/>
              <a:gd name="connsiteY0-2" fmla="*/ 0 h 185195"/>
              <a:gd name="connsiteX1-3" fmla="*/ 2604303 w 2604303"/>
              <a:gd name="connsiteY1-4" fmla="*/ 0 h 185195"/>
              <a:gd name="connsiteX2-5" fmla="*/ 2512863 w 2604303"/>
              <a:gd name="connsiteY2-6" fmla="*/ 185195 h 185195"/>
              <a:gd name="connsiteX3-7" fmla="*/ 0 w 2604303"/>
              <a:gd name="connsiteY3-8" fmla="*/ 185195 h 185195"/>
              <a:gd name="connsiteX4-9" fmla="*/ 0 w 2604303"/>
              <a:gd name="connsiteY4-10" fmla="*/ 0 h 1851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604303" h="185195">
                <a:moveTo>
                  <a:pt x="0" y="0"/>
                </a:moveTo>
                <a:lnTo>
                  <a:pt x="2604303" y="0"/>
                </a:lnTo>
                <a:lnTo>
                  <a:pt x="2512863" y="185195"/>
                </a:lnTo>
                <a:lnTo>
                  <a:pt x="0" y="185195"/>
                </a:lnTo>
                <a:lnTo>
                  <a:pt x="0" y="0"/>
                </a:lnTo>
                <a:close/>
              </a:path>
            </a:pathLst>
          </a:custGeom>
          <a:solidFill>
            <a:srgbClr val="034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平行四边形 5"/>
          <p:cNvSpPr/>
          <p:nvPr/>
        </p:nvSpPr>
        <p:spPr>
          <a:xfrm>
            <a:off x="137162" y="90238"/>
            <a:ext cx="662938" cy="581524"/>
          </a:xfrm>
          <a:prstGeom prst="parallelogram">
            <a:avLst>
              <a:gd name="adj" fmla="val 43185"/>
            </a:avLst>
          </a:prstGeom>
          <a:gradFill>
            <a:gsLst>
              <a:gs pos="0">
                <a:srgbClr val="034581"/>
              </a:gs>
              <a:gs pos="100000">
                <a:srgbClr val="6CAFEF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平行四边形 6"/>
          <p:cNvSpPr/>
          <p:nvPr/>
        </p:nvSpPr>
        <p:spPr>
          <a:xfrm>
            <a:off x="2337751" y="223989"/>
            <a:ext cx="465739" cy="408543"/>
          </a:xfrm>
          <a:prstGeom prst="parallelogram">
            <a:avLst>
              <a:gd name="adj" fmla="val 43185"/>
            </a:avLst>
          </a:prstGeom>
          <a:gradFill>
            <a:gsLst>
              <a:gs pos="0">
                <a:srgbClr val="6CAFEF">
                  <a:alpha val="50000"/>
                </a:srgbClr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平行四边形 7"/>
          <p:cNvSpPr/>
          <p:nvPr/>
        </p:nvSpPr>
        <p:spPr>
          <a:xfrm>
            <a:off x="2713309" y="0"/>
            <a:ext cx="465739" cy="761999"/>
          </a:xfrm>
          <a:prstGeom prst="parallelogram">
            <a:avLst>
              <a:gd name="adj" fmla="val 64760"/>
            </a:avLst>
          </a:prstGeom>
          <a:gradFill>
            <a:gsLst>
              <a:gs pos="0">
                <a:srgbClr val="6CAFEF">
                  <a:alpha val="50000"/>
                </a:srgbClr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平行四边形 8"/>
          <p:cNvSpPr/>
          <p:nvPr/>
        </p:nvSpPr>
        <p:spPr>
          <a:xfrm>
            <a:off x="-56225" y="402311"/>
            <a:ext cx="386773" cy="339275"/>
          </a:xfrm>
          <a:prstGeom prst="parallelogram">
            <a:avLst>
              <a:gd name="adj" fmla="val 43185"/>
            </a:avLst>
          </a:prstGeom>
          <a:gradFill>
            <a:gsLst>
              <a:gs pos="0">
                <a:srgbClr val="6CAFEF">
                  <a:alpha val="5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平行四边形 9"/>
          <p:cNvSpPr/>
          <p:nvPr/>
        </p:nvSpPr>
        <p:spPr>
          <a:xfrm>
            <a:off x="-28317" y="147908"/>
            <a:ext cx="305524" cy="268004"/>
          </a:xfrm>
          <a:prstGeom prst="parallelogram">
            <a:avLst>
              <a:gd name="adj" fmla="val 43185"/>
            </a:avLst>
          </a:prstGeom>
          <a:gradFill>
            <a:gsLst>
              <a:gs pos="0">
                <a:srgbClr val="6CAFEF">
                  <a:alpha val="5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518161" y="761999"/>
            <a:ext cx="11450062" cy="0"/>
          </a:xfrm>
          <a:prstGeom prst="line">
            <a:avLst/>
          </a:prstGeom>
          <a:ln w="12700">
            <a:solidFill>
              <a:srgbClr val="8EB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1471626" y="595594"/>
            <a:ext cx="465739" cy="121286"/>
            <a:chOff x="11369042" y="568879"/>
            <a:chExt cx="568324" cy="148001"/>
          </a:xfrm>
        </p:grpSpPr>
        <p:sp>
          <p:nvSpPr>
            <p:cNvPr id="13" name="平行四边形 12"/>
            <p:cNvSpPr/>
            <p:nvPr/>
          </p:nvSpPr>
          <p:spPr>
            <a:xfrm>
              <a:off x="11369042" y="568879"/>
              <a:ext cx="284162" cy="148001"/>
            </a:xfrm>
            <a:prstGeom prst="parallelogram">
              <a:avLst>
                <a:gd name="adj" fmla="val 43185"/>
              </a:avLst>
            </a:prstGeom>
            <a:solidFill>
              <a:srgbClr val="0345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11653204" y="568879"/>
              <a:ext cx="284162" cy="148001"/>
            </a:xfrm>
            <a:prstGeom prst="parallelogram">
              <a:avLst>
                <a:gd name="adj" fmla="val 43185"/>
              </a:avLst>
            </a:prstGeom>
            <a:solidFill>
              <a:srgbClr val="8EB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88161" y="189451"/>
            <a:ext cx="17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添加标题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44797" y="405460"/>
            <a:ext cx="17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ADD THE TITLE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7220" y="3741593"/>
            <a:ext cx="10957560" cy="2592733"/>
          </a:xfrm>
          <a:prstGeom prst="rect">
            <a:avLst/>
          </a:prstGeom>
          <a:solidFill>
            <a:srgbClr val="DFE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1327895" y="1160336"/>
            <a:ext cx="9614454" cy="1182877"/>
            <a:chOff x="4616186" y="-597888"/>
            <a:chExt cx="9614454" cy="1182877"/>
          </a:xfrm>
        </p:grpSpPr>
        <p:sp>
          <p:nvSpPr>
            <p:cNvPr id="50" name="TextBox 53"/>
            <p:cNvSpPr txBox="1"/>
            <p:nvPr/>
          </p:nvSpPr>
          <p:spPr>
            <a:xfrm>
              <a:off x="4616186" y="-12098"/>
              <a:ext cx="9614454" cy="5970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2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点击输入简要文字内容，文字内容需概括精炼，不用多余的文字修饰。点击输入简要文字内容，文字内容需概括精炼，不用多余的文字修饰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  <p:sp>
          <p:nvSpPr>
            <p:cNvPr id="51" name="TextBox 42"/>
            <p:cNvSpPr txBox="1"/>
            <p:nvPr/>
          </p:nvSpPr>
          <p:spPr>
            <a:xfrm>
              <a:off x="4616186" y="-597888"/>
              <a:ext cx="164012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rPr>
                <a:t>添加标题</a:t>
              </a:r>
              <a:endPara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122888" y="2821454"/>
            <a:ext cx="1696431" cy="1696431"/>
            <a:chOff x="1122888" y="2821454"/>
            <a:chExt cx="1696431" cy="1696431"/>
          </a:xfrm>
        </p:grpSpPr>
        <p:grpSp>
          <p:nvGrpSpPr>
            <p:cNvPr id="19" name="组合 18"/>
            <p:cNvGrpSpPr/>
            <p:nvPr/>
          </p:nvGrpSpPr>
          <p:grpSpPr>
            <a:xfrm>
              <a:off x="1122888" y="2821454"/>
              <a:ext cx="1696431" cy="1696431"/>
              <a:chOff x="1324099" y="2821454"/>
              <a:chExt cx="1696431" cy="1696431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1324099" y="2821454"/>
                <a:ext cx="1696431" cy="1696431"/>
                <a:chOff x="4324917" y="1916565"/>
                <a:chExt cx="1375478" cy="1375478"/>
              </a:xfrm>
            </p:grpSpPr>
            <p:sp>
              <p:nvSpPr>
                <p:cNvPr id="3" name="椭圆 2"/>
                <p:cNvSpPr/>
                <p:nvPr/>
              </p:nvSpPr>
              <p:spPr>
                <a:xfrm>
                  <a:off x="4324917" y="1916565"/>
                  <a:ext cx="1375478" cy="1375478"/>
                </a:xfrm>
                <a:prstGeom prst="ellipse">
                  <a:avLst/>
                </a:prstGeom>
                <a:solidFill>
                  <a:srgbClr val="035C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任意多边形: 形状 34"/>
                <p:cNvSpPr/>
                <p:nvPr/>
              </p:nvSpPr>
              <p:spPr>
                <a:xfrm>
                  <a:off x="4491138" y="2210406"/>
                  <a:ext cx="1209257" cy="977923"/>
                </a:xfrm>
                <a:custGeom>
                  <a:avLst/>
                  <a:gdLst>
                    <a:gd name="connsiteX0" fmla="*/ 483303 w 1209257"/>
                    <a:gd name="connsiteY0" fmla="*/ 964032 h 977923"/>
                    <a:gd name="connsiteX1" fmla="*/ 489611 w 1209257"/>
                    <a:gd name="connsiteY1" fmla="*/ 970700 h 977923"/>
                    <a:gd name="connsiteX2" fmla="*/ 483303 w 1209257"/>
                    <a:gd name="connsiteY2" fmla="*/ 977923 h 977923"/>
                    <a:gd name="connsiteX3" fmla="*/ 476995 w 1209257"/>
                    <a:gd name="connsiteY3" fmla="*/ 970700 h 977923"/>
                    <a:gd name="connsiteX4" fmla="*/ 483303 w 1209257"/>
                    <a:gd name="connsiteY4" fmla="*/ 964032 h 977923"/>
                    <a:gd name="connsiteX5" fmla="*/ 483303 w 1209257"/>
                    <a:gd name="connsiteY5" fmla="*/ 942918 h 977923"/>
                    <a:gd name="connsiteX6" fmla="*/ 488641 w 1209257"/>
                    <a:gd name="connsiteY6" fmla="*/ 949030 h 977923"/>
                    <a:gd name="connsiteX7" fmla="*/ 483303 w 1209257"/>
                    <a:gd name="connsiteY7" fmla="*/ 955142 h 977923"/>
                    <a:gd name="connsiteX8" fmla="*/ 477965 w 1209257"/>
                    <a:gd name="connsiteY8" fmla="*/ 949030 h 977923"/>
                    <a:gd name="connsiteX9" fmla="*/ 483303 w 1209257"/>
                    <a:gd name="connsiteY9" fmla="*/ 942918 h 977923"/>
                    <a:gd name="connsiteX10" fmla="*/ 463893 w 1209257"/>
                    <a:gd name="connsiteY10" fmla="*/ 942362 h 977923"/>
                    <a:gd name="connsiteX11" fmla="*/ 469716 w 1209257"/>
                    <a:gd name="connsiteY11" fmla="*/ 949030 h 977923"/>
                    <a:gd name="connsiteX12" fmla="*/ 463893 w 1209257"/>
                    <a:gd name="connsiteY12" fmla="*/ 955142 h 977923"/>
                    <a:gd name="connsiteX13" fmla="*/ 458556 w 1209257"/>
                    <a:gd name="connsiteY13" fmla="*/ 949030 h 977923"/>
                    <a:gd name="connsiteX14" fmla="*/ 463893 w 1209257"/>
                    <a:gd name="connsiteY14" fmla="*/ 942362 h 977923"/>
                    <a:gd name="connsiteX15" fmla="*/ 483303 w 1209257"/>
                    <a:gd name="connsiteY15" fmla="*/ 920137 h 977923"/>
                    <a:gd name="connsiteX16" fmla="*/ 489611 w 1209257"/>
                    <a:gd name="connsiteY16" fmla="*/ 926804 h 977923"/>
                    <a:gd name="connsiteX17" fmla="*/ 483303 w 1209257"/>
                    <a:gd name="connsiteY17" fmla="*/ 934028 h 977923"/>
                    <a:gd name="connsiteX18" fmla="*/ 476995 w 1209257"/>
                    <a:gd name="connsiteY18" fmla="*/ 926804 h 977923"/>
                    <a:gd name="connsiteX19" fmla="*/ 483303 w 1209257"/>
                    <a:gd name="connsiteY19" fmla="*/ 920137 h 977923"/>
                    <a:gd name="connsiteX20" fmla="*/ 463893 w 1209257"/>
                    <a:gd name="connsiteY20" fmla="*/ 920137 h 977923"/>
                    <a:gd name="connsiteX21" fmla="*/ 470201 w 1209257"/>
                    <a:gd name="connsiteY21" fmla="*/ 926804 h 977923"/>
                    <a:gd name="connsiteX22" fmla="*/ 463893 w 1209257"/>
                    <a:gd name="connsiteY22" fmla="*/ 934028 h 977923"/>
                    <a:gd name="connsiteX23" fmla="*/ 458070 w 1209257"/>
                    <a:gd name="connsiteY23" fmla="*/ 926804 h 977923"/>
                    <a:gd name="connsiteX24" fmla="*/ 463893 w 1209257"/>
                    <a:gd name="connsiteY24" fmla="*/ 920137 h 977923"/>
                    <a:gd name="connsiteX25" fmla="*/ 483303 w 1209257"/>
                    <a:gd name="connsiteY25" fmla="*/ 897911 h 977923"/>
                    <a:gd name="connsiteX26" fmla="*/ 489611 w 1209257"/>
                    <a:gd name="connsiteY26" fmla="*/ 905135 h 977923"/>
                    <a:gd name="connsiteX27" fmla="*/ 483303 w 1209257"/>
                    <a:gd name="connsiteY27" fmla="*/ 912358 h 977923"/>
                    <a:gd name="connsiteX28" fmla="*/ 476995 w 1209257"/>
                    <a:gd name="connsiteY28" fmla="*/ 905135 h 977923"/>
                    <a:gd name="connsiteX29" fmla="*/ 483303 w 1209257"/>
                    <a:gd name="connsiteY29" fmla="*/ 897911 h 977923"/>
                    <a:gd name="connsiteX30" fmla="*/ 463893 w 1209257"/>
                    <a:gd name="connsiteY30" fmla="*/ 897911 h 977923"/>
                    <a:gd name="connsiteX31" fmla="*/ 470201 w 1209257"/>
                    <a:gd name="connsiteY31" fmla="*/ 905135 h 977923"/>
                    <a:gd name="connsiteX32" fmla="*/ 463893 w 1209257"/>
                    <a:gd name="connsiteY32" fmla="*/ 912358 h 977923"/>
                    <a:gd name="connsiteX33" fmla="*/ 458070 w 1209257"/>
                    <a:gd name="connsiteY33" fmla="*/ 905135 h 977923"/>
                    <a:gd name="connsiteX34" fmla="*/ 463893 w 1209257"/>
                    <a:gd name="connsiteY34" fmla="*/ 897911 h 977923"/>
                    <a:gd name="connsiteX35" fmla="*/ 463893 w 1209257"/>
                    <a:gd name="connsiteY35" fmla="*/ 878464 h 977923"/>
                    <a:gd name="connsiteX36" fmla="*/ 468260 w 1209257"/>
                    <a:gd name="connsiteY36" fmla="*/ 883465 h 977923"/>
                    <a:gd name="connsiteX37" fmla="*/ 463893 w 1209257"/>
                    <a:gd name="connsiteY37" fmla="*/ 887910 h 977923"/>
                    <a:gd name="connsiteX38" fmla="*/ 460011 w 1209257"/>
                    <a:gd name="connsiteY38" fmla="*/ 883465 h 977923"/>
                    <a:gd name="connsiteX39" fmla="*/ 463893 w 1209257"/>
                    <a:gd name="connsiteY39" fmla="*/ 878464 h 977923"/>
                    <a:gd name="connsiteX40" fmla="*/ 502227 w 1209257"/>
                    <a:gd name="connsiteY40" fmla="*/ 876241 h 977923"/>
                    <a:gd name="connsiteX41" fmla="*/ 508536 w 1209257"/>
                    <a:gd name="connsiteY41" fmla="*/ 883465 h 977923"/>
                    <a:gd name="connsiteX42" fmla="*/ 502227 w 1209257"/>
                    <a:gd name="connsiteY42" fmla="*/ 890132 h 977923"/>
                    <a:gd name="connsiteX43" fmla="*/ 496405 w 1209257"/>
                    <a:gd name="connsiteY43" fmla="*/ 883465 h 977923"/>
                    <a:gd name="connsiteX44" fmla="*/ 502227 w 1209257"/>
                    <a:gd name="connsiteY44" fmla="*/ 876241 h 977923"/>
                    <a:gd name="connsiteX45" fmla="*/ 483303 w 1209257"/>
                    <a:gd name="connsiteY45" fmla="*/ 876241 h 977923"/>
                    <a:gd name="connsiteX46" fmla="*/ 489611 w 1209257"/>
                    <a:gd name="connsiteY46" fmla="*/ 883465 h 977923"/>
                    <a:gd name="connsiteX47" fmla="*/ 483303 w 1209257"/>
                    <a:gd name="connsiteY47" fmla="*/ 890132 h 977923"/>
                    <a:gd name="connsiteX48" fmla="*/ 476995 w 1209257"/>
                    <a:gd name="connsiteY48" fmla="*/ 883465 h 977923"/>
                    <a:gd name="connsiteX49" fmla="*/ 483303 w 1209257"/>
                    <a:gd name="connsiteY49" fmla="*/ 876241 h 977923"/>
                    <a:gd name="connsiteX50" fmla="*/ 502227 w 1209257"/>
                    <a:gd name="connsiteY50" fmla="*/ 854016 h 977923"/>
                    <a:gd name="connsiteX51" fmla="*/ 508536 w 1209257"/>
                    <a:gd name="connsiteY51" fmla="*/ 861239 h 977923"/>
                    <a:gd name="connsiteX52" fmla="*/ 502227 w 1209257"/>
                    <a:gd name="connsiteY52" fmla="*/ 868462 h 977923"/>
                    <a:gd name="connsiteX53" fmla="*/ 496405 w 1209257"/>
                    <a:gd name="connsiteY53" fmla="*/ 861239 h 977923"/>
                    <a:gd name="connsiteX54" fmla="*/ 502227 w 1209257"/>
                    <a:gd name="connsiteY54" fmla="*/ 854016 h 977923"/>
                    <a:gd name="connsiteX55" fmla="*/ 483303 w 1209257"/>
                    <a:gd name="connsiteY55" fmla="*/ 854016 h 977923"/>
                    <a:gd name="connsiteX56" fmla="*/ 489611 w 1209257"/>
                    <a:gd name="connsiteY56" fmla="*/ 861239 h 977923"/>
                    <a:gd name="connsiteX57" fmla="*/ 483303 w 1209257"/>
                    <a:gd name="connsiteY57" fmla="*/ 868462 h 977923"/>
                    <a:gd name="connsiteX58" fmla="*/ 476995 w 1209257"/>
                    <a:gd name="connsiteY58" fmla="*/ 861239 h 977923"/>
                    <a:gd name="connsiteX59" fmla="*/ 483303 w 1209257"/>
                    <a:gd name="connsiteY59" fmla="*/ 854016 h 977923"/>
                    <a:gd name="connsiteX60" fmla="*/ 463893 w 1209257"/>
                    <a:gd name="connsiteY60" fmla="*/ 854016 h 977923"/>
                    <a:gd name="connsiteX61" fmla="*/ 470201 w 1209257"/>
                    <a:gd name="connsiteY61" fmla="*/ 861239 h 977923"/>
                    <a:gd name="connsiteX62" fmla="*/ 463893 w 1209257"/>
                    <a:gd name="connsiteY62" fmla="*/ 868462 h 977923"/>
                    <a:gd name="connsiteX63" fmla="*/ 458070 w 1209257"/>
                    <a:gd name="connsiteY63" fmla="*/ 861239 h 977923"/>
                    <a:gd name="connsiteX64" fmla="*/ 463893 w 1209257"/>
                    <a:gd name="connsiteY64" fmla="*/ 854016 h 977923"/>
                    <a:gd name="connsiteX65" fmla="*/ 521637 w 1209257"/>
                    <a:gd name="connsiteY65" fmla="*/ 832346 h 977923"/>
                    <a:gd name="connsiteX66" fmla="*/ 527460 w 1209257"/>
                    <a:gd name="connsiteY66" fmla="*/ 839569 h 977923"/>
                    <a:gd name="connsiteX67" fmla="*/ 521637 w 1209257"/>
                    <a:gd name="connsiteY67" fmla="*/ 846793 h 977923"/>
                    <a:gd name="connsiteX68" fmla="*/ 515329 w 1209257"/>
                    <a:gd name="connsiteY68" fmla="*/ 839569 h 977923"/>
                    <a:gd name="connsiteX69" fmla="*/ 521637 w 1209257"/>
                    <a:gd name="connsiteY69" fmla="*/ 832346 h 977923"/>
                    <a:gd name="connsiteX70" fmla="*/ 502227 w 1209257"/>
                    <a:gd name="connsiteY70" fmla="*/ 832346 h 977923"/>
                    <a:gd name="connsiteX71" fmla="*/ 508536 w 1209257"/>
                    <a:gd name="connsiteY71" fmla="*/ 839569 h 977923"/>
                    <a:gd name="connsiteX72" fmla="*/ 502227 w 1209257"/>
                    <a:gd name="connsiteY72" fmla="*/ 846793 h 977923"/>
                    <a:gd name="connsiteX73" fmla="*/ 496405 w 1209257"/>
                    <a:gd name="connsiteY73" fmla="*/ 839569 h 977923"/>
                    <a:gd name="connsiteX74" fmla="*/ 502227 w 1209257"/>
                    <a:gd name="connsiteY74" fmla="*/ 832346 h 977923"/>
                    <a:gd name="connsiteX75" fmla="*/ 483303 w 1209257"/>
                    <a:gd name="connsiteY75" fmla="*/ 832346 h 977923"/>
                    <a:gd name="connsiteX76" fmla="*/ 489611 w 1209257"/>
                    <a:gd name="connsiteY76" fmla="*/ 839569 h 977923"/>
                    <a:gd name="connsiteX77" fmla="*/ 483303 w 1209257"/>
                    <a:gd name="connsiteY77" fmla="*/ 846793 h 977923"/>
                    <a:gd name="connsiteX78" fmla="*/ 476995 w 1209257"/>
                    <a:gd name="connsiteY78" fmla="*/ 839569 h 977923"/>
                    <a:gd name="connsiteX79" fmla="*/ 483303 w 1209257"/>
                    <a:gd name="connsiteY79" fmla="*/ 832346 h 977923"/>
                    <a:gd name="connsiteX80" fmla="*/ 961268 w 1209257"/>
                    <a:gd name="connsiteY80" fmla="*/ 810676 h 977923"/>
                    <a:gd name="connsiteX81" fmla="*/ 967576 w 1209257"/>
                    <a:gd name="connsiteY81" fmla="*/ 817344 h 977923"/>
                    <a:gd name="connsiteX82" fmla="*/ 961268 w 1209257"/>
                    <a:gd name="connsiteY82" fmla="*/ 824567 h 977923"/>
                    <a:gd name="connsiteX83" fmla="*/ 955445 w 1209257"/>
                    <a:gd name="connsiteY83" fmla="*/ 817344 h 977923"/>
                    <a:gd name="connsiteX84" fmla="*/ 961268 w 1209257"/>
                    <a:gd name="connsiteY84" fmla="*/ 810676 h 977923"/>
                    <a:gd name="connsiteX85" fmla="*/ 942343 w 1209257"/>
                    <a:gd name="connsiteY85" fmla="*/ 810676 h 977923"/>
                    <a:gd name="connsiteX86" fmla="*/ 948652 w 1209257"/>
                    <a:gd name="connsiteY86" fmla="*/ 817344 h 977923"/>
                    <a:gd name="connsiteX87" fmla="*/ 942343 w 1209257"/>
                    <a:gd name="connsiteY87" fmla="*/ 824567 h 977923"/>
                    <a:gd name="connsiteX88" fmla="*/ 936035 w 1209257"/>
                    <a:gd name="connsiteY88" fmla="*/ 817344 h 977923"/>
                    <a:gd name="connsiteX89" fmla="*/ 942343 w 1209257"/>
                    <a:gd name="connsiteY89" fmla="*/ 810676 h 977923"/>
                    <a:gd name="connsiteX90" fmla="*/ 923419 w 1209257"/>
                    <a:gd name="connsiteY90" fmla="*/ 810676 h 977923"/>
                    <a:gd name="connsiteX91" fmla="*/ 929242 w 1209257"/>
                    <a:gd name="connsiteY91" fmla="*/ 817344 h 977923"/>
                    <a:gd name="connsiteX92" fmla="*/ 923419 w 1209257"/>
                    <a:gd name="connsiteY92" fmla="*/ 824567 h 977923"/>
                    <a:gd name="connsiteX93" fmla="*/ 917111 w 1209257"/>
                    <a:gd name="connsiteY93" fmla="*/ 817344 h 977923"/>
                    <a:gd name="connsiteX94" fmla="*/ 923419 w 1209257"/>
                    <a:gd name="connsiteY94" fmla="*/ 810676 h 977923"/>
                    <a:gd name="connsiteX95" fmla="*/ 559971 w 1209257"/>
                    <a:gd name="connsiteY95" fmla="*/ 810676 h 977923"/>
                    <a:gd name="connsiteX96" fmla="*/ 565794 w 1209257"/>
                    <a:gd name="connsiteY96" fmla="*/ 817344 h 977923"/>
                    <a:gd name="connsiteX97" fmla="*/ 559971 w 1209257"/>
                    <a:gd name="connsiteY97" fmla="*/ 824567 h 977923"/>
                    <a:gd name="connsiteX98" fmla="*/ 553663 w 1209257"/>
                    <a:gd name="connsiteY98" fmla="*/ 817344 h 977923"/>
                    <a:gd name="connsiteX99" fmla="*/ 559971 w 1209257"/>
                    <a:gd name="connsiteY99" fmla="*/ 810676 h 977923"/>
                    <a:gd name="connsiteX100" fmla="*/ 540562 w 1209257"/>
                    <a:gd name="connsiteY100" fmla="*/ 810676 h 977923"/>
                    <a:gd name="connsiteX101" fmla="*/ 546870 w 1209257"/>
                    <a:gd name="connsiteY101" fmla="*/ 817344 h 977923"/>
                    <a:gd name="connsiteX102" fmla="*/ 540562 w 1209257"/>
                    <a:gd name="connsiteY102" fmla="*/ 824567 h 977923"/>
                    <a:gd name="connsiteX103" fmla="*/ 534254 w 1209257"/>
                    <a:gd name="connsiteY103" fmla="*/ 817344 h 977923"/>
                    <a:gd name="connsiteX104" fmla="*/ 540562 w 1209257"/>
                    <a:gd name="connsiteY104" fmla="*/ 810676 h 977923"/>
                    <a:gd name="connsiteX105" fmla="*/ 521637 w 1209257"/>
                    <a:gd name="connsiteY105" fmla="*/ 810676 h 977923"/>
                    <a:gd name="connsiteX106" fmla="*/ 527460 w 1209257"/>
                    <a:gd name="connsiteY106" fmla="*/ 817344 h 977923"/>
                    <a:gd name="connsiteX107" fmla="*/ 521637 w 1209257"/>
                    <a:gd name="connsiteY107" fmla="*/ 824567 h 977923"/>
                    <a:gd name="connsiteX108" fmla="*/ 515329 w 1209257"/>
                    <a:gd name="connsiteY108" fmla="*/ 817344 h 977923"/>
                    <a:gd name="connsiteX109" fmla="*/ 521637 w 1209257"/>
                    <a:gd name="connsiteY109" fmla="*/ 810676 h 977923"/>
                    <a:gd name="connsiteX110" fmla="*/ 502227 w 1209257"/>
                    <a:gd name="connsiteY110" fmla="*/ 810676 h 977923"/>
                    <a:gd name="connsiteX111" fmla="*/ 508536 w 1209257"/>
                    <a:gd name="connsiteY111" fmla="*/ 817344 h 977923"/>
                    <a:gd name="connsiteX112" fmla="*/ 502227 w 1209257"/>
                    <a:gd name="connsiteY112" fmla="*/ 824567 h 977923"/>
                    <a:gd name="connsiteX113" fmla="*/ 496405 w 1209257"/>
                    <a:gd name="connsiteY113" fmla="*/ 817344 h 977923"/>
                    <a:gd name="connsiteX114" fmla="*/ 502227 w 1209257"/>
                    <a:gd name="connsiteY114" fmla="*/ 810676 h 977923"/>
                    <a:gd name="connsiteX115" fmla="*/ 483303 w 1209257"/>
                    <a:gd name="connsiteY115" fmla="*/ 810676 h 977923"/>
                    <a:gd name="connsiteX116" fmla="*/ 489611 w 1209257"/>
                    <a:gd name="connsiteY116" fmla="*/ 817344 h 977923"/>
                    <a:gd name="connsiteX117" fmla="*/ 483303 w 1209257"/>
                    <a:gd name="connsiteY117" fmla="*/ 824567 h 977923"/>
                    <a:gd name="connsiteX118" fmla="*/ 476995 w 1209257"/>
                    <a:gd name="connsiteY118" fmla="*/ 817344 h 977923"/>
                    <a:gd name="connsiteX119" fmla="*/ 483303 w 1209257"/>
                    <a:gd name="connsiteY119" fmla="*/ 810676 h 977923"/>
                    <a:gd name="connsiteX120" fmla="*/ 961268 w 1209257"/>
                    <a:gd name="connsiteY120" fmla="*/ 788451 h 977923"/>
                    <a:gd name="connsiteX121" fmla="*/ 967576 w 1209257"/>
                    <a:gd name="connsiteY121" fmla="*/ 795674 h 977923"/>
                    <a:gd name="connsiteX122" fmla="*/ 961268 w 1209257"/>
                    <a:gd name="connsiteY122" fmla="*/ 802897 h 977923"/>
                    <a:gd name="connsiteX123" fmla="*/ 955445 w 1209257"/>
                    <a:gd name="connsiteY123" fmla="*/ 795674 h 977923"/>
                    <a:gd name="connsiteX124" fmla="*/ 961268 w 1209257"/>
                    <a:gd name="connsiteY124" fmla="*/ 788451 h 977923"/>
                    <a:gd name="connsiteX125" fmla="*/ 942343 w 1209257"/>
                    <a:gd name="connsiteY125" fmla="*/ 788451 h 977923"/>
                    <a:gd name="connsiteX126" fmla="*/ 948652 w 1209257"/>
                    <a:gd name="connsiteY126" fmla="*/ 795674 h 977923"/>
                    <a:gd name="connsiteX127" fmla="*/ 942343 w 1209257"/>
                    <a:gd name="connsiteY127" fmla="*/ 802897 h 977923"/>
                    <a:gd name="connsiteX128" fmla="*/ 936035 w 1209257"/>
                    <a:gd name="connsiteY128" fmla="*/ 795674 h 977923"/>
                    <a:gd name="connsiteX129" fmla="*/ 942343 w 1209257"/>
                    <a:gd name="connsiteY129" fmla="*/ 788451 h 977923"/>
                    <a:gd name="connsiteX130" fmla="*/ 923419 w 1209257"/>
                    <a:gd name="connsiteY130" fmla="*/ 788451 h 977923"/>
                    <a:gd name="connsiteX131" fmla="*/ 929242 w 1209257"/>
                    <a:gd name="connsiteY131" fmla="*/ 795674 h 977923"/>
                    <a:gd name="connsiteX132" fmla="*/ 923419 w 1209257"/>
                    <a:gd name="connsiteY132" fmla="*/ 802897 h 977923"/>
                    <a:gd name="connsiteX133" fmla="*/ 917111 w 1209257"/>
                    <a:gd name="connsiteY133" fmla="*/ 795674 h 977923"/>
                    <a:gd name="connsiteX134" fmla="*/ 923419 w 1209257"/>
                    <a:gd name="connsiteY134" fmla="*/ 788451 h 977923"/>
                    <a:gd name="connsiteX135" fmla="*/ 578896 w 1209257"/>
                    <a:gd name="connsiteY135" fmla="*/ 788451 h 977923"/>
                    <a:gd name="connsiteX136" fmla="*/ 585204 w 1209257"/>
                    <a:gd name="connsiteY136" fmla="*/ 795674 h 977923"/>
                    <a:gd name="connsiteX137" fmla="*/ 578896 w 1209257"/>
                    <a:gd name="connsiteY137" fmla="*/ 802897 h 977923"/>
                    <a:gd name="connsiteX138" fmla="*/ 572588 w 1209257"/>
                    <a:gd name="connsiteY138" fmla="*/ 795674 h 977923"/>
                    <a:gd name="connsiteX139" fmla="*/ 578896 w 1209257"/>
                    <a:gd name="connsiteY139" fmla="*/ 788451 h 977923"/>
                    <a:gd name="connsiteX140" fmla="*/ 559971 w 1209257"/>
                    <a:gd name="connsiteY140" fmla="*/ 788451 h 977923"/>
                    <a:gd name="connsiteX141" fmla="*/ 565794 w 1209257"/>
                    <a:gd name="connsiteY141" fmla="*/ 795674 h 977923"/>
                    <a:gd name="connsiteX142" fmla="*/ 559971 w 1209257"/>
                    <a:gd name="connsiteY142" fmla="*/ 802897 h 977923"/>
                    <a:gd name="connsiteX143" fmla="*/ 553663 w 1209257"/>
                    <a:gd name="connsiteY143" fmla="*/ 795674 h 977923"/>
                    <a:gd name="connsiteX144" fmla="*/ 559971 w 1209257"/>
                    <a:gd name="connsiteY144" fmla="*/ 788451 h 977923"/>
                    <a:gd name="connsiteX145" fmla="*/ 540562 w 1209257"/>
                    <a:gd name="connsiteY145" fmla="*/ 788451 h 977923"/>
                    <a:gd name="connsiteX146" fmla="*/ 546870 w 1209257"/>
                    <a:gd name="connsiteY146" fmla="*/ 795674 h 977923"/>
                    <a:gd name="connsiteX147" fmla="*/ 540562 w 1209257"/>
                    <a:gd name="connsiteY147" fmla="*/ 802897 h 977923"/>
                    <a:gd name="connsiteX148" fmla="*/ 534254 w 1209257"/>
                    <a:gd name="connsiteY148" fmla="*/ 795674 h 977923"/>
                    <a:gd name="connsiteX149" fmla="*/ 540562 w 1209257"/>
                    <a:gd name="connsiteY149" fmla="*/ 788451 h 977923"/>
                    <a:gd name="connsiteX150" fmla="*/ 521637 w 1209257"/>
                    <a:gd name="connsiteY150" fmla="*/ 788451 h 977923"/>
                    <a:gd name="connsiteX151" fmla="*/ 527460 w 1209257"/>
                    <a:gd name="connsiteY151" fmla="*/ 795674 h 977923"/>
                    <a:gd name="connsiteX152" fmla="*/ 521637 w 1209257"/>
                    <a:gd name="connsiteY152" fmla="*/ 802897 h 977923"/>
                    <a:gd name="connsiteX153" fmla="*/ 515329 w 1209257"/>
                    <a:gd name="connsiteY153" fmla="*/ 795674 h 977923"/>
                    <a:gd name="connsiteX154" fmla="*/ 521637 w 1209257"/>
                    <a:gd name="connsiteY154" fmla="*/ 788451 h 977923"/>
                    <a:gd name="connsiteX155" fmla="*/ 502227 w 1209257"/>
                    <a:gd name="connsiteY155" fmla="*/ 788451 h 977923"/>
                    <a:gd name="connsiteX156" fmla="*/ 508536 w 1209257"/>
                    <a:gd name="connsiteY156" fmla="*/ 795674 h 977923"/>
                    <a:gd name="connsiteX157" fmla="*/ 502227 w 1209257"/>
                    <a:gd name="connsiteY157" fmla="*/ 802897 h 977923"/>
                    <a:gd name="connsiteX158" fmla="*/ 496405 w 1209257"/>
                    <a:gd name="connsiteY158" fmla="*/ 795674 h 977923"/>
                    <a:gd name="connsiteX159" fmla="*/ 502227 w 1209257"/>
                    <a:gd name="connsiteY159" fmla="*/ 788451 h 977923"/>
                    <a:gd name="connsiteX160" fmla="*/ 483303 w 1209257"/>
                    <a:gd name="connsiteY160" fmla="*/ 788451 h 977923"/>
                    <a:gd name="connsiteX161" fmla="*/ 489611 w 1209257"/>
                    <a:gd name="connsiteY161" fmla="*/ 795674 h 977923"/>
                    <a:gd name="connsiteX162" fmla="*/ 483303 w 1209257"/>
                    <a:gd name="connsiteY162" fmla="*/ 802897 h 977923"/>
                    <a:gd name="connsiteX163" fmla="*/ 476995 w 1209257"/>
                    <a:gd name="connsiteY163" fmla="*/ 795674 h 977923"/>
                    <a:gd name="connsiteX164" fmla="*/ 483303 w 1209257"/>
                    <a:gd name="connsiteY164" fmla="*/ 788451 h 977923"/>
                    <a:gd name="connsiteX165" fmla="*/ 980678 w 1209257"/>
                    <a:gd name="connsiteY165" fmla="*/ 766781 h 977923"/>
                    <a:gd name="connsiteX166" fmla="*/ 986986 w 1209257"/>
                    <a:gd name="connsiteY166" fmla="*/ 774004 h 977923"/>
                    <a:gd name="connsiteX167" fmla="*/ 980678 w 1209257"/>
                    <a:gd name="connsiteY167" fmla="*/ 780672 h 977923"/>
                    <a:gd name="connsiteX168" fmla="*/ 974370 w 1209257"/>
                    <a:gd name="connsiteY168" fmla="*/ 774004 h 977923"/>
                    <a:gd name="connsiteX169" fmla="*/ 980678 w 1209257"/>
                    <a:gd name="connsiteY169" fmla="*/ 766781 h 977923"/>
                    <a:gd name="connsiteX170" fmla="*/ 961268 w 1209257"/>
                    <a:gd name="connsiteY170" fmla="*/ 766781 h 977923"/>
                    <a:gd name="connsiteX171" fmla="*/ 967576 w 1209257"/>
                    <a:gd name="connsiteY171" fmla="*/ 774004 h 977923"/>
                    <a:gd name="connsiteX172" fmla="*/ 961268 w 1209257"/>
                    <a:gd name="connsiteY172" fmla="*/ 780672 h 977923"/>
                    <a:gd name="connsiteX173" fmla="*/ 955445 w 1209257"/>
                    <a:gd name="connsiteY173" fmla="*/ 774004 h 977923"/>
                    <a:gd name="connsiteX174" fmla="*/ 961268 w 1209257"/>
                    <a:gd name="connsiteY174" fmla="*/ 766781 h 977923"/>
                    <a:gd name="connsiteX175" fmla="*/ 942343 w 1209257"/>
                    <a:gd name="connsiteY175" fmla="*/ 766781 h 977923"/>
                    <a:gd name="connsiteX176" fmla="*/ 948652 w 1209257"/>
                    <a:gd name="connsiteY176" fmla="*/ 774004 h 977923"/>
                    <a:gd name="connsiteX177" fmla="*/ 942343 w 1209257"/>
                    <a:gd name="connsiteY177" fmla="*/ 780672 h 977923"/>
                    <a:gd name="connsiteX178" fmla="*/ 936035 w 1209257"/>
                    <a:gd name="connsiteY178" fmla="*/ 774004 h 977923"/>
                    <a:gd name="connsiteX179" fmla="*/ 942343 w 1209257"/>
                    <a:gd name="connsiteY179" fmla="*/ 766781 h 977923"/>
                    <a:gd name="connsiteX180" fmla="*/ 923419 w 1209257"/>
                    <a:gd name="connsiteY180" fmla="*/ 766781 h 977923"/>
                    <a:gd name="connsiteX181" fmla="*/ 929242 w 1209257"/>
                    <a:gd name="connsiteY181" fmla="*/ 774004 h 977923"/>
                    <a:gd name="connsiteX182" fmla="*/ 923419 w 1209257"/>
                    <a:gd name="connsiteY182" fmla="*/ 780672 h 977923"/>
                    <a:gd name="connsiteX183" fmla="*/ 917111 w 1209257"/>
                    <a:gd name="connsiteY183" fmla="*/ 774004 h 977923"/>
                    <a:gd name="connsiteX184" fmla="*/ 923419 w 1209257"/>
                    <a:gd name="connsiteY184" fmla="*/ 766781 h 977923"/>
                    <a:gd name="connsiteX185" fmla="*/ 904009 w 1209257"/>
                    <a:gd name="connsiteY185" fmla="*/ 766781 h 977923"/>
                    <a:gd name="connsiteX186" fmla="*/ 910317 w 1209257"/>
                    <a:gd name="connsiteY186" fmla="*/ 774004 h 977923"/>
                    <a:gd name="connsiteX187" fmla="*/ 904009 w 1209257"/>
                    <a:gd name="connsiteY187" fmla="*/ 780672 h 977923"/>
                    <a:gd name="connsiteX188" fmla="*/ 897701 w 1209257"/>
                    <a:gd name="connsiteY188" fmla="*/ 774004 h 977923"/>
                    <a:gd name="connsiteX189" fmla="*/ 904009 w 1209257"/>
                    <a:gd name="connsiteY189" fmla="*/ 766781 h 977923"/>
                    <a:gd name="connsiteX190" fmla="*/ 578896 w 1209257"/>
                    <a:gd name="connsiteY190" fmla="*/ 766781 h 977923"/>
                    <a:gd name="connsiteX191" fmla="*/ 585204 w 1209257"/>
                    <a:gd name="connsiteY191" fmla="*/ 774004 h 977923"/>
                    <a:gd name="connsiteX192" fmla="*/ 578896 w 1209257"/>
                    <a:gd name="connsiteY192" fmla="*/ 780672 h 977923"/>
                    <a:gd name="connsiteX193" fmla="*/ 572588 w 1209257"/>
                    <a:gd name="connsiteY193" fmla="*/ 774004 h 977923"/>
                    <a:gd name="connsiteX194" fmla="*/ 578896 w 1209257"/>
                    <a:gd name="connsiteY194" fmla="*/ 766781 h 977923"/>
                    <a:gd name="connsiteX195" fmla="*/ 559971 w 1209257"/>
                    <a:gd name="connsiteY195" fmla="*/ 766781 h 977923"/>
                    <a:gd name="connsiteX196" fmla="*/ 565794 w 1209257"/>
                    <a:gd name="connsiteY196" fmla="*/ 774004 h 977923"/>
                    <a:gd name="connsiteX197" fmla="*/ 559971 w 1209257"/>
                    <a:gd name="connsiteY197" fmla="*/ 780672 h 977923"/>
                    <a:gd name="connsiteX198" fmla="*/ 553663 w 1209257"/>
                    <a:gd name="connsiteY198" fmla="*/ 774004 h 977923"/>
                    <a:gd name="connsiteX199" fmla="*/ 559971 w 1209257"/>
                    <a:gd name="connsiteY199" fmla="*/ 766781 h 977923"/>
                    <a:gd name="connsiteX200" fmla="*/ 540562 w 1209257"/>
                    <a:gd name="connsiteY200" fmla="*/ 766781 h 977923"/>
                    <a:gd name="connsiteX201" fmla="*/ 546870 w 1209257"/>
                    <a:gd name="connsiteY201" fmla="*/ 774004 h 977923"/>
                    <a:gd name="connsiteX202" fmla="*/ 540562 w 1209257"/>
                    <a:gd name="connsiteY202" fmla="*/ 780672 h 977923"/>
                    <a:gd name="connsiteX203" fmla="*/ 534254 w 1209257"/>
                    <a:gd name="connsiteY203" fmla="*/ 774004 h 977923"/>
                    <a:gd name="connsiteX204" fmla="*/ 540562 w 1209257"/>
                    <a:gd name="connsiteY204" fmla="*/ 766781 h 977923"/>
                    <a:gd name="connsiteX205" fmla="*/ 521637 w 1209257"/>
                    <a:gd name="connsiteY205" fmla="*/ 766781 h 977923"/>
                    <a:gd name="connsiteX206" fmla="*/ 527460 w 1209257"/>
                    <a:gd name="connsiteY206" fmla="*/ 774004 h 977923"/>
                    <a:gd name="connsiteX207" fmla="*/ 521637 w 1209257"/>
                    <a:gd name="connsiteY207" fmla="*/ 780672 h 977923"/>
                    <a:gd name="connsiteX208" fmla="*/ 515329 w 1209257"/>
                    <a:gd name="connsiteY208" fmla="*/ 774004 h 977923"/>
                    <a:gd name="connsiteX209" fmla="*/ 521637 w 1209257"/>
                    <a:gd name="connsiteY209" fmla="*/ 766781 h 977923"/>
                    <a:gd name="connsiteX210" fmla="*/ 502227 w 1209257"/>
                    <a:gd name="connsiteY210" fmla="*/ 766781 h 977923"/>
                    <a:gd name="connsiteX211" fmla="*/ 508536 w 1209257"/>
                    <a:gd name="connsiteY211" fmla="*/ 774004 h 977923"/>
                    <a:gd name="connsiteX212" fmla="*/ 502227 w 1209257"/>
                    <a:gd name="connsiteY212" fmla="*/ 780672 h 977923"/>
                    <a:gd name="connsiteX213" fmla="*/ 496405 w 1209257"/>
                    <a:gd name="connsiteY213" fmla="*/ 774004 h 977923"/>
                    <a:gd name="connsiteX214" fmla="*/ 502227 w 1209257"/>
                    <a:gd name="connsiteY214" fmla="*/ 766781 h 977923"/>
                    <a:gd name="connsiteX215" fmla="*/ 483303 w 1209257"/>
                    <a:gd name="connsiteY215" fmla="*/ 766781 h 977923"/>
                    <a:gd name="connsiteX216" fmla="*/ 489611 w 1209257"/>
                    <a:gd name="connsiteY216" fmla="*/ 774004 h 977923"/>
                    <a:gd name="connsiteX217" fmla="*/ 483303 w 1209257"/>
                    <a:gd name="connsiteY217" fmla="*/ 780672 h 977923"/>
                    <a:gd name="connsiteX218" fmla="*/ 476995 w 1209257"/>
                    <a:gd name="connsiteY218" fmla="*/ 774004 h 977923"/>
                    <a:gd name="connsiteX219" fmla="*/ 483303 w 1209257"/>
                    <a:gd name="connsiteY219" fmla="*/ 766781 h 977923"/>
                    <a:gd name="connsiteX220" fmla="*/ 1057346 w 1209257"/>
                    <a:gd name="connsiteY220" fmla="*/ 744555 h 977923"/>
                    <a:gd name="connsiteX221" fmla="*/ 1063169 w 1209257"/>
                    <a:gd name="connsiteY221" fmla="*/ 751778 h 977923"/>
                    <a:gd name="connsiteX222" fmla="*/ 1057346 w 1209257"/>
                    <a:gd name="connsiteY222" fmla="*/ 759002 h 977923"/>
                    <a:gd name="connsiteX223" fmla="*/ 1051038 w 1209257"/>
                    <a:gd name="connsiteY223" fmla="*/ 751778 h 977923"/>
                    <a:gd name="connsiteX224" fmla="*/ 1057346 w 1209257"/>
                    <a:gd name="connsiteY224" fmla="*/ 744555 h 977923"/>
                    <a:gd name="connsiteX225" fmla="*/ 1037936 w 1209257"/>
                    <a:gd name="connsiteY225" fmla="*/ 744555 h 977923"/>
                    <a:gd name="connsiteX226" fmla="*/ 1044245 w 1209257"/>
                    <a:gd name="connsiteY226" fmla="*/ 751778 h 977923"/>
                    <a:gd name="connsiteX227" fmla="*/ 1037936 w 1209257"/>
                    <a:gd name="connsiteY227" fmla="*/ 759002 h 977923"/>
                    <a:gd name="connsiteX228" fmla="*/ 1031628 w 1209257"/>
                    <a:gd name="connsiteY228" fmla="*/ 751778 h 977923"/>
                    <a:gd name="connsiteX229" fmla="*/ 1037936 w 1209257"/>
                    <a:gd name="connsiteY229" fmla="*/ 744555 h 977923"/>
                    <a:gd name="connsiteX230" fmla="*/ 980678 w 1209257"/>
                    <a:gd name="connsiteY230" fmla="*/ 744555 h 977923"/>
                    <a:gd name="connsiteX231" fmla="*/ 986986 w 1209257"/>
                    <a:gd name="connsiteY231" fmla="*/ 751778 h 977923"/>
                    <a:gd name="connsiteX232" fmla="*/ 980678 w 1209257"/>
                    <a:gd name="connsiteY232" fmla="*/ 759002 h 977923"/>
                    <a:gd name="connsiteX233" fmla="*/ 974370 w 1209257"/>
                    <a:gd name="connsiteY233" fmla="*/ 751778 h 977923"/>
                    <a:gd name="connsiteX234" fmla="*/ 980678 w 1209257"/>
                    <a:gd name="connsiteY234" fmla="*/ 744555 h 977923"/>
                    <a:gd name="connsiteX235" fmla="*/ 961268 w 1209257"/>
                    <a:gd name="connsiteY235" fmla="*/ 744555 h 977923"/>
                    <a:gd name="connsiteX236" fmla="*/ 967576 w 1209257"/>
                    <a:gd name="connsiteY236" fmla="*/ 751778 h 977923"/>
                    <a:gd name="connsiteX237" fmla="*/ 961268 w 1209257"/>
                    <a:gd name="connsiteY237" fmla="*/ 759002 h 977923"/>
                    <a:gd name="connsiteX238" fmla="*/ 955445 w 1209257"/>
                    <a:gd name="connsiteY238" fmla="*/ 751778 h 977923"/>
                    <a:gd name="connsiteX239" fmla="*/ 961268 w 1209257"/>
                    <a:gd name="connsiteY239" fmla="*/ 744555 h 977923"/>
                    <a:gd name="connsiteX240" fmla="*/ 942343 w 1209257"/>
                    <a:gd name="connsiteY240" fmla="*/ 744555 h 977923"/>
                    <a:gd name="connsiteX241" fmla="*/ 948652 w 1209257"/>
                    <a:gd name="connsiteY241" fmla="*/ 751778 h 977923"/>
                    <a:gd name="connsiteX242" fmla="*/ 942343 w 1209257"/>
                    <a:gd name="connsiteY242" fmla="*/ 759002 h 977923"/>
                    <a:gd name="connsiteX243" fmla="*/ 936035 w 1209257"/>
                    <a:gd name="connsiteY243" fmla="*/ 751778 h 977923"/>
                    <a:gd name="connsiteX244" fmla="*/ 942343 w 1209257"/>
                    <a:gd name="connsiteY244" fmla="*/ 744555 h 977923"/>
                    <a:gd name="connsiteX245" fmla="*/ 923419 w 1209257"/>
                    <a:gd name="connsiteY245" fmla="*/ 744555 h 977923"/>
                    <a:gd name="connsiteX246" fmla="*/ 929242 w 1209257"/>
                    <a:gd name="connsiteY246" fmla="*/ 751778 h 977923"/>
                    <a:gd name="connsiteX247" fmla="*/ 923419 w 1209257"/>
                    <a:gd name="connsiteY247" fmla="*/ 759002 h 977923"/>
                    <a:gd name="connsiteX248" fmla="*/ 917111 w 1209257"/>
                    <a:gd name="connsiteY248" fmla="*/ 751778 h 977923"/>
                    <a:gd name="connsiteX249" fmla="*/ 923419 w 1209257"/>
                    <a:gd name="connsiteY249" fmla="*/ 744555 h 977923"/>
                    <a:gd name="connsiteX250" fmla="*/ 904009 w 1209257"/>
                    <a:gd name="connsiteY250" fmla="*/ 744555 h 977923"/>
                    <a:gd name="connsiteX251" fmla="*/ 910317 w 1209257"/>
                    <a:gd name="connsiteY251" fmla="*/ 751778 h 977923"/>
                    <a:gd name="connsiteX252" fmla="*/ 904009 w 1209257"/>
                    <a:gd name="connsiteY252" fmla="*/ 759002 h 977923"/>
                    <a:gd name="connsiteX253" fmla="*/ 897701 w 1209257"/>
                    <a:gd name="connsiteY253" fmla="*/ 751778 h 977923"/>
                    <a:gd name="connsiteX254" fmla="*/ 904009 w 1209257"/>
                    <a:gd name="connsiteY254" fmla="*/ 744555 h 977923"/>
                    <a:gd name="connsiteX255" fmla="*/ 617230 w 1209257"/>
                    <a:gd name="connsiteY255" fmla="*/ 744555 h 977923"/>
                    <a:gd name="connsiteX256" fmla="*/ 623538 w 1209257"/>
                    <a:gd name="connsiteY256" fmla="*/ 751778 h 977923"/>
                    <a:gd name="connsiteX257" fmla="*/ 617230 w 1209257"/>
                    <a:gd name="connsiteY257" fmla="*/ 759002 h 977923"/>
                    <a:gd name="connsiteX258" fmla="*/ 610922 w 1209257"/>
                    <a:gd name="connsiteY258" fmla="*/ 751778 h 977923"/>
                    <a:gd name="connsiteX259" fmla="*/ 617230 w 1209257"/>
                    <a:gd name="connsiteY259" fmla="*/ 744555 h 977923"/>
                    <a:gd name="connsiteX260" fmla="*/ 597820 w 1209257"/>
                    <a:gd name="connsiteY260" fmla="*/ 744555 h 977923"/>
                    <a:gd name="connsiteX261" fmla="*/ 604129 w 1209257"/>
                    <a:gd name="connsiteY261" fmla="*/ 751778 h 977923"/>
                    <a:gd name="connsiteX262" fmla="*/ 597820 w 1209257"/>
                    <a:gd name="connsiteY262" fmla="*/ 759002 h 977923"/>
                    <a:gd name="connsiteX263" fmla="*/ 591998 w 1209257"/>
                    <a:gd name="connsiteY263" fmla="*/ 751778 h 977923"/>
                    <a:gd name="connsiteX264" fmla="*/ 597820 w 1209257"/>
                    <a:gd name="connsiteY264" fmla="*/ 744555 h 977923"/>
                    <a:gd name="connsiteX265" fmla="*/ 578896 w 1209257"/>
                    <a:gd name="connsiteY265" fmla="*/ 744555 h 977923"/>
                    <a:gd name="connsiteX266" fmla="*/ 585204 w 1209257"/>
                    <a:gd name="connsiteY266" fmla="*/ 751778 h 977923"/>
                    <a:gd name="connsiteX267" fmla="*/ 578896 w 1209257"/>
                    <a:gd name="connsiteY267" fmla="*/ 759002 h 977923"/>
                    <a:gd name="connsiteX268" fmla="*/ 572588 w 1209257"/>
                    <a:gd name="connsiteY268" fmla="*/ 751778 h 977923"/>
                    <a:gd name="connsiteX269" fmla="*/ 578896 w 1209257"/>
                    <a:gd name="connsiteY269" fmla="*/ 744555 h 977923"/>
                    <a:gd name="connsiteX270" fmla="*/ 559971 w 1209257"/>
                    <a:gd name="connsiteY270" fmla="*/ 744555 h 977923"/>
                    <a:gd name="connsiteX271" fmla="*/ 565794 w 1209257"/>
                    <a:gd name="connsiteY271" fmla="*/ 751778 h 977923"/>
                    <a:gd name="connsiteX272" fmla="*/ 559971 w 1209257"/>
                    <a:gd name="connsiteY272" fmla="*/ 759002 h 977923"/>
                    <a:gd name="connsiteX273" fmla="*/ 553663 w 1209257"/>
                    <a:gd name="connsiteY273" fmla="*/ 751778 h 977923"/>
                    <a:gd name="connsiteX274" fmla="*/ 559971 w 1209257"/>
                    <a:gd name="connsiteY274" fmla="*/ 744555 h 977923"/>
                    <a:gd name="connsiteX275" fmla="*/ 540562 w 1209257"/>
                    <a:gd name="connsiteY275" fmla="*/ 744555 h 977923"/>
                    <a:gd name="connsiteX276" fmla="*/ 546870 w 1209257"/>
                    <a:gd name="connsiteY276" fmla="*/ 751778 h 977923"/>
                    <a:gd name="connsiteX277" fmla="*/ 540562 w 1209257"/>
                    <a:gd name="connsiteY277" fmla="*/ 759002 h 977923"/>
                    <a:gd name="connsiteX278" fmla="*/ 534254 w 1209257"/>
                    <a:gd name="connsiteY278" fmla="*/ 751778 h 977923"/>
                    <a:gd name="connsiteX279" fmla="*/ 540562 w 1209257"/>
                    <a:gd name="connsiteY279" fmla="*/ 744555 h 977923"/>
                    <a:gd name="connsiteX280" fmla="*/ 521637 w 1209257"/>
                    <a:gd name="connsiteY280" fmla="*/ 744555 h 977923"/>
                    <a:gd name="connsiteX281" fmla="*/ 527460 w 1209257"/>
                    <a:gd name="connsiteY281" fmla="*/ 751778 h 977923"/>
                    <a:gd name="connsiteX282" fmla="*/ 521637 w 1209257"/>
                    <a:gd name="connsiteY282" fmla="*/ 759002 h 977923"/>
                    <a:gd name="connsiteX283" fmla="*/ 515329 w 1209257"/>
                    <a:gd name="connsiteY283" fmla="*/ 751778 h 977923"/>
                    <a:gd name="connsiteX284" fmla="*/ 521637 w 1209257"/>
                    <a:gd name="connsiteY284" fmla="*/ 744555 h 977923"/>
                    <a:gd name="connsiteX285" fmla="*/ 502227 w 1209257"/>
                    <a:gd name="connsiteY285" fmla="*/ 744555 h 977923"/>
                    <a:gd name="connsiteX286" fmla="*/ 508536 w 1209257"/>
                    <a:gd name="connsiteY286" fmla="*/ 751778 h 977923"/>
                    <a:gd name="connsiteX287" fmla="*/ 502227 w 1209257"/>
                    <a:gd name="connsiteY287" fmla="*/ 759002 h 977923"/>
                    <a:gd name="connsiteX288" fmla="*/ 496405 w 1209257"/>
                    <a:gd name="connsiteY288" fmla="*/ 751778 h 977923"/>
                    <a:gd name="connsiteX289" fmla="*/ 502227 w 1209257"/>
                    <a:gd name="connsiteY289" fmla="*/ 744555 h 977923"/>
                    <a:gd name="connsiteX290" fmla="*/ 483303 w 1209257"/>
                    <a:gd name="connsiteY290" fmla="*/ 744555 h 977923"/>
                    <a:gd name="connsiteX291" fmla="*/ 489611 w 1209257"/>
                    <a:gd name="connsiteY291" fmla="*/ 751778 h 977923"/>
                    <a:gd name="connsiteX292" fmla="*/ 483303 w 1209257"/>
                    <a:gd name="connsiteY292" fmla="*/ 759002 h 977923"/>
                    <a:gd name="connsiteX293" fmla="*/ 476995 w 1209257"/>
                    <a:gd name="connsiteY293" fmla="*/ 751778 h 977923"/>
                    <a:gd name="connsiteX294" fmla="*/ 483303 w 1209257"/>
                    <a:gd name="connsiteY294" fmla="*/ 744555 h 977923"/>
                    <a:gd name="connsiteX295" fmla="*/ 1057346 w 1209257"/>
                    <a:gd name="connsiteY295" fmla="*/ 722885 h 977923"/>
                    <a:gd name="connsiteX296" fmla="*/ 1063169 w 1209257"/>
                    <a:gd name="connsiteY296" fmla="*/ 730109 h 977923"/>
                    <a:gd name="connsiteX297" fmla="*/ 1057346 w 1209257"/>
                    <a:gd name="connsiteY297" fmla="*/ 736776 h 977923"/>
                    <a:gd name="connsiteX298" fmla="*/ 1051038 w 1209257"/>
                    <a:gd name="connsiteY298" fmla="*/ 730109 h 977923"/>
                    <a:gd name="connsiteX299" fmla="*/ 1057346 w 1209257"/>
                    <a:gd name="connsiteY299" fmla="*/ 722885 h 977923"/>
                    <a:gd name="connsiteX300" fmla="*/ 999602 w 1209257"/>
                    <a:gd name="connsiteY300" fmla="*/ 722885 h 977923"/>
                    <a:gd name="connsiteX301" fmla="*/ 1005910 w 1209257"/>
                    <a:gd name="connsiteY301" fmla="*/ 730109 h 977923"/>
                    <a:gd name="connsiteX302" fmla="*/ 999602 w 1209257"/>
                    <a:gd name="connsiteY302" fmla="*/ 736776 h 977923"/>
                    <a:gd name="connsiteX303" fmla="*/ 993779 w 1209257"/>
                    <a:gd name="connsiteY303" fmla="*/ 730109 h 977923"/>
                    <a:gd name="connsiteX304" fmla="*/ 999602 w 1209257"/>
                    <a:gd name="connsiteY304" fmla="*/ 722885 h 977923"/>
                    <a:gd name="connsiteX305" fmla="*/ 980678 w 1209257"/>
                    <a:gd name="connsiteY305" fmla="*/ 722885 h 977923"/>
                    <a:gd name="connsiteX306" fmla="*/ 986986 w 1209257"/>
                    <a:gd name="connsiteY306" fmla="*/ 730109 h 977923"/>
                    <a:gd name="connsiteX307" fmla="*/ 980678 w 1209257"/>
                    <a:gd name="connsiteY307" fmla="*/ 736776 h 977923"/>
                    <a:gd name="connsiteX308" fmla="*/ 974370 w 1209257"/>
                    <a:gd name="connsiteY308" fmla="*/ 730109 h 977923"/>
                    <a:gd name="connsiteX309" fmla="*/ 980678 w 1209257"/>
                    <a:gd name="connsiteY309" fmla="*/ 722885 h 977923"/>
                    <a:gd name="connsiteX310" fmla="*/ 961268 w 1209257"/>
                    <a:gd name="connsiteY310" fmla="*/ 722885 h 977923"/>
                    <a:gd name="connsiteX311" fmla="*/ 967576 w 1209257"/>
                    <a:gd name="connsiteY311" fmla="*/ 730109 h 977923"/>
                    <a:gd name="connsiteX312" fmla="*/ 961268 w 1209257"/>
                    <a:gd name="connsiteY312" fmla="*/ 736776 h 977923"/>
                    <a:gd name="connsiteX313" fmla="*/ 955445 w 1209257"/>
                    <a:gd name="connsiteY313" fmla="*/ 730109 h 977923"/>
                    <a:gd name="connsiteX314" fmla="*/ 961268 w 1209257"/>
                    <a:gd name="connsiteY314" fmla="*/ 722885 h 977923"/>
                    <a:gd name="connsiteX315" fmla="*/ 942343 w 1209257"/>
                    <a:gd name="connsiteY315" fmla="*/ 722885 h 977923"/>
                    <a:gd name="connsiteX316" fmla="*/ 948652 w 1209257"/>
                    <a:gd name="connsiteY316" fmla="*/ 730109 h 977923"/>
                    <a:gd name="connsiteX317" fmla="*/ 942343 w 1209257"/>
                    <a:gd name="connsiteY317" fmla="*/ 736776 h 977923"/>
                    <a:gd name="connsiteX318" fmla="*/ 936035 w 1209257"/>
                    <a:gd name="connsiteY318" fmla="*/ 730109 h 977923"/>
                    <a:gd name="connsiteX319" fmla="*/ 942343 w 1209257"/>
                    <a:gd name="connsiteY319" fmla="*/ 722885 h 977923"/>
                    <a:gd name="connsiteX320" fmla="*/ 923419 w 1209257"/>
                    <a:gd name="connsiteY320" fmla="*/ 722885 h 977923"/>
                    <a:gd name="connsiteX321" fmla="*/ 929242 w 1209257"/>
                    <a:gd name="connsiteY321" fmla="*/ 730109 h 977923"/>
                    <a:gd name="connsiteX322" fmla="*/ 923419 w 1209257"/>
                    <a:gd name="connsiteY322" fmla="*/ 736776 h 977923"/>
                    <a:gd name="connsiteX323" fmla="*/ 917111 w 1209257"/>
                    <a:gd name="connsiteY323" fmla="*/ 730109 h 977923"/>
                    <a:gd name="connsiteX324" fmla="*/ 923419 w 1209257"/>
                    <a:gd name="connsiteY324" fmla="*/ 722885 h 977923"/>
                    <a:gd name="connsiteX325" fmla="*/ 904009 w 1209257"/>
                    <a:gd name="connsiteY325" fmla="*/ 722885 h 977923"/>
                    <a:gd name="connsiteX326" fmla="*/ 910317 w 1209257"/>
                    <a:gd name="connsiteY326" fmla="*/ 730109 h 977923"/>
                    <a:gd name="connsiteX327" fmla="*/ 904009 w 1209257"/>
                    <a:gd name="connsiteY327" fmla="*/ 736776 h 977923"/>
                    <a:gd name="connsiteX328" fmla="*/ 897701 w 1209257"/>
                    <a:gd name="connsiteY328" fmla="*/ 730109 h 977923"/>
                    <a:gd name="connsiteX329" fmla="*/ 904009 w 1209257"/>
                    <a:gd name="connsiteY329" fmla="*/ 722885 h 977923"/>
                    <a:gd name="connsiteX330" fmla="*/ 885085 w 1209257"/>
                    <a:gd name="connsiteY330" fmla="*/ 722885 h 977923"/>
                    <a:gd name="connsiteX331" fmla="*/ 891393 w 1209257"/>
                    <a:gd name="connsiteY331" fmla="*/ 730109 h 977923"/>
                    <a:gd name="connsiteX332" fmla="*/ 885085 w 1209257"/>
                    <a:gd name="connsiteY332" fmla="*/ 736776 h 977923"/>
                    <a:gd name="connsiteX333" fmla="*/ 878777 w 1209257"/>
                    <a:gd name="connsiteY333" fmla="*/ 730109 h 977923"/>
                    <a:gd name="connsiteX334" fmla="*/ 885085 w 1209257"/>
                    <a:gd name="connsiteY334" fmla="*/ 722885 h 977923"/>
                    <a:gd name="connsiteX335" fmla="*/ 617230 w 1209257"/>
                    <a:gd name="connsiteY335" fmla="*/ 722885 h 977923"/>
                    <a:gd name="connsiteX336" fmla="*/ 623538 w 1209257"/>
                    <a:gd name="connsiteY336" fmla="*/ 730109 h 977923"/>
                    <a:gd name="connsiteX337" fmla="*/ 617230 w 1209257"/>
                    <a:gd name="connsiteY337" fmla="*/ 736776 h 977923"/>
                    <a:gd name="connsiteX338" fmla="*/ 610922 w 1209257"/>
                    <a:gd name="connsiteY338" fmla="*/ 730109 h 977923"/>
                    <a:gd name="connsiteX339" fmla="*/ 617230 w 1209257"/>
                    <a:gd name="connsiteY339" fmla="*/ 722885 h 977923"/>
                    <a:gd name="connsiteX340" fmla="*/ 597820 w 1209257"/>
                    <a:gd name="connsiteY340" fmla="*/ 722885 h 977923"/>
                    <a:gd name="connsiteX341" fmla="*/ 604129 w 1209257"/>
                    <a:gd name="connsiteY341" fmla="*/ 730109 h 977923"/>
                    <a:gd name="connsiteX342" fmla="*/ 597820 w 1209257"/>
                    <a:gd name="connsiteY342" fmla="*/ 736776 h 977923"/>
                    <a:gd name="connsiteX343" fmla="*/ 591998 w 1209257"/>
                    <a:gd name="connsiteY343" fmla="*/ 730109 h 977923"/>
                    <a:gd name="connsiteX344" fmla="*/ 597820 w 1209257"/>
                    <a:gd name="connsiteY344" fmla="*/ 722885 h 977923"/>
                    <a:gd name="connsiteX345" fmla="*/ 578896 w 1209257"/>
                    <a:gd name="connsiteY345" fmla="*/ 722885 h 977923"/>
                    <a:gd name="connsiteX346" fmla="*/ 585204 w 1209257"/>
                    <a:gd name="connsiteY346" fmla="*/ 730109 h 977923"/>
                    <a:gd name="connsiteX347" fmla="*/ 578896 w 1209257"/>
                    <a:gd name="connsiteY347" fmla="*/ 736776 h 977923"/>
                    <a:gd name="connsiteX348" fmla="*/ 572588 w 1209257"/>
                    <a:gd name="connsiteY348" fmla="*/ 730109 h 977923"/>
                    <a:gd name="connsiteX349" fmla="*/ 578896 w 1209257"/>
                    <a:gd name="connsiteY349" fmla="*/ 722885 h 977923"/>
                    <a:gd name="connsiteX350" fmla="*/ 559971 w 1209257"/>
                    <a:gd name="connsiteY350" fmla="*/ 722885 h 977923"/>
                    <a:gd name="connsiteX351" fmla="*/ 565794 w 1209257"/>
                    <a:gd name="connsiteY351" fmla="*/ 730109 h 977923"/>
                    <a:gd name="connsiteX352" fmla="*/ 559971 w 1209257"/>
                    <a:gd name="connsiteY352" fmla="*/ 736776 h 977923"/>
                    <a:gd name="connsiteX353" fmla="*/ 553663 w 1209257"/>
                    <a:gd name="connsiteY353" fmla="*/ 730109 h 977923"/>
                    <a:gd name="connsiteX354" fmla="*/ 559971 w 1209257"/>
                    <a:gd name="connsiteY354" fmla="*/ 722885 h 977923"/>
                    <a:gd name="connsiteX355" fmla="*/ 540562 w 1209257"/>
                    <a:gd name="connsiteY355" fmla="*/ 722885 h 977923"/>
                    <a:gd name="connsiteX356" fmla="*/ 546870 w 1209257"/>
                    <a:gd name="connsiteY356" fmla="*/ 730109 h 977923"/>
                    <a:gd name="connsiteX357" fmla="*/ 540562 w 1209257"/>
                    <a:gd name="connsiteY357" fmla="*/ 736776 h 977923"/>
                    <a:gd name="connsiteX358" fmla="*/ 534254 w 1209257"/>
                    <a:gd name="connsiteY358" fmla="*/ 730109 h 977923"/>
                    <a:gd name="connsiteX359" fmla="*/ 540562 w 1209257"/>
                    <a:gd name="connsiteY359" fmla="*/ 722885 h 977923"/>
                    <a:gd name="connsiteX360" fmla="*/ 521637 w 1209257"/>
                    <a:gd name="connsiteY360" fmla="*/ 722885 h 977923"/>
                    <a:gd name="connsiteX361" fmla="*/ 527460 w 1209257"/>
                    <a:gd name="connsiteY361" fmla="*/ 730109 h 977923"/>
                    <a:gd name="connsiteX362" fmla="*/ 521637 w 1209257"/>
                    <a:gd name="connsiteY362" fmla="*/ 736776 h 977923"/>
                    <a:gd name="connsiteX363" fmla="*/ 515329 w 1209257"/>
                    <a:gd name="connsiteY363" fmla="*/ 730109 h 977923"/>
                    <a:gd name="connsiteX364" fmla="*/ 521637 w 1209257"/>
                    <a:gd name="connsiteY364" fmla="*/ 722885 h 977923"/>
                    <a:gd name="connsiteX365" fmla="*/ 502227 w 1209257"/>
                    <a:gd name="connsiteY365" fmla="*/ 722885 h 977923"/>
                    <a:gd name="connsiteX366" fmla="*/ 508536 w 1209257"/>
                    <a:gd name="connsiteY366" fmla="*/ 730109 h 977923"/>
                    <a:gd name="connsiteX367" fmla="*/ 502227 w 1209257"/>
                    <a:gd name="connsiteY367" fmla="*/ 736776 h 977923"/>
                    <a:gd name="connsiteX368" fmla="*/ 496405 w 1209257"/>
                    <a:gd name="connsiteY368" fmla="*/ 730109 h 977923"/>
                    <a:gd name="connsiteX369" fmla="*/ 502227 w 1209257"/>
                    <a:gd name="connsiteY369" fmla="*/ 722885 h 977923"/>
                    <a:gd name="connsiteX370" fmla="*/ 483303 w 1209257"/>
                    <a:gd name="connsiteY370" fmla="*/ 722885 h 977923"/>
                    <a:gd name="connsiteX371" fmla="*/ 489611 w 1209257"/>
                    <a:gd name="connsiteY371" fmla="*/ 730109 h 977923"/>
                    <a:gd name="connsiteX372" fmla="*/ 483303 w 1209257"/>
                    <a:gd name="connsiteY372" fmla="*/ 736776 h 977923"/>
                    <a:gd name="connsiteX373" fmla="*/ 476995 w 1209257"/>
                    <a:gd name="connsiteY373" fmla="*/ 730109 h 977923"/>
                    <a:gd name="connsiteX374" fmla="*/ 483303 w 1209257"/>
                    <a:gd name="connsiteY374" fmla="*/ 722885 h 977923"/>
                    <a:gd name="connsiteX375" fmla="*/ 999602 w 1209257"/>
                    <a:gd name="connsiteY375" fmla="*/ 701215 h 977923"/>
                    <a:gd name="connsiteX376" fmla="*/ 1005910 w 1209257"/>
                    <a:gd name="connsiteY376" fmla="*/ 707883 h 977923"/>
                    <a:gd name="connsiteX377" fmla="*/ 999602 w 1209257"/>
                    <a:gd name="connsiteY377" fmla="*/ 715106 h 977923"/>
                    <a:gd name="connsiteX378" fmla="*/ 993779 w 1209257"/>
                    <a:gd name="connsiteY378" fmla="*/ 707883 h 977923"/>
                    <a:gd name="connsiteX379" fmla="*/ 999602 w 1209257"/>
                    <a:gd name="connsiteY379" fmla="*/ 701215 h 977923"/>
                    <a:gd name="connsiteX380" fmla="*/ 1019012 w 1209257"/>
                    <a:gd name="connsiteY380" fmla="*/ 700660 h 977923"/>
                    <a:gd name="connsiteX381" fmla="*/ 1024835 w 1209257"/>
                    <a:gd name="connsiteY381" fmla="*/ 707883 h 977923"/>
                    <a:gd name="connsiteX382" fmla="*/ 1019012 w 1209257"/>
                    <a:gd name="connsiteY382" fmla="*/ 715106 h 977923"/>
                    <a:gd name="connsiteX383" fmla="*/ 1012704 w 1209257"/>
                    <a:gd name="connsiteY383" fmla="*/ 707883 h 977923"/>
                    <a:gd name="connsiteX384" fmla="*/ 1019012 w 1209257"/>
                    <a:gd name="connsiteY384" fmla="*/ 700660 h 977923"/>
                    <a:gd name="connsiteX385" fmla="*/ 980678 w 1209257"/>
                    <a:gd name="connsiteY385" fmla="*/ 700660 h 977923"/>
                    <a:gd name="connsiteX386" fmla="*/ 986986 w 1209257"/>
                    <a:gd name="connsiteY386" fmla="*/ 707883 h 977923"/>
                    <a:gd name="connsiteX387" fmla="*/ 980678 w 1209257"/>
                    <a:gd name="connsiteY387" fmla="*/ 715106 h 977923"/>
                    <a:gd name="connsiteX388" fmla="*/ 974370 w 1209257"/>
                    <a:gd name="connsiteY388" fmla="*/ 707883 h 977923"/>
                    <a:gd name="connsiteX389" fmla="*/ 980678 w 1209257"/>
                    <a:gd name="connsiteY389" fmla="*/ 700660 h 977923"/>
                    <a:gd name="connsiteX390" fmla="*/ 961268 w 1209257"/>
                    <a:gd name="connsiteY390" fmla="*/ 700660 h 977923"/>
                    <a:gd name="connsiteX391" fmla="*/ 967576 w 1209257"/>
                    <a:gd name="connsiteY391" fmla="*/ 707883 h 977923"/>
                    <a:gd name="connsiteX392" fmla="*/ 961268 w 1209257"/>
                    <a:gd name="connsiteY392" fmla="*/ 715106 h 977923"/>
                    <a:gd name="connsiteX393" fmla="*/ 955445 w 1209257"/>
                    <a:gd name="connsiteY393" fmla="*/ 707883 h 977923"/>
                    <a:gd name="connsiteX394" fmla="*/ 961268 w 1209257"/>
                    <a:gd name="connsiteY394" fmla="*/ 700660 h 977923"/>
                    <a:gd name="connsiteX395" fmla="*/ 942343 w 1209257"/>
                    <a:gd name="connsiteY395" fmla="*/ 700660 h 977923"/>
                    <a:gd name="connsiteX396" fmla="*/ 948652 w 1209257"/>
                    <a:gd name="connsiteY396" fmla="*/ 707883 h 977923"/>
                    <a:gd name="connsiteX397" fmla="*/ 942343 w 1209257"/>
                    <a:gd name="connsiteY397" fmla="*/ 715106 h 977923"/>
                    <a:gd name="connsiteX398" fmla="*/ 936035 w 1209257"/>
                    <a:gd name="connsiteY398" fmla="*/ 707883 h 977923"/>
                    <a:gd name="connsiteX399" fmla="*/ 942343 w 1209257"/>
                    <a:gd name="connsiteY399" fmla="*/ 700660 h 977923"/>
                    <a:gd name="connsiteX400" fmla="*/ 923419 w 1209257"/>
                    <a:gd name="connsiteY400" fmla="*/ 700660 h 977923"/>
                    <a:gd name="connsiteX401" fmla="*/ 929242 w 1209257"/>
                    <a:gd name="connsiteY401" fmla="*/ 707883 h 977923"/>
                    <a:gd name="connsiteX402" fmla="*/ 923419 w 1209257"/>
                    <a:gd name="connsiteY402" fmla="*/ 715106 h 977923"/>
                    <a:gd name="connsiteX403" fmla="*/ 917111 w 1209257"/>
                    <a:gd name="connsiteY403" fmla="*/ 707883 h 977923"/>
                    <a:gd name="connsiteX404" fmla="*/ 923419 w 1209257"/>
                    <a:gd name="connsiteY404" fmla="*/ 700660 h 977923"/>
                    <a:gd name="connsiteX405" fmla="*/ 904009 w 1209257"/>
                    <a:gd name="connsiteY405" fmla="*/ 700660 h 977923"/>
                    <a:gd name="connsiteX406" fmla="*/ 910317 w 1209257"/>
                    <a:gd name="connsiteY406" fmla="*/ 707883 h 977923"/>
                    <a:gd name="connsiteX407" fmla="*/ 904009 w 1209257"/>
                    <a:gd name="connsiteY407" fmla="*/ 715106 h 977923"/>
                    <a:gd name="connsiteX408" fmla="*/ 897701 w 1209257"/>
                    <a:gd name="connsiteY408" fmla="*/ 707883 h 977923"/>
                    <a:gd name="connsiteX409" fmla="*/ 904009 w 1209257"/>
                    <a:gd name="connsiteY409" fmla="*/ 700660 h 977923"/>
                    <a:gd name="connsiteX410" fmla="*/ 885085 w 1209257"/>
                    <a:gd name="connsiteY410" fmla="*/ 700660 h 977923"/>
                    <a:gd name="connsiteX411" fmla="*/ 891393 w 1209257"/>
                    <a:gd name="connsiteY411" fmla="*/ 707883 h 977923"/>
                    <a:gd name="connsiteX412" fmla="*/ 885085 w 1209257"/>
                    <a:gd name="connsiteY412" fmla="*/ 715106 h 977923"/>
                    <a:gd name="connsiteX413" fmla="*/ 878777 w 1209257"/>
                    <a:gd name="connsiteY413" fmla="*/ 707883 h 977923"/>
                    <a:gd name="connsiteX414" fmla="*/ 885085 w 1209257"/>
                    <a:gd name="connsiteY414" fmla="*/ 700660 h 977923"/>
                    <a:gd name="connsiteX415" fmla="*/ 617230 w 1209257"/>
                    <a:gd name="connsiteY415" fmla="*/ 700660 h 977923"/>
                    <a:gd name="connsiteX416" fmla="*/ 623538 w 1209257"/>
                    <a:gd name="connsiteY416" fmla="*/ 707883 h 977923"/>
                    <a:gd name="connsiteX417" fmla="*/ 617230 w 1209257"/>
                    <a:gd name="connsiteY417" fmla="*/ 715106 h 977923"/>
                    <a:gd name="connsiteX418" fmla="*/ 610922 w 1209257"/>
                    <a:gd name="connsiteY418" fmla="*/ 707883 h 977923"/>
                    <a:gd name="connsiteX419" fmla="*/ 617230 w 1209257"/>
                    <a:gd name="connsiteY419" fmla="*/ 700660 h 977923"/>
                    <a:gd name="connsiteX420" fmla="*/ 597820 w 1209257"/>
                    <a:gd name="connsiteY420" fmla="*/ 700660 h 977923"/>
                    <a:gd name="connsiteX421" fmla="*/ 604129 w 1209257"/>
                    <a:gd name="connsiteY421" fmla="*/ 707883 h 977923"/>
                    <a:gd name="connsiteX422" fmla="*/ 597820 w 1209257"/>
                    <a:gd name="connsiteY422" fmla="*/ 715106 h 977923"/>
                    <a:gd name="connsiteX423" fmla="*/ 591998 w 1209257"/>
                    <a:gd name="connsiteY423" fmla="*/ 707883 h 977923"/>
                    <a:gd name="connsiteX424" fmla="*/ 597820 w 1209257"/>
                    <a:gd name="connsiteY424" fmla="*/ 700660 h 977923"/>
                    <a:gd name="connsiteX425" fmla="*/ 578896 w 1209257"/>
                    <a:gd name="connsiteY425" fmla="*/ 700660 h 977923"/>
                    <a:gd name="connsiteX426" fmla="*/ 585204 w 1209257"/>
                    <a:gd name="connsiteY426" fmla="*/ 707883 h 977923"/>
                    <a:gd name="connsiteX427" fmla="*/ 578896 w 1209257"/>
                    <a:gd name="connsiteY427" fmla="*/ 715106 h 977923"/>
                    <a:gd name="connsiteX428" fmla="*/ 572588 w 1209257"/>
                    <a:gd name="connsiteY428" fmla="*/ 707883 h 977923"/>
                    <a:gd name="connsiteX429" fmla="*/ 578896 w 1209257"/>
                    <a:gd name="connsiteY429" fmla="*/ 700660 h 977923"/>
                    <a:gd name="connsiteX430" fmla="*/ 559971 w 1209257"/>
                    <a:gd name="connsiteY430" fmla="*/ 700660 h 977923"/>
                    <a:gd name="connsiteX431" fmla="*/ 565794 w 1209257"/>
                    <a:gd name="connsiteY431" fmla="*/ 707883 h 977923"/>
                    <a:gd name="connsiteX432" fmla="*/ 559971 w 1209257"/>
                    <a:gd name="connsiteY432" fmla="*/ 715106 h 977923"/>
                    <a:gd name="connsiteX433" fmla="*/ 553663 w 1209257"/>
                    <a:gd name="connsiteY433" fmla="*/ 707883 h 977923"/>
                    <a:gd name="connsiteX434" fmla="*/ 559971 w 1209257"/>
                    <a:gd name="connsiteY434" fmla="*/ 700660 h 977923"/>
                    <a:gd name="connsiteX435" fmla="*/ 540562 w 1209257"/>
                    <a:gd name="connsiteY435" fmla="*/ 700660 h 977923"/>
                    <a:gd name="connsiteX436" fmla="*/ 546870 w 1209257"/>
                    <a:gd name="connsiteY436" fmla="*/ 707883 h 977923"/>
                    <a:gd name="connsiteX437" fmla="*/ 540562 w 1209257"/>
                    <a:gd name="connsiteY437" fmla="*/ 715106 h 977923"/>
                    <a:gd name="connsiteX438" fmla="*/ 534254 w 1209257"/>
                    <a:gd name="connsiteY438" fmla="*/ 707883 h 977923"/>
                    <a:gd name="connsiteX439" fmla="*/ 540562 w 1209257"/>
                    <a:gd name="connsiteY439" fmla="*/ 700660 h 977923"/>
                    <a:gd name="connsiteX440" fmla="*/ 521637 w 1209257"/>
                    <a:gd name="connsiteY440" fmla="*/ 700660 h 977923"/>
                    <a:gd name="connsiteX441" fmla="*/ 527460 w 1209257"/>
                    <a:gd name="connsiteY441" fmla="*/ 707883 h 977923"/>
                    <a:gd name="connsiteX442" fmla="*/ 521637 w 1209257"/>
                    <a:gd name="connsiteY442" fmla="*/ 715106 h 977923"/>
                    <a:gd name="connsiteX443" fmla="*/ 515329 w 1209257"/>
                    <a:gd name="connsiteY443" fmla="*/ 707883 h 977923"/>
                    <a:gd name="connsiteX444" fmla="*/ 521637 w 1209257"/>
                    <a:gd name="connsiteY444" fmla="*/ 700660 h 977923"/>
                    <a:gd name="connsiteX445" fmla="*/ 502227 w 1209257"/>
                    <a:gd name="connsiteY445" fmla="*/ 700660 h 977923"/>
                    <a:gd name="connsiteX446" fmla="*/ 508536 w 1209257"/>
                    <a:gd name="connsiteY446" fmla="*/ 707883 h 977923"/>
                    <a:gd name="connsiteX447" fmla="*/ 502227 w 1209257"/>
                    <a:gd name="connsiteY447" fmla="*/ 715106 h 977923"/>
                    <a:gd name="connsiteX448" fmla="*/ 496405 w 1209257"/>
                    <a:gd name="connsiteY448" fmla="*/ 707883 h 977923"/>
                    <a:gd name="connsiteX449" fmla="*/ 502227 w 1209257"/>
                    <a:gd name="connsiteY449" fmla="*/ 700660 h 977923"/>
                    <a:gd name="connsiteX450" fmla="*/ 483303 w 1209257"/>
                    <a:gd name="connsiteY450" fmla="*/ 700660 h 977923"/>
                    <a:gd name="connsiteX451" fmla="*/ 489611 w 1209257"/>
                    <a:gd name="connsiteY451" fmla="*/ 707883 h 977923"/>
                    <a:gd name="connsiteX452" fmla="*/ 483303 w 1209257"/>
                    <a:gd name="connsiteY452" fmla="*/ 715106 h 977923"/>
                    <a:gd name="connsiteX453" fmla="*/ 476995 w 1209257"/>
                    <a:gd name="connsiteY453" fmla="*/ 707883 h 977923"/>
                    <a:gd name="connsiteX454" fmla="*/ 483303 w 1209257"/>
                    <a:gd name="connsiteY454" fmla="*/ 700660 h 977923"/>
                    <a:gd name="connsiteX455" fmla="*/ 463893 w 1209257"/>
                    <a:gd name="connsiteY455" fmla="*/ 700660 h 977923"/>
                    <a:gd name="connsiteX456" fmla="*/ 470201 w 1209257"/>
                    <a:gd name="connsiteY456" fmla="*/ 707883 h 977923"/>
                    <a:gd name="connsiteX457" fmla="*/ 463893 w 1209257"/>
                    <a:gd name="connsiteY457" fmla="*/ 715106 h 977923"/>
                    <a:gd name="connsiteX458" fmla="*/ 458070 w 1209257"/>
                    <a:gd name="connsiteY458" fmla="*/ 707883 h 977923"/>
                    <a:gd name="connsiteX459" fmla="*/ 463893 w 1209257"/>
                    <a:gd name="connsiteY459" fmla="*/ 700660 h 977923"/>
                    <a:gd name="connsiteX460" fmla="*/ 1019012 w 1209257"/>
                    <a:gd name="connsiteY460" fmla="*/ 678990 h 977923"/>
                    <a:gd name="connsiteX461" fmla="*/ 1024835 w 1209257"/>
                    <a:gd name="connsiteY461" fmla="*/ 686213 h 977923"/>
                    <a:gd name="connsiteX462" fmla="*/ 1019012 w 1209257"/>
                    <a:gd name="connsiteY462" fmla="*/ 693436 h 977923"/>
                    <a:gd name="connsiteX463" fmla="*/ 1012704 w 1209257"/>
                    <a:gd name="connsiteY463" fmla="*/ 686213 h 977923"/>
                    <a:gd name="connsiteX464" fmla="*/ 1019012 w 1209257"/>
                    <a:gd name="connsiteY464" fmla="*/ 678990 h 977923"/>
                    <a:gd name="connsiteX465" fmla="*/ 999602 w 1209257"/>
                    <a:gd name="connsiteY465" fmla="*/ 678990 h 977923"/>
                    <a:gd name="connsiteX466" fmla="*/ 1005910 w 1209257"/>
                    <a:gd name="connsiteY466" fmla="*/ 686213 h 977923"/>
                    <a:gd name="connsiteX467" fmla="*/ 999602 w 1209257"/>
                    <a:gd name="connsiteY467" fmla="*/ 693436 h 977923"/>
                    <a:gd name="connsiteX468" fmla="*/ 993779 w 1209257"/>
                    <a:gd name="connsiteY468" fmla="*/ 686213 h 977923"/>
                    <a:gd name="connsiteX469" fmla="*/ 999602 w 1209257"/>
                    <a:gd name="connsiteY469" fmla="*/ 678990 h 977923"/>
                    <a:gd name="connsiteX470" fmla="*/ 980678 w 1209257"/>
                    <a:gd name="connsiteY470" fmla="*/ 678990 h 977923"/>
                    <a:gd name="connsiteX471" fmla="*/ 986986 w 1209257"/>
                    <a:gd name="connsiteY471" fmla="*/ 686213 h 977923"/>
                    <a:gd name="connsiteX472" fmla="*/ 980678 w 1209257"/>
                    <a:gd name="connsiteY472" fmla="*/ 693436 h 977923"/>
                    <a:gd name="connsiteX473" fmla="*/ 974370 w 1209257"/>
                    <a:gd name="connsiteY473" fmla="*/ 686213 h 977923"/>
                    <a:gd name="connsiteX474" fmla="*/ 980678 w 1209257"/>
                    <a:gd name="connsiteY474" fmla="*/ 678990 h 977923"/>
                    <a:gd name="connsiteX475" fmla="*/ 961268 w 1209257"/>
                    <a:gd name="connsiteY475" fmla="*/ 678990 h 977923"/>
                    <a:gd name="connsiteX476" fmla="*/ 967576 w 1209257"/>
                    <a:gd name="connsiteY476" fmla="*/ 686213 h 977923"/>
                    <a:gd name="connsiteX477" fmla="*/ 961268 w 1209257"/>
                    <a:gd name="connsiteY477" fmla="*/ 693436 h 977923"/>
                    <a:gd name="connsiteX478" fmla="*/ 955445 w 1209257"/>
                    <a:gd name="connsiteY478" fmla="*/ 686213 h 977923"/>
                    <a:gd name="connsiteX479" fmla="*/ 961268 w 1209257"/>
                    <a:gd name="connsiteY479" fmla="*/ 678990 h 977923"/>
                    <a:gd name="connsiteX480" fmla="*/ 942343 w 1209257"/>
                    <a:gd name="connsiteY480" fmla="*/ 678990 h 977923"/>
                    <a:gd name="connsiteX481" fmla="*/ 948652 w 1209257"/>
                    <a:gd name="connsiteY481" fmla="*/ 686213 h 977923"/>
                    <a:gd name="connsiteX482" fmla="*/ 942343 w 1209257"/>
                    <a:gd name="connsiteY482" fmla="*/ 693436 h 977923"/>
                    <a:gd name="connsiteX483" fmla="*/ 936035 w 1209257"/>
                    <a:gd name="connsiteY483" fmla="*/ 686213 h 977923"/>
                    <a:gd name="connsiteX484" fmla="*/ 942343 w 1209257"/>
                    <a:gd name="connsiteY484" fmla="*/ 678990 h 977923"/>
                    <a:gd name="connsiteX485" fmla="*/ 923419 w 1209257"/>
                    <a:gd name="connsiteY485" fmla="*/ 678990 h 977923"/>
                    <a:gd name="connsiteX486" fmla="*/ 929242 w 1209257"/>
                    <a:gd name="connsiteY486" fmla="*/ 686213 h 977923"/>
                    <a:gd name="connsiteX487" fmla="*/ 923419 w 1209257"/>
                    <a:gd name="connsiteY487" fmla="*/ 693436 h 977923"/>
                    <a:gd name="connsiteX488" fmla="*/ 917111 w 1209257"/>
                    <a:gd name="connsiteY488" fmla="*/ 686213 h 977923"/>
                    <a:gd name="connsiteX489" fmla="*/ 923419 w 1209257"/>
                    <a:gd name="connsiteY489" fmla="*/ 678990 h 977923"/>
                    <a:gd name="connsiteX490" fmla="*/ 904009 w 1209257"/>
                    <a:gd name="connsiteY490" fmla="*/ 678990 h 977923"/>
                    <a:gd name="connsiteX491" fmla="*/ 910317 w 1209257"/>
                    <a:gd name="connsiteY491" fmla="*/ 686213 h 977923"/>
                    <a:gd name="connsiteX492" fmla="*/ 904009 w 1209257"/>
                    <a:gd name="connsiteY492" fmla="*/ 693436 h 977923"/>
                    <a:gd name="connsiteX493" fmla="*/ 897701 w 1209257"/>
                    <a:gd name="connsiteY493" fmla="*/ 686213 h 977923"/>
                    <a:gd name="connsiteX494" fmla="*/ 904009 w 1209257"/>
                    <a:gd name="connsiteY494" fmla="*/ 678990 h 977923"/>
                    <a:gd name="connsiteX495" fmla="*/ 636155 w 1209257"/>
                    <a:gd name="connsiteY495" fmla="*/ 678990 h 977923"/>
                    <a:gd name="connsiteX496" fmla="*/ 642463 w 1209257"/>
                    <a:gd name="connsiteY496" fmla="*/ 686213 h 977923"/>
                    <a:gd name="connsiteX497" fmla="*/ 636155 w 1209257"/>
                    <a:gd name="connsiteY497" fmla="*/ 693436 h 977923"/>
                    <a:gd name="connsiteX498" fmla="*/ 629847 w 1209257"/>
                    <a:gd name="connsiteY498" fmla="*/ 686213 h 977923"/>
                    <a:gd name="connsiteX499" fmla="*/ 636155 w 1209257"/>
                    <a:gd name="connsiteY499" fmla="*/ 678990 h 977923"/>
                    <a:gd name="connsiteX500" fmla="*/ 617230 w 1209257"/>
                    <a:gd name="connsiteY500" fmla="*/ 678990 h 977923"/>
                    <a:gd name="connsiteX501" fmla="*/ 623538 w 1209257"/>
                    <a:gd name="connsiteY501" fmla="*/ 686213 h 977923"/>
                    <a:gd name="connsiteX502" fmla="*/ 617230 w 1209257"/>
                    <a:gd name="connsiteY502" fmla="*/ 693436 h 977923"/>
                    <a:gd name="connsiteX503" fmla="*/ 610922 w 1209257"/>
                    <a:gd name="connsiteY503" fmla="*/ 686213 h 977923"/>
                    <a:gd name="connsiteX504" fmla="*/ 617230 w 1209257"/>
                    <a:gd name="connsiteY504" fmla="*/ 678990 h 977923"/>
                    <a:gd name="connsiteX505" fmla="*/ 597820 w 1209257"/>
                    <a:gd name="connsiteY505" fmla="*/ 678990 h 977923"/>
                    <a:gd name="connsiteX506" fmla="*/ 604129 w 1209257"/>
                    <a:gd name="connsiteY506" fmla="*/ 686213 h 977923"/>
                    <a:gd name="connsiteX507" fmla="*/ 597820 w 1209257"/>
                    <a:gd name="connsiteY507" fmla="*/ 693436 h 977923"/>
                    <a:gd name="connsiteX508" fmla="*/ 591998 w 1209257"/>
                    <a:gd name="connsiteY508" fmla="*/ 686213 h 977923"/>
                    <a:gd name="connsiteX509" fmla="*/ 597820 w 1209257"/>
                    <a:gd name="connsiteY509" fmla="*/ 678990 h 977923"/>
                    <a:gd name="connsiteX510" fmla="*/ 578896 w 1209257"/>
                    <a:gd name="connsiteY510" fmla="*/ 678990 h 977923"/>
                    <a:gd name="connsiteX511" fmla="*/ 585204 w 1209257"/>
                    <a:gd name="connsiteY511" fmla="*/ 686213 h 977923"/>
                    <a:gd name="connsiteX512" fmla="*/ 578896 w 1209257"/>
                    <a:gd name="connsiteY512" fmla="*/ 693436 h 977923"/>
                    <a:gd name="connsiteX513" fmla="*/ 572588 w 1209257"/>
                    <a:gd name="connsiteY513" fmla="*/ 686213 h 977923"/>
                    <a:gd name="connsiteX514" fmla="*/ 578896 w 1209257"/>
                    <a:gd name="connsiteY514" fmla="*/ 678990 h 977923"/>
                    <a:gd name="connsiteX515" fmla="*/ 559971 w 1209257"/>
                    <a:gd name="connsiteY515" fmla="*/ 678990 h 977923"/>
                    <a:gd name="connsiteX516" fmla="*/ 565794 w 1209257"/>
                    <a:gd name="connsiteY516" fmla="*/ 686213 h 977923"/>
                    <a:gd name="connsiteX517" fmla="*/ 559971 w 1209257"/>
                    <a:gd name="connsiteY517" fmla="*/ 693436 h 977923"/>
                    <a:gd name="connsiteX518" fmla="*/ 553663 w 1209257"/>
                    <a:gd name="connsiteY518" fmla="*/ 686213 h 977923"/>
                    <a:gd name="connsiteX519" fmla="*/ 559971 w 1209257"/>
                    <a:gd name="connsiteY519" fmla="*/ 678990 h 977923"/>
                    <a:gd name="connsiteX520" fmla="*/ 540562 w 1209257"/>
                    <a:gd name="connsiteY520" fmla="*/ 678990 h 977923"/>
                    <a:gd name="connsiteX521" fmla="*/ 546870 w 1209257"/>
                    <a:gd name="connsiteY521" fmla="*/ 686213 h 977923"/>
                    <a:gd name="connsiteX522" fmla="*/ 540562 w 1209257"/>
                    <a:gd name="connsiteY522" fmla="*/ 693436 h 977923"/>
                    <a:gd name="connsiteX523" fmla="*/ 534254 w 1209257"/>
                    <a:gd name="connsiteY523" fmla="*/ 686213 h 977923"/>
                    <a:gd name="connsiteX524" fmla="*/ 540562 w 1209257"/>
                    <a:gd name="connsiteY524" fmla="*/ 678990 h 977923"/>
                    <a:gd name="connsiteX525" fmla="*/ 521637 w 1209257"/>
                    <a:gd name="connsiteY525" fmla="*/ 678990 h 977923"/>
                    <a:gd name="connsiteX526" fmla="*/ 527460 w 1209257"/>
                    <a:gd name="connsiteY526" fmla="*/ 686213 h 977923"/>
                    <a:gd name="connsiteX527" fmla="*/ 521637 w 1209257"/>
                    <a:gd name="connsiteY527" fmla="*/ 693436 h 977923"/>
                    <a:gd name="connsiteX528" fmla="*/ 515329 w 1209257"/>
                    <a:gd name="connsiteY528" fmla="*/ 686213 h 977923"/>
                    <a:gd name="connsiteX529" fmla="*/ 521637 w 1209257"/>
                    <a:gd name="connsiteY529" fmla="*/ 678990 h 977923"/>
                    <a:gd name="connsiteX530" fmla="*/ 502227 w 1209257"/>
                    <a:gd name="connsiteY530" fmla="*/ 678990 h 977923"/>
                    <a:gd name="connsiteX531" fmla="*/ 508536 w 1209257"/>
                    <a:gd name="connsiteY531" fmla="*/ 686213 h 977923"/>
                    <a:gd name="connsiteX532" fmla="*/ 502227 w 1209257"/>
                    <a:gd name="connsiteY532" fmla="*/ 693436 h 977923"/>
                    <a:gd name="connsiteX533" fmla="*/ 496405 w 1209257"/>
                    <a:gd name="connsiteY533" fmla="*/ 686213 h 977923"/>
                    <a:gd name="connsiteX534" fmla="*/ 502227 w 1209257"/>
                    <a:gd name="connsiteY534" fmla="*/ 678990 h 977923"/>
                    <a:gd name="connsiteX535" fmla="*/ 483303 w 1209257"/>
                    <a:gd name="connsiteY535" fmla="*/ 678990 h 977923"/>
                    <a:gd name="connsiteX536" fmla="*/ 489611 w 1209257"/>
                    <a:gd name="connsiteY536" fmla="*/ 686213 h 977923"/>
                    <a:gd name="connsiteX537" fmla="*/ 483303 w 1209257"/>
                    <a:gd name="connsiteY537" fmla="*/ 693436 h 977923"/>
                    <a:gd name="connsiteX538" fmla="*/ 476995 w 1209257"/>
                    <a:gd name="connsiteY538" fmla="*/ 686213 h 977923"/>
                    <a:gd name="connsiteX539" fmla="*/ 483303 w 1209257"/>
                    <a:gd name="connsiteY539" fmla="*/ 678990 h 977923"/>
                    <a:gd name="connsiteX540" fmla="*/ 463893 w 1209257"/>
                    <a:gd name="connsiteY540" fmla="*/ 678990 h 977923"/>
                    <a:gd name="connsiteX541" fmla="*/ 470201 w 1209257"/>
                    <a:gd name="connsiteY541" fmla="*/ 686213 h 977923"/>
                    <a:gd name="connsiteX542" fmla="*/ 463893 w 1209257"/>
                    <a:gd name="connsiteY542" fmla="*/ 693436 h 977923"/>
                    <a:gd name="connsiteX543" fmla="*/ 458070 w 1209257"/>
                    <a:gd name="connsiteY543" fmla="*/ 686213 h 977923"/>
                    <a:gd name="connsiteX544" fmla="*/ 463893 w 1209257"/>
                    <a:gd name="connsiteY544" fmla="*/ 678990 h 977923"/>
                    <a:gd name="connsiteX545" fmla="*/ 444969 w 1209257"/>
                    <a:gd name="connsiteY545" fmla="*/ 678990 h 977923"/>
                    <a:gd name="connsiteX546" fmla="*/ 451277 w 1209257"/>
                    <a:gd name="connsiteY546" fmla="*/ 686213 h 977923"/>
                    <a:gd name="connsiteX547" fmla="*/ 444969 w 1209257"/>
                    <a:gd name="connsiteY547" fmla="*/ 693436 h 977923"/>
                    <a:gd name="connsiteX548" fmla="*/ 438661 w 1209257"/>
                    <a:gd name="connsiteY548" fmla="*/ 686213 h 977923"/>
                    <a:gd name="connsiteX549" fmla="*/ 444969 w 1209257"/>
                    <a:gd name="connsiteY549" fmla="*/ 678990 h 977923"/>
                    <a:gd name="connsiteX550" fmla="*/ 426044 w 1209257"/>
                    <a:gd name="connsiteY550" fmla="*/ 660098 h 977923"/>
                    <a:gd name="connsiteX551" fmla="*/ 429441 w 1209257"/>
                    <a:gd name="connsiteY551" fmla="*/ 663988 h 977923"/>
                    <a:gd name="connsiteX552" fmla="*/ 426044 w 1209257"/>
                    <a:gd name="connsiteY552" fmla="*/ 668433 h 977923"/>
                    <a:gd name="connsiteX553" fmla="*/ 422162 w 1209257"/>
                    <a:gd name="connsiteY553" fmla="*/ 663988 h 977923"/>
                    <a:gd name="connsiteX554" fmla="*/ 426044 w 1209257"/>
                    <a:gd name="connsiteY554" fmla="*/ 660098 h 977923"/>
                    <a:gd name="connsiteX555" fmla="*/ 999602 w 1209257"/>
                    <a:gd name="connsiteY555" fmla="*/ 657320 h 977923"/>
                    <a:gd name="connsiteX556" fmla="*/ 1005910 w 1209257"/>
                    <a:gd name="connsiteY556" fmla="*/ 663988 h 977923"/>
                    <a:gd name="connsiteX557" fmla="*/ 999602 w 1209257"/>
                    <a:gd name="connsiteY557" fmla="*/ 671211 h 977923"/>
                    <a:gd name="connsiteX558" fmla="*/ 993779 w 1209257"/>
                    <a:gd name="connsiteY558" fmla="*/ 663988 h 977923"/>
                    <a:gd name="connsiteX559" fmla="*/ 999602 w 1209257"/>
                    <a:gd name="connsiteY559" fmla="*/ 657320 h 977923"/>
                    <a:gd name="connsiteX560" fmla="*/ 980678 w 1209257"/>
                    <a:gd name="connsiteY560" fmla="*/ 657320 h 977923"/>
                    <a:gd name="connsiteX561" fmla="*/ 986986 w 1209257"/>
                    <a:gd name="connsiteY561" fmla="*/ 663988 h 977923"/>
                    <a:gd name="connsiteX562" fmla="*/ 980678 w 1209257"/>
                    <a:gd name="connsiteY562" fmla="*/ 671211 h 977923"/>
                    <a:gd name="connsiteX563" fmla="*/ 974370 w 1209257"/>
                    <a:gd name="connsiteY563" fmla="*/ 663988 h 977923"/>
                    <a:gd name="connsiteX564" fmla="*/ 980678 w 1209257"/>
                    <a:gd name="connsiteY564" fmla="*/ 657320 h 977923"/>
                    <a:gd name="connsiteX565" fmla="*/ 961268 w 1209257"/>
                    <a:gd name="connsiteY565" fmla="*/ 657320 h 977923"/>
                    <a:gd name="connsiteX566" fmla="*/ 967576 w 1209257"/>
                    <a:gd name="connsiteY566" fmla="*/ 663988 h 977923"/>
                    <a:gd name="connsiteX567" fmla="*/ 961268 w 1209257"/>
                    <a:gd name="connsiteY567" fmla="*/ 671211 h 977923"/>
                    <a:gd name="connsiteX568" fmla="*/ 955445 w 1209257"/>
                    <a:gd name="connsiteY568" fmla="*/ 663988 h 977923"/>
                    <a:gd name="connsiteX569" fmla="*/ 961268 w 1209257"/>
                    <a:gd name="connsiteY569" fmla="*/ 657320 h 977923"/>
                    <a:gd name="connsiteX570" fmla="*/ 942343 w 1209257"/>
                    <a:gd name="connsiteY570" fmla="*/ 657320 h 977923"/>
                    <a:gd name="connsiteX571" fmla="*/ 948652 w 1209257"/>
                    <a:gd name="connsiteY571" fmla="*/ 663988 h 977923"/>
                    <a:gd name="connsiteX572" fmla="*/ 942343 w 1209257"/>
                    <a:gd name="connsiteY572" fmla="*/ 671211 h 977923"/>
                    <a:gd name="connsiteX573" fmla="*/ 936035 w 1209257"/>
                    <a:gd name="connsiteY573" fmla="*/ 663988 h 977923"/>
                    <a:gd name="connsiteX574" fmla="*/ 942343 w 1209257"/>
                    <a:gd name="connsiteY574" fmla="*/ 657320 h 977923"/>
                    <a:gd name="connsiteX575" fmla="*/ 923419 w 1209257"/>
                    <a:gd name="connsiteY575" fmla="*/ 657320 h 977923"/>
                    <a:gd name="connsiteX576" fmla="*/ 929242 w 1209257"/>
                    <a:gd name="connsiteY576" fmla="*/ 663988 h 977923"/>
                    <a:gd name="connsiteX577" fmla="*/ 923419 w 1209257"/>
                    <a:gd name="connsiteY577" fmla="*/ 671211 h 977923"/>
                    <a:gd name="connsiteX578" fmla="*/ 917111 w 1209257"/>
                    <a:gd name="connsiteY578" fmla="*/ 663988 h 977923"/>
                    <a:gd name="connsiteX579" fmla="*/ 923419 w 1209257"/>
                    <a:gd name="connsiteY579" fmla="*/ 657320 h 977923"/>
                    <a:gd name="connsiteX580" fmla="*/ 904009 w 1209257"/>
                    <a:gd name="connsiteY580" fmla="*/ 657320 h 977923"/>
                    <a:gd name="connsiteX581" fmla="*/ 910317 w 1209257"/>
                    <a:gd name="connsiteY581" fmla="*/ 663988 h 977923"/>
                    <a:gd name="connsiteX582" fmla="*/ 904009 w 1209257"/>
                    <a:gd name="connsiteY582" fmla="*/ 671211 h 977923"/>
                    <a:gd name="connsiteX583" fmla="*/ 897701 w 1209257"/>
                    <a:gd name="connsiteY583" fmla="*/ 663988 h 977923"/>
                    <a:gd name="connsiteX584" fmla="*/ 904009 w 1209257"/>
                    <a:gd name="connsiteY584" fmla="*/ 657320 h 977923"/>
                    <a:gd name="connsiteX585" fmla="*/ 885085 w 1209257"/>
                    <a:gd name="connsiteY585" fmla="*/ 657320 h 977923"/>
                    <a:gd name="connsiteX586" fmla="*/ 890908 w 1209257"/>
                    <a:gd name="connsiteY586" fmla="*/ 663988 h 977923"/>
                    <a:gd name="connsiteX587" fmla="*/ 885085 w 1209257"/>
                    <a:gd name="connsiteY587" fmla="*/ 671211 h 977923"/>
                    <a:gd name="connsiteX588" fmla="*/ 878777 w 1209257"/>
                    <a:gd name="connsiteY588" fmla="*/ 663988 h 977923"/>
                    <a:gd name="connsiteX589" fmla="*/ 885085 w 1209257"/>
                    <a:gd name="connsiteY589" fmla="*/ 657320 h 977923"/>
                    <a:gd name="connsiteX590" fmla="*/ 636155 w 1209257"/>
                    <a:gd name="connsiteY590" fmla="*/ 657320 h 977923"/>
                    <a:gd name="connsiteX591" fmla="*/ 642463 w 1209257"/>
                    <a:gd name="connsiteY591" fmla="*/ 663988 h 977923"/>
                    <a:gd name="connsiteX592" fmla="*/ 636155 w 1209257"/>
                    <a:gd name="connsiteY592" fmla="*/ 671211 h 977923"/>
                    <a:gd name="connsiteX593" fmla="*/ 629847 w 1209257"/>
                    <a:gd name="connsiteY593" fmla="*/ 663988 h 977923"/>
                    <a:gd name="connsiteX594" fmla="*/ 636155 w 1209257"/>
                    <a:gd name="connsiteY594" fmla="*/ 657320 h 977923"/>
                    <a:gd name="connsiteX595" fmla="*/ 617230 w 1209257"/>
                    <a:gd name="connsiteY595" fmla="*/ 657320 h 977923"/>
                    <a:gd name="connsiteX596" fmla="*/ 623538 w 1209257"/>
                    <a:gd name="connsiteY596" fmla="*/ 663988 h 977923"/>
                    <a:gd name="connsiteX597" fmla="*/ 617230 w 1209257"/>
                    <a:gd name="connsiteY597" fmla="*/ 671211 h 977923"/>
                    <a:gd name="connsiteX598" fmla="*/ 610922 w 1209257"/>
                    <a:gd name="connsiteY598" fmla="*/ 663988 h 977923"/>
                    <a:gd name="connsiteX599" fmla="*/ 617230 w 1209257"/>
                    <a:gd name="connsiteY599" fmla="*/ 657320 h 977923"/>
                    <a:gd name="connsiteX600" fmla="*/ 597820 w 1209257"/>
                    <a:gd name="connsiteY600" fmla="*/ 657320 h 977923"/>
                    <a:gd name="connsiteX601" fmla="*/ 604129 w 1209257"/>
                    <a:gd name="connsiteY601" fmla="*/ 663988 h 977923"/>
                    <a:gd name="connsiteX602" fmla="*/ 597820 w 1209257"/>
                    <a:gd name="connsiteY602" fmla="*/ 671211 h 977923"/>
                    <a:gd name="connsiteX603" fmla="*/ 591998 w 1209257"/>
                    <a:gd name="connsiteY603" fmla="*/ 663988 h 977923"/>
                    <a:gd name="connsiteX604" fmla="*/ 597820 w 1209257"/>
                    <a:gd name="connsiteY604" fmla="*/ 657320 h 977923"/>
                    <a:gd name="connsiteX605" fmla="*/ 578896 w 1209257"/>
                    <a:gd name="connsiteY605" fmla="*/ 657320 h 977923"/>
                    <a:gd name="connsiteX606" fmla="*/ 585204 w 1209257"/>
                    <a:gd name="connsiteY606" fmla="*/ 663988 h 977923"/>
                    <a:gd name="connsiteX607" fmla="*/ 578896 w 1209257"/>
                    <a:gd name="connsiteY607" fmla="*/ 671211 h 977923"/>
                    <a:gd name="connsiteX608" fmla="*/ 572588 w 1209257"/>
                    <a:gd name="connsiteY608" fmla="*/ 663988 h 977923"/>
                    <a:gd name="connsiteX609" fmla="*/ 578896 w 1209257"/>
                    <a:gd name="connsiteY609" fmla="*/ 657320 h 977923"/>
                    <a:gd name="connsiteX610" fmla="*/ 559971 w 1209257"/>
                    <a:gd name="connsiteY610" fmla="*/ 657320 h 977923"/>
                    <a:gd name="connsiteX611" fmla="*/ 565794 w 1209257"/>
                    <a:gd name="connsiteY611" fmla="*/ 663988 h 977923"/>
                    <a:gd name="connsiteX612" fmla="*/ 559971 w 1209257"/>
                    <a:gd name="connsiteY612" fmla="*/ 671211 h 977923"/>
                    <a:gd name="connsiteX613" fmla="*/ 553663 w 1209257"/>
                    <a:gd name="connsiteY613" fmla="*/ 663988 h 977923"/>
                    <a:gd name="connsiteX614" fmla="*/ 559971 w 1209257"/>
                    <a:gd name="connsiteY614" fmla="*/ 657320 h 977923"/>
                    <a:gd name="connsiteX615" fmla="*/ 540562 w 1209257"/>
                    <a:gd name="connsiteY615" fmla="*/ 657320 h 977923"/>
                    <a:gd name="connsiteX616" fmla="*/ 546870 w 1209257"/>
                    <a:gd name="connsiteY616" fmla="*/ 663988 h 977923"/>
                    <a:gd name="connsiteX617" fmla="*/ 540562 w 1209257"/>
                    <a:gd name="connsiteY617" fmla="*/ 671211 h 977923"/>
                    <a:gd name="connsiteX618" fmla="*/ 534254 w 1209257"/>
                    <a:gd name="connsiteY618" fmla="*/ 663988 h 977923"/>
                    <a:gd name="connsiteX619" fmla="*/ 540562 w 1209257"/>
                    <a:gd name="connsiteY619" fmla="*/ 657320 h 977923"/>
                    <a:gd name="connsiteX620" fmla="*/ 521637 w 1209257"/>
                    <a:gd name="connsiteY620" fmla="*/ 657320 h 977923"/>
                    <a:gd name="connsiteX621" fmla="*/ 527460 w 1209257"/>
                    <a:gd name="connsiteY621" fmla="*/ 663988 h 977923"/>
                    <a:gd name="connsiteX622" fmla="*/ 521637 w 1209257"/>
                    <a:gd name="connsiteY622" fmla="*/ 671211 h 977923"/>
                    <a:gd name="connsiteX623" fmla="*/ 515329 w 1209257"/>
                    <a:gd name="connsiteY623" fmla="*/ 663988 h 977923"/>
                    <a:gd name="connsiteX624" fmla="*/ 521637 w 1209257"/>
                    <a:gd name="connsiteY624" fmla="*/ 657320 h 977923"/>
                    <a:gd name="connsiteX625" fmla="*/ 502227 w 1209257"/>
                    <a:gd name="connsiteY625" fmla="*/ 657320 h 977923"/>
                    <a:gd name="connsiteX626" fmla="*/ 508536 w 1209257"/>
                    <a:gd name="connsiteY626" fmla="*/ 663988 h 977923"/>
                    <a:gd name="connsiteX627" fmla="*/ 502227 w 1209257"/>
                    <a:gd name="connsiteY627" fmla="*/ 671211 h 977923"/>
                    <a:gd name="connsiteX628" fmla="*/ 496405 w 1209257"/>
                    <a:gd name="connsiteY628" fmla="*/ 663988 h 977923"/>
                    <a:gd name="connsiteX629" fmla="*/ 502227 w 1209257"/>
                    <a:gd name="connsiteY629" fmla="*/ 657320 h 977923"/>
                    <a:gd name="connsiteX630" fmla="*/ 483303 w 1209257"/>
                    <a:gd name="connsiteY630" fmla="*/ 657320 h 977923"/>
                    <a:gd name="connsiteX631" fmla="*/ 489611 w 1209257"/>
                    <a:gd name="connsiteY631" fmla="*/ 663988 h 977923"/>
                    <a:gd name="connsiteX632" fmla="*/ 483303 w 1209257"/>
                    <a:gd name="connsiteY632" fmla="*/ 671211 h 977923"/>
                    <a:gd name="connsiteX633" fmla="*/ 476995 w 1209257"/>
                    <a:gd name="connsiteY633" fmla="*/ 663988 h 977923"/>
                    <a:gd name="connsiteX634" fmla="*/ 483303 w 1209257"/>
                    <a:gd name="connsiteY634" fmla="*/ 657320 h 977923"/>
                    <a:gd name="connsiteX635" fmla="*/ 463893 w 1209257"/>
                    <a:gd name="connsiteY635" fmla="*/ 657320 h 977923"/>
                    <a:gd name="connsiteX636" fmla="*/ 470201 w 1209257"/>
                    <a:gd name="connsiteY636" fmla="*/ 663988 h 977923"/>
                    <a:gd name="connsiteX637" fmla="*/ 463893 w 1209257"/>
                    <a:gd name="connsiteY637" fmla="*/ 671211 h 977923"/>
                    <a:gd name="connsiteX638" fmla="*/ 458070 w 1209257"/>
                    <a:gd name="connsiteY638" fmla="*/ 663988 h 977923"/>
                    <a:gd name="connsiteX639" fmla="*/ 463893 w 1209257"/>
                    <a:gd name="connsiteY639" fmla="*/ 657320 h 977923"/>
                    <a:gd name="connsiteX640" fmla="*/ 444969 w 1209257"/>
                    <a:gd name="connsiteY640" fmla="*/ 657320 h 977923"/>
                    <a:gd name="connsiteX641" fmla="*/ 451277 w 1209257"/>
                    <a:gd name="connsiteY641" fmla="*/ 663988 h 977923"/>
                    <a:gd name="connsiteX642" fmla="*/ 444969 w 1209257"/>
                    <a:gd name="connsiteY642" fmla="*/ 671211 h 977923"/>
                    <a:gd name="connsiteX643" fmla="*/ 438661 w 1209257"/>
                    <a:gd name="connsiteY643" fmla="*/ 663988 h 977923"/>
                    <a:gd name="connsiteX644" fmla="*/ 444969 w 1209257"/>
                    <a:gd name="connsiteY644" fmla="*/ 657320 h 977923"/>
                    <a:gd name="connsiteX645" fmla="*/ 426044 w 1209257"/>
                    <a:gd name="connsiteY645" fmla="*/ 640095 h 977923"/>
                    <a:gd name="connsiteX646" fmla="*/ 427985 w 1209257"/>
                    <a:gd name="connsiteY646" fmla="*/ 642318 h 977923"/>
                    <a:gd name="connsiteX647" fmla="*/ 426044 w 1209257"/>
                    <a:gd name="connsiteY647" fmla="*/ 644540 h 977923"/>
                    <a:gd name="connsiteX648" fmla="*/ 423618 w 1209257"/>
                    <a:gd name="connsiteY648" fmla="*/ 642318 h 977923"/>
                    <a:gd name="connsiteX649" fmla="*/ 426044 w 1209257"/>
                    <a:gd name="connsiteY649" fmla="*/ 640095 h 977923"/>
                    <a:gd name="connsiteX650" fmla="*/ 1019012 w 1209257"/>
                    <a:gd name="connsiteY650" fmla="*/ 635094 h 977923"/>
                    <a:gd name="connsiteX651" fmla="*/ 1024835 w 1209257"/>
                    <a:gd name="connsiteY651" fmla="*/ 642318 h 977923"/>
                    <a:gd name="connsiteX652" fmla="*/ 1019012 w 1209257"/>
                    <a:gd name="connsiteY652" fmla="*/ 649541 h 977923"/>
                    <a:gd name="connsiteX653" fmla="*/ 1012704 w 1209257"/>
                    <a:gd name="connsiteY653" fmla="*/ 642318 h 977923"/>
                    <a:gd name="connsiteX654" fmla="*/ 1019012 w 1209257"/>
                    <a:gd name="connsiteY654" fmla="*/ 635094 h 977923"/>
                    <a:gd name="connsiteX655" fmla="*/ 999602 w 1209257"/>
                    <a:gd name="connsiteY655" fmla="*/ 635094 h 977923"/>
                    <a:gd name="connsiteX656" fmla="*/ 1005910 w 1209257"/>
                    <a:gd name="connsiteY656" fmla="*/ 642318 h 977923"/>
                    <a:gd name="connsiteX657" fmla="*/ 999602 w 1209257"/>
                    <a:gd name="connsiteY657" fmla="*/ 649541 h 977923"/>
                    <a:gd name="connsiteX658" fmla="*/ 993779 w 1209257"/>
                    <a:gd name="connsiteY658" fmla="*/ 642318 h 977923"/>
                    <a:gd name="connsiteX659" fmla="*/ 999602 w 1209257"/>
                    <a:gd name="connsiteY659" fmla="*/ 635094 h 977923"/>
                    <a:gd name="connsiteX660" fmla="*/ 980678 w 1209257"/>
                    <a:gd name="connsiteY660" fmla="*/ 635094 h 977923"/>
                    <a:gd name="connsiteX661" fmla="*/ 986986 w 1209257"/>
                    <a:gd name="connsiteY661" fmla="*/ 642318 h 977923"/>
                    <a:gd name="connsiteX662" fmla="*/ 980678 w 1209257"/>
                    <a:gd name="connsiteY662" fmla="*/ 649541 h 977923"/>
                    <a:gd name="connsiteX663" fmla="*/ 974370 w 1209257"/>
                    <a:gd name="connsiteY663" fmla="*/ 642318 h 977923"/>
                    <a:gd name="connsiteX664" fmla="*/ 980678 w 1209257"/>
                    <a:gd name="connsiteY664" fmla="*/ 635094 h 977923"/>
                    <a:gd name="connsiteX665" fmla="*/ 961268 w 1209257"/>
                    <a:gd name="connsiteY665" fmla="*/ 635094 h 977923"/>
                    <a:gd name="connsiteX666" fmla="*/ 967576 w 1209257"/>
                    <a:gd name="connsiteY666" fmla="*/ 642318 h 977923"/>
                    <a:gd name="connsiteX667" fmla="*/ 961268 w 1209257"/>
                    <a:gd name="connsiteY667" fmla="*/ 649541 h 977923"/>
                    <a:gd name="connsiteX668" fmla="*/ 955445 w 1209257"/>
                    <a:gd name="connsiteY668" fmla="*/ 642318 h 977923"/>
                    <a:gd name="connsiteX669" fmla="*/ 961268 w 1209257"/>
                    <a:gd name="connsiteY669" fmla="*/ 635094 h 977923"/>
                    <a:gd name="connsiteX670" fmla="*/ 942343 w 1209257"/>
                    <a:gd name="connsiteY670" fmla="*/ 635094 h 977923"/>
                    <a:gd name="connsiteX671" fmla="*/ 948652 w 1209257"/>
                    <a:gd name="connsiteY671" fmla="*/ 642318 h 977923"/>
                    <a:gd name="connsiteX672" fmla="*/ 942343 w 1209257"/>
                    <a:gd name="connsiteY672" fmla="*/ 649541 h 977923"/>
                    <a:gd name="connsiteX673" fmla="*/ 936035 w 1209257"/>
                    <a:gd name="connsiteY673" fmla="*/ 642318 h 977923"/>
                    <a:gd name="connsiteX674" fmla="*/ 942343 w 1209257"/>
                    <a:gd name="connsiteY674" fmla="*/ 635094 h 977923"/>
                    <a:gd name="connsiteX675" fmla="*/ 923419 w 1209257"/>
                    <a:gd name="connsiteY675" fmla="*/ 635094 h 977923"/>
                    <a:gd name="connsiteX676" fmla="*/ 929242 w 1209257"/>
                    <a:gd name="connsiteY676" fmla="*/ 642318 h 977923"/>
                    <a:gd name="connsiteX677" fmla="*/ 923419 w 1209257"/>
                    <a:gd name="connsiteY677" fmla="*/ 649541 h 977923"/>
                    <a:gd name="connsiteX678" fmla="*/ 917111 w 1209257"/>
                    <a:gd name="connsiteY678" fmla="*/ 642318 h 977923"/>
                    <a:gd name="connsiteX679" fmla="*/ 923419 w 1209257"/>
                    <a:gd name="connsiteY679" fmla="*/ 635094 h 977923"/>
                    <a:gd name="connsiteX680" fmla="*/ 904009 w 1209257"/>
                    <a:gd name="connsiteY680" fmla="*/ 635094 h 977923"/>
                    <a:gd name="connsiteX681" fmla="*/ 910317 w 1209257"/>
                    <a:gd name="connsiteY681" fmla="*/ 642318 h 977923"/>
                    <a:gd name="connsiteX682" fmla="*/ 904009 w 1209257"/>
                    <a:gd name="connsiteY682" fmla="*/ 649541 h 977923"/>
                    <a:gd name="connsiteX683" fmla="*/ 897701 w 1209257"/>
                    <a:gd name="connsiteY683" fmla="*/ 642318 h 977923"/>
                    <a:gd name="connsiteX684" fmla="*/ 904009 w 1209257"/>
                    <a:gd name="connsiteY684" fmla="*/ 635094 h 977923"/>
                    <a:gd name="connsiteX685" fmla="*/ 885085 w 1209257"/>
                    <a:gd name="connsiteY685" fmla="*/ 635094 h 977923"/>
                    <a:gd name="connsiteX686" fmla="*/ 890908 w 1209257"/>
                    <a:gd name="connsiteY686" fmla="*/ 642318 h 977923"/>
                    <a:gd name="connsiteX687" fmla="*/ 885085 w 1209257"/>
                    <a:gd name="connsiteY687" fmla="*/ 649541 h 977923"/>
                    <a:gd name="connsiteX688" fmla="*/ 878777 w 1209257"/>
                    <a:gd name="connsiteY688" fmla="*/ 642318 h 977923"/>
                    <a:gd name="connsiteX689" fmla="*/ 885085 w 1209257"/>
                    <a:gd name="connsiteY689" fmla="*/ 635094 h 977923"/>
                    <a:gd name="connsiteX690" fmla="*/ 597820 w 1209257"/>
                    <a:gd name="connsiteY690" fmla="*/ 635094 h 977923"/>
                    <a:gd name="connsiteX691" fmla="*/ 604129 w 1209257"/>
                    <a:gd name="connsiteY691" fmla="*/ 642318 h 977923"/>
                    <a:gd name="connsiteX692" fmla="*/ 597820 w 1209257"/>
                    <a:gd name="connsiteY692" fmla="*/ 649541 h 977923"/>
                    <a:gd name="connsiteX693" fmla="*/ 591998 w 1209257"/>
                    <a:gd name="connsiteY693" fmla="*/ 642318 h 977923"/>
                    <a:gd name="connsiteX694" fmla="*/ 597820 w 1209257"/>
                    <a:gd name="connsiteY694" fmla="*/ 635094 h 977923"/>
                    <a:gd name="connsiteX695" fmla="*/ 578896 w 1209257"/>
                    <a:gd name="connsiteY695" fmla="*/ 635094 h 977923"/>
                    <a:gd name="connsiteX696" fmla="*/ 585204 w 1209257"/>
                    <a:gd name="connsiteY696" fmla="*/ 642318 h 977923"/>
                    <a:gd name="connsiteX697" fmla="*/ 578896 w 1209257"/>
                    <a:gd name="connsiteY697" fmla="*/ 649541 h 977923"/>
                    <a:gd name="connsiteX698" fmla="*/ 572588 w 1209257"/>
                    <a:gd name="connsiteY698" fmla="*/ 642318 h 977923"/>
                    <a:gd name="connsiteX699" fmla="*/ 578896 w 1209257"/>
                    <a:gd name="connsiteY699" fmla="*/ 635094 h 977923"/>
                    <a:gd name="connsiteX700" fmla="*/ 559971 w 1209257"/>
                    <a:gd name="connsiteY700" fmla="*/ 635094 h 977923"/>
                    <a:gd name="connsiteX701" fmla="*/ 565794 w 1209257"/>
                    <a:gd name="connsiteY701" fmla="*/ 642318 h 977923"/>
                    <a:gd name="connsiteX702" fmla="*/ 559971 w 1209257"/>
                    <a:gd name="connsiteY702" fmla="*/ 649541 h 977923"/>
                    <a:gd name="connsiteX703" fmla="*/ 553663 w 1209257"/>
                    <a:gd name="connsiteY703" fmla="*/ 642318 h 977923"/>
                    <a:gd name="connsiteX704" fmla="*/ 559971 w 1209257"/>
                    <a:gd name="connsiteY704" fmla="*/ 635094 h 977923"/>
                    <a:gd name="connsiteX705" fmla="*/ 540562 w 1209257"/>
                    <a:gd name="connsiteY705" fmla="*/ 635094 h 977923"/>
                    <a:gd name="connsiteX706" fmla="*/ 546870 w 1209257"/>
                    <a:gd name="connsiteY706" fmla="*/ 642318 h 977923"/>
                    <a:gd name="connsiteX707" fmla="*/ 540562 w 1209257"/>
                    <a:gd name="connsiteY707" fmla="*/ 649541 h 977923"/>
                    <a:gd name="connsiteX708" fmla="*/ 534254 w 1209257"/>
                    <a:gd name="connsiteY708" fmla="*/ 642318 h 977923"/>
                    <a:gd name="connsiteX709" fmla="*/ 540562 w 1209257"/>
                    <a:gd name="connsiteY709" fmla="*/ 635094 h 977923"/>
                    <a:gd name="connsiteX710" fmla="*/ 521637 w 1209257"/>
                    <a:gd name="connsiteY710" fmla="*/ 635094 h 977923"/>
                    <a:gd name="connsiteX711" fmla="*/ 527460 w 1209257"/>
                    <a:gd name="connsiteY711" fmla="*/ 642318 h 977923"/>
                    <a:gd name="connsiteX712" fmla="*/ 521637 w 1209257"/>
                    <a:gd name="connsiteY712" fmla="*/ 649541 h 977923"/>
                    <a:gd name="connsiteX713" fmla="*/ 515329 w 1209257"/>
                    <a:gd name="connsiteY713" fmla="*/ 642318 h 977923"/>
                    <a:gd name="connsiteX714" fmla="*/ 521637 w 1209257"/>
                    <a:gd name="connsiteY714" fmla="*/ 635094 h 977923"/>
                    <a:gd name="connsiteX715" fmla="*/ 502227 w 1209257"/>
                    <a:gd name="connsiteY715" fmla="*/ 635094 h 977923"/>
                    <a:gd name="connsiteX716" fmla="*/ 508536 w 1209257"/>
                    <a:gd name="connsiteY716" fmla="*/ 642318 h 977923"/>
                    <a:gd name="connsiteX717" fmla="*/ 502227 w 1209257"/>
                    <a:gd name="connsiteY717" fmla="*/ 649541 h 977923"/>
                    <a:gd name="connsiteX718" fmla="*/ 496405 w 1209257"/>
                    <a:gd name="connsiteY718" fmla="*/ 642318 h 977923"/>
                    <a:gd name="connsiteX719" fmla="*/ 502227 w 1209257"/>
                    <a:gd name="connsiteY719" fmla="*/ 635094 h 977923"/>
                    <a:gd name="connsiteX720" fmla="*/ 483303 w 1209257"/>
                    <a:gd name="connsiteY720" fmla="*/ 635094 h 977923"/>
                    <a:gd name="connsiteX721" fmla="*/ 489611 w 1209257"/>
                    <a:gd name="connsiteY721" fmla="*/ 642318 h 977923"/>
                    <a:gd name="connsiteX722" fmla="*/ 483303 w 1209257"/>
                    <a:gd name="connsiteY722" fmla="*/ 649541 h 977923"/>
                    <a:gd name="connsiteX723" fmla="*/ 476995 w 1209257"/>
                    <a:gd name="connsiteY723" fmla="*/ 642318 h 977923"/>
                    <a:gd name="connsiteX724" fmla="*/ 483303 w 1209257"/>
                    <a:gd name="connsiteY724" fmla="*/ 635094 h 977923"/>
                    <a:gd name="connsiteX725" fmla="*/ 463893 w 1209257"/>
                    <a:gd name="connsiteY725" fmla="*/ 635094 h 977923"/>
                    <a:gd name="connsiteX726" fmla="*/ 470201 w 1209257"/>
                    <a:gd name="connsiteY726" fmla="*/ 642318 h 977923"/>
                    <a:gd name="connsiteX727" fmla="*/ 463893 w 1209257"/>
                    <a:gd name="connsiteY727" fmla="*/ 649541 h 977923"/>
                    <a:gd name="connsiteX728" fmla="*/ 458070 w 1209257"/>
                    <a:gd name="connsiteY728" fmla="*/ 642318 h 977923"/>
                    <a:gd name="connsiteX729" fmla="*/ 463893 w 1209257"/>
                    <a:gd name="connsiteY729" fmla="*/ 635094 h 977923"/>
                    <a:gd name="connsiteX730" fmla="*/ 444969 w 1209257"/>
                    <a:gd name="connsiteY730" fmla="*/ 635094 h 977923"/>
                    <a:gd name="connsiteX731" fmla="*/ 451277 w 1209257"/>
                    <a:gd name="connsiteY731" fmla="*/ 642318 h 977923"/>
                    <a:gd name="connsiteX732" fmla="*/ 444969 w 1209257"/>
                    <a:gd name="connsiteY732" fmla="*/ 649541 h 977923"/>
                    <a:gd name="connsiteX733" fmla="*/ 438661 w 1209257"/>
                    <a:gd name="connsiteY733" fmla="*/ 642318 h 977923"/>
                    <a:gd name="connsiteX734" fmla="*/ 444969 w 1209257"/>
                    <a:gd name="connsiteY734" fmla="*/ 635094 h 977923"/>
                    <a:gd name="connsiteX735" fmla="*/ 1037936 w 1209257"/>
                    <a:gd name="connsiteY735" fmla="*/ 613425 h 977923"/>
                    <a:gd name="connsiteX736" fmla="*/ 1044245 w 1209257"/>
                    <a:gd name="connsiteY736" fmla="*/ 620648 h 977923"/>
                    <a:gd name="connsiteX737" fmla="*/ 1037936 w 1209257"/>
                    <a:gd name="connsiteY737" fmla="*/ 627316 h 977923"/>
                    <a:gd name="connsiteX738" fmla="*/ 1031628 w 1209257"/>
                    <a:gd name="connsiteY738" fmla="*/ 620648 h 977923"/>
                    <a:gd name="connsiteX739" fmla="*/ 1037936 w 1209257"/>
                    <a:gd name="connsiteY739" fmla="*/ 613425 h 977923"/>
                    <a:gd name="connsiteX740" fmla="*/ 1019012 w 1209257"/>
                    <a:gd name="connsiteY740" fmla="*/ 613425 h 977923"/>
                    <a:gd name="connsiteX741" fmla="*/ 1024835 w 1209257"/>
                    <a:gd name="connsiteY741" fmla="*/ 620648 h 977923"/>
                    <a:gd name="connsiteX742" fmla="*/ 1019012 w 1209257"/>
                    <a:gd name="connsiteY742" fmla="*/ 627316 h 977923"/>
                    <a:gd name="connsiteX743" fmla="*/ 1012704 w 1209257"/>
                    <a:gd name="connsiteY743" fmla="*/ 620648 h 977923"/>
                    <a:gd name="connsiteX744" fmla="*/ 1019012 w 1209257"/>
                    <a:gd name="connsiteY744" fmla="*/ 613425 h 977923"/>
                    <a:gd name="connsiteX745" fmla="*/ 999602 w 1209257"/>
                    <a:gd name="connsiteY745" fmla="*/ 613425 h 977923"/>
                    <a:gd name="connsiteX746" fmla="*/ 1005910 w 1209257"/>
                    <a:gd name="connsiteY746" fmla="*/ 620648 h 977923"/>
                    <a:gd name="connsiteX747" fmla="*/ 999602 w 1209257"/>
                    <a:gd name="connsiteY747" fmla="*/ 627316 h 977923"/>
                    <a:gd name="connsiteX748" fmla="*/ 993779 w 1209257"/>
                    <a:gd name="connsiteY748" fmla="*/ 620648 h 977923"/>
                    <a:gd name="connsiteX749" fmla="*/ 999602 w 1209257"/>
                    <a:gd name="connsiteY749" fmla="*/ 613425 h 977923"/>
                    <a:gd name="connsiteX750" fmla="*/ 980678 w 1209257"/>
                    <a:gd name="connsiteY750" fmla="*/ 613425 h 977923"/>
                    <a:gd name="connsiteX751" fmla="*/ 986986 w 1209257"/>
                    <a:gd name="connsiteY751" fmla="*/ 620648 h 977923"/>
                    <a:gd name="connsiteX752" fmla="*/ 980678 w 1209257"/>
                    <a:gd name="connsiteY752" fmla="*/ 627316 h 977923"/>
                    <a:gd name="connsiteX753" fmla="*/ 974370 w 1209257"/>
                    <a:gd name="connsiteY753" fmla="*/ 620648 h 977923"/>
                    <a:gd name="connsiteX754" fmla="*/ 980678 w 1209257"/>
                    <a:gd name="connsiteY754" fmla="*/ 613425 h 977923"/>
                    <a:gd name="connsiteX755" fmla="*/ 961268 w 1209257"/>
                    <a:gd name="connsiteY755" fmla="*/ 613425 h 977923"/>
                    <a:gd name="connsiteX756" fmla="*/ 967576 w 1209257"/>
                    <a:gd name="connsiteY756" fmla="*/ 620648 h 977923"/>
                    <a:gd name="connsiteX757" fmla="*/ 961268 w 1209257"/>
                    <a:gd name="connsiteY757" fmla="*/ 627316 h 977923"/>
                    <a:gd name="connsiteX758" fmla="*/ 955445 w 1209257"/>
                    <a:gd name="connsiteY758" fmla="*/ 620648 h 977923"/>
                    <a:gd name="connsiteX759" fmla="*/ 961268 w 1209257"/>
                    <a:gd name="connsiteY759" fmla="*/ 613425 h 977923"/>
                    <a:gd name="connsiteX760" fmla="*/ 942343 w 1209257"/>
                    <a:gd name="connsiteY760" fmla="*/ 613425 h 977923"/>
                    <a:gd name="connsiteX761" fmla="*/ 948652 w 1209257"/>
                    <a:gd name="connsiteY761" fmla="*/ 620648 h 977923"/>
                    <a:gd name="connsiteX762" fmla="*/ 942343 w 1209257"/>
                    <a:gd name="connsiteY762" fmla="*/ 627316 h 977923"/>
                    <a:gd name="connsiteX763" fmla="*/ 936035 w 1209257"/>
                    <a:gd name="connsiteY763" fmla="*/ 620648 h 977923"/>
                    <a:gd name="connsiteX764" fmla="*/ 942343 w 1209257"/>
                    <a:gd name="connsiteY764" fmla="*/ 613425 h 977923"/>
                    <a:gd name="connsiteX765" fmla="*/ 923419 w 1209257"/>
                    <a:gd name="connsiteY765" fmla="*/ 613425 h 977923"/>
                    <a:gd name="connsiteX766" fmla="*/ 929242 w 1209257"/>
                    <a:gd name="connsiteY766" fmla="*/ 620648 h 977923"/>
                    <a:gd name="connsiteX767" fmla="*/ 923419 w 1209257"/>
                    <a:gd name="connsiteY767" fmla="*/ 627316 h 977923"/>
                    <a:gd name="connsiteX768" fmla="*/ 917111 w 1209257"/>
                    <a:gd name="connsiteY768" fmla="*/ 620648 h 977923"/>
                    <a:gd name="connsiteX769" fmla="*/ 923419 w 1209257"/>
                    <a:gd name="connsiteY769" fmla="*/ 613425 h 977923"/>
                    <a:gd name="connsiteX770" fmla="*/ 904009 w 1209257"/>
                    <a:gd name="connsiteY770" fmla="*/ 613425 h 977923"/>
                    <a:gd name="connsiteX771" fmla="*/ 910317 w 1209257"/>
                    <a:gd name="connsiteY771" fmla="*/ 620648 h 977923"/>
                    <a:gd name="connsiteX772" fmla="*/ 904009 w 1209257"/>
                    <a:gd name="connsiteY772" fmla="*/ 627316 h 977923"/>
                    <a:gd name="connsiteX773" fmla="*/ 897701 w 1209257"/>
                    <a:gd name="connsiteY773" fmla="*/ 620648 h 977923"/>
                    <a:gd name="connsiteX774" fmla="*/ 904009 w 1209257"/>
                    <a:gd name="connsiteY774" fmla="*/ 613425 h 977923"/>
                    <a:gd name="connsiteX775" fmla="*/ 885085 w 1209257"/>
                    <a:gd name="connsiteY775" fmla="*/ 613425 h 977923"/>
                    <a:gd name="connsiteX776" fmla="*/ 890908 w 1209257"/>
                    <a:gd name="connsiteY776" fmla="*/ 620648 h 977923"/>
                    <a:gd name="connsiteX777" fmla="*/ 885085 w 1209257"/>
                    <a:gd name="connsiteY777" fmla="*/ 627316 h 977923"/>
                    <a:gd name="connsiteX778" fmla="*/ 878777 w 1209257"/>
                    <a:gd name="connsiteY778" fmla="*/ 620648 h 977923"/>
                    <a:gd name="connsiteX779" fmla="*/ 885085 w 1209257"/>
                    <a:gd name="connsiteY779" fmla="*/ 613425 h 977923"/>
                    <a:gd name="connsiteX780" fmla="*/ 559971 w 1209257"/>
                    <a:gd name="connsiteY780" fmla="*/ 613425 h 977923"/>
                    <a:gd name="connsiteX781" fmla="*/ 565794 w 1209257"/>
                    <a:gd name="connsiteY781" fmla="*/ 620648 h 977923"/>
                    <a:gd name="connsiteX782" fmla="*/ 559971 w 1209257"/>
                    <a:gd name="connsiteY782" fmla="*/ 627316 h 977923"/>
                    <a:gd name="connsiteX783" fmla="*/ 553663 w 1209257"/>
                    <a:gd name="connsiteY783" fmla="*/ 620648 h 977923"/>
                    <a:gd name="connsiteX784" fmla="*/ 559971 w 1209257"/>
                    <a:gd name="connsiteY784" fmla="*/ 613425 h 977923"/>
                    <a:gd name="connsiteX785" fmla="*/ 540562 w 1209257"/>
                    <a:gd name="connsiteY785" fmla="*/ 613425 h 977923"/>
                    <a:gd name="connsiteX786" fmla="*/ 546870 w 1209257"/>
                    <a:gd name="connsiteY786" fmla="*/ 620648 h 977923"/>
                    <a:gd name="connsiteX787" fmla="*/ 540562 w 1209257"/>
                    <a:gd name="connsiteY787" fmla="*/ 627316 h 977923"/>
                    <a:gd name="connsiteX788" fmla="*/ 534254 w 1209257"/>
                    <a:gd name="connsiteY788" fmla="*/ 620648 h 977923"/>
                    <a:gd name="connsiteX789" fmla="*/ 540562 w 1209257"/>
                    <a:gd name="connsiteY789" fmla="*/ 613425 h 977923"/>
                    <a:gd name="connsiteX790" fmla="*/ 521637 w 1209257"/>
                    <a:gd name="connsiteY790" fmla="*/ 613425 h 977923"/>
                    <a:gd name="connsiteX791" fmla="*/ 527460 w 1209257"/>
                    <a:gd name="connsiteY791" fmla="*/ 620648 h 977923"/>
                    <a:gd name="connsiteX792" fmla="*/ 521637 w 1209257"/>
                    <a:gd name="connsiteY792" fmla="*/ 627316 h 977923"/>
                    <a:gd name="connsiteX793" fmla="*/ 515329 w 1209257"/>
                    <a:gd name="connsiteY793" fmla="*/ 620648 h 977923"/>
                    <a:gd name="connsiteX794" fmla="*/ 521637 w 1209257"/>
                    <a:gd name="connsiteY794" fmla="*/ 613425 h 977923"/>
                    <a:gd name="connsiteX795" fmla="*/ 502227 w 1209257"/>
                    <a:gd name="connsiteY795" fmla="*/ 613425 h 977923"/>
                    <a:gd name="connsiteX796" fmla="*/ 508536 w 1209257"/>
                    <a:gd name="connsiteY796" fmla="*/ 620648 h 977923"/>
                    <a:gd name="connsiteX797" fmla="*/ 502227 w 1209257"/>
                    <a:gd name="connsiteY797" fmla="*/ 627316 h 977923"/>
                    <a:gd name="connsiteX798" fmla="*/ 496405 w 1209257"/>
                    <a:gd name="connsiteY798" fmla="*/ 620648 h 977923"/>
                    <a:gd name="connsiteX799" fmla="*/ 502227 w 1209257"/>
                    <a:gd name="connsiteY799" fmla="*/ 613425 h 977923"/>
                    <a:gd name="connsiteX800" fmla="*/ 483303 w 1209257"/>
                    <a:gd name="connsiteY800" fmla="*/ 613425 h 977923"/>
                    <a:gd name="connsiteX801" fmla="*/ 489611 w 1209257"/>
                    <a:gd name="connsiteY801" fmla="*/ 620648 h 977923"/>
                    <a:gd name="connsiteX802" fmla="*/ 483303 w 1209257"/>
                    <a:gd name="connsiteY802" fmla="*/ 627316 h 977923"/>
                    <a:gd name="connsiteX803" fmla="*/ 476995 w 1209257"/>
                    <a:gd name="connsiteY803" fmla="*/ 620648 h 977923"/>
                    <a:gd name="connsiteX804" fmla="*/ 483303 w 1209257"/>
                    <a:gd name="connsiteY804" fmla="*/ 613425 h 977923"/>
                    <a:gd name="connsiteX805" fmla="*/ 463893 w 1209257"/>
                    <a:gd name="connsiteY805" fmla="*/ 613425 h 977923"/>
                    <a:gd name="connsiteX806" fmla="*/ 470201 w 1209257"/>
                    <a:gd name="connsiteY806" fmla="*/ 620648 h 977923"/>
                    <a:gd name="connsiteX807" fmla="*/ 463893 w 1209257"/>
                    <a:gd name="connsiteY807" fmla="*/ 627316 h 977923"/>
                    <a:gd name="connsiteX808" fmla="*/ 458070 w 1209257"/>
                    <a:gd name="connsiteY808" fmla="*/ 620648 h 977923"/>
                    <a:gd name="connsiteX809" fmla="*/ 463893 w 1209257"/>
                    <a:gd name="connsiteY809" fmla="*/ 613425 h 977923"/>
                    <a:gd name="connsiteX810" fmla="*/ 444969 w 1209257"/>
                    <a:gd name="connsiteY810" fmla="*/ 613425 h 977923"/>
                    <a:gd name="connsiteX811" fmla="*/ 451277 w 1209257"/>
                    <a:gd name="connsiteY811" fmla="*/ 620648 h 977923"/>
                    <a:gd name="connsiteX812" fmla="*/ 444969 w 1209257"/>
                    <a:gd name="connsiteY812" fmla="*/ 627316 h 977923"/>
                    <a:gd name="connsiteX813" fmla="*/ 438661 w 1209257"/>
                    <a:gd name="connsiteY813" fmla="*/ 620648 h 977923"/>
                    <a:gd name="connsiteX814" fmla="*/ 444969 w 1209257"/>
                    <a:gd name="connsiteY814" fmla="*/ 613425 h 977923"/>
                    <a:gd name="connsiteX815" fmla="*/ 1057346 w 1209257"/>
                    <a:gd name="connsiteY815" fmla="*/ 591199 h 977923"/>
                    <a:gd name="connsiteX816" fmla="*/ 1063169 w 1209257"/>
                    <a:gd name="connsiteY816" fmla="*/ 598422 h 977923"/>
                    <a:gd name="connsiteX817" fmla="*/ 1057346 w 1209257"/>
                    <a:gd name="connsiteY817" fmla="*/ 605646 h 977923"/>
                    <a:gd name="connsiteX818" fmla="*/ 1051038 w 1209257"/>
                    <a:gd name="connsiteY818" fmla="*/ 598422 h 977923"/>
                    <a:gd name="connsiteX819" fmla="*/ 1057346 w 1209257"/>
                    <a:gd name="connsiteY819" fmla="*/ 591199 h 977923"/>
                    <a:gd name="connsiteX820" fmla="*/ 1037936 w 1209257"/>
                    <a:gd name="connsiteY820" fmla="*/ 591199 h 977923"/>
                    <a:gd name="connsiteX821" fmla="*/ 1044245 w 1209257"/>
                    <a:gd name="connsiteY821" fmla="*/ 598422 h 977923"/>
                    <a:gd name="connsiteX822" fmla="*/ 1037936 w 1209257"/>
                    <a:gd name="connsiteY822" fmla="*/ 605646 h 977923"/>
                    <a:gd name="connsiteX823" fmla="*/ 1031628 w 1209257"/>
                    <a:gd name="connsiteY823" fmla="*/ 598422 h 977923"/>
                    <a:gd name="connsiteX824" fmla="*/ 1037936 w 1209257"/>
                    <a:gd name="connsiteY824" fmla="*/ 591199 h 977923"/>
                    <a:gd name="connsiteX825" fmla="*/ 1019012 w 1209257"/>
                    <a:gd name="connsiteY825" fmla="*/ 591199 h 977923"/>
                    <a:gd name="connsiteX826" fmla="*/ 1024835 w 1209257"/>
                    <a:gd name="connsiteY826" fmla="*/ 598422 h 977923"/>
                    <a:gd name="connsiteX827" fmla="*/ 1019012 w 1209257"/>
                    <a:gd name="connsiteY827" fmla="*/ 605646 h 977923"/>
                    <a:gd name="connsiteX828" fmla="*/ 1012704 w 1209257"/>
                    <a:gd name="connsiteY828" fmla="*/ 598422 h 977923"/>
                    <a:gd name="connsiteX829" fmla="*/ 1019012 w 1209257"/>
                    <a:gd name="connsiteY829" fmla="*/ 591199 h 977923"/>
                    <a:gd name="connsiteX830" fmla="*/ 999602 w 1209257"/>
                    <a:gd name="connsiteY830" fmla="*/ 591199 h 977923"/>
                    <a:gd name="connsiteX831" fmla="*/ 1005910 w 1209257"/>
                    <a:gd name="connsiteY831" fmla="*/ 598422 h 977923"/>
                    <a:gd name="connsiteX832" fmla="*/ 999602 w 1209257"/>
                    <a:gd name="connsiteY832" fmla="*/ 605646 h 977923"/>
                    <a:gd name="connsiteX833" fmla="*/ 993779 w 1209257"/>
                    <a:gd name="connsiteY833" fmla="*/ 598422 h 977923"/>
                    <a:gd name="connsiteX834" fmla="*/ 999602 w 1209257"/>
                    <a:gd name="connsiteY834" fmla="*/ 591199 h 977923"/>
                    <a:gd name="connsiteX835" fmla="*/ 980678 w 1209257"/>
                    <a:gd name="connsiteY835" fmla="*/ 591199 h 977923"/>
                    <a:gd name="connsiteX836" fmla="*/ 986986 w 1209257"/>
                    <a:gd name="connsiteY836" fmla="*/ 598422 h 977923"/>
                    <a:gd name="connsiteX837" fmla="*/ 980678 w 1209257"/>
                    <a:gd name="connsiteY837" fmla="*/ 605646 h 977923"/>
                    <a:gd name="connsiteX838" fmla="*/ 974370 w 1209257"/>
                    <a:gd name="connsiteY838" fmla="*/ 598422 h 977923"/>
                    <a:gd name="connsiteX839" fmla="*/ 980678 w 1209257"/>
                    <a:gd name="connsiteY839" fmla="*/ 591199 h 977923"/>
                    <a:gd name="connsiteX840" fmla="*/ 961268 w 1209257"/>
                    <a:gd name="connsiteY840" fmla="*/ 591199 h 977923"/>
                    <a:gd name="connsiteX841" fmla="*/ 967576 w 1209257"/>
                    <a:gd name="connsiteY841" fmla="*/ 598422 h 977923"/>
                    <a:gd name="connsiteX842" fmla="*/ 961268 w 1209257"/>
                    <a:gd name="connsiteY842" fmla="*/ 605646 h 977923"/>
                    <a:gd name="connsiteX843" fmla="*/ 955445 w 1209257"/>
                    <a:gd name="connsiteY843" fmla="*/ 598422 h 977923"/>
                    <a:gd name="connsiteX844" fmla="*/ 961268 w 1209257"/>
                    <a:gd name="connsiteY844" fmla="*/ 591199 h 977923"/>
                    <a:gd name="connsiteX845" fmla="*/ 942343 w 1209257"/>
                    <a:gd name="connsiteY845" fmla="*/ 591199 h 977923"/>
                    <a:gd name="connsiteX846" fmla="*/ 948652 w 1209257"/>
                    <a:gd name="connsiteY846" fmla="*/ 598422 h 977923"/>
                    <a:gd name="connsiteX847" fmla="*/ 942343 w 1209257"/>
                    <a:gd name="connsiteY847" fmla="*/ 605646 h 977923"/>
                    <a:gd name="connsiteX848" fmla="*/ 936035 w 1209257"/>
                    <a:gd name="connsiteY848" fmla="*/ 598422 h 977923"/>
                    <a:gd name="connsiteX849" fmla="*/ 942343 w 1209257"/>
                    <a:gd name="connsiteY849" fmla="*/ 591199 h 977923"/>
                    <a:gd name="connsiteX850" fmla="*/ 923419 w 1209257"/>
                    <a:gd name="connsiteY850" fmla="*/ 591199 h 977923"/>
                    <a:gd name="connsiteX851" fmla="*/ 929242 w 1209257"/>
                    <a:gd name="connsiteY851" fmla="*/ 598422 h 977923"/>
                    <a:gd name="connsiteX852" fmla="*/ 923419 w 1209257"/>
                    <a:gd name="connsiteY852" fmla="*/ 605646 h 977923"/>
                    <a:gd name="connsiteX853" fmla="*/ 917111 w 1209257"/>
                    <a:gd name="connsiteY853" fmla="*/ 598422 h 977923"/>
                    <a:gd name="connsiteX854" fmla="*/ 923419 w 1209257"/>
                    <a:gd name="connsiteY854" fmla="*/ 591199 h 977923"/>
                    <a:gd name="connsiteX855" fmla="*/ 904009 w 1209257"/>
                    <a:gd name="connsiteY855" fmla="*/ 591199 h 977923"/>
                    <a:gd name="connsiteX856" fmla="*/ 910317 w 1209257"/>
                    <a:gd name="connsiteY856" fmla="*/ 598422 h 977923"/>
                    <a:gd name="connsiteX857" fmla="*/ 904009 w 1209257"/>
                    <a:gd name="connsiteY857" fmla="*/ 605646 h 977923"/>
                    <a:gd name="connsiteX858" fmla="*/ 897701 w 1209257"/>
                    <a:gd name="connsiteY858" fmla="*/ 598422 h 977923"/>
                    <a:gd name="connsiteX859" fmla="*/ 904009 w 1209257"/>
                    <a:gd name="connsiteY859" fmla="*/ 591199 h 977923"/>
                    <a:gd name="connsiteX860" fmla="*/ 885085 w 1209257"/>
                    <a:gd name="connsiteY860" fmla="*/ 591199 h 977923"/>
                    <a:gd name="connsiteX861" fmla="*/ 890908 w 1209257"/>
                    <a:gd name="connsiteY861" fmla="*/ 598422 h 977923"/>
                    <a:gd name="connsiteX862" fmla="*/ 885085 w 1209257"/>
                    <a:gd name="connsiteY862" fmla="*/ 605646 h 977923"/>
                    <a:gd name="connsiteX863" fmla="*/ 878777 w 1209257"/>
                    <a:gd name="connsiteY863" fmla="*/ 598422 h 977923"/>
                    <a:gd name="connsiteX864" fmla="*/ 885085 w 1209257"/>
                    <a:gd name="connsiteY864" fmla="*/ 591199 h 977923"/>
                    <a:gd name="connsiteX865" fmla="*/ 865675 w 1209257"/>
                    <a:gd name="connsiteY865" fmla="*/ 591199 h 977923"/>
                    <a:gd name="connsiteX866" fmla="*/ 871983 w 1209257"/>
                    <a:gd name="connsiteY866" fmla="*/ 598422 h 977923"/>
                    <a:gd name="connsiteX867" fmla="*/ 865675 w 1209257"/>
                    <a:gd name="connsiteY867" fmla="*/ 605646 h 977923"/>
                    <a:gd name="connsiteX868" fmla="*/ 859852 w 1209257"/>
                    <a:gd name="connsiteY868" fmla="*/ 598422 h 977923"/>
                    <a:gd name="connsiteX869" fmla="*/ 865675 w 1209257"/>
                    <a:gd name="connsiteY869" fmla="*/ 591199 h 977923"/>
                    <a:gd name="connsiteX870" fmla="*/ 808416 w 1209257"/>
                    <a:gd name="connsiteY870" fmla="*/ 591199 h 977923"/>
                    <a:gd name="connsiteX871" fmla="*/ 814724 w 1209257"/>
                    <a:gd name="connsiteY871" fmla="*/ 598422 h 977923"/>
                    <a:gd name="connsiteX872" fmla="*/ 808416 w 1209257"/>
                    <a:gd name="connsiteY872" fmla="*/ 605646 h 977923"/>
                    <a:gd name="connsiteX873" fmla="*/ 802108 w 1209257"/>
                    <a:gd name="connsiteY873" fmla="*/ 598422 h 977923"/>
                    <a:gd name="connsiteX874" fmla="*/ 808416 w 1209257"/>
                    <a:gd name="connsiteY874" fmla="*/ 591199 h 977923"/>
                    <a:gd name="connsiteX875" fmla="*/ 789492 w 1209257"/>
                    <a:gd name="connsiteY875" fmla="*/ 591199 h 977923"/>
                    <a:gd name="connsiteX876" fmla="*/ 795315 w 1209257"/>
                    <a:gd name="connsiteY876" fmla="*/ 598422 h 977923"/>
                    <a:gd name="connsiteX877" fmla="*/ 789492 w 1209257"/>
                    <a:gd name="connsiteY877" fmla="*/ 605646 h 977923"/>
                    <a:gd name="connsiteX878" fmla="*/ 783184 w 1209257"/>
                    <a:gd name="connsiteY878" fmla="*/ 598422 h 977923"/>
                    <a:gd name="connsiteX879" fmla="*/ 789492 w 1209257"/>
                    <a:gd name="connsiteY879" fmla="*/ 591199 h 977923"/>
                    <a:gd name="connsiteX880" fmla="*/ 559971 w 1209257"/>
                    <a:gd name="connsiteY880" fmla="*/ 591199 h 977923"/>
                    <a:gd name="connsiteX881" fmla="*/ 565794 w 1209257"/>
                    <a:gd name="connsiteY881" fmla="*/ 598422 h 977923"/>
                    <a:gd name="connsiteX882" fmla="*/ 559971 w 1209257"/>
                    <a:gd name="connsiteY882" fmla="*/ 605646 h 977923"/>
                    <a:gd name="connsiteX883" fmla="*/ 553663 w 1209257"/>
                    <a:gd name="connsiteY883" fmla="*/ 598422 h 977923"/>
                    <a:gd name="connsiteX884" fmla="*/ 559971 w 1209257"/>
                    <a:gd name="connsiteY884" fmla="*/ 591199 h 977923"/>
                    <a:gd name="connsiteX885" fmla="*/ 540562 w 1209257"/>
                    <a:gd name="connsiteY885" fmla="*/ 591199 h 977923"/>
                    <a:gd name="connsiteX886" fmla="*/ 546870 w 1209257"/>
                    <a:gd name="connsiteY886" fmla="*/ 598422 h 977923"/>
                    <a:gd name="connsiteX887" fmla="*/ 540562 w 1209257"/>
                    <a:gd name="connsiteY887" fmla="*/ 605646 h 977923"/>
                    <a:gd name="connsiteX888" fmla="*/ 534254 w 1209257"/>
                    <a:gd name="connsiteY888" fmla="*/ 598422 h 977923"/>
                    <a:gd name="connsiteX889" fmla="*/ 540562 w 1209257"/>
                    <a:gd name="connsiteY889" fmla="*/ 591199 h 977923"/>
                    <a:gd name="connsiteX890" fmla="*/ 521637 w 1209257"/>
                    <a:gd name="connsiteY890" fmla="*/ 591199 h 977923"/>
                    <a:gd name="connsiteX891" fmla="*/ 527460 w 1209257"/>
                    <a:gd name="connsiteY891" fmla="*/ 598422 h 977923"/>
                    <a:gd name="connsiteX892" fmla="*/ 521637 w 1209257"/>
                    <a:gd name="connsiteY892" fmla="*/ 605646 h 977923"/>
                    <a:gd name="connsiteX893" fmla="*/ 515329 w 1209257"/>
                    <a:gd name="connsiteY893" fmla="*/ 598422 h 977923"/>
                    <a:gd name="connsiteX894" fmla="*/ 521637 w 1209257"/>
                    <a:gd name="connsiteY894" fmla="*/ 591199 h 977923"/>
                    <a:gd name="connsiteX895" fmla="*/ 502227 w 1209257"/>
                    <a:gd name="connsiteY895" fmla="*/ 591199 h 977923"/>
                    <a:gd name="connsiteX896" fmla="*/ 508536 w 1209257"/>
                    <a:gd name="connsiteY896" fmla="*/ 598422 h 977923"/>
                    <a:gd name="connsiteX897" fmla="*/ 502227 w 1209257"/>
                    <a:gd name="connsiteY897" fmla="*/ 605646 h 977923"/>
                    <a:gd name="connsiteX898" fmla="*/ 496405 w 1209257"/>
                    <a:gd name="connsiteY898" fmla="*/ 598422 h 977923"/>
                    <a:gd name="connsiteX899" fmla="*/ 502227 w 1209257"/>
                    <a:gd name="connsiteY899" fmla="*/ 591199 h 977923"/>
                    <a:gd name="connsiteX900" fmla="*/ 483303 w 1209257"/>
                    <a:gd name="connsiteY900" fmla="*/ 591199 h 977923"/>
                    <a:gd name="connsiteX901" fmla="*/ 489611 w 1209257"/>
                    <a:gd name="connsiteY901" fmla="*/ 598422 h 977923"/>
                    <a:gd name="connsiteX902" fmla="*/ 483303 w 1209257"/>
                    <a:gd name="connsiteY902" fmla="*/ 605646 h 977923"/>
                    <a:gd name="connsiteX903" fmla="*/ 476995 w 1209257"/>
                    <a:gd name="connsiteY903" fmla="*/ 598422 h 977923"/>
                    <a:gd name="connsiteX904" fmla="*/ 483303 w 1209257"/>
                    <a:gd name="connsiteY904" fmla="*/ 591199 h 977923"/>
                    <a:gd name="connsiteX905" fmla="*/ 463893 w 1209257"/>
                    <a:gd name="connsiteY905" fmla="*/ 591199 h 977923"/>
                    <a:gd name="connsiteX906" fmla="*/ 470201 w 1209257"/>
                    <a:gd name="connsiteY906" fmla="*/ 598422 h 977923"/>
                    <a:gd name="connsiteX907" fmla="*/ 463893 w 1209257"/>
                    <a:gd name="connsiteY907" fmla="*/ 605646 h 977923"/>
                    <a:gd name="connsiteX908" fmla="*/ 458070 w 1209257"/>
                    <a:gd name="connsiteY908" fmla="*/ 598422 h 977923"/>
                    <a:gd name="connsiteX909" fmla="*/ 463893 w 1209257"/>
                    <a:gd name="connsiteY909" fmla="*/ 591199 h 977923"/>
                    <a:gd name="connsiteX910" fmla="*/ 444969 w 1209257"/>
                    <a:gd name="connsiteY910" fmla="*/ 591199 h 977923"/>
                    <a:gd name="connsiteX911" fmla="*/ 451277 w 1209257"/>
                    <a:gd name="connsiteY911" fmla="*/ 598422 h 977923"/>
                    <a:gd name="connsiteX912" fmla="*/ 444969 w 1209257"/>
                    <a:gd name="connsiteY912" fmla="*/ 605646 h 977923"/>
                    <a:gd name="connsiteX913" fmla="*/ 438661 w 1209257"/>
                    <a:gd name="connsiteY913" fmla="*/ 598422 h 977923"/>
                    <a:gd name="connsiteX914" fmla="*/ 444969 w 1209257"/>
                    <a:gd name="connsiteY914" fmla="*/ 591199 h 977923"/>
                    <a:gd name="connsiteX915" fmla="*/ 426044 w 1209257"/>
                    <a:gd name="connsiteY915" fmla="*/ 571752 h 977923"/>
                    <a:gd name="connsiteX916" fmla="*/ 429926 w 1209257"/>
                    <a:gd name="connsiteY916" fmla="*/ 576752 h 977923"/>
                    <a:gd name="connsiteX917" fmla="*/ 426044 w 1209257"/>
                    <a:gd name="connsiteY917" fmla="*/ 581198 h 977923"/>
                    <a:gd name="connsiteX918" fmla="*/ 421677 w 1209257"/>
                    <a:gd name="connsiteY918" fmla="*/ 576752 h 977923"/>
                    <a:gd name="connsiteX919" fmla="*/ 426044 w 1209257"/>
                    <a:gd name="connsiteY919" fmla="*/ 571752 h 977923"/>
                    <a:gd name="connsiteX920" fmla="*/ 1057346 w 1209257"/>
                    <a:gd name="connsiteY920" fmla="*/ 569529 h 977923"/>
                    <a:gd name="connsiteX921" fmla="*/ 1063169 w 1209257"/>
                    <a:gd name="connsiteY921" fmla="*/ 576752 h 977923"/>
                    <a:gd name="connsiteX922" fmla="*/ 1057346 w 1209257"/>
                    <a:gd name="connsiteY922" fmla="*/ 583420 h 977923"/>
                    <a:gd name="connsiteX923" fmla="*/ 1051038 w 1209257"/>
                    <a:gd name="connsiteY923" fmla="*/ 576752 h 977923"/>
                    <a:gd name="connsiteX924" fmla="*/ 1057346 w 1209257"/>
                    <a:gd name="connsiteY924" fmla="*/ 569529 h 977923"/>
                    <a:gd name="connsiteX925" fmla="*/ 1037936 w 1209257"/>
                    <a:gd name="connsiteY925" fmla="*/ 569529 h 977923"/>
                    <a:gd name="connsiteX926" fmla="*/ 1044245 w 1209257"/>
                    <a:gd name="connsiteY926" fmla="*/ 576752 h 977923"/>
                    <a:gd name="connsiteX927" fmla="*/ 1037936 w 1209257"/>
                    <a:gd name="connsiteY927" fmla="*/ 583420 h 977923"/>
                    <a:gd name="connsiteX928" fmla="*/ 1031628 w 1209257"/>
                    <a:gd name="connsiteY928" fmla="*/ 576752 h 977923"/>
                    <a:gd name="connsiteX929" fmla="*/ 1037936 w 1209257"/>
                    <a:gd name="connsiteY929" fmla="*/ 569529 h 977923"/>
                    <a:gd name="connsiteX930" fmla="*/ 1019012 w 1209257"/>
                    <a:gd name="connsiteY930" fmla="*/ 569529 h 977923"/>
                    <a:gd name="connsiteX931" fmla="*/ 1024835 w 1209257"/>
                    <a:gd name="connsiteY931" fmla="*/ 576752 h 977923"/>
                    <a:gd name="connsiteX932" fmla="*/ 1019012 w 1209257"/>
                    <a:gd name="connsiteY932" fmla="*/ 583420 h 977923"/>
                    <a:gd name="connsiteX933" fmla="*/ 1012704 w 1209257"/>
                    <a:gd name="connsiteY933" fmla="*/ 576752 h 977923"/>
                    <a:gd name="connsiteX934" fmla="*/ 1019012 w 1209257"/>
                    <a:gd name="connsiteY934" fmla="*/ 569529 h 977923"/>
                    <a:gd name="connsiteX935" fmla="*/ 999602 w 1209257"/>
                    <a:gd name="connsiteY935" fmla="*/ 569529 h 977923"/>
                    <a:gd name="connsiteX936" fmla="*/ 1005910 w 1209257"/>
                    <a:gd name="connsiteY936" fmla="*/ 576752 h 977923"/>
                    <a:gd name="connsiteX937" fmla="*/ 999602 w 1209257"/>
                    <a:gd name="connsiteY937" fmla="*/ 583420 h 977923"/>
                    <a:gd name="connsiteX938" fmla="*/ 993779 w 1209257"/>
                    <a:gd name="connsiteY938" fmla="*/ 576752 h 977923"/>
                    <a:gd name="connsiteX939" fmla="*/ 999602 w 1209257"/>
                    <a:gd name="connsiteY939" fmla="*/ 569529 h 977923"/>
                    <a:gd name="connsiteX940" fmla="*/ 980678 w 1209257"/>
                    <a:gd name="connsiteY940" fmla="*/ 569529 h 977923"/>
                    <a:gd name="connsiteX941" fmla="*/ 986986 w 1209257"/>
                    <a:gd name="connsiteY941" fmla="*/ 576752 h 977923"/>
                    <a:gd name="connsiteX942" fmla="*/ 980678 w 1209257"/>
                    <a:gd name="connsiteY942" fmla="*/ 583420 h 977923"/>
                    <a:gd name="connsiteX943" fmla="*/ 974370 w 1209257"/>
                    <a:gd name="connsiteY943" fmla="*/ 576752 h 977923"/>
                    <a:gd name="connsiteX944" fmla="*/ 980678 w 1209257"/>
                    <a:gd name="connsiteY944" fmla="*/ 569529 h 977923"/>
                    <a:gd name="connsiteX945" fmla="*/ 961268 w 1209257"/>
                    <a:gd name="connsiteY945" fmla="*/ 569529 h 977923"/>
                    <a:gd name="connsiteX946" fmla="*/ 967576 w 1209257"/>
                    <a:gd name="connsiteY946" fmla="*/ 576752 h 977923"/>
                    <a:gd name="connsiteX947" fmla="*/ 961268 w 1209257"/>
                    <a:gd name="connsiteY947" fmla="*/ 583420 h 977923"/>
                    <a:gd name="connsiteX948" fmla="*/ 955445 w 1209257"/>
                    <a:gd name="connsiteY948" fmla="*/ 576752 h 977923"/>
                    <a:gd name="connsiteX949" fmla="*/ 961268 w 1209257"/>
                    <a:gd name="connsiteY949" fmla="*/ 569529 h 977923"/>
                    <a:gd name="connsiteX950" fmla="*/ 942343 w 1209257"/>
                    <a:gd name="connsiteY950" fmla="*/ 569529 h 977923"/>
                    <a:gd name="connsiteX951" fmla="*/ 948652 w 1209257"/>
                    <a:gd name="connsiteY951" fmla="*/ 576752 h 977923"/>
                    <a:gd name="connsiteX952" fmla="*/ 942343 w 1209257"/>
                    <a:gd name="connsiteY952" fmla="*/ 583420 h 977923"/>
                    <a:gd name="connsiteX953" fmla="*/ 936035 w 1209257"/>
                    <a:gd name="connsiteY953" fmla="*/ 576752 h 977923"/>
                    <a:gd name="connsiteX954" fmla="*/ 942343 w 1209257"/>
                    <a:gd name="connsiteY954" fmla="*/ 569529 h 977923"/>
                    <a:gd name="connsiteX955" fmla="*/ 923419 w 1209257"/>
                    <a:gd name="connsiteY955" fmla="*/ 569529 h 977923"/>
                    <a:gd name="connsiteX956" fmla="*/ 929242 w 1209257"/>
                    <a:gd name="connsiteY956" fmla="*/ 576752 h 977923"/>
                    <a:gd name="connsiteX957" fmla="*/ 923419 w 1209257"/>
                    <a:gd name="connsiteY957" fmla="*/ 583420 h 977923"/>
                    <a:gd name="connsiteX958" fmla="*/ 917111 w 1209257"/>
                    <a:gd name="connsiteY958" fmla="*/ 576752 h 977923"/>
                    <a:gd name="connsiteX959" fmla="*/ 923419 w 1209257"/>
                    <a:gd name="connsiteY959" fmla="*/ 569529 h 977923"/>
                    <a:gd name="connsiteX960" fmla="*/ 904009 w 1209257"/>
                    <a:gd name="connsiteY960" fmla="*/ 569529 h 977923"/>
                    <a:gd name="connsiteX961" fmla="*/ 910317 w 1209257"/>
                    <a:gd name="connsiteY961" fmla="*/ 576752 h 977923"/>
                    <a:gd name="connsiteX962" fmla="*/ 904009 w 1209257"/>
                    <a:gd name="connsiteY962" fmla="*/ 583420 h 977923"/>
                    <a:gd name="connsiteX963" fmla="*/ 897701 w 1209257"/>
                    <a:gd name="connsiteY963" fmla="*/ 576752 h 977923"/>
                    <a:gd name="connsiteX964" fmla="*/ 904009 w 1209257"/>
                    <a:gd name="connsiteY964" fmla="*/ 569529 h 977923"/>
                    <a:gd name="connsiteX965" fmla="*/ 885085 w 1209257"/>
                    <a:gd name="connsiteY965" fmla="*/ 569529 h 977923"/>
                    <a:gd name="connsiteX966" fmla="*/ 890908 w 1209257"/>
                    <a:gd name="connsiteY966" fmla="*/ 576752 h 977923"/>
                    <a:gd name="connsiteX967" fmla="*/ 885085 w 1209257"/>
                    <a:gd name="connsiteY967" fmla="*/ 583420 h 977923"/>
                    <a:gd name="connsiteX968" fmla="*/ 878777 w 1209257"/>
                    <a:gd name="connsiteY968" fmla="*/ 576752 h 977923"/>
                    <a:gd name="connsiteX969" fmla="*/ 885085 w 1209257"/>
                    <a:gd name="connsiteY969" fmla="*/ 569529 h 977923"/>
                    <a:gd name="connsiteX970" fmla="*/ 865675 w 1209257"/>
                    <a:gd name="connsiteY970" fmla="*/ 569529 h 977923"/>
                    <a:gd name="connsiteX971" fmla="*/ 871983 w 1209257"/>
                    <a:gd name="connsiteY971" fmla="*/ 576752 h 977923"/>
                    <a:gd name="connsiteX972" fmla="*/ 865675 w 1209257"/>
                    <a:gd name="connsiteY972" fmla="*/ 583420 h 977923"/>
                    <a:gd name="connsiteX973" fmla="*/ 859852 w 1209257"/>
                    <a:gd name="connsiteY973" fmla="*/ 576752 h 977923"/>
                    <a:gd name="connsiteX974" fmla="*/ 865675 w 1209257"/>
                    <a:gd name="connsiteY974" fmla="*/ 569529 h 977923"/>
                    <a:gd name="connsiteX975" fmla="*/ 846750 w 1209257"/>
                    <a:gd name="connsiteY975" fmla="*/ 569529 h 977923"/>
                    <a:gd name="connsiteX976" fmla="*/ 853059 w 1209257"/>
                    <a:gd name="connsiteY976" fmla="*/ 576752 h 977923"/>
                    <a:gd name="connsiteX977" fmla="*/ 846750 w 1209257"/>
                    <a:gd name="connsiteY977" fmla="*/ 583420 h 977923"/>
                    <a:gd name="connsiteX978" fmla="*/ 840442 w 1209257"/>
                    <a:gd name="connsiteY978" fmla="*/ 576752 h 977923"/>
                    <a:gd name="connsiteX979" fmla="*/ 846750 w 1209257"/>
                    <a:gd name="connsiteY979" fmla="*/ 569529 h 977923"/>
                    <a:gd name="connsiteX980" fmla="*/ 827341 w 1209257"/>
                    <a:gd name="connsiteY980" fmla="*/ 569529 h 977923"/>
                    <a:gd name="connsiteX981" fmla="*/ 833649 w 1209257"/>
                    <a:gd name="connsiteY981" fmla="*/ 576752 h 977923"/>
                    <a:gd name="connsiteX982" fmla="*/ 827341 w 1209257"/>
                    <a:gd name="connsiteY982" fmla="*/ 583420 h 977923"/>
                    <a:gd name="connsiteX983" fmla="*/ 821518 w 1209257"/>
                    <a:gd name="connsiteY983" fmla="*/ 576752 h 977923"/>
                    <a:gd name="connsiteX984" fmla="*/ 827341 w 1209257"/>
                    <a:gd name="connsiteY984" fmla="*/ 569529 h 977923"/>
                    <a:gd name="connsiteX985" fmla="*/ 808416 w 1209257"/>
                    <a:gd name="connsiteY985" fmla="*/ 569529 h 977923"/>
                    <a:gd name="connsiteX986" fmla="*/ 814724 w 1209257"/>
                    <a:gd name="connsiteY986" fmla="*/ 576752 h 977923"/>
                    <a:gd name="connsiteX987" fmla="*/ 808416 w 1209257"/>
                    <a:gd name="connsiteY987" fmla="*/ 583420 h 977923"/>
                    <a:gd name="connsiteX988" fmla="*/ 802108 w 1209257"/>
                    <a:gd name="connsiteY988" fmla="*/ 576752 h 977923"/>
                    <a:gd name="connsiteX989" fmla="*/ 808416 w 1209257"/>
                    <a:gd name="connsiteY989" fmla="*/ 569529 h 977923"/>
                    <a:gd name="connsiteX990" fmla="*/ 789492 w 1209257"/>
                    <a:gd name="connsiteY990" fmla="*/ 569529 h 977923"/>
                    <a:gd name="connsiteX991" fmla="*/ 795315 w 1209257"/>
                    <a:gd name="connsiteY991" fmla="*/ 576752 h 977923"/>
                    <a:gd name="connsiteX992" fmla="*/ 789492 w 1209257"/>
                    <a:gd name="connsiteY992" fmla="*/ 583420 h 977923"/>
                    <a:gd name="connsiteX993" fmla="*/ 783184 w 1209257"/>
                    <a:gd name="connsiteY993" fmla="*/ 576752 h 977923"/>
                    <a:gd name="connsiteX994" fmla="*/ 789492 w 1209257"/>
                    <a:gd name="connsiteY994" fmla="*/ 569529 h 977923"/>
                    <a:gd name="connsiteX995" fmla="*/ 770082 w 1209257"/>
                    <a:gd name="connsiteY995" fmla="*/ 569529 h 977923"/>
                    <a:gd name="connsiteX996" fmla="*/ 776390 w 1209257"/>
                    <a:gd name="connsiteY996" fmla="*/ 576752 h 977923"/>
                    <a:gd name="connsiteX997" fmla="*/ 770082 w 1209257"/>
                    <a:gd name="connsiteY997" fmla="*/ 583420 h 977923"/>
                    <a:gd name="connsiteX998" fmla="*/ 763774 w 1209257"/>
                    <a:gd name="connsiteY998" fmla="*/ 576752 h 977923"/>
                    <a:gd name="connsiteX999" fmla="*/ 770082 w 1209257"/>
                    <a:gd name="connsiteY999" fmla="*/ 569529 h 977923"/>
                    <a:gd name="connsiteX1000" fmla="*/ 521637 w 1209257"/>
                    <a:gd name="connsiteY1000" fmla="*/ 569529 h 977923"/>
                    <a:gd name="connsiteX1001" fmla="*/ 527460 w 1209257"/>
                    <a:gd name="connsiteY1001" fmla="*/ 576752 h 977923"/>
                    <a:gd name="connsiteX1002" fmla="*/ 521637 w 1209257"/>
                    <a:gd name="connsiteY1002" fmla="*/ 583420 h 977923"/>
                    <a:gd name="connsiteX1003" fmla="*/ 515329 w 1209257"/>
                    <a:gd name="connsiteY1003" fmla="*/ 576752 h 977923"/>
                    <a:gd name="connsiteX1004" fmla="*/ 521637 w 1209257"/>
                    <a:gd name="connsiteY1004" fmla="*/ 569529 h 977923"/>
                    <a:gd name="connsiteX1005" fmla="*/ 502227 w 1209257"/>
                    <a:gd name="connsiteY1005" fmla="*/ 569529 h 977923"/>
                    <a:gd name="connsiteX1006" fmla="*/ 508536 w 1209257"/>
                    <a:gd name="connsiteY1006" fmla="*/ 576752 h 977923"/>
                    <a:gd name="connsiteX1007" fmla="*/ 502227 w 1209257"/>
                    <a:gd name="connsiteY1007" fmla="*/ 583420 h 977923"/>
                    <a:gd name="connsiteX1008" fmla="*/ 496405 w 1209257"/>
                    <a:gd name="connsiteY1008" fmla="*/ 576752 h 977923"/>
                    <a:gd name="connsiteX1009" fmla="*/ 502227 w 1209257"/>
                    <a:gd name="connsiteY1009" fmla="*/ 569529 h 977923"/>
                    <a:gd name="connsiteX1010" fmla="*/ 483303 w 1209257"/>
                    <a:gd name="connsiteY1010" fmla="*/ 569529 h 977923"/>
                    <a:gd name="connsiteX1011" fmla="*/ 489611 w 1209257"/>
                    <a:gd name="connsiteY1011" fmla="*/ 576752 h 977923"/>
                    <a:gd name="connsiteX1012" fmla="*/ 483303 w 1209257"/>
                    <a:gd name="connsiteY1012" fmla="*/ 583420 h 977923"/>
                    <a:gd name="connsiteX1013" fmla="*/ 476995 w 1209257"/>
                    <a:gd name="connsiteY1013" fmla="*/ 576752 h 977923"/>
                    <a:gd name="connsiteX1014" fmla="*/ 483303 w 1209257"/>
                    <a:gd name="connsiteY1014" fmla="*/ 569529 h 977923"/>
                    <a:gd name="connsiteX1015" fmla="*/ 463893 w 1209257"/>
                    <a:gd name="connsiteY1015" fmla="*/ 569529 h 977923"/>
                    <a:gd name="connsiteX1016" fmla="*/ 470201 w 1209257"/>
                    <a:gd name="connsiteY1016" fmla="*/ 576752 h 977923"/>
                    <a:gd name="connsiteX1017" fmla="*/ 463893 w 1209257"/>
                    <a:gd name="connsiteY1017" fmla="*/ 583420 h 977923"/>
                    <a:gd name="connsiteX1018" fmla="*/ 458070 w 1209257"/>
                    <a:gd name="connsiteY1018" fmla="*/ 576752 h 977923"/>
                    <a:gd name="connsiteX1019" fmla="*/ 463893 w 1209257"/>
                    <a:gd name="connsiteY1019" fmla="*/ 569529 h 977923"/>
                    <a:gd name="connsiteX1020" fmla="*/ 1188712 w 1209257"/>
                    <a:gd name="connsiteY1020" fmla="*/ 554193 h 977923"/>
                    <a:gd name="connsiteX1021" fmla="*/ 1188552 w 1209257"/>
                    <a:gd name="connsiteY1021" fmla="*/ 554708 h 977923"/>
                    <a:gd name="connsiteX1022" fmla="*/ 1188362 w 1209257"/>
                    <a:gd name="connsiteY1022" fmla="*/ 554527 h 977923"/>
                    <a:gd name="connsiteX1023" fmla="*/ 1037936 w 1209257"/>
                    <a:gd name="connsiteY1023" fmla="*/ 547859 h 977923"/>
                    <a:gd name="connsiteX1024" fmla="*/ 1044245 w 1209257"/>
                    <a:gd name="connsiteY1024" fmla="*/ 554527 h 977923"/>
                    <a:gd name="connsiteX1025" fmla="*/ 1037936 w 1209257"/>
                    <a:gd name="connsiteY1025" fmla="*/ 561750 h 977923"/>
                    <a:gd name="connsiteX1026" fmla="*/ 1031628 w 1209257"/>
                    <a:gd name="connsiteY1026" fmla="*/ 554527 h 977923"/>
                    <a:gd name="connsiteX1027" fmla="*/ 1037936 w 1209257"/>
                    <a:gd name="connsiteY1027" fmla="*/ 547859 h 977923"/>
                    <a:gd name="connsiteX1028" fmla="*/ 1019012 w 1209257"/>
                    <a:gd name="connsiteY1028" fmla="*/ 547859 h 977923"/>
                    <a:gd name="connsiteX1029" fmla="*/ 1024835 w 1209257"/>
                    <a:gd name="connsiteY1029" fmla="*/ 554527 h 977923"/>
                    <a:gd name="connsiteX1030" fmla="*/ 1019012 w 1209257"/>
                    <a:gd name="connsiteY1030" fmla="*/ 561750 h 977923"/>
                    <a:gd name="connsiteX1031" fmla="*/ 1012704 w 1209257"/>
                    <a:gd name="connsiteY1031" fmla="*/ 554527 h 977923"/>
                    <a:gd name="connsiteX1032" fmla="*/ 1019012 w 1209257"/>
                    <a:gd name="connsiteY1032" fmla="*/ 547859 h 977923"/>
                    <a:gd name="connsiteX1033" fmla="*/ 999602 w 1209257"/>
                    <a:gd name="connsiteY1033" fmla="*/ 547859 h 977923"/>
                    <a:gd name="connsiteX1034" fmla="*/ 1005910 w 1209257"/>
                    <a:gd name="connsiteY1034" fmla="*/ 554527 h 977923"/>
                    <a:gd name="connsiteX1035" fmla="*/ 999602 w 1209257"/>
                    <a:gd name="connsiteY1035" fmla="*/ 561750 h 977923"/>
                    <a:gd name="connsiteX1036" fmla="*/ 993779 w 1209257"/>
                    <a:gd name="connsiteY1036" fmla="*/ 554527 h 977923"/>
                    <a:gd name="connsiteX1037" fmla="*/ 999602 w 1209257"/>
                    <a:gd name="connsiteY1037" fmla="*/ 547859 h 977923"/>
                    <a:gd name="connsiteX1038" fmla="*/ 980678 w 1209257"/>
                    <a:gd name="connsiteY1038" fmla="*/ 547859 h 977923"/>
                    <a:gd name="connsiteX1039" fmla="*/ 986986 w 1209257"/>
                    <a:gd name="connsiteY1039" fmla="*/ 554527 h 977923"/>
                    <a:gd name="connsiteX1040" fmla="*/ 980678 w 1209257"/>
                    <a:gd name="connsiteY1040" fmla="*/ 561750 h 977923"/>
                    <a:gd name="connsiteX1041" fmla="*/ 974370 w 1209257"/>
                    <a:gd name="connsiteY1041" fmla="*/ 554527 h 977923"/>
                    <a:gd name="connsiteX1042" fmla="*/ 980678 w 1209257"/>
                    <a:gd name="connsiteY1042" fmla="*/ 547859 h 977923"/>
                    <a:gd name="connsiteX1043" fmla="*/ 961268 w 1209257"/>
                    <a:gd name="connsiteY1043" fmla="*/ 547859 h 977923"/>
                    <a:gd name="connsiteX1044" fmla="*/ 967576 w 1209257"/>
                    <a:gd name="connsiteY1044" fmla="*/ 554527 h 977923"/>
                    <a:gd name="connsiteX1045" fmla="*/ 961268 w 1209257"/>
                    <a:gd name="connsiteY1045" fmla="*/ 561750 h 977923"/>
                    <a:gd name="connsiteX1046" fmla="*/ 955445 w 1209257"/>
                    <a:gd name="connsiteY1046" fmla="*/ 554527 h 977923"/>
                    <a:gd name="connsiteX1047" fmla="*/ 961268 w 1209257"/>
                    <a:gd name="connsiteY1047" fmla="*/ 547859 h 977923"/>
                    <a:gd name="connsiteX1048" fmla="*/ 942343 w 1209257"/>
                    <a:gd name="connsiteY1048" fmla="*/ 547859 h 977923"/>
                    <a:gd name="connsiteX1049" fmla="*/ 948652 w 1209257"/>
                    <a:gd name="connsiteY1049" fmla="*/ 554527 h 977923"/>
                    <a:gd name="connsiteX1050" fmla="*/ 942343 w 1209257"/>
                    <a:gd name="connsiteY1050" fmla="*/ 561750 h 977923"/>
                    <a:gd name="connsiteX1051" fmla="*/ 936035 w 1209257"/>
                    <a:gd name="connsiteY1051" fmla="*/ 554527 h 977923"/>
                    <a:gd name="connsiteX1052" fmla="*/ 942343 w 1209257"/>
                    <a:gd name="connsiteY1052" fmla="*/ 547859 h 977923"/>
                    <a:gd name="connsiteX1053" fmla="*/ 923419 w 1209257"/>
                    <a:gd name="connsiteY1053" fmla="*/ 547859 h 977923"/>
                    <a:gd name="connsiteX1054" fmla="*/ 929242 w 1209257"/>
                    <a:gd name="connsiteY1054" fmla="*/ 554527 h 977923"/>
                    <a:gd name="connsiteX1055" fmla="*/ 923419 w 1209257"/>
                    <a:gd name="connsiteY1055" fmla="*/ 561750 h 977923"/>
                    <a:gd name="connsiteX1056" fmla="*/ 917111 w 1209257"/>
                    <a:gd name="connsiteY1056" fmla="*/ 554527 h 977923"/>
                    <a:gd name="connsiteX1057" fmla="*/ 923419 w 1209257"/>
                    <a:gd name="connsiteY1057" fmla="*/ 547859 h 977923"/>
                    <a:gd name="connsiteX1058" fmla="*/ 904009 w 1209257"/>
                    <a:gd name="connsiteY1058" fmla="*/ 547859 h 977923"/>
                    <a:gd name="connsiteX1059" fmla="*/ 910317 w 1209257"/>
                    <a:gd name="connsiteY1059" fmla="*/ 554527 h 977923"/>
                    <a:gd name="connsiteX1060" fmla="*/ 904009 w 1209257"/>
                    <a:gd name="connsiteY1060" fmla="*/ 561750 h 977923"/>
                    <a:gd name="connsiteX1061" fmla="*/ 897701 w 1209257"/>
                    <a:gd name="connsiteY1061" fmla="*/ 554527 h 977923"/>
                    <a:gd name="connsiteX1062" fmla="*/ 904009 w 1209257"/>
                    <a:gd name="connsiteY1062" fmla="*/ 547859 h 977923"/>
                    <a:gd name="connsiteX1063" fmla="*/ 885085 w 1209257"/>
                    <a:gd name="connsiteY1063" fmla="*/ 547859 h 977923"/>
                    <a:gd name="connsiteX1064" fmla="*/ 890908 w 1209257"/>
                    <a:gd name="connsiteY1064" fmla="*/ 554527 h 977923"/>
                    <a:gd name="connsiteX1065" fmla="*/ 885085 w 1209257"/>
                    <a:gd name="connsiteY1065" fmla="*/ 561750 h 977923"/>
                    <a:gd name="connsiteX1066" fmla="*/ 878777 w 1209257"/>
                    <a:gd name="connsiteY1066" fmla="*/ 554527 h 977923"/>
                    <a:gd name="connsiteX1067" fmla="*/ 885085 w 1209257"/>
                    <a:gd name="connsiteY1067" fmla="*/ 547859 h 977923"/>
                    <a:gd name="connsiteX1068" fmla="*/ 865675 w 1209257"/>
                    <a:gd name="connsiteY1068" fmla="*/ 547859 h 977923"/>
                    <a:gd name="connsiteX1069" fmla="*/ 871983 w 1209257"/>
                    <a:gd name="connsiteY1069" fmla="*/ 554527 h 977923"/>
                    <a:gd name="connsiteX1070" fmla="*/ 865675 w 1209257"/>
                    <a:gd name="connsiteY1070" fmla="*/ 561750 h 977923"/>
                    <a:gd name="connsiteX1071" fmla="*/ 859852 w 1209257"/>
                    <a:gd name="connsiteY1071" fmla="*/ 554527 h 977923"/>
                    <a:gd name="connsiteX1072" fmla="*/ 865675 w 1209257"/>
                    <a:gd name="connsiteY1072" fmla="*/ 547859 h 977923"/>
                    <a:gd name="connsiteX1073" fmla="*/ 846750 w 1209257"/>
                    <a:gd name="connsiteY1073" fmla="*/ 547859 h 977923"/>
                    <a:gd name="connsiteX1074" fmla="*/ 853059 w 1209257"/>
                    <a:gd name="connsiteY1074" fmla="*/ 554527 h 977923"/>
                    <a:gd name="connsiteX1075" fmla="*/ 846750 w 1209257"/>
                    <a:gd name="connsiteY1075" fmla="*/ 561750 h 977923"/>
                    <a:gd name="connsiteX1076" fmla="*/ 840442 w 1209257"/>
                    <a:gd name="connsiteY1076" fmla="*/ 554527 h 977923"/>
                    <a:gd name="connsiteX1077" fmla="*/ 846750 w 1209257"/>
                    <a:gd name="connsiteY1077" fmla="*/ 547859 h 977923"/>
                    <a:gd name="connsiteX1078" fmla="*/ 827341 w 1209257"/>
                    <a:gd name="connsiteY1078" fmla="*/ 547859 h 977923"/>
                    <a:gd name="connsiteX1079" fmla="*/ 833649 w 1209257"/>
                    <a:gd name="connsiteY1079" fmla="*/ 554527 h 977923"/>
                    <a:gd name="connsiteX1080" fmla="*/ 827341 w 1209257"/>
                    <a:gd name="connsiteY1080" fmla="*/ 561750 h 977923"/>
                    <a:gd name="connsiteX1081" fmla="*/ 821518 w 1209257"/>
                    <a:gd name="connsiteY1081" fmla="*/ 554527 h 977923"/>
                    <a:gd name="connsiteX1082" fmla="*/ 827341 w 1209257"/>
                    <a:gd name="connsiteY1082" fmla="*/ 547859 h 977923"/>
                    <a:gd name="connsiteX1083" fmla="*/ 808416 w 1209257"/>
                    <a:gd name="connsiteY1083" fmla="*/ 547859 h 977923"/>
                    <a:gd name="connsiteX1084" fmla="*/ 814724 w 1209257"/>
                    <a:gd name="connsiteY1084" fmla="*/ 554527 h 977923"/>
                    <a:gd name="connsiteX1085" fmla="*/ 808416 w 1209257"/>
                    <a:gd name="connsiteY1085" fmla="*/ 561750 h 977923"/>
                    <a:gd name="connsiteX1086" fmla="*/ 802108 w 1209257"/>
                    <a:gd name="connsiteY1086" fmla="*/ 554527 h 977923"/>
                    <a:gd name="connsiteX1087" fmla="*/ 808416 w 1209257"/>
                    <a:gd name="connsiteY1087" fmla="*/ 547859 h 977923"/>
                    <a:gd name="connsiteX1088" fmla="*/ 789492 w 1209257"/>
                    <a:gd name="connsiteY1088" fmla="*/ 547859 h 977923"/>
                    <a:gd name="connsiteX1089" fmla="*/ 795315 w 1209257"/>
                    <a:gd name="connsiteY1089" fmla="*/ 554527 h 977923"/>
                    <a:gd name="connsiteX1090" fmla="*/ 789492 w 1209257"/>
                    <a:gd name="connsiteY1090" fmla="*/ 561750 h 977923"/>
                    <a:gd name="connsiteX1091" fmla="*/ 783184 w 1209257"/>
                    <a:gd name="connsiteY1091" fmla="*/ 554527 h 977923"/>
                    <a:gd name="connsiteX1092" fmla="*/ 789492 w 1209257"/>
                    <a:gd name="connsiteY1092" fmla="*/ 547859 h 977923"/>
                    <a:gd name="connsiteX1093" fmla="*/ 770082 w 1209257"/>
                    <a:gd name="connsiteY1093" fmla="*/ 547859 h 977923"/>
                    <a:gd name="connsiteX1094" fmla="*/ 776390 w 1209257"/>
                    <a:gd name="connsiteY1094" fmla="*/ 554527 h 977923"/>
                    <a:gd name="connsiteX1095" fmla="*/ 770082 w 1209257"/>
                    <a:gd name="connsiteY1095" fmla="*/ 561750 h 977923"/>
                    <a:gd name="connsiteX1096" fmla="*/ 763774 w 1209257"/>
                    <a:gd name="connsiteY1096" fmla="*/ 554527 h 977923"/>
                    <a:gd name="connsiteX1097" fmla="*/ 770082 w 1209257"/>
                    <a:gd name="connsiteY1097" fmla="*/ 547859 h 977923"/>
                    <a:gd name="connsiteX1098" fmla="*/ 751157 w 1209257"/>
                    <a:gd name="connsiteY1098" fmla="*/ 547859 h 977923"/>
                    <a:gd name="connsiteX1099" fmla="*/ 757466 w 1209257"/>
                    <a:gd name="connsiteY1099" fmla="*/ 554527 h 977923"/>
                    <a:gd name="connsiteX1100" fmla="*/ 751157 w 1209257"/>
                    <a:gd name="connsiteY1100" fmla="*/ 561750 h 977923"/>
                    <a:gd name="connsiteX1101" fmla="*/ 744849 w 1209257"/>
                    <a:gd name="connsiteY1101" fmla="*/ 554527 h 977923"/>
                    <a:gd name="connsiteX1102" fmla="*/ 751157 w 1209257"/>
                    <a:gd name="connsiteY1102" fmla="*/ 547859 h 977923"/>
                    <a:gd name="connsiteX1103" fmla="*/ 406634 w 1209257"/>
                    <a:gd name="connsiteY1103" fmla="*/ 547859 h 977923"/>
                    <a:gd name="connsiteX1104" fmla="*/ 412943 w 1209257"/>
                    <a:gd name="connsiteY1104" fmla="*/ 554527 h 977923"/>
                    <a:gd name="connsiteX1105" fmla="*/ 406634 w 1209257"/>
                    <a:gd name="connsiteY1105" fmla="*/ 561750 h 977923"/>
                    <a:gd name="connsiteX1106" fmla="*/ 400326 w 1209257"/>
                    <a:gd name="connsiteY1106" fmla="*/ 554527 h 977923"/>
                    <a:gd name="connsiteX1107" fmla="*/ 406634 w 1209257"/>
                    <a:gd name="connsiteY1107" fmla="*/ 547859 h 977923"/>
                    <a:gd name="connsiteX1108" fmla="*/ 387710 w 1209257"/>
                    <a:gd name="connsiteY1108" fmla="*/ 528968 h 977923"/>
                    <a:gd name="connsiteX1109" fmla="*/ 391107 w 1209257"/>
                    <a:gd name="connsiteY1109" fmla="*/ 532857 h 977923"/>
                    <a:gd name="connsiteX1110" fmla="*/ 387710 w 1209257"/>
                    <a:gd name="connsiteY1110" fmla="*/ 536747 h 977923"/>
                    <a:gd name="connsiteX1111" fmla="*/ 383828 w 1209257"/>
                    <a:gd name="connsiteY1111" fmla="*/ 532857 h 977923"/>
                    <a:gd name="connsiteX1112" fmla="*/ 387710 w 1209257"/>
                    <a:gd name="connsiteY1112" fmla="*/ 528968 h 977923"/>
                    <a:gd name="connsiteX1113" fmla="*/ 1191273 w 1209257"/>
                    <a:gd name="connsiteY1113" fmla="*/ 525634 h 977923"/>
                    <a:gd name="connsiteX1114" fmla="*/ 1195597 w 1209257"/>
                    <a:gd name="connsiteY1114" fmla="*/ 530998 h 977923"/>
                    <a:gd name="connsiteX1115" fmla="*/ 1195446 w 1209257"/>
                    <a:gd name="connsiteY1115" fmla="*/ 532501 h 977923"/>
                    <a:gd name="connsiteX1116" fmla="*/ 1194232 w 1209257"/>
                    <a:gd name="connsiteY1116" fmla="*/ 536410 h 977923"/>
                    <a:gd name="connsiteX1117" fmla="*/ 1191273 w 1209257"/>
                    <a:gd name="connsiteY1117" fmla="*/ 540080 h 977923"/>
                    <a:gd name="connsiteX1118" fmla="*/ 1184965 w 1209257"/>
                    <a:gd name="connsiteY1118" fmla="*/ 532857 h 977923"/>
                    <a:gd name="connsiteX1119" fmla="*/ 1191273 w 1209257"/>
                    <a:gd name="connsiteY1119" fmla="*/ 525634 h 977923"/>
                    <a:gd name="connsiteX1120" fmla="*/ 1076271 w 1209257"/>
                    <a:gd name="connsiteY1120" fmla="*/ 525634 h 977923"/>
                    <a:gd name="connsiteX1121" fmla="*/ 1082579 w 1209257"/>
                    <a:gd name="connsiteY1121" fmla="*/ 532857 h 977923"/>
                    <a:gd name="connsiteX1122" fmla="*/ 1076271 w 1209257"/>
                    <a:gd name="connsiteY1122" fmla="*/ 540080 h 977923"/>
                    <a:gd name="connsiteX1123" fmla="*/ 1069963 w 1209257"/>
                    <a:gd name="connsiteY1123" fmla="*/ 532857 h 977923"/>
                    <a:gd name="connsiteX1124" fmla="*/ 1076271 w 1209257"/>
                    <a:gd name="connsiteY1124" fmla="*/ 525634 h 977923"/>
                    <a:gd name="connsiteX1125" fmla="*/ 1057346 w 1209257"/>
                    <a:gd name="connsiteY1125" fmla="*/ 525634 h 977923"/>
                    <a:gd name="connsiteX1126" fmla="*/ 1063169 w 1209257"/>
                    <a:gd name="connsiteY1126" fmla="*/ 532857 h 977923"/>
                    <a:gd name="connsiteX1127" fmla="*/ 1057346 w 1209257"/>
                    <a:gd name="connsiteY1127" fmla="*/ 540080 h 977923"/>
                    <a:gd name="connsiteX1128" fmla="*/ 1051038 w 1209257"/>
                    <a:gd name="connsiteY1128" fmla="*/ 532857 h 977923"/>
                    <a:gd name="connsiteX1129" fmla="*/ 1057346 w 1209257"/>
                    <a:gd name="connsiteY1129" fmla="*/ 525634 h 977923"/>
                    <a:gd name="connsiteX1130" fmla="*/ 1037936 w 1209257"/>
                    <a:gd name="connsiteY1130" fmla="*/ 525634 h 977923"/>
                    <a:gd name="connsiteX1131" fmla="*/ 1044245 w 1209257"/>
                    <a:gd name="connsiteY1131" fmla="*/ 532857 h 977923"/>
                    <a:gd name="connsiteX1132" fmla="*/ 1037936 w 1209257"/>
                    <a:gd name="connsiteY1132" fmla="*/ 540080 h 977923"/>
                    <a:gd name="connsiteX1133" fmla="*/ 1031628 w 1209257"/>
                    <a:gd name="connsiteY1133" fmla="*/ 532857 h 977923"/>
                    <a:gd name="connsiteX1134" fmla="*/ 1037936 w 1209257"/>
                    <a:gd name="connsiteY1134" fmla="*/ 525634 h 977923"/>
                    <a:gd name="connsiteX1135" fmla="*/ 999602 w 1209257"/>
                    <a:gd name="connsiteY1135" fmla="*/ 525634 h 977923"/>
                    <a:gd name="connsiteX1136" fmla="*/ 1005910 w 1209257"/>
                    <a:gd name="connsiteY1136" fmla="*/ 532857 h 977923"/>
                    <a:gd name="connsiteX1137" fmla="*/ 999602 w 1209257"/>
                    <a:gd name="connsiteY1137" fmla="*/ 540080 h 977923"/>
                    <a:gd name="connsiteX1138" fmla="*/ 993779 w 1209257"/>
                    <a:gd name="connsiteY1138" fmla="*/ 532857 h 977923"/>
                    <a:gd name="connsiteX1139" fmla="*/ 999602 w 1209257"/>
                    <a:gd name="connsiteY1139" fmla="*/ 525634 h 977923"/>
                    <a:gd name="connsiteX1140" fmla="*/ 980678 w 1209257"/>
                    <a:gd name="connsiteY1140" fmla="*/ 525634 h 977923"/>
                    <a:gd name="connsiteX1141" fmla="*/ 986986 w 1209257"/>
                    <a:gd name="connsiteY1141" fmla="*/ 532857 h 977923"/>
                    <a:gd name="connsiteX1142" fmla="*/ 980678 w 1209257"/>
                    <a:gd name="connsiteY1142" fmla="*/ 540080 h 977923"/>
                    <a:gd name="connsiteX1143" fmla="*/ 974370 w 1209257"/>
                    <a:gd name="connsiteY1143" fmla="*/ 532857 h 977923"/>
                    <a:gd name="connsiteX1144" fmla="*/ 980678 w 1209257"/>
                    <a:gd name="connsiteY1144" fmla="*/ 525634 h 977923"/>
                    <a:gd name="connsiteX1145" fmla="*/ 961268 w 1209257"/>
                    <a:gd name="connsiteY1145" fmla="*/ 525634 h 977923"/>
                    <a:gd name="connsiteX1146" fmla="*/ 967576 w 1209257"/>
                    <a:gd name="connsiteY1146" fmla="*/ 532857 h 977923"/>
                    <a:gd name="connsiteX1147" fmla="*/ 961268 w 1209257"/>
                    <a:gd name="connsiteY1147" fmla="*/ 540080 h 977923"/>
                    <a:gd name="connsiteX1148" fmla="*/ 955445 w 1209257"/>
                    <a:gd name="connsiteY1148" fmla="*/ 532857 h 977923"/>
                    <a:gd name="connsiteX1149" fmla="*/ 961268 w 1209257"/>
                    <a:gd name="connsiteY1149" fmla="*/ 525634 h 977923"/>
                    <a:gd name="connsiteX1150" fmla="*/ 942343 w 1209257"/>
                    <a:gd name="connsiteY1150" fmla="*/ 525634 h 977923"/>
                    <a:gd name="connsiteX1151" fmla="*/ 948652 w 1209257"/>
                    <a:gd name="connsiteY1151" fmla="*/ 532857 h 977923"/>
                    <a:gd name="connsiteX1152" fmla="*/ 942343 w 1209257"/>
                    <a:gd name="connsiteY1152" fmla="*/ 540080 h 977923"/>
                    <a:gd name="connsiteX1153" fmla="*/ 936035 w 1209257"/>
                    <a:gd name="connsiteY1153" fmla="*/ 532857 h 977923"/>
                    <a:gd name="connsiteX1154" fmla="*/ 942343 w 1209257"/>
                    <a:gd name="connsiteY1154" fmla="*/ 525634 h 977923"/>
                    <a:gd name="connsiteX1155" fmla="*/ 923419 w 1209257"/>
                    <a:gd name="connsiteY1155" fmla="*/ 525634 h 977923"/>
                    <a:gd name="connsiteX1156" fmla="*/ 929242 w 1209257"/>
                    <a:gd name="connsiteY1156" fmla="*/ 532857 h 977923"/>
                    <a:gd name="connsiteX1157" fmla="*/ 923419 w 1209257"/>
                    <a:gd name="connsiteY1157" fmla="*/ 540080 h 977923"/>
                    <a:gd name="connsiteX1158" fmla="*/ 917111 w 1209257"/>
                    <a:gd name="connsiteY1158" fmla="*/ 532857 h 977923"/>
                    <a:gd name="connsiteX1159" fmla="*/ 923419 w 1209257"/>
                    <a:gd name="connsiteY1159" fmla="*/ 525634 h 977923"/>
                    <a:gd name="connsiteX1160" fmla="*/ 904009 w 1209257"/>
                    <a:gd name="connsiteY1160" fmla="*/ 525634 h 977923"/>
                    <a:gd name="connsiteX1161" fmla="*/ 910317 w 1209257"/>
                    <a:gd name="connsiteY1161" fmla="*/ 532857 h 977923"/>
                    <a:gd name="connsiteX1162" fmla="*/ 904009 w 1209257"/>
                    <a:gd name="connsiteY1162" fmla="*/ 540080 h 977923"/>
                    <a:gd name="connsiteX1163" fmla="*/ 897701 w 1209257"/>
                    <a:gd name="connsiteY1163" fmla="*/ 532857 h 977923"/>
                    <a:gd name="connsiteX1164" fmla="*/ 904009 w 1209257"/>
                    <a:gd name="connsiteY1164" fmla="*/ 525634 h 977923"/>
                    <a:gd name="connsiteX1165" fmla="*/ 885085 w 1209257"/>
                    <a:gd name="connsiteY1165" fmla="*/ 525634 h 977923"/>
                    <a:gd name="connsiteX1166" fmla="*/ 890908 w 1209257"/>
                    <a:gd name="connsiteY1166" fmla="*/ 532857 h 977923"/>
                    <a:gd name="connsiteX1167" fmla="*/ 885085 w 1209257"/>
                    <a:gd name="connsiteY1167" fmla="*/ 540080 h 977923"/>
                    <a:gd name="connsiteX1168" fmla="*/ 878777 w 1209257"/>
                    <a:gd name="connsiteY1168" fmla="*/ 532857 h 977923"/>
                    <a:gd name="connsiteX1169" fmla="*/ 885085 w 1209257"/>
                    <a:gd name="connsiteY1169" fmla="*/ 525634 h 977923"/>
                    <a:gd name="connsiteX1170" fmla="*/ 865675 w 1209257"/>
                    <a:gd name="connsiteY1170" fmla="*/ 525634 h 977923"/>
                    <a:gd name="connsiteX1171" fmla="*/ 871983 w 1209257"/>
                    <a:gd name="connsiteY1171" fmla="*/ 532857 h 977923"/>
                    <a:gd name="connsiteX1172" fmla="*/ 865675 w 1209257"/>
                    <a:gd name="connsiteY1172" fmla="*/ 540080 h 977923"/>
                    <a:gd name="connsiteX1173" fmla="*/ 859852 w 1209257"/>
                    <a:gd name="connsiteY1173" fmla="*/ 532857 h 977923"/>
                    <a:gd name="connsiteX1174" fmla="*/ 865675 w 1209257"/>
                    <a:gd name="connsiteY1174" fmla="*/ 525634 h 977923"/>
                    <a:gd name="connsiteX1175" fmla="*/ 846750 w 1209257"/>
                    <a:gd name="connsiteY1175" fmla="*/ 525634 h 977923"/>
                    <a:gd name="connsiteX1176" fmla="*/ 853059 w 1209257"/>
                    <a:gd name="connsiteY1176" fmla="*/ 532857 h 977923"/>
                    <a:gd name="connsiteX1177" fmla="*/ 846750 w 1209257"/>
                    <a:gd name="connsiteY1177" fmla="*/ 540080 h 977923"/>
                    <a:gd name="connsiteX1178" fmla="*/ 840442 w 1209257"/>
                    <a:gd name="connsiteY1178" fmla="*/ 532857 h 977923"/>
                    <a:gd name="connsiteX1179" fmla="*/ 846750 w 1209257"/>
                    <a:gd name="connsiteY1179" fmla="*/ 525634 h 977923"/>
                    <a:gd name="connsiteX1180" fmla="*/ 827341 w 1209257"/>
                    <a:gd name="connsiteY1180" fmla="*/ 525634 h 977923"/>
                    <a:gd name="connsiteX1181" fmla="*/ 833649 w 1209257"/>
                    <a:gd name="connsiteY1181" fmla="*/ 532857 h 977923"/>
                    <a:gd name="connsiteX1182" fmla="*/ 827341 w 1209257"/>
                    <a:gd name="connsiteY1182" fmla="*/ 540080 h 977923"/>
                    <a:gd name="connsiteX1183" fmla="*/ 821518 w 1209257"/>
                    <a:gd name="connsiteY1183" fmla="*/ 532857 h 977923"/>
                    <a:gd name="connsiteX1184" fmla="*/ 827341 w 1209257"/>
                    <a:gd name="connsiteY1184" fmla="*/ 525634 h 977923"/>
                    <a:gd name="connsiteX1185" fmla="*/ 808416 w 1209257"/>
                    <a:gd name="connsiteY1185" fmla="*/ 525634 h 977923"/>
                    <a:gd name="connsiteX1186" fmla="*/ 814724 w 1209257"/>
                    <a:gd name="connsiteY1186" fmla="*/ 532857 h 977923"/>
                    <a:gd name="connsiteX1187" fmla="*/ 808416 w 1209257"/>
                    <a:gd name="connsiteY1187" fmla="*/ 540080 h 977923"/>
                    <a:gd name="connsiteX1188" fmla="*/ 802108 w 1209257"/>
                    <a:gd name="connsiteY1188" fmla="*/ 532857 h 977923"/>
                    <a:gd name="connsiteX1189" fmla="*/ 808416 w 1209257"/>
                    <a:gd name="connsiteY1189" fmla="*/ 525634 h 977923"/>
                    <a:gd name="connsiteX1190" fmla="*/ 789492 w 1209257"/>
                    <a:gd name="connsiteY1190" fmla="*/ 525634 h 977923"/>
                    <a:gd name="connsiteX1191" fmla="*/ 795315 w 1209257"/>
                    <a:gd name="connsiteY1191" fmla="*/ 532857 h 977923"/>
                    <a:gd name="connsiteX1192" fmla="*/ 789492 w 1209257"/>
                    <a:gd name="connsiteY1192" fmla="*/ 540080 h 977923"/>
                    <a:gd name="connsiteX1193" fmla="*/ 783184 w 1209257"/>
                    <a:gd name="connsiteY1193" fmla="*/ 532857 h 977923"/>
                    <a:gd name="connsiteX1194" fmla="*/ 789492 w 1209257"/>
                    <a:gd name="connsiteY1194" fmla="*/ 525634 h 977923"/>
                    <a:gd name="connsiteX1195" fmla="*/ 770082 w 1209257"/>
                    <a:gd name="connsiteY1195" fmla="*/ 525634 h 977923"/>
                    <a:gd name="connsiteX1196" fmla="*/ 776390 w 1209257"/>
                    <a:gd name="connsiteY1196" fmla="*/ 532857 h 977923"/>
                    <a:gd name="connsiteX1197" fmla="*/ 770082 w 1209257"/>
                    <a:gd name="connsiteY1197" fmla="*/ 540080 h 977923"/>
                    <a:gd name="connsiteX1198" fmla="*/ 763774 w 1209257"/>
                    <a:gd name="connsiteY1198" fmla="*/ 532857 h 977923"/>
                    <a:gd name="connsiteX1199" fmla="*/ 770082 w 1209257"/>
                    <a:gd name="connsiteY1199" fmla="*/ 525634 h 977923"/>
                    <a:gd name="connsiteX1200" fmla="*/ 751157 w 1209257"/>
                    <a:gd name="connsiteY1200" fmla="*/ 525634 h 977923"/>
                    <a:gd name="connsiteX1201" fmla="*/ 757466 w 1209257"/>
                    <a:gd name="connsiteY1201" fmla="*/ 532857 h 977923"/>
                    <a:gd name="connsiteX1202" fmla="*/ 751157 w 1209257"/>
                    <a:gd name="connsiteY1202" fmla="*/ 540080 h 977923"/>
                    <a:gd name="connsiteX1203" fmla="*/ 744849 w 1209257"/>
                    <a:gd name="connsiteY1203" fmla="*/ 532857 h 977923"/>
                    <a:gd name="connsiteX1204" fmla="*/ 751157 w 1209257"/>
                    <a:gd name="connsiteY1204" fmla="*/ 525634 h 977923"/>
                    <a:gd name="connsiteX1205" fmla="*/ 368300 w 1209257"/>
                    <a:gd name="connsiteY1205" fmla="*/ 525634 h 977923"/>
                    <a:gd name="connsiteX1206" fmla="*/ 374608 w 1209257"/>
                    <a:gd name="connsiteY1206" fmla="*/ 532857 h 977923"/>
                    <a:gd name="connsiteX1207" fmla="*/ 368300 w 1209257"/>
                    <a:gd name="connsiteY1207" fmla="*/ 540080 h 977923"/>
                    <a:gd name="connsiteX1208" fmla="*/ 362477 w 1209257"/>
                    <a:gd name="connsiteY1208" fmla="*/ 532857 h 977923"/>
                    <a:gd name="connsiteX1209" fmla="*/ 368300 w 1209257"/>
                    <a:gd name="connsiteY1209" fmla="*/ 525634 h 977923"/>
                    <a:gd name="connsiteX1210" fmla="*/ 349376 w 1209257"/>
                    <a:gd name="connsiteY1210" fmla="*/ 525634 h 977923"/>
                    <a:gd name="connsiteX1211" fmla="*/ 355684 w 1209257"/>
                    <a:gd name="connsiteY1211" fmla="*/ 532857 h 977923"/>
                    <a:gd name="connsiteX1212" fmla="*/ 349376 w 1209257"/>
                    <a:gd name="connsiteY1212" fmla="*/ 540080 h 977923"/>
                    <a:gd name="connsiteX1213" fmla="*/ 343068 w 1209257"/>
                    <a:gd name="connsiteY1213" fmla="*/ 532857 h 977923"/>
                    <a:gd name="connsiteX1214" fmla="*/ 349376 w 1209257"/>
                    <a:gd name="connsiteY1214" fmla="*/ 525634 h 977923"/>
                    <a:gd name="connsiteX1215" fmla="*/ 1191273 w 1209257"/>
                    <a:gd name="connsiteY1215" fmla="*/ 503964 h 977923"/>
                    <a:gd name="connsiteX1216" fmla="*/ 1197096 w 1209257"/>
                    <a:gd name="connsiteY1216" fmla="*/ 510632 h 977923"/>
                    <a:gd name="connsiteX1217" fmla="*/ 1191273 w 1209257"/>
                    <a:gd name="connsiteY1217" fmla="*/ 517855 h 977923"/>
                    <a:gd name="connsiteX1218" fmla="*/ 1184965 w 1209257"/>
                    <a:gd name="connsiteY1218" fmla="*/ 510632 h 977923"/>
                    <a:gd name="connsiteX1219" fmla="*/ 1191273 w 1209257"/>
                    <a:gd name="connsiteY1219" fmla="*/ 503964 h 977923"/>
                    <a:gd name="connsiteX1220" fmla="*/ 1095195 w 1209257"/>
                    <a:gd name="connsiteY1220" fmla="*/ 503964 h 977923"/>
                    <a:gd name="connsiteX1221" fmla="*/ 1101503 w 1209257"/>
                    <a:gd name="connsiteY1221" fmla="*/ 510632 h 977923"/>
                    <a:gd name="connsiteX1222" fmla="*/ 1095195 w 1209257"/>
                    <a:gd name="connsiteY1222" fmla="*/ 517855 h 977923"/>
                    <a:gd name="connsiteX1223" fmla="*/ 1089372 w 1209257"/>
                    <a:gd name="connsiteY1223" fmla="*/ 510632 h 977923"/>
                    <a:gd name="connsiteX1224" fmla="*/ 1095195 w 1209257"/>
                    <a:gd name="connsiteY1224" fmla="*/ 503964 h 977923"/>
                    <a:gd name="connsiteX1225" fmla="*/ 1076271 w 1209257"/>
                    <a:gd name="connsiteY1225" fmla="*/ 503964 h 977923"/>
                    <a:gd name="connsiteX1226" fmla="*/ 1082579 w 1209257"/>
                    <a:gd name="connsiteY1226" fmla="*/ 510632 h 977923"/>
                    <a:gd name="connsiteX1227" fmla="*/ 1076271 w 1209257"/>
                    <a:gd name="connsiteY1227" fmla="*/ 517855 h 977923"/>
                    <a:gd name="connsiteX1228" fmla="*/ 1069963 w 1209257"/>
                    <a:gd name="connsiteY1228" fmla="*/ 510632 h 977923"/>
                    <a:gd name="connsiteX1229" fmla="*/ 1076271 w 1209257"/>
                    <a:gd name="connsiteY1229" fmla="*/ 503964 h 977923"/>
                    <a:gd name="connsiteX1230" fmla="*/ 1057346 w 1209257"/>
                    <a:gd name="connsiteY1230" fmla="*/ 503964 h 977923"/>
                    <a:gd name="connsiteX1231" fmla="*/ 1063169 w 1209257"/>
                    <a:gd name="connsiteY1231" fmla="*/ 510632 h 977923"/>
                    <a:gd name="connsiteX1232" fmla="*/ 1057346 w 1209257"/>
                    <a:gd name="connsiteY1232" fmla="*/ 517855 h 977923"/>
                    <a:gd name="connsiteX1233" fmla="*/ 1051038 w 1209257"/>
                    <a:gd name="connsiteY1233" fmla="*/ 510632 h 977923"/>
                    <a:gd name="connsiteX1234" fmla="*/ 1057346 w 1209257"/>
                    <a:gd name="connsiteY1234" fmla="*/ 503964 h 977923"/>
                    <a:gd name="connsiteX1235" fmla="*/ 1037936 w 1209257"/>
                    <a:gd name="connsiteY1235" fmla="*/ 503964 h 977923"/>
                    <a:gd name="connsiteX1236" fmla="*/ 1044245 w 1209257"/>
                    <a:gd name="connsiteY1236" fmla="*/ 510632 h 977923"/>
                    <a:gd name="connsiteX1237" fmla="*/ 1037936 w 1209257"/>
                    <a:gd name="connsiteY1237" fmla="*/ 517855 h 977923"/>
                    <a:gd name="connsiteX1238" fmla="*/ 1031628 w 1209257"/>
                    <a:gd name="connsiteY1238" fmla="*/ 510632 h 977923"/>
                    <a:gd name="connsiteX1239" fmla="*/ 1037936 w 1209257"/>
                    <a:gd name="connsiteY1239" fmla="*/ 503964 h 977923"/>
                    <a:gd name="connsiteX1240" fmla="*/ 1019012 w 1209257"/>
                    <a:gd name="connsiteY1240" fmla="*/ 503964 h 977923"/>
                    <a:gd name="connsiteX1241" fmla="*/ 1024835 w 1209257"/>
                    <a:gd name="connsiteY1241" fmla="*/ 510632 h 977923"/>
                    <a:gd name="connsiteX1242" fmla="*/ 1019012 w 1209257"/>
                    <a:gd name="connsiteY1242" fmla="*/ 517855 h 977923"/>
                    <a:gd name="connsiteX1243" fmla="*/ 1012704 w 1209257"/>
                    <a:gd name="connsiteY1243" fmla="*/ 510632 h 977923"/>
                    <a:gd name="connsiteX1244" fmla="*/ 1019012 w 1209257"/>
                    <a:gd name="connsiteY1244" fmla="*/ 503964 h 977923"/>
                    <a:gd name="connsiteX1245" fmla="*/ 999602 w 1209257"/>
                    <a:gd name="connsiteY1245" fmla="*/ 503964 h 977923"/>
                    <a:gd name="connsiteX1246" fmla="*/ 1005910 w 1209257"/>
                    <a:gd name="connsiteY1246" fmla="*/ 510632 h 977923"/>
                    <a:gd name="connsiteX1247" fmla="*/ 999602 w 1209257"/>
                    <a:gd name="connsiteY1247" fmla="*/ 517855 h 977923"/>
                    <a:gd name="connsiteX1248" fmla="*/ 993779 w 1209257"/>
                    <a:gd name="connsiteY1248" fmla="*/ 510632 h 977923"/>
                    <a:gd name="connsiteX1249" fmla="*/ 999602 w 1209257"/>
                    <a:gd name="connsiteY1249" fmla="*/ 503964 h 977923"/>
                    <a:gd name="connsiteX1250" fmla="*/ 980678 w 1209257"/>
                    <a:gd name="connsiteY1250" fmla="*/ 503964 h 977923"/>
                    <a:gd name="connsiteX1251" fmla="*/ 986986 w 1209257"/>
                    <a:gd name="connsiteY1251" fmla="*/ 510632 h 977923"/>
                    <a:gd name="connsiteX1252" fmla="*/ 980678 w 1209257"/>
                    <a:gd name="connsiteY1252" fmla="*/ 517855 h 977923"/>
                    <a:gd name="connsiteX1253" fmla="*/ 974370 w 1209257"/>
                    <a:gd name="connsiteY1253" fmla="*/ 510632 h 977923"/>
                    <a:gd name="connsiteX1254" fmla="*/ 980678 w 1209257"/>
                    <a:gd name="connsiteY1254" fmla="*/ 503964 h 977923"/>
                    <a:gd name="connsiteX1255" fmla="*/ 961268 w 1209257"/>
                    <a:gd name="connsiteY1255" fmla="*/ 503964 h 977923"/>
                    <a:gd name="connsiteX1256" fmla="*/ 967576 w 1209257"/>
                    <a:gd name="connsiteY1256" fmla="*/ 510632 h 977923"/>
                    <a:gd name="connsiteX1257" fmla="*/ 961268 w 1209257"/>
                    <a:gd name="connsiteY1257" fmla="*/ 517855 h 977923"/>
                    <a:gd name="connsiteX1258" fmla="*/ 955445 w 1209257"/>
                    <a:gd name="connsiteY1258" fmla="*/ 510632 h 977923"/>
                    <a:gd name="connsiteX1259" fmla="*/ 961268 w 1209257"/>
                    <a:gd name="connsiteY1259" fmla="*/ 503964 h 977923"/>
                    <a:gd name="connsiteX1260" fmla="*/ 942343 w 1209257"/>
                    <a:gd name="connsiteY1260" fmla="*/ 503964 h 977923"/>
                    <a:gd name="connsiteX1261" fmla="*/ 948652 w 1209257"/>
                    <a:gd name="connsiteY1261" fmla="*/ 510632 h 977923"/>
                    <a:gd name="connsiteX1262" fmla="*/ 942343 w 1209257"/>
                    <a:gd name="connsiteY1262" fmla="*/ 517855 h 977923"/>
                    <a:gd name="connsiteX1263" fmla="*/ 936035 w 1209257"/>
                    <a:gd name="connsiteY1263" fmla="*/ 510632 h 977923"/>
                    <a:gd name="connsiteX1264" fmla="*/ 942343 w 1209257"/>
                    <a:gd name="connsiteY1264" fmla="*/ 503964 h 977923"/>
                    <a:gd name="connsiteX1265" fmla="*/ 923419 w 1209257"/>
                    <a:gd name="connsiteY1265" fmla="*/ 503964 h 977923"/>
                    <a:gd name="connsiteX1266" fmla="*/ 929242 w 1209257"/>
                    <a:gd name="connsiteY1266" fmla="*/ 510632 h 977923"/>
                    <a:gd name="connsiteX1267" fmla="*/ 923419 w 1209257"/>
                    <a:gd name="connsiteY1267" fmla="*/ 517855 h 977923"/>
                    <a:gd name="connsiteX1268" fmla="*/ 917111 w 1209257"/>
                    <a:gd name="connsiteY1268" fmla="*/ 510632 h 977923"/>
                    <a:gd name="connsiteX1269" fmla="*/ 923419 w 1209257"/>
                    <a:gd name="connsiteY1269" fmla="*/ 503964 h 977923"/>
                    <a:gd name="connsiteX1270" fmla="*/ 904009 w 1209257"/>
                    <a:gd name="connsiteY1270" fmla="*/ 503964 h 977923"/>
                    <a:gd name="connsiteX1271" fmla="*/ 910317 w 1209257"/>
                    <a:gd name="connsiteY1271" fmla="*/ 510632 h 977923"/>
                    <a:gd name="connsiteX1272" fmla="*/ 904009 w 1209257"/>
                    <a:gd name="connsiteY1272" fmla="*/ 517855 h 977923"/>
                    <a:gd name="connsiteX1273" fmla="*/ 897701 w 1209257"/>
                    <a:gd name="connsiteY1273" fmla="*/ 510632 h 977923"/>
                    <a:gd name="connsiteX1274" fmla="*/ 904009 w 1209257"/>
                    <a:gd name="connsiteY1274" fmla="*/ 503964 h 977923"/>
                    <a:gd name="connsiteX1275" fmla="*/ 885085 w 1209257"/>
                    <a:gd name="connsiteY1275" fmla="*/ 503964 h 977923"/>
                    <a:gd name="connsiteX1276" fmla="*/ 890908 w 1209257"/>
                    <a:gd name="connsiteY1276" fmla="*/ 510632 h 977923"/>
                    <a:gd name="connsiteX1277" fmla="*/ 885085 w 1209257"/>
                    <a:gd name="connsiteY1277" fmla="*/ 517855 h 977923"/>
                    <a:gd name="connsiteX1278" fmla="*/ 878777 w 1209257"/>
                    <a:gd name="connsiteY1278" fmla="*/ 510632 h 977923"/>
                    <a:gd name="connsiteX1279" fmla="*/ 885085 w 1209257"/>
                    <a:gd name="connsiteY1279" fmla="*/ 503964 h 977923"/>
                    <a:gd name="connsiteX1280" fmla="*/ 865675 w 1209257"/>
                    <a:gd name="connsiteY1280" fmla="*/ 503964 h 977923"/>
                    <a:gd name="connsiteX1281" fmla="*/ 871983 w 1209257"/>
                    <a:gd name="connsiteY1281" fmla="*/ 510632 h 977923"/>
                    <a:gd name="connsiteX1282" fmla="*/ 865675 w 1209257"/>
                    <a:gd name="connsiteY1282" fmla="*/ 517855 h 977923"/>
                    <a:gd name="connsiteX1283" fmla="*/ 859852 w 1209257"/>
                    <a:gd name="connsiteY1283" fmla="*/ 510632 h 977923"/>
                    <a:gd name="connsiteX1284" fmla="*/ 865675 w 1209257"/>
                    <a:gd name="connsiteY1284" fmla="*/ 503964 h 977923"/>
                    <a:gd name="connsiteX1285" fmla="*/ 846750 w 1209257"/>
                    <a:gd name="connsiteY1285" fmla="*/ 503964 h 977923"/>
                    <a:gd name="connsiteX1286" fmla="*/ 853059 w 1209257"/>
                    <a:gd name="connsiteY1286" fmla="*/ 510632 h 977923"/>
                    <a:gd name="connsiteX1287" fmla="*/ 846750 w 1209257"/>
                    <a:gd name="connsiteY1287" fmla="*/ 517855 h 977923"/>
                    <a:gd name="connsiteX1288" fmla="*/ 840442 w 1209257"/>
                    <a:gd name="connsiteY1288" fmla="*/ 510632 h 977923"/>
                    <a:gd name="connsiteX1289" fmla="*/ 846750 w 1209257"/>
                    <a:gd name="connsiteY1289" fmla="*/ 503964 h 977923"/>
                    <a:gd name="connsiteX1290" fmla="*/ 827341 w 1209257"/>
                    <a:gd name="connsiteY1290" fmla="*/ 503964 h 977923"/>
                    <a:gd name="connsiteX1291" fmla="*/ 833649 w 1209257"/>
                    <a:gd name="connsiteY1291" fmla="*/ 510632 h 977923"/>
                    <a:gd name="connsiteX1292" fmla="*/ 827341 w 1209257"/>
                    <a:gd name="connsiteY1292" fmla="*/ 517855 h 977923"/>
                    <a:gd name="connsiteX1293" fmla="*/ 821518 w 1209257"/>
                    <a:gd name="connsiteY1293" fmla="*/ 510632 h 977923"/>
                    <a:gd name="connsiteX1294" fmla="*/ 827341 w 1209257"/>
                    <a:gd name="connsiteY1294" fmla="*/ 503964 h 977923"/>
                    <a:gd name="connsiteX1295" fmla="*/ 808416 w 1209257"/>
                    <a:gd name="connsiteY1295" fmla="*/ 503964 h 977923"/>
                    <a:gd name="connsiteX1296" fmla="*/ 814724 w 1209257"/>
                    <a:gd name="connsiteY1296" fmla="*/ 510632 h 977923"/>
                    <a:gd name="connsiteX1297" fmla="*/ 808416 w 1209257"/>
                    <a:gd name="connsiteY1297" fmla="*/ 517855 h 977923"/>
                    <a:gd name="connsiteX1298" fmla="*/ 802108 w 1209257"/>
                    <a:gd name="connsiteY1298" fmla="*/ 510632 h 977923"/>
                    <a:gd name="connsiteX1299" fmla="*/ 808416 w 1209257"/>
                    <a:gd name="connsiteY1299" fmla="*/ 503964 h 977923"/>
                    <a:gd name="connsiteX1300" fmla="*/ 789492 w 1209257"/>
                    <a:gd name="connsiteY1300" fmla="*/ 503964 h 977923"/>
                    <a:gd name="connsiteX1301" fmla="*/ 795315 w 1209257"/>
                    <a:gd name="connsiteY1301" fmla="*/ 510632 h 977923"/>
                    <a:gd name="connsiteX1302" fmla="*/ 789492 w 1209257"/>
                    <a:gd name="connsiteY1302" fmla="*/ 517855 h 977923"/>
                    <a:gd name="connsiteX1303" fmla="*/ 783184 w 1209257"/>
                    <a:gd name="connsiteY1303" fmla="*/ 510632 h 977923"/>
                    <a:gd name="connsiteX1304" fmla="*/ 789492 w 1209257"/>
                    <a:gd name="connsiteY1304" fmla="*/ 503964 h 977923"/>
                    <a:gd name="connsiteX1305" fmla="*/ 770082 w 1209257"/>
                    <a:gd name="connsiteY1305" fmla="*/ 503964 h 977923"/>
                    <a:gd name="connsiteX1306" fmla="*/ 776390 w 1209257"/>
                    <a:gd name="connsiteY1306" fmla="*/ 510632 h 977923"/>
                    <a:gd name="connsiteX1307" fmla="*/ 770082 w 1209257"/>
                    <a:gd name="connsiteY1307" fmla="*/ 517855 h 977923"/>
                    <a:gd name="connsiteX1308" fmla="*/ 763774 w 1209257"/>
                    <a:gd name="connsiteY1308" fmla="*/ 510632 h 977923"/>
                    <a:gd name="connsiteX1309" fmla="*/ 770082 w 1209257"/>
                    <a:gd name="connsiteY1309" fmla="*/ 503964 h 977923"/>
                    <a:gd name="connsiteX1310" fmla="*/ 751157 w 1209257"/>
                    <a:gd name="connsiteY1310" fmla="*/ 503964 h 977923"/>
                    <a:gd name="connsiteX1311" fmla="*/ 757466 w 1209257"/>
                    <a:gd name="connsiteY1311" fmla="*/ 510632 h 977923"/>
                    <a:gd name="connsiteX1312" fmla="*/ 751157 w 1209257"/>
                    <a:gd name="connsiteY1312" fmla="*/ 517855 h 977923"/>
                    <a:gd name="connsiteX1313" fmla="*/ 744849 w 1209257"/>
                    <a:gd name="connsiteY1313" fmla="*/ 510632 h 977923"/>
                    <a:gd name="connsiteX1314" fmla="*/ 751157 w 1209257"/>
                    <a:gd name="connsiteY1314" fmla="*/ 503964 h 977923"/>
                    <a:gd name="connsiteX1315" fmla="*/ 444969 w 1209257"/>
                    <a:gd name="connsiteY1315" fmla="*/ 503964 h 977923"/>
                    <a:gd name="connsiteX1316" fmla="*/ 451277 w 1209257"/>
                    <a:gd name="connsiteY1316" fmla="*/ 510632 h 977923"/>
                    <a:gd name="connsiteX1317" fmla="*/ 444969 w 1209257"/>
                    <a:gd name="connsiteY1317" fmla="*/ 517855 h 977923"/>
                    <a:gd name="connsiteX1318" fmla="*/ 438661 w 1209257"/>
                    <a:gd name="connsiteY1318" fmla="*/ 510632 h 977923"/>
                    <a:gd name="connsiteX1319" fmla="*/ 444969 w 1209257"/>
                    <a:gd name="connsiteY1319" fmla="*/ 503964 h 977923"/>
                    <a:gd name="connsiteX1320" fmla="*/ 387710 w 1209257"/>
                    <a:gd name="connsiteY1320" fmla="*/ 503964 h 977923"/>
                    <a:gd name="connsiteX1321" fmla="*/ 393533 w 1209257"/>
                    <a:gd name="connsiteY1321" fmla="*/ 510632 h 977923"/>
                    <a:gd name="connsiteX1322" fmla="*/ 387710 w 1209257"/>
                    <a:gd name="connsiteY1322" fmla="*/ 517855 h 977923"/>
                    <a:gd name="connsiteX1323" fmla="*/ 381402 w 1209257"/>
                    <a:gd name="connsiteY1323" fmla="*/ 510632 h 977923"/>
                    <a:gd name="connsiteX1324" fmla="*/ 387710 w 1209257"/>
                    <a:gd name="connsiteY1324" fmla="*/ 503964 h 977923"/>
                    <a:gd name="connsiteX1325" fmla="*/ 329966 w 1209257"/>
                    <a:gd name="connsiteY1325" fmla="*/ 503964 h 977923"/>
                    <a:gd name="connsiteX1326" fmla="*/ 336274 w 1209257"/>
                    <a:gd name="connsiteY1326" fmla="*/ 510632 h 977923"/>
                    <a:gd name="connsiteX1327" fmla="*/ 329966 w 1209257"/>
                    <a:gd name="connsiteY1327" fmla="*/ 517855 h 977923"/>
                    <a:gd name="connsiteX1328" fmla="*/ 324143 w 1209257"/>
                    <a:gd name="connsiteY1328" fmla="*/ 510632 h 977923"/>
                    <a:gd name="connsiteX1329" fmla="*/ 329966 w 1209257"/>
                    <a:gd name="connsiteY1329" fmla="*/ 503964 h 977923"/>
                    <a:gd name="connsiteX1330" fmla="*/ 311041 w 1209257"/>
                    <a:gd name="connsiteY1330" fmla="*/ 503964 h 977923"/>
                    <a:gd name="connsiteX1331" fmla="*/ 317350 w 1209257"/>
                    <a:gd name="connsiteY1331" fmla="*/ 510632 h 977923"/>
                    <a:gd name="connsiteX1332" fmla="*/ 311041 w 1209257"/>
                    <a:gd name="connsiteY1332" fmla="*/ 517855 h 977923"/>
                    <a:gd name="connsiteX1333" fmla="*/ 304733 w 1209257"/>
                    <a:gd name="connsiteY1333" fmla="*/ 510632 h 977923"/>
                    <a:gd name="connsiteX1334" fmla="*/ 311041 w 1209257"/>
                    <a:gd name="connsiteY1334" fmla="*/ 503964 h 977923"/>
                    <a:gd name="connsiteX1335" fmla="*/ 1191273 w 1209257"/>
                    <a:gd name="connsiteY1335" fmla="*/ 481738 h 977923"/>
                    <a:gd name="connsiteX1336" fmla="*/ 1197096 w 1209257"/>
                    <a:gd name="connsiteY1336" fmla="*/ 488962 h 977923"/>
                    <a:gd name="connsiteX1337" fmla="*/ 1191273 w 1209257"/>
                    <a:gd name="connsiteY1337" fmla="*/ 496185 h 977923"/>
                    <a:gd name="connsiteX1338" fmla="*/ 1184965 w 1209257"/>
                    <a:gd name="connsiteY1338" fmla="*/ 488962 h 977923"/>
                    <a:gd name="connsiteX1339" fmla="*/ 1191273 w 1209257"/>
                    <a:gd name="connsiteY1339" fmla="*/ 481738 h 977923"/>
                    <a:gd name="connsiteX1340" fmla="*/ 1171864 w 1209257"/>
                    <a:gd name="connsiteY1340" fmla="*/ 481738 h 977923"/>
                    <a:gd name="connsiteX1341" fmla="*/ 1178172 w 1209257"/>
                    <a:gd name="connsiteY1341" fmla="*/ 488962 h 977923"/>
                    <a:gd name="connsiteX1342" fmla="*/ 1171864 w 1209257"/>
                    <a:gd name="connsiteY1342" fmla="*/ 496185 h 977923"/>
                    <a:gd name="connsiteX1343" fmla="*/ 1165556 w 1209257"/>
                    <a:gd name="connsiteY1343" fmla="*/ 488962 h 977923"/>
                    <a:gd name="connsiteX1344" fmla="*/ 1171864 w 1209257"/>
                    <a:gd name="connsiteY1344" fmla="*/ 481738 h 977923"/>
                    <a:gd name="connsiteX1345" fmla="*/ 1095195 w 1209257"/>
                    <a:gd name="connsiteY1345" fmla="*/ 481738 h 977923"/>
                    <a:gd name="connsiteX1346" fmla="*/ 1101503 w 1209257"/>
                    <a:gd name="connsiteY1346" fmla="*/ 488962 h 977923"/>
                    <a:gd name="connsiteX1347" fmla="*/ 1095195 w 1209257"/>
                    <a:gd name="connsiteY1347" fmla="*/ 496185 h 977923"/>
                    <a:gd name="connsiteX1348" fmla="*/ 1089372 w 1209257"/>
                    <a:gd name="connsiteY1348" fmla="*/ 488962 h 977923"/>
                    <a:gd name="connsiteX1349" fmla="*/ 1095195 w 1209257"/>
                    <a:gd name="connsiteY1349" fmla="*/ 481738 h 977923"/>
                    <a:gd name="connsiteX1350" fmla="*/ 1076271 w 1209257"/>
                    <a:gd name="connsiteY1350" fmla="*/ 481738 h 977923"/>
                    <a:gd name="connsiteX1351" fmla="*/ 1082579 w 1209257"/>
                    <a:gd name="connsiteY1351" fmla="*/ 488962 h 977923"/>
                    <a:gd name="connsiteX1352" fmla="*/ 1076271 w 1209257"/>
                    <a:gd name="connsiteY1352" fmla="*/ 496185 h 977923"/>
                    <a:gd name="connsiteX1353" fmla="*/ 1069963 w 1209257"/>
                    <a:gd name="connsiteY1353" fmla="*/ 488962 h 977923"/>
                    <a:gd name="connsiteX1354" fmla="*/ 1076271 w 1209257"/>
                    <a:gd name="connsiteY1354" fmla="*/ 481738 h 977923"/>
                    <a:gd name="connsiteX1355" fmla="*/ 1057346 w 1209257"/>
                    <a:gd name="connsiteY1355" fmla="*/ 481738 h 977923"/>
                    <a:gd name="connsiteX1356" fmla="*/ 1063169 w 1209257"/>
                    <a:gd name="connsiteY1356" fmla="*/ 488962 h 977923"/>
                    <a:gd name="connsiteX1357" fmla="*/ 1057346 w 1209257"/>
                    <a:gd name="connsiteY1357" fmla="*/ 496185 h 977923"/>
                    <a:gd name="connsiteX1358" fmla="*/ 1051038 w 1209257"/>
                    <a:gd name="connsiteY1358" fmla="*/ 488962 h 977923"/>
                    <a:gd name="connsiteX1359" fmla="*/ 1057346 w 1209257"/>
                    <a:gd name="connsiteY1359" fmla="*/ 481738 h 977923"/>
                    <a:gd name="connsiteX1360" fmla="*/ 1037936 w 1209257"/>
                    <a:gd name="connsiteY1360" fmla="*/ 481738 h 977923"/>
                    <a:gd name="connsiteX1361" fmla="*/ 1044245 w 1209257"/>
                    <a:gd name="connsiteY1361" fmla="*/ 488962 h 977923"/>
                    <a:gd name="connsiteX1362" fmla="*/ 1037936 w 1209257"/>
                    <a:gd name="connsiteY1362" fmla="*/ 496185 h 977923"/>
                    <a:gd name="connsiteX1363" fmla="*/ 1031628 w 1209257"/>
                    <a:gd name="connsiteY1363" fmla="*/ 488962 h 977923"/>
                    <a:gd name="connsiteX1364" fmla="*/ 1037936 w 1209257"/>
                    <a:gd name="connsiteY1364" fmla="*/ 481738 h 977923"/>
                    <a:gd name="connsiteX1365" fmla="*/ 1019012 w 1209257"/>
                    <a:gd name="connsiteY1365" fmla="*/ 481738 h 977923"/>
                    <a:gd name="connsiteX1366" fmla="*/ 1024835 w 1209257"/>
                    <a:gd name="connsiteY1366" fmla="*/ 488962 h 977923"/>
                    <a:gd name="connsiteX1367" fmla="*/ 1019012 w 1209257"/>
                    <a:gd name="connsiteY1367" fmla="*/ 496185 h 977923"/>
                    <a:gd name="connsiteX1368" fmla="*/ 1012704 w 1209257"/>
                    <a:gd name="connsiteY1368" fmla="*/ 488962 h 977923"/>
                    <a:gd name="connsiteX1369" fmla="*/ 1019012 w 1209257"/>
                    <a:gd name="connsiteY1369" fmla="*/ 481738 h 977923"/>
                    <a:gd name="connsiteX1370" fmla="*/ 980678 w 1209257"/>
                    <a:gd name="connsiteY1370" fmla="*/ 481738 h 977923"/>
                    <a:gd name="connsiteX1371" fmla="*/ 986986 w 1209257"/>
                    <a:gd name="connsiteY1371" fmla="*/ 488962 h 977923"/>
                    <a:gd name="connsiteX1372" fmla="*/ 980678 w 1209257"/>
                    <a:gd name="connsiteY1372" fmla="*/ 496185 h 977923"/>
                    <a:gd name="connsiteX1373" fmla="*/ 974370 w 1209257"/>
                    <a:gd name="connsiteY1373" fmla="*/ 488962 h 977923"/>
                    <a:gd name="connsiteX1374" fmla="*/ 980678 w 1209257"/>
                    <a:gd name="connsiteY1374" fmla="*/ 481738 h 977923"/>
                    <a:gd name="connsiteX1375" fmla="*/ 961268 w 1209257"/>
                    <a:gd name="connsiteY1375" fmla="*/ 481738 h 977923"/>
                    <a:gd name="connsiteX1376" fmla="*/ 967576 w 1209257"/>
                    <a:gd name="connsiteY1376" fmla="*/ 488962 h 977923"/>
                    <a:gd name="connsiteX1377" fmla="*/ 961268 w 1209257"/>
                    <a:gd name="connsiteY1377" fmla="*/ 496185 h 977923"/>
                    <a:gd name="connsiteX1378" fmla="*/ 955445 w 1209257"/>
                    <a:gd name="connsiteY1378" fmla="*/ 488962 h 977923"/>
                    <a:gd name="connsiteX1379" fmla="*/ 961268 w 1209257"/>
                    <a:gd name="connsiteY1379" fmla="*/ 481738 h 977923"/>
                    <a:gd name="connsiteX1380" fmla="*/ 942343 w 1209257"/>
                    <a:gd name="connsiteY1380" fmla="*/ 481738 h 977923"/>
                    <a:gd name="connsiteX1381" fmla="*/ 948652 w 1209257"/>
                    <a:gd name="connsiteY1381" fmla="*/ 488962 h 977923"/>
                    <a:gd name="connsiteX1382" fmla="*/ 942343 w 1209257"/>
                    <a:gd name="connsiteY1382" fmla="*/ 496185 h 977923"/>
                    <a:gd name="connsiteX1383" fmla="*/ 936035 w 1209257"/>
                    <a:gd name="connsiteY1383" fmla="*/ 488962 h 977923"/>
                    <a:gd name="connsiteX1384" fmla="*/ 942343 w 1209257"/>
                    <a:gd name="connsiteY1384" fmla="*/ 481738 h 977923"/>
                    <a:gd name="connsiteX1385" fmla="*/ 923419 w 1209257"/>
                    <a:gd name="connsiteY1385" fmla="*/ 481738 h 977923"/>
                    <a:gd name="connsiteX1386" fmla="*/ 929242 w 1209257"/>
                    <a:gd name="connsiteY1386" fmla="*/ 488962 h 977923"/>
                    <a:gd name="connsiteX1387" fmla="*/ 923419 w 1209257"/>
                    <a:gd name="connsiteY1387" fmla="*/ 496185 h 977923"/>
                    <a:gd name="connsiteX1388" fmla="*/ 917111 w 1209257"/>
                    <a:gd name="connsiteY1388" fmla="*/ 488962 h 977923"/>
                    <a:gd name="connsiteX1389" fmla="*/ 923419 w 1209257"/>
                    <a:gd name="connsiteY1389" fmla="*/ 481738 h 977923"/>
                    <a:gd name="connsiteX1390" fmla="*/ 904009 w 1209257"/>
                    <a:gd name="connsiteY1390" fmla="*/ 481738 h 977923"/>
                    <a:gd name="connsiteX1391" fmla="*/ 910317 w 1209257"/>
                    <a:gd name="connsiteY1391" fmla="*/ 488962 h 977923"/>
                    <a:gd name="connsiteX1392" fmla="*/ 904009 w 1209257"/>
                    <a:gd name="connsiteY1392" fmla="*/ 496185 h 977923"/>
                    <a:gd name="connsiteX1393" fmla="*/ 897701 w 1209257"/>
                    <a:gd name="connsiteY1393" fmla="*/ 488962 h 977923"/>
                    <a:gd name="connsiteX1394" fmla="*/ 904009 w 1209257"/>
                    <a:gd name="connsiteY1394" fmla="*/ 481738 h 977923"/>
                    <a:gd name="connsiteX1395" fmla="*/ 885085 w 1209257"/>
                    <a:gd name="connsiteY1395" fmla="*/ 481738 h 977923"/>
                    <a:gd name="connsiteX1396" fmla="*/ 890908 w 1209257"/>
                    <a:gd name="connsiteY1396" fmla="*/ 488962 h 977923"/>
                    <a:gd name="connsiteX1397" fmla="*/ 885085 w 1209257"/>
                    <a:gd name="connsiteY1397" fmla="*/ 496185 h 977923"/>
                    <a:gd name="connsiteX1398" fmla="*/ 878777 w 1209257"/>
                    <a:gd name="connsiteY1398" fmla="*/ 488962 h 977923"/>
                    <a:gd name="connsiteX1399" fmla="*/ 885085 w 1209257"/>
                    <a:gd name="connsiteY1399" fmla="*/ 481738 h 977923"/>
                    <a:gd name="connsiteX1400" fmla="*/ 865675 w 1209257"/>
                    <a:gd name="connsiteY1400" fmla="*/ 481738 h 977923"/>
                    <a:gd name="connsiteX1401" fmla="*/ 871983 w 1209257"/>
                    <a:gd name="connsiteY1401" fmla="*/ 488962 h 977923"/>
                    <a:gd name="connsiteX1402" fmla="*/ 865675 w 1209257"/>
                    <a:gd name="connsiteY1402" fmla="*/ 496185 h 977923"/>
                    <a:gd name="connsiteX1403" fmla="*/ 859852 w 1209257"/>
                    <a:gd name="connsiteY1403" fmla="*/ 488962 h 977923"/>
                    <a:gd name="connsiteX1404" fmla="*/ 865675 w 1209257"/>
                    <a:gd name="connsiteY1404" fmla="*/ 481738 h 977923"/>
                    <a:gd name="connsiteX1405" fmla="*/ 846750 w 1209257"/>
                    <a:gd name="connsiteY1405" fmla="*/ 481738 h 977923"/>
                    <a:gd name="connsiteX1406" fmla="*/ 853059 w 1209257"/>
                    <a:gd name="connsiteY1406" fmla="*/ 488962 h 977923"/>
                    <a:gd name="connsiteX1407" fmla="*/ 846750 w 1209257"/>
                    <a:gd name="connsiteY1407" fmla="*/ 496185 h 977923"/>
                    <a:gd name="connsiteX1408" fmla="*/ 840442 w 1209257"/>
                    <a:gd name="connsiteY1408" fmla="*/ 488962 h 977923"/>
                    <a:gd name="connsiteX1409" fmla="*/ 846750 w 1209257"/>
                    <a:gd name="connsiteY1409" fmla="*/ 481738 h 977923"/>
                    <a:gd name="connsiteX1410" fmla="*/ 827341 w 1209257"/>
                    <a:gd name="connsiteY1410" fmla="*/ 481738 h 977923"/>
                    <a:gd name="connsiteX1411" fmla="*/ 833649 w 1209257"/>
                    <a:gd name="connsiteY1411" fmla="*/ 488962 h 977923"/>
                    <a:gd name="connsiteX1412" fmla="*/ 827341 w 1209257"/>
                    <a:gd name="connsiteY1412" fmla="*/ 496185 h 977923"/>
                    <a:gd name="connsiteX1413" fmla="*/ 821518 w 1209257"/>
                    <a:gd name="connsiteY1413" fmla="*/ 488962 h 977923"/>
                    <a:gd name="connsiteX1414" fmla="*/ 827341 w 1209257"/>
                    <a:gd name="connsiteY1414" fmla="*/ 481738 h 977923"/>
                    <a:gd name="connsiteX1415" fmla="*/ 808416 w 1209257"/>
                    <a:gd name="connsiteY1415" fmla="*/ 481738 h 977923"/>
                    <a:gd name="connsiteX1416" fmla="*/ 814724 w 1209257"/>
                    <a:gd name="connsiteY1416" fmla="*/ 488962 h 977923"/>
                    <a:gd name="connsiteX1417" fmla="*/ 808416 w 1209257"/>
                    <a:gd name="connsiteY1417" fmla="*/ 496185 h 977923"/>
                    <a:gd name="connsiteX1418" fmla="*/ 802108 w 1209257"/>
                    <a:gd name="connsiteY1418" fmla="*/ 488962 h 977923"/>
                    <a:gd name="connsiteX1419" fmla="*/ 808416 w 1209257"/>
                    <a:gd name="connsiteY1419" fmla="*/ 481738 h 977923"/>
                    <a:gd name="connsiteX1420" fmla="*/ 789492 w 1209257"/>
                    <a:gd name="connsiteY1420" fmla="*/ 481738 h 977923"/>
                    <a:gd name="connsiteX1421" fmla="*/ 795315 w 1209257"/>
                    <a:gd name="connsiteY1421" fmla="*/ 488962 h 977923"/>
                    <a:gd name="connsiteX1422" fmla="*/ 789492 w 1209257"/>
                    <a:gd name="connsiteY1422" fmla="*/ 496185 h 977923"/>
                    <a:gd name="connsiteX1423" fmla="*/ 783184 w 1209257"/>
                    <a:gd name="connsiteY1423" fmla="*/ 488962 h 977923"/>
                    <a:gd name="connsiteX1424" fmla="*/ 789492 w 1209257"/>
                    <a:gd name="connsiteY1424" fmla="*/ 481738 h 977923"/>
                    <a:gd name="connsiteX1425" fmla="*/ 770082 w 1209257"/>
                    <a:gd name="connsiteY1425" fmla="*/ 481738 h 977923"/>
                    <a:gd name="connsiteX1426" fmla="*/ 776390 w 1209257"/>
                    <a:gd name="connsiteY1426" fmla="*/ 488962 h 977923"/>
                    <a:gd name="connsiteX1427" fmla="*/ 770082 w 1209257"/>
                    <a:gd name="connsiteY1427" fmla="*/ 496185 h 977923"/>
                    <a:gd name="connsiteX1428" fmla="*/ 763774 w 1209257"/>
                    <a:gd name="connsiteY1428" fmla="*/ 488962 h 977923"/>
                    <a:gd name="connsiteX1429" fmla="*/ 770082 w 1209257"/>
                    <a:gd name="connsiteY1429" fmla="*/ 481738 h 977923"/>
                    <a:gd name="connsiteX1430" fmla="*/ 751157 w 1209257"/>
                    <a:gd name="connsiteY1430" fmla="*/ 481738 h 977923"/>
                    <a:gd name="connsiteX1431" fmla="*/ 757466 w 1209257"/>
                    <a:gd name="connsiteY1431" fmla="*/ 488962 h 977923"/>
                    <a:gd name="connsiteX1432" fmla="*/ 751157 w 1209257"/>
                    <a:gd name="connsiteY1432" fmla="*/ 496185 h 977923"/>
                    <a:gd name="connsiteX1433" fmla="*/ 744849 w 1209257"/>
                    <a:gd name="connsiteY1433" fmla="*/ 488962 h 977923"/>
                    <a:gd name="connsiteX1434" fmla="*/ 751157 w 1209257"/>
                    <a:gd name="connsiteY1434" fmla="*/ 481738 h 977923"/>
                    <a:gd name="connsiteX1435" fmla="*/ 329966 w 1209257"/>
                    <a:gd name="connsiteY1435" fmla="*/ 481738 h 977923"/>
                    <a:gd name="connsiteX1436" fmla="*/ 336274 w 1209257"/>
                    <a:gd name="connsiteY1436" fmla="*/ 488962 h 977923"/>
                    <a:gd name="connsiteX1437" fmla="*/ 329966 w 1209257"/>
                    <a:gd name="connsiteY1437" fmla="*/ 496185 h 977923"/>
                    <a:gd name="connsiteX1438" fmla="*/ 324143 w 1209257"/>
                    <a:gd name="connsiteY1438" fmla="*/ 488962 h 977923"/>
                    <a:gd name="connsiteX1439" fmla="*/ 329966 w 1209257"/>
                    <a:gd name="connsiteY1439" fmla="*/ 481738 h 977923"/>
                    <a:gd name="connsiteX1440" fmla="*/ 311041 w 1209257"/>
                    <a:gd name="connsiteY1440" fmla="*/ 481738 h 977923"/>
                    <a:gd name="connsiteX1441" fmla="*/ 317350 w 1209257"/>
                    <a:gd name="connsiteY1441" fmla="*/ 488962 h 977923"/>
                    <a:gd name="connsiteX1442" fmla="*/ 311041 w 1209257"/>
                    <a:gd name="connsiteY1442" fmla="*/ 496185 h 977923"/>
                    <a:gd name="connsiteX1443" fmla="*/ 304733 w 1209257"/>
                    <a:gd name="connsiteY1443" fmla="*/ 488962 h 977923"/>
                    <a:gd name="connsiteX1444" fmla="*/ 311041 w 1209257"/>
                    <a:gd name="connsiteY1444" fmla="*/ 481738 h 977923"/>
                    <a:gd name="connsiteX1445" fmla="*/ 1191273 w 1209257"/>
                    <a:gd name="connsiteY1445" fmla="*/ 460068 h 977923"/>
                    <a:gd name="connsiteX1446" fmla="*/ 1197096 w 1209257"/>
                    <a:gd name="connsiteY1446" fmla="*/ 467292 h 977923"/>
                    <a:gd name="connsiteX1447" fmla="*/ 1191273 w 1209257"/>
                    <a:gd name="connsiteY1447" fmla="*/ 473959 h 977923"/>
                    <a:gd name="connsiteX1448" fmla="*/ 1184965 w 1209257"/>
                    <a:gd name="connsiteY1448" fmla="*/ 467292 h 977923"/>
                    <a:gd name="connsiteX1449" fmla="*/ 1191273 w 1209257"/>
                    <a:gd name="connsiteY1449" fmla="*/ 460068 h 977923"/>
                    <a:gd name="connsiteX1450" fmla="*/ 1171864 w 1209257"/>
                    <a:gd name="connsiteY1450" fmla="*/ 460068 h 977923"/>
                    <a:gd name="connsiteX1451" fmla="*/ 1178172 w 1209257"/>
                    <a:gd name="connsiteY1451" fmla="*/ 467292 h 977923"/>
                    <a:gd name="connsiteX1452" fmla="*/ 1171864 w 1209257"/>
                    <a:gd name="connsiteY1452" fmla="*/ 473959 h 977923"/>
                    <a:gd name="connsiteX1453" fmla="*/ 1165556 w 1209257"/>
                    <a:gd name="connsiteY1453" fmla="*/ 467292 h 977923"/>
                    <a:gd name="connsiteX1454" fmla="*/ 1171864 w 1209257"/>
                    <a:gd name="connsiteY1454" fmla="*/ 460068 h 977923"/>
                    <a:gd name="connsiteX1455" fmla="*/ 1152939 w 1209257"/>
                    <a:gd name="connsiteY1455" fmla="*/ 460068 h 977923"/>
                    <a:gd name="connsiteX1456" fmla="*/ 1158762 w 1209257"/>
                    <a:gd name="connsiteY1456" fmla="*/ 467292 h 977923"/>
                    <a:gd name="connsiteX1457" fmla="*/ 1152939 w 1209257"/>
                    <a:gd name="connsiteY1457" fmla="*/ 473959 h 977923"/>
                    <a:gd name="connsiteX1458" fmla="*/ 1146631 w 1209257"/>
                    <a:gd name="connsiteY1458" fmla="*/ 467292 h 977923"/>
                    <a:gd name="connsiteX1459" fmla="*/ 1152939 w 1209257"/>
                    <a:gd name="connsiteY1459" fmla="*/ 460068 h 977923"/>
                    <a:gd name="connsiteX1460" fmla="*/ 1133529 w 1209257"/>
                    <a:gd name="connsiteY1460" fmla="*/ 460068 h 977923"/>
                    <a:gd name="connsiteX1461" fmla="*/ 1139838 w 1209257"/>
                    <a:gd name="connsiteY1461" fmla="*/ 467292 h 977923"/>
                    <a:gd name="connsiteX1462" fmla="*/ 1133529 w 1209257"/>
                    <a:gd name="connsiteY1462" fmla="*/ 473959 h 977923"/>
                    <a:gd name="connsiteX1463" fmla="*/ 1127221 w 1209257"/>
                    <a:gd name="connsiteY1463" fmla="*/ 467292 h 977923"/>
                    <a:gd name="connsiteX1464" fmla="*/ 1133529 w 1209257"/>
                    <a:gd name="connsiteY1464" fmla="*/ 460068 h 977923"/>
                    <a:gd name="connsiteX1465" fmla="*/ 1114605 w 1209257"/>
                    <a:gd name="connsiteY1465" fmla="*/ 460068 h 977923"/>
                    <a:gd name="connsiteX1466" fmla="*/ 1120913 w 1209257"/>
                    <a:gd name="connsiteY1466" fmla="*/ 467292 h 977923"/>
                    <a:gd name="connsiteX1467" fmla="*/ 1114605 w 1209257"/>
                    <a:gd name="connsiteY1467" fmla="*/ 473959 h 977923"/>
                    <a:gd name="connsiteX1468" fmla="*/ 1108297 w 1209257"/>
                    <a:gd name="connsiteY1468" fmla="*/ 467292 h 977923"/>
                    <a:gd name="connsiteX1469" fmla="*/ 1114605 w 1209257"/>
                    <a:gd name="connsiteY1469" fmla="*/ 460068 h 977923"/>
                    <a:gd name="connsiteX1470" fmla="*/ 1095195 w 1209257"/>
                    <a:gd name="connsiteY1470" fmla="*/ 460068 h 977923"/>
                    <a:gd name="connsiteX1471" fmla="*/ 1101503 w 1209257"/>
                    <a:gd name="connsiteY1471" fmla="*/ 467292 h 977923"/>
                    <a:gd name="connsiteX1472" fmla="*/ 1095195 w 1209257"/>
                    <a:gd name="connsiteY1472" fmla="*/ 473959 h 977923"/>
                    <a:gd name="connsiteX1473" fmla="*/ 1089372 w 1209257"/>
                    <a:gd name="connsiteY1473" fmla="*/ 467292 h 977923"/>
                    <a:gd name="connsiteX1474" fmla="*/ 1095195 w 1209257"/>
                    <a:gd name="connsiteY1474" fmla="*/ 460068 h 977923"/>
                    <a:gd name="connsiteX1475" fmla="*/ 1057346 w 1209257"/>
                    <a:gd name="connsiteY1475" fmla="*/ 460068 h 977923"/>
                    <a:gd name="connsiteX1476" fmla="*/ 1063169 w 1209257"/>
                    <a:gd name="connsiteY1476" fmla="*/ 467292 h 977923"/>
                    <a:gd name="connsiteX1477" fmla="*/ 1057346 w 1209257"/>
                    <a:gd name="connsiteY1477" fmla="*/ 473959 h 977923"/>
                    <a:gd name="connsiteX1478" fmla="*/ 1051038 w 1209257"/>
                    <a:gd name="connsiteY1478" fmla="*/ 467292 h 977923"/>
                    <a:gd name="connsiteX1479" fmla="*/ 1057346 w 1209257"/>
                    <a:gd name="connsiteY1479" fmla="*/ 460068 h 977923"/>
                    <a:gd name="connsiteX1480" fmla="*/ 1037936 w 1209257"/>
                    <a:gd name="connsiteY1480" fmla="*/ 460068 h 977923"/>
                    <a:gd name="connsiteX1481" fmla="*/ 1044245 w 1209257"/>
                    <a:gd name="connsiteY1481" fmla="*/ 467292 h 977923"/>
                    <a:gd name="connsiteX1482" fmla="*/ 1037936 w 1209257"/>
                    <a:gd name="connsiteY1482" fmla="*/ 473959 h 977923"/>
                    <a:gd name="connsiteX1483" fmla="*/ 1031628 w 1209257"/>
                    <a:gd name="connsiteY1483" fmla="*/ 467292 h 977923"/>
                    <a:gd name="connsiteX1484" fmla="*/ 1037936 w 1209257"/>
                    <a:gd name="connsiteY1484" fmla="*/ 460068 h 977923"/>
                    <a:gd name="connsiteX1485" fmla="*/ 1019012 w 1209257"/>
                    <a:gd name="connsiteY1485" fmla="*/ 460068 h 977923"/>
                    <a:gd name="connsiteX1486" fmla="*/ 1024835 w 1209257"/>
                    <a:gd name="connsiteY1486" fmla="*/ 467292 h 977923"/>
                    <a:gd name="connsiteX1487" fmla="*/ 1019012 w 1209257"/>
                    <a:gd name="connsiteY1487" fmla="*/ 473959 h 977923"/>
                    <a:gd name="connsiteX1488" fmla="*/ 1012704 w 1209257"/>
                    <a:gd name="connsiteY1488" fmla="*/ 467292 h 977923"/>
                    <a:gd name="connsiteX1489" fmla="*/ 1019012 w 1209257"/>
                    <a:gd name="connsiteY1489" fmla="*/ 460068 h 977923"/>
                    <a:gd name="connsiteX1490" fmla="*/ 999602 w 1209257"/>
                    <a:gd name="connsiteY1490" fmla="*/ 460068 h 977923"/>
                    <a:gd name="connsiteX1491" fmla="*/ 1005910 w 1209257"/>
                    <a:gd name="connsiteY1491" fmla="*/ 467292 h 977923"/>
                    <a:gd name="connsiteX1492" fmla="*/ 999602 w 1209257"/>
                    <a:gd name="connsiteY1492" fmla="*/ 473959 h 977923"/>
                    <a:gd name="connsiteX1493" fmla="*/ 993779 w 1209257"/>
                    <a:gd name="connsiteY1493" fmla="*/ 467292 h 977923"/>
                    <a:gd name="connsiteX1494" fmla="*/ 999602 w 1209257"/>
                    <a:gd name="connsiteY1494" fmla="*/ 460068 h 977923"/>
                    <a:gd name="connsiteX1495" fmla="*/ 980678 w 1209257"/>
                    <a:gd name="connsiteY1495" fmla="*/ 460068 h 977923"/>
                    <a:gd name="connsiteX1496" fmla="*/ 986986 w 1209257"/>
                    <a:gd name="connsiteY1496" fmla="*/ 467292 h 977923"/>
                    <a:gd name="connsiteX1497" fmla="*/ 980678 w 1209257"/>
                    <a:gd name="connsiteY1497" fmla="*/ 473959 h 977923"/>
                    <a:gd name="connsiteX1498" fmla="*/ 974370 w 1209257"/>
                    <a:gd name="connsiteY1498" fmla="*/ 467292 h 977923"/>
                    <a:gd name="connsiteX1499" fmla="*/ 980678 w 1209257"/>
                    <a:gd name="connsiteY1499" fmla="*/ 460068 h 977923"/>
                    <a:gd name="connsiteX1500" fmla="*/ 961268 w 1209257"/>
                    <a:gd name="connsiteY1500" fmla="*/ 460068 h 977923"/>
                    <a:gd name="connsiteX1501" fmla="*/ 967576 w 1209257"/>
                    <a:gd name="connsiteY1501" fmla="*/ 467292 h 977923"/>
                    <a:gd name="connsiteX1502" fmla="*/ 961268 w 1209257"/>
                    <a:gd name="connsiteY1502" fmla="*/ 473959 h 977923"/>
                    <a:gd name="connsiteX1503" fmla="*/ 955445 w 1209257"/>
                    <a:gd name="connsiteY1503" fmla="*/ 467292 h 977923"/>
                    <a:gd name="connsiteX1504" fmla="*/ 961268 w 1209257"/>
                    <a:gd name="connsiteY1504" fmla="*/ 460068 h 977923"/>
                    <a:gd name="connsiteX1505" fmla="*/ 942343 w 1209257"/>
                    <a:gd name="connsiteY1505" fmla="*/ 460068 h 977923"/>
                    <a:gd name="connsiteX1506" fmla="*/ 948652 w 1209257"/>
                    <a:gd name="connsiteY1506" fmla="*/ 467292 h 977923"/>
                    <a:gd name="connsiteX1507" fmla="*/ 942343 w 1209257"/>
                    <a:gd name="connsiteY1507" fmla="*/ 473959 h 977923"/>
                    <a:gd name="connsiteX1508" fmla="*/ 936035 w 1209257"/>
                    <a:gd name="connsiteY1508" fmla="*/ 467292 h 977923"/>
                    <a:gd name="connsiteX1509" fmla="*/ 942343 w 1209257"/>
                    <a:gd name="connsiteY1509" fmla="*/ 460068 h 977923"/>
                    <a:gd name="connsiteX1510" fmla="*/ 923419 w 1209257"/>
                    <a:gd name="connsiteY1510" fmla="*/ 460068 h 977923"/>
                    <a:gd name="connsiteX1511" fmla="*/ 929242 w 1209257"/>
                    <a:gd name="connsiteY1511" fmla="*/ 467292 h 977923"/>
                    <a:gd name="connsiteX1512" fmla="*/ 923419 w 1209257"/>
                    <a:gd name="connsiteY1512" fmla="*/ 473959 h 977923"/>
                    <a:gd name="connsiteX1513" fmla="*/ 917111 w 1209257"/>
                    <a:gd name="connsiteY1513" fmla="*/ 467292 h 977923"/>
                    <a:gd name="connsiteX1514" fmla="*/ 923419 w 1209257"/>
                    <a:gd name="connsiteY1514" fmla="*/ 460068 h 977923"/>
                    <a:gd name="connsiteX1515" fmla="*/ 904009 w 1209257"/>
                    <a:gd name="connsiteY1515" fmla="*/ 460068 h 977923"/>
                    <a:gd name="connsiteX1516" fmla="*/ 910317 w 1209257"/>
                    <a:gd name="connsiteY1516" fmla="*/ 467292 h 977923"/>
                    <a:gd name="connsiteX1517" fmla="*/ 904009 w 1209257"/>
                    <a:gd name="connsiteY1517" fmla="*/ 473959 h 977923"/>
                    <a:gd name="connsiteX1518" fmla="*/ 897701 w 1209257"/>
                    <a:gd name="connsiteY1518" fmla="*/ 467292 h 977923"/>
                    <a:gd name="connsiteX1519" fmla="*/ 904009 w 1209257"/>
                    <a:gd name="connsiteY1519" fmla="*/ 460068 h 977923"/>
                    <a:gd name="connsiteX1520" fmla="*/ 885085 w 1209257"/>
                    <a:gd name="connsiteY1520" fmla="*/ 460068 h 977923"/>
                    <a:gd name="connsiteX1521" fmla="*/ 890908 w 1209257"/>
                    <a:gd name="connsiteY1521" fmla="*/ 467292 h 977923"/>
                    <a:gd name="connsiteX1522" fmla="*/ 885085 w 1209257"/>
                    <a:gd name="connsiteY1522" fmla="*/ 473959 h 977923"/>
                    <a:gd name="connsiteX1523" fmla="*/ 878777 w 1209257"/>
                    <a:gd name="connsiteY1523" fmla="*/ 467292 h 977923"/>
                    <a:gd name="connsiteX1524" fmla="*/ 885085 w 1209257"/>
                    <a:gd name="connsiteY1524" fmla="*/ 460068 h 977923"/>
                    <a:gd name="connsiteX1525" fmla="*/ 865675 w 1209257"/>
                    <a:gd name="connsiteY1525" fmla="*/ 460068 h 977923"/>
                    <a:gd name="connsiteX1526" fmla="*/ 871983 w 1209257"/>
                    <a:gd name="connsiteY1526" fmla="*/ 467292 h 977923"/>
                    <a:gd name="connsiteX1527" fmla="*/ 865675 w 1209257"/>
                    <a:gd name="connsiteY1527" fmla="*/ 473959 h 977923"/>
                    <a:gd name="connsiteX1528" fmla="*/ 859852 w 1209257"/>
                    <a:gd name="connsiteY1528" fmla="*/ 467292 h 977923"/>
                    <a:gd name="connsiteX1529" fmla="*/ 865675 w 1209257"/>
                    <a:gd name="connsiteY1529" fmla="*/ 460068 h 977923"/>
                    <a:gd name="connsiteX1530" fmla="*/ 846750 w 1209257"/>
                    <a:gd name="connsiteY1530" fmla="*/ 460068 h 977923"/>
                    <a:gd name="connsiteX1531" fmla="*/ 853059 w 1209257"/>
                    <a:gd name="connsiteY1531" fmla="*/ 467292 h 977923"/>
                    <a:gd name="connsiteX1532" fmla="*/ 846750 w 1209257"/>
                    <a:gd name="connsiteY1532" fmla="*/ 473959 h 977923"/>
                    <a:gd name="connsiteX1533" fmla="*/ 840442 w 1209257"/>
                    <a:gd name="connsiteY1533" fmla="*/ 467292 h 977923"/>
                    <a:gd name="connsiteX1534" fmla="*/ 846750 w 1209257"/>
                    <a:gd name="connsiteY1534" fmla="*/ 460068 h 977923"/>
                    <a:gd name="connsiteX1535" fmla="*/ 827341 w 1209257"/>
                    <a:gd name="connsiteY1535" fmla="*/ 460068 h 977923"/>
                    <a:gd name="connsiteX1536" fmla="*/ 833649 w 1209257"/>
                    <a:gd name="connsiteY1536" fmla="*/ 467292 h 977923"/>
                    <a:gd name="connsiteX1537" fmla="*/ 827341 w 1209257"/>
                    <a:gd name="connsiteY1537" fmla="*/ 473959 h 977923"/>
                    <a:gd name="connsiteX1538" fmla="*/ 821518 w 1209257"/>
                    <a:gd name="connsiteY1538" fmla="*/ 467292 h 977923"/>
                    <a:gd name="connsiteX1539" fmla="*/ 827341 w 1209257"/>
                    <a:gd name="connsiteY1539" fmla="*/ 460068 h 977923"/>
                    <a:gd name="connsiteX1540" fmla="*/ 808416 w 1209257"/>
                    <a:gd name="connsiteY1540" fmla="*/ 460068 h 977923"/>
                    <a:gd name="connsiteX1541" fmla="*/ 814724 w 1209257"/>
                    <a:gd name="connsiteY1541" fmla="*/ 467292 h 977923"/>
                    <a:gd name="connsiteX1542" fmla="*/ 808416 w 1209257"/>
                    <a:gd name="connsiteY1542" fmla="*/ 473959 h 977923"/>
                    <a:gd name="connsiteX1543" fmla="*/ 802108 w 1209257"/>
                    <a:gd name="connsiteY1543" fmla="*/ 467292 h 977923"/>
                    <a:gd name="connsiteX1544" fmla="*/ 808416 w 1209257"/>
                    <a:gd name="connsiteY1544" fmla="*/ 460068 h 977923"/>
                    <a:gd name="connsiteX1545" fmla="*/ 789492 w 1209257"/>
                    <a:gd name="connsiteY1545" fmla="*/ 460068 h 977923"/>
                    <a:gd name="connsiteX1546" fmla="*/ 795315 w 1209257"/>
                    <a:gd name="connsiteY1546" fmla="*/ 467292 h 977923"/>
                    <a:gd name="connsiteX1547" fmla="*/ 789492 w 1209257"/>
                    <a:gd name="connsiteY1547" fmla="*/ 473959 h 977923"/>
                    <a:gd name="connsiteX1548" fmla="*/ 783184 w 1209257"/>
                    <a:gd name="connsiteY1548" fmla="*/ 467292 h 977923"/>
                    <a:gd name="connsiteX1549" fmla="*/ 789492 w 1209257"/>
                    <a:gd name="connsiteY1549" fmla="*/ 460068 h 977923"/>
                    <a:gd name="connsiteX1550" fmla="*/ 770082 w 1209257"/>
                    <a:gd name="connsiteY1550" fmla="*/ 460068 h 977923"/>
                    <a:gd name="connsiteX1551" fmla="*/ 776390 w 1209257"/>
                    <a:gd name="connsiteY1551" fmla="*/ 467292 h 977923"/>
                    <a:gd name="connsiteX1552" fmla="*/ 770082 w 1209257"/>
                    <a:gd name="connsiteY1552" fmla="*/ 473959 h 977923"/>
                    <a:gd name="connsiteX1553" fmla="*/ 763774 w 1209257"/>
                    <a:gd name="connsiteY1553" fmla="*/ 467292 h 977923"/>
                    <a:gd name="connsiteX1554" fmla="*/ 770082 w 1209257"/>
                    <a:gd name="connsiteY1554" fmla="*/ 460068 h 977923"/>
                    <a:gd name="connsiteX1555" fmla="*/ 426044 w 1209257"/>
                    <a:gd name="connsiteY1555" fmla="*/ 460068 h 977923"/>
                    <a:gd name="connsiteX1556" fmla="*/ 431867 w 1209257"/>
                    <a:gd name="connsiteY1556" fmla="*/ 467292 h 977923"/>
                    <a:gd name="connsiteX1557" fmla="*/ 426044 w 1209257"/>
                    <a:gd name="connsiteY1557" fmla="*/ 473959 h 977923"/>
                    <a:gd name="connsiteX1558" fmla="*/ 419736 w 1209257"/>
                    <a:gd name="connsiteY1558" fmla="*/ 467292 h 977923"/>
                    <a:gd name="connsiteX1559" fmla="*/ 426044 w 1209257"/>
                    <a:gd name="connsiteY1559" fmla="*/ 460068 h 977923"/>
                    <a:gd name="connsiteX1560" fmla="*/ 329966 w 1209257"/>
                    <a:gd name="connsiteY1560" fmla="*/ 460068 h 977923"/>
                    <a:gd name="connsiteX1561" fmla="*/ 336274 w 1209257"/>
                    <a:gd name="connsiteY1561" fmla="*/ 467292 h 977923"/>
                    <a:gd name="connsiteX1562" fmla="*/ 329966 w 1209257"/>
                    <a:gd name="connsiteY1562" fmla="*/ 473959 h 977923"/>
                    <a:gd name="connsiteX1563" fmla="*/ 324143 w 1209257"/>
                    <a:gd name="connsiteY1563" fmla="*/ 467292 h 977923"/>
                    <a:gd name="connsiteX1564" fmla="*/ 329966 w 1209257"/>
                    <a:gd name="connsiteY1564" fmla="*/ 460068 h 977923"/>
                    <a:gd name="connsiteX1565" fmla="*/ 311041 w 1209257"/>
                    <a:gd name="connsiteY1565" fmla="*/ 460068 h 977923"/>
                    <a:gd name="connsiteX1566" fmla="*/ 317350 w 1209257"/>
                    <a:gd name="connsiteY1566" fmla="*/ 467292 h 977923"/>
                    <a:gd name="connsiteX1567" fmla="*/ 311041 w 1209257"/>
                    <a:gd name="connsiteY1567" fmla="*/ 473959 h 977923"/>
                    <a:gd name="connsiteX1568" fmla="*/ 304733 w 1209257"/>
                    <a:gd name="connsiteY1568" fmla="*/ 467292 h 977923"/>
                    <a:gd name="connsiteX1569" fmla="*/ 311041 w 1209257"/>
                    <a:gd name="connsiteY1569" fmla="*/ 460068 h 977923"/>
                    <a:gd name="connsiteX1570" fmla="*/ 292117 w 1209257"/>
                    <a:gd name="connsiteY1570" fmla="*/ 460068 h 977923"/>
                    <a:gd name="connsiteX1571" fmla="*/ 297940 w 1209257"/>
                    <a:gd name="connsiteY1571" fmla="*/ 467292 h 977923"/>
                    <a:gd name="connsiteX1572" fmla="*/ 292117 w 1209257"/>
                    <a:gd name="connsiteY1572" fmla="*/ 473959 h 977923"/>
                    <a:gd name="connsiteX1573" fmla="*/ 285809 w 1209257"/>
                    <a:gd name="connsiteY1573" fmla="*/ 467292 h 977923"/>
                    <a:gd name="connsiteX1574" fmla="*/ 292117 w 1209257"/>
                    <a:gd name="connsiteY1574" fmla="*/ 460068 h 977923"/>
                    <a:gd name="connsiteX1575" fmla="*/ 1204308 w 1209257"/>
                    <a:gd name="connsiteY1575" fmla="*/ 444587 h 977923"/>
                    <a:gd name="connsiteX1576" fmla="*/ 1204222 w 1209257"/>
                    <a:gd name="connsiteY1576" fmla="*/ 445446 h 977923"/>
                    <a:gd name="connsiteX1577" fmla="*/ 1203890 w 1209257"/>
                    <a:gd name="connsiteY1577" fmla="*/ 445066 h 977923"/>
                    <a:gd name="connsiteX1578" fmla="*/ 1191273 w 1209257"/>
                    <a:gd name="connsiteY1578" fmla="*/ 437843 h 977923"/>
                    <a:gd name="connsiteX1579" fmla="*/ 1197096 w 1209257"/>
                    <a:gd name="connsiteY1579" fmla="*/ 445066 h 977923"/>
                    <a:gd name="connsiteX1580" fmla="*/ 1191273 w 1209257"/>
                    <a:gd name="connsiteY1580" fmla="*/ 452290 h 977923"/>
                    <a:gd name="connsiteX1581" fmla="*/ 1184965 w 1209257"/>
                    <a:gd name="connsiteY1581" fmla="*/ 445066 h 977923"/>
                    <a:gd name="connsiteX1582" fmla="*/ 1191273 w 1209257"/>
                    <a:gd name="connsiteY1582" fmla="*/ 437843 h 977923"/>
                    <a:gd name="connsiteX1583" fmla="*/ 1171864 w 1209257"/>
                    <a:gd name="connsiteY1583" fmla="*/ 437843 h 977923"/>
                    <a:gd name="connsiteX1584" fmla="*/ 1178172 w 1209257"/>
                    <a:gd name="connsiteY1584" fmla="*/ 445066 h 977923"/>
                    <a:gd name="connsiteX1585" fmla="*/ 1171864 w 1209257"/>
                    <a:gd name="connsiteY1585" fmla="*/ 452290 h 977923"/>
                    <a:gd name="connsiteX1586" fmla="*/ 1165556 w 1209257"/>
                    <a:gd name="connsiteY1586" fmla="*/ 445066 h 977923"/>
                    <a:gd name="connsiteX1587" fmla="*/ 1171864 w 1209257"/>
                    <a:gd name="connsiteY1587" fmla="*/ 437843 h 977923"/>
                    <a:gd name="connsiteX1588" fmla="*/ 1152939 w 1209257"/>
                    <a:gd name="connsiteY1588" fmla="*/ 437843 h 977923"/>
                    <a:gd name="connsiteX1589" fmla="*/ 1158762 w 1209257"/>
                    <a:gd name="connsiteY1589" fmla="*/ 445066 h 977923"/>
                    <a:gd name="connsiteX1590" fmla="*/ 1152939 w 1209257"/>
                    <a:gd name="connsiteY1590" fmla="*/ 452290 h 977923"/>
                    <a:gd name="connsiteX1591" fmla="*/ 1146631 w 1209257"/>
                    <a:gd name="connsiteY1591" fmla="*/ 445066 h 977923"/>
                    <a:gd name="connsiteX1592" fmla="*/ 1152939 w 1209257"/>
                    <a:gd name="connsiteY1592" fmla="*/ 437843 h 977923"/>
                    <a:gd name="connsiteX1593" fmla="*/ 1133529 w 1209257"/>
                    <a:gd name="connsiteY1593" fmla="*/ 437843 h 977923"/>
                    <a:gd name="connsiteX1594" fmla="*/ 1139838 w 1209257"/>
                    <a:gd name="connsiteY1594" fmla="*/ 445066 h 977923"/>
                    <a:gd name="connsiteX1595" fmla="*/ 1133529 w 1209257"/>
                    <a:gd name="connsiteY1595" fmla="*/ 452290 h 977923"/>
                    <a:gd name="connsiteX1596" fmla="*/ 1127221 w 1209257"/>
                    <a:gd name="connsiteY1596" fmla="*/ 445066 h 977923"/>
                    <a:gd name="connsiteX1597" fmla="*/ 1133529 w 1209257"/>
                    <a:gd name="connsiteY1597" fmla="*/ 437843 h 977923"/>
                    <a:gd name="connsiteX1598" fmla="*/ 1114605 w 1209257"/>
                    <a:gd name="connsiteY1598" fmla="*/ 437843 h 977923"/>
                    <a:gd name="connsiteX1599" fmla="*/ 1120913 w 1209257"/>
                    <a:gd name="connsiteY1599" fmla="*/ 445066 h 977923"/>
                    <a:gd name="connsiteX1600" fmla="*/ 1114605 w 1209257"/>
                    <a:gd name="connsiteY1600" fmla="*/ 452290 h 977923"/>
                    <a:gd name="connsiteX1601" fmla="*/ 1108297 w 1209257"/>
                    <a:gd name="connsiteY1601" fmla="*/ 445066 h 977923"/>
                    <a:gd name="connsiteX1602" fmla="*/ 1114605 w 1209257"/>
                    <a:gd name="connsiteY1602" fmla="*/ 437843 h 977923"/>
                    <a:gd name="connsiteX1603" fmla="*/ 1095195 w 1209257"/>
                    <a:gd name="connsiteY1603" fmla="*/ 437843 h 977923"/>
                    <a:gd name="connsiteX1604" fmla="*/ 1101503 w 1209257"/>
                    <a:gd name="connsiteY1604" fmla="*/ 445066 h 977923"/>
                    <a:gd name="connsiteX1605" fmla="*/ 1095195 w 1209257"/>
                    <a:gd name="connsiteY1605" fmla="*/ 452290 h 977923"/>
                    <a:gd name="connsiteX1606" fmla="*/ 1089372 w 1209257"/>
                    <a:gd name="connsiteY1606" fmla="*/ 445066 h 977923"/>
                    <a:gd name="connsiteX1607" fmla="*/ 1095195 w 1209257"/>
                    <a:gd name="connsiteY1607" fmla="*/ 437843 h 977923"/>
                    <a:gd name="connsiteX1608" fmla="*/ 1076271 w 1209257"/>
                    <a:gd name="connsiteY1608" fmla="*/ 437843 h 977923"/>
                    <a:gd name="connsiteX1609" fmla="*/ 1082579 w 1209257"/>
                    <a:gd name="connsiteY1609" fmla="*/ 445066 h 977923"/>
                    <a:gd name="connsiteX1610" fmla="*/ 1076271 w 1209257"/>
                    <a:gd name="connsiteY1610" fmla="*/ 452290 h 977923"/>
                    <a:gd name="connsiteX1611" fmla="*/ 1069963 w 1209257"/>
                    <a:gd name="connsiteY1611" fmla="*/ 445066 h 977923"/>
                    <a:gd name="connsiteX1612" fmla="*/ 1076271 w 1209257"/>
                    <a:gd name="connsiteY1612" fmla="*/ 437843 h 977923"/>
                    <a:gd name="connsiteX1613" fmla="*/ 1057346 w 1209257"/>
                    <a:gd name="connsiteY1613" fmla="*/ 437843 h 977923"/>
                    <a:gd name="connsiteX1614" fmla="*/ 1063169 w 1209257"/>
                    <a:gd name="connsiteY1614" fmla="*/ 445066 h 977923"/>
                    <a:gd name="connsiteX1615" fmla="*/ 1057346 w 1209257"/>
                    <a:gd name="connsiteY1615" fmla="*/ 452290 h 977923"/>
                    <a:gd name="connsiteX1616" fmla="*/ 1051038 w 1209257"/>
                    <a:gd name="connsiteY1616" fmla="*/ 445066 h 977923"/>
                    <a:gd name="connsiteX1617" fmla="*/ 1057346 w 1209257"/>
                    <a:gd name="connsiteY1617" fmla="*/ 437843 h 977923"/>
                    <a:gd name="connsiteX1618" fmla="*/ 1037936 w 1209257"/>
                    <a:gd name="connsiteY1618" fmla="*/ 437843 h 977923"/>
                    <a:gd name="connsiteX1619" fmla="*/ 1044245 w 1209257"/>
                    <a:gd name="connsiteY1619" fmla="*/ 445066 h 977923"/>
                    <a:gd name="connsiteX1620" fmla="*/ 1037936 w 1209257"/>
                    <a:gd name="connsiteY1620" fmla="*/ 452290 h 977923"/>
                    <a:gd name="connsiteX1621" fmla="*/ 1031628 w 1209257"/>
                    <a:gd name="connsiteY1621" fmla="*/ 445066 h 977923"/>
                    <a:gd name="connsiteX1622" fmla="*/ 1037936 w 1209257"/>
                    <a:gd name="connsiteY1622" fmla="*/ 437843 h 977923"/>
                    <a:gd name="connsiteX1623" fmla="*/ 1019012 w 1209257"/>
                    <a:gd name="connsiteY1623" fmla="*/ 437843 h 977923"/>
                    <a:gd name="connsiteX1624" fmla="*/ 1024835 w 1209257"/>
                    <a:gd name="connsiteY1624" fmla="*/ 445066 h 977923"/>
                    <a:gd name="connsiteX1625" fmla="*/ 1019012 w 1209257"/>
                    <a:gd name="connsiteY1625" fmla="*/ 452290 h 977923"/>
                    <a:gd name="connsiteX1626" fmla="*/ 1012704 w 1209257"/>
                    <a:gd name="connsiteY1626" fmla="*/ 445066 h 977923"/>
                    <a:gd name="connsiteX1627" fmla="*/ 1019012 w 1209257"/>
                    <a:gd name="connsiteY1627" fmla="*/ 437843 h 977923"/>
                    <a:gd name="connsiteX1628" fmla="*/ 999602 w 1209257"/>
                    <a:gd name="connsiteY1628" fmla="*/ 437843 h 977923"/>
                    <a:gd name="connsiteX1629" fmla="*/ 1005910 w 1209257"/>
                    <a:gd name="connsiteY1629" fmla="*/ 445066 h 977923"/>
                    <a:gd name="connsiteX1630" fmla="*/ 999602 w 1209257"/>
                    <a:gd name="connsiteY1630" fmla="*/ 452290 h 977923"/>
                    <a:gd name="connsiteX1631" fmla="*/ 993779 w 1209257"/>
                    <a:gd name="connsiteY1631" fmla="*/ 445066 h 977923"/>
                    <a:gd name="connsiteX1632" fmla="*/ 999602 w 1209257"/>
                    <a:gd name="connsiteY1632" fmla="*/ 437843 h 977923"/>
                    <a:gd name="connsiteX1633" fmla="*/ 980678 w 1209257"/>
                    <a:gd name="connsiteY1633" fmla="*/ 437843 h 977923"/>
                    <a:gd name="connsiteX1634" fmla="*/ 986986 w 1209257"/>
                    <a:gd name="connsiteY1634" fmla="*/ 445066 h 977923"/>
                    <a:gd name="connsiteX1635" fmla="*/ 980678 w 1209257"/>
                    <a:gd name="connsiteY1635" fmla="*/ 452290 h 977923"/>
                    <a:gd name="connsiteX1636" fmla="*/ 974370 w 1209257"/>
                    <a:gd name="connsiteY1636" fmla="*/ 445066 h 977923"/>
                    <a:gd name="connsiteX1637" fmla="*/ 980678 w 1209257"/>
                    <a:gd name="connsiteY1637" fmla="*/ 437843 h 977923"/>
                    <a:gd name="connsiteX1638" fmla="*/ 942343 w 1209257"/>
                    <a:gd name="connsiteY1638" fmla="*/ 437843 h 977923"/>
                    <a:gd name="connsiteX1639" fmla="*/ 948652 w 1209257"/>
                    <a:gd name="connsiteY1639" fmla="*/ 445066 h 977923"/>
                    <a:gd name="connsiteX1640" fmla="*/ 942343 w 1209257"/>
                    <a:gd name="connsiteY1640" fmla="*/ 452290 h 977923"/>
                    <a:gd name="connsiteX1641" fmla="*/ 936035 w 1209257"/>
                    <a:gd name="connsiteY1641" fmla="*/ 445066 h 977923"/>
                    <a:gd name="connsiteX1642" fmla="*/ 942343 w 1209257"/>
                    <a:gd name="connsiteY1642" fmla="*/ 437843 h 977923"/>
                    <a:gd name="connsiteX1643" fmla="*/ 923419 w 1209257"/>
                    <a:gd name="connsiteY1643" fmla="*/ 437843 h 977923"/>
                    <a:gd name="connsiteX1644" fmla="*/ 929242 w 1209257"/>
                    <a:gd name="connsiteY1644" fmla="*/ 445066 h 977923"/>
                    <a:gd name="connsiteX1645" fmla="*/ 923419 w 1209257"/>
                    <a:gd name="connsiteY1645" fmla="*/ 452290 h 977923"/>
                    <a:gd name="connsiteX1646" fmla="*/ 917111 w 1209257"/>
                    <a:gd name="connsiteY1646" fmla="*/ 445066 h 977923"/>
                    <a:gd name="connsiteX1647" fmla="*/ 923419 w 1209257"/>
                    <a:gd name="connsiteY1647" fmla="*/ 437843 h 977923"/>
                    <a:gd name="connsiteX1648" fmla="*/ 885085 w 1209257"/>
                    <a:gd name="connsiteY1648" fmla="*/ 437843 h 977923"/>
                    <a:gd name="connsiteX1649" fmla="*/ 890908 w 1209257"/>
                    <a:gd name="connsiteY1649" fmla="*/ 445066 h 977923"/>
                    <a:gd name="connsiteX1650" fmla="*/ 885085 w 1209257"/>
                    <a:gd name="connsiteY1650" fmla="*/ 452290 h 977923"/>
                    <a:gd name="connsiteX1651" fmla="*/ 878777 w 1209257"/>
                    <a:gd name="connsiteY1651" fmla="*/ 445066 h 977923"/>
                    <a:gd name="connsiteX1652" fmla="*/ 885085 w 1209257"/>
                    <a:gd name="connsiteY1652" fmla="*/ 437843 h 977923"/>
                    <a:gd name="connsiteX1653" fmla="*/ 865675 w 1209257"/>
                    <a:gd name="connsiteY1653" fmla="*/ 437843 h 977923"/>
                    <a:gd name="connsiteX1654" fmla="*/ 871983 w 1209257"/>
                    <a:gd name="connsiteY1654" fmla="*/ 445066 h 977923"/>
                    <a:gd name="connsiteX1655" fmla="*/ 865675 w 1209257"/>
                    <a:gd name="connsiteY1655" fmla="*/ 452290 h 977923"/>
                    <a:gd name="connsiteX1656" fmla="*/ 859852 w 1209257"/>
                    <a:gd name="connsiteY1656" fmla="*/ 445066 h 977923"/>
                    <a:gd name="connsiteX1657" fmla="*/ 865675 w 1209257"/>
                    <a:gd name="connsiteY1657" fmla="*/ 437843 h 977923"/>
                    <a:gd name="connsiteX1658" fmla="*/ 846750 w 1209257"/>
                    <a:gd name="connsiteY1658" fmla="*/ 437843 h 977923"/>
                    <a:gd name="connsiteX1659" fmla="*/ 853059 w 1209257"/>
                    <a:gd name="connsiteY1659" fmla="*/ 445066 h 977923"/>
                    <a:gd name="connsiteX1660" fmla="*/ 846750 w 1209257"/>
                    <a:gd name="connsiteY1660" fmla="*/ 452290 h 977923"/>
                    <a:gd name="connsiteX1661" fmla="*/ 840442 w 1209257"/>
                    <a:gd name="connsiteY1661" fmla="*/ 445066 h 977923"/>
                    <a:gd name="connsiteX1662" fmla="*/ 846750 w 1209257"/>
                    <a:gd name="connsiteY1662" fmla="*/ 437843 h 977923"/>
                    <a:gd name="connsiteX1663" fmla="*/ 827341 w 1209257"/>
                    <a:gd name="connsiteY1663" fmla="*/ 437843 h 977923"/>
                    <a:gd name="connsiteX1664" fmla="*/ 833649 w 1209257"/>
                    <a:gd name="connsiteY1664" fmla="*/ 445066 h 977923"/>
                    <a:gd name="connsiteX1665" fmla="*/ 827341 w 1209257"/>
                    <a:gd name="connsiteY1665" fmla="*/ 452290 h 977923"/>
                    <a:gd name="connsiteX1666" fmla="*/ 821518 w 1209257"/>
                    <a:gd name="connsiteY1666" fmla="*/ 445066 h 977923"/>
                    <a:gd name="connsiteX1667" fmla="*/ 827341 w 1209257"/>
                    <a:gd name="connsiteY1667" fmla="*/ 437843 h 977923"/>
                    <a:gd name="connsiteX1668" fmla="*/ 808416 w 1209257"/>
                    <a:gd name="connsiteY1668" fmla="*/ 437843 h 977923"/>
                    <a:gd name="connsiteX1669" fmla="*/ 814724 w 1209257"/>
                    <a:gd name="connsiteY1669" fmla="*/ 445066 h 977923"/>
                    <a:gd name="connsiteX1670" fmla="*/ 808416 w 1209257"/>
                    <a:gd name="connsiteY1670" fmla="*/ 452290 h 977923"/>
                    <a:gd name="connsiteX1671" fmla="*/ 802108 w 1209257"/>
                    <a:gd name="connsiteY1671" fmla="*/ 445066 h 977923"/>
                    <a:gd name="connsiteX1672" fmla="*/ 808416 w 1209257"/>
                    <a:gd name="connsiteY1672" fmla="*/ 437843 h 977923"/>
                    <a:gd name="connsiteX1673" fmla="*/ 789492 w 1209257"/>
                    <a:gd name="connsiteY1673" fmla="*/ 437843 h 977923"/>
                    <a:gd name="connsiteX1674" fmla="*/ 795315 w 1209257"/>
                    <a:gd name="connsiteY1674" fmla="*/ 445066 h 977923"/>
                    <a:gd name="connsiteX1675" fmla="*/ 789492 w 1209257"/>
                    <a:gd name="connsiteY1675" fmla="*/ 452290 h 977923"/>
                    <a:gd name="connsiteX1676" fmla="*/ 783184 w 1209257"/>
                    <a:gd name="connsiteY1676" fmla="*/ 445066 h 977923"/>
                    <a:gd name="connsiteX1677" fmla="*/ 789492 w 1209257"/>
                    <a:gd name="connsiteY1677" fmla="*/ 437843 h 977923"/>
                    <a:gd name="connsiteX1678" fmla="*/ 406634 w 1209257"/>
                    <a:gd name="connsiteY1678" fmla="*/ 437843 h 977923"/>
                    <a:gd name="connsiteX1679" fmla="*/ 412943 w 1209257"/>
                    <a:gd name="connsiteY1679" fmla="*/ 445066 h 977923"/>
                    <a:gd name="connsiteX1680" fmla="*/ 406634 w 1209257"/>
                    <a:gd name="connsiteY1680" fmla="*/ 452290 h 977923"/>
                    <a:gd name="connsiteX1681" fmla="*/ 400326 w 1209257"/>
                    <a:gd name="connsiteY1681" fmla="*/ 445066 h 977923"/>
                    <a:gd name="connsiteX1682" fmla="*/ 406634 w 1209257"/>
                    <a:gd name="connsiteY1682" fmla="*/ 437843 h 977923"/>
                    <a:gd name="connsiteX1683" fmla="*/ 387710 w 1209257"/>
                    <a:gd name="connsiteY1683" fmla="*/ 437843 h 977923"/>
                    <a:gd name="connsiteX1684" fmla="*/ 393533 w 1209257"/>
                    <a:gd name="connsiteY1684" fmla="*/ 445066 h 977923"/>
                    <a:gd name="connsiteX1685" fmla="*/ 387710 w 1209257"/>
                    <a:gd name="connsiteY1685" fmla="*/ 452290 h 977923"/>
                    <a:gd name="connsiteX1686" fmla="*/ 381402 w 1209257"/>
                    <a:gd name="connsiteY1686" fmla="*/ 445066 h 977923"/>
                    <a:gd name="connsiteX1687" fmla="*/ 387710 w 1209257"/>
                    <a:gd name="connsiteY1687" fmla="*/ 437843 h 977923"/>
                    <a:gd name="connsiteX1688" fmla="*/ 368300 w 1209257"/>
                    <a:gd name="connsiteY1688" fmla="*/ 437843 h 977923"/>
                    <a:gd name="connsiteX1689" fmla="*/ 374608 w 1209257"/>
                    <a:gd name="connsiteY1689" fmla="*/ 445066 h 977923"/>
                    <a:gd name="connsiteX1690" fmla="*/ 368300 w 1209257"/>
                    <a:gd name="connsiteY1690" fmla="*/ 452290 h 977923"/>
                    <a:gd name="connsiteX1691" fmla="*/ 362477 w 1209257"/>
                    <a:gd name="connsiteY1691" fmla="*/ 445066 h 977923"/>
                    <a:gd name="connsiteX1692" fmla="*/ 368300 w 1209257"/>
                    <a:gd name="connsiteY1692" fmla="*/ 437843 h 977923"/>
                    <a:gd name="connsiteX1693" fmla="*/ 349376 w 1209257"/>
                    <a:gd name="connsiteY1693" fmla="*/ 437843 h 977923"/>
                    <a:gd name="connsiteX1694" fmla="*/ 355684 w 1209257"/>
                    <a:gd name="connsiteY1694" fmla="*/ 445066 h 977923"/>
                    <a:gd name="connsiteX1695" fmla="*/ 349376 w 1209257"/>
                    <a:gd name="connsiteY1695" fmla="*/ 452290 h 977923"/>
                    <a:gd name="connsiteX1696" fmla="*/ 343068 w 1209257"/>
                    <a:gd name="connsiteY1696" fmla="*/ 445066 h 977923"/>
                    <a:gd name="connsiteX1697" fmla="*/ 349376 w 1209257"/>
                    <a:gd name="connsiteY1697" fmla="*/ 437843 h 977923"/>
                    <a:gd name="connsiteX1698" fmla="*/ 329966 w 1209257"/>
                    <a:gd name="connsiteY1698" fmla="*/ 437843 h 977923"/>
                    <a:gd name="connsiteX1699" fmla="*/ 336274 w 1209257"/>
                    <a:gd name="connsiteY1699" fmla="*/ 445066 h 977923"/>
                    <a:gd name="connsiteX1700" fmla="*/ 329966 w 1209257"/>
                    <a:gd name="connsiteY1700" fmla="*/ 452290 h 977923"/>
                    <a:gd name="connsiteX1701" fmla="*/ 324143 w 1209257"/>
                    <a:gd name="connsiteY1701" fmla="*/ 445066 h 977923"/>
                    <a:gd name="connsiteX1702" fmla="*/ 329966 w 1209257"/>
                    <a:gd name="connsiteY1702" fmla="*/ 437843 h 977923"/>
                    <a:gd name="connsiteX1703" fmla="*/ 311041 w 1209257"/>
                    <a:gd name="connsiteY1703" fmla="*/ 437843 h 977923"/>
                    <a:gd name="connsiteX1704" fmla="*/ 317350 w 1209257"/>
                    <a:gd name="connsiteY1704" fmla="*/ 445066 h 977923"/>
                    <a:gd name="connsiteX1705" fmla="*/ 311041 w 1209257"/>
                    <a:gd name="connsiteY1705" fmla="*/ 452290 h 977923"/>
                    <a:gd name="connsiteX1706" fmla="*/ 304733 w 1209257"/>
                    <a:gd name="connsiteY1706" fmla="*/ 445066 h 977923"/>
                    <a:gd name="connsiteX1707" fmla="*/ 311041 w 1209257"/>
                    <a:gd name="connsiteY1707" fmla="*/ 437843 h 977923"/>
                    <a:gd name="connsiteX1708" fmla="*/ 292117 w 1209257"/>
                    <a:gd name="connsiteY1708" fmla="*/ 437843 h 977923"/>
                    <a:gd name="connsiteX1709" fmla="*/ 297940 w 1209257"/>
                    <a:gd name="connsiteY1709" fmla="*/ 445066 h 977923"/>
                    <a:gd name="connsiteX1710" fmla="*/ 292117 w 1209257"/>
                    <a:gd name="connsiteY1710" fmla="*/ 452290 h 977923"/>
                    <a:gd name="connsiteX1711" fmla="*/ 285809 w 1209257"/>
                    <a:gd name="connsiteY1711" fmla="*/ 445066 h 977923"/>
                    <a:gd name="connsiteX1712" fmla="*/ 292117 w 1209257"/>
                    <a:gd name="connsiteY1712" fmla="*/ 437843 h 977923"/>
                    <a:gd name="connsiteX1713" fmla="*/ 272707 w 1209257"/>
                    <a:gd name="connsiteY1713" fmla="*/ 437843 h 977923"/>
                    <a:gd name="connsiteX1714" fmla="*/ 279015 w 1209257"/>
                    <a:gd name="connsiteY1714" fmla="*/ 445066 h 977923"/>
                    <a:gd name="connsiteX1715" fmla="*/ 272707 w 1209257"/>
                    <a:gd name="connsiteY1715" fmla="*/ 452290 h 977923"/>
                    <a:gd name="connsiteX1716" fmla="*/ 266399 w 1209257"/>
                    <a:gd name="connsiteY1716" fmla="*/ 445066 h 977923"/>
                    <a:gd name="connsiteX1717" fmla="*/ 272707 w 1209257"/>
                    <a:gd name="connsiteY1717" fmla="*/ 437843 h 977923"/>
                    <a:gd name="connsiteX1718" fmla="*/ 253783 w 1209257"/>
                    <a:gd name="connsiteY1718" fmla="*/ 437843 h 977923"/>
                    <a:gd name="connsiteX1719" fmla="*/ 259606 w 1209257"/>
                    <a:gd name="connsiteY1719" fmla="*/ 445066 h 977923"/>
                    <a:gd name="connsiteX1720" fmla="*/ 253783 w 1209257"/>
                    <a:gd name="connsiteY1720" fmla="*/ 452290 h 977923"/>
                    <a:gd name="connsiteX1721" fmla="*/ 247475 w 1209257"/>
                    <a:gd name="connsiteY1721" fmla="*/ 445066 h 977923"/>
                    <a:gd name="connsiteX1722" fmla="*/ 253783 w 1209257"/>
                    <a:gd name="connsiteY1722" fmla="*/ 437843 h 977923"/>
                    <a:gd name="connsiteX1723" fmla="*/ 1206778 w 1209257"/>
                    <a:gd name="connsiteY1723" fmla="*/ 420089 h 977923"/>
                    <a:gd name="connsiteX1724" fmla="*/ 1206198 w 1209257"/>
                    <a:gd name="connsiteY1724" fmla="*/ 425837 h 977923"/>
                    <a:gd name="connsiteX1725" fmla="*/ 1203890 w 1209257"/>
                    <a:gd name="connsiteY1725" fmla="*/ 423396 h 977923"/>
                    <a:gd name="connsiteX1726" fmla="*/ 999602 w 1209257"/>
                    <a:gd name="connsiteY1726" fmla="*/ 417840 h 977923"/>
                    <a:gd name="connsiteX1727" fmla="*/ 1004455 w 1209257"/>
                    <a:gd name="connsiteY1727" fmla="*/ 423396 h 977923"/>
                    <a:gd name="connsiteX1728" fmla="*/ 999602 w 1209257"/>
                    <a:gd name="connsiteY1728" fmla="*/ 428397 h 977923"/>
                    <a:gd name="connsiteX1729" fmla="*/ 995235 w 1209257"/>
                    <a:gd name="connsiteY1729" fmla="*/ 423396 h 977923"/>
                    <a:gd name="connsiteX1730" fmla="*/ 999602 w 1209257"/>
                    <a:gd name="connsiteY1730" fmla="*/ 417840 h 977923"/>
                    <a:gd name="connsiteX1731" fmla="*/ 1191273 w 1209257"/>
                    <a:gd name="connsiteY1731" fmla="*/ 416173 h 977923"/>
                    <a:gd name="connsiteX1732" fmla="*/ 1197096 w 1209257"/>
                    <a:gd name="connsiteY1732" fmla="*/ 423396 h 977923"/>
                    <a:gd name="connsiteX1733" fmla="*/ 1191273 w 1209257"/>
                    <a:gd name="connsiteY1733" fmla="*/ 430064 h 977923"/>
                    <a:gd name="connsiteX1734" fmla="*/ 1184965 w 1209257"/>
                    <a:gd name="connsiteY1734" fmla="*/ 423396 h 977923"/>
                    <a:gd name="connsiteX1735" fmla="*/ 1191273 w 1209257"/>
                    <a:gd name="connsiteY1735" fmla="*/ 416173 h 977923"/>
                    <a:gd name="connsiteX1736" fmla="*/ 1171864 w 1209257"/>
                    <a:gd name="connsiteY1736" fmla="*/ 416173 h 977923"/>
                    <a:gd name="connsiteX1737" fmla="*/ 1178172 w 1209257"/>
                    <a:gd name="connsiteY1737" fmla="*/ 423396 h 977923"/>
                    <a:gd name="connsiteX1738" fmla="*/ 1171864 w 1209257"/>
                    <a:gd name="connsiteY1738" fmla="*/ 430064 h 977923"/>
                    <a:gd name="connsiteX1739" fmla="*/ 1165556 w 1209257"/>
                    <a:gd name="connsiteY1739" fmla="*/ 423396 h 977923"/>
                    <a:gd name="connsiteX1740" fmla="*/ 1171864 w 1209257"/>
                    <a:gd name="connsiteY1740" fmla="*/ 416173 h 977923"/>
                    <a:gd name="connsiteX1741" fmla="*/ 1152939 w 1209257"/>
                    <a:gd name="connsiteY1741" fmla="*/ 416173 h 977923"/>
                    <a:gd name="connsiteX1742" fmla="*/ 1158762 w 1209257"/>
                    <a:gd name="connsiteY1742" fmla="*/ 423396 h 977923"/>
                    <a:gd name="connsiteX1743" fmla="*/ 1152939 w 1209257"/>
                    <a:gd name="connsiteY1743" fmla="*/ 430064 h 977923"/>
                    <a:gd name="connsiteX1744" fmla="*/ 1146631 w 1209257"/>
                    <a:gd name="connsiteY1744" fmla="*/ 423396 h 977923"/>
                    <a:gd name="connsiteX1745" fmla="*/ 1152939 w 1209257"/>
                    <a:gd name="connsiteY1745" fmla="*/ 416173 h 977923"/>
                    <a:gd name="connsiteX1746" fmla="*/ 1133529 w 1209257"/>
                    <a:gd name="connsiteY1746" fmla="*/ 416173 h 977923"/>
                    <a:gd name="connsiteX1747" fmla="*/ 1139838 w 1209257"/>
                    <a:gd name="connsiteY1747" fmla="*/ 423396 h 977923"/>
                    <a:gd name="connsiteX1748" fmla="*/ 1133529 w 1209257"/>
                    <a:gd name="connsiteY1748" fmla="*/ 430064 h 977923"/>
                    <a:gd name="connsiteX1749" fmla="*/ 1127221 w 1209257"/>
                    <a:gd name="connsiteY1749" fmla="*/ 423396 h 977923"/>
                    <a:gd name="connsiteX1750" fmla="*/ 1133529 w 1209257"/>
                    <a:gd name="connsiteY1750" fmla="*/ 416173 h 977923"/>
                    <a:gd name="connsiteX1751" fmla="*/ 1114605 w 1209257"/>
                    <a:gd name="connsiteY1751" fmla="*/ 416173 h 977923"/>
                    <a:gd name="connsiteX1752" fmla="*/ 1120913 w 1209257"/>
                    <a:gd name="connsiteY1752" fmla="*/ 423396 h 977923"/>
                    <a:gd name="connsiteX1753" fmla="*/ 1114605 w 1209257"/>
                    <a:gd name="connsiteY1753" fmla="*/ 430064 h 977923"/>
                    <a:gd name="connsiteX1754" fmla="*/ 1108297 w 1209257"/>
                    <a:gd name="connsiteY1754" fmla="*/ 423396 h 977923"/>
                    <a:gd name="connsiteX1755" fmla="*/ 1114605 w 1209257"/>
                    <a:gd name="connsiteY1755" fmla="*/ 416173 h 977923"/>
                    <a:gd name="connsiteX1756" fmla="*/ 1095195 w 1209257"/>
                    <a:gd name="connsiteY1756" fmla="*/ 416173 h 977923"/>
                    <a:gd name="connsiteX1757" fmla="*/ 1101503 w 1209257"/>
                    <a:gd name="connsiteY1757" fmla="*/ 423396 h 977923"/>
                    <a:gd name="connsiteX1758" fmla="*/ 1095195 w 1209257"/>
                    <a:gd name="connsiteY1758" fmla="*/ 430064 h 977923"/>
                    <a:gd name="connsiteX1759" fmla="*/ 1089372 w 1209257"/>
                    <a:gd name="connsiteY1759" fmla="*/ 423396 h 977923"/>
                    <a:gd name="connsiteX1760" fmla="*/ 1095195 w 1209257"/>
                    <a:gd name="connsiteY1760" fmla="*/ 416173 h 977923"/>
                    <a:gd name="connsiteX1761" fmla="*/ 1076271 w 1209257"/>
                    <a:gd name="connsiteY1761" fmla="*/ 416173 h 977923"/>
                    <a:gd name="connsiteX1762" fmla="*/ 1082579 w 1209257"/>
                    <a:gd name="connsiteY1762" fmla="*/ 423396 h 977923"/>
                    <a:gd name="connsiteX1763" fmla="*/ 1076271 w 1209257"/>
                    <a:gd name="connsiteY1763" fmla="*/ 430064 h 977923"/>
                    <a:gd name="connsiteX1764" fmla="*/ 1069963 w 1209257"/>
                    <a:gd name="connsiteY1764" fmla="*/ 423396 h 977923"/>
                    <a:gd name="connsiteX1765" fmla="*/ 1076271 w 1209257"/>
                    <a:gd name="connsiteY1765" fmla="*/ 416173 h 977923"/>
                    <a:gd name="connsiteX1766" fmla="*/ 1057346 w 1209257"/>
                    <a:gd name="connsiteY1766" fmla="*/ 416173 h 977923"/>
                    <a:gd name="connsiteX1767" fmla="*/ 1063169 w 1209257"/>
                    <a:gd name="connsiteY1767" fmla="*/ 423396 h 977923"/>
                    <a:gd name="connsiteX1768" fmla="*/ 1057346 w 1209257"/>
                    <a:gd name="connsiteY1768" fmla="*/ 430064 h 977923"/>
                    <a:gd name="connsiteX1769" fmla="*/ 1051038 w 1209257"/>
                    <a:gd name="connsiteY1769" fmla="*/ 423396 h 977923"/>
                    <a:gd name="connsiteX1770" fmla="*/ 1057346 w 1209257"/>
                    <a:gd name="connsiteY1770" fmla="*/ 416173 h 977923"/>
                    <a:gd name="connsiteX1771" fmla="*/ 1037936 w 1209257"/>
                    <a:gd name="connsiteY1771" fmla="*/ 416173 h 977923"/>
                    <a:gd name="connsiteX1772" fmla="*/ 1044245 w 1209257"/>
                    <a:gd name="connsiteY1772" fmla="*/ 423396 h 977923"/>
                    <a:gd name="connsiteX1773" fmla="*/ 1037936 w 1209257"/>
                    <a:gd name="connsiteY1773" fmla="*/ 430064 h 977923"/>
                    <a:gd name="connsiteX1774" fmla="*/ 1031628 w 1209257"/>
                    <a:gd name="connsiteY1774" fmla="*/ 423396 h 977923"/>
                    <a:gd name="connsiteX1775" fmla="*/ 1037936 w 1209257"/>
                    <a:gd name="connsiteY1775" fmla="*/ 416173 h 977923"/>
                    <a:gd name="connsiteX1776" fmla="*/ 1019012 w 1209257"/>
                    <a:gd name="connsiteY1776" fmla="*/ 416173 h 977923"/>
                    <a:gd name="connsiteX1777" fmla="*/ 1024835 w 1209257"/>
                    <a:gd name="connsiteY1777" fmla="*/ 423396 h 977923"/>
                    <a:gd name="connsiteX1778" fmla="*/ 1019012 w 1209257"/>
                    <a:gd name="connsiteY1778" fmla="*/ 430064 h 977923"/>
                    <a:gd name="connsiteX1779" fmla="*/ 1012704 w 1209257"/>
                    <a:gd name="connsiteY1779" fmla="*/ 423396 h 977923"/>
                    <a:gd name="connsiteX1780" fmla="*/ 1019012 w 1209257"/>
                    <a:gd name="connsiteY1780" fmla="*/ 416173 h 977923"/>
                    <a:gd name="connsiteX1781" fmla="*/ 865675 w 1209257"/>
                    <a:gd name="connsiteY1781" fmla="*/ 416173 h 977923"/>
                    <a:gd name="connsiteX1782" fmla="*/ 871983 w 1209257"/>
                    <a:gd name="connsiteY1782" fmla="*/ 423396 h 977923"/>
                    <a:gd name="connsiteX1783" fmla="*/ 865675 w 1209257"/>
                    <a:gd name="connsiteY1783" fmla="*/ 430064 h 977923"/>
                    <a:gd name="connsiteX1784" fmla="*/ 859852 w 1209257"/>
                    <a:gd name="connsiteY1784" fmla="*/ 423396 h 977923"/>
                    <a:gd name="connsiteX1785" fmla="*/ 865675 w 1209257"/>
                    <a:gd name="connsiteY1785" fmla="*/ 416173 h 977923"/>
                    <a:gd name="connsiteX1786" fmla="*/ 846750 w 1209257"/>
                    <a:gd name="connsiteY1786" fmla="*/ 416173 h 977923"/>
                    <a:gd name="connsiteX1787" fmla="*/ 853059 w 1209257"/>
                    <a:gd name="connsiteY1787" fmla="*/ 423396 h 977923"/>
                    <a:gd name="connsiteX1788" fmla="*/ 846750 w 1209257"/>
                    <a:gd name="connsiteY1788" fmla="*/ 430064 h 977923"/>
                    <a:gd name="connsiteX1789" fmla="*/ 840442 w 1209257"/>
                    <a:gd name="connsiteY1789" fmla="*/ 423396 h 977923"/>
                    <a:gd name="connsiteX1790" fmla="*/ 846750 w 1209257"/>
                    <a:gd name="connsiteY1790" fmla="*/ 416173 h 977923"/>
                    <a:gd name="connsiteX1791" fmla="*/ 827341 w 1209257"/>
                    <a:gd name="connsiteY1791" fmla="*/ 416173 h 977923"/>
                    <a:gd name="connsiteX1792" fmla="*/ 833649 w 1209257"/>
                    <a:gd name="connsiteY1792" fmla="*/ 423396 h 977923"/>
                    <a:gd name="connsiteX1793" fmla="*/ 827341 w 1209257"/>
                    <a:gd name="connsiteY1793" fmla="*/ 430064 h 977923"/>
                    <a:gd name="connsiteX1794" fmla="*/ 821518 w 1209257"/>
                    <a:gd name="connsiteY1794" fmla="*/ 423396 h 977923"/>
                    <a:gd name="connsiteX1795" fmla="*/ 827341 w 1209257"/>
                    <a:gd name="connsiteY1795" fmla="*/ 416173 h 977923"/>
                    <a:gd name="connsiteX1796" fmla="*/ 808416 w 1209257"/>
                    <a:gd name="connsiteY1796" fmla="*/ 416173 h 977923"/>
                    <a:gd name="connsiteX1797" fmla="*/ 814724 w 1209257"/>
                    <a:gd name="connsiteY1797" fmla="*/ 423396 h 977923"/>
                    <a:gd name="connsiteX1798" fmla="*/ 808416 w 1209257"/>
                    <a:gd name="connsiteY1798" fmla="*/ 430064 h 977923"/>
                    <a:gd name="connsiteX1799" fmla="*/ 802108 w 1209257"/>
                    <a:gd name="connsiteY1799" fmla="*/ 423396 h 977923"/>
                    <a:gd name="connsiteX1800" fmla="*/ 808416 w 1209257"/>
                    <a:gd name="connsiteY1800" fmla="*/ 416173 h 977923"/>
                    <a:gd name="connsiteX1801" fmla="*/ 444969 w 1209257"/>
                    <a:gd name="connsiteY1801" fmla="*/ 416173 h 977923"/>
                    <a:gd name="connsiteX1802" fmla="*/ 451277 w 1209257"/>
                    <a:gd name="connsiteY1802" fmla="*/ 423396 h 977923"/>
                    <a:gd name="connsiteX1803" fmla="*/ 444969 w 1209257"/>
                    <a:gd name="connsiteY1803" fmla="*/ 430064 h 977923"/>
                    <a:gd name="connsiteX1804" fmla="*/ 438661 w 1209257"/>
                    <a:gd name="connsiteY1804" fmla="*/ 423396 h 977923"/>
                    <a:gd name="connsiteX1805" fmla="*/ 444969 w 1209257"/>
                    <a:gd name="connsiteY1805" fmla="*/ 416173 h 977923"/>
                    <a:gd name="connsiteX1806" fmla="*/ 426044 w 1209257"/>
                    <a:gd name="connsiteY1806" fmla="*/ 416173 h 977923"/>
                    <a:gd name="connsiteX1807" fmla="*/ 431867 w 1209257"/>
                    <a:gd name="connsiteY1807" fmla="*/ 423396 h 977923"/>
                    <a:gd name="connsiteX1808" fmla="*/ 426044 w 1209257"/>
                    <a:gd name="connsiteY1808" fmla="*/ 430064 h 977923"/>
                    <a:gd name="connsiteX1809" fmla="*/ 419736 w 1209257"/>
                    <a:gd name="connsiteY1809" fmla="*/ 423396 h 977923"/>
                    <a:gd name="connsiteX1810" fmla="*/ 426044 w 1209257"/>
                    <a:gd name="connsiteY1810" fmla="*/ 416173 h 977923"/>
                    <a:gd name="connsiteX1811" fmla="*/ 406634 w 1209257"/>
                    <a:gd name="connsiteY1811" fmla="*/ 416173 h 977923"/>
                    <a:gd name="connsiteX1812" fmla="*/ 412943 w 1209257"/>
                    <a:gd name="connsiteY1812" fmla="*/ 423396 h 977923"/>
                    <a:gd name="connsiteX1813" fmla="*/ 406634 w 1209257"/>
                    <a:gd name="connsiteY1813" fmla="*/ 430064 h 977923"/>
                    <a:gd name="connsiteX1814" fmla="*/ 400326 w 1209257"/>
                    <a:gd name="connsiteY1814" fmla="*/ 423396 h 977923"/>
                    <a:gd name="connsiteX1815" fmla="*/ 406634 w 1209257"/>
                    <a:gd name="connsiteY1815" fmla="*/ 416173 h 977923"/>
                    <a:gd name="connsiteX1816" fmla="*/ 387710 w 1209257"/>
                    <a:gd name="connsiteY1816" fmla="*/ 416173 h 977923"/>
                    <a:gd name="connsiteX1817" fmla="*/ 393533 w 1209257"/>
                    <a:gd name="connsiteY1817" fmla="*/ 423396 h 977923"/>
                    <a:gd name="connsiteX1818" fmla="*/ 387710 w 1209257"/>
                    <a:gd name="connsiteY1818" fmla="*/ 430064 h 977923"/>
                    <a:gd name="connsiteX1819" fmla="*/ 381402 w 1209257"/>
                    <a:gd name="connsiteY1819" fmla="*/ 423396 h 977923"/>
                    <a:gd name="connsiteX1820" fmla="*/ 387710 w 1209257"/>
                    <a:gd name="connsiteY1820" fmla="*/ 416173 h 977923"/>
                    <a:gd name="connsiteX1821" fmla="*/ 368300 w 1209257"/>
                    <a:gd name="connsiteY1821" fmla="*/ 416173 h 977923"/>
                    <a:gd name="connsiteX1822" fmla="*/ 374608 w 1209257"/>
                    <a:gd name="connsiteY1822" fmla="*/ 423396 h 977923"/>
                    <a:gd name="connsiteX1823" fmla="*/ 368300 w 1209257"/>
                    <a:gd name="connsiteY1823" fmla="*/ 430064 h 977923"/>
                    <a:gd name="connsiteX1824" fmla="*/ 362477 w 1209257"/>
                    <a:gd name="connsiteY1824" fmla="*/ 423396 h 977923"/>
                    <a:gd name="connsiteX1825" fmla="*/ 368300 w 1209257"/>
                    <a:gd name="connsiteY1825" fmla="*/ 416173 h 977923"/>
                    <a:gd name="connsiteX1826" fmla="*/ 349376 w 1209257"/>
                    <a:gd name="connsiteY1826" fmla="*/ 416173 h 977923"/>
                    <a:gd name="connsiteX1827" fmla="*/ 355684 w 1209257"/>
                    <a:gd name="connsiteY1827" fmla="*/ 423396 h 977923"/>
                    <a:gd name="connsiteX1828" fmla="*/ 349376 w 1209257"/>
                    <a:gd name="connsiteY1828" fmla="*/ 430064 h 977923"/>
                    <a:gd name="connsiteX1829" fmla="*/ 343068 w 1209257"/>
                    <a:gd name="connsiteY1829" fmla="*/ 423396 h 977923"/>
                    <a:gd name="connsiteX1830" fmla="*/ 349376 w 1209257"/>
                    <a:gd name="connsiteY1830" fmla="*/ 416173 h 977923"/>
                    <a:gd name="connsiteX1831" fmla="*/ 329966 w 1209257"/>
                    <a:gd name="connsiteY1831" fmla="*/ 416173 h 977923"/>
                    <a:gd name="connsiteX1832" fmla="*/ 336274 w 1209257"/>
                    <a:gd name="connsiteY1832" fmla="*/ 423396 h 977923"/>
                    <a:gd name="connsiteX1833" fmla="*/ 329966 w 1209257"/>
                    <a:gd name="connsiteY1833" fmla="*/ 430064 h 977923"/>
                    <a:gd name="connsiteX1834" fmla="*/ 324143 w 1209257"/>
                    <a:gd name="connsiteY1834" fmla="*/ 423396 h 977923"/>
                    <a:gd name="connsiteX1835" fmla="*/ 329966 w 1209257"/>
                    <a:gd name="connsiteY1835" fmla="*/ 416173 h 977923"/>
                    <a:gd name="connsiteX1836" fmla="*/ 311041 w 1209257"/>
                    <a:gd name="connsiteY1836" fmla="*/ 416173 h 977923"/>
                    <a:gd name="connsiteX1837" fmla="*/ 317350 w 1209257"/>
                    <a:gd name="connsiteY1837" fmla="*/ 423396 h 977923"/>
                    <a:gd name="connsiteX1838" fmla="*/ 311041 w 1209257"/>
                    <a:gd name="connsiteY1838" fmla="*/ 430064 h 977923"/>
                    <a:gd name="connsiteX1839" fmla="*/ 304733 w 1209257"/>
                    <a:gd name="connsiteY1839" fmla="*/ 423396 h 977923"/>
                    <a:gd name="connsiteX1840" fmla="*/ 311041 w 1209257"/>
                    <a:gd name="connsiteY1840" fmla="*/ 416173 h 977923"/>
                    <a:gd name="connsiteX1841" fmla="*/ 292117 w 1209257"/>
                    <a:gd name="connsiteY1841" fmla="*/ 416173 h 977923"/>
                    <a:gd name="connsiteX1842" fmla="*/ 297940 w 1209257"/>
                    <a:gd name="connsiteY1842" fmla="*/ 423396 h 977923"/>
                    <a:gd name="connsiteX1843" fmla="*/ 292117 w 1209257"/>
                    <a:gd name="connsiteY1843" fmla="*/ 430064 h 977923"/>
                    <a:gd name="connsiteX1844" fmla="*/ 285809 w 1209257"/>
                    <a:gd name="connsiteY1844" fmla="*/ 423396 h 977923"/>
                    <a:gd name="connsiteX1845" fmla="*/ 292117 w 1209257"/>
                    <a:gd name="connsiteY1845" fmla="*/ 416173 h 977923"/>
                    <a:gd name="connsiteX1846" fmla="*/ 272707 w 1209257"/>
                    <a:gd name="connsiteY1846" fmla="*/ 416173 h 977923"/>
                    <a:gd name="connsiteX1847" fmla="*/ 279015 w 1209257"/>
                    <a:gd name="connsiteY1847" fmla="*/ 423396 h 977923"/>
                    <a:gd name="connsiteX1848" fmla="*/ 272707 w 1209257"/>
                    <a:gd name="connsiteY1848" fmla="*/ 430064 h 977923"/>
                    <a:gd name="connsiteX1849" fmla="*/ 266399 w 1209257"/>
                    <a:gd name="connsiteY1849" fmla="*/ 423396 h 977923"/>
                    <a:gd name="connsiteX1850" fmla="*/ 272707 w 1209257"/>
                    <a:gd name="connsiteY1850" fmla="*/ 416173 h 977923"/>
                    <a:gd name="connsiteX1851" fmla="*/ 253783 w 1209257"/>
                    <a:gd name="connsiteY1851" fmla="*/ 416173 h 977923"/>
                    <a:gd name="connsiteX1852" fmla="*/ 259606 w 1209257"/>
                    <a:gd name="connsiteY1852" fmla="*/ 423396 h 977923"/>
                    <a:gd name="connsiteX1853" fmla="*/ 253783 w 1209257"/>
                    <a:gd name="connsiteY1853" fmla="*/ 430064 h 977923"/>
                    <a:gd name="connsiteX1854" fmla="*/ 247475 w 1209257"/>
                    <a:gd name="connsiteY1854" fmla="*/ 423396 h 977923"/>
                    <a:gd name="connsiteX1855" fmla="*/ 253783 w 1209257"/>
                    <a:gd name="connsiteY1855" fmla="*/ 416173 h 977923"/>
                    <a:gd name="connsiteX1856" fmla="*/ 234373 w 1209257"/>
                    <a:gd name="connsiteY1856" fmla="*/ 416173 h 977923"/>
                    <a:gd name="connsiteX1857" fmla="*/ 240681 w 1209257"/>
                    <a:gd name="connsiteY1857" fmla="*/ 423396 h 977923"/>
                    <a:gd name="connsiteX1858" fmla="*/ 234373 w 1209257"/>
                    <a:gd name="connsiteY1858" fmla="*/ 430064 h 977923"/>
                    <a:gd name="connsiteX1859" fmla="*/ 228550 w 1209257"/>
                    <a:gd name="connsiteY1859" fmla="*/ 423396 h 977923"/>
                    <a:gd name="connsiteX1860" fmla="*/ 234373 w 1209257"/>
                    <a:gd name="connsiteY1860" fmla="*/ 416173 h 977923"/>
                    <a:gd name="connsiteX1861" fmla="*/ 923419 w 1209257"/>
                    <a:gd name="connsiteY1861" fmla="*/ 398948 h 977923"/>
                    <a:gd name="connsiteX1862" fmla="*/ 925360 w 1209257"/>
                    <a:gd name="connsiteY1862" fmla="*/ 401171 h 977923"/>
                    <a:gd name="connsiteX1863" fmla="*/ 923419 w 1209257"/>
                    <a:gd name="connsiteY1863" fmla="*/ 403393 h 977923"/>
                    <a:gd name="connsiteX1864" fmla="*/ 920993 w 1209257"/>
                    <a:gd name="connsiteY1864" fmla="*/ 401171 h 977923"/>
                    <a:gd name="connsiteX1865" fmla="*/ 923419 w 1209257"/>
                    <a:gd name="connsiteY1865" fmla="*/ 398948 h 977923"/>
                    <a:gd name="connsiteX1866" fmla="*/ 1209257 w 1209257"/>
                    <a:gd name="connsiteY1866" fmla="*/ 395498 h 977923"/>
                    <a:gd name="connsiteX1867" fmla="*/ 1208189 w 1209257"/>
                    <a:gd name="connsiteY1867" fmla="*/ 406093 h 977923"/>
                    <a:gd name="connsiteX1868" fmla="*/ 1203890 w 1209257"/>
                    <a:gd name="connsiteY1868" fmla="*/ 401171 h 977923"/>
                    <a:gd name="connsiteX1869" fmla="*/ 1191273 w 1209257"/>
                    <a:gd name="connsiteY1869" fmla="*/ 394503 h 977923"/>
                    <a:gd name="connsiteX1870" fmla="*/ 1197096 w 1209257"/>
                    <a:gd name="connsiteY1870" fmla="*/ 401171 h 977923"/>
                    <a:gd name="connsiteX1871" fmla="*/ 1191273 w 1209257"/>
                    <a:gd name="connsiteY1871" fmla="*/ 408394 h 977923"/>
                    <a:gd name="connsiteX1872" fmla="*/ 1184965 w 1209257"/>
                    <a:gd name="connsiteY1872" fmla="*/ 401171 h 977923"/>
                    <a:gd name="connsiteX1873" fmla="*/ 1191273 w 1209257"/>
                    <a:gd name="connsiteY1873" fmla="*/ 394503 h 977923"/>
                    <a:gd name="connsiteX1874" fmla="*/ 1171864 w 1209257"/>
                    <a:gd name="connsiteY1874" fmla="*/ 394503 h 977923"/>
                    <a:gd name="connsiteX1875" fmla="*/ 1178172 w 1209257"/>
                    <a:gd name="connsiteY1875" fmla="*/ 401171 h 977923"/>
                    <a:gd name="connsiteX1876" fmla="*/ 1171864 w 1209257"/>
                    <a:gd name="connsiteY1876" fmla="*/ 408394 h 977923"/>
                    <a:gd name="connsiteX1877" fmla="*/ 1165556 w 1209257"/>
                    <a:gd name="connsiteY1877" fmla="*/ 401171 h 977923"/>
                    <a:gd name="connsiteX1878" fmla="*/ 1171864 w 1209257"/>
                    <a:gd name="connsiteY1878" fmla="*/ 394503 h 977923"/>
                    <a:gd name="connsiteX1879" fmla="*/ 1152939 w 1209257"/>
                    <a:gd name="connsiteY1879" fmla="*/ 394503 h 977923"/>
                    <a:gd name="connsiteX1880" fmla="*/ 1158762 w 1209257"/>
                    <a:gd name="connsiteY1880" fmla="*/ 401171 h 977923"/>
                    <a:gd name="connsiteX1881" fmla="*/ 1152939 w 1209257"/>
                    <a:gd name="connsiteY1881" fmla="*/ 408394 h 977923"/>
                    <a:gd name="connsiteX1882" fmla="*/ 1146631 w 1209257"/>
                    <a:gd name="connsiteY1882" fmla="*/ 401171 h 977923"/>
                    <a:gd name="connsiteX1883" fmla="*/ 1152939 w 1209257"/>
                    <a:gd name="connsiteY1883" fmla="*/ 394503 h 977923"/>
                    <a:gd name="connsiteX1884" fmla="*/ 1133529 w 1209257"/>
                    <a:gd name="connsiteY1884" fmla="*/ 394503 h 977923"/>
                    <a:gd name="connsiteX1885" fmla="*/ 1139838 w 1209257"/>
                    <a:gd name="connsiteY1885" fmla="*/ 401171 h 977923"/>
                    <a:gd name="connsiteX1886" fmla="*/ 1133529 w 1209257"/>
                    <a:gd name="connsiteY1886" fmla="*/ 408394 h 977923"/>
                    <a:gd name="connsiteX1887" fmla="*/ 1127221 w 1209257"/>
                    <a:gd name="connsiteY1887" fmla="*/ 401171 h 977923"/>
                    <a:gd name="connsiteX1888" fmla="*/ 1133529 w 1209257"/>
                    <a:gd name="connsiteY1888" fmla="*/ 394503 h 977923"/>
                    <a:gd name="connsiteX1889" fmla="*/ 1114605 w 1209257"/>
                    <a:gd name="connsiteY1889" fmla="*/ 394503 h 977923"/>
                    <a:gd name="connsiteX1890" fmla="*/ 1120913 w 1209257"/>
                    <a:gd name="connsiteY1890" fmla="*/ 401171 h 977923"/>
                    <a:gd name="connsiteX1891" fmla="*/ 1114605 w 1209257"/>
                    <a:gd name="connsiteY1891" fmla="*/ 408394 h 977923"/>
                    <a:gd name="connsiteX1892" fmla="*/ 1108297 w 1209257"/>
                    <a:gd name="connsiteY1892" fmla="*/ 401171 h 977923"/>
                    <a:gd name="connsiteX1893" fmla="*/ 1114605 w 1209257"/>
                    <a:gd name="connsiteY1893" fmla="*/ 394503 h 977923"/>
                    <a:gd name="connsiteX1894" fmla="*/ 1095195 w 1209257"/>
                    <a:gd name="connsiteY1894" fmla="*/ 394503 h 977923"/>
                    <a:gd name="connsiteX1895" fmla="*/ 1101503 w 1209257"/>
                    <a:gd name="connsiteY1895" fmla="*/ 401171 h 977923"/>
                    <a:gd name="connsiteX1896" fmla="*/ 1095195 w 1209257"/>
                    <a:gd name="connsiteY1896" fmla="*/ 408394 h 977923"/>
                    <a:gd name="connsiteX1897" fmla="*/ 1089372 w 1209257"/>
                    <a:gd name="connsiteY1897" fmla="*/ 401171 h 977923"/>
                    <a:gd name="connsiteX1898" fmla="*/ 1095195 w 1209257"/>
                    <a:gd name="connsiteY1898" fmla="*/ 394503 h 977923"/>
                    <a:gd name="connsiteX1899" fmla="*/ 1057346 w 1209257"/>
                    <a:gd name="connsiteY1899" fmla="*/ 394503 h 977923"/>
                    <a:gd name="connsiteX1900" fmla="*/ 1063169 w 1209257"/>
                    <a:gd name="connsiteY1900" fmla="*/ 401171 h 977923"/>
                    <a:gd name="connsiteX1901" fmla="*/ 1057346 w 1209257"/>
                    <a:gd name="connsiteY1901" fmla="*/ 408394 h 977923"/>
                    <a:gd name="connsiteX1902" fmla="*/ 1051038 w 1209257"/>
                    <a:gd name="connsiteY1902" fmla="*/ 401171 h 977923"/>
                    <a:gd name="connsiteX1903" fmla="*/ 1057346 w 1209257"/>
                    <a:gd name="connsiteY1903" fmla="*/ 394503 h 977923"/>
                    <a:gd name="connsiteX1904" fmla="*/ 1037936 w 1209257"/>
                    <a:gd name="connsiteY1904" fmla="*/ 394503 h 977923"/>
                    <a:gd name="connsiteX1905" fmla="*/ 1044245 w 1209257"/>
                    <a:gd name="connsiteY1905" fmla="*/ 401171 h 977923"/>
                    <a:gd name="connsiteX1906" fmla="*/ 1037936 w 1209257"/>
                    <a:gd name="connsiteY1906" fmla="*/ 408394 h 977923"/>
                    <a:gd name="connsiteX1907" fmla="*/ 1031628 w 1209257"/>
                    <a:gd name="connsiteY1907" fmla="*/ 401171 h 977923"/>
                    <a:gd name="connsiteX1908" fmla="*/ 1037936 w 1209257"/>
                    <a:gd name="connsiteY1908" fmla="*/ 394503 h 977923"/>
                    <a:gd name="connsiteX1909" fmla="*/ 1019012 w 1209257"/>
                    <a:gd name="connsiteY1909" fmla="*/ 394503 h 977923"/>
                    <a:gd name="connsiteX1910" fmla="*/ 1024835 w 1209257"/>
                    <a:gd name="connsiteY1910" fmla="*/ 401171 h 977923"/>
                    <a:gd name="connsiteX1911" fmla="*/ 1019012 w 1209257"/>
                    <a:gd name="connsiteY1911" fmla="*/ 408394 h 977923"/>
                    <a:gd name="connsiteX1912" fmla="*/ 1012704 w 1209257"/>
                    <a:gd name="connsiteY1912" fmla="*/ 401171 h 977923"/>
                    <a:gd name="connsiteX1913" fmla="*/ 1019012 w 1209257"/>
                    <a:gd name="connsiteY1913" fmla="*/ 394503 h 977923"/>
                    <a:gd name="connsiteX1914" fmla="*/ 999602 w 1209257"/>
                    <a:gd name="connsiteY1914" fmla="*/ 394503 h 977923"/>
                    <a:gd name="connsiteX1915" fmla="*/ 1005910 w 1209257"/>
                    <a:gd name="connsiteY1915" fmla="*/ 401171 h 977923"/>
                    <a:gd name="connsiteX1916" fmla="*/ 999602 w 1209257"/>
                    <a:gd name="connsiteY1916" fmla="*/ 408394 h 977923"/>
                    <a:gd name="connsiteX1917" fmla="*/ 993779 w 1209257"/>
                    <a:gd name="connsiteY1917" fmla="*/ 401171 h 977923"/>
                    <a:gd name="connsiteX1918" fmla="*/ 999602 w 1209257"/>
                    <a:gd name="connsiteY1918" fmla="*/ 394503 h 977923"/>
                    <a:gd name="connsiteX1919" fmla="*/ 980678 w 1209257"/>
                    <a:gd name="connsiteY1919" fmla="*/ 394503 h 977923"/>
                    <a:gd name="connsiteX1920" fmla="*/ 986986 w 1209257"/>
                    <a:gd name="connsiteY1920" fmla="*/ 401171 h 977923"/>
                    <a:gd name="connsiteX1921" fmla="*/ 980678 w 1209257"/>
                    <a:gd name="connsiteY1921" fmla="*/ 408394 h 977923"/>
                    <a:gd name="connsiteX1922" fmla="*/ 974370 w 1209257"/>
                    <a:gd name="connsiteY1922" fmla="*/ 401171 h 977923"/>
                    <a:gd name="connsiteX1923" fmla="*/ 980678 w 1209257"/>
                    <a:gd name="connsiteY1923" fmla="*/ 394503 h 977923"/>
                    <a:gd name="connsiteX1924" fmla="*/ 961268 w 1209257"/>
                    <a:gd name="connsiteY1924" fmla="*/ 394503 h 977923"/>
                    <a:gd name="connsiteX1925" fmla="*/ 967576 w 1209257"/>
                    <a:gd name="connsiteY1925" fmla="*/ 401171 h 977923"/>
                    <a:gd name="connsiteX1926" fmla="*/ 961268 w 1209257"/>
                    <a:gd name="connsiteY1926" fmla="*/ 408394 h 977923"/>
                    <a:gd name="connsiteX1927" fmla="*/ 955445 w 1209257"/>
                    <a:gd name="connsiteY1927" fmla="*/ 401171 h 977923"/>
                    <a:gd name="connsiteX1928" fmla="*/ 961268 w 1209257"/>
                    <a:gd name="connsiteY1928" fmla="*/ 394503 h 977923"/>
                    <a:gd name="connsiteX1929" fmla="*/ 942343 w 1209257"/>
                    <a:gd name="connsiteY1929" fmla="*/ 394503 h 977923"/>
                    <a:gd name="connsiteX1930" fmla="*/ 948652 w 1209257"/>
                    <a:gd name="connsiteY1930" fmla="*/ 401171 h 977923"/>
                    <a:gd name="connsiteX1931" fmla="*/ 942343 w 1209257"/>
                    <a:gd name="connsiteY1931" fmla="*/ 408394 h 977923"/>
                    <a:gd name="connsiteX1932" fmla="*/ 936035 w 1209257"/>
                    <a:gd name="connsiteY1932" fmla="*/ 401171 h 977923"/>
                    <a:gd name="connsiteX1933" fmla="*/ 942343 w 1209257"/>
                    <a:gd name="connsiteY1933" fmla="*/ 394503 h 977923"/>
                    <a:gd name="connsiteX1934" fmla="*/ 808416 w 1209257"/>
                    <a:gd name="connsiteY1934" fmla="*/ 394503 h 977923"/>
                    <a:gd name="connsiteX1935" fmla="*/ 814724 w 1209257"/>
                    <a:gd name="connsiteY1935" fmla="*/ 401171 h 977923"/>
                    <a:gd name="connsiteX1936" fmla="*/ 808416 w 1209257"/>
                    <a:gd name="connsiteY1936" fmla="*/ 408394 h 977923"/>
                    <a:gd name="connsiteX1937" fmla="*/ 802108 w 1209257"/>
                    <a:gd name="connsiteY1937" fmla="*/ 401171 h 977923"/>
                    <a:gd name="connsiteX1938" fmla="*/ 808416 w 1209257"/>
                    <a:gd name="connsiteY1938" fmla="*/ 394503 h 977923"/>
                    <a:gd name="connsiteX1939" fmla="*/ 789492 w 1209257"/>
                    <a:gd name="connsiteY1939" fmla="*/ 394503 h 977923"/>
                    <a:gd name="connsiteX1940" fmla="*/ 795315 w 1209257"/>
                    <a:gd name="connsiteY1940" fmla="*/ 401171 h 977923"/>
                    <a:gd name="connsiteX1941" fmla="*/ 789492 w 1209257"/>
                    <a:gd name="connsiteY1941" fmla="*/ 408394 h 977923"/>
                    <a:gd name="connsiteX1942" fmla="*/ 783184 w 1209257"/>
                    <a:gd name="connsiteY1942" fmla="*/ 401171 h 977923"/>
                    <a:gd name="connsiteX1943" fmla="*/ 789492 w 1209257"/>
                    <a:gd name="connsiteY1943" fmla="*/ 394503 h 977923"/>
                    <a:gd name="connsiteX1944" fmla="*/ 426044 w 1209257"/>
                    <a:gd name="connsiteY1944" fmla="*/ 394503 h 977923"/>
                    <a:gd name="connsiteX1945" fmla="*/ 431867 w 1209257"/>
                    <a:gd name="connsiteY1945" fmla="*/ 401171 h 977923"/>
                    <a:gd name="connsiteX1946" fmla="*/ 426044 w 1209257"/>
                    <a:gd name="connsiteY1946" fmla="*/ 408394 h 977923"/>
                    <a:gd name="connsiteX1947" fmla="*/ 419736 w 1209257"/>
                    <a:gd name="connsiteY1947" fmla="*/ 401171 h 977923"/>
                    <a:gd name="connsiteX1948" fmla="*/ 426044 w 1209257"/>
                    <a:gd name="connsiteY1948" fmla="*/ 394503 h 977923"/>
                    <a:gd name="connsiteX1949" fmla="*/ 406634 w 1209257"/>
                    <a:gd name="connsiteY1949" fmla="*/ 394503 h 977923"/>
                    <a:gd name="connsiteX1950" fmla="*/ 412943 w 1209257"/>
                    <a:gd name="connsiteY1950" fmla="*/ 401171 h 977923"/>
                    <a:gd name="connsiteX1951" fmla="*/ 406634 w 1209257"/>
                    <a:gd name="connsiteY1951" fmla="*/ 408394 h 977923"/>
                    <a:gd name="connsiteX1952" fmla="*/ 400326 w 1209257"/>
                    <a:gd name="connsiteY1952" fmla="*/ 401171 h 977923"/>
                    <a:gd name="connsiteX1953" fmla="*/ 406634 w 1209257"/>
                    <a:gd name="connsiteY1953" fmla="*/ 394503 h 977923"/>
                    <a:gd name="connsiteX1954" fmla="*/ 387710 w 1209257"/>
                    <a:gd name="connsiteY1954" fmla="*/ 394503 h 977923"/>
                    <a:gd name="connsiteX1955" fmla="*/ 393533 w 1209257"/>
                    <a:gd name="connsiteY1955" fmla="*/ 401171 h 977923"/>
                    <a:gd name="connsiteX1956" fmla="*/ 387710 w 1209257"/>
                    <a:gd name="connsiteY1956" fmla="*/ 408394 h 977923"/>
                    <a:gd name="connsiteX1957" fmla="*/ 381402 w 1209257"/>
                    <a:gd name="connsiteY1957" fmla="*/ 401171 h 977923"/>
                    <a:gd name="connsiteX1958" fmla="*/ 387710 w 1209257"/>
                    <a:gd name="connsiteY1958" fmla="*/ 394503 h 977923"/>
                    <a:gd name="connsiteX1959" fmla="*/ 368300 w 1209257"/>
                    <a:gd name="connsiteY1959" fmla="*/ 394503 h 977923"/>
                    <a:gd name="connsiteX1960" fmla="*/ 374608 w 1209257"/>
                    <a:gd name="connsiteY1960" fmla="*/ 401171 h 977923"/>
                    <a:gd name="connsiteX1961" fmla="*/ 368300 w 1209257"/>
                    <a:gd name="connsiteY1961" fmla="*/ 408394 h 977923"/>
                    <a:gd name="connsiteX1962" fmla="*/ 362477 w 1209257"/>
                    <a:gd name="connsiteY1962" fmla="*/ 401171 h 977923"/>
                    <a:gd name="connsiteX1963" fmla="*/ 368300 w 1209257"/>
                    <a:gd name="connsiteY1963" fmla="*/ 394503 h 977923"/>
                    <a:gd name="connsiteX1964" fmla="*/ 349376 w 1209257"/>
                    <a:gd name="connsiteY1964" fmla="*/ 394503 h 977923"/>
                    <a:gd name="connsiteX1965" fmla="*/ 355684 w 1209257"/>
                    <a:gd name="connsiteY1965" fmla="*/ 401171 h 977923"/>
                    <a:gd name="connsiteX1966" fmla="*/ 349376 w 1209257"/>
                    <a:gd name="connsiteY1966" fmla="*/ 408394 h 977923"/>
                    <a:gd name="connsiteX1967" fmla="*/ 343068 w 1209257"/>
                    <a:gd name="connsiteY1967" fmla="*/ 401171 h 977923"/>
                    <a:gd name="connsiteX1968" fmla="*/ 349376 w 1209257"/>
                    <a:gd name="connsiteY1968" fmla="*/ 394503 h 977923"/>
                    <a:gd name="connsiteX1969" fmla="*/ 329966 w 1209257"/>
                    <a:gd name="connsiteY1969" fmla="*/ 394503 h 977923"/>
                    <a:gd name="connsiteX1970" fmla="*/ 336274 w 1209257"/>
                    <a:gd name="connsiteY1970" fmla="*/ 401171 h 977923"/>
                    <a:gd name="connsiteX1971" fmla="*/ 329966 w 1209257"/>
                    <a:gd name="connsiteY1971" fmla="*/ 408394 h 977923"/>
                    <a:gd name="connsiteX1972" fmla="*/ 324143 w 1209257"/>
                    <a:gd name="connsiteY1972" fmla="*/ 401171 h 977923"/>
                    <a:gd name="connsiteX1973" fmla="*/ 329966 w 1209257"/>
                    <a:gd name="connsiteY1973" fmla="*/ 394503 h 977923"/>
                    <a:gd name="connsiteX1974" fmla="*/ 311041 w 1209257"/>
                    <a:gd name="connsiteY1974" fmla="*/ 394503 h 977923"/>
                    <a:gd name="connsiteX1975" fmla="*/ 317350 w 1209257"/>
                    <a:gd name="connsiteY1975" fmla="*/ 401171 h 977923"/>
                    <a:gd name="connsiteX1976" fmla="*/ 311041 w 1209257"/>
                    <a:gd name="connsiteY1976" fmla="*/ 408394 h 977923"/>
                    <a:gd name="connsiteX1977" fmla="*/ 304733 w 1209257"/>
                    <a:gd name="connsiteY1977" fmla="*/ 401171 h 977923"/>
                    <a:gd name="connsiteX1978" fmla="*/ 311041 w 1209257"/>
                    <a:gd name="connsiteY1978" fmla="*/ 394503 h 977923"/>
                    <a:gd name="connsiteX1979" fmla="*/ 292117 w 1209257"/>
                    <a:gd name="connsiteY1979" fmla="*/ 394503 h 977923"/>
                    <a:gd name="connsiteX1980" fmla="*/ 297940 w 1209257"/>
                    <a:gd name="connsiteY1980" fmla="*/ 401171 h 977923"/>
                    <a:gd name="connsiteX1981" fmla="*/ 292117 w 1209257"/>
                    <a:gd name="connsiteY1981" fmla="*/ 408394 h 977923"/>
                    <a:gd name="connsiteX1982" fmla="*/ 285809 w 1209257"/>
                    <a:gd name="connsiteY1982" fmla="*/ 401171 h 977923"/>
                    <a:gd name="connsiteX1983" fmla="*/ 292117 w 1209257"/>
                    <a:gd name="connsiteY1983" fmla="*/ 394503 h 977923"/>
                    <a:gd name="connsiteX1984" fmla="*/ 272707 w 1209257"/>
                    <a:gd name="connsiteY1984" fmla="*/ 394503 h 977923"/>
                    <a:gd name="connsiteX1985" fmla="*/ 279015 w 1209257"/>
                    <a:gd name="connsiteY1985" fmla="*/ 401171 h 977923"/>
                    <a:gd name="connsiteX1986" fmla="*/ 272707 w 1209257"/>
                    <a:gd name="connsiteY1986" fmla="*/ 408394 h 977923"/>
                    <a:gd name="connsiteX1987" fmla="*/ 266399 w 1209257"/>
                    <a:gd name="connsiteY1987" fmla="*/ 401171 h 977923"/>
                    <a:gd name="connsiteX1988" fmla="*/ 272707 w 1209257"/>
                    <a:gd name="connsiteY1988" fmla="*/ 394503 h 977923"/>
                    <a:gd name="connsiteX1989" fmla="*/ 253783 w 1209257"/>
                    <a:gd name="connsiteY1989" fmla="*/ 394503 h 977923"/>
                    <a:gd name="connsiteX1990" fmla="*/ 259606 w 1209257"/>
                    <a:gd name="connsiteY1990" fmla="*/ 401171 h 977923"/>
                    <a:gd name="connsiteX1991" fmla="*/ 253783 w 1209257"/>
                    <a:gd name="connsiteY1991" fmla="*/ 408394 h 977923"/>
                    <a:gd name="connsiteX1992" fmla="*/ 247475 w 1209257"/>
                    <a:gd name="connsiteY1992" fmla="*/ 401171 h 977923"/>
                    <a:gd name="connsiteX1993" fmla="*/ 253783 w 1209257"/>
                    <a:gd name="connsiteY1993" fmla="*/ 394503 h 977923"/>
                    <a:gd name="connsiteX1994" fmla="*/ 234373 w 1209257"/>
                    <a:gd name="connsiteY1994" fmla="*/ 394503 h 977923"/>
                    <a:gd name="connsiteX1995" fmla="*/ 240681 w 1209257"/>
                    <a:gd name="connsiteY1995" fmla="*/ 401171 h 977923"/>
                    <a:gd name="connsiteX1996" fmla="*/ 234373 w 1209257"/>
                    <a:gd name="connsiteY1996" fmla="*/ 408394 h 977923"/>
                    <a:gd name="connsiteX1997" fmla="*/ 228550 w 1209257"/>
                    <a:gd name="connsiteY1997" fmla="*/ 401171 h 977923"/>
                    <a:gd name="connsiteX1998" fmla="*/ 234373 w 1209257"/>
                    <a:gd name="connsiteY1998" fmla="*/ 394503 h 977923"/>
                    <a:gd name="connsiteX1999" fmla="*/ 885085 w 1209257"/>
                    <a:gd name="connsiteY1999" fmla="*/ 375611 h 977923"/>
                    <a:gd name="connsiteX2000" fmla="*/ 887996 w 1209257"/>
                    <a:gd name="connsiteY2000" fmla="*/ 379501 h 977923"/>
                    <a:gd name="connsiteX2001" fmla="*/ 885085 w 1209257"/>
                    <a:gd name="connsiteY2001" fmla="*/ 382835 h 977923"/>
                    <a:gd name="connsiteX2002" fmla="*/ 881688 w 1209257"/>
                    <a:gd name="connsiteY2002" fmla="*/ 379501 h 977923"/>
                    <a:gd name="connsiteX2003" fmla="*/ 885085 w 1209257"/>
                    <a:gd name="connsiteY2003" fmla="*/ 375611 h 977923"/>
                    <a:gd name="connsiteX2004" fmla="*/ 1207545 w 1209257"/>
                    <a:gd name="connsiteY2004" fmla="*/ 375316 h 977923"/>
                    <a:gd name="connsiteX2005" fmla="*/ 1208499 w 1209257"/>
                    <a:gd name="connsiteY2005" fmla="*/ 384779 h 977923"/>
                    <a:gd name="connsiteX2006" fmla="*/ 1203890 w 1209257"/>
                    <a:gd name="connsiteY2006" fmla="*/ 379501 h 977923"/>
                    <a:gd name="connsiteX2007" fmla="*/ 1191273 w 1209257"/>
                    <a:gd name="connsiteY2007" fmla="*/ 372278 h 977923"/>
                    <a:gd name="connsiteX2008" fmla="*/ 1197096 w 1209257"/>
                    <a:gd name="connsiteY2008" fmla="*/ 379501 h 977923"/>
                    <a:gd name="connsiteX2009" fmla="*/ 1191273 w 1209257"/>
                    <a:gd name="connsiteY2009" fmla="*/ 386724 h 977923"/>
                    <a:gd name="connsiteX2010" fmla="*/ 1184965 w 1209257"/>
                    <a:gd name="connsiteY2010" fmla="*/ 379501 h 977923"/>
                    <a:gd name="connsiteX2011" fmla="*/ 1191273 w 1209257"/>
                    <a:gd name="connsiteY2011" fmla="*/ 372278 h 977923"/>
                    <a:gd name="connsiteX2012" fmla="*/ 1171864 w 1209257"/>
                    <a:gd name="connsiteY2012" fmla="*/ 372278 h 977923"/>
                    <a:gd name="connsiteX2013" fmla="*/ 1178172 w 1209257"/>
                    <a:gd name="connsiteY2013" fmla="*/ 379501 h 977923"/>
                    <a:gd name="connsiteX2014" fmla="*/ 1171864 w 1209257"/>
                    <a:gd name="connsiteY2014" fmla="*/ 386724 h 977923"/>
                    <a:gd name="connsiteX2015" fmla="*/ 1165556 w 1209257"/>
                    <a:gd name="connsiteY2015" fmla="*/ 379501 h 977923"/>
                    <a:gd name="connsiteX2016" fmla="*/ 1171864 w 1209257"/>
                    <a:gd name="connsiteY2016" fmla="*/ 372278 h 977923"/>
                    <a:gd name="connsiteX2017" fmla="*/ 1152939 w 1209257"/>
                    <a:gd name="connsiteY2017" fmla="*/ 372278 h 977923"/>
                    <a:gd name="connsiteX2018" fmla="*/ 1158762 w 1209257"/>
                    <a:gd name="connsiteY2018" fmla="*/ 379501 h 977923"/>
                    <a:gd name="connsiteX2019" fmla="*/ 1152939 w 1209257"/>
                    <a:gd name="connsiteY2019" fmla="*/ 386724 h 977923"/>
                    <a:gd name="connsiteX2020" fmla="*/ 1146631 w 1209257"/>
                    <a:gd name="connsiteY2020" fmla="*/ 379501 h 977923"/>
                    <a:gd name="connsiteX2021" fmla="*/ 1152939 w 1209257"/>
                    <a:gd name="connsiteY2021" fmla="*/ 372278 h 977923"/>
                    <a:gd name="connsiteX2022" fmla="*/ 1133529 w 1209257"/>
                    <a:gd name="connsiteY2022" fmla="*/ 372278 h 977923"/>
                    <a:gd name="connsiteX2023" fmla="*/ 1139838 w 1209257"/>
                    <a:gd name="connsiteY2023" fmla="*/ 379501 h 977923"/>
                    <a:gd name="connsiteX2024" fmla="*/ 1133529 w 1209257"/>
                    <a:gd name="connsiteY2024" fmla="*/ 386724 h 977923"/>
                    <a:gd name="connsiteX2025" fmla="*/ 1127221 w 1209257"/>
                    <a:gd name="connsiteY2025" fmla="*/ 379501 h 977923"/>
                    <a:gd name="connsiteX2026" fmla="*/ 1133529 w 1209257"/>
                    <a:gd name="connsiteY2026" fmla="*/ 372278 h 977923"/>
                    <a:gd name="connsiteX2027" fmla="*/ 1114605 w 1209257"/>
                    <a:gd name="connsiteY2027" fmla="*/ 372278 h 977923"/>
                    <a:gd name="connsiteX2028" fmla="*/ 1120913 w 1209257"/>
                    <a:gd name="connsiteY2028" fmla="*/ 379501 h 977923"/>
                    <a:gd name="connsiteX2029" fmla="*/ 1114605 w 1209257"/>
                    <a:gd name="connsiteY2029" fmla="*/ 386724 h 977923"/>
                    <a:gd name="connsiteX2030" fmla="*/ 1108297 w 1209257"/>
                    <a:gd name="connsiteY2030" fmla="*/ 379501 h 977923"/>
                    <a:gd name="connsiteX2031" fmla="*/ 1114605 w 1209257"/>
                    <a:gd name="connsiteY2031" fmla="*/ 372278 h 977923"/>
                    <a:gd name="connsiteX2032" fmla="*/ 1095195 w 1209257"/>
                    <a:gd name="connsiteY2032" fmla="*/ 372278 h 977923"/>
                    <a:gd name="connsiteX2033" fmla="*/ 1101503 w 1209257"/>
                    <a:gd name="connsiteY2033" fmla="*/ 379501 h 977923"/>
                    <a:gd name="connsiteX2034" fmla="*/ 1095195 w 1209257"/>
                    <a:gd name="connsiteY2034" fmla="*/ 386724 h 977923"/>
                    <a:gd name="connsiteX2035" fmla="*/ 1089372 w 1209257"/>
                    <a:gd name="connsiteY2035" fmla="*/ 379501 h 977923"/>
                    <a:gd name="connsiteX2036" fmla="*/ 1095195 w 1209257"/>
                    <a:gd name="connsiteY2036" fmla="*/ 372278 h 977923"/>
                    <a:gd name="connsiteX2037" fmla="*/ 1057346 w 1209257"/>
                    <a:gd name="connsiteY2037" fmla="*/ 372278 h 977923"/>
                    <a:gd name="connsiteX2038" fmla="*/ 1063169 w 1209257"/>
                    <a:gd name="connsiteY2038" fmla="*/ 379501 h 977923"/>
                    <a:gd name="connsiteX2039" fmla="*/ 1057346 w 1209257"/>
                    <a:gd name="connsiteY2039" fmla="*/ 386724 h 977923"/>
                    <a:gd name="connsiteX2040" fmla="*/ 1051038 w 1209257"/>
                    <a:gd name="connsiteY2040" fmla="*/ 379501 h 977923"/>
                    <a:gd name="connsiteX2041" fmla="*/ 1057346 w 1209257"/>
                    <a:gd name="connsiteY2041" fmla="*/ 372278 h 977923"/>
                    <a:gd name="connsiteX2042" fmla="*/ 1037936 w 1209257"/>
                    <a:gd name="connsiteY2042" fmla="*/ 372278 h 977923"/>
                    <a:gd name="connsiteX2043" fmla="*/ 1044245 w 1209257"/>
                    <a:gd name="connsiteY2043" fmla="*/ 379501 h 977923"/>
                    <a:gd name="connsiteX2044" fmla="*/ 1037936 w 1209257"/>
                    <a:gd name="connsiteY2044" fmla="*/ 386724 h 977923"/>
                    <a:gd name="connsiteX2045" fmla="*/ 1031628 w 1209257"/>
                    <a:gd name="connsiteY2045" fmla="*/ 379501 h 977923"/>
                    <a:gd name="connsiteX2046" fmla="*/ 1037936 w 1209257"/>
                    <a:gd name="connsiteY2046" fmla="*/ 372278 h 977923"/>
                    <a:gd name="connsiteX2047" fmla="*/ 999602 w 1209257"/>
                    <a:gd name="connsiteY2047" fmla="*/ 372278 h 977923"/>
                    <a:gd name="connsiteX2048" fmla="*/ 1005910 w 1209257"/>
                    <a:gd name="connsiteY2048" fmla="*/ 379501 h 977923"/>
                    <a:gd name="connsiteX2049" fmla="*/ 999602 w 1209257"/>
                    <a:gd name="connsiteY2049" fmla="*/ 386724 h 977923"/>
                    <a:gd name="connsiteX2050" fmla="*/ 993779 w 1209257"/>
                    <a:gd name="connsiteY2050" fmla="*/ 379501 h 977923"/>
                    <a:gd name="connsiteX2051" fmla="*/ 999602 w 1209257"/>
                    <a:gd name="connsiteY2051" fmla="*/ 372278 h 977923"/>
                    <a:gd name="connsiteX2052" fmla="*/ 980678 w 1209257"/>
                    <a:gd name="connsiteY2052" fmla="*/ 372278 h 977923"/>
                    <a:gd name="connsiteX2053" fmla="*/ 986986 w 1209257"/>
                    <a:gd name="connsiteY2053" fmla="*/ 379501 h 977923"/>
                    <a:gd name="connsiteX2054" fmla="*/ 980678 w 1209257"/>
                    <a:gd name="connsiteY2054" fmla="*/ 386724 h 977923"/>
                    <a:gd name="connsiteX2055" fmla="*/ 974370 w 1209257"/>
                    <a:gd name="connsiteY2055" fmla="*/ 379501 h 977923"/>
                    <a:gd name="connsiteX2056" fmla="*/ 980678 w 1209257"/>
                    <a:gd name="connsiteY2056" fmla="*/ 372278 h 977923"/>
                    <a:gd name="connsiteX2057" fmla="*/ 961268 w 1209257"/>
                    <a:gd name="connsiteY2057" fmla="*/ 372278 h 977923"/>
                    <a:gd name="connsiteX2058" fmla="*/ 967576 w 1209257"/>
                    <a:gd name="connsiteY2058" fmla="*/ 379501 h 977923"/>
                    <a:gd name="connsiteX2059" fmla="*/ 961268 w 1209257"/>
                    <a:gd name="connsiteY2059" fmla="*/ 386724 h 977923"/>
                    <a:gd name="connsiteX2060" fmla="*/ 955445 w 1209257"/>
                    <a:gd name="connsiteY2060" fmla="*/ 379501 h 977923"/>
                    <a:gd name="connsiteX2061" fmla="*/ 961268 w 1209257"/>
                    <a:gd name="connsiteY2061" fmla="*/ 372278 h 977923"/>
                    <a:gd name="connsiteX2062" fmla="*/ 942343 w 1209257"/>
                    <a:gd name="connsiteY2062" fmla="*/ 372278 h 977923"/>
                    <a:gd name="connsiteX2063" fmla="*/ 948652 w 1209257"/>
                    <a:gd name="connsiteY2063" fmla="*/ 379501 h 977923"/>
                    <a:gd name="connsiteX2064" fmla="*/ 942343 w 1209257"/>
                    <a:gd name="connsiteY2064" fmla="*/ 386724 h 977923"/>
                    <a:gd name="connsiteX2065" fmla="*/ 936035 w 1209257"/>
                    <a:gd name="connsiteY2065" fmla="*/ 379501 h 977923"/>
                    <a:gd name="connsiteX2066" fmla="*/ 942343 w 1209257"/>
                    <a:gd name="connsiteY2066" fmla="*/ 372278 h 977923"/>
                    <a:gd name="connsiteX2067" fmla="*/ 923419 w 1209257"/>
                    <a:gd name="connsiteY2067" fmla="*/ 372278 h 977923"/>
                    <a:gd name="connsiteX2068" fmla="*/ 929242 w 1209257"/>
                    <a:gd name="connsiteY2068" fmla="*/ 379501 h 977923"/>
                    <a:gd name="connsiteX2069" fmla="*/ 923419 w 1209257"/>
                    <a:gd name="connsiteY2069" fmla="*/ 386724 h 977923"/>
                    <a:gd name="connsiteX2070" fmla="*/ 917111 w 1209257"/>
                    <a:gd name="connsiteY2070" fmla="*/ 379501 h 977923"/>
                    <a:gd name="connsiteX2071" fmla="*/ 923419 w 1209257"/>
                    <a:gd name="connsiteY2071" fmla="*/ 372278 h 977923"/>
                    <a:gd name="connsiteX2072" fmla="*/ 827341 w 1209257"/>
                    <a:gd name="connsiteY2072" fmla="*/ 372278 h 977923"/>
                    <a:gd name="connsiteX2073" fmla="*/ 833649 w 1209257"/>
                    <a:gd name="connsiteY2073" fmla="*/ 379501 h 977923"/>
                    <a:gd name="connsiteX2074" fmla="*/ 827341 w 1209257"/>
                    <a:gd name="connsiteY2074" fmla="*/ 386724 h 977923"/>
                    <a:gd name="connsiteX2075" fmla="*/ 821518 w 1209257"/>
                    <a:gd name="connsiteY2075" fmla="*/ 379501 h 977923"/>
                    <a:gd name="connsiteX2076" fmla="*/ 827341 w 1209257"/>
                    <a:gd name="connsiteY2076" fmla="*/ 372278 h 977923"/>
                    <a:gd name="connsiteX2077" fmla="*/ 808416 w 1209257"/>
                    <a:gd name="connsiteY2077" fmla="*/ 372278 h 977923"/>
                    <a:gd name="connsiteX2078" fmla="*/ 814724 w 1209257"/>
                    <a:gd name="connsiteY2078" fmla="*/ 379501 h 977923"/>
                    <a:gd name="connsiteX2079" fmla="*/ 808416 w 1209257"/>
                    <a:gd name="connsiteY2079" fmla="*/ 386724 h 977923"/>
                    <a:gd name="connsiteX2080" fmla="*/ 802108 w 1209257"/>
                    <a:gd name="connsiteY2080" fmla="*/ 379501 h 977923"/>
                    <a:gd name="connsiteX2081" fmla="*/ 808416 w 1209257"/>
                    <a:gd name="connsiteY2081" fmla="*/ 372278 h 977923"/>
                    <a:gd name="connsiteX2082" fmla="*/ 789492 w 1209257"/>
                    <a:gd name="connsiteY2082" fmla="*/ 372278 h 977923"/>
                    <a:gd name="connsiteX2083" fmla="*/ 795315 w 1209257"/>
                    <a:gd name="connsiteY2083" fmla="*/ 379501 h 977923"/>
                    <a:gd name="connsiteX2084" fmla="*/ 789492 w 1209257"/>
                    <a:gd name="connsiteY2084" fmla="*/ 386724 h 977923"/>
                    <a:gd name="connsiteX2085" fmla="*/ 783184 w 1209257"/>
                    <a:gd name="connsiteY2085" fmla="*/ 379501 h 977923"/>
                    <a:gd name="connsiteX2086" fmla="*/ 789492 w 1209257"/>
                    <a:gd name="connsiteY2086" fmla="*/ 372278 h 977923"/>
                    <a:gd name="connsiteX2087" fmla="*/ 463893 w 1209257"/>
                    <a:gd name="connsiteY2087" fmla="*/ 372278 h 977923"/>
                    <a:gd name="connsiteX2088" fmla="*/ 470201 w 1209257"/>
                    <a:gd name="connsiteY2088" fmla="*/ 379501 h 977923"/>
                    <a:gd name="connsiteX2089" fmla="*/ 463893 w 1209257"/>
                    <a:gd name="connsiteY2089" fmla="*/ 386724 h 977923"/>
                    <a:gd name="connsiteX2090" fmla="*/ 458070 w 1209257"/>
                    <a:gd name="connsiteY2090" fmla="*/ 379501 h 977923"/>
                    <a:gd name="connsiteX2091" fmla="*/ 463893 w 1209257"/>
                    <a:gd name="connsiteY2091" fmla="*/ 372278 h 977923"/>
                    <a:gd name="connsiteX2092" fmla="*/ 444969 w 1209257"/>
                    <a:gd name="connsiteY2092" fmla="*/ 372278 h 977923"/>
                    <a:gd name="connsiteX2093" fmla="*/ 451277 w 1209257"/>
                    <a:gd name="connsiteY2093" fmla="*/ 379501 h 977923"/>
                    <a:gd name="connsiteX2094" fmla="*/ 444969 w 1209257"/>
                    <a:gd name="connsiteY2094" fmla="*/ 386724 h 977923"/>
                    <a:gd name="connsiteX2095" fmla="*/ 438661 w 1209257"/>
                    <a:gd name="connsiteY2095" fmla="*/ 379501 h 977923"/>
                    <a:gd name="connsiteX2096" fmla="*/ 444969 w 1209257"/>
                    <a:gd name="connsiteY2096" fmla="*/ 372278 h 977923"/>
                    <a:gd name="connsiteX2097" fmla="*/ 426044 w 1209257"/>
                    <a:gd name="connsiteY2097" fmla="*/ 372278 h 977923"/>
                    <a:gd name="connsiteX2098" fmla="*/ 431867 w 1209257"/>
                    <a:gd name="connsiteY2098" fmla="*/ 379501 h 977923"/>
                    <a:gd name="connsiteX2099" fmla="*/ 426044 w 1209257"/>
                    <a:gd name="connsiteY2099" fmla="*/ 386724 h 977923"/>
                    <a:gd name="connsiteX2100" fmla="*/ 419736 w 1209257"/>
                    <a:gd name="connsiteY2100" fmla="*/ 379501 h 977923"/>
                    <a:gd name="connsiteX2101" fmla="*/ 426044 w 1209257"/>
                    <a:gd name="connsiteY2101" fmla="*/ 372278 h 977923"/>
                    <a:gd name="connsiteX2102" fmla="*/ 406634 w 1209257"/>
                    <a:gd name="connsiteY2102" fmla="*/ 372278 h 977923"/>
                    <a:gd name="connsiteX2103" fmla="*/ 412943 w 1209257"/>
                    <a:gd name="connsiteY2103" fmla="*/ 379501 h 977923"/>
                    <a:gd name="connsiteX2104" fmla="*/ 406634 w 1209257"/>
                    <a:gd name="connsiteY2104" fmla="*/ 386724 h 977923"/>
                    <a:gd name="connsiteX2105" fmla="*/ 400326 w 1209257"/>
                    <a:gd name="connsiteY2105" fmla="*/ 379501 h 977923"/>
                    <a:gd name="connsiteX2106" fmla="*/ 406634 w 1209257"/>
                    <a:gd name="connsiteY2106" fmla="*/ 372278 h 977923"/>
                    <a:gd name="connsiteX2107" fmla="*/ 387710 w 1209257"/>
                    <a:gd name="connsiteY2107" fmla="*/ 372278 h 977923"/>
                    <a:gd name="connsiteX2108" fmla="*/ 393533 w 1209257"/>
                    <a:gd name="connsiteY2108" fmla="*/ 379501 h 977923"/>
                    <a:gd name="connsiteX2109" fmla="*/ 387710 w 1209257"/>
                    <a:gd name="connsiteY2109" fmla="*/ 386724 h 977923"/>
                    <a:gd name="connsiteX2110" fmla="*/ 381402 w 1209257"/>
                    <a:gd name="connsiteY2110" fmla="*/ 379501 h 977923"/>
                    <a:gd name="connsiteX2111" fmla="*/ 387710 w 1209257"/>
                    <a:gd name="connsiteY2111" fmla="*/ 372278 h 977923"/>
                    <a:gd name="connsiteX2112" fmla="*/ 368300 w 1209257"/>
                    <a:gd name="connsiteY2112" fmla="*/ 372278 h 977923"/>
                    <a:gd name="connsiteX2113" fmla="*/ 374608 w 1209257"/>
                    <a:gd name="connsiteY2113" fmla="*/ 379501 h 977923"/>
                    <a:gd name="connsiteX2114" fmla="*/ 368300 w 1209257"/>
                    <a:gd name="connsiteY2114" fmla="*/ 386724 h 977923"/>
                    <a:gd name="connsiteX2115" fmla="*/ 362477 w 1209257"/>
                    <a:gd name="connsiteY2115" fmla="*/ 379501 h 977923"/>
                    <a:gd name="connsiteX2116" fmla="*/ 368300 w 1209257"/>
                    <a:gd name="connsiteY2116" fmla="*/ 372278 h 977923"/>
                    <a:gd name="connsiteX2117" fmla="*/ 349376 w 1209257"/>
                    <a:gd name="connsiteY2117" fmla="*/ 372278 h 977923"/>
                    <a:gd name="connsiteX2118" fmla="*/ 355684 w 1209257"/>
                    <a:gd name="connsiteY2118" fmla="*/ 379501 h 977923"/>
                    <a:gd name="connsiteX2119" fmla="*/ 349376 w 1209257"/>
                    <a:gd name="connsiteY2119" fmla="*/ 386724 h 977923"/>
                    <a:gd name="connsiteX2120" fmla="*/ 343068 w 1209257"/>
                    <a:gd name="connsiteY2120" fmla="*/ 379501 h 977923"/>
                    <a:gd name="connsiteX2121" fmla="*/ 349376 w 1209257"/>
                    <a:gd name="connsiteY2121" fmla="*/ 372278 h 977923"/>
                    <a:gd name="connsiteX2122" fmla="*/ 329966 w 1209257"/>
                    <a:gd name="connsiteY2122" fmla="*/ 372278 h 977923"/>
                    <a:gd name="connsiteX2123" fmla="*/ 336274 w 1209257"/>
                    <a:gd name="connsiteY2123" fmla="*/ 379501 h 977923"/>
                    <a:gd name="connsiteX2124" fmla="*/ 329966 w 1209257"/>
                    <a:gd name="connsiteY2124" fmla="*/ 386724 h 977923"/>
                    <a:gd name="connsiteX2125" fmla="*/ 324143 w 1209257"/>
                    <a:gd name="connsiteY2125" fmla="*/ 379501 h 977923"/>
                    <a:gd name="connsiteX2126" fmla="*/ 329966 w 1209257"/>
                    <a:gd name="connsiteY2126" fmla="*/ 372278 h 977923"/>
                    <a:gd name="connsiteX2127" fmla="*/ 311041 w 1209257"/>
                    <a:gd name="connsiteY2127" fmla="*/ 372278 h 977923"/>
                    <a:gd name="connsiteX2128" fmla="*/ 317350 w 1209257"/>
                    <a:gd name="connsiteY2128" fmla="*/ 379501 h 977923"/>
                    <a:gd name="connsiteX2129" fmla="*/ 311041 w 1209257"/>
                    <a:gd name="connsiteY2129" fmla="*/ 386724 h 977923"/>
                    <a:gd name="connsiteX2130" fmla="*/ 304733 w 1209257"/>
                    <a:gd name="connsiteY2130" fmla="*/ 379501 h 977923"/>
                    <a:gd name="connsiteX2131" fmla="*/ 311041 w 1209257"/>
                    <a:gd name="connsiteY2131" fmla="*/ 372278 h 977923"/>
                    <a:gd name="connsiteX2132" fmla="*/ 292117 w 1209257"/>
                    <a:gd name="connsiteY2132" fmla="*/ 372278 h 977923"/>
                    <a:gd name="connsiteX2133" fmla="*/ 297940 w 1209257"/>
                    <a:gd name="connsiteY2133" fmla="*/ 379501 h 977923"/>
                    <a:gd name="connsiteX2134" fmla="*/ 292117 w 1209257"/>
                    <a:gd name="connsiteY2134" fmla="*/ 386724 h 977923"/>
                    <a:gd name="connsiteX2135" fmla="*/ 285809 w 1209257"/>
                    <a:gd name="connsiteY2135" fmla="*/ 379501 h 977923"/>
                    <a:gd name="connsiteX2136" fmla="*/ 292117 w 1209257"/>
                    <a:gd name="connsiteY2136" fmla="*/ 372278 h 977923"/>
                    <a:gd name="connsiteX2137" fmla="*/ 272707 w 1209257"/>
                    <a:gd name="connsiteY2137" fmla="*/ 372278 h 977923"/>
                    <a:gd name="connsiteX2138" fmla="*/ 279015 w 1209257"/>
                    <a:gd name="connsiteY2138" fmla="*/ 379501 h 977923"/>
                    <a:gd name="connsiteX2139" fmla="*/ 272707 w 1209257"/>
                    <a:gd name="connsiteY2139" fmla="*/ 386724 h 977923"/>
                    <a:gd name="connsiteX2140" fmla="*/ 266399 w 1209257"/>
                    <a:gd name="connsiteY2140" fmla="*/ 379501 h 977923"/>
                    <a:gd name="connsiteX2141" fmla="*/ 272707 w 1209257"/>
                    <a:gd name="connsiteY2141" fmla="*/ 372278 h 977923"/>
                    <a:gd name="connsiteX2142" fmla="*/ 253783 w 1209257"/>
                    <a:gd name="connsiteY2142" fmla="*/ 372278 h 977923"/>
                    <a:gd name="connsiteX2143" fmla="*/ 259606 w 1209257"/>
                    <a:gd name="connsiteY2143" fmla="*/ 379501 h 977923"/>
                    <a:gd name="connsiteX2144" fmla="*/ 253783 w 1209257"/>
                    <a:gd name="connsiteY2144" fmla="*/ 386724 h 977923"/>
                    <a:gd name="connsiteX2145" fmla="*/ 247475 w 1209257"/>
                    <a:gd name="connsiteY2145" fmla="*/ 379501 h 977923"/>
                    <a:gd name="connsiteX2146" fmla="*/ 253783 w 1209257"/>
                    <a:gd name="connsiteY2146" fmla="*/ 372278 h 977923"/>
                    <a:gd name="connsiteX2147" fmla="*/ 234373 w 1209257"/>
                    <a:gd name="connsiteY2147" fmla="*/ 372278 h 977923"/>
                    <a:gd name="connsiteX2148" fmla="*/ 240681 w 1209257"/>
                    <a:gd name="connsiteY2148" fmla="*/ 379501 h 977923"/>
                    <a:gd name="connsiteX2149" fmla="*/ 234373 w 1209257"/>
                    <a:gd name="connsiteY2149" fmla="*/ 386724 h 977923"/>
                    <a:gd name="connsiteX2150" fmla="*/ 228550 w 1209257"/>
                    <a:gd name="connsiteY2150" fmla="*/ 379501 h 977923"/>
                    <a:gd name="connsiteX2151" fmla="*/ 234373 w 1209257"/>
                    <a:gd name="connsiteY2151" fmla="*/ 372278 h 977923"/>
                    <a:gd name="connsiteX2152" fmla="*/ 215448 w 1209257"/>
                    <a:gd name="connsiteY2152" fmla="*/ 372278 h 977923"/>
                    <a:gd name="connsiteX2153" fmla="*/ 221757 w 1209257"/>
                    <a:gd name="connsiteY2153" fmla="*/ 379501 h 977923"/>
                    <a:gd name="connsiteX2154" fmla="*/ 215448 w 1209257"/>
                    <a:gd name="connsiteY2154" fmla="*/ 386724 h 977923"/>
                    <a:gd name="connsiteX2155" fmla="*/ 209140 w 1209257"/>
                    <a:gd name="connsiteY2155" fmla="*/ 379501 h 977923"/>
                    <a:gd name="connsiteX2156" fmla="*/ 215448 w 1209257"/>
                    <a:gd name="connsiteY2156" fmla="*/ 372278 h 977923"/>
                    <a:gd name="connsiteX2157" fmla="*/ 1205550 w 1209257"/>
                    <a:gd name="connsiteY2157" fmla="*/ 355521 h 977923"/>
                    <a:gd name="connsiteX2158" fmla="*/ 1205966 w 1209257"/>
                    <a:gd name="connsiteY2158" fmla="*/ 359653 h 977923"/>
                    <a:gd name="connsiteX2159" fmla="*/ 1203890 w 1209257"/>
                    <a:gd name="connsiteY2159" fmla="*/ 357275 h 977923"/>
                    <a:gd name="connsiteX2160" fmla="*/ 1191273 w 1209257"/>
                    <a:gd name="connsiteY2160" fmla="*/ 350608 h 977923"/>
                    <a:gd name="connsiteX2161" fmla="*/ 1197096 w 1209257"/>
                    <a:gd name="connsiteY2161" fmla="*/ 357275 h 977923"/>
                    <a:gd name="connsiteX2162" fmla="*/ 1191273 w 1209257"/>
                    <a:gd name="connsiteY2162" fmla="*/ 364499 h 977923"/>
                    <a:gd name="connsiteX2163" fmla="*/ 1184965 w 1209257"/>
                    <a:gd name="connsiteY2163" fmla="*/ 357275 h 977923"/>
                    <a:gd name="connsiteX2164" fmla="*/ 1191273 w 1209257"/>
                    <a:gd name="connsiteY2164" fmla="*/ 350608 h 977923"/>
                    <a:gd name="connsiteX2165" fmla="*/ 1171864 w 1209257"/>
                    <a:gd name="connsiteY2165" fmla="*/ 350608 h 977923"/>
                    <a:gd name="connsiteX2166" fmla="*/ 1178172 w 1209257"/>
                    <a:gd name="connsiteY2166" fmla="*/ 357275 h 977923"/>
                    <a:gd name="connsiteX2167" fmla="*/ 1171864 w 1209257"/>
                    <a:gd name="connsiteY2167" fmla="*/ 364499 h 977923"/>
                    <a:gd name="connsiteX2168" fmla="*/ 1165556 w 1209257"/>
                    <a:gd name="connsiteY2168" fmla="*/ 357275 h 977923"/>
                    <a:gd name="connsiteX2169" fmla="*/ 1171864 w 1209257"/>
                    <a:gd name="connsiteY2169" fmla="*/ 350608 h 977923"/>
                    <a:gd name="connsiteX2170" fmla="*/ 1152939 w 1209257"/>
                    <a:gd name="connsiteY2170" fmla="*/ 350608 h 977923"/>
                    <a:gd name="connsiteX2171" fmla="*/ 1158762 w 1209257"/>
                    <a:gd name="connsiteY2171" fmla="*/ 357275 h 977923"/>
                    <a:gd name="connsiteX2172" fmla="*/ 1152939 w 1209257"/>
                    <a:gd name="connsiteY2172" fmla="*/ 364499 h 977923"/>
                    <a:gd name="connsiteX2173" fmla="*/ 1146631 w 1209257"/>
                    <a:gd name="connsiteY2173" fmla="*/ 357275 h 977923"/>
                    <a:gd name="connsiteX2174" fmla="*/ 1152939 w 1209257"/>
                    <a:gd name="connsiteY2174" fmla="*/ 350608 h 977923"/>
                    <a:gd name="connsiteX2175" fmla="*/ 1133529 w 1209257"/>
                    <a:gd name="connsiteY2175" fmla="*/ 350608 h 977923"/>
                    <a:gd name="connsiteX2176" fmla="*/ 1139838 w 1209257"/>
                    <a:gd name="connsiteY2176" fmla="*/ 357275 h 977923"/>
                    <a:gd name="connsiteX2177" fmla="*/ 1133529 w 1209257"/>
                    <a:gd name="connsiteY2177" fmla="*/ 364499 h 977923"/>
                    <a:gd name="connsiteX2178" fmla="*/ 1127221 w 1209257"/>
                    <a:gd name="connsiteY2178" fmla="*/ 357275 h 977923"/>
                    <a:gd name="connsiteX2179" fmla="*/ 1133529 w 1209257"/>
                    <a:gd name="connsiteY2179" fmla="*/ 350608 h 977923"/>
                    <a:gd name="connsiteX2180" fmla="*/ 1114605 w 1209257"/>
                    <a:gd name="connsiteY2180" fmla="*/ 350608 h 977923"/>
                    <a:gd name="connsiteX2181" fmla="*/ 1120913 w 1209257"/>
                    <a:gd name="connsiteY2181" fmla="*/ 357275 h 977923"/>
                    <a:gd name="connsiteX2182" fmla="*/ 1114605 w 1209257"/>
                    <a:gd name="connsiteY2182" fmla="*/ 364499 h 977923"/>
                    <a:gd name="connsiteX2183" fmla="*/ 1108297 w 1209257"/>
                    <a:gd name="connsiteY2183" fmla="*/ 357275 h 977923"/>
                    <a:gd name="connsiteX2184" fmla="*/ 1114605 w 1209257"/>
                    <a:gd name="connsiteY2184" fmla="*/ 350608 h 977923"/>
                    <a:gd name="connsiteX2185" fmla="*/ 1095195 w 1209257"/>
                    <a:gd name="connsiteY2185" fmla="*/ 350608 h 977923"/>
                    <a:gd name="connsiteX2186" fmla="*/ 1101503 w 1209257"/>
                    <a:gd name="connsiteY2186" fmla="*/ 357275 h 977923"/>
                    <a:gd name="connsiteX2187" fmla="*/ 1095195 w 1209257"/>
                    <a:gd name="connsiteY2187" fmla="*/ 364499 h 977923"/>
                    <a:gd name="connsiteX2188" fmla="*/ 1089372 w 1209257"/>
                    <a:gd name="connsiteY2188" fmla="*/ 357275 h 977923"/>
                    <a:gd name="connsiteX2189" fmla="*/ 1095195 w 1209257"/>
                    <a:gd name="connsiteY2189" fmla="*/ 350608 h 977923"/>
                    <a:gd name="connsiteX2190" fmla="*/ 1076271 w 1209257"/>
                    <a:gd name="connsiteY2190" fmla="*/ 350608 h 977923"/>
                    <a:gd name="connsiteX2191" fmla="*/ 1082579 w 1209257"/>
                    <a:gd name="connsiteY2191" fmla="*/ 357275 h 977923"/>
                    <a:gd name="connsiteX2192" fmla="*/ 1076271 w 1209257"/>
                    <a:gd name="connsiteY2192" fmla="*/ 364499 h 977923"/>
                    <a:gd name="connsiteX2193" fmla="*/ 1069963 w 1209257"/>
                    <a:gd name="connsiteY2193" fmla="*/ 357275 h 977923"/>
                    <a:gd name="connsiteX2194" fmla="*/ 1076271 w 1209257"/>
                    <a:gd name="connsiteY2194" fmla="*/ 350608 h 977923"/>
                    <a:gd name="connsiteX2195" fmla="*/ 1037936 w 1209257"/>
                    <a:gd name="connsiteY2195" fmla="*/ 350608 h 977923"/>
                    <a:gd name="connsiteX2196" fmla="*/ 1044245 w 1209257"/>
                    <a:gd name="connsiteY2196" fmla="*/ 357275 h 977923"/>
                    <a:gd name="connsiteX2197" fmla="*/ 1037936 w 1209257"/>
                    <a:gd name="connsiteY2197" fmla="*/ 364499 h 977923"/>
                    <a:gd name="connsiteX2198" fmla="*/ 1031628 w 1209257"/>
                    <a:gd name="connsiteY2198" fmla="*/ 357275 h 977923"/>
                    <a:gd name="connsiteX2199" fmla="*/ 1037936 w 1209257"/>
                    <a:gd name="connsiteY2199" fmla="*/ 350608 h 977923"/>
                    <a:gd name="connsiteX2200" fmla="*/ 1019012 w 1209257"/>
                    <a:gd name="connsiteY2200" fmla="*/ 350608 h 977923"/>
                    <a:gd name="connsiteX2201" fmla="*/ 1024835 w 1209257"/>
                    <a:gd name="connsiteY2201" fmla="*/ 357275 h 977923"/>
                    <a:gd name="connsiteX2202" fmla="*/ 1019012 w 1209257"/>
                    <a:gd name="connsiteY2202" fmla="*/ 364499 h 977923"/>
                    <a:gd name="connsiteX2203" fmla="*/ 1012704 w 1209257"/>
                    <a:gd name="connsiteY2203" fmla="*/ 357275 h 977923"/>
                    <a:gd name="connsiteX2204" fmla="*/ 1019012 w 1209257"/>
                    <a:gd name="connsiteY2204" fmla="*/ 350608 h 977923"/>
                    <a:gd name="connsiteX2205" fmla="*/ 961268 w 1209257"/>
                    <a:gd name="connsiteY2205" fmla="*/ 350608 h 977923"/>
                    <a:gd name="connsiteX2206" fmla="*/ 967576 w 1209257"/>
                    <a:gd name="connsiteY2206" fmla="*/ 357275 h 977923"/>
                    <a:gd name="connsiteX2207" fmla="*/ 961268 w 1209257"/>
                    <a:gd name="connsiteY2207" fmla="*/ 364499 h 977923"/>
                    <a:gd name="connsiteX2208" fmla="*/ 955445 w 1209257"/>
                    <a:gd name="connsiteY2208" fmla="*/ 357275 h 977923"/>
                    <a:gd name="connsiteX2209" fmla="*/ 961268 w 1209257"/>
                    <a:gd name="connsiteY2209" fmla="*/ 350608 h 977923"/>
                    <a:gd name="connsiteX2210" fmla="*/ 942343 w 1209257"/>
                    <a:gd name="connsiteY2210" fmla="*/ 350608 h 977923"/>
                    <a:gd name="connsiteX2211" fmla="*/ 948652 w 1209257"/>
                    <a:gd name="connsiteY2211" fmla="*/ 357275 h 977923"/>
                    <a:gd name="connsiteX2212" fmla="*/ 942343 w 1209257"/>
                    <a:gd name="connsiteY2212" fmla="*/ 364499 h 977923"/>
                    <a:gd name="connsiteX2213" fmla="*/ 936035 w 1209257"/>
                    <a:gd name="connsiteY2213" fmla="*/ 357275 h 977923"/>
                    <a:gd name="connsiteX2214" fmla="*/ 942343 w 1209257"/>
                    <a:gd name="connsiteY2214" fmla="*/ 350608 h 977923"/>
                    <a:gd name="connsiteX2215" fmla="*/ 923419 w 1209257"/>
                    <a:gd name="connsiteY2215" fmla="*/ 350608 h 977923"/>
                    <a:gd name="connsiteX2216" fmla="*/ 929242 w 1209257"/>
                    <a:gd name="connsiteY2216" fmla="*/ 357275 h 977923"/>
                    <a:gd name="connsiteX2217" fmla="*/ 923419 w 1209257"/>
                    <a:gd name="connsiteY2217" fmla="*/ 364499 h 977923"/>
                    <a:gd name="connsiteX2218" fmla="*/ 917111 w 1209257"/>
                    <a:gd name="connsiteY2218" fmla="*/ 357275 h 977923"/>
                    <a:gd name="connsiteX2219" fmla="*/ 923419 w 1209257"/>
                    <a:gd name="connsiteY2219" fmla="*/ 350608 h 977923"/>
                    <a:gd name="connsiteX2220" fmla="*/ 904009 w 1209257"/>
                    <a:gd name="connsiteY2220" fmla="*/ 350608 h 977923"/>
                    <a:gd name="connsiteX2221" fmla="*/ 910317 w 1209257"/>
                    <a:gd name="connsiteY2221" fmla="*/ 357275 h 977923"/>
                    <a:gd name="connsiteX2222" fmla="*/ 904009 w 1209257"/>
                    <a:gd name="connsiteY2222" fmla="*/ 364499 h 977923"/>
                    <a:gd name="connsiteX2223" fmla="*/ 897701 w 1209257"/>
                    <a:gd name="connsiteY2223" fmla="*/ 357275 h 977923"/>
                    <a:gd name="connsiteX2224" fmla="*/ 904009 w 1209257"/>
                    <a:gd name="connsiteY2224" fmla="*/ 350608 h 977923"/>
                    <a:gd name="connsiteX2225" fmla="*/ 865675 w 1209257"/>
                    <a:gd name="connsiteY2225" fmla="*/ 350608 h 977923"/>
                    <a:gd name="connsiteX2226" fmla="*/ 871983 w 1209257"/>
                    <a:gd name="connsiteY2226" fmla="*/ 357275 h 977923"/>
                    <a:gd name="connsiteX2227" fmla="*/ 865675 w 1209257"/>
                    <a:gd name="connsiteY2227" fmla="*/ 364499 h 977923"/>
                    <a:gd name="connsiteX2228" fmla="*/ 859852 w 1209257"/>
                    <a:gd name="connsiteY2228" fmla="*/ 357275 h 977923"/>
                    <a:gd name="connsiteX2229" fmla="*/ 865675 w 1209257"/>
                    <a:gd name="connsiteY2229" fmla="*/ 350608 h 977923"/>
                    <a:gd name="connsiteX2230" fmla="*/ 846750 w 1209257"/>
                    <a:gd name="connsiteY2230" fmla="*/ 350608 h 977923"/>
                    <a:gd name="connsiteX2231" fmla="*/ 853059 w 1209257"/>
                    <a:gd name="connsiteY2231" fmla="*/ 357275 h 977923"/>
                    <a:gd name="connsiteX2232" fmla="*/ 846750 w 1209257"/>
                    <a:gd name="connsiteY2232" fmla="*/ 364499 h 977923"/>
                    <a:gd name="connsiteX2233" fmla="*/ 840442 w 1209257"/>
                    <a:gd name="connsiteY2233" fmla="*/ 357275 h 977923"/>
                    <a:gd name="connsiteX2234" fmla="*/ 846750 w 1209257"/>
                    <a:gd name="connsiteY2234" fmla="*/ 350608 h 977923"/>
                    <a:gd name="connsiteX2235" fmla="*/ 827341 w 1209257"/>
                    <a:gd name="connsiteY2235" fmla="*/ 350608 h 977923"/>
                    <a:gd name="connsiteX2236" fmla="*/ 833649 w 1209257"/>
                    <a:gd name="connsiteY2236" fmla="*/ 357275 h 977923"/>
                    <a:gd name="connsiteX2237" fmla="*/ 827341 w 1209257"/>
                    <a:gd name="connsiteY2237" fmla="*/ 364499 h 977923"/>
                    <a:gd name="connsiteX2238" fmla="*/ 821518 w 1209257"/>
                    <a:gd name="connsiteY2238" fmla="*/ 357275 h 977923"/>
                    <a:gd name="connsiteX2239" fmla="*/ 827341 w 1209257"/>
                    <a:gd name="connsiteY2239" fmla="*/ 350608 h 977923"/>
                    <a:gd name="connsiteX2240" fmla="*/ 502227 w 1209257"/>
                    <a:gd name="connsiteY2240" fmla="*/ 350608 h 977923"/>
                    <a:gd name="connsiteX2241" fmla="*/ 508536 w 1209257"/>
                    <a:gd name="connsiteY2241" fmla="*/ 357275 h 977923"/>
                    <a:gd name="connsiteX2242" fmla="*/ 502227 w 1209257"/>
                    <a:gd name="connsiteY2242" fmla="*/ 364499 h 977923"/>
                    <a:gd name="connsiteX2243" fmla="*/ 495919 w 1209257"/>
                    <a:gd name="connsiteY2243" fmla="*/ 357275 h 977923"/>
                    <a:gd name="connsiteX2244" fmla="*/ 502227 w 1209257"/>
                    <a:gd name="connsiteY2244" fmla="*/ 350608 h 977923"/>
                    <a:gd name="connsiteX2245" fmla="*/ 483303 w 1209257"/>
                    <a:gd name="connsiteY2245" fmla="*/ 350608 h 977923"/>
                    <a:gd name="connsiteX2246" fmla="*/ 489611 w 1209257"/>
                    <a:gd name="connsiteY2246" fmla="*/ 357275 h 977923"/>
                    <a:gd name="connsiteX2247" fmla="*/ 483303 w 1209257"/>
                    <a:gd name="connsiteY2247" fmla="*/ 364499 h 977923"/>
                    <a:gd name="connsiteX2248" fmla="*/ 476995 w 1209257"/>
                    <a:gd name="connsiteY2248" fmla="*/ 357275 h 977923"/>
                    <a:gd name="connsiteX2249" fmla="*/ 483303 w 1209257"/>
                    <a:gd name="connsiteY2249" fmla="*/ 350608 h 977923"/>
                    <a:gd name="connsiteX2250" fmla="*/ 463893 w 1209257"/>
                    <a:gd name="connsiteY2250" fmla="*/ 350608 h 977923"/>
                    <a:gd name="connsiteX2251" fmla="*/ 470201 w 1209257"/>
                    <a:gd name="connsiteY2251" fmla="*/ 357275 h 977923"/>
                    <a:gd name="connsiteX2252" fmla="*/ 463893 w 1209257"/>
                    <a:gd name="connsiteY2252" fmla="*/ 364499 h 977923"/>
                    <a:gd name="connsiteX2253" fmla="*/ 458070 w 1209257"/>
                    <a:gd name="connsiteY2253" fmla="*/ 357275 h 977923"/>
                    <a:gd name="connsiteX2254" fmla="*/ 463893 w 1209257"/>
                    <a:gd name="connsiteY2254" fmla="*/ 350608 h 977923"/>
                    <a:gd name="connsiteX2255" fmla="*/ 444969 w 1209257"/>
                    <a:gd name="connsiteY2255" fmla="*/ 350608 h 977923"/>
                    <a:gd name="connsiteX2256" fmla="*/ 451277 w 1209257"/>
                    <a:gd name="connsiteY2256" fmla="*/ 357275 h 977923"/>
                    <a:gd name="connsiteX2257" fmla="*/ 444969 w 1209257"/>
                    <a:gd name="connsiteY2257" fmla="*/ 364499 h 977923"/>
                    <a:gd name="connsiteX2258" fmla="*/ 438661 w 1209257"/>
                    <a:gd name="connsiteY2258" fmla="*/ 357275 h 977923"/>
                    <a:gd name="connsiteX2259" fmla="*/ 444969 w 1209257"/>
                    <a:gd name="connsiteY2259" fmla="*/ 350608 h 977923"/>
                    <a:gd name="connsiteX2260" fmla="*/ 406634 w 1209257"/>
                    <a:gd name="connsiteY2260" fmla="*/ 350608 h 977923"/>
                    <a:gd name="connsiteX2261" fmla="*/ 412943 w 1209257"/>
                    <a:gd name="connsiteY2261" fmla="*/ 357275 h 977923"/>
                    <a:gd name="connsiteX2262" fmla="*/ 406634 w 1209257"/>
                    <a:gd name="connsiteY2262" fmla="*/ 364499 h 977923"/>
                    <a:gd name="connsiteX2263" fmla="*/ 400326 w 1209257"/>
                    <a:gd name="connsiteY2263" fmla="*/ 357275 h 977923"/>
                    <a:gd name="connsiteX2264" fmla="*/ 406634 w 1209257"/>
                    <a:gd name="connsiteY2264" fmla="*/ 350608 h 977923"/>
                    <a:gd name="connsiteX2265" fmla="*/ 387710 w 1209257"/>
                    <a:gd name="connsiteY2265" fmla="*/ 350608 h 977923"/>
                    <a:gd name="connsiteX2266" fmla="*/ 393533 w 1209257"/>
                    <a:gd name="connsiteY2266" fmla="*/ 357275 h 977923"/>
                    <a:gd name="connsiteX2267" fmla="*/ 387710 w 1209257"/>
                    <a:gd name="connsiteY2267" fmla="*/ 364499 h 977923"/>
                    <a:gd name="connsiteX2268" fmla="*/ 381402 w 1209257"/>
                    <a:gd name="connsiteY2268" fmla="*/ 357275 h 977923"/>
                    <a:gd name="connsiteX2269" fmla="*/ 387710 w 1209257"/>
                    <a:gd name="connsiteY2269" fmla="*/ 350608 h 977923"/>
                    <a:gd name="connsiteX2270" fmla="*/ 368300 w 1209257"/>
                    <a:gd name="connsiteY2270" fmla="*/ 350608 h 977923"/>
                    <a:gd name="connsiteX2271" fmla="*/ 374608 w 1209257"/>
                    <a:gd name="connsiteY2271" fmla="*/ 357275 h 977923"/>
                    <a:gd name="connsiteX2272" fmla="*/ 368300 w 1209257"/>
                    <a:gd name="connsiteY2272" fmla="*/ 364499 h 977923"/>
                    <a:gd name="connsiteX2273" fmla="*/ 362477 w 1209257"/>
                    <a:gd name="connsiteY2273" fmla="*/ 357275 h 977923"/>
                    <a:gd name="connsiteX2274" fmla="*/ 368300 w 1209257"/>
                    <a:gd name="connsiteY2274" fmla="*/ 350608 h 977923"/>
                    <a:gd name="connsiteX2275" fmla="*/ 349376 w 1209257"/>
                    <a:gd name="connsiteY2275" fmla="*/ 350608 h 977923"/>
                    <a:gd name="connsiteX2276" fmla="*/ 355684 w 1209257"/>
                    <a:gd name="connsiteY2276" fmla="*/ 357275 h 977923"/>
                    <a:gd name="connsiteX2277" fmla="*/ 349376 w 1209257"/>
                    <a:gd name="connsiteY2277" fmla="*/ 364499 h 977923"/>
                    <a:gd name="connsiteX2278" fmla="*/ 343068 w 1209257"/>
                    <a:gd name="connsiteY2278" fmla="*/ 357275 h 977923"/>
                    <a:gd name="connsiteX2279" fmla="*/ 349376 w 1209257"/>
                    <a:gd name="connsiteY2279" fmla="*/ 350608 h 977923"/>
                    <a:gd name="connsiteX2280" fmla="*/ 329966 w 1209257"/>
                    <a:gd name="connsiteY2280" fmla="*/ 350608 h 977923"/>
                    <a:gd name="connsiteX2281" fmla="*/ 336274 w 1209257"/>
                    <a:gd name="connsiteY2281" fmla="*/ 357275 h 977923"/>
                    <a:gd name="connsiteX2282" fmla="*/ 329966 w 1209257"/>
                    <a:gd name="connsiteY2282" fmla="*/ 364499 h 977923"/>
                    <a:gd name="connsiteX2283" fmla="*/ 324143 w 1209257"/>
                    <a:gd name="connsiteY2283" fmla="*/ 357275 h 977923"/>
                    <a:gd name="connsiteX2284" fmla="*/ 329966 w 1209257"/>
                    <a:gd name="connsiteY2284" fmla="*/ 350608 h 977923"/>
                    <a:gd name="connsiteX2285" fmla="*/ 311041 w 1209257"/>
                    <a:gd name="connsiteY2285" fmla="*/ 350608 h 977923"/>
                    <a:gd name="connsiteX2286" fmla="*/ 317350 w 1209257"/>
                    <a:gd name="connsiteY2286" fmla="*/ 357275 h 977923"/>
                    <a:gd name="connsiteX2287" fmla="*/ 311041 w 1209257"/>
                    <a:gd name="connsiteY2287" fmla="*/ 364499 h 977923"/>
                    <a:gd name="connsiteX2288" fmla="*/ 304733 w 1209257"/>
                    <a:gd name="connsiteY2288" fmla="*/ 357275 h 977923"/>
                    <a:gd name="connsiteX2289" fmla="*/ 311041 w 1209257"/>
                    <a:gd name="connsiteY2289" fmla="*/ 350608 h 977923"/>
                    <a:gd name="connsiteX2290" fmla="*/ 292117 w 1209257"/>
                    <a:gd name="connsiteY2290" fmla="*/ 350608 h 977923"/>
                    <a:gd name="connsiteX2291" fmla="*/ 297940 w 1209257"/>
                    <a:gd name="connsiteY2291" fmla="*/ 357275 h 977923"/>
                    <a:gd name="connsiteX2292" fmla="*/ 292117 w 1209257"/>
                    <a:gd name="connsiteY2292" fmla="*/ 364499 h 977923"/>
                    <a:gd name="connsiteX2293" fmla="*/ 285809 w 1209257"/>
                    <a:gd name="connsiteY2293" fmla="*/ 357275 h 977923"/>
                    <a:gd name="connsiteX2294" fmla="*/ 292117 w 1209257"/>
                    <a:gd name="connsiteY2294" fmla="*/ 350608 h 977923"/>
                    <a:gd name="connsiteX2295" fmla="*/ 272707 w 1209257"/>
                    <a:gd name="connsiteY2295" fmla="*/ 350608 h 977923"/>
                    <a:gd name="connsiteX2296" fmla="*/ 279015 w 1209257"/>
                    <a:gd name="connsiteY2296" fmla="*/ 357275 h 977923"/>
                    <a:gd name="connsiteX2297" fmla="*/ 272707 w 1209257"/>
                    <a:gd name="connsiteY2297" fmla="*/ 364499 h 977923"/>
                    <a:gd name="connsiteX2298" fmla="*/ 266399 w 1209257"/>
                    <a:gd name="connsiteY2298" fmla="*/ 357275 h 977923"/>
                    <a:gd name="connsiteX2299" fmla="*/ 272707 w 1209257"/>
                    <a:gd name="connsiteY2299" fmla="*/ 350608 h 977923"/>
                    <a:gd name="connsiteX2300" fmla="*/ 253783 w 1209257"/>
                    <a:gd name="connsiteY2300" fmla="*/ 350608 h 977923"/>
                    <a:gd name="connsiteX2301" fmla="*/ 259606 w 1209257"/>
                    <a:gd name="connsiteY2301" fmla="*/ 357275 h 977923"/>
                    <a:gd name="connsiteX2302" fmla="*/ 253783 w 1209257"/>
                    <a:gd name="connsiteY2302" fmla="*/ 364499 h 977923"/>
                    <a:gd name="connsiteX2303" fmla="*/ 247475 w 1209257"/>
                    <a:gd name="connsiteY2303" fmla="*/ 357275 h 977923"/>
                    <a:gd name="connsiteX2304" fmla="*/ 253783 w 1209257"/>
                    <a:gd name="connsiteY2304" fmla="*/ 350608 h 977923"/>
                    <a:gd name="connsiteX2305" fmla="*/ 234373 w 1209257"/>
                    <a:gd name="connsiteY2305" fmla="*/ 350608 h 977923"/>
                    <a:gd name="connsiteX2306" fmla="*/ 240681 w 1209257"/>
                    <a:gd name="connsiteY2306" fmla="*/ 357275 h 977923"/>
                    <a:gd name="connsiteX2307" fmla="*/ 234373 w 1209257"/>
                    <a:gd name="connsiteY2307" fmla="*/ 364499 h 977923"/>
                    <a:gd name="connsiteX2308" fmla="*/ 228550 w 1209257"/>
                    <a:gd name="connsiteY2308" fmla="*/ 357275 h 977923"/>
                    <a:gd name="connsiteX2309" fmla="*/ 234373 w 1209257"/>
                    <a:gd name="connsiteY2309" fmla="*/ 350608 h 977923"/>
                    <a:gd name="connsiteX2310" fmla="*/ 215448 w 1209257"/>
                    <a:gd name="connsiteY2310" fmla="*/ 350608 h 977923"/>
                    <a:gd name="connsiteX2311" fmla="*/ 221757 w 1209257"/>
                    <a:gd name="connsiteY2311" fmla="*/ 357275 h 977923"/>
                    <a:gd name="connsiteX2312" fmla="*/ 215448 w 1209257"/>
                    <a:gd name="connsiteY2312" fmla="*/ 364499 h 977923"/>
                    <a:gd name="connsiteX2313" fmla="*/ 209140 w 1209257"/>
                    <a:gd name="connsiteY2313" fmla="*/ 357275 h 977923"/>
                    <a:gd name="connsiteX2314" fmla="*/ 215448 w 1209257"/>
                    <a:gd name="connsiteY2314" fmla="*/ 350608 h 977923"/>
                    <a:gd name="connsiteX2315" fmla="*/ 559971 w 1209257"/>
                    <a:gd name="connsiteY2315" fmla="*/ 330605 h 977923"/>
                    <a:gd name="connsiteX2316" fmla="*/ 564339 w 1209257"/>
                    <a:gd name="connsiteY2316" fmla="*/ 335606 h 977923"/>
                    <a:gd name="connsiteX2317" fmla="*/ 559971 w 1209257"/>
                    <a:gd name="connsiteY2317" fmla="*/ 340606 h 977923"/>
                    <a:gd name="connsiteX2318" fmla="*/ 555119 w 1209257"/>
                    <a:gd name="connsiteY2318" fmla="*/ 335606 h 977923"/>
                    <a:gd name="connsiteX2319" fmla="*/ 559971 w 1209257"/>
                    <a:gd name="connsiteY2319" fmla="*/ 330605 h 977923"/>
                    <a:gd name="connsiteX2320" fmla="*/ 502227 w 1209257"/>
                    <a:gd name="connsiteY2320" fmla="*/ 330605 h 977923"/>
                    <a:gd name="connsiteX2321" fmla="*/ 507080 w 1209257"/>
                    <a:gd name="connsiteY2321" fmla="*/ 335606 h 977923"/>
                    <a:gd name="connsiteX2322" fmla="*/ 502227 w 1209257"/>
                    <a:gd name="connsiteY2322" fmla="*/ 340606 h 977923"/>
                    <a:gd name="connsiteX2323" fmla="*/ 497860 w 1209257"/>
                    <a:gd name="connsiteY2323" fmla="*/ 335606 h 977923"/>
                    <a:gd name="connsiteX2324" fmla="*/ 502227 w 1209257"/>
                    <a:gd name="connsiteY2324" fmla="*/ 330605 h 977923"/>
                    <a:gd name="connsiteX2325" fmla="*/ 1191273 w 1209257"/>
                    <a:gd name="connsiteY2325" fmla="*/ 328382 h 977923"/>
                    <a:gd name="connsiteX2326" fmla="*/ 1197096 w 1209257"/>
                    <a:gd name="connsiteY2326" fmla="*/ 335606 h 977923"/>
                    <a:gd name="connsiteX2327" fmla="*/ 1191273 w 1209257"/>
                    <a:gd name="connsiteY2327" fmla="*/ 342829 h 977923"/>
                    <a:gd name="connsiteX2328" fmla="*/ 1184965 w 1209257"/>
                    <a:gd name="connsiteY2328" fmla="*/ 335606 h 977923"/>
                    <a:gd name="connsiteX2329" fmla="*/ 1191273 w 1209257"/>
                    <a:gd name="connsiteY2329" fmla="*/ 328382 h 977923"/>
                    <a:gd name="connsiteX2330" fmla="*/ 1171864 w 1209257"/>
                    <a:gd name="connsiteY2330" fmla="*/ 328382 h 977923"/>
                    <a:gd name="connsiteX2331" fmla="*/ 1178172 w 1209257"/>
                    <a:gd name="connsiteY2331" fmla="*/ 335606 h 977923"/>
                    <a:gd name="connsiteX2332" fmla="*/ 1171864 w 1209257"/>
                    <a:gd name="connsiteY2332" fmla="*/ 342829 h 977923"/>
                    <a:gd name="connsiteX2333" fmla="*/ 1165556 w 1209257"/>
                    <a:gd name="connsiteY2333" fmla="*/ 335606 h 977923"/>
                    <a:gd name="connsiteX2334" fmla="*/ 1171864 w 1209257"/>
                    <a:gd name="connsiteY2334" fmla="*/ 328382 h 977923"/>
                    <a:gd name="connsiteX2335" fmla="*/ 1152939 w 1209257"/>
                    <a:gd name="connsiteY2335" fmla="*/ 328382 h 977923"/>
                    <a:gd name="connsiteX2336" fmla="*/ 1158762 w 1209257"/>
                    <a:gd name="connsiteY2336" fmla="*/ 335606 h 977923"/>
                    <a:gd name="connsiteX2337" fmla="*/ 1152939 w 1209257"/>
                    <a:gd name="connsiteY2337" fmla="*/ 342829 h 977923"/>
                    <a:gd name="connsiteX2338" fmla="*/ 1146631 w 1209257"/>
                    <a:gd name="connsiteY2338" fmla="*/ 335606 h 977923"/>
                    <a:gd name="connsiteX2339" fmla="*/ 1152939 w 1209257"/>
                    <a:gd name="connsiteY2339" fmla="*/ 328382 h 977923"/>
                    <a:gd name="connsiteX2340" fmla="*/ 1133529 w 1209257"/>
                    <a:gd name="connsiteY2340" fmla="*/ 328382 h 977923"/>
                    <a:gd name="connsiteX2341" fmla="*/ 1139838 w 1209257"/>
                    <a:gd name="connsiteY2341" fmla="*/ 335606 h 977923"/>
                    <a:gd name="connsiteX2342" fmla="*/ 1133529 w 1209257"/>
                    <a:gd name="connsiteY2342" fmla="*/ 342829 h 977923"/>
                    <a:gd name="connsiteX2343" fmla="*/ 1127221 w 1209257"/>
                    <a:gd name="connsiteY2343" fmla="*/ 335606 h 977923"/>
                    <a:gd name="connsiteX2344" fmla="*/ 1133529 w 1209257"/>
                    <a:gd name="connsiteY2344" fmla="*/ 328382 h 977923"/>
                    <a:gd name="connsiteX2345" fmla="*/ 1114605 w 1209257"/>
                    <a:gd name="connsiteY2345" fmla="*/ 328382 h 977923"/>
                    <a:gd name="connsiteX2346" fmla="*/ 1120913 w 1209257"/>
                    <a:gd name="connsiteY2346" fmla="*/ 335606 h 977923"/>
                    <a:gd name="connsiteX2347" fmla="*/ 1114605 w 1209257"/>
                    <a:gd name="connsiteY2347" fmla="*/ 342829 h 977923"/>
                    <a:gd name="connsiteX2348" fmla="*/ 1108297 w 1209257"/>
                    <a:gd name="connsiteY2348" fmla="*/ 335606 h 977923"/>
                    <a:gd name="connsiteX2349" fmla="*/ 1114605 w 1209257"/>
                    <a:gd name="connsiteY2349" fmla="*/ 328382 h 977923"/>
                    <a:gd name="connsiteX2350" fmla="*/ 1095195 w 1209257"/>
                    <a:gd name="connsiteY2350" fmla="*/ 328382 h 977923"/>
                    <a:gd name="connsiteX2351" fmla="*/ 1101503 w 1209257"/>
                    <a:gd name="connsiteY2351" fmla="*/ 335606 h 977923"/>
                    <a:gd name="connsiteX2352" fmla="*/ 1095195 w 1209257"/>
                    <a:gd name="connsiteY2352" fmla="*/ 342829 h 977923"/>
                    <a:gd name="connsiteX2353" fmla="*/ 1089372 w 1209257"/>
                    <a:gd name="connsiteY2353" fmla="*/ 335606 h 977923"/>
                    <a:gd name="connsiteX2354" fmla="*/ 1095195 w 1209257"/>
                    <a:gd name="connsiteY2354" fmla="*/ 328382 h 977923"/>
                    <a:gd name="connsiteX2355" fmla="*/ 1076271 w 1209257"/>
                    <a:gd name="connsiteY2355" fmla="*/ 328382 h 977923"/>
                    <a:gd name="connsiteX2356" fmla="*/ 1082579 w 1209257"/>
                    <a:gd name="connsiteY2356" fmla="*/ 335606 h 977923"/>
                    <a:gd name="connsiteX2357" fmla="*/ 1076271 w 1209257"/>
                    <a:gd name="connsiteY2357" fmla="*/ 342829 h 977923"/>
                    <a:gd name="connsiteX2358" fmla="*/ 1069963 w 1209257"/>
                    <a:gd name="connsiteY2358" fmla="*/ 335606 h 977923"/>
                    <a:gd name="connsiteX2359" fmla="*/ 1076271 w 1209257"/>
                    <a:gd name="connsiteY2359" fmla="*/ 328382 h 977923"/>
                    <a:gd name="connsiteX2360" fmla="*/ 1057346 w 1209257"/>
                    <a:gd name="connsiteY2360" fmla="*/ 328382 h 977923"/>
                    <a:gd name="connsiteX2361" fmla="*/ 1063169 w 1209257"/>
                    <a:gd name="connsiteY2361" fmla="*/ 335606 h 977923"/>
                    <a:gd name="connsiteX2362" fmla="*/ 1057346 w 1209257"/>
                    <a:gd name="connsiteY2362" fmla="*/ 342829 h 977923"/>
                    <a:gd name="connsiteX2363" fmla="*/ 1051038 w 1209257"/>
                    <a:gd name="connsiteY2363" fmla="*/ 335606 h 977923"/>
                    <a:gd name="connsiteX2364" fmla="*/ 1057346 w 1209257"/>
                    <a:gd name="connsiteY2364" fmla="*/ 328382 h 977923"/>
                    <a:gd name="connsiteX2365" fmla="*/ 1037936 w 1209257"/>
                    <a:gd name="connsiteY2365" fmla="*/ 328382 h 977923"/>
                    <a:gd name="connsiteX2366" fmla="*/ 1044245 w 1209257"/>
                    <a:gd name="connsiteY2366" fmla="*/ 335606 h 977923"/>
                    <a:gd name="connsiteX2367" fmla="*/ 1037936 w 1209257"/>
                    <a:gd name="connsiteY2367" fmla="*/ 342829 h 977923"/>
                    <a:gd name="connsiteX2368" fmla="*/ 1031628 w 1209257"/>
                    <a:gd name="connsiteY2368" fmla="*/ 335606 h 977923"/>
                    <a:gd name="connsiteX2369" fmla="*/ 1037936 w 1209257"/>
                    <a:gd name="connsiteY2369" fmla="*/ 328382 h 977923"/>
                    <a:gd name="connsiteX2370" fmla="*/ 1019012 w 1209257"/>
                    <a:gd name="connsiteY2370" fmla="*/ 328382 h 977923"/>
                    <a:gd name="connsiteX2371" fmla="*/ 1024835 w 1209257"/>
                    <a:gd name="connsiteY2371" fmla="*/ 335606 h 977923"/>
                    <a:gd name="connsiteX2372" fmla="*/ 1019012 w 1209257"/>
                    <a:gd name="connsiteY2372" fmla="*/ 342829 h 977923"/>
                    <a:gd name="connsiteX2373" fmla="*/ 1012704 w 1209257"/>
                    <a:gd name="connsiteY2373" fmla="*/ 335606 h 977923"/>
                    <a:gd name="connsiteX2374" fmla="*/ 1019012 w 1209257"/>
                    <a:gd name="connsiteY2374" fmla="*/ 328382 h 977923"/>
                    <a:gd name="connsiteX2375" fmla="*/ 999602 w 1209257"/>
                    <a:gd name="connsiteY2375" fmla="*/ 328382 h 977923"/>
                    <a:gd name="connsiteX2376" fmla="*/ 1005910 w 1209257"/>
                    <a:gd name="connsiteY2376" fmla="*/ 335606 h 977923"/>
                    <a:gd name="connsiteX2377" fmla="*/ 999602 w 1209257"/>
                    <a:gd name="connsiteY2377" fmla="*/ 342829 h 977923"/>
                    <a:gd name="connsiteX2378" fmla="*/ 993779 w 1209257"/>
                    <a:gd name="connsiteY2378" fmla="*/ 335606 h 977923"/>
                    <a:gd name="connsiteX2379" fmla="*/ 999602 w 1209257"/>
                    <a:gd name="connsiteY2379" fmla="*/ 328382 h 977923"/>
                    <a:gd name="connsiteX2380" fmla="*/ 980678 w 1209257"/>
                    <a:gd name="connsiteY2380" fmla="*/ 328382 h 977923"/>
                    <a:gd name="connsiteX2381" fmla="*/ 986986 w 1209257"/>
                    <a:gd name="connsiteY2381" fmla="*/ 335606 h 977923"/>
                    <a:gd name="connsiteX2382" fmla="*/ 980678 w 1209257"/>
                    <a:gd name="connsiteY2382" fmla="*/ 342829 h 977923"/>
                    <a:gd name="connsiteX2383" fmla="*/ 974370 w 1209257"/>
                    <a:gd name="connsiteY2383" fmla="*/ 335606 h 977923"/>
                    <a:gd name="connsiteX2384" fmla="*/ 980678 w 1209257"/>
                    <a:gd name="connsiteY2384" fmla="*/ 328382 h 977923"/>
                    <a:gd name="connsiteX2385" fmla="*/ 961268 w 1209257"/>
                    <a:gd name="connsiteY2385" fmla="*/ 328382 h 977923"/>
                    <a:gd name="connsiteX2386" fmla="*/ 967576 w 1209257"/>
                    <a:gd name="connsiteY2386" fmla="*/ 335606 h 977923"/>
                    <a:gd name="connsiteX2387" fmla="*/ 961268 w 1209257"/>
                    <a:gd name="connsiteY2387" fmla="*/ 342829 h 977923"/>
                    <a:gd name="connsiteX2388" fmla="*/ 955445 w 1209257"/>
                    <a:gd name="connsiteY2388" fmla="*/ 335606 h 977923"/>
                    <a:gd name="connsiteX2389" fmla="*/ 961268 w 1209257"/>
                    <a:gd name="connsiteY2389" fmla="*/ 328382 h 977923"/>
                    <a:gd name="connsiteX2390" fmla="*/ 942343 w 1209257"/>
                    <a:gd name="connsiteY2390" fmla="*/ 328382 h 977923"/>
                    <a:gd name="connsiteX2391" fmla="*/ 948652 w 1209257"/>
                    <a:gd name="connsiteY2391" fmla="*/ 335606 h 977923"/>
                    <a:gd name="connsiteX2392" fmla="*/ 942343 w 1209257"/>
                    <a:gd name="connsiteY2392" fmla="*/ 342829 h 977923"/>
                    <a:gd name="connsiteX2393" fmla="*/ 936035 w 1209257"/>
                    <a:gd name="connsiteY2393" fmla="*/ 335606 h 977923"/>
                    <a:gd name="connsiteX2394" fmla="*/ 942343 w 1209257"/>
                    <a:gd name="connsiteY2394" fmla="*/ 328382 h 977923"/>
                    <a:gd name="connsiteX2395" fmla="*/ 923419 w 1209257"/>
                    <a:gd name="connsiteY2395" fmla="*/ 328382 h 977923"/>
                    <a:gd name="connsiteX2396" fmla="*/ 929242 w 1209257"/>
                    <a:gd name="connsiteY2396" fmla="*/ 335606 h 977923"/>
                    <a:gd name="connsiteX2397" fmla="*/ 923419 w 1209257"/>
                    <a:gd name="connsiteY2397" fmla="*/ 342829 h 977923"/>
                    <a:gd name="connsiteX2398" fmla="*/ 917111 w 1209257"/>
                    <a:gd name="connsiteY2398" fmla="*/ 335606 h 977923"/>
                    <a:gd name="connsiteX2399" fmla="*/ 923419 w 1209257"/>
                    <a:gd name="connsiteY2399" fmla="*/ 328382 h 977923"/>
                    <a:gd name="connsiteX2400" fmla="*/ 904009 w 1209257"/>
                    <a:gd name="connsiteY2400" fmla="*/ 328382 h 977923"/>
                    <a:gd name="connsiteX2401" fmla="*/ 910317 w 1209257"/>
                    <a:gd name="connsiteY2401" fmla="*/ 335606 h 977923"/>
                    <a:gd name="connsiteX2402" fmla="*/ 904009 w 1209257"/>
                    <a:gd name="connsiteY2402" fmla="*/ 342829 h 977923"/>
                    <a:gd name="connsiteX2403" fmla="*/ 897701 w 1209257"/>
                    <a:gd name="connsiteY2403" fmla="*/ 335606 h 977923"/>
                    <a:gd name="connsiteX2404" fmla="*/ 904009 w 1209257"/>
                    <a:gd name="connsiteY2404" fmla="*/ 328382 h 977923"/>
                    <a:gd name="connsiteX2405" fmla="*/ 885085 w 1209257"/>
                    <a:gd name="connsiteY2405" fmla="*/ 328382 h 977923"/>
                    <a:gd name="connsiteX2406" fmla="*/ 890908 w 1209257"/>
                    <a:gd name="connsiteY2406" fmla="*/ 335606 h 977923"/>
                    <a:gd name="connsiteX2407" fmla="*/ 885085 w 1209257"/>
                    <a:gd name="connsiteY2407" fmla="*/ 342829 h 977923"/>
                    <a:gd name="connsiteX2408" fmla="*/ 878777 w 1209257"/>
                    <a:gd name="connsiteY2408" fmla="*/ 335606 h 977923"/>
                    <a:gd name="connsiteX2409" fmla="*/ 885085 w 1209257"/>
                    <a:gd name="connsiteY2409" fmla="*/ 328382 h 977923"/>
                    <a:gd name="connsiteX2410" fmla="*/ 865675 w 1209257"/>
                    <a:gd name="connsiteY2410" fmla="*/ 328382 h 977923"/>
                    <a:gd name="connsiteX2411" fmla="*/ 871983 w 1209257"/>
                    <a:gd name="connsiteY2411" fmla="*/ 335606 h 977923"/>
                    <a:gd name="connsiteX2412" fmla="*/ 865675 w 1209257"/>
                    <a:gd name="connsiteY2412" fmla="*/ 342829 h 977923"/>
                    <a:gd name="connsiteX2413" fmla="*/ 859852 w 1209257"/>
                    <a:gd name="connsiteY2413" fmla="*/ 335606 h 977923"/>
                    <a:gd name="connsiteX2414" fmla="*/ 865675 w 1209257"/>
                    <a:gd name="connsiteY2414" fmla="*/ 328382 h 977923"/>
                    <a:gd name="connsiteX2415" fmla="*/ 846750 w 1209257"/>
                    <a:gd name="connsiteY2415" fmla="*/ 328382 h 977923"/>
                    <a:gd name="connsiteX2416" fmla="*/ 853059 w 1209257"/>
                    <a:gd name="connsiteY2416" fmla="*/ 335606 h 977923"/>
                    <a:gd name="connsiteX2417" fmla="*/ 846750 w 1209257"/>
                    <a:gd name="connsiteY2417" fmla="*/ 342829 h 977923"/>
                    <a:gd name="connsiteX2418" fmla="*/ 840442 w 1209257"/>
                    <a:gd name="connsiteY2418" fmla="*/ 335606 h 977923"/>
                    <a:gd name="connsiteX2419" fmla="*/ 846750 w 1209257"/>
                    <a:gd name="connsiteY2419" fmla="*/ 328382 h 977923"/>
                    <a:gd name="connsiteX2420" fmla="*/ 827341 w 1209257"/>
                    <a:gd name="connsiteY2420" fmla="*/ 328382 h 977923"/>
                    <a:gd name="connsiteX2421" fmla="*/ 833649 w 1209257"/>
                    <a:gd name="connsiteY2421" fmla="*/ 335606 h 977923"/>
                    <a:gd name="connsiteX2422" fmla="*/ 827341 w 1209257"/>
                    <a:gd name="connsiteY2422" fmla="*/ 342829 h 977923"/>
                    <a:gd name="connsiteX2423" fmla="*/ 821518 w 1209257"/>
                    <a:gd name="connsiteY2423" fmla="*/ 335606 h 977923"/>
                    <a:gd name="connsiteX2424" fmla="*/ 827341 w 1209257"/>
                    <a:gd name="connsiteY2424" fmla="*/ 328382 h 977923"/>
                    <a:gd name="connsiteX2425" fmla="*/ 808416 w 1209257"/>
                    <a:gd name="connsiteY2425" fmla="*/ 328382 h 977923"/>
                    <a:gd name="connsiteX2426" fmla="*/ 814724 w 1209257"/>
                    <a:gd name="connsiteY2426" fmla="*/ 335606 h 977923"/>
                    <a:gd name="connsiteX2427" fmla="*/ 808416 w 1209257"/>
                    <a:gd name="connsiteY2427" fmla="*/ 342829 h 977923"/>
                    <a:gd name="connsiteX2428" fmla="*/ 802108 w 1209257"/>
                    <a:gd name="connsiteY2428" fmla="*/ 335606 h 977923"/>
                    <a:gd name="connsiteX2429" fmla="*/ 808416 w 1209257"/>
                    <a:gd name="connsiteY2429" fmla="*/ 328382 h 977923"/>
                    <a:gd name="connsiteX2430" fmla="*/ 540562 w 1209257"/>
                    <a:gd name="connsiteY2430" fmla="*/ 328382 h 977923"/>
                    <a:gd name="connsiteX2431" fmla="*/ 546870 w 1209257"/>
                    <a:gd name="connsiteY2431" fmla="*/ 335606 h 977923"/>
                    <a:gd name="connsiteX2432" fmla="*/ 540562 w 1209257"/>
                    <a:gd name="connsiteY2432" fmla="*/ 342829 h 977923"/>
                    <a:gd name="connsiteX2433" fmla="*/ 534254 w 1209257"/>
                    <a:gd name="connsiteY2433" fmla="*/ 335606 h 977923"/>
                    <a:gd name="connsiteX2434" fmla="*/ 540562 w 1209257"/>
                    <a:gd name="connsiteY2434" fmla="*/ 328382 h 977923"/>
                    <a:gd name="connsiteX2435" fmla="*/ 483303 w 1209257"/>
                    <a:gd name="connsiteY2435" fmla="*/ 328382 h 977923"/>
                    <a:gd name="connsiteX2436" fmla="*/ 489611 w 1209257"/>
                    <a:gd name="connsiteY2436" fmla="*/ 335606 h 977923"/>
                    <a:gd name="connsiteX2437" fmla="*/ 483303 w 1209257"/>
                    <a:gd name="connsiteY2437" fmla="*/ 342829 h 977923"/>
                    <a:gd name="connsiteX2438" fmla="*/ 476995 w 1209257"/>
                    <a:gd name="connsiteY2438" fmla="*/ 335606 h 977923"/>
                    <a:gd name="connsiteX2439" fmla="*/ 483303 w 1209257"/>
                    <a:gd name="connsiteY2439" fmla="*/ 328382 h 977923"/>
                    <a:gd name="connsiteX2440" fmla="*/ 463893 w 1209257"/>
                    <a:gd name="connsiteY2440" fmla="*/ 328382 h 977923"/>
                    <a:gd name="connsiteX2441" fmla="*/ 470201 w 1209257"/>
                    <a:gd name="connsiteY2441" fmla="*/ 335606 h 977923"/>
                    <a:gd name="connsiteX2442" fmla="*/ 463893 w 1209257"/>
                    <a:gd name="connsiteY2442" fmla="*/ 342829 h 977923"/>
                    <a:gd name="connsiteX2443" fmla="*/ 458070 w 1209257"/>
                    <a:gd name="connsiteY2443" fmla="*/ 335606 h 977923"/>
                    <a:gd name="connsiteX2444" fmla="*/ 463893 w 1209257"/>
                    <a:gd name="connsiteY2444" fmla="*/ 328382 h 977923"/>
                    <a:gd name="connsiteX2445" fmla="*/ 444969 w 1209257"/>
                    <a:gd name="connsiteY2445" fmla="*/ 328382 h 977923"/>
                    <a:gd name="connsiteX2446" fmla="*/ 451277 w 1209257"/>
                    <a:gd name="connsiteY2446" fmla="*/ 335606 h 977923"/>
                    <a:gd name="connsiteX2447" fmla="*/ 444969 w 1209257"/>
                    <a:gd name="connsiteY2447" fmla="*/ 342829 h 977923"/>
                    <a:gd name="connsiteX2448" fmla="*/ 438661 w 1209257"/>
                    <a:gd name="connsiteY2448" fmla="*/ 335606 h 977923"/>
                    <a:gd name="connsiteX2449" fmla="*/ 444969 w 1209257"/>
                    <a:gd name="connsiteY2449" fmla="*/ 328382 h 977923"/>
                    <a:gd name="connsiteX2450" fmla="*/ 426044 w 1209257"/>
                    <a:gd name="connsiteY2450" fmla="*/ 328382 h 977923"/>
                    <a:gd name="connsiteX2451" fmla="*/ 431867 w 1209257"/>
                    <a:gd name="connsiteY2451" fmla="*/ 335606 h 977923"/>
                    <a:gd name="connsiteX2452" fmla="*/ 426044 w 1209257"/>
                    <a:gd name="connsiteY2452" fmla="*/ 342829 h 977923"/>
                    <a:gd name="connsiteX2453" fmla="*/ 419736 w 1209257"/>
                    <a:gd name="connsiteY2453" fmla="*/ 335606 h 977923"/>
                    <a:gd name="connsiteX2454" fmla="*/ 426044 w 1209257"/>
                    <a:gd name="connsiteY2454" fmla="*/ 328382 h 977923"/>
                    <a:gd name="connsiteX2455" fmla="*/ 406634 w 1209257"/>
                    <a:gd name="connsiteY2455" fmla="*/ 328382 h 977923"/>
                    <a:gd name="connsiteX2456" fmla="*/ 412943 w 1209257"/>
                    <a:gd name="connsiteY2456" fmla="*/ 335606 h 977923"/>
                    <a:gd name="connsiteX2457" fmla="*/ 406634 w 1209257"/>
                    <a:gd name="connsiteY2457" fmla="*/ 342829 h 977923"/>
                    <a:gd name="connsiteX2458" fmla="*/ 400326 w 1209257"/>
                    <a:gd name="connsiteY2458" fmla="*/ 335606 h 977923"/>
                    <a:gd name="connsiteX2459" fmla="*/ 406634 w 1209257"/>
                    <a:gd name="connsiteY2459" fmla="*/ 328382 h 977923"/>
                    <a:gd name="connsiteX2460" fmla="*/ 368300 w 1209257"/>
                    <a:gd name="connsiteY2460" fmla="*/ 328382 h 977923"/>
                    <a:gd name="connsiteX2461" fmla="*/ 374608 w 1209257"/>
                    <a:gd name="connsiteY2461" fmla="*/ 335606 h 977923"/>
                    <a:gd name="connsiteX2462" fmla="*/ 368300 w 1209257"/>
                    <a:gd name="connsiteY2462" fmla="*/ 342829 h 977923"/>
                    <a:gd name="connsiteX2463" fmla="*/ 362477 w 1209257"/>
                    <a:gd name="connsiteY2463" fmla="*/ 335606 h 977923"/>
                    <a:gd name="connsiteX2464" fmla="*/ 368300 w 1209257"/>
                    <a:gd name="connsiteY2464" fmla="*/ 328382 h 977923"/>
                    <a:gd name="connsiteX2465" fmla="*/ 349376 w 1209257"/>
                    <a:gd name="connsiteY2465" fmla="*/ 328382 h 977923"/>
                    <a:gd name="connsiteX2466" fmla="*/ 355684 w 1209257"/>
                    <a:gd name="connsiteY2466" fmla="*/ 335606 h 977923"/>
                    <a:gd name="connsiteX2467" fmla="*/ 349376 w 1209257"/>
                    <a:gd name="connsiteY2467" fmla="*/ 342829 h 977923"/>
                    <a:gd name="connsiteX2468" fmla="*/ 343068 w 1209257"/>
                    <a:gd name="connsiteY2468" fmla="*/ 335606 h 977923"/>
                    <a:gd name="connsiteX2469" fmla="*/ 349376 w 1209257"/>
                    <a:gd name="connsiteY2469" fmla="*/ 328382 h 977923"/>
                    <a:gd name="connsiteX2470" fmla="*/ 329966 w 1209257"/>
                    <a:gd name="connsiteY2470" fmla="*/ 328382 h 977923"/>
                    <a:gd name="connsiteX2471" fmla="*/ 336274 w 1209257"/>
                    <a:gd name="connsiteY2471" fmla="*/ 335606 h 977923"/>
                    <a:gd name="connsiteX2472" fmla="*/ 329966 w 1209257"/>
                    <a:gd name="connsiteY2472" fmla="*/ 342829 h 977923"/>
                    <a:gd name="connsiteX2473" fmla="*/ 324143 w 1209257"/>
                    <a:gd name="connsiteY2473" fmla="*/ 335606 h 977923"/>
                    <a:gd name="connsiteX2474" fmla="*/ 329966 w 1209257"/>
                    <a:gd name="connsiteY2474" fmla="*/ 328382 h 977923"/>
                    <a:gd name="connsiteX2475" fmla="*/ 311041 w 1209257"/>
                    <a:gd name="connsiteY2475" fmla="*/ 328382 h 977923"/>
                    <a:gd name="connsiteX2476" fmla="*/ 317350 w 1209257"/>
                    <a:gd name="connsiteY2476" fmla="*/ 335606 h 977923"/>
                    <a:gd name="connsiteX2477" fmla="*/ 311041 w 1209257"/>
                    <a:gd name="connsiteY2477" fmla="*/ 342829 h 977923"/>
                    <a:gd name="connsiteX2478" fmla="*/ 304733 w 1209257"/>
                    <a:gd name="connsiteY2478" fmla="*/ 335606 h 977923"/>
                    <a:gd name="connsiteX2479" fmla="*/ 311041 w 1209257"/>
                    <a:gd name="connsiteY2479" fmla="*/ 328382 h 977923"/>
                    <a:gd name="connsiteX2480" fmla="*/ 292117 w 1209257"/>
                    <a:gd name="connsiteY2480" fmla="*/ 328382 h 977923"/>
                    <a:gd name="connsiteX2481" fmla="*/ 297940 w 1209257"/>
                    <a:gd name="connsiteY2481" fmla="*/ 335606 h 977923"/>
                    <a:gd name="connsiteX2482" fmla="*/ 292117 w 1209257"/>
                    <a:gd name="connsiteY2482" fmla="*/ 342829 h 977923"/>
                    <a:gd name="connsiteX2483" fmla="*/ 285809 w 1209257"/>
                    <a:gd name="connsiteY2483" fmla="*/ 335606 h 977923"/>
                    <a:gd name="connsiteX2484" fmla="*/ 292117 w 1209257"/>
                    <a:gd name="connsiteY2484" fmla="*/ 328382 h 977923"/>
                    <a:gd name="connsiteX2485" fmla="*/ 272707 w 1209257"/>
                    <a:gd name="connsiteY2485" fmla="*/ 328382 h 977923"/>
                    <a:gd name="connsiteX2486" fmla="*/ 279015 w 1209257"/>
                    <a:gd name="connsiteY2486" fmla="*/ 335606 h 977923"/>
                    <a:gd name="connsiteX2487" fmla="*/ 272707 w 1209257"/>
                    <a:gd name="connsiteY2487" fmla="*/ 342829 h 977923"/>
                    <a:gd name="connsiteX2488" fmla="*/ 266399 w 1209257"/>
                    <a:gd name="connsiteY2488" fmla="*/ 335606 h 977923"/>
                    <a:gd name="connsiteX2489" fmla="*/ 272707 w 1209257"/>
                    <a:gd name="connsiteY2489" fmla="*/ 328382 h 977923"/>
                    <a:gd name="connsiteX2490" fmla="*/ 253783 w 1209257"/>
                    <a:gd name="connsiteY2490" fmla="*/ 328382 h 977923"/>
                    <a:gd name="connsiteX2491" fmla="*/ 259606 w 1209257"/>
                    <a:gd name="connsiteY2491" fmla="*/ 335606 h 977923"/>
                    <a:gd name="connsiteX2492" fmla="*/ 253783 w 1209257"/>
                    <a:gd name="connsiteY2492" fmla="*/ 342829 h 977923"/>
                    <a:gd name="connsiteX2493" fmla="*/ 247475 w 1209257"/>
                    <a:gd name="connsiteY2493" fmla="*/ 335606 h 977923"/>
                    <a:gd name="connsiteX2494" fmla="*/ 253783 w 1209257"/>
                    <a:gd name="connsiteY2494" fmla="*/ 328382 h 977923"/>
                    <a:gd name="connsiteX2495" fmla="*/ 234373 w 1209257"/>
                    <a:gd name="connsiteY2495" fmla="*/ 328382 h 977923"/>
                    <a:gd name="connsiteX2496" fmla="*/ 240681 w 1209257"/>
                    <a:gd name="connsiteY2496" fmla="*/ 335606 h 977923"/>
                    <a:gd name="connsiteX2497" fmla="*/ 234373 w 1209257"/>
                    <a:gd name="connsiteY2497" fmla="*/ 342829 h 977923"/>
                    <a:gd name="connsiteX2498" fmla="*/ 228550 w 1209257"/>
                    <a:gd name="connsiteY2498" fmla="*/ 335606 h 977923"/>
                    <a:gd name="connsiteX2499" fmla="*/ 234373 w 1209257"/>
                    <a:gd name="connsiteY2499" fmla="*/ 328382 h 977923"/>
                    <a:gd name="connsiteX2500" fmla="*/ 215448 w 1209257"/>
                    <a:gd name="connsiteY2500" fmla="*/ 328382 h 977923"/>
                    <a:gd name="connsiteX2501" fmla="*/ 221757 w 1209257"/>
                    <a:gd name="connsiteY2501" fmla="*/ 335606 h 977923"/>
                    <a:gd name="connsiteX2502" fmla="*/ 215448 w 1209257"/>
                    <a:gd name="connsiteY2502" fmla="*/ 342829 h 977923"/>
                    <a:gd name="connsiteX2503" fmla="*/ 209140 w 1209257"/>
                    <a:gd name="connsiteY2503" fmla="*/ 335606 h 977923"/>
                    <a:gd name="connsiteX2504" fmla="*/ 215448 w 1209257"/>
                    <a:gd name="connsiteY2504" fmla="*/ 328382 h 977923"/>
                    <a:gd name="connsiteX2505" fmla="*/ 1191273 w 1209257"/>
                    <a:gd name="connsiteY2505" fmla="*/ 306712 h 977923"/>
                    <a:gd name="connsiteX2506" fmla="*/ 1197096 w 1209257"/>
                    <a:gd name="connsiteY2506" fmla="*/ 313936 h 977923"/>
                    <a:gd name="connsiteX2507" fmla="*/ 1191273 w 1209257"/>
                    <a:gd name="connsiteY2507" fmla="*/ 320603 h 977923"/>
                    <a:gd name="connsiteX2508" fmla="*/ 1184965 w 1209257"/>
                    <a:gd name="connsiteY2508" fmla="*/ 313936 h 977923"/>
                    <a:gd name="connsiteX2509" fmla="*/ 1191273 w 1209257"/>
                    <a:gd name="connsiteY2509" fmla="*/ 306712 h 977923"/>
                    <a:gd name="connsiteX2510" fmla="*/ 1171864 w 1209257"/>
                    <a:gd name="connsiteY2510" fmla="*/ 306712 h 977923"/>
                    <a:gd name="connsiteX2511" fmla="*/ 1178172 w 1209257"/>
                    <a:gd name="connsiteY2511" fmla="*/ 313936 h 977923"/>
                    <a:gd name="connsiteX2512" fmla="*/ 1171864 w 1209257"/>
                    <a:gd name="connsiteY2512" fmla="*/ 320603 h 977923"/>
                    <a:gd name="connsiteX2513" fmla="*/ 1165556 w 1209257"/>
                    <a:gd name="connsiteY2513" fmla="*/ 313936 h 977923"/>
                    <a:gd name="connsiteX2514" fmla="*/ 1171864 w 1209257"/>
                    <a:gd name="connsiteY2514" fmla="*/ 306712 h 977923"/>
                    <a:gd name="connsiteX2515" fmla="*/ 1152939 w 1209257"/>
                    <a:gd name="connsiteY2515" fmla="*/ 306712 h 977923"/>
                    <a:gd name="connsiteX2516" fmla="*/ 1158762 w 1209257"/>
                    <a:gd name="connsiteY2516" fmla="*/ 313936 h 977923"/>
                    <a:gd name="connsiteX2517" fmla="*/ 1152939 w 1209257"/>
                    <a:gd name="connsiteY2517" fmla="*/ 320603 h 977923"/>
                    <a:gd name="connsiteX2518" fmla="*/ 1146631 w 1209257"/>
                    <a:gd name="connsiteY2518" fmla="*/ 313936 h 977923"/>
                    <a:gd name="connsiteX2519" fmla="*/ 1152939 w 1209257"/>
                    <a:gd name="connsiteY2519" fmla="*/ 306712 h 977923"/>
                    <a:gd name="connsiteX2520" fmla="*/ 1133529 w 1209257"/>
                    <a:gd name="connsiteY2520" fmla="*/ 306712 h 977923"/>
                    <a:gd name="connsiteX2521" fmla="*/ 1139838 w 1209257"/>
                    <a:gd name="connsiteY2521" fmla="*/ 313936 h 977923"/>
                    <a:gd name="connsiteX2522" fmla="*/ 1133529 w 1209257"/>
                    <a:gd name="connsiteY2522" fmla="*/ 320603 h 977923"/>
                    <a:gd name="connsiteX2523" fmla="*/ 1127221 w 1209257"/>
                    <a:gd name="connsiteY2523" fmla="*/ 313936 h 977923"/>
                    <a:gd name="connsiteX2524" fmla="*/ 1133529 w 1209257"/>
                    <a:gd name="connsiteY2524" fmla="*/ 306712 h 977923"/>
                    <a:gd name="connsiteX2525" fmla="*/ 1114605 w 1209257"/>
                    <a:gd name="connsiteY2525" fmla="*/ 306712 h 977923"/>
                    <a:gd name="connsiteX2526" fmla="*/ 1120913 w 1209257"/>
                    <a:gd name="connsiteY2526" fmla="*/ 313936 h 977923"/>
                    <a:gd name="connsiteX2527" fmla="*/ 1114605 w 1209257"/>
                    <a:gd name="connsiteY2527" fmla="*/ 320603 h 977923"/>
                    <a:gd name="connsiteX2528" fmla="*/ 1108297 w 1209257"/>
                    <a:gd name="connsiteY2528" fmla="*/ 313936 h 977923"/>
                    <a:gd name="connsiteX2529" fmla="*/ 1114605 w 1209257"/>
                    <a:gd name="connsiteY2529" fmla="*/ 306712 h 977923"/>
                    <a:gd name="connsiteX2530" fmla="*/ 1095195 w 1209257"/>
                    <a:gd name="connsiteY2530" fmla="*/ 306712 h 977923"/>
                    <a:gd name="connsiteX2531" fmla="*/ 1101503 w 1209257"/>
                    <a:gd name="connsiteY2531" fmla="*/ 313936 h 977923"/>
                    <a:gd name="connsiteX2532" fmla="*/ 1095195 w 1209257"/>
                    <a:gd name="connsiteY2532" fmla="*/ 320603 h 977923"/>
                    <a:gd name="connsiteX2533" fmla="*/ 1089372 w 1209257"/>
                    <a:gd name="connsiteY2533" fmla="*/ 313936 h 977923"/>
                    <a:gd name="connsiteX2534" fmla="*/ 1095195 w 1209257"/>
                    <a:gd name="connsiteY2534" fmla="*/ 306712 h 977923"/>
                    <a:gd name="connsiteX2535" fmla="*/ 1076271 w 1209257"/>
                    <a:gd name="connsiteY2535" fmla="*/ 306712 h 977923"/>
                    <a:gd name="connsiteX2536" fmla="*/ 1082579 w 1209257"/>
                    <a:gd name="connsiteY2536" fmla="*/ 313936 h 977923"/>
                    <a:gd name="connsiteX2537" fmla="*/ 1076271 w 1209257"/>
                    <a:gd name="connsiteY2537" fmla="*/ 320603 h 977923"/>
                    <a:gd name="connsiteX2538" fmla="*/ 1069963 w 1209257"/>
                    <a:gd name="connsiteY2538" fmla="*/ 313936 h 977923"/>
                    <a:gd name="connsiteX2539" fmla="*/ 1076271 w 1209257"/>
                    <a:gd name="connsiteY2539" fmla="*/ 306712 h 977923"/>
                    <a:gd name="connsiteX2540" fmla="*/ 1057346 w 1209257"/>
                    <a:gd name="connsiteY2540" fmla="*/ 306712 h 977923"/>
                    <a:gd name="connsiteX2541" fmla="*/ 1063169 w 1209257"/>
                    <a:gd name="connsiteY2541" fmla="*/ 313936 h 977923"/>
                    <a:gd name="connsiteX2542" fmla="*/ 1057346 w 1209257"/>
                    <a:gd name="connsiteY2542" fmla="*/ 320603 h 977923"/>
                    <a:gd name="connsiteX2543" fmla="*/ 1051038 w 1209257"/>
                    <a:gd name="connsiteY2543" fmla="*/ 313936 h 977923"/>
                    <a:gd name="connsiteX2544" fmla="*/ 1057346 w 1209257"/>
                    <a:gd name="connsiteY2544" fmla="*/ 306712 h 977923"/>
                    <a:gd name="connsiteX2545" fmla="*/ 1037936 w 1209257"/>
                    <a:gd name="connsiteY2545" fmla="*/ 306712 h 977923"/>
                    <a:gd name="connsiteX2546" fmla="*/ 1044245 w 1209257"/>
                    <a:gd name="connsiteY2546" fmla="*/ 313936 h 977923"/>
                    <a:gd name="connsiteX2547" fmla="*/ 1037936 w 1209257"/>
                    <a:gd name="connsiteY2547" fmla="*/ 320603 h 977923"/>
                    <a:gd name="connsiteX2548" fmla="*/ 1031628 w 1209257"/>
                    <a:gd name="connsiteY2548" fmla="*/ 313936 h 977923"/>
                    <a:gd name="connsiteX2549" fmla="*/ 1037936 w 1209257"/>
                    <a:gd name="connsiteY2549" fmla="*/ 306712 h 977923"/>
                    <a:gd name="connsiteX2550" fmla="*/ 1019012 w 1209257"/>
                    <a:gd name="connsiteY2550" fmla="*/ 306712 h 977923"/>
                    <a:gd name="connsiteX2551" fmla="*/ 1024835 w 1209257"/>
                    <a:gd name="connsiteY2551" fmla="*/ 313936 h 977923"/>
                    <a:gd name="connsiteX2552" fmla="*/ 1019012 w 1209257"/>
                    <a:gd name="connsiteY2552" fmla="*/ 320603 h 977923"/>
                    <a:gd name="connsiteX2553" fmla="*/ 1012704 w 1209257"/>
                    <a:gd name="connsiteY2553" fmla="*/ 313936 h 977923"/>
                    <a:gd name="connsiteX2554" fmla="*/ 1019012 w 1209257"/>
                    <a:gd name="connsiteY2554" fmla="*/ 306712 h 977923"/>
                    <a:gd name="connsiteX2555" fmla="*/ 999602 w 1209257"/>
                    <a:gd name="connsiteY2555" fmla="*/ 306712 h 977923"/>
                    <a:gd name="connsiteX2556" fmla="*/ 1005910 w 1209257"/>
                    <a:gd name="connsiteY2556" fmla="*/ 313936 h 977923"/>
                    <a:gd name="connsiteX2557" fmla="*/ 999602 w 1209257"/>
                    <a:gd name="connsiteY2557" fmla="*/ 320603 h 977923"/>
                    <a:gd name="connsiteX2558" fmla="*/ 993779 w 1209257"/>
                    <a:gd name="connsiteY2558" fmla="*/ 313936 h 977923"/>
                    <a:gd name="connsiteX2559" fmla="*/ 999602 w 1209257"/>
                    <a:gd name="connsiteY2559" fmla="*/ 306712 h 977923"/>
                    <a:gd name="connsiteX2560" fmla="*/ 980678 w 1209257"/>
                    <a:gd name="connsiteY2560" fmla="*/ 306712 h 977923"/>
                    <a:gd name="connsiteX2561" fmla="*/ 986986 w 1209257"/>
                    <a:gd name="connsiteY2561" fmla="*/ 313936 h 977923"/>
                    <a:gd name="connsiteX2562" fmla="*/ 980678 w 1209257"/>
                    <a:gd name="connsiteY2562" fmla="*/ 320603 h 977923"/>
                    <a:gd name="connsiteX2563" fmla="*/ 974370 w 1209257"/>
                    <a:gd name="connsiteY2563" fmla="*/ 313936 h 977923"/>
                    <a:gd name="connsiteX2564" fmla="*/ 980678 w 1209257"/>
                    <a:gd name="connsiteY2564" fmla="*/ 306712 h 977923"/>
                    <a:gd name="connsiteX2565" fmla="*/ 961268 w 1209257"/>
                    <a:gd name="connsiteY2565" fmla="*/ 306712 h 977923"/>
                    <a:gd name="connsiteX2566" fmla="*/ 967576 w 1209257"/>
                    <a:gd name="connsiteY2566" fmla="*/ 313936 h 977923"/>
                    <a:gd name="connsiteX2567" fmla="*/ 961268 w 1209257"/>
                    <a:gd name="connsiteY2567" fmla="*/ 320603 h 977923"/>
                    <a:gd name="connsiteX2568" fmla="*/ 955445 w 1209257"/>
                    <a:gd name="connsiteY2568" fmla="*/ 313936 h 977923"/>
                    <a:gd name="connsiteX2569" fmla="*/ 961268 w 1209257"/>
                    <a:gd name="connsiteY2569" fmla="*/ 306712 h 977923"/>
                    <a:gd name="connsiteX2570" fmla="*/ 942343 w 1209257"/>
                    <a:gd name="connsiteY2570" fmla="*/ 306712 h 977923"/>
                    <a:gd name="connsiteX2571" fmla="*/ 948652 w 1209257"/>
                    <a:gd name="connsiteY2571" fmla="*/ 313936 h 977923"/>
                    <a:gd name="connsiteX2572" fmla="*/ 942343 w 1209257"/>
                    <a:gd name="connsiteY2572" fmla="*/ 320603 h 977923"/>
                    <a:gd name="connsiteX2573" fmla="*/ 936035 w 1209257"/>
                    <a:gd name="connsiteY2573" fmla="*/ 313936 h 977923"/>
                    <a:gd name="connsiteX2574" fmla="*/ 942343 w 1209257"/>
                    <a:gd name="connsiteY2574" fmla="*/ 306712 h 977923"/>
                    <a:gd name="connsiteX2575" fmla="*/ 923419 w 1209257"/>
                    <a:gd name="connsiteY2575" fmla="*/ 306712 h 977923"/>
                    <a:gd name="connsiteX2576" fmla="*/ 929242 w 1209257"/>
                    <a:gd name="connsiteY2576" fmla="*/ 313936 h 977923"/>
                    <a:gd name="connsiteX2577" fmla="*/ 923419 w 1209257"/>
                    <a:gd name="connsiteY2577" fmla="*/ 320603 h 977923"/>
                    <a:gd name="connsiteX2578" fmla="*/ 917111 w 1209257"/>
                    <a:gd name="connsiteY2578" fmla="*/ 313936 h 977923"/>
                    <a:gd name="connsiteX2579" fmla="*/ 923419 w 1209257"/>
                    <a:gd name="connsiteY2579" fmla="*/ 306712 h 977923"/>
                    <a:gd name="connsiteX2580" fmla="*/ 904009 w 1209257"/>
                    <a:gd name="connsiteY2580" fmla="*/ 306712 h 977923"/>
                    <a:gd name="connsiteX2581" fmla="*/ 910317 w 1209257"/>
                    <a:gd name="connsiteY2581" fmla="*/ 313936 h 977923"/>
                    <a:gd name="connsiteX2582" fmla="*/ 904009 w 1209257"/>
                    <a:gd name="connsiteY2582" fmla="*/ 320603 h 977923"/>
                    <a:gd name="connsiteX2583" fmla="*/ 897701 w 1209257"/>
                    <a:gd name="connsiteY2583" fmla="*/ 313936 h 977923"/>
                    <a:gd name="connsiteX2584" fmla="*/ 904009 w 1209257"/>
                    <a:gd name="connsiteY2584" fmla="*/ 306712 h 977923"/>
                    <a:gd name="connsiteX2585" fmla="*/ 885085 w 1209257"/>
                    <a:gd name="connsiteY2585" fmla="*/ 306712 h 977923"/>
                    <a:gd name="connsiteX2586" fmla="*/ 890908 w 1209257"/>
                    <a:gd name="connsiteY2586" fmla="*/ 313936 h 977923"/>
                    <a:gd name="connsiteX2587" fmla="*/ 885085 w 1209257"/>
                    <a:gd name="connsiteY2587" fmla="*/ 320603 h 977923"/>
                    <a:gd name="connsiteX2588" fmla="*/ 878777 w 1209257"/>
                    <a:gd name="connsiteY2588" fmla="*/ 313936 h 977923"/>
                    <a:gd name="connsiteX2589" fmla="*/ 885085 w 1209257"/>
                    <a:gd name="connsiteY2589" fmla="*/ 306712 h 977923"/>
                    <a:gd name="connsiteX2590" fmla="*/ 865675 w 1209257"/>
                    <a:gd name="connsiteY2590" fmla="*/ 306712 h 977923"/>
                    <a:gd name="connsiteX2591" fmla="*/ 871983 w 1209257"/>
                    <a:gd name="connsiteY2591" fmla="*/ 313936 h 977923"/>
                    <a:gd name="connsiteX2592" fmla="*/ 865675 w 1209257"/>
                    <a:gd name="connsiteY2592" fmla="*/ 320603 h 977923"/>
                    <a:gd name="connsiteX2593" fmla="*/ 859852 w 1209257"/>
                    <a:gd name="connsiteY2593" fmla="*/ 313936 h 977923"/>
                    <a:gd name="connsiteX2594" fmla="*/ 865675 w 1209257"/>
                    <a:gd name="connsiteY2594" fmla="*/ 306712 h 977923"/>
                    <a:gd name="connsiteX2595" fmla="*/ 846750 w 1209257"/>
                    <a:gd name="connsiteY2595" fmla="*/ 306712 h 977923"/>
                    <a:gd name="connsiteX2596" fmla="*/ 853059 w 1209257"/>
                    <a:gd name="connsiteY2596" fmla="*/ 313936 h 977923"/>
                    <a:gd name="connsiteX2597" fmla="*/ 846750 w 1209257"/>
                    <a:gd name="connsiteY2597" fmla="*/ 320603 h 977923"/>
                    <a:gd name="connsiteX2598" fmla="*/ 840442 w 1209257"/>
                    <a:gd name="connsiteY2598" fmla="*/ 313936 h 977923"/>
                    <a:gd name="connsiteX2599" fmla="*/ 846750 w 1209257"/>
                    <a:gd name="connsiteY2599" fmla="*/ 306712 h 977923"/>
                    <a:gd name="connsiteX2600" fmla="*/ 808416 w 1209257"/>
                    <a:gd name="connsiteY2600" fmla="*/ 306712 h 977923"/>
                    <a:gd name="connsiteX2601" fmla="*/ 814724 w 1209257"/>
                    <a:gd name="connsiteY2601" fmla="*/ 313936 h 977923"/>
                    <a:gd name="connsiteX2602" fmla="*/ 808416 w 1209257"/>
                    <a:gd name="connsiteY2602" fmla="*/ 320603 h 977923"/>
                    <a:gd name="connsiteX2603" fmla="*/ 802108 w 1209257"/>
                    <a:gd name="connsiteY2603" fmla="*/ 313936 h 977923"/>
                    <a:gd name="connsiteX2604" fmla="*/ 808416 w 1209257"/>
                    <a:gd name="connsiteY2604" fmla="*/ 306712 h 977923"/>
                    <a:gd name="connsiteX2605" fmla="*/ 521637 w 1209257"/>
                    <a:gd name="connsiteY2605" fmla="*/ 306712 h 977923"/>
                    <a:gd name="connsiteX2606" fmla="*/ 527460 w 1209257"/>
                    <a:gd name="connsiteY2606" fmla="*/ 313936 h 977923"/>
                    <a:gd name="connsiteX2607" fmla="*/ 521637 w 1209257"/>
                    <a:gd name="connsiteY2607" fmla="*/ 320603 h 977923"/>
                    <a:gd name="connsiteX2608" fmla="*/ 515329 w 1209257"/>
                    <a:gd name="connsiteY2608" fmla="*/ 313936 h 977923"/>
                    <a:gd name="connsiteX2609" fmla="*/ 521637 w 1209257"/>
                    <a:gd name="connsiteY2609" fmla="*/ 306712 h 977923"/>
                    <a:gd name="connsiteX2610" fmla="*/ 502227 w 1209257"/>
                    <a:gd name="connsiteY2610" fmla="*/ 306712 h 977923"/>
                    <a:gd name="connsiteX2611" fmla="*/ 508536 w 1209257"/>
                    <a:gd name="connsiteY2611" fmla="*/ 313936 h 977923"/>
                    <a:gd name="connsiteX2612" fmla="*/ 502227 w 1209257"/>
                    <a:gd name="connsiteY2612" fmla="*/ 320603 h 977923"/>
                    <a:gd name="connsiteX2613" fmla="*/ 495919 w 1209257"/>
                    <a:gd name="connsiteY2613" fmla="*/ 313936 h 977923"/>
                    <a:gd name="connsiteX2614" fmla="*/ 502227 w 1209257"/>
                    <a:gd name="connsiteY2614" fmla="*/ 306712 h 977923"/>
                    <a:gd name="connsiteX2615" fmla="*/ 483303 w 1209257"/>
                    <a:gd name="connsiteY2615" fmla="*/ 306712 h 977923"/>
                    <a:gd name="connsiteX2616" fmla="*/ 489611 w 1209257"/>
                    <a:gd name="connsiteY2616" fmla="*/ 313936 h 977923"/>
                    <a:gd name="connsiteX2617" fmla="*/ 483303 w 1209257"/>
                    <a:gd name="connsiteY2617" fmla="*/ 320603 h 977923"/>
                    <a:gd name="connsiteX2618" fmla="*/ 476995 w 1209257"/>
                    <a:gd name="connsiteY2618" fmla="*/ 313936 h 977923"/>
                    <a:gd name="connsiteX2619" fmla="*/ 483303 w 1209257"/>
                    <a:gd name="connsiteY2619" fmla="*/ 306712 h 977923"/>
                    <a:gd name="connsiteX2620" fmla="*/ 463893 w 1209257"/>
                    <a:gd name="connsiteY2620" fmla="*/ 306712 h 977923"/>
                    <a:gd name="connsiteX2621" fmla="*/ 470201 w 1209257"/>
                    <a:gd name="connsiteY2621" fmla="*/ 313936 h 977923"/>
                    <a:gd name="connsiteX2622" fmla="*/ 463893 w 1209257"/>
                    <a:gd name="connsiteY2622" fmla="*/ 320603 h 977923"/>
                    <a:gd name="connsiteX2623" fmla="*/ 458070 w 1209257"/>
                    <a:gd name="connsiteY2623" fmla="*/ 313936 h 977923"/>
                    <a:gd name="connsiteX2624" fmla="*/ 463893 w 1209257"/>
                    <a:gd name="connsiteY2624" fmla="*/ 306712 h 977923"/>
                    <a:gd name="connsiteX2625" fmla="*/ 444969 w 1209257"/>
                    <a:gd name="connsiteY2625" fmla="*/ 306712 h 977923"/>
                    <a:gd name="connsiteX2626" fmla="*/ 451277 w 1209257"/>
                    <a:gd name="connsiteY2626" fmla="*/ 313936 h 977923"/>
                    <a:gd name="connsiteX2627" fmla="*/ 444969 w 1209257"/>
                    <a:gd name="connsiteY2627" fmla="*/ 320603 h 977923"/>
                    <a:gd name="connsiteX2628" fmla="*/ 438661 w 1209257"/>
                    <a:gd name="connsiteY2628" fmla="*/ 313936 h 977923"/>
                    <a:gd name="connsiteX2629" fmla="*/ 444969 w 1209257"/>
                    <a:gd name="connsiteY2629" fmla="*/ 306712 h 977923"/>
                    <a:gd name="connsiteX2630" fmla="*/ 426044 w 1209257"/>
                    <a:gd name="connsiteY2630" fmla="*/ 306712 h 977923"/>
                    <a:gd name="connsiteX2631" fmla="*/ 431867 w 1209257"/>
                    <a:gd name="connsiteY2631" fmla="*/ 313936 h 977923"/>
                    <a:gd name="connsiteX2632" fmla="*/ 426044 w 1209257"/>
                    <a:gd name="connsiteY2632" fmla="*/ 320603 h 977923"/>
                    <a:gd name="connsiteX2633" fmla="*/ 419736 w 1209257"/>
                    <a:gd name="connsiteY2633" fmla="*/ 313936 h 977923"/>
                    <a:gd name="connsiteX2634" fmla="*/ 426044 w 1209257"/>
                    <a:gd name="connsiteY2634" fmla="*/ 306712 h 977923"/>
                    <a:gd name="connsiteX2635" fmla="*/ 406634 w 1209257"/>
                    <a:gd name="connsiteY2635" fmla="*/ 306712 h 977923"/>
                    <a:gd name="connsiteX2636" fmla="*/ 412943 w 1209257"/>
                    <a:gd name="connsiteY2636" fmla="*/ 313936 h 977923"/>
                    <a:gd name="connsiteX2637" fmla="*/ 406634 w 1209257"/>
                    <a:gd name="connsiteY2637" fmla="*/ 320603 h 977923"/>
                    <a:gd name="connsiteX2638" fmla="*/ 400326 w 1209257"/>
                    <a:gd name="connsiteY2638" fmla="*/ 313936 h 977923"/>
                    <a:gd name="connsiteX2639" fmla="*/ 406634 w 1209257"/>
                    <a:gd name="connsiteY2639" fmla="*/ 306712 h 977923"/>
                    <a:gd name="connsiteX2640" fmla="*/ 387710 w 1209257"/>
                    <a:gd name="connsiteY2640" fmla="*/ 306712 h 977923"/>
                    <a:gd name="connsiteX2641" fmla="*/ 393533 w 1209257"/>
                    <a:gd name="connsiteY2641" fmla="*/ 313936 h 977923"/>
                    <a:gd name="connsiteX2642" fmla="*/ 387710 w 1209257"/>
                    <a:gd name="connsiteY2642" fmla="*/ 320603 h 977923"/>
                    <a:gd name="connsiteX2643" fmla="*/ 381402 w 1209257"/>
                    <a:gd name="connsiteY2643" fmla="*/ 313936 h 977923"/>
                    <a:gd name="connsiteX2644" fmla="*/ 387710 w 1209257"/>
                    <a:gd name="connsiteY2644" fmla="*/ 306712 h 977923"/>
                    <a:gd name="connsiteX2645" fmla="*/ 368300 w 1209257"/>
                    <a:gd name="connsiteY2645" fmla="*/ 306712 h 977923"/>
                    <a:gd name="connsiteX2646" fmla="*/ 374608 w 1209257"/>
                    <a:gd name="connsiteY2646" fmla="*/ 313936 h 977923"/>
                    <a:gd name="connsiteX2647" fmla="*/ 368300 w 1209257"/>
                    <a:gd name="connsiteY2647" fmla="*/ 320603 h 977923"/>
                    <a:gd name="connsiteX2648" fmla="*/ 362477 w 1209257"/>
                    <a:gd name="connsiteY2648" fmla="*/ 313936 h 977923"/>
                    <a:gd name="connsiteX2649" fmla="*/ 368300 w 1209257"/>
                    <a:gd name="connsiteY2649" fmla="*/ 306712 h 977923"/>
                    <a:gd name="connsiteX2650" fmla="*/ 349376 w 1209257"/>
                    <a:gd name="connsiteY2650" fmla="*/ 306712 h 977923"/>
                    <a:gd name="connsiteX2651" fmla="*/ 355684 w 1209257"/>
                    <a:gd name="connsiteY2651" fmla="*/ 313936 h 977923"/>
                    <a:gd name="connsiteX2652" fmla="*/ 349376 w 1209257"/>
                    <a:gd name="connsiteY2652" fmla="*/ 320603 h 977923"/>
                    <a:gd name="connsiteX2653" fmla="*/ 343068 w 1209257"/>
                    <a:gd name="connsiteY2653" fmla="*/ 313936 h 977923"/>
                    <a:gd name="connsiteX2654" fmla="*/ 349376 w 1209257"/>
                    <a:gd name="connsiteY2654" fmla="*/ 306712 h 977923"/>
                    <a:gd name="connsiteX2655" fmla="*/ 329966 w 1209257"/>
                    <a:gd name="connsiteY2655" fmla="*/ 306712 h 977923"/>
                    <a:gd name="connsiteX2656" fmla="*/ 336274 w 1209257"/>
                    <a:gd name="connsiteY2656" fmla="*/ 313936 h 977923"/>
                    <a:gd name="connsiteX2657" fmla="*/ 329966 w 1209257"/>
                    <a:gd name="connsiteY2657" fmla="*/ 320603 h 977923"/>
                    <a:gd name="connsiteX2658" fmla="*/ 324143 w 1209257"/>
                    <a:gd name="connsiteY2658" fmla="*/ 313936 h 977923"/>
                    <a:gd name="connsiteX2659" fmla="*/ 329966 w 1209257"/>
                    <a:gd name="connsiteY2659" fmla="*/ 306712 h 977923"/>
                    <a:gd name="connsiteX2660" fmla="*/ 311041 w 1209257"/>
                    <a:gd name="connsiteY2660" fmla="*/ 306712 h 977923"/>
                    <a:gd name="connsiteX2661" fmla="*/ 317350 w 1209257"/>
                    <a:gd name="connsiteY2661" fmla="*/ 313936 h 977923"/>
                    <a:gd name="connsiteX2662" fmla="*/ 311041 w 1209257"/>
                    <a:gd name="connsiteY2662" fmla="*/ 320603 h 977923"/>
                    <a:gd name="connsiteX2663" fmla="*/ 304733 w 1209257"/>
                    <a:gd name="connsiteY2663" fmla="*/ 313936 h 977923"/>
                    <a:gd name="connsiteX2664" fmla="*/ 311041 w 1209257"/>
                    <a:gd name="connsiteY2664" fmla="*/ 306712 h 977923"/>
                    <a:gd name="connsiteX2665" fmla="*/ 292117 w 1209257"/>
                    <a:gd name="connsiteY2665" fmla="*/ 306712 h 977923"/>
                    <a:gd name="connsiteX2666" fmla="*/ 297940 w 1209257"/>
                    <a:gd name="connsiteY2666" fmla="*/ 313936 h 977923"/>
                    <a:gd name="connsiteX2667" fmla="*/ 292117 w 1209257"/>
                    <a:gd name="connsiteY2667" fmla="*/ 320603 h 977923"/>
                    <a:gd name="connsiteX2668" fmla="*/ 285809 w 1209257"/>
                    <a:gd name="connsiteY2668" fmla="*/ 313936 h 977923"/>
                    <a:gd name="connsiteX2669" fmla="*/ 292117 w 1209257"/>
                    <a:gd name="connsiteY2669" fmla="*/ 306712 h 977923"/>
                    <a:gd name="connsiteX2670" fmla="*/ 272707 w 1209257"/>
                    <a:gd name="connsiteY2670" fmla="*/ 306712 h 977923"/>
                    <a:gd name="connsiteX2671" fmla="*/ 279015 w 1209257"/>
                    <a:gd name="connsiteY2671" fmla="*/ 313936 h 977923"/>
                    <a:gd name="connsiteX2672" fmla="*/ 272707 w 1209257"/>
                    <a:gd name="connsiteY2672" fmla="*/ 320603 h 977923"/>
                    <a:gd name="connsiteX2673" fmla="*/ 266399 w 1209257"/>
                    <a:gd name="connsiteY2673" fmla="*/ 313936 h 977923"/>
                    <a:gd name="connsiteX2674" fmla="*/ 272707 w 1209257"/>
                    <a:gd name="connsiteY2674" fmla="*/ 306712 h 977923"/>
                    <a:gd name="connsiteX2675" fmla="*/ 253783 w 1209257"/>
                    <a:gd name="connsiteY2675" fmla="*/ 306712 h 977923"/>
                    <a:gd name="connsiteX2676" fmla="*/ 259606 w 1209257"/>
                    <a:gd name="connsiteY2676" fmla="*/ 313936 h 977923"/>
                    <a:gd name="connsiteX2677" fmla="*/ 253783 w 1209257"/>
                    <a:gd name="connsiteY2677" fmla="*/ 320603 h 977923"/>
                    <a:gd name="connsiteX2678" fmla="*/ 247475 w 1209257"/>
                    <a:gd name="connsiteY2678" fmla="*/ 313936 h 977923"/>
                    <a:gd name="connsiteX2679" fmla="*/ 253783 w 1209257"/>
                    <a:gd name="connsiteY2679" fmla="*/ 306712 h 977923"/>
                    <a:gd name="connsiteX2680" fmla="*/ 234373 w 1209257"/>
                    <a:gd name="connsiteY2680" fmla="*/ 306712 h 977923"/>
                    <a:gd name="connsiteX2681" fmla="*/ 240681 w 1209257"/>
                    <a:gd name="connsiteY2681" fmla="*/ 313936 h 977923"/>
                    <a:gd name="connsiteX2682" fmla="*/ 234373 w 1209257"/>
                    <a:gd name="connsiteY2682" fmla="*/ 320603 h 977923"/>
                    <a:gd name="connsiteX2683" fmla="*/ 228550 w 1209257"/>
                    <a:gd name="connsiteY2683" fmla="*/ 313936 h 977923"/>
                    <a:gd name="connsiteX2684" fmla="*/ 234373 w 1209257"/>
                    <a:gd name="connsiteY2684" fmla="*/ 306712 h 977923"/>
                    <a:gd name="connsiteX2685" fmla="*/ 215448 w 1209257"/>
                    <a:gd name="connsiteY2685" fmla="*/ 306712 h 977923"/>
                    <a:gd name="connsiteX2686" fmla="*/ 221757 w 1209257"/>
                    <a:gd name="connsiteY2686" fmla="*/ 313936 h 977923"/>
                    <a:gd name="connsiteX2687" fmla="*/ 215448 w 1209257"/>
                    <a:gd name="connsiteY2687" fmla="*/ 320603 h 977923"/>
                    <a:gd name="connsiteX2688" fmla="*/ 209140 w 1209257"/>
                    <a:gd name="connsiteY2688" fmla="*/ 313936 h 977923"/>
                    <a:gd name="connsiteX2689" fmla="*/ 215448 w 1209257"/>
                    <a:gd name="connsiteY2689" fmla="*/ 306712 h 977923"/>
                    <a:gd name="connsiteX2690" fmla="*/ 808416 w 1209257"/>
                    <a:gd name="connsiteY2690" fmla="*/ 285042 h 977923"/>
                    <a:gd name="connsiteX2691" fmla="*/ 814239 w 1209257"/>
                    <a:gd name="connsiteY2691" fmla="*/ 291710 h 977923"/>
                    <a:gd name="connsiteX2692" fmla="*/ 808416 w 1209257"/>
                    <a:gd name="connsiteY2692" fmla="*/ 298378 h 977923"/>
                    <a:gd name="connsiteX2693" fmla="*/ 802593 w 1209257"/>
                    <a:gd name="connsiteY2693" fmla="*/ 291710 h 977923"/>
                    <a:gd name="connsiteX2694" fmla="*/ 808416 w 1209257"/>
                    <a:gd name="connsiteY2694" fmla="*/ 285042 h 977923"/>
                    <a:gd name="connsiteX2695" fmla="*/ 1191273 w 1209257"/>
                    <a:gd name="connsiteY2695" fmla="*/ 284487 h 977923"/>
                    <a:gd name="connsiteX2696" fmla="*/ 1197096 w 1209257"/>
                    <a:gd name="connsiteY2696" fmla="*/ 291710 h 977923"/>
                    <a:gd name="connsiteX2697" fmla="*/ 1191273 w 1209257"/>
                    <a:gd name="connsiteY2697" fmla="*/ 298933 h 977923"/>
                    <a:gd name="connsiteX2698" fmla="*/ 1184965 w 1209257"/>
                    <a:gd name="connsiteY2698" fmla="*/ 291710 h 977923"/>
                    <a:gd name="connsiteX2699" fmla="*/ 1191273 w 1209257"/>
                    <a:gd name="connsiteY2699" fmla="*/ 284487 h 977923"/>
                    <a:gd name="connsiteX2700" fmla="*/ 1171864 w 1209257"/>
                    <a:gd name="connsiteY2700" fmla="*/ 284487 h 977923"/>
                    <a:gd name="connsiteX2701" fmla="*/ 1178172 w 1209257"/>
                    <a:gd name="connsiteY2701" fmla="*/ 291710 h 977923"/>
                    <a:gd name="connsiteX2702" fmla="*/ 1171864 w 1209257"/>
                    <a:gd name="connsiteY2702" fmla="*/ 298933 h 977923"/>
                    <a:gd name="connsiteX2703" fmla="*/ 1165556 w 1209257"/>
                    <a:gd name="connsiteY2703" fmla="*/ 291710 h 977923"/>
                    <a:gd name="connsiteX2704" fmla="*/ 1171864 w 1209257"/>
                    <a:gd name="connsiteY2704" fmla="*/ 284487 h 977923"/>
                    <a:gd name="connsiteX2705" fmla="*/ 1152939 w 1209257"/>
                    <a:gd name="connsiteY2705" fmla="*/ 284487 h 977923"/>
                    <a:gd name="connsiteX2706" fmla="*/ 1158762 w 1209257"/>
                    <a:gd name="connsiteY2706" fmla="*/ 291710 h 977923"/>
                    <a:gd name="connsiteX2707" fmla="*/ 1152939 w 1209257"/>
                    <a:gd name="connsiteY2707" fmla="*/ 298933 h 977923"/>
                    <a:gd name="connsiteX2708" fmla="*/ 1146631 w 1209257"/>
                    <a:gd name="connsiteY2708" fmla="*/ 291710 h 977923"/>
                    <a:gd name="connsiteX2709" fmla="*/ 1152939 w 1209257"/>
                    <a:gd name="connsiteY2709" fmla="*/ 284487 h 977923"/>
                    <a:gd name="connsiteX2710" fmla="*/ 1133529 w 1209257"/>
                    <a:gd name="connsiteY2710" fmla="*/ 284487 h 977923"/>
                    <a:gd name="connsiteX2711" fmla="*/ 1139838 w 1209257"/>
                    <a:gd name="connsiteY2711" fmla="*/ 291710 h 977923"/>
                    <a:gd name="connsiteX2712" fmla="*/ 1133529 w 1209257"/>
                    <a:gd name="connsiteY2712" fmla="*/ 298933 h 977923"/>
                    <a:gd name="connsiteX2713" fmla="*/ 1127221 w 1209257"/>
                    <a:gd name="connsiteY2713" fmla="*/ 291710 h 977923"/>
                    <a:gd name="connsiteX2714" fmla="*/ 1133529 w 1209257"/>
                    <a:gd name="connsiteY2714" fmla="*/ 284487 h 977923"/>
                    <a:gd name="connsiteX2715" fmla="*/ 1114605 w 1209257"/>
                    <a:gd name="connsiteY2715" fmla="*/ 284487 h 977923"/>
                    <a:gd name="connsiteX2716" fmla="*/ 1120913 w 1209257"/>
                    <a:gd name="connsiteY2716" fmla="*/ 291710 h 977923"/>
                    <a:gd name="connsiteX2717" fmla="*/ 1114605 w 1209257"/>
                    <a:gd name="connsiteY2717" fmla="*/ 298933 h 977923"/>
                    <a:gd name="connsiteX2718" fmla="*/ 1108297 w 1209257"/>
                    <a:gd name="connsiteY2718" fmla="*/ 291710 h 977923"/>
                    <a:gd name="connsiteX2719" fmla="*/ 1114605 w 1209257"/>
                    <a:gd name="connsiteY2719" fmla="*/ 284487 h 977923"/>
                    <a:gd name="connsiteX2720" fmla="*/ 1095195 w 1209257"/>
                    <a:gd name="connsiteY2720" fmla="*/ 284487 h 977923"/>
                    <a:gd name="connsiteX2721" fmla="*/ 1101503 w 1209257"/>
                    <a:gd name="connsiteY2721" fmla="*/ 291710 h 977923"/>
                    <a:gd name="connsiteX2722" fmla="*/ 1095195 w 1209257"/>
                    <a:gd name="connsiteY2722" fmla="*/ 298933 h 977923"/>
                    <a:gd name="connsiteX2723" fmla="*/ 1089372 w 1209257"/>
                    <a:gd name="connsiteY2723" fmla="*/ 291710 h 977923"/>
                    <a:gd name="connsiteX2724" fmla="*/ 1095195 w 1209257"/>
                    <a:gd name="connsiteY2724" fmla="*/ 284487 h 977923"/>
                    <a:gd name="connsiteX2725" fmla="*/ 1076271 w 1209257"/>
                    <a:gd name="connsiteY2725" fmla="*/ 284487 h 977923"/>
                    <a:gd name="connsiteX2726" fmla="*/ 1082579 w 1209257"/>
                    <a:gd name="connsiteY2726" fmla="*/ 291710 h 977923"/>
                    <a:gd name="connsiteX2727" fmla="*/ 1076271 w 1209257"/>
                    <a:gd name="connsiteY2727" fmla="*/ 298933 h 977923"/>
                    <a:gd name="connsiteX2728" fmla="*/ 1069963 w 1209257"/>
                    <a:gd name="connsiteY2728" fmla="*/ 291710 h 977923"/>
                    <a:gd name="connsiteX2729" fmla="*/ 1076271 w 1209257"/>
                    <a:gd name="connsiteY2729" fmla="*/ 284487 h 977923"/>
                    <a:gd name="connsiteX2730" fmla="*/ 1057346 w 1209257"/>
                    <a:gd name="connsiteY2730" fmla="*/ 284487 h 977923"/>
                    <a:gd name="connsiteX2731" fmla="*/ 1063169 w 1209257"/>
                    <a:gd name="connsiteY2731" fmla="*/ 291710 h 977923"/>
                    <a:gd name="connsiteX2732" fmla="*/ 1057346 w 1209257"/>
                    <a:gd name="connsiteY2732" fmla="*/ 298933 h 977923"/>
                    <a:gd name="connsiteX2733" fmla="*/ 1051038 w 1209257"/>
                    <a:gd name="connsiteY2733" fmla="*/ 291710 h 977923"/>
                    <a:gd name="connsiteX2734" fmla="*/ 1057346 w 1209257"/>
                    <a:gd name="connsiteY2734" fmla="*/ 284487 h 977923"/>
                    <a:gd name="connsiteX2735" fmla="*/ 1037936 w 1209257"/>
                    <a:gd name="connsiteY2735" fmla="*/ 284487 h 977923"/>
                    <a:gd name="connsiteX2736" fmla="*/ 1044245 w 1209257"/>
                    <a:gd name="connsiteY2736" fmla="*/ 291710 h 977923"/>
                    <a:gd name="connsiteX2737" fmla="*/ 1037936 w 1209257"/>
                    <a:gd name="connsiteY2737" fmla="*/ 298933 h 977923"/>
                    <a:gd name="connsiteX2738" fmla="*/ 1031628 w 1209257"/>
                    <a:gd name="connsiteY2738" fmla="*/ 291710 h 977923"/>
                    <a:gd name="connsiteX2739" fmla="*/ 1037936 w 1209257"/>
                    <a:gd name="connsiteY2739" fmla="*/ 284487 h 977923"/>
                    <a:gd name="connsiteX2740" fmla="*/ 1019012 w 1209257"/>
                    <a:gd name="connsiteY2740" fmla="*/ 284487 h 977923"/>
                    <a:gd name="connsiteX2741" fmla="*/ 1024835 w 1209257"/>
                    <a:gd name="connsiteY2741" fmla="*/ 291710 h 977923"/>
                    <a:gd name="connsiteX2742" fmla="*/ 1019012 w 1209257"/>
                    <a:gd name="connsiteY2742" fmla="*/ 298933 h 977923"/>
                    <a:gd name="connsiteX2743" fmla="*/ 1012704 w 1209257"/>
                    <a:gd name="connsiteY2743" fmla="*/ 291710 h 977923"/>
                    <a:gd name="connsiteX2744" fmla="*/ 1019012 w 1209257"/>
                    <a:gd name="connsiteY2744" fmla="*/ 284487 h 977923"/>
                    <a:gd name="connsiteX2745" fmla="*/ 999602 w 1209257"/>
                    <a:gd name="connsiteY2745" fmla="*/ 284487 h 977923"/>
                    <a:gd name="connsiteX2746" fmla="*/ 1005910 w 1209257"/>
                    <a:gd name="connsiteY2746" fmla="*/ 291710 h 977923"/>
                    <a:gd name="connsiteX2747" fmla="*/ 999602 w 1209257"/>
                    <a:gd name="connsiteY2747" fmla="*/ 298933 h 977923"/>
                    <a:gd name="connsiteX2748" fmla="*/ 993779 w 1209257"/>
                    <a:gd name="connsiteY2748" fmla="*/ 291710 h 977923"/>
                    <a:gd name="connsiteX2749" fmla="*/ 999602 w 1209257"/>
                    <a:gd name="connsiteY2749" fmla="*/ 284487 h 977923"/>
                    <a:gd name="connsiteX2750" fmla="*/ 980678 w 1209257"/>
                    <a:gd name="connsiteY2750" fmla="*/ 284487 h 977923"/>
                    <a:gd name="connsiteX2751" fmla="*/ 986986 w 1209257"/>
                    <a:gd name="connsiteY2751" fmla="*/ 291710 h 977923"/>
                    <a:gd name="connsiteX2752" fmla="*/ 980678 w 1209257"/>
                    <a:gd name="connsiteY2752" fmla="*/ 298933 h 977923"/>
                    <a:gd name="connsiteX2753" fmla="*/ 974370 w 1209257"/>
                    <a:gd name="connsiteY2753" fmla="*/ 291710 h 977923"/>
                    <a:gd name="connsiteX2754" fmla="*/ 980678 w 1209257"/>
                    <a:gd name="connsiteY2754" fmla="*/ 284487 h 977923"/>
                    <a:gd name="connsiteX2755" fmla="*/ 961268 w 1209257"/>
                    <a:gd name="connsiteY2755" fmla="*/ 284487 h 977923"/>
                    <a:gd name="connsiteX2756" fmla="*/ 967576 w 1209257"/>
                    <a:gd name="connsiteY2756" fmla="*/ 291710 h 977923"/>
                    <a:gd name="connsiteX2757" fmla="*/ 961268 w 1209257"/>
                    <a:gd name="connsiteY2757" fmla="*/ 298933 h 977923"/>
                    <a:gd name="connsiteX2758" fmla="*/ 955445 w 1209257"/>
                    <a:gd name="connsiteY2758" fmla="*/ 291710 h 977923"/>
                    <a:gd name="connsiteX2759" fmla="*/ 961268 w 1209257"/>
                    <a:gd name="connsiteY2759" fmla="*/ 284487 h 977923"/>
                    <a:gd name="connsiteX2760" fmla="*/ 942343 w 1209257"/>
                    <a:gd name="connsiteY2760" fmla="*/ 284487 h 977923"/>
                    <a:gd name="connsiteX2761" fmla="*/ 948652 w 1209257"/>
                    <a:gd name="connsiteY2761" fmla="*/ 291710 h 977923"/>
                    <a:gd name="connsiteX2762" fmla="*/ 942343 w 1209257"/>
                    <a:gd name="connsiteY2762" fmla="*/ 298933 h 977923"/>
                    <a:gd name="connsiteX2763" fmla="*/ 936035 w 1209257"/>
                    <a:gd name="connsiteY2763" fmla="*/ 291710 h 977923"/>
                    <a:gd name="connsiteX2764" fmla="*/ 942343 w 1209257"/>
                    <a:gd name="connsiteY2764" fmla="*/ 284487 h 977923"/>
                    <a:gd name="connsiteX2765" fmla="*/ 923419 w 1209257"/>
                    <a:gd name="connsiteY2765" fmla="*/ 284487 h 977923"/>
                    <a:gd name="connsiteX2766" fmla="*/ 929242 w 1209257"/>
                    <a:gd name="connsiteY2766" fmla="*/ 291710 h 977923"/>
                    <a:gd name="connsiteX2767" fmla="*/ 923419 w 1209257"/>
                    <a:gd name="connsiteY2767" fmla="*/ 298933 h 977923"/>
                    <a:gd name="connsiteX2768" fmla="*/ 917111 w 1209257"/>
                    <a:gd name="connsiteY2768" fmla="*/ 291710 h 977923"/>
                    <a:gd name="connsiteX2769" fmla="*/ 923419 w 1209257"/>
                    <a:gd name="connsiteY2769" fmla="*/ 284487 h 977923"/>
                    <a:gd name="connsiteX2770" fmla="*/ 904009 w 1209257"/>
                    <a:gd name="connsiteY2770" fmla="*/ 284487 h 977923"/>
                    <a:gd name="connsiteX2771" fmla="*/ 910317 w 1209257"/>
                    <a:gd name="connsiteY2771" fmla="*/ 291710 h 977923"/>
                    <a:gd name="connsiteX2772" fmla="*/ 904009 w 1209257"/>
                    <a:gd name="connsiteY2772" fmla="*/ 298933 h 977923"/>
                    <a:gd name="connsiteX2773" fmla="*/ 897701 w 1209257"/>
                    <a:gd name="connsiteY2773" fmla="*/ 291710 h 977923"/>
                    <a:gd name="connsiteX2774" fmla="*/ 904009 w 1209257"/>
                    <a:gd name="connsiteY2774" fmla="*/ 284487 h 977923"/>
                    <a:gd name="connsiteX2775" fmla="*/ 885085 w 1209257"/>
                    <a:gd name="connsiteY2775" fmla="*/ 284487 h 977923"/>
                    <a:gd name="connsiteX2776" fmla="*/ 890908 w 1209257"/>
                    <a:gd name="connsiteY2776" fmla="*/ 291710 h 977923"/>
                    <a:gd name="connsiteX2777" fmla="*/ 885085 w 1209257"/>
                    <a:gd name="connsiteY2777" fmla="*/ 298933 h 977923"/>
                    <a:gd name="connsiteX2778" fmla="*/ 878777 w 1209257"/>
                    <a:gd name="connsiteY2778" fmla="*/ 291710 h 977923"/>
                    <a:gd name="connsiteX2779" fmla="*/ 885085 w 1209257"/>
                    <a:gd name="connsiteY2779" fmla="*/ 284487 h 977923"/>
                    <a:gd name="connsiteX2780" fmla="*/ 865675 w 1209257"/>
                    <a:gd name="connsiteY2780" fmla="*/ 284487 h 977923"/>
                    <a:gd name="connsiteX2781" fmla="*/ 871983 w 1209257"/>
                    <a:gd name="connsiteY2781" fmla="*/ 291710 h 977923"/>
                    <a:gd name="connsiteX2782" fmla="*/ 865675 w 1209257"/>
                    <a:gd name="connsiteY2782" fmla="*/ 298933 h 977923"/>
                    <a:gd name="connsiteX2783" fmla="*/ 859852 w 1209257"/>
                    <a:gd name="connsiteY2783" fmla="*/ 291710 h 977923"/>
                    <a:gd name="connsiteX2784" fmla="*/ 865675 w 1209257"/>
                    <a:gd name="connsiteY2784" fmla="*/ 284487 h 977923"/>
                    <a:gd name="connsiteX2785" fmla="*/ 789492 w 1209257"/>
                    <a:gd name="connsiteY2785" fmla="*/ 284487 h 977923"/>
                    <a:gd name="connsiteX2786" fmla="*/ 795315 w 1209257"/>
                    <a:gd name="connsiteY2786" fmla="*/ 291710 h 977923"/>
                    <a:gd name="connsiteX2787" fmla="*/ 789492 w 1209257"/>
                    <a:gd name="connsiteY2787" fmla="*/ 298933 h 977923"/>
                    <a:gd name="connsiteX2788" fmla="*/ 783184 w 1209257"/>
                    <a:gd name="connsiteY2788" fmla="*/ 291710 h 977923"/>
                    <a:gd name="connsiteX2789" fmla="*/ 789492 w 1209257"/>
                    <a:gd name="connsiteY2789" fmla="*/ 284487 h 977923"/>
                    <a:gd name="connsiteX2790" fmla="*/ 521637 w 1209257"/>
                    <a:gd name="connsiteY2790" fmla="*/ 284487 h 977923"/>
                    <a:gd name="connsiteX2791" fmla="*/ 527460 w 1209257"/>
                    <a:gd name="connsiteY2791" fmla="*/ 291710 h 977923"/>
                    <a:gd name="connsiteX2792" fmla="*/ 521637 w 1209257"/>
                    <a:gd name="connsiteY2792" fmla="*/ 298933 h 977923"/>
                    <a:gd name="connsiteX2793" fmla="*/ 515329 w 1209257"/>
                    <a:gd name="connsiteY2793" fmla="*/ 291710 h 977923"/>
                    <a:gd name="connsiteX2794" fmla="*/ 521637 w 1209257"/>
                    <a:gd name="connsiteY2794" fmla="*/ 284487 h 977923"/>
                    <a:gd name="connsiteX2795" fmla="*/ 502227 w 1209257"/>
                    <a:gd name="connsiteY2795" fmla="*/ 284487 h 977923"/>
                    <a:gd name="connsiteX2796" fmla="*/ 508536 w 1209257"/>
                    <a:gd name="connsiteY2796" fmla="*/ 291710 h 977923"/>
                    <a:gd name="connsiteX2797" fmla="*/ 502227 w 1209257"/>
                    <a:gd name="connsiteY2797" fmla="*/ 298933 h 977923"/>
                    <a:gd name="connsiteX2798" fmla="*/ 495919 w 1209257"/>
                    <a:gd name="connsiteY2798" fmla="*/ 291710 h 977923"/>
                    <a:gd name="connsiteX2799" fmla="*/ 502227 w 1209257"/>
                    <a:gd name="connsiteY2799" fmla="*/ 284487 h 977923"/>
                    <a:gd name="connsiteX2800" fmla="*/ 483303 w 1209257"/>
                    <a:gd name="connsiteY2800" fmla="*/ 284487 h 977923"/>
                    <a:gd name="connsiteX2801" fmla="*/ 489611 w 1209257"/>
                    <a:gd name="connsiteY2801" fmla="*/ 291710 h 977923"/>
                    <a:gd name="connsiteX2802" fmla="*/ 483303 w 1209257"/>
                    <a:gd name="connsiteY2802" fmla="*/ 298933 h 977923"/>
                    <a:gd name="connsiteX2803" fmla="*/ 476995 w 1209257"/>
                    <a:gd name="connsiteY2803" fmla="*/ 291710 h 977923"/>
                    <a:gd name="connsiteX2804" fmla="*/ 483303 w 1209257"/>
                    <a:gd name="connsiteY2804" fmla="*/ 284487 h 977923"/>
                    <a:gd name="connsiteX2805" fmla="*/ 463893 w 1209257"/>
                    <a:gd name="connsiteY2805" fmla="*/ 284487 h 977923"/>
                    <a:gd name="connsiteX2806" fmla="*/ 470201 w 1209257"/>
                    <a:gd name="connsiteY2806" fmla="*/ 291710 h 977923"/>
                    <a:gd name="connsiteX2807" fmla="*/ 463893 w 1209257"/>
                    <a:gd name="connsiteY2807" fmla="*/ 298933 h 977923"/>
                    <a:gd name="connsiteX2808" fmla="*/ 458070 w 1209257"/>
                    <a:gd name="connsiteY2808" fmla="*/ 291710 h 977923"/>
                    <a:gd name="connsiteX2809" fmla="*/ 463893 w 1209257"/>
                    <a:gd name="connsiteY2809" fmla="*/ 284487 h 977923"/>
                    <a:gd name="connsiteX2810" fmla="*/ 444969 w 1209257"/>
                    <a:gd name="connsiteY2810" fmla="*/ 284487 h 977923"/>
                    <a:gd name="connsiteX2811" fmla="*/ 451277 w 1209257"/>
                    <a:gd name="connsiteY2811" fmla="*/ 291710 h 977923"/>
                    <a:gd name="connsiteX2812" fmla="*/ 444969 w 1209257"/>
                    <a:gd name="connsiteY2812" fmla="*/ 298933 h 977923"/>
                    <a:gd name="connsiteX2813" fmla="*/ 438661 w 1209257"/>
                    <a:gd name="connsiteY2813" fmla="*/ 291710 h 977923"/>
                    <a:gd name="connsiteX2814" fmla="*/ 444969 w 1209257"/>
                    <a:gd name="connsiteY2814" fmla="*/ 284487 h 977923"/>
                    <a:gd name="connsiteX2815" fmla="*/ 406634 w 1209257"/>
                    <a:gd name="connsiteY2815" fmla="*/ 284487 h 977923"/>
                    <a:gd name="connsiteX2816" fmla="*/ 412943 w 1209257"/>
                    <a:gd name="connsiteY2816" fmla="*/ 291710 h 977923"/>
                    <a:gd name="connsiteX2817" fmla="*/ 406634 w 1209257"/>
                    <a:gd name="connsiteY2817" fmla="*/ 298933 h 977923"/>
                    <a:gd name="connsiteX2818" fmla="*/ 400326 w 1209257"/>
                    <a:gd name="connsiteY2818" fmla="*/ 291710 h 977923"/>
                    <a:gd name="connsiteX2819" fmla="*/ 406634 w 1209257"/>
                    <a:gd name="connsiteY2819" fmla="*/ 284487 h 977923"/>
                    <a:gd name="connsiteX2820" fmla="*/ 387710 w 1209257"/>
                    <a:gd name="connsiteY2820" fmla="*/ 284487 h 977923"/>
                    <a:gd name="connsiteX2821" fmla="*/ 393533 w 1209257"/>
                    <a:gd name="connsiteY2821" fmla="*/ 291710 h 977923"/>
                    <a:gd name="connsiteX2822" fmla="*/ 387710 w 1209257"/>
                    <a:gd name="connsiteY2822" fmla="*/ 298933 h 977923"/>
                    <a:gd name="connsiteX2823" fmla="*/ 381402 w 1209257"/>
                    <a:gd name="connsiteY2823" fmla="*/ 291710 h 977923"/>
                    <a:gd name="connsiteX2824" fmla="*/ 387710 w 1209257"/>
                    <a:gd name="connsiteY2824" fmla="*/ 284487 h 977923"/>
                    <a:gd name="connsiteX2825" fmla="*/ 368300 w 1209257"/>
                    <a:gd name="connsiteY2825" fmla="*/ 284487 h 977923"/>
                    <a:gd name="connsiteX2826" fmla="*/ 374608 w 1209257"/>
                    <a:gd name="connsiteY2826" fmla="*/ 291710 h 977923"/>
                    <a:gd name="connsiteX2827" fmla="*/ 368300 w 1209257"/>
                    <a:gd name="connsiteY2827" fmla="*/ 298933 h 977923"/>
                    <a:gd name="connsiteX2828" fmla="*/ 362477 w 1209257"/>
                    <a:gd name="connsiteY2828" fmla="*/ 291710 h 977923"/>
                    <a:gd name="connsiteX2829" fmla="*/ 368300 w 1209257"/>
                    <a:gd name="connsiteY2829" fmla="*/ 284487 h 977923"/>
                    <a:gd name="connsiteX2830" fmla="*/ 349376 w 1209257"/>
                    <a:gd name="connsiteY2830" fmla="*/ 284487 h 977923"/>
                    <a:gd name="connsiteX2831" fmla="*/ 355684 w 1209257"/>
                    <a:gd name="connsiteY2831" fmla="*/ 291710 h 977923"/>
                    <a:gd name="connsiteX2832" fmla="*/ 349376 w 1209257"/>
                    <a:gd name="connsiteY2832" fmla="*/ 298933 h 977923"/>
                    <a:gd name="connsiteX2833" fmla="*/ 343068 w 1209257"/>
                    <a:gd name="connsiteY2833" fmla="*/ 291710 h 977923"/>
                    <a:gd name="connsiteX2834" fmla="*/ 349376 w 1209257"/>
                    <a:gd name="connsiteY2834" fmla="*/ 284487 h 977923"/>
                    <a:gd name="connsiteX2835" fmla="*/ 329966 w 1209257"/>
                    <a:gd name="connsiteY2835" fmla="*/ 284487 h 977923"/>
                    <a:gd name="connsiteX2836" fmla="*/ 336274 w 1209257"/>
                    <a:gd name="connsiteY2836" fmla="*/ 291710 h 977923"/>
                    <a:gd name="connsiteX2837" fmla="*/ 329966 w 1209257"/>
                    <a:gd name="connsiteY2837" fmla="*/ 298933 h 977923"/>
                    <a:gd name="connsiteX2838" fmla="*/ 324143 w 1209257"/>
                    <a:gd name="connsiteY2838" fmla="*/ 291710 h 977923"/>
                    <a:gd name="connsiteX2839" fmla="*/ 329966 w 1209257"/>
                    <a:gd name="connsiteY2839" fmla="*/ 284487 h 977923"/>
                    <a:gd name="connsiteX2840" fmla="*/ 311041 w 1209257"/>
                    <a:gd name="connsiteY2840" fmla="*/ 284487 h 977923"/>
                    <a:gd name="connsiteX2841" fmla="*/ 317350 w 1209257"/>
                    <a:gd name="connsiteY2841" fmla="*/ 291710 h 977923"/>
                    <a:gd name="connsiteX2842" fmla="*/ 311041 w 1209257"/>
                    <a:gd name="connsiteY2842" fmla="*/ 298933 h 977923"/>
                    <a:gd name="connsiteX2843" fmla="*/ 304733 w 1209257"/>
                    <a:gd name="connsiteY2843" fmla="*/ 291710 h 977923"/>
                    <a:gd name="connsiteX2844" fmla="*/ 311041 w 1209257"/>
                    <a:gd name="connsiteY2844" fmla="*/ 284487 h 977923"/>
                    <a:gd name="connsiteX2845" fmla="*/ 292117 w 1209257"/>
                    <a:gd name="connsiteY2845" fmla="*/ 284487 h 977923"/>
                    <a:gd name="connsiteX2846" fmla="*/ 297940 w 1209257"/>
                    <a:gd name="connsiteY2846" fmla="*/ 291710 h 977923"/>
                    <a:gd name="connsiteX2847" fmla="*/ 292117 w 1209257"/>
                    <a:gd name="connsiteY2847" fmla="*/ 298933 h 977923"/>
                    <a:gd name="connsiteX2848" fmla="*/ 285809 w 1209257"/>
                    <a:gd name="connsiteY2848" fmla="*/ 291710 h 977923"/>
                    <a:gd name="connsiteX2849" fmla="*/ 292117 w 1209257"/>
                    <a:gd name="connsiteY2849" fmla="*/ 284487 h 977923"/>
                    <a:gd name="connsiteX2850" fmla="*/ 272707 w 1209257"/>
                    <a:gd name="connsiteY2850" fmla="*/ 284487 h 977923"/>
                    <a:gd name="connsiteX2851" fmla="*/ 279015 w 1209257"/>
                    <a:gd name="connsiteY2851" fmla="*/ 291710 h 977923"/>
                    <a:gd name="connsiteX2852" fmla="*/ 272707 w 1209257"/>
                    <a:gd name="connsiteY2852" fmla="*/ 298933 h 977923"/>
                    <a:gd name="connsiteX2853" fmla="*/ 266399 w 1209257"/>
                    <a:gd name="connsiteY2853" fmla="*/ 291710 h 977923"/>
                    <a:gd name="connsiteX2854" fmla="*/ 272707 w 1209257"/>
                    <a:gd name="connsiteY2854" fmla="*/ 284487 h 977923"/>
                    <a:gd name="connsiteX2855" fmla="*/ 253783 w 1209257"/>
                    <a:gd name="connsiteY2855" fmla="*/ 284487 h 977923"/>
                    <a:gd name="connsiteX2856" fmla="*/ 259606 w 1209257"/>
                    <a:gd name="connsiteY2856" fmla="*/ 291710 h 977923"/>
                    <a:gd name="connsiteX2857" fmla="*/ 253783 w 1209257"/>
                    <a:gd name="connsiteY2857" fmla="*/ 298933 h 977923"/>
                    <a:gd name="connsiteX2858" fmla="*/ 247475 w 1209257"/>
                    <a:gd name="connsiteY2858" fmla="*/ 291710 h 977923"/>
                    <a:gd name="connsiteX2859" fmla="*/ 253783 w 1209257"/>
                    <a:gd name="connsiteY2859" fmla="*/ 284487 h 977923"/>
                    <a:gd name="connsiteX2860" fmla="*/ 234373 w 1209257"/>
                    <a:gd name="connsiteY2860" fmla="*/ 284487 h 977923"/>
                    <a:gd name="connsiteX2861" fmla="*/ 240681 w 1209257"/>
                    <a:gd name="connsiteY2861" fmla="*/ 291710 h 977923"/>
                    <a:gd name="connsiteX2862" fmla="*/ 234373 w 1209257"/>
                    <a:gd name="connsiteY2862" fmla="*/ 298933 h 977923"/>
                    <a:gd name="connsiteX2863" fmla="*/ 228550 w 1209257"/>
                    <a:gd name="connsiteY2863" fmla="*/ 291710 h 977923"/>
                    <a:gd name="connsiteX2864" fmla="*/ 234373 w 1209257"/>
                    <a:gd name="connsiteY2864" fmla="*/ 284487 h 977923"/>
                    <a:gd name="connsiteX2865" fmla="*/ 215448 w 1209257"/>
                    <a:gd name="connsiteY2865" fmla="*/ 284487 h 977923"/>
                    <a:gd name="connsiteX2866" fmla="*/ 221757 w 1209257"/>
                    <a:gd name="connsiteY2866" fmla="*/ 291710 h 977923"/>
                    <a:gd name="connsiteX2867" fmla="*/ 215448 w 1209257"/>
                    <a:gd name="connsiteY2867" fmla="*/ 298933 h 977923"/>
                    <a:gd name="connsiteX2868" fmla="*/ 209140 w 1209257"/>
                    <a:gd name="connsiteY2868" fmla="*/ 291710 h 977923"/>
                    <a:gd name="connsiteX2869" fmla="*/ 215448 w 1209257"/>
                    <a:gd name="connsiteY2869" fmla="*/ 284487 h 977923"/>
                    <a:gd name="connsiteX2870" fmla="*/ 196039 w 1209257"/>
                    <a:gd name="connsiteY2870" fmla="*/ 284487 h 977923"/>
                    <a:gd name="connsiteX2871" fmla="*/ 202347 w 1209257"/>
                    <a:gd name="connsiteY2871" fmla="*/ 291710 h 977923"/>
                    <a:gd name="connsiteX2872" fmla="*/ 196039 w 1209257"/>
                    <a:gd name="connsiteY2872" fmla="*/ 298933 h 977923"/>
                    <a:gd name="connsiteX2873" fmla="*/ 190216 w 1209257"/>
                    <a:gd name="connsiteY2873" fmla="*/ 291710 h 977923"/>
                    <a:gd name="connsiteX2874" fmla="*/ 196039 w 1209257"/>
                    <a:gd name="connsiteY2874" fmla="*/ 284487 h 977923"/>
                    <a:gd name="connsiteX2875" fmla="*/ 808416 w 1209257"/>
                    <a:gd name="connsiteY2875" fmla="*/ 265595 h 977923"/>
                    <a:gd name="connsiteX2876" fmla="*/ 811813 w 1209257"/>
                    <a:gd name="connsiteY2876" fmla="*/ 270040 h 977923"/>
                    <a:gd name="connsiteX2877" fmla="*/ 808416 w 1209257"/>
                    <a:gd name="connsiteY2877" fmla="*/ 273930 h 977923"/>
                    <a:gd name="connsiteX2878" fmla="*/ 805020 w 1209257"/>
                    <a:gd name="connsiteY2878" fmla="*/ 270040 h 977923"/>
                    <a:gd name="connsiteX2879" fmla="*/ 808416 w 1209257"/>
                    <a:gd name="connsiteY2879" fmla="*/ 265595 h 977923"/>
                    <a:gd name="connsiteX2880" fmla="*/ 43187 w 1209257"/>
                    <a:gd name="connsiteY2880" fmla="*/ 265595 h 977923"/>
                    <a:gd name="connsiteX2881" fmla="*/ 46584 w 1209257"/>
                    <a:gd name="connsiteY2881" fmla="*/ 270040 h 977923"/>
                    <a:gd name="connsiteX2882" fmla="*/ 43187 w 1209257"/>
                    <a:gd name="connsiteY2882" fmla="*/ 273930 h 977923"/>
                    <a:gd name="connsiteX2883" fmla="*/ 39790 w 1209257"/>
                    <a:gd name="connsiteY2883" fmla="*/ 270040 h 977923"/>
                    <a:gd name="connsiteX2884" fmla="*/ 43187 w 1209257"/>
                    <a:gd name="connsiteY2884" fmla="*/ 265595 h 977923"/>
                    <a:gd name="connsiteX2885" fmla="*/ 158190 w 1209257"/>
                    <a:gd name="connsiteY2885" fmla="*/ 264484 h 977923"/>
                    <a:gd name="connsiteX2886" fmla="*/ 163042 w 1209257"/>
                    <a:gd name="connsiteY2886" fmla="*/ 270040 h 977923"/>
                    <a:gd name="connsiteX2887" fmla="*/ 158190 w 1209257"/>
                    <a:gd name="connsiteY2887" fmla="*/ 275597 h 977923"/>
                    <a:gd name="connsiteX2888" fmla="*/ 153337 w 1209257"/>
                    <a:gd name="connsiteY2888" fmla="*/ 270040 h 977923"/>
                    <a:gd name="connsiteX2889" fmla="*/ 158190 w 1209257"/>
                    <a:gd name="connsiteY2889" fmla="*/ 264484 h 977923"/>
                    <a:gd name="connsiteX2890" fmla="*/ 1190788 w 1209257"/>
                    <a:gd name="connsiteY2890" fmla="*/ 262817 h 977923"/>
                    <a:gd name="connsiteX2891" fmla="*/ 1196911 w 1209257"/>
                    <a:gd name="connsiteY2891" fmla="*/ 269828 h 977923"/>
                    <a:gd name="connsiteX2892" fmla="*/ 1196949 w 1209257"/>
                    <a:gd name="connsiteY2892" fmla="*/ 270208 h 977923"/>
                    <a:gd name="connsiteX2893" fmla="*/ 1190788 w 1209257"/>
                    <a:gd name="connsiteY2893" fmla="*/ 277264 h 977923"/>
                    <a:gd name="connsiteX2894" fmla="*/ 1184965 w 1209257"/>
                    <a:gd name="connsiteY2894" fmla="*/ 270040 h 977923"/>
                    <a:gd name="connsiteX2895" fmla="*/ 1190788 w 1209257"/>
                    <a:gd name="connsiteY2895" fmla="*/ 262817 h 977923"/>
                    <a:gd name="connsiteX2896" fmla="*/ 1171864 w 1209257"/>
                    <a:gd name="connsiteY2896" fmla="*/ 262817 h 977923"/>
                    <a:gd name="connsiteX2897" fmla="*/ 1178172 w 1209257"/>
                    <a:gd name="connsiteY2897" fmla="*/ 270040 h 977923"/>
                    <a:gd name="connsiteX2898" fmla="*/ 1171864 w 1209257"/>
                    <a:gd name="connsiteY2898" fmla="*/ 277264 h 977923"/>
                    <a:gd name="connsiteX2899" fmla="*/ 1165556 w 1209257"/>
                    <a:gd name="connsiteY2899" fmla="*/ 270040 h 977923"/>
                    <a:gd name="connsiteX2900" fmla="*/ 1171864 w 1209257"/>
                    <a:gd name="connsiteY2900" fmla="*/ 262817 h 977923"/>
                    <a:gd name="connsiteX2901" fmla="*/ 1152939 w 1209257"/>
                    <a:gd name="connsiteY2901" fmla="*/ 262817 h 977923"/>
                    <a:gd name="connsiteX2902" fmla="*/ 1158762 w 1209257"/>
                    <a:gd name="connsiteY2902" fmla="*/ 270040 h 977923"/>
                    <a:gd name="connsiteX2903" fmla="*/ 1152939 w 1209257"/>
                    <a:gd name="connsiteY2903" fmla="*/ 277264 h 977923"/>
                    <a:gd name="connsiteX2904" fmla="*/ 1146631 w 1209257"/>
                    <a:gd name="connsiteY2904" fmla="*/ 270040 h 977923"/>
                    <a:gd name="connsiteX2905" fmla="*/ 1152939 w 1209257"/>
                    <a:gd name="connsiteY2905" fmla="*/ 262817 h 977923"/>
                    <a:gd name="connsiteX2906" fmla="*/ 1133529 w 1209257"/>
                    <a:gd name="connsiteY2906" fmla="*/ 262817 h 977923"/>
                    <a:gd name="connsiteX2907" fmla="*/ 1139838 w 1209257"/>
                    <a:gd name="connsiteY2907" fmla="*/ 270040 h 977923"/>
                    <a:gd name="connsiteX2908" fmla="*/ 1133529 w 1209257"/>
                    <a:gd name="connsiteY2908" fmla="*/ 277264 h 977923"/>
                    <a:gd name="connsiteX2909" fmla="*/ 1127221 w 1209257"/>
                    <a:gd name="connsiteY2909" fmla="*/ 270040 h 977923"/>
                    <a:gd name="connsiteX2910" fmla="*/ 1133529 w 1209257"/>
                    <a:gd name="connsiteY2910" fmla="*/ 262817 h 977923"/>
                    <a:gd name="connsiteX2911" fmla="*/ 1114605 w 1209257"/>
                    <a:gd name="connsiteY2911" fmla="*/ 262817 h 977923"/>
                    <a:gd name="connsiteX2912" fmla="*/ 1120913 w 1209257"/>
                    <a:gd name="connsiteY2912" fmla="*/ 270040 h 977923"/>
                    <a:gd name="connsiteX2913" fmla="*/ 1114605 w 1209257"/>
                    <a:gd name="connsiteY2913" fmla="*/ 277264 h 977923"/>
                    <a:gd name="connsiteX2914" fmla="*/ 1108297 w 1209257"/>
                    <a:gd name="connsiteY2914" fmla="*/ 270040 h 977923"/>
                    <a:gd name="connsiteX2915" fmla="*/ 1114605 w 1209257"/>
                    <a:gd name="connsiteY2915" fmla="*/ 262817 h 977923"/>
                    <a:gd name="connsiteX2916" fmla="*/ 1095195 w 1209257"/>
                    <a:gd name="connsiteY2916" fmla="*/ 262817 h 977923"/>
                    <a:gd name="connsiteX2917" fmla="*/ 1101503 w 1209257"/>
                    <a:gd name="connsiteY2917" fmla="*/ 270040 h 977923"/>
                    <a:gd name="connsiteX2918" fmla="*/ 1095195 w 1209257"/>
                    <a:gd name="connsiteY2918" fmla="*/ 277264 h 977923"/>
                    <a:gd name="connsiteX2919" fmla="*/ 1089372 w 1209257"/>
                    <a:gd name="connsiteY2919" fmla="*/ 270040 h 977923"/>
                    <a:gd name="connsiteX2920" fmla="*/ 1095195 w 1209257"/>
                    <a:gd name="connsiteY2920" fmla="*/ 262817 h 977923"/>
                    <a:gd name="connsiteX2921" fmla="*/ 1076271 w 1209257"/>
                    <a:gd name="connsiteY2921" fmla="*/ 262817 h 977923"/>
                    <a:gd name="connsiteX2922" fmla="*/ 1082579 w 1209257"/>
                    <a:gd name="connsiteY2922" fmla="*/ 270040 h 977923"/>
                    <a:gd name="connsiteX2923" fmla="*/ 1076271 w 1209257"/>
                    <a:gd name="connsiteY2923" fmla="*/ 277264 h 977923"/>
                    <a:gd name="connsiteX2924" fmla="*/ 1069963 w 1209257"/>
                    <a:gd name="connsiteY2924" fmla="*/ 270040 h 977923"/>
                    <a:gd name="connsiteX2925" fmla="*/ 1076271 w 1209257"/>
                    <a:gd name="connsiteY2925" fmla="*/ 262817 h 977923"/>
                    <a:gd name="connsiteX2926" fmla="*/ 1057346 w 1209257"/>
                    <a:gd name="connsiteY2926" fmla="*/ 262817 h 977923"/>
                    <a:gd name="connsiteX2927" fmla="*/ 1063169 w 1209257"/>
                    <a:gd name="connsiteY2927" fmla="*/ 270040 h 977923"/>
                    <a:gd name="connsiteX2928" fmla="*/ 1057346 w 1209257"/>
                    <a:gd name="connsiteY2928" fmla="*/ 277264 h 977923"/>
                    <a:gd name="connsiteX2929" fmla="*/ 1051038 w 1209257"/>
                    <a:gd name="connsiteY2929" fmla="*/ 270040 h 977923"/>
                    <a:gd name="connsiteX2930" fmla="*/ 1057346 w 1209257"/>
                    <a:gd name="connsiteY2930" fmla="*/ 262817 h 977923"/>
                    <a:gd name="connsiteX2931" fmla="*/ 1037936 w 1209257"/>
                    <a:gd name="connsiteY2931" fmla="*/ 262817 h 977923"/>
                    <a:gd name="connsiteX2932" fmla="*/ 1044245 w 1209257"/>
                    <a:gd name="connsiteY2932" fmla="*/ 270040 h 977923"/>
                    <a:gd name="connsiteX2933" fmla="*/ 1037936 w 1209257"/>
                    <a:gd name="connsiteY2933" fmla="*/ 277264 h 977923"/>
                    <a:gd name="connsiteX2934" fmla="*/ 1031628 w 1209257"/>
                    <a:gd name="connsiteY2934" fmla="*/ 270040 h 977923"/>
                    <a:gd name="connsiteX2935" fmla="*/ 1037936 w 1209257"/>
                    <a:gd name="connsiteY2935" fmla="*/ 262817 h 977923"/>
                    <a:gd name="connsiteX2936" fmla="*/ 1019012 w 1209257"/>
                    <a:gd name="connsiteY2936" fmla="*/ 262817 h 977923"/>
                    <a:gd name="connsiteX2937" fmla="*/ 1024835 w 1209257"/>
                    <a:gd name="connsiteY2937" fmla="*/ 270040 h 977923"/>
                    <a:gd name="connsiteX2938" fmla="*/ 1019012 w 1209257"/>
                    <a:gd name="connsiteY2938" fmla="*/ 277264 h 977923"/>
                    <a:gd name="connsiteX2939" fmla="*/ 1012704 w 1209257"/>
                    <a:gd name="connsiteY2939" fmla="*/ 270040 h 977923"/>
                    <a:gd name="connsiteX2940" fmla="*/ 1019012 w 1209257"/>
                    <a:gd name="connsiteY2940" fmla="*/ 262817 h 977923"/>
                    <a:gd name="connsiteX2941" fmla="*/ 999602 w 1209257"/>
                    <a:gd name="connsiteY2941" fmla="*/ 262817 h 977923"/>
                    <a:gd name="connsiteX2942" fmla="*/ 1005910 w 1209257"/>
                    <a:gd name="connsiteY2942" fmla="*/ 270040 h 977923"/>
                    <a:gd name="connsiteX2943" fmla="*/ 999602 w 1209257"/>
                    <a:gd name="connsiteY2943" fmla="*/ 277264 h 977923"/>
                    <a:gd name="connsiteX2944" fmla="*/ 993779 w 1209257"/>
                    <a:gd name="connsiteY2944" fmla="*/ 270040 h 977923"/>
                    <a:gd name="connsiteX2945" fmla="*/ 999602 w 1209257"/>
                    <a:gd name="connsiteY2945" fmla="*/ 262817 h 977923"/>
                    <a:gd name="connsiteX2946" fmla="*/ 980678 w 1209257"/>
                    <a:gd name="connsiteY2946" fmla="*/ 262817 h 977923"/>
                    <a:gd name="connsiteX2947" fmla="*/ 986986 w 1209257"/>
                    <a:gd name="connsiteY2947" fmla="*/ 270040 h 977923"/>
                    <a:gd name="connsiteX2948" fmla="*/ 980678 w 1209257"/>
                    <a:gd name="connsiteY2948" fmla="*/ 277264 h 977923"/>
                    <a:gd name="connsiteX2949" fmla="*/ 974370 w 1209257"/>
                    <a:gd name="connsiteY2949" fmla="*/ 270040 h 977923"/>
                    <a:gd name="connsiteX2950" fmla="*/ 980678 w 1209257"/>
                    <a:gd name="connsiteY2950" fmla="*/ 262817 h 977923"/>
                    <a:gd name="connsiteX2951" fmla="*/ 961268 w 1209257"/>
                    <a:gd name="connsiteY2951" fmla="*/ 262817 h 977923"/>
                    <a:gd name="connsiteX2952" fmla="*/ 967576 w 1209257"/>
                    <a:gd name="connsiteY2952" fmla="*/ 270040 h 977923"/>
                    <a:gd name="connsiteX2953" fmla="*/ 961268 w 1209257"/>
                    <a:gd name="connsiteY2953" fmla="*/ 277264 h 977923"/>
                    <a:gd name="connsiteX2954" fmla="*/ 955445 w 1209257"/>
                    <a:gd name="connsiteY2954" fmla="*/ 270040 h 977923"/>
                    <a:gd name="connsiteX2955" fmla="*/ 961268 w 1209257"/>
                    <a:gd name="connsiteY2955" fmla="*/ 262817 h 977923"/>
                    <a:gd name="connsiteX2956" fmla="*/ 942343 w 1209257"/>
                    <a:gd name="connsiteY2956" fmla="*/ 262817 h 977923"/>
                    <a:gd name="connsiteX2957" fmla="*/ 948652 w 1209257"/>
                    <a:gd name="connsiteY2957" fmla="*/ 270040 h 977923"/>
                    <a:gd name="connsiteX2958" fmla="*/ 942343 w 1209257"/>
                    <a:gd name="connsiteY2958" fmla="*/ 277264 h 977923"/>
                    <a:gd name="connsiteX2959" fmla="*/ 936035 w 1209257"/>
                    <a:gd name="connsiteY2959" fmla="*/ 270040 h 977923"/>
                    <a:gd name="connsiteX2960" fmla="*/ 942343 w 1209257"/>
                    <a:gd name="connsiteY2960" fmla="*/ 262817 h 977923"/>
                    <a:gd name="connsiteX2961" fmla="*/ 904009 w 1209257"/>
                    <a:gd name="connsiteY2961" fmla="*/ 262817 h 977923"/>
                    <a:gd name="connsiteX2962" fmla="*/ 910317 w 1209257"/>
                    <a:gd name="connsiteY2962" fmla="*/ 270040 h 977923"/>
                    <a:gd name="connsiteX2963" fmla="*/ 904009 w 1209257"/>
                    <a:gd name="connsiteY2963" fmla="*/ 276708 h 977923"/>
                    <a:gd name="connsiteX2964" fmla="*/ 897701 w 1209257"/>
                    <a:gd name="connsiteY2964" fmla="*/ 270040 h 977923"/>
                    <a:gd name="connsiteX2965" fmla="*/ 904009 w 1209257"/>
                    <a:gd name="connsiteY2965" fmla="*/ 262817 h 977923"/>
                    <a:gd name="connsiteX2966" fmla="*/ 865675 w 1209257"/>
                    <a:gd name="connsiteY2966" fmla="*/ 262817 h 977923"/>
                    <a:gd name="connsiteX2967" fmla="*/ 871983 w 1209257"/>
                    <a:gd name="connsiteY2967" fmla="*/ 270040 h 977923"/>
                    <a:gd name="connsiteX2968" fmla="*/ 865675 w 1209257"/>
                    <a:gd name="connsiteY2968" fmla="*/ 277264 h 977923"/>
                    <a:gd name="connsiteX2969" fmla="*/ 859852 w 1209257"/>
                    <a:gd name="connsiteY2969" fmla="*/ 270040 h 977923"/>
                    <a:gd name="connsiteX2970" fmla="*/ 865675 w 1209257"/>
                    <a:gd name="connsiteY2970" fmla="*/ 262817 h 977923"/>
                    <a:gd name="connsiteX2971" fmla="*/ 502227 w 1209257"/>
                    <a:gd name="connsiteY2971" fmla="*/ 262817 h 977923"/>
                    <a:gd name="connsiteX2972" fmla="*/ 508536 w 1209257"/>
                    <a:gd name="connsiteY2972" fmla="*/ 270040 h 977923"/>
                    <a:gd name="connsiteX2973" fmla="*/ 502227 w 1209257"/>
                    <a:gd name="connsiteY2973" fmla="*/ 277264 h 977923"/>
                    <a:gd name="connsiteX2974" fmla="*/ 495919 w 1209257"/>
                    <a:gd name="connsiteY2974" fmla="*/ 270040 h 977923"/>
                    <a:gd name="connsiteX2975" fmla="*/ 502227 w 1209257"/>
                    <a:gd name="connsiteY2975" fmla="*/ 262817 h 977923"/>
                    <a:gd name="connsiteX2976" fmla="*/ 483303 w 1209257"/>
                    <a:gd name="connsiteY2976" fmla="*/ 262817 h 977923"/>
                    <a:gd name="connsiteX2977" fmla="*/ 489611 w 1209257"/>
                    <a:gd name="connsiteY2977" fmla="*/ 270040 h 977923"/>
                    <a:gd name="connsiteX2978" fmla="*/ 483303 w 1209257"/>
                    <a:gd name="connsiteY2978" fmla="*/ 277264 h 977923"/>
                    <a:gd name="connsiteX2979" fmla="*/ 476995 w 1209257"/>
                    <a:gd name="connsiteY2979" fmla="*/ 270040 h 977923"/>
                    <a:gd name="connsiteX2980" fmla="*/ 483303 w 1209257"/>
                    <a:gd name="connsiteY2980" fmla="*/ 262817 h 977923"/>
                    <a:gd name="connsiteX2981" fmla="*/ 463893 w 1209257"/>
                    <a:gd name="connsiteY2981" fmla="*/ 262817 h 977923"/>
                    <a:gd name="connsiteX2982" fmla="*/ 470201 w 1209257"/>
                    <a:gd name="connsiteY2982" fmla="*/ 270040 h 977923"/>
                    <a:gd name="connsiteX2983" fmla="*/ 463893 w 1209257"/>
                    <a:gd name="connsiteY2983" fmla="*/ 277264 h 977923"/>
                    <a:gd name="connsiteX2984" fmla="*/ 458070 w 1209257"/>
                    <a:gd name="connsiteY2984" fmla="*/ 270040 h 977923"/>
                    <a:gd name="connsiteX2985" fmla="*/ 463893 w 1209257"/>
                    <a:gd name="connsiteY2985" fmla="*/ 262817 h 977923"/>
                    <a:gd name="connsiteX2986" fmla="*/ 387710 w 1209257"/>
                    <a:gd name="connsiteY2986" fmla="*/ 262817 h 977923"/>
                    <a:gd name="connsiteX2987" fmla="*/ 393533 w 1209257"/>
                    <a:gd name="connsiteY2987" fmla="*/ 270040 h 977923"/>
                    <a:gd name="connsiteX2988" fmla="*/ 387710 w 1209257"/>
                    <a:gd name="connsiteY2988" fmla="*/ 277264 h 977923"/>
                    <a:gd name="connsiteX2989" fmla="*/ 381402 w 1209257"/>
                    <a:gd name="connsiteY2989" fmla="*/ 270040 h 977923"/>
                    <a:gd name="connsiteX2990" fmla="*/ 387710 w 1209257"/>
                    <a:gd name="connsiteY2990" fmla="*/ 262817 h 977923"/>
                    <a:gd name="connsiteX2991" fmla="*/ 368300 w 1209257"/>
                    <a:gd name="connsiteY2991" fmla="*/ 262817 h 977923"/>
                    <a:gd name="connsiteX2992" fmla="*/ 374608 w 1209257"/>
                    <a:gd name="connsiteY2992" fmla="*/ 270040 h 977923"/>
                    <a:gd name="connsiteX2993" fmla="*/ 368300 w 1209257"/>
                    <a:gd name="connsiteY2993" fmla="*/ 277264 h 977923"/>
                    <a:gd name="connsiteX2994" fmla="*/ 362477 w 1209257"/>
                    <a:gd name="connsiteY2994" fmla="*/ 270040 h 977923"/>
                    <a:gd name="connsiteX2995" fmla="*/ 368300 w 1209257"/>
                    <a:gd name="connsiteY2995" fmla="*/ 262817 h 977923"/>
                    <a:gd name="connsiteX2996" fmla="*/ 349376 w 1209257"/>
                    <a:gd name="connsiteY2996" fmla="*/ 262817 h 977923"/>
                    <a:gd name="connsiteX2997" fmla="*/ 355684 w 1209257"/>
                    <a:gd name="connsiteY2997" fmla="*/ 270040 h 977923"/>
                    <a:gd name="connsiteX2998" fmla="*/ 349376 w 1209257"/>
                    <a:gd name="connsiteY2998" fmla="*/ 277264 h 977923"/>
                    <a:gd name="connsiteX2999" fmla="*/ 343068 w 1209257"/>
                    <a:gd name="connsiteY2999" fmla="*/ 270040 h 977923"/>
                    <a:gd name="connsiteX3000" fmla="*/ 349376 w 1209257"/>
                    <a:gd name="connsiteY3000" fmla="*/ 262817 h 977923"/>
                    <a:gd name="connsiteX3001" fmla="*/ 329966 w 1209257"/>
                    <a:gd name="connsiteY3001" fmla="*/ 262817 h 977923"/>
                    <a:gd name="connsiteX3002" fmla="*/ 336274 w 1209257"/>
                    <a:gd name="connsiteY3002" fmla="*/ 270040 h 977923"/>
                    <a:gd name="connsiteX3003" fmla="*/ 329966 w 1209257"/>
                    <a:gd name="connsiteY3003" fmla="*/ 277264 h 977923"/>
                    <a:gd name="connsiteX3004" fmla="*/ 324143 w 1209257"/>
                    <a:gd name="connsiteY3004" fmla="*/ 270040 h 977923"/>
                    <a:gd name="connsiteX3005" fmla="*/ 329966 w 1209257"/>
                    <a:gd name="connsiteY3005" fmla="*/ 262817 h 977923"/>
                    <a:gd name="connsiteX3006" fmla="*/ 311041 w 1209257"/>
                    <a:gd name="connsiteY3006" fmla="*/ 262817 h 977923"/>
                    <a:gd name="connsiteX3007" fmla="*/ 317350 w 1209257"/>
                    <a:gd name="connsiteY3007" fmla="*/ 270040 h 977923"/>
                    <a:gd name="connsiteX3008" fmla="*/ 311041 w 1209257"/>
                    <a:gd name="connsiteY3008" fmla="*/ 277264 h 977923"/>
                    <a:gd name="connsiteX3009" fmla="*/ 304733 w 1209257"/>
                    <a:gd name="connsiteY3009" fmla="*/ 270040 h 977923"/>
                    <a:gd name="connsiteX3010" fmla="*/ 311041 w 1209257"/>
                    <a:gd name="connsiteY3010" fmla="*/ 262817 h 977923"/>
                    <a:gd name="connsiteX3011" fmla="*/ 292117 w 1209257"/>
                    <a:gd name="connsiteY3011" fmla="*/ 262817 h 977923"/>
                    <a:gd name="connsiteX3012" fmla="*/ 297940 w 1209257"/>
                    <a:gd name="connsiteY3012" fmla="*/ 270040 h 977923"/>
                    <a:gd name="connsiteX3013" fmla="*/ 292117 w 1209257"/>
                    <a:gd name="connsiteY3013" fmla="*/ 277264 h 977923"/>
                    <a:gd name="connsiteX3014" fmla="*/ 285809 w 1209257"/>
                    <a:gd name="connsiteY3014" fmla="*/ 270040 h 977923"/>
                    <a:gd name="connsiteX3015" fmla="*/ 292117 w 1209257"/>
                    <a:gd name="connsiteY3015" fmla="*/ 262817 h 977923"/>
                    <a:gd name="connsiteX3016" fmla="*/ 272707 w 1209257"/>
                    <a:gd name="connsiteY3016" fmla="*/ 262817 h 977923"/>
                    <a:gd name="connsiteX3017" fmla="*/ 279015 w 1209257"/>
                    <a:gd name="connsiteY3017" fmla="*/ 270040 h 977923"/>
                    <a:gd name="connsiteX3018" fmla="*/ 272707 w 1209257"/>
                    <a:gd name="connsiteY3018" fmla="*/ 277264 h 977923"/>
                    <a:gd name="connsiteX3019" fmla="*/ 266399 w 1209257"/>
                    <a:gd name="connsiteY3019" fmla="*/ 270040 h 977923"/>
                    <a:gd name="connsiteX3020" fmla="*/ 272707 w 1209257"/>
                    <a:gd name="connsiteY3020" fmla="*/ 262817 h 977923"/>
                    <a:gd name="connsiteX3021" fmla="*/ 253783 w 1209257"/>
                    <a:gd name="connsiteY3021" fmla="*/ 262817 h 977923"/>
                    <a:gd name="connsiteX3022" fmla="*/ 259606 w 1209257"/>
                    <a:gd name="connsiteY3022" fmla="*/ 270040 h 977923"/>
                    <a:gd name="connsiteX3023" fmla="*/ 253783 w 1209257"/>
                    <a:gd name="connsiteY3023" fmla="*/ 277264 h 977923"/>
                    <a:gd name="connsiteX3024" fmla="*/ 247475 w 1209257"/>
                    <a:gd name="connsiteY3024" fmla="*/ 270040 h 977923"/>
                    <a:gd name="connsiteX3025" fmla="*/ 253783 w 1209257"/>
                    <a:gd name="connsiteY3025" fmla="*/ 262817 h 977923"/>
                    <a:gd name="connsiteX3026" fmla="*/ 234373 w 1209257"/>
                    <a:gd name="connsiteY3026" fmla="*/ 262817 h 977923"/>
                    <a:gd name="connsiteX3027" fmla="*/ 240681 w 1209257"/>
                    <a:gd name="connsiteY3027" fmla="*/ 270040 h 977923"/>
                    <a:gd name="connsiteX3028" fmla="*/ 234373 w 1209257"/>
                    <a:gd name="connsiteY3028" fmla="*/ 277264 h 977923"/>
                    <a:gd name="connsiteX3029" fmla="*/ 228550 w 1209257"/>
                    <a:gd name="connsiteY3029" fmla="*/ 270040 h 977923"/>
                    <a:gd name="connsiteX3030" fmla="*/ 234373 w 1209257"/>
                    <a:gd name="connsiteY3030" fmla="*/ 262817 h 977923"/>
                    <a:gd name="connsiteX3031" fmla="*/ 215448 w 1209257"/>
                    <a:gd name="connsiteY3031" fmla="*/ 262817 h 977923"/>
                    <a:gd name="connsiteX3032" fmla="*/ 221757 w 1209257"/>
                    <a:gd name="connsiteY3032" fmla="*/ 270040 h 977923"/>
                    <a:gd name="connsiteX3033" fmla="*/ 215448 w 1209257"/>
                    <a:gd name="connsiteY3033" fmla="*/ 277264 h 977923"/>
                    <a:gd name="connsiteX3034" fmla="*/ 209140 w 1209257"/>
                    <a:gd name="connsiteY3034" fmla="*/ 270040 h 977923"/>
                    <a:gd name="connsiteX3035" fmla="*/ 215448 w 1209257"/>
                    <a:gd name="connsiteY3035" fmla="*/ 262817 h 977923"/>
                    <a:gd name="connsiteX3036" fmla="*/ 196039 w 1209257"/>
                    <a:gd name="connsiteY3036" fmla="*/ 262817 h 977923"/>
                    <a:gd name="connsiteX3037" fmla="*/ 202347 w 1209257"/>
                    <a:gd name="connsiteY3037" fmla="*/ 270040 h 977923"/>
                    <a:gd name="connsiteX3038" fmla="*/ 196039 w 1209257"/>
                    <a:gd name="connsiteY3038" fmla="*/ 277264 h 977923"/>
                    <a:gd name="connsiteX3039" fmla="*/ 190216 w 1209257"/>
                    <a:gd name="connsiteY3039" fmla="*/ 270040 h 977923"/>
                    <a:gd name="connsiteX3040" fmla="*/ 196039 w 1209257"/>
                    <a:gd name="connsiteY3040" fmla="*/ 262817 h 977923"/>
                    <a:gd name="connsiteX3041" fmla="*/ 177114 w 1209257"/>
                    <a:gd name="connsiteY3041" fmla="*/ 262817 h 977923"/>
                    <a:gd name="connsiteX3042" fmla="*/ 183422 w 1209257"/>
                    <a:gd name="connsiteY3042" fmla="*/ 270040 h 977923"/>
                    <a:gd name="connsiteX3043" fmla="*/ 177114 w 1209257"/>
                    <a:gd name="connsiteY3043" fmla="*/ 277264 h 977923"/>
                    <a:gd name="connsiteX3044" fmla="*/ 170806 w 1209257"/>
                    <a:gd name="connsiteY3044" fmla="*/ 270040 h 977923"/>
                    <a:gd name="connsiteX3045" fmla="*/ 177114 w 1209257"/>
                    <a:gd name="connsiteY3045" fmla="*/ 262817 h 977923"/>
                    <a:gd name="connsiteX3046" fmla="*/ 1190788 w 1209257"/>
                    <a:gd name="connsiteY3046" fmla="*/ 241147 h 977923"/>
                    <a:gd name="connsiteX3047" fmla="*/ 1191185 w 1209257"/>
                    <a:gd name="connsiteY3047" fmla="*/ 241566 h 977923"/>
                    <a:gd name="connsiteX3048" fmla="*/ 1194166 w 1209257"/>
                    <a:gd name="connsiteY3048" fmla="*/ 251170 h 977923"/>
                    <a:gd name="connsiteX3049" fmla="*/ 1190788 w 1209257"/>
                    <a:gd name="connsiteY3049" fmla="*/ 255038 h 977923"/>
                    <a:gd name="connsiteX3050" fmla="*/ 1184965 w 1209257"/>
                    <a:gd name="connsiteY3050" fmla="*/ 247815 h 977923"/>
                    <a:gd name="connsiteX3051" fmla="*/ 1190788 w 1209257"/>
                    <a:gd name="connsiteY3051" fmla="*/ 241147 h 977923"/>
                    <a:gd name="connsiteX3052" fmla="*/ 1171864 w 1209257"/>
                    <a:gd name="connsiteY3052" fmla="*/ 241147 h 977923"/>
                    <a:gd name="connsiteX3053" fmla="*/ 1178172 w 1209257"/>
                    <a:gd name="connsiteY3053" fmla="*/ 247815 h 977923"/>
                    <a:gd name="connsiteX3054" fmla="*/ 1171864 w 1209257"/>
                    <a:gd name="connsiteY3054" fmla="*/ 255038 h 977923"/>
                    <a:gd name="connsiteX3055" fmla="*/ 1165556 w 1209257"/>
                    <a:gd name="connsiteY3055" fmla="*/ 247815 h 977923"/>
                    <a:gd name="connsiteX3056" fmla="*/ 1171864 w 1209257"/>
                    <a:gd name="connsiteY3056" fmla="*/ 241147 h 977923"/>
                    <a:gd name="connsiteX3057" fmla="*/ 1152939 w 1209257"/>
                    <a:gd name="connsiteY3057" fmla="*/ 241147 h 977923"/>
                    <a:gd name="connsiteX3058" fmla="*/ 1158762 w 1209257"/>
                    <a:gd name="connsiteY3058" fmla="*/ 247815 h 977923"/>
                    <a:gd name="connsiteX3059" fmla="*/ 1152939 w 1209257"/>
                    <a:gd name="connsiteY3059" fmla="*/ 255038 h 977923"/>
                    <a:gd name="connsiteX3060" fmla="*/ 1146631 w 1209257"/>
                    <a:gd name="connsiteY3060" fmla="*/ 247815 h 977923"/>
                    <a:gd name="connsiteX3061" fmla="*/ 1152939 w 1209257"/>
                    <a:gd name="connsiteY3061" fmla="*/ 241147 h 977923"/>
                    <a:gd name="connsiteX3062" fmla="*/ 1133529 w 1209257"/>
                    <a:gd name="connsiteY3062" fmla="*/ 241147 h 977923"/>
                    <a:gd name="connsiteX3063" fmla="*/ 1139838 w 1209257"/>
                    <a:gd name="connsiteY3063" fmla="*/ 247815 h 977923"/>
                    <a:gd name="connsiteX3064" fmla="*/ 1133529 w 1209257"/>
                    <a:gd name="connsiteY3064" fmla="*/ 255038 h 977923"/>
                    <a:gd name="connsiteX3065" fmla="*/ 1127221 w 1209257"/>
                    <a:gd name="connsiteY3065" fmla="*/ 247815 h 977923"/>
                    <a:gd name="connsiteX3066" fmla="*/ 1133529 w 1209257"/>
                    <a:gd name="connsiteY3066" fmla="*/ 241147 h 977923"/>
                    <a:gd name="connsiteX3067" fmla="*/ 1114605 w 1209257"/>
                    <a:gd name="connsiteY3067" fmla="*/ 241147 h 977923"/>
                    <a:gd name="connsiteX3068" fmla="*/ 1120913 w 1209257"/>
                    <a:gd name="connsiteY3068" fmla="*/ 247815 h 977923"/>
                    <a:gd name="connsiteX3069" fmla="*/ 1114605 w 1209257"/>
                    <a:gd name="connsiteY3069" fmla="*/ 255038 h 977923"/>
                    <a:gd name="connsiteX3070" fmla="*/ 1108297 w 1209257"/>
                    <a:gd name="connsiteY3070" fmla="*/ 247815 h 977923"/>
                    <a:gd name="connsiteX3071" fmla="*/ 1114605 w 1209257"/>
                    <a:gd name="connsiteY3071" fmla="*/ 241147 h 977923"/>
                    <a:gd name="connsiteX3072" fmla="*/ 1095195 w 1209257"/>
                    <a:gd name="connsiteY3072" fmla="*/ 241147 h 977923"/>
                    <a:gd name="connsiteX3073" fmla="*/ 1101503 w 1209257"/>
                    <a:gd name="connsiteY3073" fmla="*/ 247815 h 977923"/>
                    <a:gd name="connsiteX3074" fmla="*/ 1095195 w 1209257"/>
                    <a:gd name="connsiteY3074" fmla="*/ 255038 h 977923"/>
                    <a:gd name="connsiteX3075" fmla="*/ 1089372 w 1209257"/>
                    <a:gd name="connsiteY3075" fmla="*/ 247815 h 977923"/>
                    <a:gd name="connsiteX3076" fmla="*/ 1095195 w 1209257"/>
                    <a:gd name="connsiteY3076" fmla="*/ 241147 h 977923"/>
                    <a:gd name="connsiteX3077" fmla="*/ 1076271 w 1209257"/>
                    <a:gd name="connsiteY3077" fmla="*/ 241147 h 977923"/>
                    <a:gd name="connsiteX3078" fmla="*/ 1082579 w 1209257"/>
                    <a:gd name="connsiteY3078" fmla="*/ 247815 h 977923"/>
                    <a:gd name="connsiteX3079" fmla="*/ 1076271 w 1209257"/>
                    <a:gd name="connsiteY3079" fmla="*/ 255038 h 977923"/>
                    <a:gd name="connsiteX3080" fmla="*/ 1069963 w 1209257"/>
                    <a:gd name="connsiteY3080" fmla="*/ 247815 h 977923"/>
                    <a:gd name="connsiteX3081" fmla="*/ 1076271 w 1209257"/>
                    <a:gd name="connsiteY3081" fmla="*/ 241147 h 977923"/>
                    <a:gd name="connsiteX3082" fmla="*/ 1057346 w 1209257"/>
                    <a:gd name="connsiteY3082" fmla="*/ 241147 h 977923"/>
                    <a:gd name="connsiteX3083" fmla="*/ 1063169 w 1209257"/>
                    <a:gd name="connsiteY3083" fmla="*/ 247815 h 977923"/>
                    <a:gd name="connsiteX3084" fmla="*/ 1057346 w 1209257"/>
                    <a:gd name="connsiteY3084" fmla="*/ 255038 h 977923"/>
                    <a:gd name="connsiteX3085" fmla="*/ 1051038 w 1209257"/>
                    <a:gd name="connsiteY3085" fmla="*/ 247815 h 977923"/>
                    <a:gd name="connsiteX3086" fmla="*/ 1057346 w 1209257"/>
                    <a:gd name="connsiteY3086" fmla="*/ 241147 h 977923"/>
                    <a:gd name="connsiteX3087" fmla="*/ 1037936 w 1209257"/>
                    <a:gd name="connsiteY3087" fmla="*/ 241147 h 977923"/>
                    <a:gd name="connsiteX3088" fmla="*/ 1044245 w 1209257"/>
                    <a:gd name="connsiteY3088" fmla="*/ 247815 h 977923"/>
                    <a:gd name="connsiteX3089" fmla="*/ 1037936 w 1209257"/>
                    <a:gd name="connsiteY3089" fmla="*/ 255038 h 977923"/>
                    <a:gd name="connsiteX3090" fmla="*/ 1031628 w 1209257"/>
                    <a:gd name="connsiteY3090" fmla="*/ 247815 h 977923"/>
                    <a:gd name="connsiteX3091" fmla="*/ 1037936 w 1209257"/>
                    <a:gd name="connsiteY3091" fmla="*/ 241147 h 977923"/>
                    <a:gd name="connsiteX3092" fmla="*/ 1019012 w 1209257"/>
                    <a:gd name="connsiteY3092" fmla="*/ 241147 h 977923"/>
                    <a:gd name="connsiteX3093" fmla="*/ 1024835 w 1209257"/>
                    <a:gd name="connsiteY3093" fmla="*/ 247815 h 977923"/>
                    <a:gd name="connsiteX3094" fmla="*/ 1019012 w 1209257"/>
                    <a:gd name="connsiteY3094" fmla="*/ 255038 h 977923"/>
                    <a:gd name="connsiteX3095" fmla="*/ 1012704 w 1209257"/>
                    <a:gd name="connsiteY3095" fmla="*/ 247815 h 977923"/>
                    <a:gd name="connsiteX3096" fmla="*/ 1019012 w 1209257"/>
                    <a:gd name="connsiteY3096" fmla="*/ 241147 h 977923"/>
                    <a:gd name="connsiteX3097" fmla="*/ 999602 w 1209257"/>
                    <a:gd name="connsiteY3097" fmla="*/ 241147 h 977923"/>
                    <a:gd name="connsiteX3098" fmla="*/ 1005910 w 1209257"/>
                    <a:gd name="connsiteY3098" fmla="*/ 247815 h 977923"/>
                    <a:gd name="connsiteX3099" fmla="*/ 999602 w 1209257"/>
                    <a:gd name="connsiteY3099" fmla="*/ 255038 h 977923"/>
                    <a:gd name="connsiteX3100" fmla="*/ 993779 w 1209257"/>
                    <a:gd name="connsiteY3100" fmla="*/ 247815 h 977923"/>
                    <a:gd name="connsiteX3101" fmla="*/ 999602 w 1209257"/>
                    <a:gd name="connsiteY3101" fmla="*/ 241147 h 977923"/>
                    <a:gd name="connsiteX3102" fmla="*/ 980678 w 1209257"/>
                    <a:gd name="connsiteY3102" fmla="*/ 241147 h 977923"/>
                    <a:gd name="connsiteX3103" fmla="*/ 986986 w 1209257"/>
                    <a:gd name="connsiteY3103" fmla="*/ 247815 h 977923"/>
                    <a:gd name="connsiteX3104" fmla="*/ 980678 w 1209257"/>
                    <a:gd name="connsiteY3104" fmla="*/ 255038 h 977923"/>
                    <a:gd name="connsiteX3105" fmla="*/ 974370 w 1209257"/>
                    <a:gd name="connsiteY3105" fmla="*/ 247815 h 977923"/>
                    <a:gd name="connsiteX3106" fmla="*/ 980678 w 1209257"/>
                    <a:gd name="connsiteY3106" fmla="*/ 241147 h 977923"/>
                    <a:gd name="connsiteX3107" fmla="*/ 961268 w 1209257"/>
                    <a:gd name="connsiteY3107" fmla="*/ 241147 h 977923"/>
                    <a:gd name="connsiteX3108" fmla="*/ 967576 w 1209257"/>
                    <a:gd name="connsiteY3108" fmla="*/ 247815 h 977923"/>
                    <a:gd name="connsiteX3109" fmla="*/ 961268 w 1209257"/>
                    <a:gd name="connsiteY3109" fmla="*/ 255038 h 977923"/>
                    <a:gd name="connsiteX3110" fmla="*/ 955445 w 1209257"/>
                    <a:gd name="connsiteY3110" fmla="*/ 247815 h 977923"/>
                    <a:gd name="connsiteX3111" fmla="*/ 961268 w 1209257"/>
                    <a:gd name="connsiteY3111" fmla="*/ 241147 h 977923"/>
                    <a:gd name="connsiteX3112" fmla="*/ 942343 w 1209257"/>
                    <a:gd name="connsiteY3112" fmla="*/ 241147 h 977923"/>
                    <a:gd name="connsiteX3113" fmla="*/ 948652 w 1209257"/>
                    <a:gd name="connsiteY3113" fmla="*/ 247815 h 977923"/>
                    <a:gd name="connsiteX3114" fmla="*/ 942343 w 1209257"/>
                    <a:gd name="connsiteY3114" fmla="*/ 255038 h 977923"/>
                    <a:gd name="connsiteX3115" fmla="*/ 936035 w 1209257"/>
                    <a:gd name="connsiteY3115" fmla="*/ 247815 h 977923"/>
                    <a:gd name="connsiteX3116" fmla="*/ 942343 w 1209257"/>
                    <a:gd name="connsiteY3116" fmla="*/ 241147 h 977923"/>
                    <a:gd name="connsiteX3117" fmla="*/ 904009 w 1209257"/>
                    <a:gd name="connsiteY3117" fmla="*/ 241147 h 977923"/>
                    <a:gd name="connsiteX3118" fmla="*/ 910317 w 1209257"/>
                    <a:gd name="connsiteY3118" fmla="*/ 247815 h 977923"/>
                    <a:gd name="connsiteX3119" fmla="*/ 904009 w 1209257"/>
                    <a:gd name="connsiteY3119" fmla="*/ 255038 h 977923"/>
                    <a:gd name="connsiteX3120" fmla="*/ 897701 w 1209257"/>
                    <a:gd name="connsiteY3120" fmla="*/ 247815 h 977923"/>
                    <a:gd name="connsiteX3121" fmla="*/ 904009 w 1209257"/>
                    <a:gd name="connsiteY3121" fmla="*/ 241147 h 977923"/>
                    <a:gd name="connsiteX3122" fmla="*/ 885085 w 1209257"/>
                    <a:gd name="connsiteY3122" fmla="*/ 241147 h 977923"/>
                    <a:gd name="connsiteX3123" fmla="*/ 890908 w 1209257"/>
                    <a:gd name="connsiteY3123" fmla="*/ 247815 h 977923"/>
                    <a:gd name="connsiteX3124" fmla="*/ 885085 w 1209257"/>
                    <a:gd name="connsiteY3124" fmla="*/ 255038 h 977923"/>
                    <a:gd name="connsiteX3125" fmla="*/ 878777 w 1209257"/>
                    <a:gd name="connsiteY3125" fmla="*/ 247815 h 977923"/>
                    <a:gd name="connsiteX3126" fmla="*/ 885085 w 1209257"/>
                    <a:gd name="connsiteY3126" fmla="*/ 241147 h 977923"/>
                    <a:gd name="connsiteX3127" fmla="*/ 865675 w 1209257"/>
                    <a:gd name="connsiteY3127" fmla="*/ 241147 h 977923"/>
                    <a:gd name="connsiteX3128" fmla="*/ 871983 w 1209257"/>
                    <a:gd name="connsiteY3128" fmla="*/ 247815 h 977923"/>
                    <a:gd name="connsiteX3129" fmla="*/ 865675 w 1209257"/>
                    <a:gd name="connsiteY3129" fmla="*/ 255038 h 977923"/>
                    <a:gd name="connsiteX3130" fmla="*/ 859852 w 1209257"/>
                    <a:gd name="connsiteY3130" fmla="*/ 247815 h 977923"/>
                    <a:gd name="connsiteX3131" fmla="*/ 865675 w 1209257"/>
                    <a:gd name="connsiteY3131" fmla="*/ 241147 h 977923"/>
                    <a:gd name="connsiteX3132" fmla="*/ 502227 w 1209257"/>
                    <a:gd name="connsiteY3132" fmla="*/ 241147 h 977923"/>
                    <a:gd name="connsiteX3133" fmla="*/ 508536 w 1209257"/>
                    <a:gd name="connsiteY3133" fmla="*/ 247815 h 977923"/>
                    <a:gd name="connsiteX3134" fmla="*/ 502227 w 1209257"/>
                    <a:gd name="connsiteY3134" fmla="*/ 255038 h 977923"/>
                    <a:gd name="connsiteX3135" fmla="*/ 495919 w 1209257"/>
                    <a:gd name="connsiteY3135" fmla="*/ 247815 h 977923"/>
                    <a:gd name="connsiteX3136" fmla="*/ 502227 w 1209257"/>
                    <a:gd name="connsiteY3136" fmla="*/ 241147 h 977923"/>
                    <a:gd name="connsiteX3137" fmla="*/ 463893 w 1209257"/>
                    <a:gd name="connsiteY3137" fmla="*/ 241147 h 977923"/>
                    <a:gd name="connsiteX3138" fmla="*/ 470201 w 1209257"/>
                    <a:gd name="connsiteY3138" fmla="*/ 247815 h 977923"/>
                    <a:gd name="connsiteX3139" fmla="*/ 463893 w 1209257"/>
                    <a:gd name="connsiteY3139" fmla="*/ 255038 h 977923"/>
                    <a:gd name="connsiteX3140" fmla="*/ 458070 w 1209257"/>
                    <a:gd name="connsiteY3140" fmla="*/ 247815 h 977923"/>
                    <a:gd name="connsiteX3141" fmla="*/ 463893 w 1209257"/>
                    <a:gd name="connsiteY3141" fmla="*/ 241147 h 977923"/>
                    <a:gd name="connsiteX3142" fmla="*/ 444969 w 1209257"/>
                    <a:gd name="connsiteY3142" fmla="*/ 241147 h 977923"/>
                    <a:gd name="connsiteX3143" fmla="*/ 451277 w 1209257"/>
                    <a:gd name="connsiteY3143" fmla="*/ 247815 h 977923"/>
                    <a:gd name="connsiteX3144" fmla="*/ 444969 w 1209257"/>
                    <a:gd name="connsiteY3144" fmla="*/ 255038 h 977923"/>
                    <a:gd name="connsiteX3145" fmla="*/ 438661 w 1209257"/>
                    <a:gd name="connsiteY3145" fmla="*/ 247815 h 977923"/>
                    <a:gd name="connsiteX3146" fmla="*/ 444969 w 1209257"/>
                    <a:gd name="connsiteY3146" fmla="*/ 241147 h 977923"/>
                    <a:gd name="connsiteX3147" fmla="*/ 349376 w 1209257"/>
                    <a:gd name="connsiteY3147" fmla="*/ 241147 h 977923"/>
                    <a:gd name="connsiteX3148" fmla="*/ 355684 w 1209257"/>
                    <a:gd name="connsiteY3148" fmla="*/ 247815 h 977923"/>
                    <a:gd name="connsiteX3149" fmla="*/ 349376 w 1209257"/>
                    <a:gd name="connsiteY3149" fmla="*/ 255038 h 977923"/>
                    <a:gd name="connsiteX3150" fmla="*/ 343068 w 1209257"/>
                    <a:gd name="connsiteY3150" fmla="*/ 247815 h 977923"/>
                    <a:gd name="connsiteX3151" fmla="*/ 349376 w 1209257"/>
                    <a:gd name="connsiteY3151" fmla="*/ 241147 h 977923"/>
                    <a:gd name="connsiteX3152" fmla="*/ 329966 w 1209257"/>
                    <a:gd name="connsiteY3152" fmla="*/ 241147 h 977923"/>
                    <a:gd name="connsiteX3153" fmla="*/ 336274 w 1209257"/>
                    <a:gd name="connsiteY3153" fmla="*/ 247815 h 977923"/>
                    <a:gd name="connsiteX3154" fmla="*/ 329966 w 1209257"/>
                    <a:gd name="connsiteY3154" fmla="*/ 255038 h 977923"/>
                    <a:gd name="connsiteX3155" fmla="*/ 324143 w 1209257"/>
                    <a:gd name="connsiteY3155" fmla="*/ 247815 h 977923"/>
                    <a:gd name="connsiteX3156" fmla="*/ 329966 w 1209257"/>
                    <a:gd name="connsiteY3156" fmla="*/ 241147 h 977923"/>
                    <a:gd name="connsiteX3157" fmla="*/ 311041 w 1209257"/>
                    <a:gd name="connsiteY3157" fmla="*/ 241147 h 977923"/>
                    <a:gd name="connsiteX3158" fmla="*/ 317350 w 1209257"/>
                    <a:gd name="connsiteY3158" fmla="*/ 247815 h 977923"/>
                    <a:gd name="connsiteX3159" fmla="*/ 311041 w 1209257"/>
                    <a:gd name="connsiteY3159" fmla="*/ 255038 h 977923"/>
                    <a:gd name="connsiteX3160" fmla="*/ 304733 w 1209257"/>
                    <a:gd name="connsiteY3160" fmla="*/ 247815 h 977923"/>
                    <a:gd name="connsiteX3161" fmla="*/ 311041 w 1209257"/>
                    <a:gd name="connsiteY3161" fmla="*/ 241147 h 977923"/>
                    <a:gd name="connsiteX3162" fmla="*/ 292117 w 1209257"/>
                    <a:gd name="connsiteY3162" fmla="*/ 241147 h 977923"/>
                    <a:gd name="connsiteX3163" fmla="*/ 297940 w 1209257"/>
                    <a:gd name="connsiteY3163" fmla="*/ 247815 h 977923"/>
                    <a:gd name="connsiteX3164" fmla="*/ 292117 w 1209257"/>
                    <a:gd name="connsiteY3164" fmla="*/ 255038 h 977923"/>
                    <a:gd name="connsiteX3165" fmla="*/ 285809 w 1209257"/>
                    <a:gd name="connsiteY3165" fmla="*/ 247815 h 977923"/>
                    <a:gd name="connsiteX3166" fmla="*/ 292117 w 1209257"/>
                    <a:gd name="connsiteY3166" fmla="*/ 241147 h 977923"/>
                    <a:gd name="connsiteX3167" fmla="*/ 272707 w 1209257"/>
                    <a:gd name="connsiteY3167" fmla="*/ 241147 h 977923"/>
                    <a:gd name="connsiteX3168" fmla="*/ 279015 w 1209257"/>
                    <a:gd name="connsiteY3168" fmla="*/ 247815 h 977923"/>
                    <a:gd name="connsiteX3169" fmla="*/ 272707 w 1209257"/>
                    <a:gd name="connsiteY3169" fmla="*/ 255038 h 977923"/>
                    <a:gd name="connsiteX3170" fmla="*/ 266399 w 1209257"/>
                    <a:gd name="connsiteY3170" fmla="*/ 247815 h 977923"/>
                    <a:gd name="connsiteX3171" fmla="*/ 272707 w 1209257"/>
                    <a:gd name="connsiteY3171" fmla="*/ 241147 h 977923"/>
                    <a:gd name="connsiteX3172" fmla="*/ 253783 w 1209257"/>
                    <a:gd name="connsiteY3172" fmla="*/ 241147 h 977923"/>
                    <a:gd name="connsiteX3173" fmla="*/ 259606 w 1209257"/>
                    <a:gd name="connsiteY3173" fmla="*/ 247815 h 977923"/>
                    <a:gd name="connsiteX3174" fmla="*/ 253783 w 1209257"/>
                    <a:gd name="connsiteY3174" fmla="*/ 255038 h 977923"/>
                    <a:gd name="connsiteX3175" fmla="*/ 247475 w 1209257"/>
                    <a:gd name="connsiteY3175" fmla="*/ 247815 h 977923"/>
                    <a:gd name="connsiteX3176" fmla="*/ 253783 w 1209257"/>
                    <a:gd name="connsiteY3176" fmla="*/ 241147 h 977923"/>
                    <a:gd name="connsiteX3177" fmla="*/ 234373 w 1209257"/>
                    <a:gd name="connsiteY3177" fmla="*/ 241147 h 977923"/>
                    <a:gd name="connsiteX3178" fmla="*/ 240681 w 1209257"/>
                    <a:gd name="connsiteY3178" fmla="*/ 247815 h 977923"/>
                    <a:gd name="connsiteX3179" fmla="*/ 234373 w 1209257"/>
                    <a:gd name="connsiteY3179" fmla="*/ 255038 h 977923"/>
                    <a:gd name="connsiteX3180" fmla="*/ 228550 w 1209257"/>
                    <a:gd name="connsiteY3180" fmla="*/ 247815 h 977923"/>
                    <a:gd name="connsiteX3181" fmla="*/ 234373 w 1209257"/>
                    <a:gd name="connsiteY3181" fmla="*/ 241147 h 977923"/>
                    <a:gd name="connsiteX3182" fmla="*/ 215448 w 1209257"/>
                    <a:gd name="connsiteY3182" fmla="*/ 241147 h 977923"/>
                    <a:gd name="connsiteX3183" fmla="*/ 221757 w 1209257"/>
                    <a:gd name="connsiteY3183" fmla="*/ 247815 h 977923"/>
                    <a:gd name="connsiteX3184" fmla="*/ 215448 w 1209257"/>
                    <a:gd name="connsiteY3184" fmla="*/ 255038 h 977923"/>
                    <a:gd name="connsiteX3185" fmla="*/ 209140 w 1209257"/>
                    <a:gd name="connsiteY3185" fmla="*/ 247815 h 977923"/>
                    <a:gd name="connsiteX3186" fmla="*/ 215448 w 1209257"/>
                    <a:gd name="connsiteY3186" fmla="*/ 241147 h 977923"/>
                    <a:gd name="connsiteX3187" fmla="*/ 196039 w 1209257"/>
                    <a:gd name="connsiteY3187" fmla="*/ 241147 h 977923"/>
                    <a:gd name="connsiteX3188" fmla="*/ 202347 w 1209257"/>
                    <a:gd name="connsiteY3188" fmla="*/ 247815 h 977923"/>
                    <a:gd name="connsiteX3189" fmla="*/ 196039 w 1209257"/>
                    <a:gd name="connsiteY3189" fmla="*/ 255038 h 977923"/>
                    <a:gd name="connsiteX3190" fmla="*/ 190216 w 1209257"/>
                    <a:gd name="connsiteY3190" fmla="*/ 247815 h 977923"/>
                    <a:gd name="connsiteX3191" fmla="*/ 196039 w 1209257"/>
                    <a:gd name="connsiteY3191" fmla="*/ 241147 h 977923"/>
                    <a:gd name="connsiteX3192" fmla="*/ 177114 w 1209257"/>
                    <a:gd name="connsiteY3192" fmla="*/ 241147 h 977923"/>
                    <a:gd name="connsiteX3193" fmla="*/ 183422 w 1209257"/>
                    <a:gd name="connsiteY3193" fmla="*/ 247815 h 977923"/>
                    <a:gd name="connsiteX3194" fmla="*/ 177114 w 1209257"/>
                    <a:gd name="connsiteY3194" fmla="*/ 255038 h 977923"/>
                    <a:gd name="connsiteX3195" fmla="*/ 170806 w 1209257"/>
                    <a:gd name="connsiteY3195" fmla="*/ 247815 h 977923"/>
                    <a:gd name="connsiteX3196" fmla="*/ 177114 w 1209257"/>
                    <a:gd name="connsiteY3196" fmla="*/ 241147 h 977923"/>
                    <a:gd name="connsiteX3197" fmla="*/ 158190 w 1209257"/>
                    <a:gd name="connsiteY3197" fmla="*/ 241147 h 977923"/>
                    <a:gd name="connsiteX3198" fmla="*/ 164013 w 1209257"/>
                    <a:gd name="connsiteY3198" fmla="*/ 247815 h 977923"/>
                    <a:gd name="connsiteX3199" fmla="*/ 158190 w 1209257"/>
                    <a:gd name="connsiteY3199" fmla="*/ 255038 h 977923"/>
                    <a:gd name="connsiteX3200" fmla="*/ 151882 w 1209257"/>
                    <a:gd name="connsiteY3200" fmla="*/ 247815 h 977923"/>
                    <a:gd name="connsiteX3201" fmla="*/ 158190 w 1209257"/>
                    <a:gd name="connsiteY3201" fmla="*/ 241147 h 977923"/>
                    <a:gd name="connsiteX3202" fmla="*/ 62111 w 1209257"/>
                    <a:gd name="connsiteY3202" fmla="*/ 241147 h 977923"/>
                    <a:gd name="connsiteX3203" fmla="*/ 68420 w 1209257"/>
                    <a:gd name="connsiteY3203" fmla="*/ 247815 h 977923"/>
                    <a:gd name="connsiteX3204" fmla="*/ 62111 w 1209257"/>
                    <a:gd name="connsiteY3204" fmla="*/ 255038 h 977923"/>
                    <a:gd name="connsiteX3205" fmla="*/ 56289 w 1209257"/>
                    <a:gd name="connsiteY3205" fmla="*/ 247815 h 977923"/>
                    <a:gd name="connsiteX3206" fmla="*/ 62111 w 1209257"/>
                    <a:gd name="connsiteY3206" fmla="*/ 241147 h 977923"/>
                    <a:gd name="connsiteX3207" fmla="*/ 43187 w 1209257"/>
                    <a:gd name="connsiteY3207" fmla="*/ 241147 h 977923"/>
                    <a:gd name="connsiteX3208" fmla="*/ 49495 w 1209257"/>
                    <a:gd name="connsiteY3208" fmla="*/ 247815 h 977923"/>
                    <a:gd name="connsiteX3209" fmla="*/ 43187 w 1209257"/>
                    <a:gd name="connsiteY3209" fmla="*/ 255038 h 977923"/>
                    <a:gd name="connsiteX3210" fmla="*/ 36879 w 1209257"/>
                    <a:gd name="connsiteY3210" fmla="*/ 247815 h 977923"/>
                    <a:gd name="connsiteX3211" fmla="*/ 43187 w 1209257"/>
                    <a:gd name="connsiteY3211" fmla="*/ 241147 h 977923"/>
                    <a:gd name="connsiteX3212" fmla="*/ 1185999 w 1209257"/>
                    <a:gd name="connsiteY3212" fmla="*/ 224862 h 977923"/>
                    <a:gd name="connsiteX3213" fmla="*/ 1187294 w 1209257"/>
                    <a:gd name="connsiteY3213" fmla="*/ 229034 h 977923"/>
                    <a:gd name="connsiteX3214" fmla="*/ 1184965 w 1209257"/>
                    <a:gd name="connsiteY3214" fmla="*/ 226145 h 977923"/>
                    <a:gd name="connsiteX3215" fmla="*/ 253783 w 1209257"/>
                    <a:gd name="connsiteY3215" fmla="*/ 220033 h 977923"/>
                    <a:gd name="connsiteX3216" fmla="*/ 258635 w 1209257"/>
                    <a:gd name="connsiteY3216" fmla="*/ 226145 h 977923"/>
                    <a:gd name="connsiteX3217" fmla="*/ 253783 w 1209257"/>
                    <a:gd name="connsiteY3217" fmla="*/ 232257 h 977923"/>
                    <a:gd name="connsiteX3218" fmla="*/ 248445 w 1209257"/>
                    <a:gd name="connsiteY3218" fmla="*/ 226145 h 977923"/>
                    <a:gd name="connsiteX3219" fmla="*/ 253783 w 1209257"/>
                    <a:gd name="connsiteY3219" fmla="*/ 220033 h 977923"/>
                    <a:gd name="connsiteX3220" fmla="*/ 1171864 w 1209257"/>
                    <a:gd name="connsiteY3220" fmla="*/ 218922 h 977923"/>
                    <a:gd name="connsiteX3221" fmla="*/ 1178172 w 1209257"/>
                    <a:gd name="connsiteY3221" fmla="*/ 226145 h 977923"/>
                    <a:gd name="connsiteX3222" fmla="*/ 1171864 w 1209257"/>
                    <a:gd name="connsiteY3222" fmla="*/ 233368 h 977923"/>
                    <a:gd name="connsiteX3223" fmla="*/ 1165556 w 1209257"/>
                    <a:gd name="connsiteY3223" fmla="*/ 226145 h 977923"/>
                    <a:gd name="connsiteX3224" fmla="*/ 1171864 w 1209257"/>
                    <a:gd name="connsiteY3224" fmla="*/ 218922 h 977923"/>
                    <a:gd name="connsiteX3225" fmla="*/ 1152939 w 1209257"/>
                    <a:gd name="connsiteY3225" fmla="*/ 218922 h 977923"/>
                    <a:gd name="connsiteX3226" fmla="*/ 1158762 w 1209257"/>
                    <a:gd name="connsiteY3226" fmla="*/ 226145 h 977923"/>
                    <a:gd name="connsiteX3227" fmla="*/ 1152939 w 1209257"/>
                    <a:gd name="connsiteY3227" fmla="*/ 233368 h 977923"/>
                    <a:gd name="connsiteX3228" fmla="*/ 1146631 w 1209257"/>
                    <a:gd name="connsiteY3228" fmla="*/ 226145 h 977923"/>
                    <a:gd name="connsiteX3229" fmla="*/ 1152939 w 1209257"/>
                    <a:gd name="connsiteY3229" fmla="*/ 218922 h 977923"/>
                    <a:gd name="connsiteX3230" fmla="*/ 1133529 w 1209257"/>
                    <a:gd name="connsiteY3230" fmla="*/ 218922 h 977923"/>
                    <a:gd name="connsiteX3231" fmla="*/ 1139838 w 1209257"/>
                    <a:gd name="connsiteY3231" fmla="*/ 226145 h 977923"/>
                    <a:gd name="connsiteX3232" fmla="*/ 1133529 w 1209257"/>
                    <a:gd name="connsiteY3232" fmla="*/ 233368 h 977923"/>
                    <a:gd name="connsiteX3233" fmla="*/ 1127221 w 1209257"/>
                    <a:gd name="connsiteY3233" fmla="*/ 226145 h 977923"/>
                    <a:gd name="connsiteX3234" fmla="*/ 1133529 w 1209257"/>
                    <a:gd name="connsiteY3234" fmla="*/ 218922 h 977923"/>
                    <a:gd name="connsiteX3235" fmla="*/ 1114605 w 1209257"/>
                    <a:gd name="connsiteY3235" fmla="*/ 218922 h 977923"/>
                    <a:gd name="connsiteX3236" fmla="*/ 1120913 w 1209257"/>
                    <a:gd name="connsiteY3236" fmla="*/ 226145 h 977923"/>
                    <a:gd name="connsiteX3237" fmla="*/ 1114605 w 1209257"/>
                    <a:gd name="connsiteY3237" fmla="*/ 233368 h 977923"/>
                    <a:gd name="connsiteX3238" fmla="*/ 1108297 w 1209257"/>
                    <a:gd name="connsiteY3238" fmla="*/ 226145 h 977923"/>
                    <a:gd name="connsiteX3239" fmla="*/ 1114605 w 1209257"/>
                    <a:gd name="connsiteY3239" fmla="*/ 218922 h 977923"/>
                    <a:gd name="connsiteX3240" fmla="*/ 1095195 w 1209257"/>
                    <a:gd name="connsiteY3240" fmla="*/ 218922 h 977923"/>
                    <a:gd name="connsiteX3241" fmla="*/ 1101503 w 1209257"/>
                    <a:gd name="connsiteY3241" fmla="*/ 226145 h 977923"/>
                    <a:gd name="connsiteX3242" fmla="*/ 1095195 w 1209257"/>
                    <a:gd name="connsiteY3242" fmla="*/ 233368 h 977923"/>
                    <a:gd name="connsiteX3243" fmla="*/ 1089372 w 1209257"/>
                    <a:gd name="connsiteY3243" fmla="*/ 226145 h 977923"/>
                    <a:gd name="connsiteX3244" fmla="*/ 1095195 w 1209257"/>
                    <a:gd name="connsiteY3244" fmla="*/ 218922 h 977923"/>
                    <a:gd name="connsiteX3245" fmla="*/ 1076271 w 1209257"/>
                    <a:gd name="connsiteY3245" fmla="*/ 218922 h 977923"/>
                    <a:gd name="connsiteX3246" fmla="*/ 1082579 w 1209257"/>
                    <a:gd name="connsiteY3246" fmla="*/ 226145 h 977923"/>
                    <a:gd name="connsiteX3247" fmla="*/ 1076271 w 1209257"/>
                    <a:gd name="connsiteY3247" fmla="*/ 233368 h 977923"/>
                    <a:gd name="connsiteX3248" fmla="*/ 1069963 w 1209257"/>
                    <a:gd name="connsiteY3248" fmla="*/ 226145 h 977923"/>
                    <a:gd name="connsiteX3249" fmla="*/ 1076271 w 1209257"/>
                    <a:gd name="connsiteY3249" fmla="*/ 218922 h 977923"/>
                    <a:gd name="connsiteX3250" fmla="*/ 1057346 w 1209257"/>
                    <a:gd name="connsiteY3250" fmla="*/ 218922 h 977923"/>
                    <a:gd name="connsiteX3251" fmla="*/ 1063169 w 1209257"/>
                    <a:gd name="connsiteY3251" fmla="*/ 226145 h 977923"/>
                    <a:gd name="connsiteX3252" fmla="*/ 1057346 w 1209257"/>
                    <a:gd name="connsiteY3252" fmla="*/ 233368 h 977923"/>
                    <a:gd name="connsiteX3253" fmla="*/ 1051038 w 1209257"/>
                    <a:gd name="connsiteY3253" fmla="*/ 226145 h 977923"/>
                    <a:gd name="connsiteX3254" fmla="*/ 1057346 w 1209257"/>
                    <a:gd name="connsiteY3254" fmla="*/ 218922 h 977923"/>
                    <a:gd name="connsiteX3255" fmla="*/ 1037936 w 1209257"/>
                    <a:gd name="connsiteY3255" fmla="*/ 218922 h 977923"/>
                    <a:gd name="connsiteX3256" fmla="*/ 1044245 w 1209257"/>
                    <a:gd name="connsiteY3256" fmla="*/ 226145 h 977923"/>
                    <a:gd name="connsiteX3257" fmla="*/ 1037936 w 1209257"/>
                    <a:gd name="connsiteY3257" fmla="*/ 233368 h 977923"/>
                    <a:gd name="connsiteX3258" fmla="*/ 1031628 w 1209257"/>
                    <a:gd name="connsiteY3258" fmla="*/ 226145 h 977923"/>
                    <a:gd name="connsiteX3259" fmla="*/ 1037936 w 1209257"/>
                    <a:gd name="connsiteY3259" fmla="*/ 218922 h 977923"/>
                    <a:gd name="connsiteX3260" fmla="*/ 1019012 w 1209257"/>
                    <a:gd name="connsiteY3260" fmla="*/ 218922 h 977923"/>
                    <a:gd name="connsiteX3261" fmla="*/ 1024835 w 1209257"/>
                    <a:gd name="connsiteY3261" fmla="*/ 226145 h 977923"/>
                    <a:gd name="connsiteX3262" fmla="*/ 1019012 w 1209257"/>
                    <a:gd name="connsiteY3262" fmla="*/ 233368 h 977923"/>
                    <a:gd name="connsiteX3263" fmla="*/ 1012704 w 1209257"/>
                    <a:gd name="connsiteY3263" fmla="*/ 226145 h 977923"/>
                    <a:gd name="connsiteX3264" fmla="*/ 1019012 w 1209257"/>
                    <a:gd name="connsiteY3264" fmla="*/ 218922 h 977923"/>
                    <a:gd name="connsiteX3265" fmla="*/ 999602 w 1209257"/>
                    <a:gd name="connsiteY3265" fmla="*/ 218922 h 977923"/>
                    <a:gd name="connsiteX3266" fmla="*/ 1005910 w 1209257"/>
                    <a:gd name="connsiteY3266" fmla="*/ 226145 h 977923"/>
                    <a:gd name="connsiteX3267" fmla="*/ 999602 w 1209257"/>
                    <a:gd name="connsiteY3267" fmla="*/ 233368 h 977923"/>
                    <a:gd name="connsiteX3268" fmla="*/ 993779 w 1209257"/>
                    <a:gd name="connsiteY3268" fmla="*/ 226145 h 977923"/>
                    <a:gd name="connsiteX3269" fmla="*/ 999602 w 1209257"/>
                    <a:gd name="connsiteY3269" fmla="*/ 218922 h 977923"/>
                    <a:gd name="connsiteX3270" fmla="*/ 980678 w 1209257"/>
                    <a:gd name="connsiteY3270" fmla="*/ 218922 h 977923"/>
                    <a:gd name="connsiteX3271" fmla="*/ 986986 w 1209257"/>
                    <a:gd name="connsiteY3271" fmla="*/ 226145 h 977923"/>
                    <a:gd name="connsiteX3272" fmla="*/ 980678 w 1209257"/>
                    <a:gd name="connsiteY3272" fmla="*/ 233368 h 977923"/>
                    <a:gd name="connsiteX3273" fmla="*/ 974370 w 1209257"/>
                    <a:gd name="connsiteY3273" fmla="*/ 226145 h 977923"/>
                    <a:gd name="connsiteX3274" fmla="*/ 980678 w 1209257"/>
                    <a:gd name="connsiteY3274" fmla="*/ 218922 h 977923"/>
                    <a:gd name="connsiteX3275" fmla="*/ 961268 w 1209257"/>
                    <a:gd name="connsiteY3275" fmla="*/ 218922 h 977923"/>
                    <a:gd name="connsiteX3276" fmla="*/ 967576 w 1209257"/>
                    <a:gd name="connsiteY3276" fmla="*/ 226145 h 977923"/>
                    <a:gd name="connsiteX3277" fmla="*/ 961268 w 1209257"/>
                    <a:gd name="connsiteY3277" fmla="*/ 233368 h 977923"/>
                    <a:gd name="connsiteX3278" fmla="*/ 955445 w 1209257"/>
                    <a:gd name="connsiteY3278" fmla="*/ 226145 h 977923"/>
                    <a:gd name="connsiteX3279" fmla="*/ 961268 w 1209257"/>
                    <a:gd name="connsiteY3279" fmla="*/ 218922 h 977923"/>
                    <a:gd name="connsiteX3280" fmla="*/ 942343 w 1209257"/>
                    <a:gd name="connsiteY3280" fmla="*/ 218922 h 977923"/>
                    <a:gd name="connsiteX3281" fmla="*/ 948652 w 1209257"/>
                    <a:gd name="connsiteY3281" fmla="*/ 226145 h 977923"/>
                    <a:gd name="connsiteX3282" fmla="*/ 942343 w 1209257"/>
                    <a:gd name="connsiteY3282" fmla="*/ 233368 h 977923"/>
                    <a:gd name="connsiteX3283" fmla="*/ 936035 w 1209257"/>
                    <a:gd name="connsiteY3283" fmla="*/ 226145 h 977923"/>
                    <a:gd name="connsiteX3284" fmla="*/ 942343 w 1209257"/>
                    <a:gd name="connsiteY3284" fmla="*/ 218922 h 977923"/>
                    <a:gd name="connsiteX3285" fmla="*/ 904009 w 1209257"/>
                    <a:gd name="connsiteY3285" fmla="*/ 218922 h 977923"/>
                    <a:gd name="connsiteX3286" fmla="*/ 910317 w 1209257"/>
                    <a:gd name="connsiteY3286" fmla="*/ 226145 h 977923"/>
                    <a:gd name="connsiteX3287" fmla="*/ 904009 w 1209257"/>
                    <a:gd name="connsiteY3287" fmla="*/ 233368 h 977923"/>
                    <a:gd name="connsiteX3288" fmla="*/ 897701 w 1209257"/>
                    <a:gd name="connsiteY3288" fmla="*/ 226145 h 977923"/>
                    <a:gd name="connsiteX3289" fmla="*/ 904009 w 1209257"/>
                    <a:gd name="connsiteY3289" fmla="*/ 218922 h 977923"/>
                    <a:gd name="connsiteX3290" fmla="*/ 885085 w 1209257"/>
                    <a:gd name="connsiteY3290" fmla="*/ 218922 h 977923"/>
                    <a:gd name="connsiteX3291" fmla="*/ 890908 w 1209257"/>
                    <a:gd name="connsiteY3291" fmla="*/ 226145 h 977923"/>
                    <a:gd name="connsiteX3292" fmla="*/ 885085 w 1209257"/>
                    <a:gd name="connsiteY3292" fmla="*/ 233368 h 977923"/>
                    <a:gd name="connsiteX3293" fmla="*/ 878777 w 1209257"/>
                    <a:gd name="connsiteY3293" fmla="*/ 226145 h 977923"/>
                    <a:gd name="connsiteX3294" fmla="*/ 885085 w 1209257"/>
                    <a:gd name="connsiteY3294" fmla="*/ 218922 h 977923"/>
                    <a:gd name="connsiteX3295" fmla="*/ 865675 w 1209257"/>
                    <a:gd name="connsiteY3295" fmla="*/ 218922 h 977923"/>
                    <a:gd name="connsiteX3296" fmla="*/ 871983 w 1209257"/>
                    <a:gd name="connsiteY3296" fmla="*/ 226145 h 977923"/>
                    <a:gd name="connsiteX3297" fmla="*/ 865675 w 1209257"/>
                    <a:gd name="connsiteY3297" fmla="*/ 233368 h 977923"/>
                    <a:gd name="connsiteX3298" fmla="*/ 859852 w 1209257"/>
                    <a:gd name="connsiteY3298" fmla="*/ 226145 h 977923"/>
                    <a:gd name="connsiteX3299" fmla="*/ 865675 w 1209257"/>
                    <a:gd name="connsiteY3299" fmla="*/ 218922 h 977923"/>
                    <a:gd name="connsiteX3300" fmla="*/ 597820 w 1209257"/>
                    <a:gd name="connsiteY3300" fmla="*/ 218922 h 977923"/>
                    <a:gd name="connsiteX3301" fmla="*/ 604129 w 1209257"/>
                    <a:gd name="connsiteY3301" fmla="*/ 226145 h 977923"/>
                    <a:gd name="connsiteX3302" fmla="*/ 597820 w 1209257"/>
                    <a:gd name="connsiteY3302" fmla="*/ 233368 h 977923"/>
                    <a:gd name="connsiteX3303" fmla="*/ 591998 w 1209257"/>
                    <a:gd name="connsiteY3303" fmla="*/ 226145 h 977923"/>
                    <a:gd name="connsiteX3304" fmla="*/ 597820 w 1209257"/>
                    <a:gd name="connsiteY3304" fmla="*/ 218922 h 977923"/>
                    <a:gd name="connsiteX3305" fmla="*/ 463893 w 1209257"/>
                    <a:gd name="connsiteY3305" fmla="*/ 218922 h 977923"/>
                    <a:gd name="connsiteX3306" fmla="*/ 470201 w 1209257"/>
                    <a:gd name="connsiteY3306" fmla="*/ 226145 h 977923"/>
                    <a:gd name="connsiteX3307" fmla="*/ 463893 w 1209257"/>
                    <a:gd name="connsiteY3307" fmla="*/ 233368 h 977923"/>
                    <a:gd name="connsiteX3308" fmla="*/ 458070 w 1209257"/>
                    <a:gd name="connsiteY3308" fmla="*/ 226145 h 977923"/>
                    <a:gd name="connsiteX3309" fmla="*/ 463893 w 1209257"/>
                    <a:gd name="connsiteY3309" fmla="*/ 218922 h 977923"/>
                    <a:gd name="connsiteX3310" fmla="*/ 444969 w 1209257"/>
                    <a:gd name="connsiteY3310" fmla="*/ 218922 h 977923"/>
                    <a:gd name="connsiteX3311" fmla="*/ 451277 w 1209257"/>
                    <a:gd name="connsiteY3311" fmla="*/ 226145 h 977923"/>
                    <a:gd name="connsiteX3312" fmla="*/ 444969 w 1209257"/>
                    <a:gd name="connsiteY3312" fmla="*/ 233368 h 977923"/>
                    <a:gd name="connsiteX3313" fmla="*/ 438661 w 1209257"/>
                    <a:gd name="connsiteY3313" fmla="*/ 226145 h 977923"/>
                    <a:gd name="connsiteX3314" fmla="*/ 444969 w 1209257"/>
                    <a:gd name="connsiteY3314" fmla="*/ 218922 h 977923"/>
                    <a:gd name="connsiteX3315" fmla="*/ 349376 w 1209257"/>
                    <a:gd name="connsiteY3315" fmla="*/ 218922 h 977923"/>
                    <a:gd name="connsiteX3316" fmla="*/ 355684 w 1209257"/>
                    <a:gd name="connsiteY3316" fmla="*/ 226145 h 977923"/>
                    <a:gd name="connsiteX3317" fmla="*/ 349376 w 1209257"/>
                    <a:gd name="connsiteY3317" fmla="*/ 233368 h 977923"/>
                    <a:gd name="connsiteX3318" fmla="*/ 343068 w 1209257"/>
                    <a:gd name="connsiteY3318" fmla="*/ 226145 h 977923"/>
                    <a:gd name="connsiteX3319" fmla="*/ 349376 w 1209257"/>
                    <a:gd name="connsiteY3319" fmla="*/ 218922 h 977923"/>
                    <a:gd name="connsiteX3320" fmla="*/ 329966 w 1209257"/>
                    <a:gd name="connsiteY3320" fmla="*/ 218922 h 977923"/>
                    <a:gd name="connsiteX3321" fmla="*/ 336274 w 1209257"/>
                    <a:gd name="connsiteY3321" fmla="*/ 226145 h 977923"/>
                    <a:gd name="connsiteX3322" fmla="*/ 329966 w 1209257"/>
                    <a:gd name="connsiteY3322" fmla="*/ 233368 h 977923"/>
                    <a:gd name="connsiteX3323" fmla="*/ 324143 w 1209257"/>
                    <a:gd name="connsiteY3323" fmla="*/ 226145 h 977923"/>
                    <a:gd name="connsiteX3324" fmla="*/ 329966 w 1209257"/>
                    <a:gd name="connsiteY3324" fmla="*/ 218922 h 977923"/>
                    <a:gd name="connsiteX3325" fmla="*/ 311041 w 1209257"/>
                    <a:gd name="connsiteY3325" fmla="*/ 218922 h 977923"/>
                    <a:gd name="connsiteX3326" fmla="*/ 317350 w 1209257"/>
                    <a:gd name="connsiteY3326" fmla="*/ 226145 h 977923"/>
                    <a:gd name="connsiteX3327" fmla="*/ 311041 w 1209257"/>
                    <a:gd name="connsiteY3327" fmla="*/ 233368 h 977923"/>
                    <a:gd name="connsiteX3328" fmla="*/ 304733 w 1209257"/>
                    <a:gd name="connsiteY3328" fmla="*/ 226145 h 977923"/>
                    <a:gd name="connsiteX3329" fmla="*/ 311041 w 1209257"/>
                    <a:gd name="connsiteY3329" fmla="*/ 218922 h 977923"/>
                    <a:gd name="connsiteX3330" fmla="*/ 292117 w 1209257"/>
                    <a:gd name="connsiteY3330" fmla="*/ 218922 h 977923"/>
                    <a:gd name="connsiteX3331" fmla="*/ 297940 w 1209257"/>
                    <a:gd name="connsiteY3331" fmla="*/ 226145 h 977923"/>
                    <a:gd name="connsiteX3332" fmla="*/ 292117 w 1209257"/>
                    <a:gd name="connsiteY3332" fmla="*/ 233368 h 977923"/>
                    <a:gd name="connsiteX3333" fmla="*/ 285809 w 1209257"/>
                    <a:gd name="connsiteY3333" fmla="*/ 226145 h 977923"/>
                    <a:gd name="connsiteX3334" fmla="*/ 292117 w 1209257"/>
                    <a:gd name="connsiteY3334" fmla="*/ 218922 h 977923"/>
                    <a:gd name="connsiteX3335" fmla="*/ 272707 w 1209257"/>
                    <a:gd name="connsiteY3335" fmla="*/ 218922 h 977923"/>
                    <a:gd name="connsiteX3336" fmla="*/ 279015 w 1209257"/>
                    <a:gd name="connsiteY3336" fmla="*/ 226145 h 977923"/>
                    <a:gd name="connsiteX3337" fmla="*/ 272707 w 1209257"/>
                    <a:gd name="connsiteY3337" fmla="*/ 233368 h 977923"/>
                    <a:gd name="connsiteX3338" fmla="*/ 266399 w 1209257"/>
                    <a:gd name="connsiteY3338" fmla="*/ 226145 h 977923"/>
                    <a:gd name="connsiteX3339" fmla="*/ 272707 w 1209257"/>
                    <a:gd name="connsiteY3339" fmla="*/ 218922 h 977923"/>
                    <a:gd name="connsiteX3340" fmla="*/ 234373 w 1209257"/>
                    <a:gd name="connsiteY3340" fmla="*/ 218922 h 977923"/>
                    <a:gd name="connsiteX3341" fmla="*/ 240681 w 1209257"/>
                    <a:gd name="connsiteY3341" fmla="*/ 226145 h 977923"/>
                    <a:gd name="connsiteX3342" fmla="*/ 234373 w 1209257"/>
                    <a:gd name="connsiteY3342" fmla="*/ 233368 h 977923"/>
                    <a:gd name="connsiteX3343" fmla="*/ 228550 w 1209257"/>
                    <a:gd name="connsiteY3343" fmla="*/ 226145 h 977923"/>
                    <a:gd name="connsiteX3344" fmla="*/ 234373 w 1209257"/>
                    <a:gd name="connsiteY3344" fmla="*/ 218922 h 977923"/>
                    <a:gd name="connsiteX3345" fmla="*/ 215448 w 1209257"/>
                    <a:gd name="connsiteY3345" fmla="*/ 218922 h 977923"/>
                    <a:gd name="connsiteX3346" fmla="*/ 221757 w 1209257"/>
                    <a:gd name="connsiteY3346" fmla="*/ 226145 h 977923"/>
                    <a:gd name="connsiteX3347" fmla="*/ 215448 w 1209257"/>
                    <a:gd name="connsiteY3347" fmla="*/ 233368 h 977923"/>
                    <a:gd name="connsiteX3348" fmla="*/ 209140 w 1209257"/>
                    <a:gd name="connsiteY3348" fmla="*/ 226145 h 977923"/>
                    <a:gd name="connsiteX3349" fmla="*/ 215448 w 1209257"/>
                    <a:gd name="connsiteY3349" fmla="*/ 218922 h 977923"/>
                    <a:gd name="connsiteX3350" fmla="*/ 196039 w 1209257"/>
                    <a:gd name="connsiteY3350" fmla="*/ 218922 h 977923"/>
                    <a:gd name="connsiteX3351" fmla="*/ 202347 w 1209257"/>
                    <a:gd name="connsiteY3351" fmla="*/ 226145 h 977923"/>
                    <a:gd name="connsiteX3352" fmla="*/ 196039 w 1209257"/>
                    <a:gd name="connsiteY3352" fmla="*/ 233368 h 977923"/>
                    <a:gd name="connsiteX3353" fmla="*/ 190216 w 1209257"/>
                    <a:gd name="connsiteY3353" fmla="*/ 226145 h 977923"/>
                    <a:gd name="connsiteX3354" fmla="*/ 196039 w 1209257"/>
                    <a:gd name="connsiteY3354" fmla="*/ 218922 h 977923"/>
                    <a:gd name="connsiteX3355" fmla="*/ 177114 w 1209257"/>
                    <a:gd name="connsiteY3355" fmla="*/ 218922 h 977923"/>
                    <a:gd name="connsiteX3356" fmla="*/ 183422 w 1209257"/>
                    <a:gd name="connsiteY3356" fmla="*/ 226145 h 977923"/>
                    <a:gd name="connsiteX3357" fmla="*/ 177114 w 1209257"/>
                    <a:gd name="connsiteY3357" fmla="*/ 233368 h 977923"/>
                    <a:gd name="connsiteX3358" fmla="*/ 170806 w 1209257"/>
                    <a:gd name="connsiteY3358" fmla="*/ 226145 h 977923"/>
                    <a:gd name="connsiteX3359" fmla="*/ 177114 w 1209257"/>
                    <a:gd name="connsiteY3359" fmla="*/ 218922 h 977923"/>
                    <a:gd name="connsiteX3360" fmla="*/ 158190 w 1209257"/>
                    <a:gd name="connsiteY3360" fmla="*/ 218922 h 977923"/>
                    <a:gd name="connsiteX3361" fmla="*/ 164013 w 1209257"/>
                    <a:gd name="connsiteY3361" fmla="*/ 226145 h 977923"/>
                    <a:gd name="connsiteX3362" fmla="*/ 158190 w 1209257"/>
                    <a:gd name="connsiteY3362" fmla="*/ 233368 h 977923"/>
                    <a:gd name="connsiteX3363" fmla="*/ 151882 w 1209257"/>
                    <a:gd name="connsiteY3363" fmla="*/ 226145 h 977923"/>
                    <a:gd name="connsiteX3364" fmla="*/ 158190 w 1209257"/>
                    <a:gd name="connsiteY3364" fmla="*/ 218922 h 977923"/>
                    <a:gd name="connsiteX3365" fmla="*/ 138780 w 1209257"/>
                    <a:gd name="connsiteY3365" fmla="*/ 218922 h 977923"/>
                    <a:gd name="connsiteX3366" fmla="*/ 145088 w 1209257"/>
                    <a:gd name="connsiteY3366" fmla="*/ 226145 h 977923"/>
                    <a:gd name="connsiteX3367" fmla="*/ 138780 w 1209257"/>
                    <a:gd name="connsiteY3367" fmla="*/ 233368 h 977923"/>
                    <a:gd name="connsiteX3368" fmla="*/ 132472 w 1209257"/>
                    <a:gd name="connsiteY3368" fmla="*/ 226145 h 977923"/>
                    <a:gd name="connsiteX3369" fmla="*/ 138780 w 1209257"/>
                    <a:gd name="connsiteY3369" fmla="*/ 218922 h 977923"/>
                    <a:gd name="connsiteX3370" fmla="*/ 119855 w 1209257"/>
                    <a:gd name="connsiteY3370" fmla="*/ 218922 h 977923"/>
                    <a:gd name="connsiteX3371" fmla="*/ 126164 w 1209257"/>
                    <a:gd name="connsiteY3371" fmla="*/ 226145 h 977923"/>
                    <a:gd name="connsiteX3372" fmla="*/ 119855 w 1209257"/>
                    <a:gd name="connsiteY3372" fmla="*/ 233368 h 977923"/>
                    <a:gd name="connsiteX3373" fmla="*/ 113547 w 1209257"/>
                    <a:gd name="connsiteY3373" fmla="*/ 226145 h 977923"/>
                    <a:gd name="connsiteX3374" fmla="*/ 119855 w 1209257"/>
                    <a:gd name="connsiteY3374" fmla="*/ 218922 h 977923"/>
                    <a:gd name="connsiteX3375" fmla="*/ 100446 w 1209257"/>
                    <a:gd name="connsiteY3375" fmla="*/ 218922 h 977923"/>
                    <a:gd name="connsiteX3376" fmla="*/ 106754 w 1209257"/>
                    <a:gd name="connsiteY3376" fmla="*/ 226145 h 977923"/>
                    <a:gd name="connsiteX3377" fmla="*/ 100446 w 1209257"/>
                    <a:gd name="connsiteY3377" fmla="*/ 233368 h 977923"/>
                    <a:gd name="connsiteX3378" fmla="*/ 94623 w 1209257"/>
                    <a:gd name="connsiteY3378" fmla="*/ 226145 h 977923"/>
                    <a:gd name="connsiteX3379" fmla="*/ 100446 w 1209257"/>
                    <a:gd name="connsiteY3379" fmla="*/ 218922 h 977923"/>
                    <a:gd name="connsiteX3380" fmla="*/ 81521 w 1209257"/>
                    <a:gd name="connsiteY3380" fmla="*/ 218922 h 977923"/>
                    <a:gd name="connsiteX3381" fmla="*/ 87829 w 1209257"/>
                    <a:gd name="connsiteY3381" fmla="*/ 226145 h 977923"/>
                    <a:gd name="connsiteX3382" fmla="*/ 81521 w 1209257"/>
                    <a:gd name="connsiteY3382" fmla="*/ 233368 h 977923"/>
                    <a:gd name="connsiteX3383" fmla="*/ 75213 w 1209257"/>
                    <a:gd name="connsiteY3383" fmla="*/ 226145 h 977923"/>
                    <a:gd name="connsiteX3384" fmla="*/ 81521 w 1209257"/>
                    <a:gd name="connsiteY3384" fmla="*/ 218922 h 977923"/>
                    <a:gd name="connsiteX3385" fmla="*/ 62111 w 1209257"/>
                    <a:gd name="connsiteY3385" fmla="*/ 218922 h 977923"/>
                    <a:gd name="connsiteX3386" fmla="*/ 68420 w 1209257"/>
                    <a:gd name="connsiteY3386" fmla="*/ 226145 h 977923"/>
                    <a:gd name="connsiteX3387" fmla="*/ 62111 w 1209257"/>
                    <a:gd name="connsiteY3387" fmla="*/ 233368 h 977923"/>
                    <a:gd name="connsiteX3388" fmla="*/ 56289 w 1209257"/>
                    <a:gd name="connsiteY3388" fmla="*/ 226145 h 977923"/>
                    <a:gd name="connsiteX3389" fmla="*/ 62111 w 1209257"/>
                    <a:gd name="connsiteY3389" fmla="*/ 218922 h 977923"/>
                    <a:gd name="connsiteX3390" fmla="*/ 43187 w 1209257"/>
                    <a:gd name="connsiteY3390" fmla="*/ 218922 h 977923"/>
                    <a:gd name="connsiteX3391" fmla="*/ 49495 w 1209257"/>
                    <a:gd name="connsiteY3391" fmla="*/ 226145 h 977923"/>
                    <a:gd name="connsiteX3392" fmla="*/ 43187 w 1209257"/>
                    <a:gd name="connsiteY3392" fmla="*/ 233368 h 977923"/>
                    <a:gd name="connsiteX3393" fmla="*/ 36879 w 1209257"/>
                    <a:gd name="connsiteY3393" fmla="*/ 226145 h 977923"/>
                    <a:gd name="connsiteX3394" fmla="*/ 43187 w 1209257"/>
                    <a:gd name="connsiteY3394" fmla="*/ 218922 h 977923"/>
                    <a:gd name="connsiteX3395" fmla="*/ 24262 w 1209257"/>
                    <a:gd name="connsiteY3395" fmla="*/ 218922 h 977923"/>
                    <a:gd name="connsiteX3396" fmla="*/ 30085 w 1209257"/>
                    <a:gd name="connsiteY3396" fmla="*/ 226145 h 977923"/>
                    <a:gd name="connsiteX3397" fmla="*/ 24262 w 1209257"/>
                    <a:gd name="connsiteY3397" fmla="*/ 233368 h 977923"/>
                    <a:gd name="connsiteX3398" fmla="*/ 17954 w 1209257"/>
                    <a:gd name="connsiteY3398" fmla="*/ 226145 h 977923"/>
                    <a:gd name="connsiteX3399" fmla="*/ 24262 w 1209257"/>
                    <a:gd name="connsiteY3399" fmla="*/ 218922 h 977923"/>
                    <a:gd name="connsiteX3400" fmla="*/ 1171864 w 1209257"/>
                    <a:gd name="connsiteY3400" fmla="*/ 197252 h 977923"/>
                    <a:gd name="connsiteX3401" fmla="*/ 1178172 w 1209257"/>
                    <a:gd name="connsiteY3401" fmla="*/ 203919 h 977923"/>
                    <a:gd name="connsiteX3402" fmla="*/ 1171864 w 1209257"/>
                    <a:gd name="connsiteY3402" fmla="*/ 211143 h 977923"/>
                    <a:gd name="connsiteX3403" fmla="*/ 1165556 w 1209257"/>
                    <a:gd name="connsiteY3403" fmla="*/ 203919 h 977923"/>
                    <a:gd name="connsiteX3404" fmla="*/ 1171864 w 1209257"/>
                    <a:gd name="connsiteY3404" fmla="*/ 197252 h 977923"/>
                    <a:gd name="connsiteX3405" fmla="*/ 1152939 w 1209257"/>
                    <a:gd name="connsiteY3405" fmla="*/ 197252 h 977923"/>
                    <a:gd name="connsiteX3406" fmla="*/ 1158762 w 1209257"/>
                    <a:gd name="connsiteY3406" fmla="*/ 203919 h 977923"/>
                    <a:gd name="connsiteX3407" fmla="*/ 1152939 w 1209257"/>
                    <a:gd name="connsiteY3407" fmla="*/ 211143 h 977923"/>
                    <a:gd name="connsiteX3408" fmla="*/ 1146631 w 1209257"/>
                    <a:gd name="connsiteY3408" fmla="*/ 203919 h 977923"/>
                    <a:gd name="connsiteX3409" fmla="*/ 1152939 w 1209257"/>
                    <a:gd name="connsiteY3409" fmla="*/ 197252 h 977923"/>
                    <a:gd name="connsiteX3410" fmla="*/ 1133529 w 1209257"/>
                    <a:gd name="connsiteY3410" fmla="*/ 197252 h 977923"/>
                    <a:gd name="connsiteX3411" fmla="*/ 1139838 w 1209257"/>
                    <a:gd name="connsiteY3411" fmla="*/ 203919 h 977923"/>
                    <a:gd name="connsiteX3412" fmla="*/ 1133529 w 1209257"/>
                    <a:gd name="connsiteY3412" fmla="*/ 211143 h 977923"/>
                    <a:gd name="connsiteX3413" fmla="*/ 1127221 w 1209257"/>
                    <a:gd name="connsiteY3413" fmla="*/ 203919 h 977923"/>
                    <a:gd name="connsiteX3414" fmla="*/ 1133529 w 1209257"/>
                    <a:gd name="connsiteY3414" fmla="*/ 197252 h 977923"/>
                    <a:gd name="connsiteX3415" fmla="*/ 1114605 w 1209257"/>
                    <a:gd name="connsiteY3415" fmla="*/ 197252 h 977923"/>
                    <a:gd name="connsiteX3416" fmla="*/ 1120913 w 1209257"/>
                    <a:gd name="connsiteY3416" fmla="*/ 203919 h 977923"/>
                    <a:gd name="connsiteX3417" fmla="*/ 1114605 w 1209257"/>
                    <a:gd name="connsiteY3417" fmla="*/ 211143 h 977923"/>
                    <a:gd name="connsiteX3418" fmla="*/ 1108297 w 1209257"/>
                    <a:gd name="connsiteY3418" fmla="*/ 203919 h 977923"/>
                    <a:gd name="connsiteX3419" fmla="*/ 1114605 w 1209257"/>
                    <a:gd name="connsiteY3419" fmla="*/ 197252 h 977923"/>
                    <a:gd name="connsiteX3420" fmla="*/ 1095195 w 1209257"/>
                    <a:gd name="connsiteY3420" fmla="*/ 197252 h 977923"/>
                    <a:gd name="connsiteX3421" fmla="*/ 1101503 w 1209257"/>
                    <a:gd name="connsiteY3421" fmla="*/ 203919 h 977923"/>
                    <a:gd name="connsiteX3422" fmla="*/ 1095195 w 1209257"/>
                    <a:gd name="connsiteY3422" fmla="*/ 211143 h 977923"/>
                    <a:gd name="connsiteX3423" fmla="*/ 1089372 w 1209257"/>
                    <a:gd name="connsiteY3423" fmla="*/ 203919 h 977923"/>
                    <a:gd name="connsiteX3424" fmla="*/ 1095195 w 1209257"/>
                    <a:gd name="connsiteY3424" fmla="*/ 197252 h 977923"/>
                    <a:gd name="connsiteX3425" fmla="*/ 1076271 w 1209257"/>
                    <a:gd name="connsiteY3425" fmla="*/ 197252 h 977923"/>
                    <a:gd name="connsiteX3426" fmla="*/ 1082579 w 1209257"/>
                    <a:gd name="connsiteY3426" fmla="*/ 203919 h 977923"/>
                    <a:gd name="connsiteX3427" fmla="*/ 1076271 w 1209257"/>
                    <a:gd name="connsiteY3427" fmla="*/ 211143 h 977923"/>
                    <a:gd name="connsiteX3428" fmla="*/ 1069963 w 1209257"/>
                    <a:gd name="connsiteY3428" fmla="*/ 203919 h 977923"/>
                    <a:gd name="connsiteX3429" fmla="*/ 1076271 w 1209257"/>
                    <a:gd name="connsiteY3429" fmla="*/ 197252 h 977923"/>
                    <a:gd name="connsiteX3430" fmla="*/ 1057346 w 1209257"/>
                    <a:gd name="connsiteY3430" fmla="*/ 197252 h 977923"/>
                    <a:gd name="connsiteX3431" fmla="*/ 1063169 w 1209257"/>
                    <a:gd name="connsiteY3431" fmla="*/ 203919 h 977923"/>
                    <a:gd name="connsiteX3432" fmla="*/ 1057346 w 1209257"/>
                    <a:gd name="connsiteY3432" fmla="*/ 211143 h 977923"/>
                    <a:gd name="connsiteX3433" fmla="*/ 1051038 w 1209257"/>
                    <a:gd name="connsiteY3433" fmla="*/ 203919 h 977923"/>
                    <a:gd name="connsiteX3434" fmla="*/ 1057346 w 1209257"/>
                    <a:gd name="connsiteY3434" fmla="*/ 197252 h 977923"/>
                    <a:gd name="connsiteX3435" fmla="*/ 1037936 w 1209257"/>
                    <a:gd name="connsiteY3435" fmla="*/ 197252 h 977923"/>
                    <a:gd name="connsiteX3436" fmla="*/ 1044245 w 1209257"/>
                    <a:gd name="connsiteY3436" fmla="*/ 203919 h 977923"/>
                    <a:gd name="connsiteX3437" fmla="*/ 1037936 w 1209257"/>
                    <a:gd name="connsiteY3437" fmla="*/ 211143 h 977923"/>
                    <a:gd name="connsiteX3438" fmla="*/ 1031628 w 1209257"/>
                    <a:gd name="connsiteY3438" fmla="*/ 203919 h 977923"/>
                    <a:gd name="connsiteX3439" fmla="*/ 1037936 w 1209257"/>
                    <a:gd name="connsiteY3439" fmla="*/ 197252 h 977923"/>
                    <a:gd name="connsiteX3440" fmla="*/ 1019012 w 1209257"/>
                    <a:gd name="connsiteY3440" fmla="*/ 197252 h 977923"/>
                    <a:gd name="connsiteX3441" fmla="*/ 1024835 w 1209257"/>
                    <a:gd name="connsiteY3441" fmla="*/ 203919 h 977923"/>
                    <a:gd name="connsiteX3442" fmla="*/ 1019012 w 1209257"/>
                    <a:gd name="connsiteY3442" fmla="*/ 211143 h 977923"/>
                    <a:gd name="connsiteX3443" fmla="*/ 1012704 w 1209257"/>
                    <a:gd name="connsiteY3443" fmla="*/ 203919 h 977923"/>
                    <a:gd name="connsiteX3444" fmla="*/ 1019012 w 1209257"/>
                    <a:gd name="connsiteY3444" fmla="*/ 197252 h 977923"/>
                    <a:gd name="connsiteX3445" fmla="*/ 999602 w 1209257"/>
                    <a:gd name="connsiteY3445" fmla="*/ 197252 h 977923"/>
                    <a:gd name="connsiteX3446" fmla="*/ 1005910 w 1209257"/>
                    <a:gd name="connsiteY3446" fmla="*/ 203919 h 977923"/>
                    <a:gd name="connsiteX3447" fmla="*/ 999602 w 1209257"/>
                    <a:gd name="connsiteY3447" fmla="*/ 211143 h 977923"/>
                    <a:gd name="connsiteX3448" fmla="*/ 993779 w 1209257"/>
                    <a:gd name="connsiteY3448" fmla="*/ 203919 h 977923"/>
                    <a:gd name="connsiteX3449" fmla="*/ 999602 w 1209257"/>
                    <a:gd name="connsiteY3449" fmla="*/ 197252 h 977923"/>
                    <a:gd name="connsiteX3450" fmla="*/ 980678 w 1209257"/>
                    <a:gd name="connsiteY3450" fmla="*/ 197252 h 977923"/>
                    <a:gd name="connsiteX3451" fmla="*/ 986986 w 1209257"/>
                    <a:gd name="connsiteY3451" fmla="*/ 203919 h 977923"/>
                    <a:gd name="connsiteX3452" fmla="*/ 980678 w 1209257"/>
                    <a:gd name="connsiteY3452" fmla="*/ 211143 h 977923"/>
                    <a:gd name="connsiteX3453" fmla="*/ 974370 w 1209257"/>
                    <a:gd name="connsiteY3453" fmla="*/ 203919 h 977923"/>
                    <a:gd name="connsiteX3454" fmla="*/ 980678 w 1209257"/>
                    <a:gd name="connsiteY3454" fmla="*/ 197252 h 977923"/>
                    <a:gd name="connsiteX3455" fmla="*/ 961268 w 1209257"/>
                    <a:gd name="connsiteY3455" fmla="*/ 197252 h 977923"/>
                    <a:gd name="connsiteX3456" fmla="*/ 967576 w 1209257"/>
                    <a:gd name="connsiteY3456" fmla="*/ 203919 h 977923"/>
                    <a:gd name="connsiteX3457" fmla="*/ 961268 w 1209257"/>
                    <a:gd name="connsiteY3457" fmla="*/ 211143 h 977923"/>
                    <a:gd name="connsiteX3458" fmla="*/ 955445 w 1209257"/>
                    <a:gd name="connsiteY3458" fmla="*/ 203919 h 977923"/>
                    <a:gd name="connsiteX3459" fmla="*/ 961268 w 1209257"/>
                    <a:gd name="connsiteY3459" fmla="*/ 197252 h 977923"/>
                    <a:gd name="connsiteX3460" fmla="*/ 942343 w 1209257"/>
                    <a:gd name="connsiteY3460" fmla="*/ 197252 h 977923"/>
                    <a:gd name="connsiteX3461" fmla="*/ 948652 w 1209257"/>
                    <a:gd name="connsiteY3461" fmla="*/ 203919 h 977923"/>
                    <a:gd name="connsiteX3462" fmla="*/ 942343 w 1209257"/>
                    <a:gd name="connsiteY3462" fmla="*/ 211143 h 977923"/>
                    <a:gd name="connsiteX3463" fmla="*/ 936035 w 1209257"/>
                    <a:gd name="connsiteY3463" fmla="*/ 203919 h 977923"/>
                    <a:gd name="connsiteX3464" fmla="*/ 942343 w 1209257"/>
                    <a:gd name="connsiteY3464" fmla="*/ 197252 h 977923"/>
                    <a:gd name="connsiteX3465" fmla="*/ 923419 w 1209257"/>
                    <a:gd name="connsiteY3465" fmla="*/ 197252 h 977923"/>
                    <a:gd name="connsiteX3466" fmla="*/ 929242 w 1209257"/>
                    <a:gd name="connsiteY3466" fmla="*/ 203919 h 977923"/>
                    <a:gd name="connsiteX3467" fmla="*/ 923419 w 1209257"/>
                    <a:gd name="connsiteY3467" fmla="*/ 211143 h 977923"/>
                    <a:gd name="connsiteX3468" fmla="*/ 917111 w 1209257"/>
                    <a:gd name="connsiteY3468" fmla="*/ 203919 h 977923"/>
                    <a:gd name="connsiteX3469" fmla="*/ 923419 w 1209257"/>
                    <a:gd name="connsiteY3469" fmla="*/ 197252 h 977923"/>
                    <a:gd name="connsiteX3470" fmla="*/ 904009 w 1209257"/>
                    <a:gd name="connsiteY3470" fmla="*/ 197252 h 977923"/>
                    <a:gd name="connsiteX3471" fmla="*/ 910317 w 1209257"/>
                    <a:gd name="connsiteY3471" fmla="*/ 203919 h 977923"/>
                    <a:gd name="connsiteX3472" fmla="*/ 904009 w 1209257"/>
                    <a:gd name="connsiteY3472" fmla="*/ 211143 h 977923"/>
                    <a:gd name="connsiteX3473" fmla="*/ 897701 w 1209257"/>
                    <a:gd name="connsiteY3473" fmla="*/ 203919 h 977923"/>
                    <a:gd name="connsiteX3474" fmla="*/ 904009 w 1209257"/>
                    <a:gd name="connsiteY3474" fmla="*/ 197252 h 977923"/>
                    <a:gd name="connsiteX3475" fmla="*/ 885085 w 1209257"/>
                    <a:gd name="connsiteY3475" fmla="*/ 197252 h 977923"/>
                    <a:gd name="connsiteX3476" fmla="*/ 890908 w 1209257"/>
                    <a:gd name="connsiteY3476" fmla="*/ 203919 h 977923"/>
                    <a:gd name="connsiteX3477" fmla="*/ 885085 w 1209257"/>
                    <a:gd name="connsiteY3477" fmla="*/ 211143 h 977923"/>
                    <a:gd name="connsiteX3478" fmla="*/ 878777 w 1209257"/>
                    <a:gd name="connsiteY3478" fmla="*/ 203919 h 977923"/>
                    <a:gd name="connsiteX3479" fmla="*/ 885085 w 1209257"/>
                    <a:gd name="connsiteY3479" fmla="*/ 197252 h 977923"/>
                    <a:gd name="connsiteX3480" fmla="*/ 731748 w 1209257"/>
                    <a:gd name="connsiteY3480" fmla="*/ 197252 h 977923"/>
                    <a:gd name="connsiteX3481" fmla="*/ 738056 w 1209257"/>
                    <a:gd name="connsiteY3481" fmla="*/ 203919 h 977923"/>
                    <a:gd name="connsiteX3482" fmla="*/ 731748 w 1209257"/>
                    <a:gd name="connsiteY3482" fmla="*/ 211143 h 977923"/>
                    <a:gd name="connsiteX3483" fmla="*/ 725925 w 1209257"/>
                    <a:gd name="connsiteY3483" fmla="*/ 203919 h 977923"/>
                    <a:gd name="connsiteX3484" fmla="*/ 731748 w 1209257"/>
                    <a:gd name="connsiteY3484" fmla="*/ 197252 h 977923"/>
                    <a:gd name="connsiteX3485" fmla="*/ 617230 w 1209257"/>
                    <a:gd name="connsiteY3485" fmla="*/ 197252 h 977923"/>
                    <a:gd name="connsiteX3486" fmla="*/ 623538 w 1209257"/>
                    <a:gd name="connsiteY3486" fmla="*/ 203919 h 977923"/>
                    <a:gd name="connsiteX3487" fmla="*/ 617230 w 1209257"/>
                    <a:gd name="connsiteY3487" fmla="*/ 211143 h 977923"/>
                    <a:gd name="connsiteX3488" fmla="*/ 610922 w 1209257"/>
                    <a:gd name="connsiteY3488" fmla="*/ 203919 h 977923"/>
                    <a:gd name="connsiteX3489" fmla="*/ 617230 w 1209257"/>
                    <a:gd name="connsiteY3489" fmla="*/ 197252 h 977923"/>
                    <a:gd name="connsiteX3490" fmla="*/ 597820 w 1209257"/>
                    <a:gd name="connsiteY3490" fmla="*/ 197252 h 977923"/>
                    <a:gd name="connsiteX3491" fmla="*/ 604129 w 1209257"/>
                    <a:gd name="connsiteY3491" fmla="*/ 203919 h 977923"/>
                    <a:gd name="connsiteX3492" fmla="*/ 597820 w 1209257"/>
                    <a:gd name="connsiteY3492" fmla="*/ 211143 h 977923"/>
                    <a:gd name="connsiteX3493" fmla="*/ 591998 w 1209257"/>
                    <a:gd name="connsiteY3493" fmla="*/ 203919 h 977923"/>
                    <a:gd name="connsiteX3494" fmla="*/ 597820 w 1209257"/>
                    <a:gd name="connsiteY3494" fmla="*/ 197252 h 977923"/>
                    <a:gd name="connsiteX3495" fmla="*/ 578896 w 1209257"/>
                    <a:gd name="connsiteY3495" fmla="*/ 197252 h 977923"/>
                    <a:gd name="connsiteX3496" fmla="*/ 585204 w 1209257"/>
                    <a:gd name="connsiteY3496" fmla="*/ 203919 h 977923"/>
                    <a:gd name="connsiteX3497" fmla="*/ 578896 w 1209257"/>
                    <a:gd name="connsiteY3497" fmla="*/ 211143 h 977923"/>
                    <a:gd name="connsiteX3498" fmla="*/ 572588 w 1209257"/>
                    <a:gd name="connsiteY3498" fmla="*/ 203919 h 977923"/>
                    <a:gd name="connsiteX3499" fmla="*/ 578896 w 1209257"/>
                    <a:gd name="connsiteY3499" fmla="*/ 197252 h 977923"/>
                    <a:gd name="connsiteX3500" fmla="*/ 483303 w 1209257"/>
                    <a:gd name="connsiteY3500" fmla="*/ 197252 h 977923"/>
                    <a:gd name="connsiteX3501" fmla="*/ 489611 w 1209257"/>
                    <a:gd name="connsiteY3501" fmla="*/ 203919 h 977923"/>
                    <a:gd name="connsiteX3502" fmla="*/ 483303 w 1209257"/>
                    <a:gd name="connsiteY3502" fmla="*/ 211143 h 977923"/>
                    <a:gd name="connsiteX3503" fmla="*/ 476995 w 1209257"/>
                    <a:gd name="connsiteY3503" fmla="*/ 203919 h 977923"/>
                    <a:gd name="connsiteX3504" fmla="*/ 483303 w 1209257"/>
                    <a:gd name="connsiteY3504" fmla="*/ 197252 h 977923"/>
                    <a:gd name="connsiteX3505" fmla="*/ 463893 w 1209257"/>
                    <a:gd name="connsiteY3505" fmla="*/ 197252 h 977923"/>
                    <a:gd name="connsiteX3506" fmla="*/ 470201 w 1209257"/>
                    <a:gd name="connsiteY3506" fmla="*/ 203919 h 977923"/>
                    <a:gd name="connsiteX3507" fmla="*/ 463893 w 1209257"/>
                    <a:gd name="connsiteY3507" fmla="*/ 211143 h 977923"/>
                    <a:gd name="connsiteX3508" fmla="*/ 458070 w 1209257"/>
                    <a:gd name="connsiteY3508" fmla="*/ 203919 h 977923"/>
                    <a:gd name="connsiteX3509" fmla="*/ 463893 w 1209257"/>
                    <a:gd name="connsiteY3509" fmla="*/ 197252 h 977923"/>
                    <a:gd name="connsiteX3510" fmla="*/ 406634 w 1209257"/>
                    <a:gd name="connsiteY3510" fmla="*/ 197252 h 977923"/>
                    <a:gd name="connsiteX3511" fmla="*/ 412943 w 1209257"/>
                    <a:gd name="connsiteY3511" fmla="*/ 203919 h 977923"/>
                    <a:gd name="connsiteX3512" fmla="*/ 406634 w 1209257"/>
                    <a:gd name="connsiteY3512" fmla="*/ 211143 h 977923"/>
                    <a:gd name="connsiteX3513" fmla="*/ 400326 w 1209257"/>
                    <a:gd name="connsiteY3513" fmla="*/ 203919 h 977923"/>
                    <a:gd name="connsiteX3514" fmla="*/ 406634 w 1209257"/>
                    <a:gd name="connsiteY3514" fmla="*/ 197252 h 977923"/>
                    <a:gd name="connsiteX3515" fmla="*/ 387710 w 1209257"/>
                    <a:gd name="connsiteY3515" fmla="*/ 197252 h 977923"/>
                    <a:gd name="connsiteX3516" fmla="*/ 393533 w 1209257"/>
                    <a:gd name="connsiteY3516" fmla="*/ 203919 h 977923"/>
                    <a:gd name="connsiteX3517" fmla="*/ 387710 w 1209257"/>
                    <a:gd name="connsiteY3517" fmla="*/ 211143 h 977923"/>
                    <a:gd name="connsiteX3518" fmla="*/ 381402 w 1209257"/>
                    <a:gd name="connsiteY3518" fmla="*/ 203919 h 977923"/>
                    <a:gd name="connsiteX3519" fmla="*/ 387710 w 1209257"/>
                    <a:gd name="connsiteY3519" fmla="*/ 197252 h 977923"/>
                    <a:gd name="connsiteX3520" fmla="*/ 368300 w 1209257"/>
                    <a:gd name="connsiteY3520" fmla="*/ 197252 h 977923"/>
                    <a:gd name="connsiteX3521" fmla="*/ 374608 w 1209257"/>
                    <a:gd name="connsiteY3521" fmla="*/ 203919 h 977923"/>
                    <a:gd name="connsiteX3522" fmla="*/ 368300 w 1209257"/>
                    <a:gd name="connsiteY3522" fmla="*/ 211143 h 977923"/>
                    <a:gd name="connsiteX3523" fmla="*/ 362477 w 1209257"/>
                    <a:gd name="connsiteY3523" fmla="*/ 203919 h 977923"/>
                    <a:gd name="connsiteX3524" fmla="*/ 368300 w 1209257"/>
                    <a:gd name="connsiteY3524" fmla="*/ 197252 h 977923"/>
                    <a:gd name="connsiteX3525" fmla="*/ 349376 w 1209257"/>
                    <a:gd name="connsiteY3525" fmla="*/ 197252 h 977923"/>
                    <a:gd name="connsiteX3526" fmla="*/ 355684 w 1209257"/>
                    <a:gd name="connsiteY3526" fmla="*/ 203919 h 977923"/>
                    <a:gd name="connsiteX3527" fmla="*/ 349376 w 1209257"/>
                    <a:gd name="connsiteY3527" fmla="*/ 211143 h 977923"/>
                    <a:gd name="connsiteX3528" fmla="*/ 343068 w 1209257"/>
                    <a:gd name="connsiteY3528" fmla="*/ 203919 h 977923"/>
                    <a:gd name="connsiteX3529" fmla="*/ 349376 w 1209257"/>
                    <a:gd name="connsiteY3529" fmla="*/ 197252 h 977923"/>
                    <a:gd name="connsiteX3530" fmla="*/ 329966 w 1209257"/>
                    <a:gd name="connsiteY3530" fmla="*/ 197252 h 977923"/>
                    <a:gd name="connsiteX3531" fmla="*/ 336274 w 1209257"/>
                    <a:gd name="connsiteY3531" fmla="*/ 203919 h 977923"/>
                    <a:gd name="connsiteX3532" fmla="*/ 329966 w 1209257"/>
                    <a:gd name="connsiteY3532" fmla="*/ 211143 h 977923"/>
                    <a:gd name="connsiteX3533" fmla="*/ 324143 w 1209257"/>
                    <a:gd name="connsiteY3533" fmla="*/ 203919 h 977923"/>
                    <a:gd name="connsiteX3534" fmla="*/ 329966 w 1209257"/>
                    <a:gd name="connsiteY3534" fmla="*/ 197252 h 977923"/>
                    <a:gd name="connsiteX3535" fmla="*/ 311041 w 1209257"/>
                    <a:gd name="connsiteY3535" fmla="*/ 197252 h 977923"/>
                    <a:gd name="connsiteX3536" fmla="*/ 317350 w 1209257"/>
                    <a:gd name="connsiteY3536" fmla="*/ 203919 h 977923"/>
                    <a:gd name="connsiteX3537" fmla="*/ 311041 w 1209257"/>
                    <a:gd name="connsiteY3537" fmla="*/ 211143 h 977923"/>
                    <a:gd name="connsiteX3538" fmla="*/ 304733 w 1209257"/>
                    <a:gd name="connsiteY3538" fmla="*/ 203919 h 977923"/>
                    <a:gd name="connsiteX3539" fmla="*/ 311041 w 1209257"/>
                    <a:gd name="connsiteY3539" fmla="*/ 197252 h 977923"/>
                    <a:gd name="connsiteX3540" fmla="*/ 292117 w 1209257"/>
                    <a:gd name="connsiteY3540" fmla="*/ 197252 h 977923"/>
                    <a:gd name="connsiteX3541" fmla="*/ 297940 w 1209257"/>
                    <a:gd name="connsiteY3541" fmla="*/ 203919 h 977923"/>
                    <a:gd name="connsiteX3542" fmla="*/ 292117 w 1209257"/>
                    <a:gd name="connsiteY3542" fmla="*/ 211143 h 977923"/>
                    <a:gd name="connsiteX3543" fmla="*/ 285809 w 1209257"/>
                    <a:gd name="connsiteY3543" fmla="*/ 203919 h 977923"/>
                    <a:gd name="connsiteX3544" fmla="*/ 292117 w 1209257"/>
                    <a:gd name="connsiteY3544" fmla="*/ 197252 h 977923"/>
                    <a:gd name="connsiteX3545" fmla="*/ 272707 w 1209257"/>
                    <a:gd name="connsiteY3545" fmla="*/ 197252 h 977923"/>
                    <a:gd name="connsiteX3546" fmla="*/ 279015 w 1209257"/>
                    <a:gd name="connsiteY3546" fmla="*/ 203919 h 977923"/>
                    <a:gd name="connsiteX3547" fmla="*/ 272707 w 1209257"/>
                    <a:gd name="connsiteY3547" fmla="*/ 211143 h 977923"/>
                    <a:gd name="connsiteX3548" fmla="*/ 266399 w 1209257"/>
                    <a:gd name="connsiteY3548" fmla="*/ 203919 h 977923"/>
                    <a:gd name="connsiteX3549" fmla="*/ 272707 w 1209257"/>
                    <a:gd name="connsiteY3549" fmla="*/ 197252 h 977923"/>
                    <a:gd name="connsiteX3550" fmla="*/ 253783 w 1209257"/>
                    <a:gd name="connsiteY3550" fmla="*/ 197252 h 977923"/>
                    <a:gd name="connsiteX3551" fmla="*/ 259606 w 1209257"/>
                    <a:gd name="connsiteY3551" fmla="*/ 203919 h 977923"/>
                    <a:gd name="connsiteX3552" fmla="*/ 253783 w 1209257"/>
                    <a:gd name="connsiteY3552" fmla="*/ 211143 h 977923"/>
                    <a:gd name="connsiteX3553" fmla="*/ 247475 w 1209257"/>
                    <a:gd name="connsiteY3553" fmla="*/ 203919 h 977923"/>
                    <a:gd name="connsiteX3554" fmla="*/ 253783 w 1209257"/>
                    <a:gd name="connsiteY3554" fmla="*/ 197252 h 977923"/>
                    <a:gd name="connsiteX3555" fmla="*/ 234373 w 1209257"/>
                    <a:gd name="connsiteY3555" fmla="*/ 197252 h 977923"/>
                    <a:gd name="connsiteX3556" fmla="*/ 240681 w 1209257"/>
                    <a:gd name="connsiteY3556" fmla="*/ 203919 h 977923"/>
                    <a:gd name="connsiteX3557" fmla="*/ 234373 w 1209257"/>
                    <a:gd name="connsiteY3557" fmla="*/ 211143 h 977923"/>
                    <a:gd name="connsiteX3558" fmla="*/ 228550 w 1209257"/>
                    <a:gd name="connsiteY3558" fmla="*/ 203919 h 977923"/>
                    <a:gd name="connsiteX3559" fmla="*/ 234373 w 1209257"/>
                    <a:gd name="connsiteY3559" fmla="*/ 197252 h 977923"/>
                    <a:gd name="connsiteX3560" fmla="*/ 215448 w 1209257"/>
                    <a:gd name="connsiteY3560" fmla="*/ 197252 h 977923"/>
                    <a:gd name="connsiteX3561" fmla="*/ 221757 w 1209257"/>
                    <a:gd name="connsiteY3561" fmla="*/ 203919 h 977923"/>
                    <a:gd name="connsiteX3562" fmla="*/ 215448 w 1209257"/>
                    <a:gd name="connsiteY3562" fmla="*/ 211143 h 977923"/>
                    <a:gd name="connsiteX3563" fmla="*/ 209140 w 1209257"/>
                    <a:gd name="connsiteY3563" fmla="*/ 203919 h 977923"/>
                    <a:gd name="connsiteX3564" fmla="*/ 215448 w 1209257"/>
                    <a:gd name="connsiteY3564" fmla="*/ 197252 h 977923"/>
                    <a:gd name="connsiteX3565" fmla="*/ 196039 w 1209257"/>
                    <a:gd name="connsiteY3565" fmla="*/ 197252 h 977923"/>
                    <a:gd name="connsiteX3566" fmla="*/ 202347 w 1209257"/>
                    <a:gd name="connsiteY3566" fmla="*/ 203919 h 977923"/>
                    <a:gd name="connsiteX3567" fmla="*/ 196039 w 1209257"/>
                    <a:gd name="connsiteY3567" fmla="*/ 211143 h 977923"/>
                    <a:gd name="connsiteX3568" fmla="*/ 190216 w 1209257"/>
                    <a:gd name="connsiteY3568" fmla="*/ 203919 h 977923"/>
                    <a:gd name="connsiteX3569" fmla="*/ 196039 w 1209257"/>
                    <a:gd name="connsiteY3569" fmla="*/ 197252 h 977923"/>
                    <a:gd name="connsiteX3570" fmla="*/ 177114 w 1209257"/>
                    <a:gd name="connsiteY3570" fmla="*/ 197252 h 977923"/>
                    <a:gd name="connsiteX3571" fmla="*/ 183422 w 1209257"/>
                    <a:gd name="connsiteY3571" fmla="*/ 203919 h 977923"/>
                    <a:gd name="connsiteX3572" fmla="*/ 177114 w 1209257"/>
                    <a:gd name="connsiteY3572" fmla="*/ 211143 h 977923"/>
                    <a:gd name="connsiteX3573" fmla="*/ 170806 w 1209257"/>
                    <a:gd name="connsiteY3573" fmla="*/ 203919 h 977923"/>
                    <a:gd name="connsiteX3574" fmla="*/ 177114 w 1209257"/>
                    <a:gd name="connsiteY3574" fmla="*/ 197252 h 977923"/>
                    <a:gd name="connsiteX3575" fmla="*/ 158190 w 1209257"/>
                    <a:gd name="connsiteY3575" fmla="*/ 197252 h 977923"/>
                    <a:gd name="connsiteX3576" fmla="*/ 164013 w 1209257"/>
                    <a:gd name="connsiteY3576" fmla="*/ 203919 h 977923"/>
                    <a:gd name="connsiteX3577" fmla="*/ 158190 w 1209257"/>
                    <a:gd name="connsiteY3577" fmla="*/ 211143 h 977923"/>
                    <a:gd name="connsiteX3578" fmla="*/ 151882 w 1209257"/>
                    <a:gd name="connsiteY3578" fmla="*/ 203919 h 977923"/>
                    <a:gd name="connsiteX3579" fmla="*/ 158190 w 1209257"/>
                    <a:gd name="connsiteY3579" fmla="*/ 197252 h 977923"/>
                    <a:gd name="connsiteX3580" fmla="*/ 138780 w 1209257"/>
                    <a:gd name="connsiteY3580" fmla="*/ 197252 h 977923"/>
                    <a:gd name="connsiteX3581" fmla="*/ 145088 w 1209257"/>
                    <a:gd name="connsiteY3581" fmla="*/ 203919 h 977923"/>
                    <a:gd name="connsiteX3582" fmla="*/ 138780 w 1209257"/>
                    <a:gd name="connsiteY3582" fmla="*/ 211143 h 977923"/>
                    <a:gd name="connsiteX3583" fmla="*/ 132472 w 1209257"/>
                    <a:gd name="connsiteY3583" fmla="*/ 203919 h 977923"/>
                    <a:gd name="connsiteX3584" fmla="*/ 138780 w 1209257"/>
                    <a:gd name="connsiteY3584" fmla="*/ 197252 h 977923"/>
                    <a:gd name="connsiteX3585" fmla="*/ 119855 w 1209257"/>
                    <a:gd name="connsiteY3585" fmla="*/ 197252 h 977923"/>
                    <a:gd name="connsiteX3586" fmla="*/ 125678 w 1209257"/>
                    <a:gd name="connsiteY3586" fmla="*/ 203919 h 977923"/>
                    <a:gd name="connsiteX3587" fmla="*/ 119855 w 1209257"/>
                    <a:gd name="connsiteY3587" fmla="*/ 211143 h 977923"/>
                    <a:gd name="connsiteX3588" fmla="*/ 113547 w 1209257"/>
                    <a:gd name="connsiteY3588" fmla="*/ 203919 h 977923"/>
                    <a:gd name="connsiteX3589" fmla="*/ 119855 w 1209257"/>
                    <a:gd name="connsiteY3589" fmla="*/ 197252 h 977923"/>
                    <a:gd name="connsiteX3590" fmla="*/ 100446 w 1209257"/>
                    <a:gd name="connsiteY3590" fmla="*/ 197252 h 977923"/>
                    <a:gd name="connsiteX3591" fmla="*/ 106754 w 1209257"/>
                    <a:gd name="connsiteY3591" fmla="*/ 203919 h 977923"/>
                    <a:gd name="connsiteX3592" fmla="*/ 100446 w 1209257"/>
                    <a:gd name="connsiteY3592" fmla="*/ 211143 h 977923"/>
                    <a:gd name="connsiteX3593" fmla="*/ 94623 w 1209257"/>
                    <a:gd name="connsiteY3593" fmla="*/ 203919 h 977923"/>
                    <a:gd name="connsiteX3594" fmla="*/ 100446 w 1209257"/>
                    <a:gd name="connsiteY3594" fmla="*/ 197252 h 977923"/>
                    <a:gd name="connsiteX3595" fmla="*/ 81521 w 1209257"/>
                    <a:gd name="connsiteY3595" fmla="*/ 197252 h 977923"/>
                    <a:gd name="connsiteX3596" fmla="*/ 87829 w 1209257"/>
                    <a:gd name="connsiteY3596" fmla="*/ 203919 h 977923"/>
                    <a:gd name="connsiteX3597" fmla="*/ 81521 w 1209257"/>
                    <a:gd name="connsiteY3597" fmla="*/ 211143 h 977923"/>
                    <a:gd name="connsiteX3598" fmla="*/ 75213 w 1209257"/>
                    <a:gd name="connsiteY3598" fmla="*/ 203919 h 977923"/>
                    <a:gd name="connsiteX3599" fmla="*/ 81521 w 1209257"/>
                    <a:gd name="connsiteY3599" fmla="*/ 197252 h 977923"/>
                    <a:gd name="connsiteX3600" fmla="*/ 62111 w 1209257"/>
                    <a:gd name="connsiteY3600" fmla="*/ 197252 h 977923"/>
                    <a:gd name="connsiteX3601" fmla="*/ 68420 w 1209257"/>
                    <a:gd name="connsiteY3601" fmla="*/ 203919 h 977923"/>
                    <a:gd name="connsiteX3602" fmla="*/ 62111 w 1209257"/>
                    <a:gd name="connsiteY3602" fmla="*/ 211143 h 977923"/>
                    <a:gd name="connsiteX3603" fmla="*/ 56289 w 1209257"/>
                    <a:gd name="connsiteY3603" fmla="*/ 203919 h 977923"/>
                    <a:gd name="connsiteX3604" fmla="*/ 62111 w 1209257"/>
                    <a:gd name="connsiteY3604" fmla="*/ 197252 h 977923"/>
                    <a:gd name="connsiteX3605" fmla="*/ 43187 w 1209257"/>
                    <a:gd name="connsiteY3605" fmla="*/ 197252 h 977923"/>
                    <a:gd name="connsiteX3606" fmla="*/ 49495 w 1209257"/>
                    <a:gd name="connsiteY3606" fmla="*/ 203919 h 977923"/>
                    <a:gd name="connsiteX3607" fmla="*/ 43187 w 1209257"/>
                    <a:gd name="connsiteY3607" fmla="*/ 211143 h 977923"/>
                    <a:gd name="connsiteX3608" fmla="*/ 36879 w 1209257"/>
                    <a:gd name="connsiteY3608" fmla="*/ 203919 h 977923"/>
                    <a:gd name="connsiteX3609" fmla="*/ 43187 w 1209257"/>
                    <a:gd name="connsiteY3609" fmla="*/ 197252 h 977923"/>
                    <a:gd name="connsiteX3610" fmla="*/ 559486 w 1209257"/>
                    <a:gd name="connsiteY3610" fmla="*/ 177249 h 977923"/>
                    <a:gd name="connsiteX3611" fmla="*/ 564339 w 1209257"/>
                    <a:gd name="connsiteY3611" fmla="*/ 182249 h 977923"/>
                    <a:gd name="connsiteX3612" fmla="*/ 559486 w 1209257"/>
                    <a:gd name="connsiteY3612" fmla="*/ 187250 h 977923"/>
                    <a:gd name="connsiteX3613" fmla="*/ 555119 w 1209257"/>
                    <a:gd name="connsiteY3613" fmla="*/ 182249 h 977923"/>
                    <a:gd name="connsiteX3614" fmla="*/ 559486 w 1209257"/>
                    <a:gd name="connsiteY3614" fmla="*/ 177249 h 977923"/>
                    <a:gd name="connsiteX3615" fmla="*/ 1171007 w 1209257"/>
                    <a:gd name="connsiteY3615" fmla="*/ 176563 h 977923"/>
                    <a:gd name="connsiteX3616" fmla="*/ 1174061 w 1209257"/>
                    <a:gd name="connsiteY3616" fmla="*/ 186402 h 977923"/>
                    <a:gd name="connsiteX3617" fmla="*/ 1171864 w 1209257"/>
                    <a:gd name="connsiteY3617" fmla="*/ 188917 h 977923"/>
                    <a:gd name="connsiteX3618" fmla="*/ 1166041 w 1209257"/>
                    <a:gd name="connsiteY3618" fmla="*/ 182249 h 977923"/>
                    <a:gd name="connsiteX3619" fmla="*/ 292117 w 1209257"/>
                    <a:gd name="connsiteY3619" fmla="*/ 175582 h 977923"/>
                    <a:gd name="connsiteX3620" fmla="*/ 297940 w 1209257"/>
                    <a:gd name="connsiteY3620" fmla="*/ 182249 h 977923"/>
                    <a:gd name="connsiteX3621" fmla="*/ 292117 w 1209257"/>
                    <a:gd name="connsiteY3621" fmla="*/ 188917 h 977923"/>
                    <a:gd name="connsiteX3622" fmla="*/ 285809 w 1209257"/>
                    <a:gd name="connsiteY3622" fmla="*/ 182249 h 977923"/>
                    <a:gd name="connsiteX3623" fmla="*/ 292117 w 1209257"/>
                    <a:gd name="connsiteY3623" fmla="*/ 175582 h 977923"/>
                    <a:gd name="connsiteX3624" fmla="*/ 1152939 w 1209257"/>
                    <a:gd name="connsiteY3624" fmla="*/ 175026 h 977923"/>
                    <a:gd name="connsiteX3625" fmla="*/ 1158762 w 1209257"/>
                    <a:gd name="connsiteY3625" fmla="*/ 182249 h 977923"/>
                    <a:gd name="connsiteX3626" fmla="*/ 1152939 w 1209257"/>
                    <a:gd name="connsiteY3626" fmla="*/ 189473 h 977923"/>
                    <a:gd name="connsiteX3627" fmla="*/ 1146631 w 1209257"/>
                    <a:gd name="connsiteY3627" fmla="*/ 182249 h 977923"/>
                    <a:gd name="connsiteX3628" fmla="*/ 1152939 w 1209257"/>
                    <a:gd name="connsiteY3628" fmla="*/ 175026 h 977923"/>
                    <a:gd name="connsiteX3629" fmla="*/ 1133529 w 1209257"/>
                    <a:gd name="connsiteY3629" fmla="*/ 175026 h 977923"/>
                    <a:gd name="connsiteX3630" fmla="*/ 1139838 w 1209257"/>
                    <a:gd name="connsiteY3630" fmla="*/ 182249 h 977923"/>
                    <a:gd name="connsiteX3631" fmla="*/ 1133529 w 1209257"/>
                    <a:gd name="connsiteY3631" fmla="*/ 189473 h 977923"/>
                    <a:gd name="connsiteX3632" fmla="*/ 1127221 w 1209257"/>
                    <a:gd name="connsiteY3632" fmla="*/ 182249 h 977923"/>
                    <a:gd name="connsiteX3633" fmla="*/ 1133529 w 1209257"/>
                    <a:gd name="connsiteY3633" fmla="*/ 175026 h 977923"/>
                    <a:gd name="connsiteX3634" fmla="*/ 1114605 w 1209257"/>
                    <a:gd name="connsiteY3634" fmla="*/ 175026 h 977923"/>
                    <a:gd name="connsiteX3635" fmla="*/ 1120913 w 1209257"/>
                    <a:gd name="connsiteY3635" fmla="*/ 182249 h 977923"/>
                    <a:gd name="connsiteX3636" fmla="*/ 1114605 w 1209257"/>
                    <a:gd name="connsiteY3636" fmla="*/ 189473 h 977923"/>
                    <a:gd name="connsiteX3637" fmla="*/ 1108297 w 1209257"/>
                    <a:gd name="connsiteY3637" fmla="*/ 182249 h 977923"/>
                    <a:gd name="connsiteX3638" fmla="*/ 1114605 w 1209257"/>
                    <a:gd name="connsiteY3638" fmla="*/ 175026 h 977923"/>
                    <a:gd name="connsiteX3639" fmla="*/ 1095195 w 1209257"/>
                    <a:gd name="connsiteY3639" fmla="*/ 175026 h 977923"/>
                    <a:gd name="connsiteX3640" fmla="*/ 1101503 w 1209257"/>
                    <a:gd name="connsiteY3640" fmla="*/ 182249 h 977923"/>
                    <a:gd name="connsiteX3641" fmla="*/ 1095195 w 1209257"/>
                    <a:gd name="connsiteY3641" fmla="*/ 189473 h 977923"/>
                    <a:gd name="connsiteX3642" fmla="*/ 1089372 w 1209257"/>
                    <a:gd name="connsiteY3642" fmla="*/ 182249 h 977923"/>
                    <a:gd name="connsiteX3643" fmla="*/ 1095195 w 1209257"/>
                    <a:gd name="connsiteY3643" fmla="*/ 175026 h 977923"/>
                    <a:gd name="connsiteX3644" fmla="*/ 1076271 w 1209257"/>
                    <a:gd name="connsiteY3644" fmla="*/ 175026 h 977923"/>
                    <a:gd name="connsiteX3645" fmla="*/ 1082579 w 1209257"/>
                    <a:gd name="connsiteY3645" fmla="*/ 182249 h 977923"/>
                    <a:gd name="connsiteX3646" fmla="*/ 1076271 w 1209257"/>
                    <a:gd name="connsiteY3646" fmla="*/ 189473 h 977923"/>
                    <a:gd name="connsiteX3647" fmla="*/ 1069963 w 1209257"/>
                    <a:gd name="connsiteY3647" fmla="*/ 182249 h 977923"/>
                    <a:gd name="connsiteX3648" fmla="*/ 1076271 w 1209257"/>
                    <a:gd name="connsiteY3648" fmla="*/ 175026 h 977923"/>
                    <a:gd name="connsiteX3649" fmla="*/ 1057346 w 1209257"/>
                    <a:gd name="connsiteY3649" fmla="*/ 175026 h 977923"/>
                    <a:gd name="connsiteX3650" fmla="*/ 1063169 w 1209257"/>
                    <a:gd name="connsiteY3650" fmla="*/ 182249 h 977923"/>
                    <a:gd name="connsiteX3651" fmla="*/ 1057346 w 1209257"/>
                    <a:gd name="connsiteY3651" fmla="*/ 189473 h 977923"/>
                    <a:gd name="connsiteX3652" fmla="*/ 1051038 w 1209257"/>
                    <a:gd name="connsiteY3652" fmla="*/ 182249 h 977923"/>
                    <a:gd name="connsiteX3653" fmla="*/ 1057346 w 1209257"/>
                    <a:gd name="connsiteY3653" fmla="*/ 175026 h 977923"/>
                    <a:gd name="connsiteX3654" fmla="*/ 1019012 w 1209257"/>
                    <a:gd name="connsiteY3654" fmla="*/ 175026 h 977923"/>
                    <a:gd name="connsiteX3655" fmla="*/ 1024835 w 1209257"/>
                    <a:gd name="connsiteY3655" fmla="*/ 182249 h 977923"/>
                    <a:gd name="connsiteX3656" fmla="*/ 1019012 w 1209257"/>
                    <a:gd name="connsiteY3656" fmla="*/ 189473 h 977923"/>
                    <a:gd name="connsiteX3657" fmla="*/ 1012704 w 1209257"/>
                    <a:gd name="connsiteY3657" fmla="*/ 182249 h 977923"/>
                    <a:gd name="connsiteX3658" fmla="*/ 1019012 w 1209257"/>
                    <a:gd name="connsiteY3658" fmla="*/ 175026 h 977923"/>
                    <a:gd name="connsiteX3659" fmla="*/ 999602 w 1209257"/>
                    <a:gd name="connsiteY3659" fmla="*/ 175026 h 977923"/>
                    <a:gd name="connsiteX3660" fmla="*/ 1005910 w 1209257"/>
                    <a:gd name="connsiteY3660" fmla="*/ 182249 h 977923"/>
                    <a:gd name="connsiteX3661" fmla="*/ 999602 w 1209257"/>
                    <a:gd name="connsiteY3661" fmla="*/ 189473 h 977923"/>
                    <a:gd name="connsiteX3662" fmla="*/ 993779 w 1209257"/>
                    <a:gd name="connsiteY3662" fmla="*/ 182249 h 977923"/>
                    <a:gd name="connsiteX3663" fmla="*/ 999602 w 1209257"/>
                    <a:gd name="connsiteY3663" fmla="*/ 175026 h 977923"/>
                    <a:gd name="connsiteX3664" fmla="*/ 980678 w 1209257"/>
                    <a:gd name="connsiteY3664" fmla="*/ 175026 h 977923"/>
                    <a:gd name="connsiteX3665" fmla="*/ 986986 w 1209257"/>
                    <a:gd name="connsiteY3665" fmla="*/ 182249 h 977923"/>
                    <a:gd name="connsiteX3666" fmla="*/ 980678 w 1209257"/>
                    <a:gd name="connsiteY3666" fmla="*/ 189473 h 977923"/>
                    <a:gd name="connsiteX3667" fmla="*/ 974370 w 1209257"/>
                    <a:gd name="connsiteY3667" fmla="*/ 182249 h 977923"/>
                    <a:gd name="connsiteX3668" fmla="*/ 980678 w 1209257"/>
                    <a:gd name="connsiteY3668" fmla="*/ 175026 h 977923"/>
                    <a:gd name="connsiteX3669" fmla="*/ 961268 w 1209257"/>
                    <a:gd name="connsiteY3669" fmla="*/ 175026 h 977923"/>
                    <a:gd name="connsiteX3670" fmla="*/ 967576 w 1209257"/>
                    <a:gd name="connsiteY3670" fmla="*/ 182249 h 977923"/>
                    <a:gd name="connsiteX3671" fmla="*/ 961268 w 1209257"/>
                    <a:gd name="connsiteY3671" fmla="*/ 189473 h 977923"/>
                    <a:gd name="connsiteX3672" fmla="*/ 955445 w 1209257"/>
                    <a:gd name="connsiteY3672" fmla="*/ 182249 h 977923"/>
                    <a:gd name="connsiteX3673" fmla="*/ 961268 w 1209257"/>
                    <a:gd name="connsiteY3673" fmla="*/ 175026 h 977923"/>
                    <a:gd name="connsiteX3674" fmla="*/ 942343 w 1209257"/>
                    <a:gd name="connsiteY3674" fmla="*/ 175026 h 977923"/>
                    <a:gd name="connsiteX3675" fmla="*/ 948652 w 1209257"/>
                    <a:gd name="connsiteY3675" fmla="*/ 182249 h 977923"/>
                    <a:gd name="connsiteX3676" fmla="*/ 942343 w 1209257"/>
                    <a:gd name="connsiteY3676" fmla="*/ 189473 h 977923"/>
                    <a:gd name="connsiteX3677" fmla="*/ 936035 w 1209257"/>
                    <a:gd name="connsiteY3677" fmla="*/ 182249 h 977923"/>
                    <a:gd name="connsiteX3678" fmla="*/ 942343 w 1209257"/>
                    <a:gd name="connsiteY3678" fmla="*/ 175026 h 977923"/>
                    <a:gd name="connsiteX3679" fmla="*/ 923419 w 1209257"/>
                    <a:gd name="connsiteY3679" fmla="*/ 175026 h 977923"/>
                    <a:gd name="connsiteX3680" fmla="*/ 929242 w 1209257"/>
                    <a:gd name="connsiteY3680" fmla="*/ 182249 h 977923"/>
                    <a:gd name="connsiteX3681" fmla="*/ 923419 w 1209257"/>
                    <a:gd name="connsiteY3681" fmla="*/ 189473 h 977923"/>
                    <a:gd name="connsiteX3682" fmla="*/ 917111 w 1209257"/>
                    <a:gd name="connsiteY3682" fmla="*/ 182249 h 977923"/>
                    <a:gd name="connsiteX3683" fmla="*/ 923419 w 1209257"/>
                    <a:gd name="connsiteY3683" fmla="*/ 175026 h 977923"/>
                    <a:gd name="connsiteX3684" fmla="*/ 904009 w 1209257"/>
                    <a:gd name="connsiteY3684" fmla="*/ 175026 h 977923"/>
                    <a:gd name="connsiteX3685" fmla="*/ 910317 w 1209257"/>
                    <a:gd name="connsiteY3685" fmla="*/ 182249 h 977923"/>
                    <a:gd name="connsiteX3686" fmla="*/ 904009 w 1209257"/>
                    <a:gd name="connsiteY3686" fmla="*/ 189473 h 977923"/>
                    <a:gd name="connsiteX3687" fmla="*/ 897701 w 1209257"/>
                    <a:gd name="connsiteY3687" fmla="*/ 182249 h 977923"/>
                    <a:gd name="connsiteX3688" fmla="*/ 904009 w 1209257"/>
                    <a:gd name="connsiteY3688" fmla="*/ 175026 h 977923"/>
                    <a:gd name="connsiteX3689" fmla="*/ 636155 w 1209257"/>
                    <a:gd name="connsiteY3689" fmla="*/ 175026 h 977923"/>
                    <a:gd name="connsiteX3690" fmla="*/ 642463 w 1209257"/>
                    <a:gd name="connsiteY3690" fmla="*/ 182249 h 977923"/>
                    <a:gd name="connsiteX3691" fmla="*/ 636155 w 1209257"/>
                    <a:gd name="connsiteY3691" fmla="*/ 189473 h 977923"/>
                    <a:gd name="connsiteX3692" fmla="*/ 629847 w 1209257"/>
                    <a:gd name="connsiteY3692" fmla="*/ 182249 h 977923"/>
                    <a:gd name="connsiteX3693" fmla="*/ 636155 w 1209257"/>
                    <a:gd name="connsiteY3693" fmla="*/ 175026 h 977923"/>
                    <a:gd name="connsiteX3694" fmla="*/ 617230 w 1209257"/>
                    <a:gd name="connsiteY3694" fmla="*/ 175026 h 977923"/>
                    <a:gd name="connsiteX3695" fmla="*/ 623538 w 1209257"/>
                    <a:gd name="connsiteY3695" fmla="*/ 182249 h 977923"/>
                    <a:gd name="connsiteX3696" fmla="*/ 617230 w 1209257"/>
                    <a:gd name="connsiteY3696" fmla="*/ 189473 h 977923"/>
                    <a:gd name="connsiteX3697" fmla="*/ 610922 w 1209257"/>
                    <a:gd name="connsiteY3697" fmla="*/ 182249 h 977923"/>
                    <a:gd name="connsiteX3698" fmla="*/ 617230 w 1209257"/>
                    <a:gd name="connsiteY3698" fmla="*/ 175026 h 977923"/>
                    <a:gd name="connsiteX3699" fmla="*/ 597820 w 1209257"/>
                    <a:gd name="connsiteY3699" fmla="*/ 175026 h 977923"/>
                    <a:gd name="connsiteX3700" fmla="*/ 604129 w 1209257"/>
                    <a:gd name="connsiteY3700" fmla="*/ 182249 h 977923"/>
                    <a:gd name="connsiteX3701" fmla="*/ 597820 w 1209257"/>
                    <a:gd name="connsiteY3701" fmla="*/ 189473 h 977923"/>
                    <a:gd name="connsiteX3702" fmla="*/ 591998 w 1209257"/>
                    <a:gd name="connsiteY3702" fmla="*/ 182249 h 977923"/>
                    <a:gd name="connsiteX3703" fmla="*/ 597820 w 1209257"/>
                    <a:gd name="connsiteY3703" fmla="*/ 175026 h 977923"/>
                    <a:gd name="connsiteX3704" fmla="*/ 578896 w 1209257"/>
                    <a:gd name="connsiteY3704" fmla="*/ 175026 h 977923"/>
                    <a:gd name="connsiteX3705" fmla="*/ 585204 w 1209257"/>
                    <a:gd name="connsiteY3705" fmla="*/ 182249 h 977923"/>
                    <a:gd name="connsiteX3706" fmla="*/ 578896 w 1209257"/>
                    <a:gd name="connsiteY3706" fmla="*/ 189473 h 977923"/>
                    <a:gd name="connsiteX3707" fmla="*/ 572588 w 1209257"/>
                    <a:gd name="connsiteY3707" fmla="*/ 182249 h 977923"/>
                    <a:gd name="connsiteX3708" fmla="*/ 578896 w 1209257"/>
                    <a:gd name="connsiteY3708" fmla="*/ 175026 h 977923"/>
                    <a:gd name="connsiteX3709" fmla="*/ 502227 w 1209257"/>
                    <a:gd name="connsiteY3709" fmla="*/ 175026 h 977923"/>
                    <a:gd name="connsiteX3710" fmla="*/ 508536 w 1209257"/>
                    <a:gd name="connsiteY3710" fmla="*/ 182249 h 977923"/>
                    <a:gd name="connsiteX3711" fmla="*/ 502227 w 1209257"/>
                    <a:gd name="connsiteY3711" fmla="*/ 189473 h 977923"/>
                    <a:gd name="connsiteX3712" fmla="*/ 495919 w 1209257"/>
                    <a:gd name="connsiteY3712" fmla="*/ 182249 h 977923"/>
                    <a:gd name="connsiteX3713" fmla="*/ 502227 w 1209257"/>
                    <a:gd name="connsiteY3713" fmla="*/ 175026 h 977923"/>
                    <a:gd name="connsiteX3714" fmla="*/ 483303 w 1209257"/>
                    <a:gd name="connsiteY3714" fmla="*/ 175026 h 977923"/>
                    <a:gd name="connsiteX3715" fmla="*/ 489611 w 1209257"/>
                    <a:gd name="connsiteY3715" fmla="*/ 182249 h 977923"/>
                    <a:gd name="connsiteX3716" fmla="*/ 483303 w 1209257"/>
                    <a:gd name="connsiteY3716" fmla="*/ 189473 h 977923"/>
                    <a:gd name="connsiteX3717" fmla="*/ 476995 w 1209257"/>
                    <a:gd name="connsiteY3717" fmla="*/ 182249 h 977923"/>
                    <a:gd name="connsiteX3718" fmla="*/ 483303 w 1209257"/>
                    <a:gd name="connsiteY3718" fmla="*/ 175026 h 977923"/>
                    <a:gd name="connsiteX3719" fmla="*/ 463893 w 1209257"/>
                    <a:gd name="connsiteY3719" fmla="*/ 175026 h 977923"/>
                    <a:gd name="connsiteX3720" fmla="*/ 470201 w 1209257"/>
                    <a:gd name="connsiteY3720" fmla="*/ 182249 h 977923"/>
                    <a:gd name="connsiteX3721" fmla="*/ 463893 w 1209257"/>
                    <a:gd name="connsiteY3721" fmla="*/ 189473 h 977923"/>
                    <a:gd name="connsiteX3722" fmla="*/ 458070 w 1209257"/>
                    <a:gd name="connsiteY3722" fmla="*/ 182249 h 977923"/>
                    <a:gd name="connsiteX3723" fmla="*/ 463893 w 1209257"/>
                    <a:gd name="connsiteY3723" fmla="*/ 175026 h 977923"/>
                    <a:gd name="connsiteX3724" fmla="*/ 406634 w 1209257"/>
                    <a:gd name="connsiteY3724" fmla="*/ 175026 h 977923"/>
                    <a:gd name="connsiteX3725" fmla="*/ 412943 w 1209257"/>
                    <a:gd name="connsiteY3725" fmla="*/ 182249 h 977923"/>
                    <a:gd name="connsiteX3726" fmla="*/ 406634 w 1209257"/>
                    <a:gd name="connsiteY3726" fmla="*/ 189473 h 977923"/>
                    <a:gd name="connsiteX3727" fmla="*/ 400326 w 1209257"/>
                    <a:gd name="connsiteY3727" fmla="*/ 182249 h 977923"/>
                    <a:gd name="connsiteX3728" fmla="*/ 406634 w 1209257"/>
                    <a:gd name="connsiteY3728" fmla="*/ 175026 h 977923"/>
                    <a:gd name="connsiteX3729" fmla="*/ 387710 w 1209257"/>
                    <a:gd name="connsiteY3729" fmla="*/ 175026 h 977923"/>
                    <a:gd name="connsiteX3730" fmla="*/ 393533 w 1209257"/>
                    <a:gd name="connsiteY3730" fmla="*/ 182249 h 977923"/>
                    <a:gd name="connsiteX3731" fmla="*/ 387710 w 1209257"/>
                    <a:gd name="connsiteY3731" fmla="*/ 189473 h 977923"/>
                    <a:gd name="connsiteX3732" fmla="*/ 381402 w 1209257"/>
                    <a:gd name="connsiteY3732" fmla="*/ 182249 h 977923"/>
                    <a:gd name="connsiteX3733" fmla="*/ 387710 w 1209257"/>
                    <a:gd name="connsiteY3733" fmla="*/ 175026 h 977923"/>
                    <a:gd name="connsiteX3734" fmla="*/ 368300 w 1209257"/>
                    <a:gd name="connsiteY3734" fmla="*/ 175026 h 977923"/>
                    <a:gd name="connsiteX3735" fmla="*/ 374608 w 1209257"/>
                    <a:gd name="connsiteY3735" fmla="*/ 182249 h 977923"/>
                    <a:gd name="connsiteX3736" fmla="*/ 368300 w 1209257"/>
                    <a:gd name="connsiteY3736" fmla="*/ 189473 h 977923"/>
                    <a:gd name="connsiteX3737" fmla="*/ 362477 w 1209257"/>
                    <a:gd name="connsiteY3737" fmla="*/ 182249 h 977923"/>
                    <a:gd name="connsiteX3738" fmla="*/ 368300 w 1209257"/>
                    <a:gd name="connsiteY3738" fmla="*/ 175026 h 977923"/>
                    <a:gd name="connsiteX3739" fmla="*/ 349376 w 1209257"/>
                    <a:gd name="connsiteY3739" fmla="*/ 175026 h 977923"/>
                    <a:gd name="connsiteX3740" fmla="*/ 355684 w 1209257"/>
                    <a:gd name="connsiteY3740" fmla="*/ 182249 h 977923"/>
                    <a:gd name="connsiteX3741" fmla="*/ 349376 w 1209257"/>
                    <a:gd name="connsiteY3741" fmla="*/ 189473 h 977923"/>
                    <a:gd name="connsiteX3742" fmla="*/ 343068 w 1209257"/>
                    <a:gd name="connsiteY3742" fmla="*/ 182249 h 977923"/>
                    <a:gd name="connsiteX3743" fmla="*/ 349376 w 1209257"/>
                    <a:gd name="connsiteY3743" fmla="*/ 175026 h 977923"/>
                    <a:gd name="connsiteX3744" fmla="*/ 329966 w 1209257"/>
                    <a:gd name="connsiteY3744" fmla="*/ 175026 h 977923"/>
                    <a:gd name="connsiteX3745" fmla="*/ 336274 w 1209257"/>
                    <a:gd name="connsiteY3745" fmla="*/ 182249 h 977923"/>
                    <a:gd name="connsiteX3746" fmla="*/ 329966 w 1209257"/>
                    <a:gd name="connsiteY3746" fmla="*/ 189473 h 977923"/>
                    <a:gd name="connsiteX3747" fmla="*/ 324143 w 1209257"/>
                    <a:gd name="connsiteY3747" fmla="*/ 182249 h 977923"/>
                    <a:gd name="connsiteX3748" fmla="*/ 329966 w 1209257"/>
                    <a:gd name="connsiteY3748" fmla="*/ 175026 h 977923"/>
                    <a:gd name="connsiteX3749" fmla="*/ 311041 w 1209257"/>
                    <a:gd name="connsiteY3749" fmla="*/ 175026 h 977923"/>
                    <a:gd name="connsiteX3750" fmla="*/ 317350 w 1209257"/>
                    <a:gd name="connsiteY3750" fmla="*/ 182249 h 977923"/>
                    <a:gd name="connsiteX3751" fmla="*/ 311041 w 1209257"/>
                    <a:gd name="connsiteY3751" fmla="*/ 189473 h 977923"/>
                    <a:gd name="connsiteX3752" fmla="*/ 304733 w 1209257"/>
                    <a:gd name="connsiteY3752" fmla="*/ 182249 h 977923"/>
                    <a:gd name="connsiteX3753" fmla="*/ 311041 w 1209257"/>
                    <a:gd name="connsiteY3753" fmla="*/ 175026 h 977923"/>
                    <a:gd name="connsiteX3754" fmla="*/ 272707 w 1209257"/>
                    <a:gd name="connsiteY3754" fmla="*/ 175026 h 977923"/>
                    <a:gd name="connsiteX3755" fmla="*/ 279015 w 1209257"/>
                    <a:gd name="connsiteY3755" fmla="*/ 182249 h 977923"/>
                    <a:gd name="connsiteX3756" fmla="*/ 272707 w 1209257"/>
                    <a:gd name="connsiteY3756" fmla="*/ 189473 h 977923"/>
                    <a:gd name="connsiteX3757" fmla="*/ 266399 w 1209257"/>
                    <a:gd name="connsiteY3757" fmla="*/ 182249 h 977923"/>
                    <a:gd name="connsiteX3758" fmla="*/ 272707 w 1209257"/>
                    <a:gd name="connsiteY3758" fmla="*/ 175026 h 977923"/>
                    <a:gd name="connsiteX3759" fmla="*/ 253783 w 1209257"/>
                    <a:gd name="connsiteY3759" fmla="*/ 175026 h 977923"/>
                    <a:gd name="connsiteX3760" fmla="*/ 259606 w 1209257"/>
                    <a:gd name="connsiteY3760" fmla="*/ 182249 h 977923"/>
                    <a:gd name="connsiteX3761" fmla="*/ 253783 w 1209257"/>
                    <a:gd name="connsiteY3761" fmla="*/ 189473 h 977923"/>
                    <a:gd name="connsiteX3762" fmla="*/ 247475 w 1209257"/>
                    <a:gd name="connsiteY3762" fmla="*/ 182249 h 977923"/>
                    <a:gd name="connsiteX3763" fmla="*/ 253783 w 1209257"/>
                    <a:gd name="connsiteY3763" fmla="*/ 175026 h 977923"/>
                    <a:gd name="connsiteX3764" fmla="*/ 234373 w 1209257"/>
                    <a:gd name="connsiteY3764" fmla="*/ 175026 h 977923"/>
                    <a:gd name="connsiteX3765" fmla="*/ 240681 w 1209257"/>
                    <a:gd name="connsiteY3765" fmla="*/ 182249 h 977923"/>
                    <a:gd name="connsiteX3766" fmla="*/ 234373 w 1209257"/>
                    <a:gd name="connsiteY3766" fmla="*/ 189473 h 977923"/>
                    <a:gd name="connsiteX3767" fmla="*/ 228550 w 1209257"/>
                    <a:gd name="connsiteY3767" fmla="*/ 182249 h 977923"/>
                    <a:gd name="connsiteX3768" fmla="*/ 234373 w 1209257"/>
                    <a:gd name="connsiteY3768" fmla="*/ 175026 h 977923"/>
                    <a:gd name="connsiteX3769" fmla="*/ 215448 w 1209257"/>
                    <a:gd name="connsiteY3769" fmla="*/ 175026 h 977923"/>
                    <a:gd name="connsiteX3770" fmla="*/ 221757 w 1209257"/>
                    <a:gd name="connsiteY3770" fmla="*/ 182249 h 977923"/>
                    <a:gd name="connsiteX3771" fmla="*/ 215448 w 1209257"/>
                    <a:gd name="connsiteY3771" fmla="*/ 189473 h 977923"/>
                    <a:gd name="connsiteX3772" fmla="*/ 209140 w 1209257"/>
                    <a:gd name="connsiteY3772" fmla="*/ 182249 h 977923"/>
                    <a:gd name="connsiteX3773" fmla="*/ 215448 w 1209257"/>
                    <a:gd name="connsiteY3773" fmla="*/ 175026 h 977923"/>
                    <a:gd name="connsiteX3774" fmla="*/ 196039 w 1209257"/>
                    <a:gd name="connsiteY3774" fmla="*/ 175026 h 977923"/>
                    <a:gd name="connsiteX3775" fmla="*/ 202347 w 1209257"/>
                    <a:gd name="connsiteY3775" fmla="*/ 182249 h 977923"/>
                    <a:gd name="connsiteX3776" fmla="*/ 196039 w 1209257"/>
                    <a:gd name="connsiteY3776" fmla="*/ 189473 h 977923"/>
                    <a:gd name="connsiteX3777" fmla="*/ 190216 w 1209257"/>
                    <a:gd name="connsiteY3777" fmla="*/ 182249 h 977923"/>
                    <a:gd name="connsiteX3778" fmla="*/ 196039 w 1209257"/>
                    <a:gd name="connsiteY3778" fmla="*/ 175026 h 977923"/>
                    <a:gd name="connsiteX3779" fmla="*/ 177114 w 1209257"/>
                    <a:gd name="connsiteY3779" fmla="*/ 175026 h 977923"/>
                    <a:gd name="connsiteX3780" fmla="*/ 183422 w 1209257"/>
                    <a:gd name="connsiteY3780" fmla="*/ 182249 h 977923"/>
                    <a:gd name="connsiteX3781" fmla="*/ 177114 w 1209257"/>
                    <a:gd name="connsiteY3781" fmla="*/ 189473 h 977923"/>
                    <a:gd name="connsiteX3782" fmla="*/ 170806 w 1209257"/>
                    <a:gd name="connsiteY3782" fmla="*/ 182249 h 977923"/>
                    <a:gd name="connsiteX3783" fmla="*/ 177114 w 1209257"/>
                    <a:gd name="connsiteY3783" fmla="*/ 175026 h 977923"/>
                    <a:gd name="connsiteX3784" fmla="*/ 158190 w 1209257"/>
                    <a:gd name="connsiteY3784" fmla="*/ 175026 h 977923"/>
                    <a:gd name="connsiteX3785" fmla="*/ 164013 w 1209257"/>
                    <a:gd name="connsiteY3785" fmla="*/ 182249 h 977923"/>
                    <a:gd name="connsiteX3786" fmla="*/ 158190 w 1209257"/>
                    <a:gd name="connsiteY3786" fmla="*/ 189473 h 977923"/>
                    <a:gd name="connsiteX3787" fmla="*/ 151882 w 1209257"/>
                    <a:gd name="connsiteY3787" fmla="*/ 182249 h 977923"/>
                    <a:gd name="connsiteX3788" fmla="*/ 158190 w 1209257"/>
                    <a:gd name="connsiteY3788" fmla="*/ 175026 h 977923"/>
                    <a:gd name="connsiteX3789" fmla="*/ 138780 w 1209257"/>
                    <a:gd name="connsiteY3789" fmla="*/ 175026 h 977923"/>
                    <a:gd name="connsiteX3790" fmla="*/ 145088 w 1209257"/>
                    <a:gd name="connsiteY3790" fmla="*/ 182249 h 977923"/>
                    <a:gd name="connsiteX3791" fmla="*/ 138780 w 1209257"/>
                    <a:gd name="connsiteY3791" fmla="*/ 189473 h 977923"/>
                    <a:gd name="connsiteX3792" fmla="*/ 132472 w 1209257"/>
                    <a:gd name="connsiteY3792" fmla="*/ 182249 h 977923"/>
                    <a:gd name="connsiteX3793" fmla="*/ 138780 w 1209257"/>
                    <a:gd name="connsiteY3793" fmla="*/ 175026 h 977923"/>
                    <a:gd name="connsiteX3794" fmla="*/ 119855 w 1209257"/>
                    <a:gd name="connsiteY3794" fmla="*/ 175026 h 977923"/>
                    <a:gd name="connsiteX3795" fmla="*/ 125678 w 1209257"/>
                    <a:gd name="connsiteY3795" fmla="*/ 182249 h 977923"/>
                    <a:gd name="connsiteX3796" fmla="*/ 119855 w 1209257"/>
                    <a:gd name="connsiteY3796" fmla="*/ 189473 h 977923"/>
                    <a:gd name="connsiteX3797" fmla="*/ 113547 w 1209257"/>
                    <a:gd name="connsiteY3797" fmla="*/ 182249 h 977923"/>
                    <a:gd name="connsiteX3798" fmla="*/ 119855 w 1209257"/>
                    <a:gd name="connsiteY3798" fmla="*/ 175026 h 977923"/>
                    <a:gd name="connsiteX3799" fmla="*/ 100446 w 1209257"/>
                    <a:gd name="connsiteY3799" fmla="*/ 175026 h 977923"/>
                    <a:gd name="connsiteX3800" fmla="*/ 106754 w 1209257"/>
                    <a:gd name="connsiteY3800" fmla="*/ 182249 h 977923"/>
                    <a:gd name="connsiteX3801" fmla="*/ 100446 w 1209257"/>
                    <a:gd name="connsiteY3801" fmla="*/ 189473 h 977923"/>
                    <a:gd name="connsiteX3802" fmla="*/ 94623 w 1209257"/>
                    <a:gd name="connsiteY3802" fmla="*/ 182249 h 977923"/>
                    <a:gd name="connsiteX3803" fmla="*/ 100446 w 1209257"/>
                    <a:gd name="connsiteY3803" fmla="*/ 175026 h 977923"/>
                    <a:gd name="connsiteX3804" fmla="*/ 81521 w 1209257"/>
                    <a:gd name="connsiteY3804" fmla="*/ 175026 h 977923"/>
                    <a:gd name="connsiteX3805" fmla="*/ 87829 w 1209257"/>
                    <a:gd name="connsiteY3805" fmla="*/ 182249 h 977923"/>
                    <a:gd name="connsiteX3806" fmla="*/ 81521 w 1209257"/>
                    <a:gd name="connsiteY3806" fmla="*/ 189473 h 977923"/>
                    <a:gd name="connsiteX3807" fmla="*/ 75213 w 1209257"/>
                    <a:gd name="connsiteY3807" fmla="*/ 182249 h 977923"/>
                    <a:gd name="connsiteX3808" fmla="*/ 81521 w 1209257"/>
                    <a:gd name="connsiteY3808" fmla="*/ 175026 h 977923"/>
                    <a:gd name="connsiteX3809" fmla="*/ 62111 w 1209257"/>
                    <a:gd name="connsiteY3809" fmla="*/ 175026 h 977923"/>
                    <a:gd name="connsiteX3810" fmla="*/ 68420 w 1209257"/>
                    <a:gd name="connsiteY3810" fmla="*/ 182249 h 977923"/>
                    <a:gd name="connsiteX3811" fmla="*/ 62111 w 1209257"/>
                    <a:gd name="connsiteY3811" fmla="*/ 189473 h 977923"/>
                    <a:gd name="connsiteX3812" fmla="*/ 56289 w 1209257"/>
                    <a:gd name="connsiteY3812" fmla="*/ 182249 h 977923"/>
                    <a:gd name="connsiteX3813" fmla="*/ 62111 w 1209257"/>
                    <a:gd name="connsiteY3813" fmla="*/ 175026 h 977923"/>
                    <a:gd name="connsiteX3814" fmla="*/ 43187 w 1209257"/>
                    <a:gd name="connsiteY3814" fmla="*/ 175026 h 977923"/>
                    <a:gd name="connsiteX3815" fmla="*/ 49495 w 1209257"/>
                    <a:gd name="connsiteY3815" fmla="*/ 182249 h 977923"/>
                    <a:gd name="connsiteX3816" fmla="*/ 43187 w 1209257"/>
                    <a:gd name="connsiteY3816" fmla="*/ 189473 h 977923"/>
                    <a:gd name="connsiteX3817" fmla="*/ 36879 w 1209257"/>
                    <a:gd name="connsiteY3817" fmla="*/ 182249 h 977923"/>
                    <a:gd name="connsiteX3818" fmla="*/ 43187 w 1209257"/>
                    <a:gd name="connsiteY3818" fmla="*/ 175026 h 977923"/>
                    <a:gd name="connsiteX3819" fmla="*/ 1165917 w 1209257"/>
                    <a:gd name="connsiteY3819" fmla="*/ 160166 h 977923"/>
                    <a:gd name="connsiteX3820" fmla="*/ 1166284 w 1209257"/>
                    <a:gd name="connsiteY3820" fmla="*/ 161349 h 977923"/>
                    <a:gd name="connsiteX3821" fmla="*/ 1165556 w 1209257"/>
                    <a:gd name="connsiteY3821" fmla="*/ 160580 h 977923"/>
                    <a:gd name="connsiteX3822" fmla="*/ 904009 w 1209257"/>
                    <a:gd name="connsiteY3822" fmla="*/ 157801 h 977923"/>
                    <a:gd name="connsiteX3823" fmla="*/ 905950 w 1209257"/>
                    <a:gd name="connsiteY3823" fmla="*/ 160580 h 977923"/>
                    <a:gd name="connsiteX3824" fmla="*/ 904009 w 1209257"/>
                    <a:gd name="connsiteY3824" fmla="*/ 162802 h 977923"/>
                    <a:gd name="connsiteX3825" fmla="*/ 902068 w 1209257"/>
                    <a:gd name="connsiteY3825" fmla="*/ 160580 h 977923"/>
                    <a:gd name="connsiteX3826" fmla="*/ 904009 w 1209257"/>
                    <a:gd name="connsiteY3826" fmla="*/ 157801 h 977923"/>
                    <a:gd name="connsiteX3827" fmla="*/ 1114605 w 1209257"/>
                    <a:gd name="connsiteY3827" fmla="*/ 155579 h 977923"/>
                    <a:gd name="connsiteX3828" fmla="*/ 1118487 w 1209257"/>
                    <a:gd name="connsiteY3828" fmla="*/ 160580 h 977923"/>
                    <a:gd name="connsiteX3829" fmla="*/ 1114605 w 1209257"/>
                    <a:gd name="connsiteY3829" fmla="*/ 165025 h 977923"/>
                    <a:gd name="connsiteX3830" fmla="*/ 1110238 w 1209257"/>
                    <a:gd name="connsiteY3830" fmla="*/ 160580 h 977923"/>
                    <a:gd name="connsiteX3831" fmla="*/ 1114605 w 1209257"/>
                    <a:gd name="connsiteY3831" fmla="*/ 155579 h 977923"/>
                    <a:gd name="connsiteX3832" fmla="*/ 4853 w 1209257"/>
                    <a:gd name="connsiteY3832" fmla="*/ 154468 h 977923"/>
                    <a:gd name="connsiteX3833" fmla="*/ 10190 w 1209257"/>
                    <a:gd name="connsiteY3833" fmla="*/ 160580 h 977923"/>
                    <a:gd name="connsiteX3834" fmla="*/ 4853 w 1209257"/>
                    <a:gd name="connsiteY3834" fmla="*/ 166136 h 977923"/>
                    <a:gd name="connsiteX3835" fmla="*/ 0 w 1209257"/>
                    <a:gd name="connsiteY3835" fmla="*/ 160580 h 977923"/>
                    <a:gd name="connsiteX3836" fmla="*/ 4853 w 1209257"/>
                    <a:gd name="connsiteY3836" fmla="*/ 154468 h 977923"/>
                    <a:gd name="connsiteX3837" fmla="*/ 1133529 w 1209257"/>
                    <a:gd name="connsiteY3837" fmla="*/ 153356 h 977923"/>
                    <a:gd name="connsiteX3838" fmla="*/ 1139838 w 1209257"/>
                    <a:gd name="connsiteY3838" fmla="*/ 160580 h 977923"/>
                    <a:gd name="connsiteX3839" fmla="*/ 1133529 w 1209257"/>
                    <a:gd name="connsiteY3839" fmla="*/ 167247 h 977923"/>
                    <a:gd name="connsiteX3840" fmla="*/ 1127221 w 1209257"/>
                    <a:gd name="connsiteY3840" fmla="*/ 160580 h 977923"/>
                    <a:gd name="connsiteX3841" fmla="*/ 1133529 w 1209257"/>
                    <a:gd name="connsiteY3841" fmla="*/ 153356 h 977923"/>
                    <a:gd name="connsiteX3842" fmla="*/ 999602 w 1209257"/>
                    <a:gd name="connsiteY3842" fmla="*/ 153356 h 977923"/>
                    <a:gd name="connsiteX3843" fmla="*/ 1005910 w 1209257"/>
                    <a:gd name="connsiteY3843" fmla="*/ 160580 h 977923"/>
                    <a:gd name="connsiteX3844" fmla="*/ 999602 w 1209257"/>
                    <a:gd name="connsiteY3844" fmla="*/ 167247 h 977923"/>
                    <a:gd name="connsiteX3845" fmla="*/ 993779 w 1209257"/>
                    <a:gd name="connsiteY3845" fmla="*/ 160580 h 977923"/>
                    <a:gd name="connsiteX3846" fmla="*/ 999602 w 1209257"/>
                    <a:gd name="connsiteY3846" fmla="*/ 153356 h 977923"/>
                    <a:gd name="connsiteX3847" fmla="*/ 980678 w 1209257"/>
                    <a:gd name="connsiteY3847" fmla="*/ 153356 h 977923"/>
                    <a:gd name="connsiteX3848" fmla="*/ 986986 w 1209257"/>
                    <a:gd name="connsiteY3848" fmla="*/ 160580 h 977923"/>
                    <a:gd name="connsiteX3849" fmla="*/ 980678 w 1209257"/>
                    <a:gd name="connsiteY3849" fmla="*/ 167247 h 977923"/>
                    <a:gd name="connsiteX3850" fmla="*/ 974370 w 1209257"/>
                    <a:gd name="connsiteY3850" fmla="*/ 160580 h 977923"/>
                    <a:gd name="connsiteX3851" fmla="*/ 980678 w 1209257"/>
                    <a:gd name="connsiteY3851" fmla="*/ 153356 h 977923"/>
                    <a:gd name="connsiteX3852" fmla="*/ 961268 w 1209257"/>
                    <a:gd name="connsiteY3852" fmla="*/ 153356 h 977923"/>
                    <a:gd name="connsiteX3853" fmla="*/ 967576 w 1209257"/>
                    <a:gd name="connsiteY3853" fmla="*/ 160580 h 977923"/>
                    <a:gd name="connsiteX3854" fmla="*/ 961268 w 1209257"/>
                    <a:gd name="connsiteY3854" fmla="*/ 167247 h 977923"/>
                    <a:gd name="connsiteX3855" fmla="*/ 955445 w 1209257"/>
                    <a:gd name="connsiteY3855" fmla="*/ 160580 h 977923"/>
                    <a:gd name="connsiteX3856" fmla="*/ 961268 w 1209257"/>
                    <a:gd name="connsiteY3856" fmla="*/ 153356 h 977923"/>
                    <a:gd name="connsiteX3857" fmla="*/ 942343 w 1209257"/>
                    <a:gd name="connsiteY3857" fmla="*/ 153356 h 977923"/>
                    <a:gd name="connsiteX3858" fmla="*/ 948652 w 1209257"/>
                    <a:gd name="connsiteY3858" fmla="*/ 160580 h 977923"/>
                    <a:gd name="connsiteX3859" fmla="*/ 942343 w 1209257"/>
                    <a:gd name="connsiteY3859" fmla="*/ 167247 h 977923"/>
                    <a:gd name="connsiteX3860" fmla="*/ 936035 w 1209257"/>
                    <a:gd name="connsiteY3860" fmla="*/ 160580 h 977923"/>
                    <a:gd name="connsiteX3861" fmla="*/ 942343 w 1209257"/>
                    <a:gd name="connsiteY3861" fmla="*/ 153356 h 977923"/>
                    <a:gd name="connsiteX3862" fmla="*/ 923419 w 1209257"/>
                    <a:gd name="connsiteY3862" fmla="*/ 153356 h 977923"/>
                    <a:gd name="connsiteX3863" fmla="*/ 929242 w 1209257"/>
                    <a:gd name="connsiteY3863" fmla="*/ 160580 h 977923"/>
                    <a:gd name="connsiteX3864" fmla="*/ 923419 w 1209257"/>
                    <a:gd name="connsiteY3864" fmla="*/ 167247 h 977923"/>
                    <a:gd name="connsiteX3865" fmla="*/ 917111 w 1209257"/>
                    <a:gd name="connsiteY3865" fmla="*/ 160580 h 977923"/>
                    <a:gd name="connsiteX3866" fmla="*/ 923419 w 1209257"/>
                    <a:gd name="connsiteY3866" fmla="*/ 153356 h 977923"/>
                    <a:gd name="connsiteX3867" fmla="*/ 693413 w 1209257"/>
                    <a:gd name="connsiteY3867" fmla="*/ 153356 h 977923"/>
                    <a:gd name="connsiteX3868" fmla="*/ 699722 w 1209257"/>
                    <a:gd name="connsiteY3868" fmla="*/ 160580 h 977923"/>
                    <a:gd name="connsiteX3869" fmla="*/ 693413 w 1209257"/>
                    <a:gd name="connsiteY3869" fmla="*/ 167247 h 977923"/>
                    <a:gd name="connsiteX3870" fmla="*/ 687591 w 1209257"/>
                    <a:gd name="connsiteY3870" fmla="*/ 160580 h 977923"/>
                    <a:gd name="connsiteX3871" fmla="*/ 693413 w 1209257"/>
                    <a:gd name="connsiteY3871" fmla="*/ 153356 h 977923"/>
                    <a:gd name="connsiteX3872" fmla="*/ 674489 w 1209257"/>
                    <a:gd name="connsiteY3872" fmla="*/ 153356 h 977923"/>
                    <a:gd name="connsiteX3873" fmla="*/ 680797 w 1209257"/>
                    <a:gd name="connsiteY3873" fmla="*/ 160580 h 977923"/>
                    <a:gd name="connsiteX3874" fmla="*/ 674489 w 1209257"/>
                    <a:gd name="connsiteY3874" fmla="*/ 167247 h 977923"/>
                    <a:gd name="connsiteX3875" fmla="*/ 668181 w 1209257"/>
                    <a:gd name="connsiteY3875" fmla="*/ 160580 h 977923"/>
                    <a:gd name="connsiteX3876" fmla="*/ 674489 w 1209257"/>
                    <a:gd name="connsiteY3876" fmla="*/ 153356 h 977923"/>
                    <a:gd name="connsiteX3877" fmla="*/ 655564 w 1209257"/>
                    <a:gd name="connsiteY3877" fmla="*/ 153356 h 977923"/>
                    <a:gd name="connsiteX3878" fmla="*/ 661387 w 1209257"/>
                    <a:gd name="connsiteY3878" fmla="*/ 160580 h 977923"/>
                    <a:gd name="connsiteX3879" fmla="*/ 655564 w 1209257"/>
                    <a:gd name="connsiteY3879" fmla="*/ 167247 h 977923"/>
                    <a:gd name="connsiteX3880" fmla="*/ 649256 w 1209257"/>
                    <a:gd name="connsiteY3880" fmla="*/ 160580 h 977923"/>
                    <a:gd name="connsiteX3881" fmla="*/ 655564 w 1209257"/>
                    <a:gd name="connsiteY3881" fmla="*/ 153356 h 977923"/>
                    <a:gd name="connsiteX3882" fmla="*/ 636155 w 1209257"/>
                    <a:gd name="connsiteY3882" fmla="*/ 153356 h 977923"/>
                    <a:gd name="connsiteX3883" fmla="*/ 642463 w 1209257"/>
                    <a:gd name="connsiteY3883" fmla="*/ 160580 h 977923"/>
                    <a:gd name="connsiteX3884" fmla="*/ 636155 w 1209257"/>
                    <a:gd name="connsiteY3884" fmla="*/ 167247 h 977923"/>
                    <a:gd name="connsiteX3885" fmla="*/ 629847 w 1209257"/>
                    <a:gd name="connsiteY3885" fmla="*/ 160580 h 977923"/>
                    <a:gd name="connsiteX3886" fmla="*/ 636155 w 1209257"/>
                    <a:gd name="connsiteY3886" fmla="*/ 153356 h 977923"/>
                    <a:gd name="connsiteX3887" fmla="*/ 617230 w 1209257"/>
                    <a:gd name="connsiteY3887" fmla="*/ 153356 h 977923"/>
                    <a:gd name="connsiteX3888" fmla="*/ 623538 w 1209257"/>
                    <a:gd name="connsiteY3888" fmla="*/ 160580 h 977923"/>
                    <a:gd name="connsiteX3889" fmla="*/ 617230 w 1209257"/>
                    <a:gd name="connsiteY3889" fmla="*/ 167247 h 977923"/>
                    <a:gd name="connsiteX3890" fmla="*/ 610922 w 1209257"/>
                    <a:gd name="connsiteY3890" fmla="*/ 160580 h 977923"/>
                    <a:gd name="connsiteX3891" fmla="*/ 617230 w 1209257"/>
                    <a:gd name="connsiteY3891" fmla="*/ 153356 h 977923"/>
                    <a:gd name="connsiteX3892" fmla="*/ 597820 w 1209257"/>
                    <a:gd name="connsiteY3892" fmla="*/ 153356 h 977923"/>
                    <a:gd name="connsiteX3893" fmla="*/ 604129 w 1209257"/>
                    <a:gd name="connsiteY3893" fmla="*/ 160580 h 977923"/>
                    <a:gd name="connsiteX3894" fmla="*/ 597820 w 1209257"/>
                    <a:gd name="connsiteY3894" fmla="*/ 167247 h 977923"/>
                    <a:gd name="connsiteX3895" fmla="*/ 591998 w 1209257"/>
                    <a:gd name="connsiteY3895" fmla="*/ 160580 h 977923"/>
                    <a:gd name="connsiteX3896" fmla="*/ 597820 w 1209257"/>
                    <a:gd name="connsiteY3896" fmla="*/ 153356 h 977923"/>
                    <a:gd name="connsiteX3897" fmla="*/ 578896 w 1209257"/>
                    <a:gd name="connsiteY3897" fmla="*/ 153356 h 977923"/>
                    <a:gd name="connsiteX3898" fmla="*/ 585204 w 1209257"/>
                    <a:gd name="connsiteY3898" fmla="*/ 160580 h 977923"/>
                    <a:gd name="connsiteX3899" fmla="*/ 578896 w 1209257"/>
                    <a:gd name="connsiteY3899" fmla="*/ 167247 h 977923"/>
                    <a:gd name="connsiteX3900" fmla="*/ 572588 w 1209257"/>
                    <a:gd name="connsiteY3900" fmla="*/ 160580 h 977923"/>
                    <a:gd name="connsiteX3901" fmla="*/ 578896 w 1209257"/>
                    <a:gd name="connsiteY3901" fmla="*/ 153356 h 977923"/>
                    <a:gd name="connsiteX3902" fmla="*/ 483303 w 1209257"/>
                    <a:gd name="connsiteY3902" fmla="*/ 153356 h 977923"/>
                    <a:gd name="connsiteX3903" fmla="*/ 489611 w 1209257"/>
                    <a:gd name="connsiteY3903" fmla="*/ 160580 h 977923"/>
                    <a:gd name="connsiteX3904" fmla="*/ 483303 w 1209257"/>
                    <a:gd name="connsiteY3904" fmla="*/ 167247 h 977923"/>
                    <a:gd name="connsiteX3905" fmla="*/ 476995 w 1209257"/>
                    <a:gd name="connsiteY3905" fmla="*/ 160580 h 977923"/>
                    <a:gd name="connsiteX3906" fmla="*/ 483303 w 1209257"/>
                    <a:gd name="connsiteY3906" fmla="*/ 153356 h 977923"/>
                    <a:gd name="connsiteX3907" fmla="*/ 463893 w 1209257"/>
                    <a:gd name="connsiteY3907" fmla="*/ 153356 h 977923"/>
                    <a:gd name="connsiteX3908" fmla="*/ 470201 w 1209257"/>
                    <a:gd name="connsiteY3908" fmla="*/ 160580 h 977923"/>
                    <a:gd name="connsiteX3909" fmla="*/ 463893 w 1209257"/>
                    <a:gd name="connsiteY3909" fmla="*/ 167247 h 977923"/>
                    <a:gd name="connsiteX3910" fmla="*/ 458070 w 1209257"/>
                    <a:gd name="connsiteY3910" fmla="*/ 160580 h 977923"/>
                    <a:gd name="connsiteX3911" fmla="*/ 463893 w 1209257"/>
                    <a:gd name="connsiteY3911" fmla="*/ 153356 h 977923"/>
                    <a:gd name="connsiteX3912" fmla="*/ 406634 w 1209257"/>
                    <a:gd name="connsiteY3912" fmla="*/ 153356 h 977923"/>
                    <a:gd name="connsiteX3913" fmla="*/ 412943 w 1209257"/>
                    <a:gd name="connsiteY3913" fmla="*/ 160580 h 977923"/>
                    <a:gd name="connsiteX3914" fmla="*/ 406634 w 1209257"/>
                    <a:gd name="connsiteY3914" fmla="*/ 167247 h 977923"/>
                    <a:gd name="connsiteX3915" fmla="*/ 400326 w 1209257"/>
                    <a:gd name="connsiteY3915" fmla="*/ 160580 h 977923"/>
                    <a:gd name="connsiteX3916" fmla="*/ 406634 w 1209257"/>
                    <a:gd name="connsiteY3916" fmla="*/ 153356 h 977923"/>
                    <a:gd name="connsiteX3917" fmla="*/ 387710 w 1209257"/>
                    <a:gd name="connsiteY3917" fmla="*/ 153356 h 977923"/>
                    <a:gd name="connsiteX3918" fmla="*/ 393533 w 1209257"/>
                    <a:gd name="connsiteY3918" fmla="*/ 160580 h 977923"/>
                    <a:gd name="connsiteX3919" fmla="*/ 387710 w 1209257"/>
                    <a:gd name="connsiteY3919" fmla="*/ 167247 h 977923"/>
                    <a:gd name="connsiteX3920" fmla="*/ 381402 w 1209257"/>
                    <a:gd name="connsiteY3920" fmla="*/ 160580 h 977923"/>
                    <a:gd name="connsiteX3921" fmla="*/ 387710 w 1209257"/>
                    <a:gd name="connsiteY3921" fmla="*/ 153356 h 977923"/>
                    <a:gd name="connsiteX3922" fmla="*/ 368300 w 1209257"/>
                    <a:gd name="connsiteY3922" fmla="*/ 153356 h 977923"/>
                    <a:gd name="connsiteX3923" fmla="*/ 374608 w 1209257"/>
                    <a:gd name="connsiteY3923" fmla="*/ 160580 h 977923"/>
                    <a:gd name="connsiteX3924" fmla="*/ 368300 w 1209257"/>
                    <a:gd name="connsiteY3924" fmla="*/ 167247 h 977923"/>
                    <a:gd name="connsiteX3925" fmla="*/ 362477 w 1209257"/>
                    <a:gd name="connsiteY3925" fmla="*/ 160580 h 977923"/>
                    <a:gd name="connsiteX3926" fmla="*/ 368300 w 1209257"/>
                    <a:gd name="connsiteY3926" fmla="*/ 153356 h 977923"/>
                    <a:gd name="connsiteX3927" fmla="*/ 349376 w 1209257"/>
                    <a:gd name="connsiteY3927" fmla="*/ 153356 h 977923"/>
                    <a:gd name="connsiteX3928" fmla="*/ 355684 w 1209257"/>
                    <a:gd name="connsiteY3928" fmla="*/ 160580 h 977923"/>
                    <a:gd name="connsiteX3929" fmla="*/ 349376 w 1209257"/>
                    <a:gd name="connsiteY3929" fmla="*/ 167247 h 977923"/>
                    <a:gd name="connsiteX3930" fmla="*/ 343068 w 1209257"/>
                    <a:gd name="connsiteY3930" fmla="*/ 160580 h 977923"/>
                    <a:gd name="connsiteX3931" fmla="*/ 349376 w 1209257"/>
                    <a:gd name="connsiteY3931" fmla="*/ 153356 h 977923"/>
                    <a:gd name="connsiteX3932" fmla="*/ 311041 w 1209257"/>
                    <a:gd name="connsiteY3932" fmla="*/ 153356 h 977923"/>
                    <a:gd name="connsiteX3933" fmla="*/ 317350 w 1209257"/>
                    <a:gd name="connsiteY3933" fmla="*/ 160580 h 977923"/>
                    <a:gd name="connsiteX3934" fmla="*/ 311041 w 1209257"/>
                    <a:gd name="connsiteY3934" fmla="*/ 167247 h 977923"/>
                    <a:gd name="connsiteX3935" fmla="*/ 304733 w 1209257"/>
                    <a:gd name="connsiteY3935" fmla="*/ 160580 h 977923"/>
                    <a:gd name="connsiteX3936" fmla="*/ 311041 w 1209257"/>
                    <a:gd name="connsiteY3936" fmla="*/ 153356 h 977923"/>
                    <a:gd name="connsiteX3937" fmla="*/ 272707 w 1209257"/>
                    <a:gd name="connsiteY3937" fmla="*/ 153356 h 977923"/>
                    <a:gd name="connsiteX3938" fmla="*/ 279015 w 1209257"/>
                    <a:gd name="connsiteY3938" fmla="*/ 160580 h 977923"/>
                    <a:gd name="connsiteX3939" fmla="*/ 272707 w 1209257"/>
                    <a:gd name="connsiteY3939" fmla="*/ 167247 h 977923"/>
                    <a:gd name="connsiteX3940" fmla="*/ 266399 w 1209257"/>
                    <a:gd name="connsiteY3940" fmla="*/ 160580 h 977923"/>
                    <a:gd name="connsiteX3941" fmla="*/ 272707 w 1209257"/>
                    <a:gd name="connsiteY3941" fmla="*/ 153356 h 977923"/>
                    <a:gd name="connsiteX3942" fmla="*/ 253783 w 1209257"/>
                    <a:gd name="connsiteY3942" fmla="*/ 153356 h 977923"/>
                    <a:gd name="connsiteX3943" fmla="*/ 259606 w 1209257"/>
                    <a:gd name="connsiteY3943" fmla="*/ 160580 h 977923"/>
                    <a:gd name="connsiteX3944" fmla="*/ 253783 w 1209257"/>
                    <a:gd name="connsiteY3944" fmla="*/ 167247 h 977923"/>
                    <a:gd name="connsiteX3945" fmla="*/ 247475 w 1209257"/>
                    <a:gd name="connsiteY3945" fmla="*/ 160580 h 977923"/>
                    <a:gd name="connsiteX3946" fmla="*/ 253783 w 1209257"/>
                    <a:gd name="connsiteY3946" fmla="*/ 153356 h 977923"/>
                    <a:gd name="connsiteX3947" fmla="*/ 234373 w 1209257"/>
                    <a:gd name="connsiteY3947" fmla="*/ 153356 h 977923"/>
                    <a:gd name="connsiteX3948" fmla="*/ 240681 w 1209257"/>
                    <a:gd name="connsiteY3948" fmla="*/ 160580 h 977923"/>
                    <a:gd name="connsiteX3949" fmla="*/ 234373 w 1209257"/>
                    <a:gd name="connsiteY3949" fmla="*/ 167247 h 977923"/>
                    <a:gd name="connsiteX3950" fmla="*/ 228550 w 1209257"/>
                    <a:gd name="connsiteY3950" fmla="*/ 160580 h 977923"/>
                    <a:gd name="connsiteX3951" fmla="*/ 234373 w 1209257"/>
                    <a:gd name="connsiteY3951" fmla="*/ 153356 h 977923"/>
                    <a:gd name="connsiteX3952" fmla="*/ 215448 w 1209257"/>
                    <a:gd name="connsiteY3952" fmla="*/ 153356 h 977923"/>
                    <a:gd name="connsiteX3953" fmla="*/ 221757 w 1209257"/>
                    <a:gd name="connsiteY3953" fmla="*/ 160580 h 977923"/>
                    <a:gd name="connsiteX3954" fmla="*/ 215448 w 1209257"/>
                    <a:gd name="connsiteY3954" fmla="*/ 167247 h 977923"/>
                    <a:gd name="connsiteX3955" fmla="*/ 209140 w 1209257"/>
                    <a:gd name="connsiteY3955" fmla="*/ 160580 h 977923"/>
                    <a:gd name="connsiteX3956" fmla="*/ 215448 w 1209257"/>
                    <a:gd name="connsiteY3956" fmla="*/ 153356 h 977923"/>
                    <a:gd name="connsiteX3957" fmla="*/ 196039 w 1209257"/>
                    <a:gd name="connsiteY3957" fmla="*/ 153356 h 977923"/>
                    <a:gd name="connsiteX3958" fmla="*/ 202347 w 1209257"/>
                    <a:gd name="connsiteY3958" fmla="*/ 160580 h 977923"/>
                    <a:gd name="connsiteX3959" fmla="*/ 196039 w 1209257"/>
                    <a:gd name="connsiteY3959" fmla="*/ 167247 h 977923"/>
                    <a:gd name="connsiteX3960" fmla="*/ 190216 w 1209257"/>
                    <a:gd name="connsiteY3960" fmla="*/ 160580 h 977923"/>
                    <a:gd name="connsiteX3961" fmla="*/ 196039 w 1209257"/>
                    <a:gd name="connsiteY3961" fmla="*/ 153356 h 977923"/>
                    <a:gd name="connsiteX3962" fmla="*/ 177114 w 1209257"/>
                    <a:gd name="connsiteY3962" fmla="*/ 153356 h 977923"/>
                    <a:gd name="connsiteX3963" fmla="*/ 183422 w 1209257"/>
                    <a:gd name="connsiteY3963" fmla="*/ 160580 h 977923"/>
                    <a:gd name="connsiteX3964" fmla="*/ 177114 w 1209257"/>
                    <a:gd name="connsiteY3964" fmla="*/ 167247 h 977923"/>
                    <a:gd name="connsiteX3965" fmla="*/ 170806 w 1209257"/>
                    <a:gd name="connsiteY3965" fmla="*/ 160580 h 977923"/>
                    <a:gd name="connsiteX3966" fmla="*/ 177114 w 1209257"/>
                    <a:gd name="connsiteY3966" fmla="*/ 153356 h 977923"/>
                    <a:gd name="connsiteX3967" fmla="*/ 158190 w 1209257"/>
                    <a:gd name="connsiteY3967" fmla="*/ 153356 h 977923"/>
                    <a:gd name="connsiteX3968" fmla="*/ 164013 w 1209257"/>
                    <a:gd name="connsiteY3968" fmla="*/ 160580 h 977923"/>
                    <a:gd name="connsiteX3969" fmla="*/ 158190 w 1209257"/>
                    <a:gd name="connsiteY3969" fmla="*/ 167247 h 977923"/>
                    <a:gd name="connsiteX3970" fmla="*/ 151882 w 1209257"/>
                    <a:gd name="connsiteY3970" fmla="*/ 160580 h 977923"/>
                    <a:gd name="connsiteX3971" fmla="*/ 158190 w 1209257"/>
                    <a:gd name="connsiteY3971" fmla="*/ 153356 h 977923"/>
                    <a:gd name="connsiteX3972" fmla="*/ 138780 w 1209257"/>
                    <a:gd name="connsiteY3972" fmla="*/ 153356 h 977923"/>
                    <a:gd name="connsiteX3973" fmla="*/ 145088 w 1209257"/>
                    <a:gd name="connsiteY3973" fmla="*/ 160580 h 977923"/>
                    <a:gd name="connsiteX3974" fmla="*/ 138780 w 1209257"/>
                    <a:gd name="connsiteY3974" fmla="*/ 167247 h 977923"/>
                    <a:gd name="connsiteX3975" fmla="*/ 132472 w 1209257"/>
                    <a:gd name="connsiteY3975" fmla="*/ 160580 h 977923"/>
                    <a:gd name="connsiteX3976" fmla="*/ 138780 w 1209257"/>
                    <a:gd name="connsiteY3976" fmla="*/ 153356 h 977923"/>
                    <a:gd name="connsiteX3977" fmla="*/ 119855 w 1209257"/>
                    <a:gd name="connsiteY3977" fmla="*/ 153356 h 977923"/>
                    <a:gd name="connsiteX3978" fmla="*/ 125678 w 1209257"/>
                    <a:gd name="connsiteY3978" fmla="*/ 160580 h 977923"/>
                    <a:gd name="connsiteX3979" fmla="*/ 119855 w 1209257"/>
                    <a:gd name="connsiteY3979" fmla="*/ 167247 h 977923"/>
                    <a:gd name="connsiteX3980" fmla="*/ 113547 w 1209257"/>
                    <a:gd name="connsiteY3980" fmla="*/ 160580 h 977923"/>
                    <a:gd name="connsiteX3981" fmla="*/ 119855 w 1209257"/>
                    <a:gd name="connsiteY3981" fmla="*/ 153356 h 977923"/>
                    <a:gd name="connsiteX3982" fmla="*/ 100446 w 1209257"/>
                    <a:gd name="connsiteY3982" fmla="*/ 153356 h 977923"/>
                    <a:gd name="connsiteX3983" fmla="*/ 106754 w 1209257"/>
                    <a:gd name="connsiteY3983" fmla="*/ 160580 h 977923"/>
                    <a:gd name="connsiteX3984" fmla="*/ 100446 w 1209257"/>
                    <a:gd name="connsiteY3984" fmla="*/ 167247 h 977923"/>
                    <a:gd name="connsiteX3985" fmla="*/ 94623 w 1209257"/>
                    <a:gd name="connsiteY3985" fmla="*/ 160580 h 977923"/>
                    <a:gd name="connsiteX3986" fmla="*/ 100446 w 1209257"/>
                    <a:gd name="connsiteY3986" fmla="*/ 153356 h 977923"/>
                    <a:gd name="connsiteX3987" fmla="*/ 81521 w 1209257"/>
                    <a:gd name="connsiteY3987" fmla="*/ 153356 h 977923"/>
                    <a:gd name="connsiteX3988" fmla="*/ 87829 w 1209257"/>
                    <a:gd name="connsiteY3988" fmla="*/ 160580 h 977923"/>
                    <a:gd name="connsiteX3989" fmla="*/ 81521 w 1209257"/>
                    <a:gd name="connsiteY3989" fmla="*/ 167247 h 977923"/>
                    <a:gd name="connsiteX3990" fmla="*/ 75213 w 1209257"/>
                    <a:gd name="connsiteY3990" fmla="*/ 160580 h 977923"/>
                    <a:gd name="connsiteX3991" fmla="*/ 81521 w 1209257"/>
                    <a:gd name="connsiteY3991" fmla="*/ 153356 h 977923"/>
                    <a:gd name="connsiteX3992" fmla="*/ 62111 w 1209257"/>
                    <a:gd name="connsiteY3992" fmla="*/ 153356 h 977923"/>
                    <a:gd name="connsiteX3993" fmla="*/ 68420 w 1209257"/>
                    <a:gd name="connsiteY3993" fmla="*/ 160580 h 977923"/>
                    <a:gd name="connsiteX3994" fmla="*/ 62111 w 1209257"/>
                    <a:gd name="connsiteY3994" fmla="*/ 167247 h 977923"/>
                    <a:gd name="connsiteX3995" fmla="*/ 56289 w 1209257"/>
                    <a:gd name="connsiteY3995" fmla="*/ 160580 h 977923"/>
                    <a:gd name="connsiteX3996" fmla="*/ 62111 w 1209257"/>
                    <a:gd name="connsiteY3996" fmla="*/ 153356 h 977923"/>
                    <a:gd name="connsiteX3997" fmla="*/ 43187 w 1209257"/>
                    <a:gd name="connsiteY3997" fmla="*/ 153356 h 977923"/>
                    <a:gd name="connsiteX3998" fmla="*/ 49495 w 1209257"/>
                    <a:gd name="connsiteY3998" fmla="*/ 160580 h 977923"/>
                    <a:gd name="connsiteX3999" fmla="*/ 43187 w 1209257"/>
                    <a:gd name="connsiteY3999" fmla="*/ 167247 h 977923"/>
                    <a:gd name="connsiteX4000" fmla="*/ 36879 w 1209257"/>
                    <a:gd name="connsiteY4000" fmla="*/ 160580 h 977923"/>
                    <a:gd name="connsiteX4001" fmla="*/ 43187 w 1209257"/>
                    <a:gd name="connsiteY4001" fmla="*/ 153356 h 977923"/>
                    <a:gd name="connsiteX4002" fmla="*/ 24262 w 1209257"/>
                    <a:gd name="connsiteY4002" fmla="*/ 153356 h 977923"/>
                    <a:gd name="connsiteX4003" fmla="*/ 30085 w 1209257"/>
                    <a:gd name="connsiteY4003" fmla="*/ 160580 h 977923"/>
                    <a:gd name="connsiteX4004" fmla="*/ 24262 w 1209257"/>
                    <a:gd name="connsiteY4004" fmla="*/ 167247 h 977923"/>
                    <a:gd name="connsiteX4005" fmla="*/ 17954 w 1209257"/>
                    <a:gd name="connsiteY4005" fmla="*/ 160580 h 977923"/>
                    <a:gd name="connsiteX4006" fmla="*/ 24262 w 1209257"/>
                    <a:gd name="connsiteY4006" fmla="*/ 153356 h 977923"/>
                    <a:gd name="connsiteX4007" fmla="*/ 387710 w 1209257"/>
                    <a:gd name="connsiteY4007" fmla="*/ 136131 h 977923"/>
                    <a:gd name="connsiteX4008" fmla="*/ 389651 w 1209257"/>
                    <a:gd name="connsiteY4008" fmla="*/ 138354 h 977923"/>
                    <a:gd name="connsiteX4009" fmla="*/ 387710 w 1209257"/>
                    <a:gd name="connsiteY4009" fmla="*/ 140577 h 977923"/>
                    <a:gd name="connsiteX4010" fmla="*/ 385769 w 1209257"/>
                    <a:gd name="connsiteY4010" fmla="*/ 138354 h 977923"/>
                    <a:gd name="connsiteX4011" fmla="*/ 387710 w 1209257"/>
                    <a:gd name="connsiteY4011" fmla="*/ 136131 h 977923"/>
                    <a:gd name="connsiteX4012" fmla="*/ 961268 w 1209257"/>
                    <a:gd name="connsiteY4012" fmla="*/ 131686 h 977923"/>
                    <a:gd name="connsiteX4013" fmla="*/ 967576 w 1209257"/>
                    <a:gd name="connsiteY4013" fmla="*/ 138354 h 977923"/>
                    <a:gd name="connsiteX4014" fmla="*/ 961268 w 1209257"/>
                    <a:gd name="connsiteY4014" fmla="*/ 145577 h 977923"/>
                    <a:gd name="connsiteX4015" fmla="*/ 955445 w 1209257"/>
                    <a:gd name="connsiteY4015" fmla="*/ 138354 h 977923"/>
                    <a:gd name="connsiteX4016" fmla="*/ 961268 w 1209257"/>
                    <a:gd name="connsiteY4016" fmla="*/ 131686 h 977923"/>
                    <a:gd name="connsiteX4017" fmla="*/ 463893 w 1209257"/>
                    <a:gd name="connsiteY4017" fmla="*/ 131686 h 977923"/>
                    <a:gd name="connsiteX4018" fmla="*/ 470201 w 1209257"/>
                    <a:gd name="connsiteY4018" fmla="*/ 138354 h 977923"/>
                    <a:gd name="connsiteX4019" fmla="*/ 463893 w 1209257"/>
                    <a:gd name="connsiteY4019" fmla="*/ 145577 h 977923"/>
                    <a:gd name="connsiteX4020" fmla="*/ 458070 w 1209257"/>
                    <a:gd name="connsiteY4020" fmla="*/ 138354 h 977923"/>
                    <a:gd name="connsiteX4021" fmla="*/ 463893 w 1209257"/>
                    <a:gd name="connsiteY4021" fmla="*/ 131686 h 977923"/>
                    <a:gd name="connsiteX4022" fmla="*/ 349376 w 1209257"/>
                    <a:gd name="connsiteY4022" fmla="*/ 131686 h 977923"/>
                    <a:gd name="connsiteX4023" fmla="*/ 355684 w 1209257"/>
                    <a:gd name="connsiteY4023" fmla="*/ 138354 h 977923"/>
                    <a:gd name="connsiteX4024" fmla="*/ 349376 w 1209257"/>
                    <a:gd name="connsiteY4024" fmla="*/ 145577 h 977923"/>
                    <a:gd name="connsiteX4025" fmla="*/ 343068 w 1209257"/>
                    <a:gd name="connsiteY4025" fmla="*/ 138354 h 977923"/>
                    <a:gd name="connsiteX4026" fmla="*/ 349376 w 1209257"/>
                    <a:gd name="connsiteY4026" fmla="*/ 131686 h 977923"/>
                    <a:gd name="connsiteX4027" fmla="*/ 1152939 w 1209257"/>
                    <a:gd name="connsiteY4027" fmla="*/ 131131 h 977923"/>
                    <a:gd name="connsiteX4028" fmla="*/ 1158762 w 1209257"/>
                    <a:gd name="connsiteY4028" fmla="*/ 138354 h 977923"/>
                    <a:gd name="connsiteX4029" fmla="*/ 1152939 w 1209257"/>
                    <a:gd name="connsiteY4029" fmla="*/ 145577 h 977923"/>
                    <a:gd name="connsiteX4030" fmla="*/ 1146631 w 1209257"/>
                    <a:gd name="connsiteY4030" fmla="*/ 138354 h 977923"/>
                    <a:gd name="connsiteX4031" fmla="*/ 1152939 w 1209257"/>
                    <a:gd name="connsiteY4031" fmla="*/ 131131 h 977923"/>
                    <a:gd name="connsiteX4032" fmla="*/ 1095195 w 1209257"/>
                    <a:gd name="connsiteY4032" fmla="*/ 131131 h 977923"/>
                    <a:gd name="connsiteX4033" fmla="*/ 1101503 w 1209257"/>
                    <a:gd name="connsiteY4033" fmla="*/ 138354 h 977923"/>
                    <a:gd name="connsiteX4034" fmla="*/ 1095195 w 1209257"/>
                    <a:gd name="connsiteY4034" fmla="*/ 145577 h 977923"/>
                    <a:gd name="connsiteX4035" fmla="*/ 1089372 w 1209257"/>
                    <a:gd name="connsiteY4035" fmla="*/ 138354 h 977923"/>
                    <a:gd name="connsiteX4036" fmla="*/ 1095195 w 1209257"/>
                    <a:gd name="connsiteY4036" fmla="*/ 131131 h 977923"/>
                    <a:gd name="connsiteX4037" fmla="*/ 712823 w 1209257"/>
                    <a:gd name="connsiteY4037" fmla="*/ 131131 h 977923"/>
                    <a:gd name="connsiteX4038" fmla="*/ 719131 w 1209257"/>
                    <a:gd name="connsiteY4038" fmla="*/ 138354 h 977923"/>
                    <a:gd name="connsiteX4039" fmla="*/ 712823 w 1209257"/>
                    <a:gd name="connsiteY4039" fmla="*/ 145577 h 977923"/>
                    <a:gd name="connsiteX4040" fmla="*/ 706515 w 1209257"/>
                    <a:gd name="connsiteY4040" fmla="*/ 138354 h 977923"/>
                    <a:gd name="connsiteX4041" fmla="*/ 712823 w 1209257"/>
                    <a:gd name="connsiteY4041" fmla="*/ 131131 h 977923"/>
                    <a:gd name="connsiteX4042" fmla="*/ 693413 w 1209257"/>
                    <a:gd name="connsiteY4042" fmla="*/ 131131 h 977923"/>
                    <a:gd name="connsiteX4043" fmla="*/ 699722 w 1209257"/>
                    <a:gd name="connsiteY4043" fmla="*/ 138354 h 977923"/>
                    <a:gd name="connsiteX4044" fmla="*/ 693413 w 1209257"/>
                    <a:gd name="connsiteY4044" fmla="*/ 145577 h 977923"/>
                    <a:gd name="connsiteX4045" fmla="*/ 687591 w 1209257"/>
                    <a:gd name="connsiteY4045" fmla="*/ 138354 h 977923"/>
                    <a:gd name="connsiteX4046" fmla="*/ 693413 w 1209257"/>
                    <a:gd name="connsiteY4046" fmla="*/ 131131 h 977923"/>
                    <a:gd name="connsiteX4047" fmla="*/ 674489 w 1209257"/>
                    <a:gd name="connsiteY4047" fmla="*/ 131131 h 977923"/>
                    <a:gd name="connsiteX4048" fmla="*/ 680797 w 1209257"/>
                    <a:gd name="connsiteY4048" fmla="*/ 138354 h 977923"/>
                    <a:gd name="connsiteX4049" fmla="*/ 674489 w 1209257"/>
                    <a:gd name="connsiteY4049" fmla="*/ 145577 h 977923"/>
                    <a:gd name="connsiteX4050" fmla="*/ 668181 w 1209257"/>
                    <a:gd name="connsiteY4050" fmla="*/ 138354 h 977923"/>
                    <a:gd name="connsiteX4051" fmla="*/ 674489 w 1209257"/>
                    <a:gd name="connsiteY4051" fmla="*/ 131131 h 977923"/>
                    <a:gd name="connsiteX4052" fmla="*/ 655564 w 1209257"/>
                    <a:gd name="connsiteY4052" fmla="*/ 131131 h 977923"/>
                    <a:gd name="connsiteX4053" fmla="*/ 661387 w 1209257"/>
                    <a:gd name="connsiteY4053" fmla="*/ 138354 h 977923"/>
                    <a:gd name="connsiteX4054" fmla="*/ 655564 w 1209257"/>
                    <a:gd name="connsiteY4054" fmla="*/ 145577 h 977923"/>
                    <a:gd name="connsiteX4055" fmla="*/ 649256 w 1209257"/>
                    <a:gd name="connsiteY4055" fmla="*/ 138354 h 977923"/>
                    <a:gd name="connsiteX4056" fmla="*/ 655564 w 1209257"/>
                    <a:gd name="connsiteY4056" fmla="*/ 131131 h 977923"/>
                    <a:gd name="connsiteX4057" fmla="*/ 636155 w 1209257"/>
                    <a:gd name="connsiteY4057" fmla="*/ 131131 h 977923"/>
                    <a:gd name="connsiteX4058" fmla="*/ 642463 w 1209257"/>
                    <a:gd name="connsiteY4058" fmla="*/ 138354 h 977923"/>
                    <a:gd name="connsiteX4059" fmla="*/ 636155 w 1209257"/>
                    <a:gd name="connsiteY4059" fmla="*/ 145577 h 977923"/>
                    <a:gd name="connsiteX4060" fmla="*/ 629847 w 1209257"/>
                    <a:gd name="connsiteY4060" fmla="*/ 138354 h 977923"/>
                    <a:gd name="connsiteX4061" fmla="*/ 636155 w 1209257"/>
                    <a:gd name="connsiteY4061" fmla="*/ 131131 h 977923"/>
                    <a:gd name="connsiteX4062" fmla="*/ 617230 w 1209257"/>
                    <a:gd name="connsiteY4062" fmla="*/ 131131 h 977923"/>
                    <a:gd name="connsiteX4063" fmla="*/ 623538 w 1209257"/>
                    <a:gd name="connsiteY4063" fmla="*/ 138354 h 977923"/>
                    <a:gd name="connsiteX4064" fmla="*/ 617230 w 1209257"/>
                    <a:gd name="connsiteY4064" fmla="*/ 145577 h 977923"/>
                    <a:gd name="connsiteX4065" fmla="*/ 610922 w 1209257"/>
                    <a:gd name="connsiteY4065" fmla="*/ 138354 h 977923"/>
                    <a:gd name="connsiteX4066" fmla="*/ 617230 w 1209257"/>
                    <a:gd name="connsiteY4066" fmla="*/ 131131 h 977923"/>
                    <a:gd name="connsiteX4067" fmla="*/ 597820 w 1209257"/>
                    <a:gd name="connsiteY4067" fmla="*/ 131131 h 977923"/>
                    <a:gd name="connsiteX4068" fmla="*/ 604129 w 1209257"/>
                    <a:gd name="connsiteY4068" fmla="*/ 138354 h 977923"/>
                    <a:gd name="connsiteX4069" fmla="*/ 597820 w 1209257"/>
                    <a:gd name="connsiteY4069" fmla="*/ 145577 h 977923"/>
                    <a:gd name="connsiteX4070" fmla="*/ 591998 w 1209257"/>
                    <a:gd name="connsiteY4070" fmla="*/ 138354 h 977923"/>
                    <a:gd name="connsiteX4071" fmla="*/ 597820 w 1209257"/>
                    <a:gd name="connsiteY4071" fmla="*/ 131131 h 977923"/>
                    <a:gd name="connsiteX4072" fmla="*/ 578896 w 1209257"/>
                    <a:gd name="connsiteY4072" fmla="*/ 131131 h 977923"/>
                    <a:gd name="connsiteX4073" fmla="*/ 585204 w 1209257"/>
                    <a:gd name="connsiteY4073" fmla="*/ 138354 h 977923"/>
                    <a:gd name="connsiteX4074" fmla="*/ 578896 w 1209257"/>
                    <a:gd name="connsiteY4074" fmla="*/ 145577 h 977923"/>
                    <a:gd name="connsiteX4075" fmla="*/ 572588 w 1209257"/>
                    <a:gd name="connsiteY4075" fmla="*/ 138354 h 977923"/>
                    <a:gd name="connsiteX4076" fmla="*/ 578896 w 1209257"/>
                    <a:gd name="connsiteY4076" fmla="*/ 131131 h 977923"/>
                    <a:gd name="connsiteX4077" fmla="*/ 444969 w 1209257"/>
                    <a:gd name="connsiteY4077" fmla="*/ 131131 h 977923"/>
                    <a:gd name="connsiteX4078" fmla="*/ 451277 w 1209257"/>
                    <a:gd name="connsiteY4078" fmla="*/ 138354 h 977923"/>
                    <a:gd name="connsiteX4079" fmla="*/ 444969 w 1209257"/>
                    <a:gd name="connsiteY4079" fmla="*/ 145577 h 977923"/>
                    <a:gd name="connsiteX4080" fmla="*/ 438661 w 1209257"/>
                    <a:gd name="connsiteY4080" fmla="*/ 138354 h 977923"/>
                    <a:gd name="connsiteX4081" fmla="*/ 444969 w 1209257"/>
                    <a:gd name="connsiteY4081" fmla="*/ 131131 h 977923"/>
                    <a:gd name="connsiteX4082" fmla="*/ 426044 w 1209257"/>
                    <a:gd name="connsiteY4082" fmla="*/ 131131 h 977923"/>
                    <a:gd name="connsiteX4083" fmla="*/ 431867 w 1209257"/>
                    <a:gd name="connsiteY4083" fmla="*/ 138354 h 977923"/>
                    <a:gd name="connsiteX4084" fmla="*/ 426044 w 1209257"/>
                    <a:gd name="connsiteY4084" fmla="*/ 145577 h 977923"/>
                    <a:gd name="connsiteX4085" fmla="*/ 419736 w 1209257"/>
                    <a:gd name="connsiteY4085" fmla="*/ 138354 h 977923"/>
                    <a:gd name="connsiteX4086" fmla="*/ 426044 w 1209257"/>
                    <a:gd name="connsiteY4086" fmla="*/ 131131 h 977923"/>
                    <a:gd name="connsiteX4087" fmla="*/ 406634 w 1209257"/>
                    <a:gd name="connsiteY4087" fmla="*/ 131131 h 977923"/>
                    <a:gd name="connsiteX4088" fmla="*/ 412943 w 1209257"/>
                    <a:gd name="connsiteY4088" fmla="*/ 138354 h 977923"/>
                    <a:gd name="connsiteX4089" fmla="*/ 406634 w 1209257"/>
                    <a:gd name="connsiteY4089" fmla="*/ 145577 h 977923"/>
                    <a:gd name="connsiteX4090" fmla="*/ 400326 w 1209257"/>
                    <a:gd name="connsiteY4090" fmla="*/ 138354 h 977923"/>
                    <a:gd name="connsiteX4091" fmla="*/ 406634 w 1209257"/>
                    <a:gd name="connsiteY4091" fmla="*/ 131131 h 977923"/>
                    <a:gd name="connsiteX4092" fmla="*/ 292117 w 1209257"/>
                    <a:gd name="connsiteY4092" fmla="*/ 131131 h 977923"/>
                    <a:gd name="connsiteX4093" fmla="*/ 297940 w 1209257"/>
                    <a:gd name="connsiteY4093" fmla="*/ 138354 h 977923"/>
                    <a:gd name="connsiteX4094" fmla="*/ 292117 w 1209257"/>
                    <a:gd name="connsiteY4094" fmla="*/ 145577 h 977923"/>
                    <a:gd name="connsiteX4095" fmla="*/ 285809 w 1209257"/>
                    <a:gd name="connsiteY4095" fmla="*/ 138354 h 977923"/>
                    <a:gd name="connsiteX4096" fmla="*/ 292117 w 1209257"/>
                    <a:gd name="connsiteY4096" fmla="*/ 131131 h 977923"/>
                    <a:gd name="connsiteX4097" fmla="*/ 272707 w 1209257"/>
                    <a:gd name="connsiteY4097" fmla="*/ 131131 h 977923"/>
                    <a:gd name="connsiteX4098" fmla="*/ 279015 w 1209257"/>
                    <a:gd name="connsiteY4098" fmla="*/ 138354 h 977923"/>
                    <a:gd name="connsiteX4099" fmla="*/ 272707 w 1209257"/>
                    <a:gd name="connsiteY4099" fmla="*/ 145577 h 977923"/>
                    <a:gd name="connsiteX4100" fmla="*/ 266399 w 1209257"/>
                    <a:gd name="connsiteY4100" fmla="*/ 138354 h 977923"/>
                    <a:gd name="connsiteX4101" fmla="*/ 272707 w 1209257"/>
                    <a:gd name="connsiteY4101" fmla="*/ 131131 h 977923"/>
                    <a:gd name="connsiteX4102" fmla="*/ 253783 w 1209257"/>
                    <a:gd name="connsiteY4102" fmla="*/ 131131 h 977923"/>
                    <a:gd name="connsiteX4103" fmla="*/ 259606 w 1209257"/>
                    <a:gd name="connsiteY4103" fmla="*/ 138354 h 977923"/>
                    <a:gd name="connsiteX4104" fmla="*/ 253783 w 1209257"/>
                    <a:gd name="connsiteY4104" fmla="*/ 145577 h 977923"/>
                    <a:gd name="connsiteX4105" fmla="*/ 247475 w 1209257"/>
                    <a:gd name="connsiteY4105" fmla="*/ 138354 h 977923"/>
                    <a:gd name="connsiteX4106" fmla="*/ 253783 w 1209257"/>
                    <a:gd name="connsiteY4106" fmla="*/ 131131 h 977923"/>
                    <a:gd name="connsiteX4107" fmla="*/ 1095195 w 1209257"/>
                    <a:gd name="connsiteY4107" fmla="*/ 109461 h 977923"/>
                    <a:gd name="connsiteX4108" fmla="*/ 1101503 w 1209257"/>
                    <a:gd name="connsiteY4108" fmla="*/ 116684 h 977923"/>
                    <a:gd name="connsiteX4109" fmla="*/ 1095195 w 1209257"/>
                    <a:gd name="connsiteY4109" fmla="*/ 123907 h 977923"/>
                    <a:gd name="connsiteX4110" fmla="*/ 1089372 w 1209257"/>
                    <a:gd name="connsiteY4110" fmla="*/ 116684 h 977923"/>
                    <a:gd name="connsiteX4111" fmla="*/ 1095195 w 1209257"/>
                    <a:gd name="connsiteY4111" fmla="*/ 109461 h 977923"/>
                    <a:gd name="connsiteX4112" fmla="*/ 693413 w 1209257"/>
                    <a:gd name="connsiteY4112" fmla="*/ 109461 h 977923"/>
                    <a:gd name="connsiteX4113" fmla="*/ 699722 w 1209257"/>
                    <a:gd name="connsiteY4113" fmla="*/ 116684 h 977923"/>
                    <a:gd name="connsiteX4114" fmla="*/ 693413 w 1209257"/>
                    <a:gd name="connsiteY4114" fmla="*/ 123907 h 977923"/>
                    <a:gd name="connsiteX4115" fmla="*/ 687591 w 1209257"/>
                    <a:gd name="connsiteY4115" fmla="*/ 116684 h 977923"/>
                    <a:gd name="connsiteX4116" fmla="*/ 693413 w 1209257"/>
                    <a:gd name="connsiteY4116" fmla="*/ 109461 h 977923"/>
                    <a:gd name="connsiteX4117" fmla="*/ 674489 w 1209257"/>
                    <a:gd name="connsiteY4117" fmla="*/ 109461 h 977923"/>
                    <a:gd name="connsiteX4118" fmla="*/ 680797 w 1209257"/>
                    <a:gd name="connsiteY4118" fmla="*/ 116684 h 977923"/>
                    <a:gd name="connsiteX4119" fmla="*/ 674489 w 1209257"/>
                    <a:gd name="connsiteY4119" fmla="*/ 123907 h 977923"/>
                    <a:gd name="connsiteX4120" fmla="*/ 668181 w 1209257"/>
                    <a:gd name="connsiteY4120" fmla="*/ 116684 h 977923"/>
                    <a:gd name="connsiteX4121" fmla="*/ 674489 w 1209257"/>
                    <a:gd name="connsiteY4121" fmla="*/ 109461 h 977923"/>
                    <a:gd name="connsiteX4122" fmla="*/ 655564 w 1209257"/>
                    <a:gd name="connsiteY4122" fmla="*/ 109461 h 977923"/>
                    <a:gd name="connsiteX4123" fmla="*/ 661387 w 1209257"/>
                    <a:gd name="connsiteY4123" fmla="*/ 116684 h 977923"/>
                    <a:gd name="connsiteX4124" fmla="*/ 655564 w 1209257"/>
                    <a:gd name="connsiteY4124" fmla="*/ 123907 h 977923"/>
                    <a:gd name="connsiteX4125" fmla="*/ 649256 w 1209257"/>
                    <a:gd name="connsiteY4125" fmla="*/ 116684 h 977923"/>
                    <a:gd name="connsiteX4126" fmla="*/ 655564 w 1209257"/>
                    <a:gd name="connsiteY4126" fmla="*/ 109461 h 977923"/>
                    <a:gd name="connsiteX4127" fmla="*/ 636155 w 1209257"/>
                    <a:gd name="connsiteY4127" fmla="*/ 109461 h 977923"/>
                    <a:gd name="connsiteX4128" fmla="*/ 642463 w 1209257"/>
                    <a:gd name="connsiteY4128" fmla="*/ 116684 h 977923"/>
                    <a:gd name="connsiteX4129" fmla="*/ 636155 w 1209257"/>
                    <a:gd name="connsiteY4129" fmla="*/ 123907 h 977923"/>
                    <a:gd name="connsiteX4130" fmla="*/ 629847 w 1209257"/>
                    <a:gd name="connsiteY4130" fmla="*/ 116684 h 977923"/>
                    <a:gd name="connsiteX4131" fmla="*/ 636155 w 1209257"/>
                    <a:gd name="connsiteY4131" fmla="*/ 109461 h 977923"/>
                    <a:gd name="connsiteX4132" fmla="*/ 617230 w 1209257"/>
                    <a:gd name="connsiteY4132" fmla="*/ 109461 h 977923"/>
                    <a:gd name="connsiteX4133" fmla="*/ 623538 w 1209257"/>
                    <a:gd name="connsiteY4133" fmla="*/ 116684 h 977923"/>
                    <a:gd name="connsiteX4134" fmla="*/ 617230 w 1209257"/>
                    <a:gd name="connsiteY4134" fmla="*/ 123907 h 977923"/>
                    <a:gd name="connsiteX4135" fmla="*/ 610922 w 1209257"/>
                    <a:gd name="connsiteY4135" fmla="*/ 116684 h 977923"/>
                    <a:gd name="connsiteX4136" fmla="*/ 617230 w 1209257"/>
                    <a:gd name="connsiteY4136" fmla="*/ 109461 h 977923"/>
                    <a:gd name="connsiteX4137" fmla="*/ 597820 w 1209257"/>
                    <a:gd name="connsiteY4137" fmla="*/ 109461 h 977923"/>
                    <a:gd name="connsiteX4138" fmla="*/ 604129 w 1209257"/>
                    <a:gd name="connsiteY4138" fmla="*/ 116684 h 977923"/>
                    <a:gd name="connsiteX4139" fmla="*/ 597820 w 1209257"/>
                    <a:gd name="connsiteY4139" fmla="*/ 123907 h 977923"/>
                    <a:gd name="connsiteX4140" fmla="*/ 591998 w 1209257"/>
                    <a:gd name="connsiteY4140" fmla="*/ 116684 h 977923"/>
                    <a:gd name="connsiteX4141" fmla="*/ 597820 w 1209257"/>
                    <a:gd name="connsiteY4141" fmla="*/ 109461 h 977923"/>
                    <a:gd name="connsiteX4142" fmla="*/ 578896 w 1209257"/>
                    <a:gd name="connsiteY4142" fmla="*/ 109461 h 977923"/>
                    <a:gd name="connsiteX4143" fmla="*/ 585204 w 1209257"/>
                    <a:gd name="connsiteY4143" fmla="*/ 116684 h 977923"/>
                    <a:gd name="connsiteX4144" fmla="*/ 578896 w 1209257"/>
                    <a:gd name="connsiteY4144" fmla="*/ 123907 h 977923"/>
                    <a:gd name="connsiteX4145" fmla="*/ 572588 w 1209257"/>
                    <a:gd name="connsiteY4145" fmla="*/ 116684 h 977923"/>
                    <a:gd name="connsiteX4146" fmla="*/ 578896 w 1209257"/>
                    <a:gd name="connsiteY4146" fmla="*/ 109461 h 977923"/>
                    <a:gd name="connsiteX4147" fmla="*/ 559486 w 1209257"/>
                    <a:gd name="connsiteY4147" fmla="*/ 109461 h 977923"/>
                    <a:gd name="connsiteX4148" fmla="*/ 565794 w 1209257"/>
                    <a:gd name="connsiteY4148" fmla="*/ 116684 h 977923"/>
                    <a:gd name="connsiteX4149" fmla="*/ 559486 w 1209257"/>
                    <a:gd name="connsiteY4149" fmla="*/ 123907 h 977923"/>
                    <a:gd name="connsiteX4150" fmla="*/ 553663 w 1209257"/>
                    <a:gd name="connsiteY4150" fmla="*/ 116684 h 977923"/>
                    <a:gd name="connsiteX4151" fmla="*/ 559486 w 1209257"/>
                    <a:gd name="connsiteY4151" fmla="*/ 109461 h 977923"/>
                    <a:gd name="connsiteX4152" fmla="*/ 444969 w 1209257"/>
                    <a:gd name="connsiteY4152" fmla="*/ 109461 h 977923"/>
                    <a:gd name="connsiteX4153" fmla="*/ 451277 w 1209257"/>
                    <a:gd name="connsiteY4153" fmla="*/ 116684 h 977923"/>
                    <a:gd name="connsiteX4154" fmla="*/ 444969 w 1209257"/>
                    <a:gd name="connsiteY4154" fmla="*/ 123352 h 977923"/>
                    <a:gd name="connsiteX4155" fmla="*/ 438661 w 1209257"/>
                    <a:gd name="connsiteY4155" fmla="*/ 116684 h 977923"/>
                    <a:gd name="connsiteX4156" fmla="*/ 444969 w 1209257"/>
                    <a:gd name="connsiteY4156" fmla="*/ 109461 h 977923"/>
                    <a:gd name="connsiteX4157" fmla="*/ 406634 w 1209257"/>
                    <a:gd name="connsiteY4157" fmla="*/ 109461 h 977923"/>
                    <a:gd name="connsiteX4158" fmla="*/ 412943 w 1209257"/>
                    <a:gd name="connsiteY4158" fmla="*/ 116684 h 977923"/>
                    <a:gd name="connsiteX4159" fmla="*/ 406634 w 1209257"/>
                    <a:gd name="connsiteY4159" fmla="*/ 123907 h 977923"/>
                    <a:gd name="connsiteX4160" fmla="*/ 400326 w 1209257"/>
                    <a:gd name="connsiteY4160" fmla="*/ 116684 h 977923"/>
                    <a:gd name="connsiteX4161" fmla="*/ 406634 w 1209257"/>
                    <a:gd name="connsiteY4161" fmla="*/ 109461 h 977923"/>
                    <a:gd name="connsiteX4162" fmla="*/ 387710 w 1209257"/>
                    <a:gd name="connsiteY4162" fmla="*/ 109461 h 977923"/>
                    <a:gd name="connsiteX4163" fmla="*/ 393533 w 1209257"/>
                    <a:gd name="connsiteY4163" fmla="*/ 116684 h 977923"/>
                    <a:gd name="connsiteX4164" fmla="*/ 387710 w 1209257"/>
                    <a:gd name="connsiteY4164" fmla="*/ 123907 h 977923"/>
                    <a:gd name="connsiteX4165" fmla="*/ 381402 w 1209257"/>
                    <a:gd name="connsiteY4165" fmla="*/ 116684 h 977923"/>
                    <a:gd name="connsiteX4166" fmla="*/ 387710 w 1209257"/>
                    <a:gd name="connsiteY4166" fmla="*/ 109461 h 977923"/>
                    <a:gd name="connsiteX4167" fmla="*/ 368300 w 1209257"/>
                    <a:gd name="connsiteY4167" fmla="*/ 109461 h 977923"/>
                    <a:gd name="connsiteX4168" fmla="*/ 374608 w 1209257"/>
                    <a:gd name="connsiteY4168" fmla="*/ 116684 h 977923"/>
                    <a:gd name="connsiteX4169" fmla="*/ 368300 w 1209257"/>
                    <a:gd name="connsiteY4169" fmla="*/ 123907 h 977923"/>
                    <a:gd name="connsiteX4170" fmla="*/ 362477 w 1209257"/>
                    <a:gd name="connsiteY4170" fmla="*/ 116684 h 977923"/>
                    <a:gd name="connsiteX4171" fmla="*/ 368300 w 1209257"/>
                    <a:gd name="connsiteY4171" fmla="*/ 109461 h 977923"/>
                    <a:gd name="connsiteX4172" fmla="*/ 329966 w 1209257"/>
                    <a:gd name="connsiteY4172" fmla="*/ 109461 h 977923"/>
                    <a:gd name="connsiteX4173" fmla="*/ 336274 w 1209257"/>
                    <a:gd name="connsiteY4173" fmla="*/ 116684 h 977923"/>
                    <a:gd name="connsiteX4174" fmla="*/ 329966 w 1209257"/>
                    <a:gd name="connsiteY4174" fmla="*/ 123907 h 977923"/>
                    <a:gd name="connsiteX4175" fmla="*/ 324143 w 1209257"/>
                    <a:gd name="connsiteY4175" fmla="*/ 116684 h 977923"/>
                    <a:gd name="connsiteX4176" fmla="*/ 329966 w 1209257"/>
                    <a:gd name="connsiteY4176" fmla="*/ 109461 h 977923"/>
                    <a:gd name="connsiteX4177" fmla="*/ 292117 w 1209257"/>
                    <a:gd name="connsiteY4177" fmla="*/ 109461 h 977923"/>
                    <a:gd name="connsiteX4178" fmla="*/ 297940 w 1209257"/>
                    <a:gd name="connsiteY4178" fmla="*/ 116684 h 977923"/>
                    <a:gd name="connsiteX4179" fmla="*/ 292117 w 1209257"/>
                    <a:gd name="connsiteY4179" fmla="*/ 123907 h 977923"/>
                    <a:gd name="connsiteX4180" fmla="*/ 285809 w 1209257"/>
                    <a:gd name="connsiteY4180" fmla="*/ 116684 h 977923"/>
                    <a:gd name="connsiteX4181" fmla="*/ 292117 w 1209257"/>
                    <a:gd name="connsiteY4181" fmla="*/ 109461 h 977923"/>
                    <a:gd name="connsiteX4182" fmla="*/ 253783 w 1209257"/>
                    <a:gd name="connsiteY4182" fmla="*/ 109461 h 977923"/>
                    <a:gd name="connsiteX4183" fmla="*/ 259606 w 1209257"/>
                    <a:gd name="connsiteY4183" fmla="*/ 116684 h 977923"/>
                    <a:gd name="connsiteX4184" fmla="*/ 253783 w 1209257"/>
                    <a:gd name="connsiteY4184" fmla="*/ 123907 h 977923"/>
                    <a:gd name="connsiteX4185" fmla="*/ 247475 w 1209257"/>
                    <a:gd name="connsiteY4185" fmla="*/ 116684 h 977923"/>
                    <a:gd name="connsiteX4186" fmla="*/ 253783 w 1209257"/>
                    <a:gd name="connsiteY4186" fmla="*/ 109461 h 977923"/>
                    <a:gd name="connsiteX4187" fmla="*/ 234373 w 1209257"/>
                    <a:gd name="connsiteY4187" fmla="*/ 109461 h 977923"/>
                    <a:gd name="connsiteX4188" fmla="*/ 240681 w 1209257"/>
                    <a:gd name="connsiteY4188" fmla="*/ 116684 h 977923"/>
                    <a:gd name="connsiteX4189" fmla="*/ 234373 w 1209257"/>
                    <a:gd name="connsiteY4189" fmla="*/ 123907 h 977923"/>
                    <a:gd name="connsiteX4190" fmla="*/ 228550 w 1209257"/>
                    <a:gd name="connsiteY4190" fmla="*/ 116684 h 977923"/>
                    <a:gd name="connsiteX4191" fmla="*/ 234373 w 1209257"/>
                    <a:gd name="connsiteY4191" fmla="*/ 109461 h 977923"/>
                    <a:gd name="connsiteX4192" fmla="*/ 215448 w 1209257"/>
                    <a:gd name="connsiteY4192" fmla="*/ 109461 h 977923"/>
                    <a:gd name="connsiteX4193" fmla="*/ 221757 w 1209257"/>
                    <a:gd name="connsiteY4193" fmla="*/ 116684 h 977923"/>
                    <a:gd name="connsiteX4194" fmla="*/ 215448 w 1209257"/>
                    <a:gd name="connsiteY4194" fmla="*/ 123907 h 977923"/>
                    <a:gd name="connsiteX4195" fmla="*/ 209140 w 1209257"/>
                    <a:gd name="connsiteY4195" fmla="*/ 116684 h 977923"/>
                    <a:gd name="connsiteX4196" fmla="*/ 215448 w 1209257"/>
                    <a:gd name="connsiteY4196" fmla="*/ 109461 h 977923"/>
                    <a:gd name="connsiteX4197" fmla="*/ 1114605 w 1209257"/>
                    <a:gd name="connsiteY4197" fmla="*/ 87791 h 977923"/>
                    <a:gd name="connsiteX4198" fmla="*/ 1120913 w 1209257"/>
                    <a:gd name="connsiteY4198" fmla="*/ 94459 h 977923"/>
                    <a:gd name="connsiteX4199" fmla="*/ 1114605 w 1209257"/>
                    <a:gd name="connsiteY4199" fmla="*/ 101682 h 977923"/>
                    <a:gd name="connsiteX4200" fmla="*/ 1108297 w 1209257"/>
                    <a:gd name="connsiteY4200" fmla="*/ 94459 h 977923"/>
                    <a:gd name="connsiteX4201" fmla="*/ 1114605 w 1209257"/>
                    <a:gd name="connsiteY4201" fmla="*/ 87791 h 977923"/>
                    <a:gd name="connsiteX4202" fmla="*/ 731748 w 1209257"/>
                    <a:gd name="connsiteY4202" fmla="*/ 87791 h 977923"/>
                    <a:gd name="connsiteX4203" fmla="*/ 738056 w 1209257"/>
                    <a:gd name="connsiteY4203" fmla="*/ 94459 h 977923"/>
                    <a:gd name="connsiteX4204" fmla="*/ 731748 w 1209257"/>
                    <a:gd name="connsiteY4204" fmla="*/ 101682 h 977923"/>
                    <a:gd name="connsiteX4205" fmla="*/ 725925 w 1209257"/>
                    <a:gd name="connsiteY4205" fmla="*/ 94459 h 977923"/>
                    <a:gd name="connsiteX4206" fmla="*/ 731748 w 1209257"/>
                    <a:gd name="connsiteY4206" fmla="*/ 87791 h 977923"/>
                    <a:gd name="connsiteX4207" fmla="*/ 712823 w 1209257"/>
                    <a:gd name="connsiteY4207" fmla="*/ 87791 h 977923"/>
                    <a:gd name="connsiteX4208" fmla="*/ 719131 w 1209257"/>
                    <a:gd name="connsiteY4208" fmla="*/ 94459 h 977923"/>
                    <a:gd name="connsiteX4209" fmla="*/ 712823 w 1209257"/>
                    <a:gd name="connsiteY4209" fmla="*/ 101682 h 977923"/>
                    <a:gd name="connsiteX4210" fmla="*/ 706515 w 1209257"/>
                    <a:gd name="connsiteY4210" fmla="*/ 94459 h 977923"/>
                    <a:gd name="connsiteX4211" fmla="*/ 712823 w 1209257"/>
                    <a:gd name="connsiteY4211" fmla="*/ 87791 h 977923"/>
                    <a:gd name="connsiteX4212" fmla="*/ 693413 w 1209257"/>
                    <a:gd name="connsiteY4212" fmla="*/ 87791 h 977923"/>
                    <a:gd name="connsiteX4213" fmla="*/ 699722 w 1209257"/>
                    <a:gd name="connsiteY4213" fmla="*/ 94459 h 977923"/>
                    <a:gd name="connsiteX4214" fmla="*/ 693413 w 1209257"/>
                    <a:gd name="connsiteY4214" fmla="*/ 101682 h 977923"/>
                    <a:gd name="connsiteX4215" fmla="*/ 687591 w 1209257"/>
                    <a:gd name="connsiteY4215" fmla="*/ 94459 h 977923"/>
                    <a:gd name="connsiteX4216" fmla="*/ 693413 w 1209257"/>
                    <a:gd name="connsiteY4216" fmla="*/ 87791 h 977923"/>
                    <a:gd name="connsiteX4217" fmla="*/ 674489 w 1209257"/>
                    <a:gd name="connsiteY4217" fmla="*/ 87791 h 977923"/>
                    <a:gd name="connsiteX4218" fmla="*/ 680797 w 1209257"/>
                    <a:gd name="connsiteY4218" fmla="*/ 94459 h 977923"/>
                    <a:gd name="connsiteX4219" fmla="*/ 674489 w 1209257"/>
                    <a:gd name="connsiteY4219" fmla="*/ 101682 h 977923"/>
                    <a:gd name="connsiteX4220" fmla="*/ 668181 w 1209257"/>
                    <a:gd name="connsiteY4220" fmla="*/ 94459 h 977923"/>
                    <a:gd name="connsiteX4221" fmla="*/ 674489 w 1209257"/>
                    <a:gd name="connsiteY4221" fmla="*/ 87791 h 977923"/>
                    <a:gd name="connsiteX4222" fmla="*/ 655564 w 1209257"/>
                    <a:gd name="connsiteY4222" fmla="*/ 87791 h 977923"/>
                    <a:gd name="connsiteX4223" fmla="*/ 661387 w 1209257"/>
                    <a:gd name="connsiteY4223" fmla="*/ 94459 h 977923"/>
                    <a:gd name="connsiteX4224" fmla="*/ 655564 w 1209257"/>
                    <a:gd name="connsiteY4224" fmla="*/ 101682 h 977923"/>
                    <a:gd name="connsiteX4225" fmla="*/ 649256 w 1209257"/>
                    <a:gd name="connsiteY4225" fmla="*/ 94459 h 977923"/>
                    <a:gd name="connsiteX4226" fmla="*/ 655564 w 1209257"/>
                    <a:gd name="connsiteY4226" fmla="*/ 87791 h 977923"/>
                    <a:gd name="connsiteX4227" fmla="*/ 636155 w 1209257"/>
                    <a:gd name="connsiteY4227" fmla="*/ 87791 h 977923"/>
                    <a:gd name="connsiteX4228" fmla="*/ 642463 w 1209257"/>
                    <a:gd name="connsiteY4228" fmla="*/ 94459 h 977923"/>
                    <a:gd name="connsiteX4229" fmla="*/ 636155 w 1209257"/>
                    <a:gd name="connsiteY4229" fmla="*/ 101682 h 977923"/>
                    <a:gd name="connsiteX4230" fmla="*/ 629847 w 1209257"/>
                    <a:gd name="connsiteY4230" fmla="*/ 94459 h 977923"/>
                    <a:gd name="connsiteX4231" fmla="*/ 636155 w 1209257"/>
                    <a:gd name="connsiteY4231" fmla="*/ 87791 h 977923"/>
                    <a:gd name="connsiteX4232" fmla="*/ 617230 w 1209257"/>
                    <a:gd name="connsiteY4232" fmla="*/ 87791 h 977923"/>
                    <a:gd name="connsiteX4233" fmla="*/ 623538 w 1209257"/>
                    <a:gd name="connsiteY4233" fmla="*/ 94459 h 977923"/>
                    <a:gd name="connsiteX4234" fmla="*/ 617230 w 1209257"/>
                    <a:gd name="connsiteY4234" fmla="*/ 101682 h 977923"/>
                    <a:gd name="connsiteX4235" fmla="*/ 610922 w 1209257"/>
                    <a:gd name="connsiteY4235" fmla="*/ 94459 h 977923"/>
                    <a:gd name="connsiteX4236" fmla="*/ 617230 w 1209257"/>
                    <a:gd name="connsiteY4236" fmla="*/ 87791 h 977923"/>
                    <a:gd name="connsiteX4237" fmla="*/ 597820 w 1209257"/>
                    <a:gd name="connsiteY4237" fmla="*/ 87791 h 977923"/>
                    <a:gd name="connsiteX4238" fmla="*/ 604129 w 1209257"/>
                    <a:gd name="connsiteY4238" fmla="*/ 94459 h 977923"/>
                    <a:gd name="connsiteX4239" fmla="*/ 597820 w 1209257"/>
                    <a:gd name="connsiteY4239" fmla="*/ 101682 h 977923"/>
                    <a:gd name="connsiteX4240" fmla="*/ 591998 w 1209257"/>
                    <a:gd name="connsiteY4240" fmla="*/ 94459 h 977923"/>
                    <a:gd name="connsiteX4241" fmla="*/ 597820 w 1209257"/>
                    <a:gd name="connsiteY4241" fmla="*/ 87791 h 977923"/>
                    <a:gd name="connsiteX4242" fmla="*/ 578896 w 1209257"/>
                    <a:gd name="connsiteY4242" fmla="*/ 87791 h 977923"/>
                    <a:gd name="connsiteX4243" fmla="*/ 585204 w 1209257"/>
                    <a:gd name="connsiteY4243" fmla="*/ 94459 h 977923"/>
                    <a:gd name="connsiteX4244" fmla="*/ 578896 w 1209257"/>
                    <a:gd name="connsiteY4244" fmla="*/ 101682 h 977923"/>
                    <a:gd name="connsiteX4245" fmla="*/ 572588 w 1209257"/>
                    <a:gd name="connsiteY4245" fmla="*/ 94459 h 977923"/>
                    <a:gd name="connsiteX4246" fmla="*/ 578896 w 1209257"/>
                    <a:gd name="connsiteY4246" fmla="*/ 87791 h 977923"/>
                    <a:gd name="connsiteX4247" fmla="*/ 559486 w 1209257"/>
                    <a:gd name="connsiteY4247" fmla="*/ 87791 h 977923"/>
                    <a:gd name="connsiteX4248" fmla="*/ 565794 w 1209257"/>
                    <a:gd name="connsiteY4248" fmla="*/ 94459 h 977923"/>
                    <a:gd name="connsiteX4249" fmla="*/ 559486 w 1209257"/>
                    <a:gd name="connsiteY4249" fmla="*/ 101682 h 977923"/>
                    <a:gd name="connsiteX4250" fmla="*/ 553663 w 1209257"/>
                    <a:gd name="connsiteY4250" fmla="*/ 94459 h 977923"/>
                    <a:gd name="connsiteX4251" fmla="*/ 559486 w 1209257"/>
                    <a:gd name="connsiteY4251" fmla="*/ 87791 h 977923"/>
                    <a:gd name="connsiteX4252" fmla="*/ 540562 w 1209257"/>
                    <a:gd name="connsiteY4252" fmla="*/ 87791 h 977923"/>
                    <a:gd name="connsiteX4253" fmla="*/ 546870 w 1209257"/>
                    <a:gd name="connsiteY4253" fmla="*/ 94459 h 977923"/>
                    <a:gd name="connsiteX4254" fmla="*/ 540562 w 1209257"/>
                    <a:gd name="connsiteY4254" fmla="*/ 101682 h 977923"/>
                    <a:gd name="connsiteX4255" fmla="*/ 534254 w 1209257"/>
                    <a:gd name="connsiteY4255" fmla="*/ 94459 h 977923"/>
                    <a:gd name="connsiteX4256" fmla="*/ 540562 w 1209257"/>
                    <a:gd name="connsiteY4256" fmla="*/ 87791 h 977923"/>
                    <a:gd name="connsiteX4257" fmla="*/ 426044 w 1209257"/>
                    <a:gd name="connsiteY4257" fmla="*/ 87791 h 977923"/>
                    <a:gd name="connsiteX4258" fmla="*/ 431867 w 1209257"/>
                    <a:gd name="connsiteY4258" fmla="*/ 94459 h 977923"/>
                    <a:gd name="connsiteX4259" fmla="*/ 426044 w 1209257"/>
                    <a:gd name="connsiteY4259" fmla="*/ 101682 h 977923"/>
                    <a:gd name="connsiteX4260" fmla="*/ 419736 w 1209257"/>
                    <a:gd name="connsiteY4260" fmla="*/ 94459 h 977923"/>
                    <a:gd name="connsiteX4261" fmla="*/ 426044 w 1209257"/>
                    <a:gd name="connsiteY4261" fmla="*/ 87791 h 977923"/>
                    <a:gd name="connsiteX4262" fmla="*/ 406634 w 1209257"/>
                    <a:gd name="connsiteY4262" fmla="*/ 87791 h 977923"/>
                    <a:gd name="connsiteX4263" fmla="*/ 412943 w 1209257"/>
                    <a:gd name="connsiteY4263" fmla="*/ 94459 h 977923"/>
                    <a:gd name="connsiteX4264" fmla="*/ 406634 w 1209257"/>
                    <a:gd name="connsiteY4264" fmla="*/ 101682 h 977923"/>
                    <a:gd name="connsiteX4265" fmla="*/ 400326 w 1209257"/>
                    <a:gd name="connsiteY4265" fmla="*/ 94459 h 977923"/>
                    <a:gd name="connsiteX4266" fmla="*/ 406634 w 1209257"/>
                    <a:gd name="connsiteY4266" fmla="*/ 87791 h 977923"/>
                    <a:gd name="connsiteX4267" fmla="*/ 387710 w 1209257"/>
                    <a:gd name="connsiteY4267" fmla="*/ 87791 h 977923"/>
                    <a:gd name="connsiteX4268" fmla="*/ 393533 w 1209257"/>
                    <a:gd name="connsiteY4268" fmla="*/ 94459 h 977923"/>
                    <a:gd name="connsiteX4269" fmla="*/ 387710 w 1209257"/>
                    <a:gd name="connsiteY4269" fmla="*/ 101682 h 977923"/>
                    <a:gd name="connsiteX4270" fmla="*/ 381402 w 1209257"/>
                    <a:gd name="connsiteY4270" fmla="*/ 94459 h 977923"/>
                    <a:gd name="connsiteX4271" fmla="*/ 387710 w 1209257"/>
                    <a:gd name="connsiteY4271" fmla="*/ 87791 h 977923"/>
                    <a:gd name="connsiteX4272" fmla="*/ 349376 w 1209257"/>
                    <a:gd name="connsiteY4272" fmla="*/ 87791 h 977923"/>
                    <a:gd name="connsiteX4273" fmla="*/ 355684 w 1209257"/>
                    <a:gd name="connsiteY4273" fmla="*/ 94459 h 977923"/>
                    <a:gd name="connsiteX4274" fmla="*/ 349376 w 1209257"/>
                    <a:gd name="connsiteY4274" fmla="*/ 101682 h 977923"/>
                    <a:gd name="connsiteX4275" fmla="*/ 343068 w 1209257"/>
                    <a:gd name="connsiteY4275" fmla="*/ 94459 h 977923"/>
                    <a:gd name="connsiteX4276" fmla="*/ 349376 w 1209257"/>
                    <a:gd name="connsiteY4276" fmla="*/ 87791 h 977923"/>
                    <a:gd name="connsiteX4277" fmla="*/ 329966 w 1209257"/>
                    <a:gd name="connsiteY4277" fmla="*/ 87791 h 977923"/>
                    <a:gd name="connsiteX4278" fmla="*/ 336274 w 1209257"/>
                    <a:gd name="connsiteY4278" fmla="*/ 94459 h 977923"/>
                    <a:gd name="connsiteX4279" fmla="*/ 329966 w 1209257"/>
                    <a:gd name="connsiteY4279" fmla="*/ 101682 h 977923"/>
                    <a:gd name="connsiteX4280" fmla="*/ 324143 w 1209257"/>
                    <a:gd name="connsiteY4280" fmla="*/ 94459 h 977923"/>
                    <a:gd name="connsiteX4281" fmla="*/ 329966 w 1209257"/>
                    <a:gd name="connsiteY4281" fmla="*/ 87791 h 977923"/>
                    <a:gd name="connsiteX4282" fmla="*/ 311041 w 1209257"/>
                    <a:gd name="connsiteY4282" fmla="*/ 87791 h 977923"/>
                    <a:gd name="connsiteX4283" fmla="*/ 317350 w 1209257"/>
                    <a:gd name="connsiteY4283" fmla="*/ 94459 h 977923"/>
                    <a:gd name="connsiteX4284" fmla="*/ 311041 w 1209257"/>
                    <a:gd name="connsiteY4284" fmla="*/ 101682 h 977923"/>
                    <a:gd name="connsiteX4285" fmla="*/ 304733 w 1209257"/>
                    <a:gd name="connsiteY4285" fmla="*/ 94459 h 977923"/>
                    <a:gd name="connsiteX4286" fmla="*/ 311041 w 1209257"/>
                    <a:gd name="connsiteY4286" fmla="*/ 87791 h 977923"/>
                    <a:gd name="connsiteX4287" fmla="*/ 292117 w 1209257"/>
                    <a:gd name="connsiteY4287" fmla="*/ 87791 h 977923"/>
                    <a:gd name="connsiteX4288" fmla="*/ 297940 w 1209257"/>
                    <a:gd name="connsiteY4288" fmla="*/ 94459 h 977923"/>
                    <a:gd name="connsiteX4289" fmla="*/ 292117 w 1209257"/>
                    <a:gd name="connsiteY4289" fmla="*/ 101682 h 977923"/>
                    <a:gd name="connsiteX4290" fmla="*/ 285809 w 1209257"/>
                    <a:gd name="connsiteY4290" fmla="*/ 94459 h 977923"/>
                    <a:gd name="connsiteX4291" fmla="*/ 292117 w 1209257"/>
                    <a:gd name="connsiteY4291" fmla="*/ 87791 h 977923"/>
                    <a:gd name="connsiteX4292" fmla="*/ 253783 w 1209257"/>
                    <a:gd name="connsiteY4292" fmla="*/ 87791 h 977923"/>
                    <a:gd name="connsiteX4293" fmla="*/ 259606 w 1209257"/>
                    <a:gd name="connsiteY4293" fmla="*/ 94459 h 977923"/>
                    <a:gd name="connsiteX4294" fmla="*/ 253783 w 1209257"/>
                    <a:gd name="connsiteY4294" fmla="*/ 101682 h 977923"/>
                    <a:gd name="connsiteX4295" fmla="*/ 247475 w 1209257"/>
                    <a:gd name="connsiteY4295" fmla="*/ 94459 h 977923"/>
                    <a:gd name="connsiteX4296" fmla="*/ 253783 w 1209257"/>
                    <a:gd name="connsiteY4296" fmla="*/ 87791 h 977923"/>
                    <a:gd name="connsiteX4297" fmla="*/ 904009 w 1209257"/>
                    <a:gd name="connsiteY4297" fmla="*/ 65565 h 977923"/>
                    <a:gd name="connsiteX4298" fmla="*/ 910317 w 1209257"/>
                    <a:gd name="connsiteY4298" fmla="*/ 72789 h 977923"/>
                    <a:gd name="connsiteX4299" fmla="*/ 904009 w 1209257"/>
                    <a:gd name="connsiteY4299" fmla="*/ 80012 h 977923"/>
                    <a:gd name="connsiteX4300" fmla="*/ 897701 w 1209257"/>
                    <a:gd name="connsiteY4300" fmla="*/ 72789 h 977923"/>
                    <a:gd name="connsiteX4301" fmla="*/ 904009 w 1209257"/>
                    <a:gd name="connsiteY4301" fmla="*/ 65565 h 977923"/>
                    <a:gd name="connsiteX4302" fmla="*/ 731748 w 1209257"/>
                    <a:gd name="connsiteY4302" fmla="*/ 65565 h 977923"/>
                    <a:gd name="connsiteX4303" fmla="*/ 738056 w 1209257"/>
                    <a:gd name="connsiteY4303" fmla="*/ 72789 h 977923"/>
                    <a:gd name="connsiteX4304" fmla="*/ 731748 w 1209257"/>
                    <a:gd name="connsiteY4304" fmla="*/ 80012 h 977923"/>
                    <a:gd name="connsiteX4305" fmla="*/ 725925 w 1209257"/>
                    <a:gd name="connsiteY4305" fmla="*/ 72789 h 977923"/>
                    <a:gd name="connsiteX4306" fmla="*/ 731748 w 1209257"/>
                    <a:gd name="connsiteY4306" fmla="*/ 65565 h 977923"/>
                    <a:gd name="connsiteX4307" fmla="*/ 712823 w 1209257"/>
                    <a:gd name="connsiteY4307" fmla="*/ 65565 h 977923"/>
                    <a:gd name="connsiteX4308" fmla="*/ 719131 w 1209257"/>
                    <a:gd name="connsiteY4308" fmla="*/ 72789 h 977923"/>
                    <a:gd name="connsiteX4309" fmla="*/ 712823 w 1209257"/>
                    <a:gd name="connsiteY4309" fmla="*/ 80012 h 977923"/>
                    <a:gd name="connsiteX4310" fmla="*/ 706515 w 1209257"/>
                    <a:gd name="connsiteY4310" fmla="*/ 72789 h 977923"/>
                    <a:gd name="connsiteX4311" fmla="*/ 712823 w 1209257"/>
                    <a:gd name="connsiteY4311" fmla="*/ 65565 h 977923"/>
                    <a:gd name="connsiteX4312" fmla="*/ 693413 w 1209257"/>
                    <a:gd name="connsiteY4312" fmla="*/ 65565 h 977923"/>
                    <a:gd name="connsiteX4313" fmla="*/ 699722 w 1209257"/>
                    <a:gd name="connsiteY4313" fmla="*/ 72789 h 977923"/>
                    <a:gd name="connsiteX4314" fmla="*/ 693413 w 1209257"/>
                    <a:gd name="connsiteY4314" fmla="*/ 80012 h 977923"/>
                    <a:gd name="connsiteX4315" fmla="*/ 687591 w 1209257"/>
                    <a:gd name="connsiteY4315" fmla="*/ 72789 h 977923"/>
                    <a:gd name="connsiteX4316" fmla="*/ 693413 w 1209257"/>
                    <a:gd name="connsiteY4316" fmla="*/ 65565 h 977923"/>
                    <a:gd name="connsiteX4317" fmla="*/ 674489 w 1209257"/>
                    <a:gd name="connsiteY4317" fmla="*/ 65565 h 977923"/>
                    <a:gd name="connsiteX4318" fmla="*/ 680797 w 1209257"/>
                    <a:gd name="connsiteY4318" fmla="*/ 72789 h 977923"/>
                    <a:gd name="connsiteX4319" fmla="*/ 674489 w 1209257"/>
                    <a:gd name="connsiteY4319" fmla="*/ 80012 h 977923"/>
                    <a:gd name="connsiteX4320" fmla="*/ 668181 w 1209257"/>
                    <a:gd name="connsiteY4320" fmla="*/ 72789 h 977923"/>
                    <a:gd name="connsiteX4321" fmla="*/ 674489 w 1209257"/>
                    <a:gd name="connsiteY4321" fmla="*/ 65565 h 977923"/>
                    <a:gd name="connsiteX4322" fmla="*/ 655564 w 1209257"/>
                    <a:gd name="connsiteY4322" fmla="*/ 65565 h 977923"/>
                    <a:gd name="connsiteX4323" fmla="*/ 661387 w 1209257"/>
                    <a:gd name="connsiteY4323" fmla="*/ 72789 h 977923"/>
                    <a:gd name="connsiteX4324" fmla="*/ 655564 w 1209257"/>
                    <a:gd name="connsiteY4324" fmla="*/ 80012 h 977923"/>
                    <a:gd name="connsiteX4325" fmla="*/ 649256 w 1209257"/>
                    <a:gd name="connsiteY4325" fmla="*/ 72789 h 977923"/>
                    <a:gd name="connsiteX4326" fmla="*/ 655564 w 1209257"/>
                    <a:gd name="connsiteY4326" fmla="*/ 65565 h 977923"/>
                    <a:gd name="connsiteX4327" fmla="*/ 636155 w 1209257"/>
                    <a:gd name="connsiteY4327" fmla="*/ 65565 h 977923"/>
                    <a:gd name="connsiteX4328" fmla="*/ 642463 w 1209257"/>
                    <a:gd name="connsiteY4328" fmla="*/ 72789 h 977923"/>
                    <a:gd name="connsiteX4329" fmla="*/ 636155 w 1209257"/>
                    <a:gd name="connsiteY4329" fmla="*/ 80012 h 977923"/>
                    <a:gd name="connsiteX4330" fmla="*/ 629847 w 1209257"/>
                    <a:gd name="connsiteY4330" fmla="*/ 72789 h 977923"/>
                    <a:gd name="connsiteX4331" fmla="*/ 636155 w 1209257"/>
                    <a:gd name="connsiteY4331" fmla="*/ 65565 h 977923"/>
                    <a:gd name="connsiteX4332" fmla="*/ 617230 w 1209257"/>
                    <a:gd name="connsiteY4332" fmla="*/ 65565 h 977923"/>
                    <a:gd name="connsiteX4333" fmla="*/ 623538 w 1209257"/>
                    <a:gd name="connsiteY4333" fmla="*/ 72789 h 977923"/>
                    <a:gd name="connsiteX4334" fmla="*/ 617230 w 1209257"/>
                    <a:gd name="connsiteY4334" fmla="*/ 80012 h 977923"/>
                    <a:gd name="connsiteX4335" fmla="*/ 610922 w 1209257"/>
                    <a:gd name="connsiteY4335" fmla="*/ 72789 h 977923"/>
                    <a:gd name="connsiteX4336" fmla="*/ 617230 w 1209257"/>
                    <a:gd name="connsiteY4336" fmla="*/ 65565 h 977923"/>
                    <a:gd name="connsiteX4337" fmla="*/ 597820 w 1209257"/>
                    <a:gd name="connsiteY4337" fmla="*/ 65565 h 977923"/>
                    <a:gd name="connsiteX4338" fmla="*/ 604129 w 1209257"/>
                    <a:gd name="connsiteY4338" fmla="*/ 72789 h 977923"/>
                    <a:gd name="connsiteX4339" fmla="*/ 597820 w 1209257"/>
                    <a:gd name="connsiteY4339" fmla="*/ 80012 h 977923"/>
                    <a:gd name="connsiteX4340" fmla="*/ 591998 w 1209257"/>
                    <a:gd name="connsiteY4340" fmla="*/ 72789 h 977923"/>
                    <a:gd name="connsiteX4341" fmla="*/ 597820 w 1209257"/>
                    <a:gd name="connsiteY4341" fmla="*/ 65565 h 977923"/>
                    <a:gd name="connsiteX4342" fmla="*/ 578896 w 1209257"/>
                    <a:gd name="connsiteY4342" fmla="*/ 65565 h 977923"/>
                    <a:gd name="connsiteX4343" fmla="*/ 585204 w 1209257"/>
                    <a:gd name="connsiteY4343" fmla="*/ 72789 h 977923"/>
                    <a:gd name="connsiteX4344" fmla="*/ 578896 w 1209257"/>
                    <a:gd name="connsiteY4344" fmla="*/ 80012 h 977923"/>
                    <a:gd name="connsiteX4345" fmla="*/ 572588 w 1209257"/>
                    <a:gd name="connsiteY4345" fmla="*/ 72789 h 977923"/>
                    <a:gd name="connsiteX4346" fmla="*/ 578896 w 1209257"/>
                    <a:gd name="connsiteY4346" fmla="*/ 65565 h 977923"/>
                    <a:gd name="connsiteX4347" fmla="*/ 559486 w 1209257"/>
                    <a:gd name="connsiteY4347" fmla="*/ 65565 h 977923"/>
                    <a:gd name="connsiteX4348" fmla="*/ 565794 w 1209257"/>
                    <a:gd name="connsiteY4348" fmla="*/ 72789 h 977923"/>
                    <a:gd name="connsiteX4349" fmla="*/ 559486 w 1209257"/>
                    <a:gd name="connsiteY4349" fmla="*/ 80012 h 977923"/>
                    <a:gd name="connsiteX4350" fmla="*/ 553663 w 1209257"/>
                    <a:gd name="connsiteY4350" fmla="*/ 72789 h 977923"/>
                    <a:gd name="connsiteX4351" fmla="*/ 559486 w 1209257"/>
                    <a:gd name="connsiteY4351" fmla="*/ 65565 h 977923"/>
                    <a:gd name="connsiteX4352" fmla="*/ 540562 w 1209257"/>
                    <a:gd name="connsiteY4352" fmla="*/ 65565 h 977923"/>
                    <a:gd name="connsiteX4353" fmla="*/ 546870 w 1209257"/>
                    <a:gd name="connsiteY4353" fmla="*/ 72789 h 977923"/>
                    <a:gd name="connsiteX4354" fmla="*/ 540562 w 1209257"/>
                    <a:gd name="connsiteY4354" fmla="*/ 80012 h 977923"/>
                    <a:gd name="connsiteX4355" fmla="*/ 534254 w 1209257"/>
                    <a:gd name="connsiteY4355" fmla="*/ 72789 h 977923"/>
                    <a:gd name="connsiteX4356" fmla="*/ 540562 w 1209257"/>
                    <a:gd name="connsiteY4356" fmla="*/ 65565 h 977923"/>
                    <a:gd name="connsiteX4357" fmla="*/ 521637 w 1209257"/>
                    <a:gd name="connsiteY4357" fmla="*/ 65565 h 977923"/>
                    <a:gd name="connsiteX4358" fmla="*/ 527460 w 1209257"/>
                    <a:gd name="connsiteY4358" fmla="*/ 72789 h 977923"/>
                    <a:gd name="connsiteX4359" fmla="*/ 521637 w 1209257"/>
                    <a:gd name="connsiteY4359" fmla="*/ 80012 h 977923"/>
                    <a:gd name="connsiteX4360" fmla="*/ 515329 w 1209257"/>
                    <a:gd name="connsiteY4360" fmla="*/ 72789 h 977923"/>
                    <a:gd name="connsiteX4361" fmla="*/ 521637 w 1209257"/>
                    <a:gd name="connsiteY4361" fmla="*/ 65565 h 977923"/>
                    <a:gd name="connsiteX4362" fmla="*/ 502227 w 1209257"/>
                    <a:gd name="connsiteY4362" fmla="*/ 65565 h 977923"/>
                    <a:gd name="connsiteX4363" fmla="*/ 508536 w 1209257"/>
                    <a:gd name="connsiteY4363" fmla="*/ 72789 h 977923"/>
                    <a:gd name="connsiteX4364" fmla="*/ 502227 w 1209257"/>
                    <a:gd name="connsiteY4364" fmla="*/ 80012 h 977923"/>
                    <a:gd name="connsiteX4365" fmla="*/ 495919 w 1209257"/>
                    <a:gd name="connsiteY4365" fmla="*/ 72789 h 977923"/>
                    <a:gd name="connsiteX4366" fmla="*/ 502227 w 1209257"/>
                    <a:gd name="connsiteY4366" fmla="*/ 65565 h 977923"/>
                    <a:gd name="connsiteX4367" fmla="*/ 483303 w 1209257"/>
                    <a:gd name="connsiteY4367" fmla="*/ 65565 h 977923"/>
                    <a:gd name="connsiteX4368" fmla="*/ 489611 w 1209257"/>
                    <a:gd name="connsiteY4368" fmla="*/ 72789 h 977923"/>
                    <a:gd name="connsiteX4369" fmla="*/ 483303 w 1209257"/>
                    <a:gd name="connsiteY4369" fmla="*/ 80012 h 977923"/>
                    <a:gd name="connsiteX4370" fmla="*/ 476995 w 1209257"/>
                    <a:gd name="connsiteY4370" fmla="*/ 72789 h 977923"/>
                    <a:gd name="connsiteX4371" fmla="*/ 483303 w 1209257"/>
                    <a:gd name="connsiteY4371" fmla="*/ 65565 h 977923"/>
                    <a:gd name="connsiteX4372" fmla="*/ 426044 w 1209257"/>
                    <a:gd name="connsiteY4372" fmla="*/ 65565 h 977923"/>
                    <a:gd name="connsiteX4373" fmla="*/ 431867 w 1209257"/>
                    <a:gd name="connsiteY4373" fmla="*/ 72789 h 977923"/>
                    <a:gd name="connsiteX4374" fmla="*/ 426044 w 1209257"/>
                    <a:gd name="connsiteY4374" fmla="*/ 80012 h 977923"/>
                    <a:gd name="connsiteX4375" fmla="*/ 419736 w 1209257"/>
                    <a:gd name="connsiteY4375" fmla="*/ 72789 h 977923"/>
                    <a:gd name="connsiteX4376" fmla="*/ 426044 w 1209257"/>
                    <a:gd name="connsiteY4376" fmla="*/ 65565 h 977923"/>
                    <a:gd name="connsiteX4377" fmla="*/ 406634 w 1209257"/>
                    <a:gd name="connsiteY4377" fmla="*/ 65565 h 977923"/>
                    <a:gd name="connsiteX4378" fmla="*/ 412943 w 1209257"/>
                    <a:gd name="connsiteY4378" fmla="*/ 72789 h 977923"/>
                    <a:gd name="connsiteX4379" fmla="*/ 406634 w 1209257"/>
                    <a:gd name="connsiteY4379" fmla="*/ 80012 h 977923"/>
                    <a:gd name="connsiteX4380" fmla="*/ 400326 w 1209257"/>
                    <a:gd name="connsiteY4380" fmla="*/ 72789 h 977923"/>
                    <a:gd name="connsiteX4381" fmla="*/ 406634 w 1209257"/>
                    <a:gd name="connsiteY4381" fmla="*/ 65565 h 977923"/>
                    <a:gd name="connsiteX4382" fmla="*/ 387710 w 1209257"/>
                    <a:gd name="connsiteY4382" fmla="*/ 65565 h 977923"/>
                    <a:gd name="connsiteX4383" fmla="*/ 393533 w 1209257"/>
                    <a:gd name="connsiteY4383" fmla="*/ 72789 h 977923"/>
                    <a:gd name="connsiteX4384" fmla="*/ 387710 w 1209257"/>
                    <a:gd name="connsiteY4384" fmla="*/ 80012 h 977923"/>
                    <a:gd name="connsiteX4385" fmla="*/ 381402 w 1209257"/>
                    <a:gd name="connsiteY4385" fmla="*/ 72789 h 977923"/>
                    <a:gd name="connsiteX4386" fmla="*/ 387710 w 1209257"/>
                    <a:gd name="connsiteY4386" fmla="*/ 65565 h 977923"/>
                    <a:gd name="connsiteX4387" fmla="*/ 349376 w 1209257"/>
                    <a:gd name="connsiteY4387" fmla="*/ 65565 h 977923"/>
                    <a:gd name="connsiteX4388" fmla="*/ 355684 w 1209257"/>
                    <a:gd name="connsiteY4388" fmla="*/ 72789 h 977923"/>
                    <a:gd name="connsiteX4389" fmla="*/ 349376 w 1209257"/>
                    <a:gd name="connsiteY4389" fmla="*/ 80012 h 977923"/>
                    <a:gd name="connsiteX4390" fmla="*/ 343068 w 1209257"/>
                    <a:gd name="connsiteY4390" fmla="*/ 72789 h 977923"/>
                    <a:gd name="connsiteX4391" fmla="*/ 349376 w 1209257"/>
                    <a:gd name="connsiteY4391" fmla="*/ 65565 h 977923"/>
                    <a:gd name="connsiteX4392" fmla="*/ 234373 w 1209257"/>
                    <a:gd name="connsiteY4392" fmla="*/ 65565 h 977923"/>
                    <a:gd name="connsiteX4393" fmla="*/ 240681 w 1209257"/>
                    <a:gd name="connsiteY4393" fmla="*/ 72789 h 977923"/>
                    <a:gd name="connsiteX4394" fmla="*/ 234373 w 1209257"/>
                    <a:gd name="connsiteY4394" fmla="*/ 80012 h 977923"/>
                    <a:gd name="connsiteX4395" fmla="*/ 228550 w 1209257"/>
                    <a:gd name="connsiteY4395" fmla="*/ 72789 h 977923"/>
                    <a:gd name="connsiteX4396" fmla="*/ 234373 w 1209257"/>
                    <a:gd name="connsiteY4396" fmla="*/ 65565 h 977923"/>
                    <a:gd name="connsiteX4397" fmla="*/ 311041 w 1209257"/>
                    <a:gd name="connsiteY4397" fmla="*/ 45007 h 977923"/>
                    <a:gd name="connsiteX4398" fmla="*/ 316379 w 1209257"/>
                    <a:gd name="connsiteY4398" fmla="*/ 51119 h 977923"/>
                    <a:gd name="connsiteX4399" fmla="*/ 311041 w 1209257"/>
                    <a:gd name="connsiteY4399" fmla="*/ 56675 h 977923"/>
                    <a:gd name="connsiteX4400" fmla="*/ 305704 w 1209257"/>
                    <a:gd name="connsiteY4400" fmla="*/ 51119 h 977923"/>
                    <a:gd name="connsiteX4401" fmla="*/ 311041 w 1209257"/>
                    <a:gd name="connsiteY4401" fmla="*/ 45007 h 977923"/>
                    <a:gd name="connsiteX4402" fmla="*/ 923419 w 1209257"/>
                    <a:gd name="connsiteY4402" fmla="*/ 43896 h 977923"/>
                    <a:gd name="connsiteX4403" fmla="*/ 929242 w 1209257"/>
                    <a:gd name="connsiteY4403" fmla="*/ 51119 h 977923"/>
                    <a:gd name="connsiteX4404" fmla="*/ 923419 w 1209257"/>
                    <a:gd name="connsiteY4404" fmla="*/ 57786 h 977923"/>
                    <a:gd name="connsiteX4405" fmla="*/ 917111 w 1209257"/>
                    <a:gd name="connsiteY4405" fmla="*/ 51119 h 977923"/>
                    <a:gd name="connsiteX4406" fmla="*/ 923419 w 1209257"/>
                    <a:gd name="connsiteY4406" fmla="*/ 43896 h 977923"/>
                    <a:gd name="connsiteX4407" fmla="*/ 904009 w 1209257"/>
                    <a:gd name="connsiteY4407" fmla="*/ 43896 h 977923"/>
                    <a:gd name="connsiteX4408" fmla="*/ 910317 w 1209257"/>
                    <a:gd name="connsiteY4408" fmla="*/ 51119 h 977923"/>
                    <a:gd name="connsiteX4409" fmla="*/ 904009 w 1209257"/>
                    <a:gd name="connsiteY4409" fmla="*/ 57786 h 977923"/>
                    <a:gd name="connsiteX4410" fmla="*/ 897701 w 1209257"/>
                    <a:gd name="connsiteY4410" fmla="*/ 51119 h 977923"/>
                    <a:gd name="connsiteX4411" fmla="*/ 904009 w 1209257"/>
                    <a:gd name="connsiteY4411" fmla="*/ 43896 h 977923"/>
                    <a:gd name="connsiteX4412" fmla="*/ 885085 w 1209257"/>
                    <a:gd name="connsiteY4412" fmla="*/ 43896 h 977923"/>
                    <a:gd name="connsiteX4413" fmla="*/ 890908 w 1209257"/>
                    <a:gd name="connsiteY4413" fmla="*/ 51119 h 977923"/>
                    <a:gd name="connsiteX4414" fmla="*/ 885085 w 1209257"/>
                    <a:gd name="connsiteY4414" fmla="*/ 57786 h 977923"/>
                    <a:gd name="connsiteX4415" fmla="*/ 878777 w 1209257"/>
                    <a:gd name="connsiteY4415" fmla="*/ 51119 h 977923"/>
                    <a:gd name="connsiteX4416" fmla="*/ 885085 w 1209257"/>
                    <a:gd name="connsiteY4416" fmla="*/ 43896 h 977923"/>
                    <a:gd name="connsiteX4417" fmla="*/ 712823 w 1209257"/>
                    <a:gd name="connsiteY4417" fmla="*/ 43896 h 977923"/>
                    <a:gd name="connsiteX4418" fmla="*/ 719131 w 1209257"/>
                    <a:gd name="connsiteY4418" fmla="*/ 51119 h 977923"/>
                    <a:gd name="connsiteX4419" fmla="*/ 712823 w 1209257"/>
                    <a:gd name="connsiteY4419" fmla="*/ 57786 h 977923"/>
                    <a:gd name="connsiteX4420" fmla="*/ 706515 w 1209257"/>
                    <a:gd name="connsiteY4420" fmla="*/ 51119 h 977923"/>
                    <a:gd name="connsiteX4421" fmla="*/ 712823 w 1209257"/>
                    <a:gd name="connsiteY4421" fmla="*/ 43896 h 977923"/>
                    <a:gd name="connsiteX4422" fmla="*/ 693413 w 1209257"/>
                    <a:gd name="connsiteY4422" fmla="*/ 43896 h 977923"/>
                    <a:gd name="connsiteX4423" fmla="*/ 699722 w 1209257"/>
                    <a:gd name="connsiteY4423" fmla="*/ 51119 h 977923"/>
                    <a:gd name="connsiteX4424" fmla="*/ 693413 w 1209257"/>
                    <a:gd name="connsiteY4424" fmla="*/ 57786 h 977923"/>
                    <a:gd name="connsiteX4425" fmla="*/ 687591 w 1209257"/>
                    <a:gd name="connsiteY4425" fmla="*/ 51119 h 977923"/>
                    <a:gd name="connsiteX4426" fmla="*/ 693413 w 1209257"/>
                    <a:gd name="connsiteY4426" fmla="*/ 43896 h 977923"/>
                    <a:gd name="connsiteX4427" fmla="*/ 674489 w 1209257"/>
                    <a:gd name="connsiteY4427" fmla="*/ 43896 h 977923"/>
                    <a:gd name="connsiteX4428" fmla="*/ 680797 w 1209257"/>
                    <a:gd name="connsiteY4428" fmla="*/ 51119 h 977923"/>
                    <a:gd name="connsiteX4429" fmla="*/ 674489 w 1209257"/>
                    <a:gd name="connsiteY4429" fmla="*/ 57786 h 977923"/>
                    <a:gd name="connsiteX4430" fmla="*/ 668181 w 1209257"/>
                    <a:gd name="connsiteY4430" fmla="*/ 51119 h 977923"/>
                    <a:gd name="connsiteX4431" fmla="*/ 674489 w 1209257"/>
                    <a:gd name="connsiteY4431" fmla="*/ 43896 h 977923"/>
                    <a:gd name="connsiteX4432" fmla="*/ 655564 w 1209257"/>
                    <a:gd name="connsiteY4432" fmla="*/ 43896 h 977923"/>
                    <a:gd name="connsiteX4433" fmla="*/ 661387 w 1209257"/>
                    <a:gd name="connsiteY4433" fmla="*/ 51119 h 977923"/>
                    <a:gd name="connsiteX4434" fmla="*/ 655564 w 1209257"/>
                    <a:gd name="connsiteY4434" fmla="*/ 57786 h 977923"/>
                    <a:gd name="connsiteX4435" fmla="*/ 649256 w 1209257"/>
                    <a:gd name="connsiteY4435" fmla="*/ 51119 h 977923"/>
                    <a:gd name="connsiteX4436" fmla="*/ 655564 w 1209257"/>
                    <a:gd name="connsiteY4436" fmla="*/ 43896 h 977923"/>
                    <a:gd name="connsiteX4437" fmla="*/ 636155 w 1209257"/>
                    <a:gd name="connsiteY4437" fmla="*/ 43896 h 977923"/>
                    <a:gd name="connsiteX4438" fmla="*/ 642463 w 1209257"/>
                    <a:gd name="connsiteY4438" fmla="*/ 51119 h 977923"/>
                    <a:gd name="connsiteX4439" fmla="*/ 636155 w 1209257"/>
                    <a:gd name="connsiteY4439" fmla="*/ 57786 h 977923"/>
                    <a:gd name="connsiteX4440" fmla="*/ 629847 w 1209257"/>
                    <a:gd name="connsiteY4440" fmla="*/ 51119 h 977923"/>
                    <a:gd name="connsiteX4441" fmla="*/ 636155 w 1209257"/>
                    <a:gd name="connsiteY4441" fmla="*/ 43896 h 977923"/>
                    <a:gd name="connsiteX4442" fmla="*/ 617230 w 1209257"/>
                    <a:gd name="connsiteY4442" fmla="*/ 43896 h 977923"/>
                    <a:gd name="connsiteX4443" fmla="*/ 623538 w 1209257"/>
                    <a:gd name="connsiteY4443" fmla="*/ 51119 h 977923"/>
                    <a:gd name="connsiteX4444" fmla="*/ 617230 w 1209257"/>
                    <a:gd name="connsiteY4444" fmla="*/ 57786 h 977923"/>
                    <a:gd name="connsiteX4445" fmla="*/ 610922 w 1209257"/>
                    <a:gd name="connsiteY4445" fmla="*/ 51119 h 977923"/>
                    <a:gd name="connsiteX4446" fmla="*/ 617230 w 1209257"/>
                    <a:gd name="connsiteY4446" fmla="*/ 43896 h 977923"/>
                    <a:gd name="connsiteX4447" fmla="*/ 597820 w 1209257"/>
                    <a:gd name="connsiteY4447" fmla="*/ 43896 h 977923"/>
                    <a:gd name="connsiteX4448" fmla="*/ 604129 w 1209257"/>
                    <a:gd name="connsiteY4448" fmla="*/ 51119 h 977923"/>
                    <a:gd name="connsiteX4449" fmla="*/ 597820 w 1209257"/>
                    <a:gd name="connsiteY4449" fmla="*/ 57786 h 977923"/>
                    <a:gd name="connsiteX4450" fmla="*/ 591998 w 1209257"/>
                    <a:gd name="connsiteY4450" fmla="*/ 51119 h 977923"/>
                    <a:gd name="connsiteX4451" fmla="*/ 597820 w 1209257"/>
                    <a:gd name="connsiteY4451" fmla="*/ 43896 h 977923"/>
                    <a:gd name="connsiteX4452" fmla="*/ 578896 w 1209257"/>
                    <a:gd name="connsiteY4452" fmla="*/ 43896 h 977923"/>
                    <a:gd name="connsiteX4453" fmla="*/ 585204 w 1209257"/>
                    <a:gd name="connsiteY4453" fmla="*/ 51119 h 977923"/>
                    <a:gd name="connsiteX4454" fmla="*/ 578896 w 1209257"/>
                    <a:gd name="connsiteY4454" fmla="*/ 57786 h 977923"/>
                    <a:gd name="connsiteX4455" fmla="*/ 572588 w 1209257"/>
                    <a:gd name="connsiteY4455" fmla="*/ 51119 h 977923"/>
                    <a:gd name="connsiteX4456" fmla="*/ 578896 w 1209257"/>
                    <a:gd name="connsiteY4456" fmla="*/ 43896 h 977923"/>
                    <a:gd name="connsiteX4457" fmla="*/ 559486 w 1209257"/>
                    <a:gd name="connsiteY4457" fmla="*/ 43896 h 977923"/>
                    <a:gd name="connsiteX4458" fmla="*/ 565794 w 1209257"/>
                    <a:gd name="connsiteY4458" fmla="*/ 51119 h 977923"/>
                    <a:gd name="connsiteX4459" fmla="*/ 559486 w 1209257"/>
                    <a:gd name="connsiteY4459" fmla="*/ 57786 h 977923"/>
                    <a:gd name="connsiteX4460" fmla="*/ 553663 w 1209257"/>
                    <a:gd name="connsiteY4460" fmla="*/ 51119 h 977923"/>
                    <a:gd name="connsiteX4461" fmla="*/ 559486 w 1209257"/>
                    <a:gd name="connsiteY4461" fmla="*/ 43896 h 977923"/>
                    <a:gd name="connsiteX4462" fmla="*/ 540562 w 1209257"/>
                    <a:gd name="connsiteY4462" fmla="*/ 43896 h 977923"/>
                    <a:gd name="connsiteX4463" fmla="*/ 546870 w 1209257"/>
                    <a:gd name="connsiteY4463" fmla="*/ 51119 h 977923"/>
                    <a:gd name="connsiteX4464" fmla="*/ 540562 w 1209257"/>
                    <a:gd name="connsiteY4464" fmla="*/ 57786 h 977923"/>
                    <a:gd name="connsiteX4465" fmla="*/ 534254 w 1209257"/>
                    <a:gd name="connsiteY4465" fmla="*/ 51119 h 977923"/>
                    <a:gd name="connsiteX4466" fmla="*/ 540562 w 1209257"/>
                    <a:gd name="connsiteY4466" fmla="*/ 43896 h 977923"/>
                    <a:gd name="connsiteX4467" fmla="*/ 521637 w 1209257"/>
                    <a:gd name="connsiteY4467" fmla="*/ 43896 h 977923"/>
                    <a:gd name="connsiteX4468" fmla="*/ 527460 w 1209257"/>
                    <a:gd name="connsiteY4468" fmla="*/ 51119 h 977923"/>
                    <a:gd name="connsiteX4469" fmla="*/ 521637 w 1209257"/>
                    <a:gd name="connsiteY4469" fmla="*/ 57786 h 977923"/>
                    <a:gd name="connsiteX4470" fmla="*/ 515329 w 1209257"/>
                    <a:gd name="connsiteY4470" fmla="*/ 51119 h 977923"/>
                    <a:gd name="connsiteX4471" fmla="*/ 521637 w 1209257"/>
                    <a:gd name="connsiteY4471" fmla="*/ 43896 h 977923"/>
                    <a:gd name="connsiteX4472" fmla="*/ 502227 w 1209257"/>
                    <a:gd name="connsiteY4472" fmla="*/ 43896 h 977923"/>
                    <a:gd name="connsiteX4473" fmla="*/ 508536 w 1209257"/>
                    <a:gd name="connsiteY4473" fmla="*/ 51119 h 977923"/>
                    <a:gd name="connsiteX4474" fmla="*/ 502227 w 1209257"/>
                    <a:gd name="connsiteY4474" fmla="*/ 57786 h 977923"/>
                    <a:gd name="connsiteX4475" fmla="*/ 495919 w 1209257"/>
                    <a:gd name="connsiteY4475" fmla="*/ 51119 h 977923"/>
                    <a:gd name="connsiteX4476" fmla="*/ 502227 w 1209257"/>
                    <a:gd name="connsiteY4476" fmla="*/ 43896 h 977923"/>
                    <a:gd name="connsiteX4477" fmla="*/ 483303 w 1209257"/>
                    <a:gd name="connsiteY4477" fmla="*/ 43896 h 977923"/>
                    <a:gd name="connsiteX4478" fmla="*/ 489611 w 1209257"/>
                    <a:gd name="connsiteY4478" fmla="*/ 51119 h 977923"/>
                    <a:gd name="connsiteX4479" fmla="*/ 483303 w 1209257"/>
                    <a:gd name="connsiteY4479" fmla="*/ 57786 h 977923"/>
                    <a:gd name="connsiteX4480" fmla="*/ 476995 w 1209257"/>
                    <a:gd name="connsiteY4480" fmla="*/ 51119 h 977923"/>
                    <a:gd name="connsiteX4481" fmla="*/ 483303 w 1209257"/>
                    <a:gd name="connsiteY4481" fmla="*/ 43896 h 977923"/>
                    <a:gd name="connsiteX4482" fmla="*/ 444969 w 1209257"/>
                    <a:gd name="connsiteY4482" fmla="*/ 43896 h 977923"/>
                    <a:gd name="connsiteX4483" fmla="*/ 451277 w 1209257"/>
                    <a:gd name="connsiteY4483" fmla="*/ 51119 h 977923"/>
                    <a:gd name="connsiteX4484" fmla="*/ 444969 w 1209257"/>
                    <a:gd name="connsiteY4484" fmla="*/ 57786 h 977923"/>
                    <a:gd name="connsiteX4485" fmla="*/ 438661 w 1209257"/>
                    <a:gd name="connsiteY4485" fmla="*/ 51119 h 977923"/>
                    <a:gd name="connsiteX4486" fmla="*/ 444969 w 1209257"/>
                    <a:gd name="connsiteY4486" fmla="*/ 43896 h 977923"/>
                    <a:gd name="connsiteX4487" fmla="*/ 426044 w 1209257"/>
                    <a:gd name="connsiteY4487" fmla="*/ 43896 h 977923"/>
                    <a:gd name="connsiteX4488" fmla="*/ 431867 w 1209257"/>
                    <a:gd name="connsiteY4488" fmla="*/ 51119 h 977923"/>
                    <a:gd name="connsiteX4489" fmla="*/ 426044 w 1209257"/>
                    <a:gd name="connsiteY4489" fmla="*/ 57786 h 977923"/>
                    <a:gd name="connsiteX4490" fmla="*/ 419736 w 1209257"/>
                    <a:gd name="connsiteY4490" fmla="*/ 51119 h 977923"/>
                    <a:gd name="connsiteX4491" fmla="*/ 426044 w 1209257"/>
                    <a:gd name="connsiteY4491" fmla="*/ 43896 h 977923"/>
                    <a:gd name="connsiteX4492" fmla="*/ 406634 w 1209257"/>
                    <a:gd name="connsiteY4492" fmla="*/ 43896 h 977923"/>
                    <a:gd name="connsiteX4493" fmla="*/ 412943 w 1209257"/>
                    <a:gd name="connsiteY4493" fmla="*/ 51119 h 977923"/>
                    <a:gd name="connsiteX4494" fmla="*/ 406634 w 1209257"/>
                    <a:gd name="connsiteY4494" fmla="*/ 57786 h 977923"/>
                    <a:gd name="connsiteX4495" fmla="*/ 400326 w 1209257"/>
                    <a:gd name="connsiteY4495" fmla="*/ 51119 h 977923"/>
                    <a:gd name="connsiteX4496" fmla="*/ 406634 w 1209257"/>
                    <a:gd name="connsiteY4496" fmla="*/ 43896 h 977923"/>
                    <a:gd name="connsiteX4497" fmla="*/ 387710 w 1209257"/>
                    <a:gd name="connsiteY4497" fmla="*/ 43896 h 977923"/>
                    <a:gd name="connsiteX4498" fmla="*/ 393533 w 1209257"/>
                    <a:gd name="connsiteY4498" fmla="*/ 51119 h 977923"/>
                    <a:gd name="connsiteX4499" fmla="*/ 387710 w 1209257"/>
                    <a:gd name="connsiteY4499" fmla="*/ 57786 h 977923"/>
                    <a:gd name="connsiteX4500" fmla="*/ 381402 w 1209257"/>
                    <a:gd name="connsiteY4500" fmla="*/ 51119 h 977923"/>
                    <a:gd name="connsiteX4501" fmla="*/ 387710 w 1209257"/>
                    <a:gd name="connsiteY4501" fmla="*/ 43896 h 977923"/>
                    <a:gd name="connsiteX4502" fmla="*/ 368300 w 1209257"/>
                    <a:gd name="connsiteY4502" fmla="*/ 43896 h 977923"/>
                    <a:gd name="connsiteX4503" fmla="*/ 374608 w 1209257"/>
                    <a:gd name="connsiteY4503" fmla="*/ 51119 h 977923"/>
                    <a:gd name="connsiteX4504" fmla="*/ 368300 w 1209257"/>
                    <a:gd name="connsiteY4504" fmla="*/ 57786 h 977923"/>
                    <a:gd name="connsiteX4505" fmla="*/ 361992 w 1209257"/>
                    <a:gd name="connsiteY4505" fmla="*/ 51119 h 977923"/>
                    <a:gd name="connsiteX4506" fmla="*/ 368300 w 1209257"/>
                    <a:gd name="connsiteY4506" fmla="*/ 43896 h 977923"/>
                    <a:gd name="connsiteX4507" fmla="*/ 406634 w 1209257"/>
                    <a:gd name="connsiteY4507" fmla="*/ 23893 h 977923"/>
                    <a:gd name="connsiteX4508" fmla="*/ 411002 w 1209257"/>
                    <a:gd name="connsiteY4508" fmla="*/ 28893 h 977923"/>
                    <a:gd name="connsiteX4509" fmla="*/ 406634 w 1209257"/>
                    <a:gd name="connsiteY4509" fmla="*/ 33894 h 977923"/>
                    <a:gd name="connsiteX4510" fmla="*/ 402267 w 1209257"/>
                    <a:gd name="connsiteY4510" fmla="*/ 28893 h 977923"/>
                    <a:gd name="connsiteX4511" fmla="*/ 406634 w 1209257"/>
                    <a:gd name="connsiteY4511" fmla="*/ 23893 h 977923"/>
                    <a:gd name="connsiteX4512" fmla="*/ 731748 w 1209257"/>
                    <a:gd name="connsiteY4512" fmla="*/ 21670 h 977923"/>
                    <a:gd name="connsiteX4513" fmla="*/ 738056 w 1209257"/>
                    <a:gd name="connsiteY4513" fmla="*/ 28893 h 977923"/>
                    <a:gd name="connsiteX4514" fmla="*/ 731748 w 1209257"/>
                    <a:gd name="connsiteY4514" fmla="*/ 36117 h 977923"/>
                    <a:gd name="connsiteX4515" fmla="*/ 725925 w 1209257"/>
                    <a:gd name="connsiteY4515" fmla="*/ 28893 h 977923"/>
                    <a:gd name="connsiteX4516" fmla="*/ 731748 w 1209257"/>
                    <a:gd name="connsiteY4516" fmla="*/ 21670 h 977923"/>
                    <a:gd name="connsiteX4517" fmla="*/ 712823 w 1209257"/>
                    <a:gd name="connsiteY4517" fmla="*/ 21670 h 977923"/>
                    <a:gd name="connsiteX4518" fmla="*/ 719131 w 1209257"/>
                    <a:gd name="connsiteY4518" fmla="*/ 28893 h 977923"/>
                    <a:gd name="connsiteX4519" fmla="*/ 712823 w 1209257"/>
                    <a:gd name="connsiteY4519" fmla="*/ 36117 h 977923"/>
                    <a:gd name="connsiteX4520" fmla="*/ 706515 w 1209257"/>
                    <a:gd name="connsiteY4520" fmla="*/ 28893 h 977923"/>
                    <a:gd name="connsiteX4521" fmla="*/ 712823 w 1209257"/>
                    <a:gd name="connsiteY4521" fmla="*/ 21670 h 977923"/>
                    <a:gd name="connsiteX4522" fmla="*/ 693413 w 1209257"/>
                    <a:gd name="connsiteY4522" fmla="*/ 21670 h 977923"/>
                    <a:gd name="connsiteX4523" fmla="*/ 699722 w 1209257"/>
                    <a:gd name="connsiteY4523" fmla="*/ 28893 h 977923"/>
                    <a:gd name="connsiteX4524" fmla="*/ 693413 w 1209257"/>
                    <a:gd name="connsiteY4524" fmla="*/ 36117 h 977923"/>
                    <a:gd name="connsiteX4525" fmla="*/ 687591 w 1209257"/>
                    <a:gd name="connsiteY4525" fmla="*/ 28893 h 977923"/>
                    <a:gd name="connsiteX4526" fmla="*/ 693413 w 1209257"/>
                    <a:gd name="connsiteY4526" fmla="*/ 21670 h 977923"/>
                    <a:gd name="connsiteX4527" fmla="*/ 674489 w 1209257"/>
                    <a:gd name="connsiteY4527" fmla="*/ 21670 h 977923"/>
                    <a:gd name="connsiteX4528" fmla="*/ 680797 w 1209257"/>
                    <a:gd name="connsiteY4528" fmla="*/ 28893 h 977923"/>
                    <a:gd name="connsiteX4529" fmla="*/ 674489 w 1209257"/>
                    <a:gd name="connsiteY4529" fmla="*/ 36117 h 977923"/>
                    <a:gd name="connsiteX4530" fmla="*/ 668181 w 1209257"/>
                    <a:gd name="connsiteY4530" fmla="*/ 28893 h 977923"/>
                    <a:gd name="connsiteX4531" fmla="*/ 674489 w 1209257"/>
                    <a:gd name="connsiteY4531" fmla="*/ 21670 h 977923"/>
                    <a:gd name="connsiteX4532" fmla="*/ 655564 w 1209257"/>
                    <a:gd name="connsiteY4532" fmla="*/ 21670 h 977923"/>
                    <a:gd name="connsiteX4533" fmla="*/ 661387 w 1209257"/>
                    <a:gd name="connsiteY4533" fmla="*/ 28893 h 977923"/>
                    <a:gd name="connsiteX4534" fmla="*/ 655564 w 1209257"/>
                    <a:gd name="connsiteY4534" fmla="*/ 36117 h 977923"/>
                    <a:gd name="connsiteX4535" fmla="*/ 649256 w 1209257"/>
                    <a:gd name="connsiteY4535" fmla="*/ 28893 h 977923"/>
                    <a:gd name="connsiteX4536" fmla="*/ 655564 w 1209257"/>
                    <a:gd name="connsiteY4536" fmla="*/ 21670 h 977923"/>
                    <a:gd name="connsiteX4537" fmla="*/ 636155 w 1209257"/>
                    <a:gd name="connsiteY4537" fmla="*/ 21670 h 977923"/>
                    <a:gd name="connsiteX4538" fmla="*/ 642463 w 1209257"/>
                    <a:gd name="connsiteY4538" fmla="*/ 28893 h 977923"/>
                    <a:gd name="connsiteX4539" fmla="*/ 636155 w 1209257"/>
                    <a:gd name="connsiteY4539" fmla="*/ 36117 h 977923"/>
                    <a:gd name="connsiteX4540" fmla="*/ 629847 w 1209257"/>
                    <a:gd name="connsiteY4540" fmla="*/ 28893 h 977923"/>
                    <a:gd name="connsiteX4541" fmla="*/ 636155 w 1209257"/>
                    <a:gd name="connsiteY4541" fmla="*/ 21670 h 977923"/>
                    <a:gd name="connsiteX4542" fmla="*/ 617230 w 1209257"/>
                    <a:gd name="connsiteY4542" fmla="*/ 21670 h 977923"/>
                    <a:gd name="connsiteX4543" fmla="*/ 623538 w 1209257"/>
                    <a:gd name="connsiteY4543" fmla="*/ 28893 h 977923"/>
                    <a:gd name="connsiteX4544" fmla="*/ 617230 w 1209257"/>
                    <a:gd name="connsiteY4544" fmla="*/ 36117 h 977923"/>
                    <a:gd name="connsiteX4545" fmla="*/ 610922 w 1209257"/>
                    <a:gd name="connsiteY4545" fmla="*/ 28893 h 977923"/>
                    <a:gd name="connsiteX4546" fmla="*/ 617230 w 1209257"/>
                    <a:gd name="connsiteY4546" fmla="*/ 21670 h 977923"/>
                    <a:gd name="connsiteX4547" fmla="*/ 597820 w 1209257"/>
                    <a:gd name="connsiteY4547" fmla="*/ 21670 h 977923"/>
                    <a:gd name="connsiteX4548" fmla="*/ 604129 w 1209257"/>
                    <a:gd name="connsiteY4548" fmla="*/ 28893 h 977923"/>
                    <a:gd name="connsiteX4549" fmla="*/ 597820 w 1209257"/>
                    <a:gd name="connsiteY4549" fmla="*/ 36117 h 977923"/>
                    <a:gd name="connsiteX4550" fmla="*/ 591998 w 1209257"/>
                    <a:gd name="connsiteY4550" fmla="*/ 28893 h 977923"/>
                    <a:gd name="connsiteX4551" fmla="*/ 597820 w 1209257"/>
                    <a:gd name="connsiteY4551" fmla="*/ 21670 h 977923"/>
                    <a:gd name="connsiteX4552" fmla="*/ 578896 w 1209257"/>
                    <a:gd name="connsiteY4552" fmla="*/ 21670 h 977923"/>
                    <a:gd name="connsiteX4553" fmla="*/ 585204 w 1209257"/>
                    <a:gd name="connsiteY4553" fmla="*/ 28893 h 977923"/>
                    <a:gd name="connsiteX4554" fmla="*/ 578896 w 1209257"/>
                    <a:gd name="connsiteY4554" fmla="*/ 36117 h 977923"/>
                    <a:gd name="connsiteX4555" fmla="*/ 572588 w 1209257"/>
                    <a:gd name="connsiteY4555" fmla="*/ 28893 h 977923"/>
                    <a:gd name="connsiteX4556" fmla="*/ 578896 w 1209257"/>
                    <a:gd name="connsiteY4556" fmla="*/ 21670 h 977923"/>
                    <a:gd name="connsiteX4557" fmla="*/ 559486 w 1209257"/>
                    <a:gd name="connsiteY4557" fmla="*/ 21670 h 977923"/>
                    <a:gd name="connsiteX4558" fmla="*/ 565794 w 1209257"/>
                    <a:gd name="connsiteY4558" fmla="*/ 28893 h 977923"/>
                    <a:gd name="connsiteX4559" fmla="*/ 559486 w 1209257"/>
                    <a:gd name="connsiteY4559" fmla="*/ 36117 h 977923"/>
                    <a:gd name="connsiteX4560" fmla="*/ 553663 w 1209257"/>
                    <a:gd name="connsiteY4560" fmla="*/ 28893 h 977923"/>
                    <a:gd name="connsiteX4561" fmla="*/ 559486 w 1209257"/>
                    <a:gd name="connsiteY4561" fmla="*/ 21670 h 977923"/>
                    <a:gd name="connsiteX4562" fmla="*/ 540562 w 1209257"/>
                    <a:gd name="connsiteY4562" fmla="*/ 21670 h 977923"/>
                    <a:gd name="connsiteX4563" fmla="*/ 546870 w 1209257"/>
                    <a:gd name="connsiteY4563" fmla="*/ 28893 h 977923"/>
                    <a:gd name="connsiteX4564" fmla="*/ 540562 w 1209257"/>
                    <a:gd name="connsiteY4564" fmla="*/ 36117 h 977923"/>
                    <a:gd name="connsiteX4565" fmla="*/ 534254 w 1209257"/>
                    <a:gd name="connsiteY4565" fmla="*/ 28893 h 977923"/>
                    <a:gd name="connsiteX4566" fmla="*/ 540562 w 1209257"/>
                    <a:gd name="connsiteY4566" fmla="*/ 21670 h 977923"/>
                    <a:gd name="connsiteX4567" fmla="*/ 521637 w 1209257"/>
                    <a:gd name="connsiteY4567" fmla="*/ 21670 h 977923"/>
                    <a:gd name="connsiteX4568" fmla="*/ 527460 w 1209257"/>
                    <a:gd name="connsiteY4568" fmla="*/ 28893 h 977923"/>
                    <a:gd name="connsiteX4569" fmla="*/ 521637 w 1209257"/>
                    <a:gd name="connsiteY4569" fmla="*/ 36117 h 977923"/>
                    <a:gd name="connsiteX4570" fmla="*/ 515329 w 1209257"/>
                    <a:gd name="connsiteY4570" fmla="*/ 28893 h 977923"/>
                    <a:gd name="connsiteX4571" fmla="*/ 521637 w 1209257"/>
                    <a:gd name="connsiteY4571" fmla="*/ 21670 h 977923"/>
                    <a:gd name="connsiteX4572" fmla="*/ 502227 w 1209257"/>
                    <a:gd name="connsiteY4572" fmla="*/ 21670 h 977923"/>
                    <a:gd name="connsiteX4573" fmla="*/ 508536 w 1209257"/>
                    <a:gd name="connsiteY4573" fmla="*/ 28893 h 977923"/>
                    <a:gd name="connsiteX4574" fmla="*/ 502227 w 1209257"/>
                    <a:gd name="connsiteY4574" fmla="*/ 36117 h 977923"/>
                    <a:gd name="connsiteX4575" fmla="*/ 495919 w 1209257"/>
                    <a:gd name="connsiteY4575" fmla="*/ 28893 h 977923"/>
                    <a:gd name="connsiteX4576" fmla="*/ 502227 w 1209257"/>
                    <a:gd name="connsiteY4576" fmla="*/ 21670 h 977923"/>
                    <a:gd name="connsiteX4577" fmla="*/ 463893 w 1209257"/>
                    <a:gd name="connsiteY4577" fmla="*/ 21670 h 977923"/>
                    <a:gd name="connsiteX4578" fmla="*/ 470201 w 1209257"/>
                    <a:gd name="connsiteY4578" fmla="*/ 28893 h 977923"/>
                    <a:gd name="connsiteX4579" fmla="*/ 463893 w 1209257"/>
                    <a:gd name="connsiteY4579" fmla="*/ 36117 h 977923"/>
                    <a:gd name="connsiteX4580" fmla="*/ 458070 w 1209257"/>
                    <a:gd name="connsiteY4580" fmla="*/ 28893 h 977923"/>
                    <a:gd name="connsiteX4581" fmla="*/ 463893 w 1209257"/>
                    <a:gd name="connsiteY4581" fmla="*/ 21670 h 977923"/>
                    <a:gd name="connsiteX4582" fmla="*/ 444969 w 1209257"/>
                    <a:gd name="connsiteY4582" fmla="*/ 21670 h 977923"/>
                    <a:gd name="connsiteX4583" fmla="*/ 451277 w 1209257"/>
                    <a:gd name="connsiteY4583" fmla="*/ 28893 h 977923"/>
                    <a:gd name="connsiteX4584" fmla="*/ 444969 w 1209257"/>
                    <a:gd name="connsiteY4584" fmla="*/ 36117 h 977923"/>
                    <a:gd name="connsiteX4585" fmla="*/ 438661 w 1209257"/>
                    <a:gd name="connsiteY4585" fmla="*/ 28893 h 977923"/>
                    <a:gd name="connsiteX4586" fmla="*/ 444969 w 1209257"/>
                    <a:gd name="connsiteY4586" fmla="*/ 21670 h 977923"/>
                    <a:gd name="connsiteX4587" fmla="*/ 368300 w 1209257"/>
                    <a:gd name="connsiteY4587" fmla="*/ 21670 h 977923"/>
                    <a:gd name="connsiteX4588" fmla="*/ 374608 w 1209257"/>
                    <a:gd name="connsiteY4588" fmla="*/ 28893 h 977923"/>
                    <a:gd name="connsiteX4589" fmla="*/ 368300 w 1209257"/>
                    <a:gd name="connsiteY4589" fmla="*/ 36117 h 977923"/>
                    <a:gd name="connsiteX4590" fmla="*/ 361992 w 1209257"/>
                    <a:gd name="connsiteY4590" fmla="*/ 28893 h 977923"/>
                    <a:gd name="connsiteX4591" fmla="*/ 368300 w 1209257"/>
                    <a:gd name="connsiteY4591" fmla="*/ 21670 h 977923"/>
                    <a:gd name="connsiteX4592" fmla="*/ 693413 w 1209257"/>
                    <a:gd name="connsiteY4592" fmla="*/ 2778 h 977923"/>
                    <a:gd name="connsiteX4593" fmla="*/ 697295 w 1209257"/>
                    <a:gd name="connsiteY4593" fmla="*/ 7223 h 977923"/>
                    <a:gd name="connsiteX4594" fmla="*/ 693413 w 1209257"/>
                    <a:gd name="connsiteY4594" fmla="*/ 11113 h 977923"/>
                    <a:gd name="connsiteX4595" fmla="*/ 690017 w 1209257"/>
                    <a:gd name="connsiteY4595" fmla="*/ 7223 h 977923"/>
                    <a:gd name="connsiteX4596" fmla="*/ 693413 w 1209257"/>
                    <a:gd name="connsiteY4596" fmla="*/ 2778 h 977923"/>
                    <a:gd name="connsiteX4597" fmla="*/ 674489 w 1209257"/>
                    <a:gd name="connsiteY4597" fmla="*/ 0 h 977923"/>
                    <a:gd name="connsiteX4598" fmla="*/ 680797 w 1209257"/>
                    <a:gd name="connsiteY4598" fmla="*/ 7223 h 977923"/>
                    <a:gd name="connsiteX4599" fmla="*/ 674489 w 1209257"/>
                    <a:gd name="connsiteY4599" fmla="*/ 13891 h 977923"/>
                    <a:gd name="connsiteX4600" fmla="*/ 668181 w 1209257"/>
                    <a:gd name="connsiteY4600" fmla="*/ 7223 h 977923"/>
                    <a:gd name="connsiteX4601" fmla="*/ 674489 w 1209257"/>
                    <a:gd name="connsiteY4601" fmla="*/ 0 h 977923"/>
                    <a:gd name="connsiteX4602" fmla="*/ 655564 w 1209257"/>
                    <a:gd name="connsiteY4602" fmla="*/ 0 h 977923"/>
                    <a:gd name="connsiteX4603" fmla="*/ 661387 w 1209257"/>
                    <a:gd name="connsiteY4603" fmla="*/ 7223 h 977923"/>
                    <a:gd name="connsiteX4604" fmla="*/ 655564 w 1209257"/>
                    <a:gd name="connsiteY4604" fmla="*/ 13891 h 977923"/>
                    <a:gd name="connsiteX4605" fmla="*/ 649256 w 1209257"/>
                    <a:gd name="connsiteY4605" fmla="*/ 7223 h 977923"/>
                    <a:gd name="connsiteX4606" fmla="*/ 655564 w 1209257"/>
                    <a:gd name="connsiteY4606" fmla="*/ 0 h 977923"/>
                    <a:gd name="connsiteX4607" fmla="*/ 636155 w 1209257"/>
                    <a:gd name="connsiteY4607" fmla="*/ 0 h 977923"/>
                    <a:gd name="connsiteX4608" fmla="*/ 642463 w 1209257"/>
                    <a:gd name="connsiteY4608" fmla="*/ 7223 h 977923"/>
                    <a:gd name="connsiteX4609" fmla="*/ 636155 w 1209257"/>
                    <a:gd name="connsiteY4609" fmla="*/ 13891 h 977923"/>
                    <a:gd name="connsiteX4610" fmla="*/ 629847 w 1209257"/>
                    <a:gd name="connsiteY4610" fmla="*/ 7223 h 977923"/>
                    <a:gd name="connsiteX4611" fmla="*/ 636155 w 1209257"/>
                    <a:gd name="connsiteY4611" fmla="*/ 0 h 977923"/>
                    <a:gd name="connsiteX4612" fmla="*/ 617230 w 1209257"/>
                    <a:gd name="connsiteY4612" fmla="*/ 0 h 977923"/>
                    <a:gd name="connsiteX4613" fmla="*/ 623538 w 1209257"/>
                    <a:gd name="connsiteY4613" fmla="*/ 7223 h 977923"/>
                    <a:gd name="connsiteX4614" fmla="*/ 617230 w 1209257"/>
                    <a:gd name="connsiteY4614" fmla="*/ 13891 h 977923"/>
                    <a:gd name="connsiteX4615" fmla="*/ 610922 w 1209257"/>
                    <a:gd name="connsiteY4615" fmla="*/ 7223 h 977923"/>
                    <a:gd name="connsiteX4616" fmla="*/ 617230 w 1209257"/>
                    <a:gd name="connsiteY4616" fmla="*/ 0 h 977923"/>
                    <a:gd name="connsiteX4617" fmla="*/ 578896 w 1209257"/>
                    <a:gd name="connsiteY4617" fmla="*/ 0 h 977923"/>
                    <a:gd name="connsiteX4618" fmla="*/ 585204 w 1209257"/>
                    <a:gd name="connsiteY4618" fmla="*/ 7223 h 977923"/>
                    <a:gd name="connsiteX4619" fmla="*/ 578896 w 1209257"/>
                    <a:gd name="connsiteY4619" fmla="*/ 13891 h 977923"/>
                    <a:gd name="connsiteX4620" fmla="*/ 572588 w 1209257"/>
                    <a:gd name="connsiteY4620" fmla="*/ 7223 h 977923"/>
                    <a:gd name="connsiteX4621" fmla="*/ 578896 w 1209257"/>
                    <a:gd name="connsiteY4621" fmla="*/ 0 h 977923"/>
                    <a:gd name="connsiteX4622" fmla="*/ 540562 w 1209257"/>
                    <a:gd name="connsiteY4622" fmla="*/ 0 h 977923"/>
                    <a:gd name="connsiteX4623" fmla="*/ 546870 w 1209257"/>
                    <a:gd name="connsiteY4623" fmla="*/ 7223 h 977923"/>
                    <a:gd name="connsiteX4624" fmla="*/ 540562 w 1209257"/>
                    <a:gd name="connsiteY4624" fmla="*/ 13891 h 977923"/>
                    <a:gd name="connsiteX4625" fmla="*/ 534254 w 1209257"/>
                    <a:gd name="connsiteY4625" fmla="*/ 7223 h 977923"/>
                    <a:gd name="connsiteX4626" fmla="*/ 540562 w 1209257"/>
                    <a:gd name="connsiteY4626" fmla="*/ 0 h 977923"/>
                    <a:gd name="connsiteX4627" fmla="*/ 502227 w 1209257"/>
                    <a:gd name="connsiteY4627" fmla="*/ 0 h 977923"/>
                    <a:gd name="connsiteX4628" fmla="*/ 508536 w 1209257"/>
                    <a:gd name="connsiteY4628" fmla="*/ 7223 h 977923"/>
                    <a:gd name="connsiteX4629" fmla="*/ 502227 w 1209257"/>
                    <a:gd name="connsiteY4629" fmla="*/ 13891 h 977923"/>
                    <a:gd name="connsiteX4630" fmla="*/ 495919 w 1209257"/>
                    <a:gd name="connsiteY4630" fmla="*/ 7223 h 977923"/>
                    <a:gd name="connsiteX4631" fmla="*/ 502227 w 1209257"/>
                    <a:gd name="connsiteY4631" fmla="*/ 0 h 977923"/>
                    <a:gd name="connsiteX4632" fmla="*/ 483303 w 1209257"/>
                    <a:gd name="connsiteY4632" fmla="*/ 0 h 977923"/>
                    <a:gd name="connsiteX4633" fmla="*/ 489611 w 1209257"/>
                    <a:gd name="connsiteY4633" fmla="*/ 7223 h 977923"/>
                    <a:gd name="connsiteX4634" fmla="*/ 483303 w 1209257"/>
                    <a:gd name="connsiteY4634" fmla="*/ 13891 h 977923"/>
                    <a:gd name="connsiteX4635" fmla="*/ 476995 w 1209257"/>
                    <a:gd name="connsiteY4635" fmla="*/ 7223 h 977923"/>
                    <a:gd name="connsiteX4636" fmla="*/ 483303 w 1209257"/>
                    <a:gd name="connsiteY4636" fmla="*/ 0 h 977923"/>
                    <a:gd name="connsiteX4637" fmla="*/ 463893 w 1209257"/>
                    <a:gd name="connsiteY4637" fmla="*/ 0 h 977923"/>
                    <a:gd name="connsiteX4638" fmla="*/ 470201 w 1209257"/>
                    <a:gd name="connsiteY4638" fmla="*/ 7223 h 977923"/>
                    <a:gd name="connsiteX4639" fmla="*/ 463893 w 1209257"/>
                    <a:gd name="connsiteY4639" fmla="*/ 13891 h 977923"/>
                    <a:gd name="connsiteX4640" fmla="*/ 458070 w 1209257"/>
                    <a:gd name="connsiteY4640" fmla="*/ 7223 h 977923"/>
                    <a:gd name="connsiteX4641" fmla="*/ 463893 w 1209257"/>
                    <a:gd name="connsiteY4641" fmla="*/ 0 h 977923"/>
                    <a:gd name="connsiteX4642" fmla="*/ 444969 w 1209257"/>
                    <a:gd name="connsiteY4642" fmla="*/ 0 h 977923"/>
                    <a:gd name="connsiteX4643" fmla="*/ 451277 w 1209257"/>
                    <a:gd name="connsiteY4643" fmla="*/ 7223 h 977923"/>
                    <a:gd name="connsiteX4644" fmla="*/ 444969 w 1209257"/>
                    <a:gd name="connsiteY4644" fmla="*/ 13891 h 977923"/>
                    <a:gd name="connsiteX4645" fmla="*/ 438661 w 1209257"/>
                    <a:gd name="connsiteY4645" fmla="*/ 7223 h 977923"/>
                    <a:gd name="connsiteX4646" fmla="*/ 444969 w 1209257"/>
                    <a:gd name="connsiteY4646" fmla="*/ 0 h 977923"/>
                    <a:gd name="connsiteX4647" fmla="*/ 426044 w 1209257"/>
                    <a:gd name="connsiteY4647" fmla="*/ 0 h 977923"/>
                    <a:gd name="connsiteX4648" fmla="*/ 431867 w 1209257"/>
                    <a:gd name="connsiteY4648" fmla="*/ 7223 h 977923"/>
                    <a:gd name="connsiteX4649" fmla="*/ 426044 w 1209257"/>
                    <a:gd name="connsiteY4649" fmla="*/ 13891 h 977923"/>
                    <a:gd name="connsiteX4650" fmla="*/ 419736 w 1209257"/>
                    <a:gd name="connsiteY4650" fmla="*/ 7223 h 977923"/>
                    <a:gd name="connsiteX4651" fmla="*/ 426044 w 1209257"/>
                    <a:gd name="connsiteY4651" fmla="*/ 0 h 977923"/>
                    <a:gd name="connsiteX4652" fmla="*/ 406634 w 1209257"/>
                    <a:gd name="connsiteY4652" fmla="*/ 0 h 977923"/>
                    <a:gd name="connsiteX4653" fmla="*/ 412943 w 1209257"/>
                    <a:gd name="connsiteY4653" fmla="*/ 7223 h 977923"/>
                    <a:gd name="connsiteX4654" fmla="*/ 406634 w 1209257"/>
                    <a:gd name="connsiteY4654" fmla="*/ 13891 h 977923"/>
                    <a:gd name="connsiteX4655" fmla="*/ 400326 w 1209257"/>
                    <a:gd name="connsiteY4655" fmla="*/ 7223 h 977923"/>
                    <a:gd name="connsiteX4656" fmla="*/ 406634 w 1209257"/>
                    <a:gd name="connsiteY4656" fmla="*/ 0 h 977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  <a:cxn ang="0">
                      <a:pos x="connsiteX468" y="connsiteY468"/>
                    </a:cxn>
                    <a:cxn ang="0">
                      <a:pos x="connsiteX469" y="connsiteY469"/>
                    </a:cxn>
                    <a:cxn ang="0">
                      <a:pos x="connsiteX470" y="connsiteY470"/>
                    </a:cxn>
                    <a:cxn ang="0">
                      <a:pos x="connsiteX471" y="connsiteY471"/>
                    </a:cxn>
                    <a:cxn ang="0">
                      <a:pos x="connsiteX472" y="connsiteY472"/>
                    </a:cxn>
                    <a:cxn ang="0">
                      <a:pos x="connsiteX473" y="connsiteY473"/>
                    </a:cxn>
                    <a:cxn ang="0">
                      <a:pos x="connsiteX474" y="connsiteY474"/>
                    </a:cxn>
                    <a:cxn ang="0">
                      <a:pos x="connsiteX475" y="connsiteY475"/>
                    </a:cxn>
                    <a:cxn ang="0">
                      <a:pos x="connsiteX476" y="connsiteY476"/>
                    </a:cxn>
                    <a:cxn ang="0">
                      <a:pos x="connsiteX477" y="connsiteY477"/>
                    </a:cxn>
                    <a:cxn ang="0">
                      <a:pos x="connsiteX478" y="connsiteY478"/>
                    </a:cxn>
                    <a:cxn ang="0">
                      <a:pos x="connsiteX479" y="connsiteY479"/>
                    </a:cxn>
                    <a:cxn ang="0">
                      <a:pos x="connsiteX480" y="connsiteY480"/>
                    </a:cxn>
                    <a:cxn ang="0">
                      <a:pos x="connsiteX481" y="connsiteY481"/>
                    </a:cxn>
                    <a:cxn ang="0">
                      <a:pos x="connsiteX482" y="connsiteY482"/>
                    </a:cxn>
                    <a:cxn ang="0">
                      <a:pos x="connsiteX483" y="connsiteY483"/>
                    </a:cxn>
                    <a:cxn ang="0">
                      <a:pos x="connsiteX484" y="connsiteY484"/>
                    </a:cxn>
                    <a:cxn ang="0">
                      <a:pos x="connsiteX485" y="connsiteY485"/>
                    </a:cxn>
                    <a:cxn ang="0">
                      <a:pos x="connsiteX486" y="connsiteY486"/>
                    </a:cxn>
                    <a:cxn ang="0">
                      <a:pos x="connsiteX487" y="connsiteY487"/>
                    </a:cxn>
                    <a:cxn ang="0">
                      <a:pos x="connsiteX488" y="connsiteY488"/>
                    </a:cxn>
                    <a:cxn ang="0">
                      <a:pos x="connsiteX489" y="connsiteY489"/>
                    </a:cxn>
                    <a:cxn ang="0">
                      <a:pos x="connsiteX490" y="connsiteY490"/>
                    </a:cxn>
                    <a:cxn ang="0">
                      <a:pos x="connsiteX491" y="connsiteY491"/>
                    </a:cxn>
                    <a:cxn ang="0">
                      <a:pos x="connsiteX492" y="connsiteY492"/>
                    </a:cxn>
                    <a:cxn ang="0">
                      <a:pos x="connsiteX493" y="connsiteY493"/>
                    </a:cxn>
                    <a:cxn ang="0">
                      <a:pos x="connsiteX494" y="connsiteY494"/>
                    </a:cxn>
                    <a:cxn ang="0">
                      <a:pos x="connsiteX495" y="connsiteY495"/>
                    </a:cxn>
                    <a:cxn ang="0">
                      <a:pos x="connsiteX496" y="connsiteY496"/>
                    </a:cxn>
                    <a:cxn ang="0">
                      <a:pos x="connsiteX497" y="connsiteY497"/>
                    </a:cxn>
                    <a:cxn ang="0">
                      <a:pos x="connsiteX498" y="connsiteY498"/>
                    </a:cxn>
                    <a:cxn ang="0">
                      <a:pos x="connsiteX499" y="connsiteY499"/>
                    </a:cxn>
                    <a:cxn ang="0">
                      <a:pos x="connsiteX500" y="connsiteY500"/>
                    </a:cxn>
                    <a:cxn ang="0">
                      <a:pos x="connsiteX501" y="connsiteY501"/>
                    </a:cxn>
                    <a:cxn ang="0">
                      <a:pos x="connsiteX502" y="connsiteY502"/>
                    </a:cxn>
                    <a:cxn ang="0">
                      <a:pos x="connsiteX503" y="connsiteY503"/>
                    </a:cxn>
                    <a:cxn ang="0">
                      <a:pos x="connsiteX504" y="connsiteY504"/>
                    </a:cxn>
                    <a:cxn ang="0">
                      <a:pos x="connsiteX505" y="connsiteY505"/>
                    </a:cxn>
                    <a:cxn ang="0">
                      <a:pos x="connsiteX506" y="connsiteY506"/>
                    </a:cxn>
                    <a:cxn ang="0">
                      <a:pos x="connsiteX507" y="connsiteY507"/>
                    </a:cxn>
                    <a:cxn ang="0">
                      <a:pos x="connsiteX508" y="connsiteY508"/>
                    </a:cxn>
                    <a:cxn ang="0">
                      <a:pos x="connsiteX509" y="connsiteY509"/>
                    </a:cxn>
                    <a:cxn ang="0">
                      <a:pos x="connsiteX510" y="connsiteY510"/>
                    </a:cxn>
                    <a:cxn ang="0">
                      <a:pos x="connsiteX511" y="connsiteY511"/>
                    </a:cxn>
                    <a:cxn ang="0">
                      <a:pos x="connsiteX512" y="connsiteY512"/>
                    </a:cxn>
                    <a:cxn ang="0">
                      <a:pos x="connsiteX513" y="connsiteY513"/>
                    </a:cxn>
                    <a:cxn ang="0">
                      <a:pos x="connsiteX514" y="connsiteY514"/>
                    </a:cxn>
                    <a:cxn ang="0">
                      <a:pos x="connsiteX515" y="connsiteY515"/>
                    </a:cxn>
                    <a:cxn ang="0">
                      <a:pos x="connsiteX516" y="connsiteY516"/>
                    </a:cxn>
                    <a:cxn ang="0">
                      <a:pos x="connsiteX517" y="connsiteY517"/>
                    </a:cxn>
                    <a:cxn ang="0">
                      <a:pos x="connsiteX518" y="connsiteY518"/>
                    </a:cxn>
                    <a:cxn ang="0">
                      <a:pos x="connsiteX519" y="connsiteY519"/>
                    </a:cxn>
                    <a:cxn ang="0">
                      <a:pos x="connsiteX520" y="connsiteY520"/>
                    </a:cxn>
                    <a:cxn ang="0">
                      <a:pos x="connsiteX521" y="connsiteY521"/>
                    </a:cxn>
                    <a:cxn ang="0">
                      <a:pos x="connsiteX522" y="connsiteY522"/>
                    </a:cxn>
                    <a:cxn ang="0">
                      <a:pos x="connsiteX523" y="connsiteY523"/>
                    </a:cxn>
                    <a:cxn ang="0">
                      <a:pos x="connsiteX524" y="connsiteY524"/>
                    </a:cxn>
                    <a:cxn ang="0">
                      <a:pos x="connsiteX525" y="connsiteY525"/>
                    </a:cxn>
                    <a:cxn ang="0">
                      <a:pos x="connsiteX526" y="connsiteY526"/>
                    </a:cxn>
                    <a:cxn ang="0">
                      <a:pos x="connsiteX527" y="connsiteY527"/>
                    </a:cxn>
                    <a:cxn ang="0">
                      <a:pos x="connsiteX528" y="connsiteY528"/>
                    </a:cxn>
                    <a:cxn ang="0">
                      <a:pos x="connsiteX529" y="connsiteY529"/>
                    </a:cxn>
                    <a:cxn ang="0">
                      <a:pos x="connsiteX530" y="connsiteY530"/>
                    </a:cxn>
                    <a:cxn ang="0">
                      <a:pos x="connsiteX531" y="connsiteY531"/>
                    </a:cxn>
                    <a:cxn ang="0">
                      <a:pos x="connsiteX532" y="connsiteY532"/>
                    </a:cxn>
                    <a:cxn ang="0">
                      <a:pos x="connsiteX533" y="connsiteY533"/>
                    </a:cxn>
                    <a:cxn ang="0">
                      <a:pos x="connsiteX534" y="connsiteY534"/>
                    </a:cxn>
                    <a:cxn ang="0">
                      <a:pos x="connsiteX535" y="connsiteY535"/>
                    </a:cxn>
                    <a:cxn ang="0">
                      <a:pos x="connsiteX536" y="connsiteY536"/>
                    </a:cxn>
                    <a:cxn ang="0">
                      <a:pos x="connsiteX537" y="connsiteY537"/>
                    </a:cxn>
                    <a:cxn ang="0">
                      <a:pos x="connsiteX538" y="connsiteY538"/>
                    </a:cxn>
                    <a:cxn ang="0">
                      <a:pos x="connsiteX539" y="connsiteY539"/>
                    </a:cxn>
                    <a:cxn ang="0">
                      <a:pos x="connsiteX540" y="connsiteY540"/>
                    </a:cxn>
                    <a:cxn ang="0">
                      <a:pos x="connsiteX541" y="connsiteY541"/>
                    </a:cxn>
                    <a:cxn ang="0">
                      <a:pos x="connsiteX542" y="connsiteY542"/>
                    </a:cxn>
                    <a:cxn ang="0">
                      <a:pos x="connsiteX543" y="connsiteY543"/>
                    </a:cxn>
                    <a:cxn ang="0">
                      <a:pos x="connsiteX544" y="connsiteY544"/>
                    </a:cxn>
                    <a:cxn ang="0">
                      <a:pos x="connsiteX545" y="connsiteY545"/>
                    </a:cxn>
                    <a:cxn ang="0">
                      <a:pos x="connsiteX546" y="connsiteY546"/>
                    </a:cxn>
                    <a:cxn ang="0">
                      <a:pos x="connsiteX547" y="connsiteY547"/>
                    </a:cxn>
                    <a:cxn ang="0">
                      <a:pos x="connsiteX548" y="connsiteY548"/>
                    </a:cxn>
                    <a:cxn ang="0">
                      <a:pos x="connsiteX549" y="connsiteY549"/>
                    </a:cxn>
                    <a:cxn ang="0">
                      <a:pos x="connsiteX550" y="connsiteY550"/>
                    </a:cxn>
                    <a:cxn ang="0">
                      <a:pos x="connsiteX551" y="connsiteY551"/>
                    </a:cxn>
                    <a:cxn ang="0">
                      <a:pos x="connsiteX552" y="connsiteY552"/>
                    </a:cxn>
                    <a:cxn ang="0">
                      <a:pos x="connsiteX553" y="connsiteY553"/>
                    </a:cxn>
                    <a:cxn ang="0">
                      <a:pos x="connsiteX554" y="connsiteY554"/>
                    </a:cxn>
                    <a:cxn ang="0">
                      <a:pos x="connsiteX555" y="connsiteY555"/>
                    </a:cxn>
                    <a:cxn ang="0">
                      <a:pos x="connsiteX556" y="connsiteY556"/>
                    </a:cxn>
                    <a:cxn ang="0">
                      <a:pos x="connsiteX557" y="connsiteY557"/>
                    </a:cxn>
                    <a:cxn ang="0">
                      <a:pos x="connsiteX558" y="connsiteY558"/>
                    </a:cxn>
                    <a:cxn ang="0">
                      <a:pos x="connsiteX559" y="connsiteY559"/>
                    </a:cxn>
                    <a:cxn ang="0">
                      <a:pos x="connsiteX560" y="connsiteY560"/>
                    </a:cxn>
                    <a:cxn ang="0">
                      <a:pos x="connsiteX561" y="connsiteY561"/>
                    </a:cxn>
                    <a:cxn ang="0">
                      <a:pos x="connsiteX562" y="connsiteY562"/>
                    </a:cxn>
                    <a:cxn ang="0">
                      <a:pos x="connsiteX563" y="connsiteY563"/>
                    </a:cxn>
                    <a:cxn ang="0">
                      <a:pos x="connsiteX564" y="connsiteY564"/>
                    </a:cxn>
                    <a:cxn ang="0">
                      <a:pos x="connsiteX565" y="connsiteY565"/>
                    </a:cxn>
                    <a:cxn ang="0">
                      <a:pos x="connsiteX566" y="connsiteY566"/>
                    </a:cxn>
                    <a:cxn ang="0">
                      <a:pos x="connsiteX567" y="connsiteY567"/>
                    </a:cxn>
                    <a:cxn ang="0">
                      <a:pos x="connsiteX568" y="connsiteY568"/>
                    </a:cxn>
                    <a:cxn ang="0">
                      <a:pos x="connsiteX569" y="connsiteY569"/>
                    </a:cxn>
                    <a:cxn ang="0">
                      <a:pos x="connsiteX570" y="connsiteY570"/>
                    </a:cxn>
                    <a:cxn ang="0">
                      <a:pos x="connsiteX571" y="connsiteY571"/>
                    </a:cxn>
                    <a:cxn ang="0">
                      <a:pos x="connsiteX572" y="connsiteY572"/>
                    </a:cxn>
                    <a:cxn ang="0">
                      <a:pos x="connsiteX573" y="connsiteY573"/>
                    </a:cxn>
                    <a:cxn ang="0">
                      <a:pos x="connsiteX574" y="connsiteY574"/>
                    </a:cxn>
                    <a:cxn ang="0">
                      <a:pos x="connsiteX575" y="connsiteY575"/>
                    </a:cxn>
                    <a:cxn ang="0">
                      <a:pos x="connsiteX576" y="connsiteY576"/>
                    </a:cxn>
                    <a:cxn ang="0">
                      <a:pos x="connsiteX577" y="connsiteY577"/>
                    </a:cxn>
                    <a:cxn ang="0">
                      <a:pos x="connsiteX578" y="connsiteY578"/>
                    </a:cxn>
                    <a:cxn ang="0">
                      <a:pos x="connsiteX579" y="connsiteY579"/>
                    </a:cxn>
                    <a:cxn ang="0">
                      <a:pos x="connsiteX580" y="connsiteY580"/>
                    </a:cxn>
                    <a:cxn ang="0">
                      <a:pos x="connsiteX581" y="connsiteY581"/>
                    </a:cxn>
                    <a:cxn ang="0">
                      <a:pos x="connsiteX582" y="connsiteY582"/>
                    </a:cxn>
                    <a:cxn ang="0">
                      <a:pos x="connsiteX583" y="connsiteY583"/>
                    </a:cxn>
                    <a:cxn ang="0">
                      <a:pos x="connsiteX584" y="connsiteY584"/>
                    </a:cxn>
                    <a:cxn ang="0">
                      <a:pos x="connsiteX585" y="connsiteY585"/>
                    </a:cxn>
                    <a:cxn ang="0">
                      <a:pos x="connsiteX586" y="connsiteY586"/>
                    </a:cxn>
                    <a:cxn ang="0">
                      <a:pos x="connsiteX587" y="connsiteY587"/>
                    </a:cxn>
                    <a:cxn ang="0">
                      <a:pos x="connsiteX588" y="connsiteY588"/>
                    </a:cxn>
                    <a:cxn ang="0">
                      <a:pos x="connsiteX589" y="connsiteY589"/>
                    </a:cxn>
                    <a:cxn ang="0">
                      <a:pos x="connsiteX590" y="connsiteY590"/>
                    </a:cxn>
                    <a:cxn ang="0">
                      <a:pos x="connsiteX591" y="connsiteY591"/>
                    </a:cxn>
                    <a:cxn ang="0">
                      <a:pos x="connsiteX592" y="connsiteY592"/>
                    </a:cxn>
                    <a:cxn ang="0">
                      <a:pos x="connsiteX593" y="connsiteY593"/>
                    </a:cxn>
                    <a:cxn ang="0">
                      <a:pos x="connsiteX594" y="connsiteY594"/>
                    </a:cxn>
                    <a:cxn ang="0">
                      <a:pos x="connsiteX595" y="connsiteY595"/>
                    </a:cxn>
                    <a:cxn ang="0">
                      <a:pos x="connsiteX596" y="connsiteY596"/>
                    </a:cxn>
                    <a:cxn ang="0">
                      <a:pos x="connsiteX597" y="connsiteY597"/>
                    </a:cxn>
                    <a:cxn ang="0">
                      <a:pos x="connsiteX598" y="connsiteY598"/>
                    </a:cxn>
                    <a:cxn ang="0">
                      <a:pos x="connsiteX599" y="connsiteY599"/>
                    </a:cxn>
                    <a:cxn ang="0">
                      <a:pos x="connsiteX600" y="connsiteY600"/>
                    </a:cxn>
                    <a:cxn ang="0">
                      <a:pos x="connsiteX601" y="connsiteY601"/>
                    </a:cxn>
                    <a:cxn ang="0">
                      <a:pos x="connsiteX602" y="connsiteY602"/>
                    </a:cxn>
                    <a:cxn ang="0">
                      <a:pos x="connsiteX603" y="connsiteY603"/>
                    </a:cxn>
                    <a:cxn ang="0">
                      <a:pos x="connsiteX604" y="connsiteY604"/>
                    </a:cxn>
                    <a:cxn ang="0">
                      <a:pos x="connsiteX605" y="connsiteY605"/>
                    </a:cxn>
                    <a:cxn ang="0">
                      <a:pos x="connsiteX606" y="connsiteY606"/>
                    </a:cxn>
                    <a:cxn ang="0">
                      <a:pos x="connsiteX607" y="connsiteY607"/>
                    </a:cxn>
                    <a:cxn ang="0">
                      <a:pos x="connsiteX608" y="connsiteY608"/>
                    </a:cxn>
                    <a:cxn ang="0">
                      <a:pos x="connsiteX609" y="connsiteY609"/>
                    </a:cxn>
                    <a:cxn ang="0">
                      <a:pos x="connsiteX610" y="connsiteY610"/>
                    </a:cxn>
                    <a:cxn ang="0">
                      <a:pos x="connsiteX611" y="connsiteY611"/>
                    </a:cxn>
                    <a:cxn ang="0">
                      <a:pos x="connsiteX612" y="connsiteY612"/>
                    </a:cxn>
                    <a:cxn ang="0">
                      <a:pos x="connsiteX613" y="connsiteY613"/>
                    </a:cxn>
                    <a:cxn ang="0">
                      <a:pos x="connsiteX614" y="connsiteY614"/>
                    </a:cxn>
                    <a:cxn ang="0">
                      <a:pos x="connsiteX615" y="connsiteY615"/>
                    </a:cxn>
                    <a:cxn ang="0">
                      <a:pos x="connsiteX616" y="connsiteY616"/>
                    </a:cxn>
                    <a:cxn ang="0">
                      <a:pos x="connsiteX617" y="connsiteY617"/>
                    </a:cxn>
                    <a:cxn ang="0">
                      <a:pos x="connsiteX618" y="connsiteY618"/>
                    </a:cxn>
                    <a:cxn ang="0">
                      <a:pos x="connsiteX619" y="connsiteY619"/>
                    </a:cxn>
                    <a:cxn ang="0">
                      <a:pos x="connsiteX620" y="connsiteY620"/>
                    </a:cxn>
                    <a:cxn ang="0">
                      <a:pos x="connsiteX621" y="connsiteY621"/>
                    </a:cxn>
                    <a:cxn ang="0">
                      <a:pos x="connsiteX622" y="connsiteY622"/>
                    </a:cxn>
                    <a:cxn ang="0">
                      <a:pos x="connsiteX623" y="connsiteY623"/>
                    </a:cxn>
                    <a:cxn ang="0">
                      <a:pos x="connsiteX624" y="connsiteY624"/>
                    </a:cxn>
                    <a:cxn ang="0">
                      <a:pos x="connsiteX625" y="connsiteY625"/>
                    </a:cxn>
                    <a:cxn ang="0">
                      <a:pos x="connsiteX626" y="connsiteY626"/>
                    </a:cxn>
                    <a:cxn ang="0">
                      <a:pos x="connsiteX627" y="connsiteY627"/>
                    </a:cxn>
                    <a:cxn ang="0">
                      <a:pos x="connsiteX628" y="connsiteY628"/>
                    </a:cxn>
                    <a:cxn ang="0">
                      <a:pos x="connsiteX629" y="connsiteY629"/>
                    </a:cxn>
                    <a:cxn ang="0">
                      <a:pos x="connsiteX630" y="connsiteY630"/>
                    </a:cxn>
                    <a:cxn ang="0">
                      <a:pos x="connsiteX631" y="connsiteY631"/>
                    </a:cxn>
                    <a:cxn ang="0">
                      <a:pos x="connsiteX632" y="connsiteY632"/>
                    </a:cxn>
                    <a:cxn ang="0">
                      <a:pos x="connsiteX633" y="connsiteY633"/>
                    </a:cxn>
                    <a:cxn ang="0">
                      <a:pos x="connsiteX634" y="connsiteY634"/>
                    </a:cxn>
                    <a:cxn ang="0">
                      <a:pos x="connsiteX635" y="connsiteY635"/>
                    </a:cxn>
                    <a:cxn ang="0">
                      <a:pos x="connsiteX636" y="connsiteY636"/>
                    </a:cxn>
                    <a:cxn ang="0">
                      <a:pos x="connsiteX637" y="connsiteY637"/>
                    </a:cxn>
                    <a:cxn ang="0">
                      <a:pos x="connsiteX638" y="connsiteY638"/>
                    </a:cxn>
                    <a:cxn ang="0">
                      <a:pos x="connsiteX639" y="connsiteY639"/>
                    </a:cxn>
                    <a:cxn ang="0">
                      <a:pos x="connsiteX640" y="connsiteY640"/>
                    </a:cxn>
                    <a:cxn ang="0">
                      <a:pos x="connsiteX641" y="connsiteY641"/>
                    </a:cxn>
                    <a:cxn ang="0">
                      <a:pos x="connsiteX642" y="connsiteY642"/>
                    </a:cxn>
                    <a:cxn ang="0">
                      <a:pos x="connsiteX643" y="connsiteY643"/>
                    </a:cxn>
                    <a:cxn ang="0">
                      <a:pos x="connsiteX644" y="connsiteY644"/>
                    </a:cxn>
                    <a:cxn ang="0">
                      <a:pos x="connsiteX645" y="connsiteY645"/>
                    </a:cxn>
                    <a:cxn ang="0">
                      <a:pos x="connsiteX646" y="connsiteY646"/>
                    </a:cxn>
                    <a:cxn ang="0">
                      <a:pos x="connsiteX647" y="connsiteY647"/>
                    </a:cxn>
                    <a:cxn ang="0">
                      <a:pos x="connsiteX648" y="connsiteY648"/>
                    </a:cxn>
                    <a:cxn ang="0">
                      <a:pos x="connsiteX649" y="connsiteY649"/>
                    </a:cxn>
                    <a:cxn ang="0">
                      <a:pos x="connsiteX650" y="connsiteY650"/>
                    </a:cxn>
                    <a:cxn ang="0">
                      <a:pos x="connsiteX651" y="connsiteY651"/>
                    </a:cxn>
                    <a:cxn ang="0">
                      <a:pos x="connsiteX652" y="connsiteY652"/>
                    </a:cxn>
                    <a:cxn ang="0">
                      <a:pos x="connsiteX653" y="connsiteY653"/>
                    </a:cxn>
                    <a:cxn ang="0">
                      <a:pos x="connsiteX654" y="connsiteY654"/>
                    </a:cxn>
                    <a:cxn ang="0">
                      <a:pos x="connsiteX655" y="connsiteY655"/>
                    </a:cxn>
                    <a:cxn ang="0">
                      <a:pos x="connsiteX656" y="connsiteY656"/>
                    </a:cxn>
                    <a:cxn ang="0">
                      <a:pos x="connsiteX657" y="connsiteY657"/>
                    </a:cxn>
                    <a:cxn ang="0">
                      <a:pos x="connsiteX658" y="connsiteY658"/>
                    </a:cxn>
                    <a:cxn ang="0">
                      <a:pos x="connsiteX659" y="connsiteY659"/>
                    </a:cxn>
                    <a:cxn ang="0">
                      <a:pos x="connsiteX660" y="connsiteY660"/>
                    </a:cxn>
                    <a:cxn ang="0">
                      <a:pos x="connsiteX661" y="connsiteY661"/>
                    </a:cxn>
                    <a:cxn ang="0">
                      <a:pos x="connsiteX662" y="connsiteY662"/>
                    </a:cxn>
                    <a:cxn ang="0">
                      <a:pos x="connsiteX663" y="connsiteY663"/>
                    </a:cxn>
                    <a:cxn ang="0">
                      <a:pos x="connsiteX664" y="connsiteY664"/>
                    </a:cxn>
                    <a:cxn ang="0">
                      <a:pos x="connsiteX665" y="connsiteY665"/>
                    </a:cxn>
                    <a:cxn ang="0">
                      <a:pos x="connsiteX666" y="connsiteY666"/>
                    </a:cxn>
                    <a:cxn ang="0">
                      <a:pos x="connsiteX667" y="connsiteY667"/>
                    </a:cxn>
                    <a:cxn ang="0">
                      <a:pos x="connsiteX668" y="connsiteY668"/>
                    </a:cxn>
                    <a:cxn ang="0">
                      <a:pos x="connsiteX669" y="connsiteY669"/>
                    </a:cxn>
                    <a:cxn ang="0">
                      <a:pos x="connsiteX670" y="connsiteY670"/>
                    </a:cxn>
                    <a:cxn ang="0">
                      <a:pos x="connsiteX671" y="connsiteY671"/>
                    </a:cxn>
                    <a:cxn ang="0">
                      <a:pos x="connsiteX672" y="connsiteY672"/>
                    </a:cxn>
                    <a:cxn ang="0">
                      <a:pos x="connsiteX673" y="connsiteY673"/>
                    </a:cxn>
                    <a:cxn ang="0">
                      <a:pos x="connsiteX674" y="connsiteY674"/>
                    </a:cxn>
                    <a:cxn ang="0">
                      <a:pos x="connsiteX675" y="connsiteY675"/>
                    </a:cxn>
                    <a:cxn ang="0">
                      <a:pos x="connsiteX676" y="connsiteY676"/>
                    </a:cxn>
                    <a:cxn ang="0">
                      <a:pos x="connsiteX677" y="connsiteY677"/>
                    </a:cxn>
                    <a:cxn ang="0">
                      <a:pos x="connsiteX678" y="connsiteY678"/>
                    </a:cxn>
                    <a:cxn ang="0">
                      <a:pos x="connsiteX679" y="connsiteY679"/>
                    </a:cxn>
                    <a:cxn ang="0">
                      <a:pos x="connsiteX680" y="connsiteY680"/>
                    </a:cxn>
                    <a:cxn ang="0">
                      <a:pos x="connsiteX681" y="connsiteY681"/>
                    </a:cxn>
                    <a:cxn ang="0">
                      <a:pos x="connsiteX682" y="connsiteY682"/>
                    </a:cxn>
                    <a:cxn ang="0">
                      <a:pos x="connsiteX683" y="connsiteY683"/>
                    </a:cxn>
                    <a:cxn ang="0">
                      <a:pos x="connsiteX684" y="connsiteY684"/>
                    </a:cxn>
                    <a:cxn ang="0">
                      <a:pos x="connsiteX685" y="connsiteY685"/>
                    </a:cxn>
                    <a:cxn ang="0">
                      <a:pos x="connsiteX686" y="connsiteY686"/>
                    </a:cxn>
                    <a:cxn ang="0">
                      <a:pos x="connsiteX687" y="connsiteY687"/>
                    </a:cxn>
                    <a:cxn ang="0">
                      <a:pos x="connsiteX688" y="connsiteY688"/>
                    </a:cxn>
                    <a:cxn ang="0">
                      <a:pos x="connsiteX689" y="connsiteY689"/>
                    </a:cxn>
                    <a:cxn ang="0">
                      <a:pos x="connsiteX690" y="connsiteY690"/>
                    </a:cxn>
                    <a:cxn ang="0">
                      <a:pos x="connsiteX691" y="connsiteY691"/>
                    </a:cxn>
                    <a:cxn ang="0">
                      <a:pos x="connsiteX692" y="connsiteY692"/>
                    </a:cxn>
                    <a:cxn ang="0">
                      <a:pos x="connsiteX693" y="connsiteY693"/>
                    </a:cxn>
                    <a:cxn ang="0">
                      <a:pos x="connsiteX694" y="connsiteY694"/>
                    </a:cxn>
                    <a:cxn ang="0">
                      <a:pos x="connsiteX695" y="connsiteY695"/>
                    </a:cxn>
                    <a:cxn ang="0">
                      <a:pos x="connsiteX696" y="connsiteY696"/>
                    </a:cxn>
                    <a:cxn ang="0">
                      <a:pos x="connsiteX697" y="connsiteY697"/>
                    </a:cxn>
                    <a:cxn ang="0">
                      <a:pos x="connsiteX698" y="connsiteY698"/>
                    </a:cxn>
                    <a:cxn ang="0">
                      <a:pos x="connsiteX699" y="connsiteY699"/>
                    </a:cxn>
                    <a:cxn ang="0">
                      <a:pos x="connsiteX700" y="connsiteY700"/>
                    </a:cxn>
                    <a:cxn ang="0">
                      <a:pos x="connsiteX701" y="connsiteY701"/>
                    </a:cxn>
                    <a:cxn ang="0">
                      <a:pos x="connsiteX702" y="connsiteY702"/>
                    </a:cxn>
                    <a:cxn ang="0">
                      <a:pos x="connsiteX703" y="connsiteY703"/>
                    </a:cxn>
                    <a:cxn ang="0">
                      <a:pos x="connsiteX704" y="connsiteY704"/>
                    </a:cxn>
                    <a:cxn ang="0">
                      <a:pos x="connsiteX705" y="connsiteY705"/>
                    </a:cxn>
                    <a:cxn ang="0">
                      <a:pos x="connsiteX706" y="connsiteY706"/>
                    </a:cxn>
                    <a:cxn ang="0">
                      <a:pos x="connsiteX707" y="connsiteY707"/>
                    </a:cxn>
                    <a:cxn ang="0">
                      <a:pos x="connsiteX708" y="connsiteY708"/>
                    </a:cxn>
                    <a:cxn ang="0">
                      <a:pos x="connsiteX709" y="connsiteY709"/>
                    </a:cxn>
                    <a:cxn ang="0">
                      <a:pos x="connsiteX710" y="connsiteY710"/>
                    </a:cxn>
                    <a:cxn ang="0">
                      <a:pos x="connsiteX711" y="connsiteY711"/>
                    </a:cxn>
                    <a:cxn ang="0">
                      <a:pos x="connsiteX712" y="connsiteY712"/>
                    </a:cxn>
                    <a:cxn ang="0">
                      <a:pos x="connsiteX713" y="connsiteY713"/>
                    </a:cxn>
                    <a:cxn ang="0">
                      <a:pos x="connsiteX714" y="connsiteY714"/>
                    </a:cxn>
                    <a:cxn ang="0">
                      <a:pos x="connsiteX715" y="connsiteY715"/>
                    </a:cxn>
                    <a:cxn ang="0">
                      <a:pos x="connsiteX716" y="connsiteY716"/>
                    </a:cxn>
                    <a:cxn ang="0">
                      <a:pos x="connsiteX717" y="connsiteY717"/>
                    </a:cxn>
                    <a:cxn ang="0">
                      <a:pos x="connsiteX718" y="connsiteY718"/>
                    </a:cxn>
                    <a:cxn ang="0">
                      <a:pos x="connsiteX719" y="connsiteY719"/>
                    </a:cxn>
                    <a:cxn ang="0">
                      <a:pos x="connsiteX720" y="connsiteY720"/>
                    </a:cxn>
                    <a:cxn ang="0">
                      <a:pos x="connsiteX721" y="connsiteY721"/>
                    </a:cxn>
                    <a:cxn ang="0">
                      <a:pos x="connsiteX722" y="connsiteY722"/>
                    </a:cxn>
                    <a:cxn ang="0">
                      <a:pos x="connsiteX723" y="connsiteY723"/>
                    </a:cxn>
                    <a:cxn ang="0">
                      <a:pos x="connsiteX724" y="connsiteY724"/>
                    </a:cxn>
                    <a:cxn ang="0">
                      <a:pos x="connsiteX725" y="connsiteY725"/>
                    </a:cxn>
                    <a:cxn ang="0">
                      <a:pos x="connsiteX726" y="connsiteY726"/>
                    </a:cxn>
                    <a:cxn ang="0">
                      <a:pos x="connsiteX727" y="connsiteY727"/>
                    </a:cxn>
                    <a:cxn ang="0">
                      <a:pos x="connsiteX728" y="connsiteY728"/>
                    </a:cxn>
                    <a:cxn ang="0">
                      <a:pos x="connsiteX729" y="connsiteY729"/>
                    </a:cxn>
                    <a:cxn ang="0">
                      <a:pos x="connsiteX730" y="connsiteY730"/>
                    </a:cxn>
                    <a:cxn ang="0">
                      <a:pos x="connsiteX731" y="connsiteY731"/>
                    </a:cxn>
                    <a:cxn ang="0">
                      <a:pos x="connsiteX732" y="connsiteY732"/>
                    </a:cxn>
                    <a:cxn ang="0">
                      <a:pos x="connsiteX733" y="connsiteY733"/>
                    </a:cxn>
                    <a:cxn ang="0">
                      <a:pos x="connsiteX734" y="connsiteY734"/>
                    </a:cxn>
                    <a:cxn ang="0">
                      <a:pos x="connsiteX735" y="connsiteY735"/>
                    </a:cxn>
                    <a:cxn ang="0">
                      <a:pos x="connsiteX736" y="connsiteY736"/>
                    </a:cxn>
                    <a:cxn ang="0">
                      <a:pos x="connsiteX737" y="connsiteY737"/>
                    </a:cxn>
                    <a:cxn ang="0">
                      <a:pos x="connsiteX738" y="connsiteY738"/>
                    </a:cxn>
                    <a:cxn ang="0">
                      <a:pos x="connsiteX739" y="connsiteY739"/>
                    </a:cxn>
                    <a:cxn ang="0">
                      <a:pos x="connsiteX740" y="connsiteY740"/>
                    </a:cxn>
                    <a:cxn ang="0">
                      <a:pos x="connsiteX741" y="connsiteY741"/>
                    </a:cxn>
                    <a:cxn ang="0">
                      <a:pos x="connsiteX742" y="connsiteY742"/>
                    </a:cxn>
                    <a:cxn ang="0">
                      <a:pos x="connsiteX743" y="connsiteY743"/>
                    </a:cxn>
                    <a:cxn ang="0">
                      <a:pos x="connsiteX744" y="connsiteY744"/>
                    </a:cxn>
                    <a:cxn ang="0">
                      <a:pos x="connsiteX745" y="connsiteY745"/>
                    </a:cxn>
                    <a:cxn ang="0">
                      <a:pos x="connsiteX746" y="connsiteY746"/>
                    </a:cxn>
                    <a:cxn ang="0">
                      <a:pos x="connsiteX747" y="connsiteY747"/>
                    </a:cxn>
                    <a:cxn ang="0">
                      <a:pos x="connsiteX748" y="connsiteY748"/>
                    </a:cxn>
                    <a:cxn ang="0">
                      <a:pos x="connsiteX749" y="connsiteY749"/>
                    </a:cxn>
                    <a:cxn ang="0">
                      <a:pos x="connsiteX750" y="connsiteY750"/>
                    </a:cxn>
                    <a:cxn ang="0">
                      <a:pos x="connsiteX751" y="connsiteY751"/>
                    </a:cxn>
                    <a:cxn ang="0">
                      <a:pos x="connsiteX752" y="connsiteY752"/>
                    </a:cxn>
                    <a:cxn ang="0">
                      <a:pos x="connsiteX753" y="connsiteY753"/>
                    </a:cxn>
                    <a:cxn ang="0">
                      <a:pos x="connsiteX754" y="connsiteY754"/>
                    </a:cxn>
                    <a:cxn ang="0">
                      <a:pos x="connsiteX755" y="connsiteY755"/>
                    </a:cxn>
                    <a:cxn ang="0">
                      <a:pos x="connsiteX756" y="connsiteY756"/>
                    </a:cxn>
                    <a:cxn ang="0">
                      <a:pos x="connsiteX757" y="connsiteY757"/>
                    </a:cxn>
                    <a:cxn ang="0">
                      <a:pos x="connsiteX758" y="connsiteY758"/>
                    </a:cxn>
                    <a:cxn ang="0">
                      <a:pos x="connsiteX759" y="connsiteY759"/>
                    </a:cxn>
                    <a:cxn ang="0">
                      <a:pos x="connsiteX760" y="connsiteY760"/>
                    </a:cxn>
                    <a:cxn ang="0">
                      <a:pos x="connsiteX761" y="connsiteY761"/>
                    </a:cxn>
                    <a:cxn ang="0">
                      <a:pos x="connsiteX762" y="connsiteY762"/>
                    </a:cxn>
                    <a:cxn ang="0">
                      <a:pos x="connsiteX763" y="connsiteY763"/>
                    </a:cxn>
                    <a:cxn ang="0">
                      <a:pos x="connsiteX764" y="connsiteY764"/>
                    </a:cxn>
                    <a:cxn ang="0">
                      <a:pos x="connsiteX765" y="connsiteY765"/>
                    </a:cxn>
                    <a:cxn ang="0">
                      <a:pos x="connsiteX766" y="connsiteY766"/>
                    </a:cxn>
                    <a:cxn ang="0">
                      <a:pos x="connsiteX767" y="connsiteY767"/>
                    </a:cxn>
                    <a:cxn ang="0">
                      <a:pos x="connsiteX768" y="connsiteY768"/>
                    </a:cxn>
                    <a:cxn ang="0">
                      <a:pos x="connsiteX769" y="connsiteY769"/>
                    </a:cxn>
                    <a:cxn ang="0">
                      <a:pos x="connsiteX770" y="connsiteY770"/>
                    </a:cxn>
                    <a:cxn ang="0">
                      <a:pos x="connsiteX771" y="connsiteY771"/>
                    </a:cxn>
                    <a:cxn ang="0">
                      <a:pos x="connsiteX772" y="connsiteY772"/>
                    </a:cxn>
                    <a:cxn ang="0">
                      <a:pos x="connsiteX773" y="connsiteY773"/>
                    </a:cxn>
                    <a:cxn ang="0">
                      <a:pos x="connsiteX774" y="connsiteY774"/>
                    </a:cxn>
                    <a:cxn ang="0">
                      <a:pos x="connsiteX775" y="connsiteY775"/>
                    </a:cxn>
                    <a:cxn ang="0">
                      <a:pos x="connsiteX776" y="connsiteY776"/>
                    </a:cxn>
                    <a:cxn ang="0">
                      <a:pos x="connsiteX777" y="connsiteY777"/>
                    </a:cxn>
                    <a:cxn ang="0">
                      <a:pos x="connsiteX778" y="connsiteY778"/>
                    </a:cxn>
                    <a:cxn ang="0">
                      <a:pos x="connsiteX779" y="connsiteY779"/>
                    </a:cxn>
                    <a:cxn ang="0">
                      <a:pos x="connsiteX780" y="connsiteY780"/>
                    </a:cxn>
                    <a:cxn ang="0">
                      <a:pos x="connsiteX781" y="connsiteY781"/>
                    </a:cxn>
                    <a:cxn ang="0">
                      <a:pos x="connsiteX782" y="connsiteY782"/>
                    </a:cxn>
                    <a:cxn ang="0">
                      <a:pos x="connsiteX783" y="connsiteY783"/>
                    </a:cxn>
                    <a:cxn ang="0">
                      <a:pos x="connsiteX784" y="connsiteY784"/>
                    </a:cxn>
                    <a:cxn ang="0">
                      <a:pos x="connsiteX785" y="connsiteY785"/>
                    </a:cxn>
                    <a:cxn ang="0">
                      <a:pos x="connsiteX786" y="connsiteY786"/>
                    </a:cxn>
                    <a:cxn ang="0">
                      <a:pos x="connsiteX787" y="connsiteY787"/>
                    </a:cxn>
                    <a:cxn ang="0">
                      <a:pos x="connsiteX788" y="connsiteY788"/>
                    </a:cxn>
                    <a:cxn ang="0">
                      <a:pos x="connsiteX789" y="connsiteY789"/>
                    </a:cxn>
                    <a:cxn ang="0">
                      <a:pos x="connsiteX790" y="connsiteY790"/>
                    </a:cxn>
                    <a:cxn ang="0">
                      <a:pos x="connsiteX791" y="connsiteY791"/>
                    </a:cxn>
                    <a:cxn ang="0">
                      <a:pos x="connsiteX792" y="connsiteY792"/>
                    </a:cxn>
                    <a:cxn ang="0">
                      <a:pos x="connsiteX793" y="connsiteY793"/>
                    </a:cxn>
                    <a:cxn ang="0">
                      <a:pos x="connsiteX794" y="connsiteY794"/>
                    </a:cxn>
                    <a:cxn ang="0">
                      <a:pos x="connsiteX795" y="connsiteY795"/>
                    </a:cxn>
                    <a:cxn ang="0">
                      <a:pos x="connsiteX796" y="connsiteY796"/>
                    </a:cxn>
                    <a:cxn ang="0">
                      <a:pos x="connsiteX797" y="connsiteY797"/>
                    </a:cxn>
                    <a:cxn ang="0">
                      <a:pos x="connsiteX798" y="connsiteY798"/>
                    </a:cxn>
                    <a:cxn ang="0">
                      <a:pos x="connsiteX799" y="connsiteY799"/>
                    </a:cxn>
                    <a:cxn ang="0">
                      <a:pos x="connsiteX800" y="connsiteY800"/>
                    </a:cxn>
                    <a:cxn ang="0">
                      <a:pos x="connsiteX801" y="connsiteY801"/>
                    </a:cxn>
                    <a:cxn ang="0">
                      <a:pos x="connsiteX802" y="connsiteY802"/>
                    </a:cxn>
                    <a:cxn ang="0">
                      <a:pos x="connsiteX803" y="connsiteY803"/>
                    </a:cxn>
                    <a:cxn ang="0">
                      <a:pos x="connsiteX804" y="connsiteY804"/>
                    </a:cxn>
                    <a:cxn ang="0">
                      <a:pos x="connsiteX805" y="connsiteY805"/>
                    </a:cxn>
                    <a:cxn ang="0">
                      <a:pos x="connsiteX806" y="connsiteY806"/>
                    </a:cxn>
                    <a:cxn ang="0">
                      <a:pos x="connsiteX807" y="connsiteY807"/>
                    </a:cxn>
                    <a:cxn ang="0">
                      <a:pos x="connsiteX808" y="connsiteY808"/>
                    </a:cxn>
                    <a:cxn ang="0">
                      <a:pos x="connsiteX809" y="connsiteY809"/>
                    </a:cxn>
                    <a:cxn ang="0">
                      <a:pos x="connsiteX810" y="connsiteY810"/>
                    </a:cxn>
                    <a:cxn ang="0">
                      <a:pos x="connsiteX811" y="connsiteY811"/>
                    </a:cxn>
                    <a:cxn ang="0">
                      <a:pos x="connsiteX812" y="connsiteY812"/>
                    </a:cxn>
                    <a:cxn ang="0">
                      <a:pos x="connsiteX813" y="connsiteY813"/>
                    </a:cxn>
                    <a:cxn ang="0">
                      <a:pos x="connsiteX814" y="connsiteY814"/>
                    </a:cxn>
                    <a:cxn ang="0">
                      <a:pos x="connsiteX815" y="connsiteY815"/>
                    </a:cxn>
                    <a:cxn ang="0">
                      <a:pos x="connsiteX816" y="connsiteY816"/>
                    </a:cxn>
                    <a:cxn ang="0">
                      <a:pos x="connsiteX817" y="connsiteY817"/>
                    </a:cxn>
                    <a:cxn ang="0">
                      <a:pos x="connsiteX818" y="connsiteY818"/>
                    </a:cxn>
                    <a:cxn ang="0">
                      <a:pos x="connsiteX819" y="connsiteY819"/>
                    </a:cxn>
                    <a:cxn ang="0">
                      <a:pos x="connsiteX820" y="connsiteY820"/>
                    </a:cxn>
                    <a:cxn ang="0">
                      <a:pos x="connsiteX821" y="connsiteY821"/>
                    </a:cxn>
                    <a:cxn ang="0">
                      <a:pos x="connsiteX822" y="connsiteY822"/>
                    </a:cxn>
                    <a:cxn ang="0">
                      <a:pos x="connsiteX823" y="connsiteY823"/>
                    </a:cxn>
                    <a:cxn ang="0">
                      <a:pos x="connsiteX824" y="connsiteY824"/>
                    </a:cxn>
                    <a:cxn ang="0">
                      <a:pos x="connsiteX825" y="connsiteY825"/>
                    </a:cxn>
                    <a:cxn ang="0">
                      <a:pos x="connsiteX826" y="connsiteY826"/>
                    </a:cxn>
                    <a:cxn ang="0">
                      <a:pos x="connsiteX827" y="connsiteY827"/>
                    </a:cxn>
                    <a:cxn ang="0">
                      <a:pos x="connsiteX828" y="connsiteY828"/>
                    </a:cxn>
                    <a:cxn ang="0">
                      <a:pos x="connsiteX829" y="connsiteY829"/>
                    </a:cxn>
                    <a:cxn ang="0">
                      <a:pos x="connsiteX830" y="connsiteY830"/>
                    </a:cxn>
                    <a:cxn ang="0">
                      <a:pos x="connsiteX831" y="connsiteY831"/>
                    </a:cxn>
                    <a:cxn ang="0">
                      <a:pos x="connsiteX832" y="connsiteY832"/>
                    </a:cxn>
                    <a:cxn ang="0">
                      <a:pos x="connsiteX833" y="connsiteY833"/>
                    </a:cxn>
                    <a:cxn ang="0">
                      <a:pos x="connsiteX834" y="connsiteY834"/>
                    </a:cxn>
                    <a:cxn ang="0">
                      <a:pos x="connsiteX835" y="connsiteY835"/>
                    </a:cxn>
                    <a:cxn ang="0">
                      <a:pos x="connsiteX836" y="connsiteY836"/>
                    </a:cxn>
                    <a:cxn ang="0">
                      <a:pos x="connsiteX837" y="connsiteY837"/>
                    </a:cxn>
                    <a:cxn ang="0">
                      <a:pos x="connsiteX838" y="connsiteY838"/>
                    </a:cxn>
                    <a:cxn ang="0">
                      <a:pos x="connsiteX839" y="connsiteY839"/>
                    </a:cxn>
                    <a:cxn ang="0">
                      <a:pos x="connsiteX840" y="connsiteY840"/>
                    </a:cxn>
                    <a:cxn ang="0">
                      <a:pos x="connsiteX841" y="connsiteY841"/>
                    </a:cxn>
                    <a:cxn ang="0">
                      <a:pos x="connsiteX842" y="connsiteY842"/>
                    </a:cxn>
                    <a:cxn ang="0">
                      <a:pos x="connsiteX843" y="connsiteY843"/>
                    </a:cxn>
                    <a:cxn ang="0">
                      <a:pos x="connsiteX844" y="connsiteY844"/>
                    </a:cxn>
                    <a:cxn ang="0">
                      <a:pos x="connsiteX845" y="connsiteY845"/>
                    </a:cxn>
                    <a:cxn ang="0">
                      <a:pos x="connsiteX846" y="connsiteY846"/>
                    </a:cxn>
                    <a:cxn ang="0">
                      <a:pos x="connsiteX847" y="connsiteY847"/>
                    </a:cxn>
                    <a:cxn ang="0">
                      <a:pos x="connsiteX848" y="connsiteY848"/>
                    </a:cxn>
                    <a:cxn ang="0">
                      <a:pos x="connsiteX849" y="connsiteY849"/>
                    </a:cxn>
                    <a:cxn ang="0">
                      <a:pos x="connsiteX850" y="connsiteY850"/>
                    </a:cxn>
                    <a:cxn ang="0">
                      <a:pos x="connsiteX851" y="connsiteY851"/>
                    </a:cxn>
                    <a:cxn ang="0">
                      <a:pos x="connsiteX852" y="connsiteY852"/>
                    </a:cxn>
                    <a:cxn ang="0">
                      <a:pos x="connsiteX853" y="connsiteY853"/>
                    </a:cxn>
                    <a:cxn ang="0">
                      <a:pos x="connsiteX854" y="connsiteY854"/>
                    </a:cxn>
                    <a:cxn ang="0">
                      <a:pos x="connsiteX855" y="connsiteY855"/>
                    </a:cxn>
                    <a:cxn ang="0">
                      <a:pos x="connsiteX856" y="connsiteY856"/>
                    </a:cxn>
                    <a:cxn ang="0">
                      <a:pos x="connsiteX857" y="connsiteY857"/>
                    </a:cxn>
                    <a:cxn ang="0">
                      <a:pos x="connsiteX858" y="connsiteY858"/>
                    </a:cxn>
                    <a:cxn ang="0">
                      <a:pos x="connsiteX859" y="connsiteY859"/>
                    </a:cxn>
                    <a:cxn ang="0">
                      <a:pos x="connsiteX860" y="connsiteY860"/>
                    </a:cxn>
                    <a:cxn ang="0">
                      <a:pos x="connsiteX861" y="connsiteY861"/>
                    </a:cxn>
                    <a:cxn ang="0">
                      <a:pos x="connsiteX862" y="connsiteY862"/>
                    </a:cxn>
                    <a:cxn ang="0">
                      <a:pos x="connsiteX863" y="connsiteY863"/>
                    </a:cxn>
                    <a:cxn ang="0">
                      <a:pos x="connsiteX864" y="connsiteY864"/>
                    </a:cxn>
                    <a:cxn ang="0">
                      <a:pos x="connsiteX865" y="connsiteY865"/>
                    </a:cxn>
                    <a:cxn ang="0">
                      <a:pos x="connsiteX866" y="connsiteY866"/>
                    </a:cxn>
                    <a:cxn ang="0">
                      <a:pos x="connsiteX867" y="connsiteY867"/>
                    </a:cxn>
                    <a:cxn ang="0">
                      <a:pos x="connsiteX868" y="connsiteY868"/>
                    </a:cxn>
                    <a:cxn ang="0">
                      <a:pos x="connsiteX869" y="connsiteY869"/>
                    </a:cxn>
                    <a:cxn ang="0">
                      <a:pos x="connsiteX870" y="connsiteY870"/>
                    </a:cxn>
                    <a:cxn ang="0">
                      <a:pos x="connsiteX871" y="connsiteY871"/>
                    </a:cxn>
                    <a:cxn ang="0">
                      <a:pos x="connsiteX872" y="connsiteY872"/>
                    </a:cxn>
                    <a:cxn ang="0">
                      <a:pos x="connsiteX873" y="connsiteY873"/>
                    </a:cxn>
                    <a:cxn ang="0">
                      <a:pos x="connsiteX874" y="connsiteY874"/>
                    </a:cxn>
                    <a:cxn ang="0">
                      <a:pos x="connsiteX875" y="connsiteY875"/>
                    </a:cxn>
                    <a:cxn ang="0">
                      <a:pos x="connsiteX876" y="connsiteY876"/>
                    </a:cxn>
                    <a:cxn ang="0">
                      <a:pos x="connsiteX877" y="connsiteY877"/>
                    </a:cxn>
                    <a:cxn ang="0">
                      <a:pos x="connsiteX878" y="connsiteY878"/>
                    </a:cxn>
                    <a:cxn ang="0">
                      <a:pos x="connsiteX879" y="connsiteY879"/>
                    </a:cxn>
                    <a:cxn ang="0">
                      <a:pos x="connsiteX880" y="connsiteY880"/>
                    </a:cxn>
                    <a:cxn ang="0">
                      <a:pos x="connsiteX881" y="connsiteY881"/>
                    </a:cxn>
                    <a:cxn ang="0">
                      <a:pos x="connsiteX882" y="connsiteY882"/>
                    </a:cxn>
                    <a:cxn ang="0">
                      <a:pos x="connsiteX883" y="connsiteY883"/>
                    </a:cxn>
                    <a:cxn ang="0">
                      <a:pos x="connsiteX884" y="connsiteY884"/>
                    </a:cxn>
                    <a:cxn ang="0">
                      <a:pos x="connsiteX885" y="connsiteY885"/>
                    </a:cxn>
                    <a:cxn ang="0">
                      <a:pos x="connsiteX886" y="connsiteY886"/>
                    </a:cxn>
                    <a:cxn ang="0">
                      <a:pos x="connsiteX887" y="connsiteY887"/>
                    </a:cxn>
                    <a:cxn ang="0">
                      <a:pos x="connsiteX888" y="connsiteY888"/>
                    </a:cxn>
                    <a:cxn ang="0">
                      <a:pos x="connsiteX889" y="connsiteY889"/>
                    </a:cxn>
                    <a:cxn ang="0">
                      <a:pos x="connsiteX890" y="connsiteY890"/>
                    </a:cxn>
                    <a:cxn ang="0">
                      <a:pos x="connsiteX891" y="connsiteY891"/>
                    </a:cxn>
                    <a:cxn ang="0">
                      <a:pos x="connsiteX892" y="connsiteY892"/>
                    </a:cxn>
                    <a:cxn ang="0">
                      <a:pos x="connsiteX893" y="connsiteY893"/>
                    </a:cxn>
                    <a:cxn ang="0">
                      <a:pos x="connsiteX894" y="connsiteY894"/>
                    </a:cxn>
                    <a:cxn ang="0">
                      <a:pos x="connsiteX895" y="connsiteY895"/>
                    </a:cxn>
                    <a:cxn ang="0">
                      <a:pos x="connsiteX896" y="connsiteY896"/>
                    </a:cxn>
                    <a:cxn ang="0">
                      <a:pos x="connsiteX897" y="connsiteY897"/>
                    </a:cxn>
                    <a:cxn ang="0">
                      <a:pos x="connsiteX898" y="connsiteY898"/>
                    </a:cxn>
                    <a:cxn ang="0">
                      <a:pos x="connsiteX899" y="connsiteY899"/>
                    </a:cxn>
                    <a:cxn ang="0">
                      <a:pos x="connsiteX900" y="connsiteY900"/>
                    </a:cxn>
                    <a:cxn ang="0">
                      <a:pos x="connsiteX901" y="connsiteY901"/>
                    </a:cxn>
                    <a:cxn ang="0">
                      <a:pos x="connsiteX902" y="connsiteY902"/>
                    </a:cxn>
                    <a:cxn ang="0">
                      <a:pos x="connsiteX903" y="connsiteY903"/>
                    </a:cxn>
                    <a:cxn ang="0">
                      <a:pos x="connsiteX904" y="connsiteY904"/>
                    </a:cxn>
                    <a:cxn ang="0">
                      <a:pos x="connsiteX905" y="connsiteY905"/>
                    </a:cxn>
                    <a:cxn ang="0">
                      <a:pos x="connsiteX906" y="connsiteY906"/>
                    </a:cxn>
                    <a:cxn ang="0">
                      <a:pos x="connsiteX907" y="connsiteY907"/>
                    </a:cxn>
                    <a:cxn ang="0">
                      <a:pos x="connsiteX908" y="connsiteY908"/>
                    </a:cxn>
                    <a:cxn ang="0">
                      <a:pos x="connsiteX909" y="connsiteY909"/>
                    </a:cxn>
                    <a:cxn ang="0">
                      <a:pos x="connsiteX910" y="connsiteY910"/>
                    </a:cxn>
                    <a:cxn ang="0">
                      <a:pos x="connsiteX911" y="connsiteY911"/>
                    </a:cxn>
                    <a:cxn ang="0">
                      <a:pos x="connsiteX912" y="connsiteY912"/>
                    </a:cxn>
                    <a:cxn ang="0">
                      <a:pos x="connsiteX913" y="connsiteY913"/>
                    </a:cxn>
                    <a:cxn ang="0">
                      <a:pos x="connsiteX914" y="connsiteY914"/>
                    </a:cxn>
                    <a:cxn ang="0">
                      <a:pos x="connsiteX915" y="connsiteY915"/>
                    </a:cxn>
                    <a:cxn ang="0">
                      <a:pos x="connsiteX916" y="connsiteY916"/>
                    </a:cxn>
                    <a:cxn ang="0">
                      <a:pos x="connsiteX917" y="connsiteY917"/>
                    </a:cxn>
                    <a:cxn ang="0">
                      <a:pos x="connsiteX918" y="connsiteY918"/>
                    </a:cxn>
                    <a:cxn ang="0">
                      <a:pos x="connsiteX919" y="connsiteY919"/>
                    </a:cxn>
                    <a:cxn ang="0">
                      <a:pos x="connsiteX920" y="connsiteY920"/>
                    </a:cxn>
                    <a:cxn ang="0">
                      <a:pos x="connsiteX921" y="connsiteY921"/>
                    </a:cxn>
                    <a:cxn ang="0">
                      <a:pos x="connsiteX922" y="connsiteY922"/>
                    </a:cxn>
                    <a:cxn ang="0">
                      <a:pos x="connsiteX923" y="connsiteY923"/>
                    </a:cxn>
                    <a:cxn ang="0">
                      <a:pos x="connsiteX924" y="connsiteY924"/>
                    </a:cxn>
                    <a:cxn ang="0">
                      <a:pos x="connsiteX925" y="connsiteY925"/>
                    </a:cxn>
                    <a:cxn ang="0">
                      <a:pos x="connsiteX926" y="connsiteY926"/>
                    </a:cxn>
                    <a:cxn ang="0">
                      <a:pos x="connsiteX927" y="connsiteY927"/>
                    </a:cxn>
                    <a:cxn ang="0">
                      <a:pos x="connsiteX928" y="connsiteY928"/>
                    </a:cxn>
                    <a:cxn ang="0">
                      <a:pos x="connsiteX929" y="connsiteY929"/>
                    </a:cxn>
                    <a:cxn ang="0">
                      <a:pos x="connsiteX930" y="connsiteY930"/>
                    </a:cxn>
                    <a:cxn ang="0">
                      <a:pos x="connsiteX931" y="connsiteY931"/>
                    </a:cxn>
                    <a:cxn ang="0">
                      <a:pos x="connsiteX932" y="connsiteY932"/>
                    </a:cxn>
                    <a:cxn ang="0">
                      <a:pos x="connsiteX933" y="connsiteY933"/>
                    </a:cxn>
                    <a:cxn ang="0">
                      <a:pos x="connsiteX934" y="connsiteY934"/>
                    </a:cxn>
                    <a:cxn ang="0">
                      <a:pos x="connsiteX935" y="connsiteY935"/>
                    </a:cxn>
                    <a:cxn ang="0">
                      <a:pos x="connsiteX936" y="connsiteY936"/>
                    </a:cxn>
                    <a:cxn ang="0">
                      <a:pos x="connsiteX937" y="connsiteY937"/>
                    </a:cxn>
                    <a:cxn ang="0">
                      <a:pos x="connsiteX938" y="connsiteY938"/>
                    </a:cxn>
                    <a:cxn ang="0">
                      <a:pos x="connsiteX939" y="connsiteY939"/>
                    </a:cxn>
                    <a:cxn ang="0">
                      <a:pos x="connsiteX940" y="connsiteY940"/>
                    </a:cxn>
                    <a:cxn ang="0">
                      <a:pos x="connsiteX941" y="connsiteY941"/>
                    </a:cxn>
                    <a:cxn ang="0">
                      <a:pos x="connsiteX942" y="connsiteY942"/>
                    </a:cxn>
                    <a:cxn ang="0">
                      <a:pos x="connsiteX943" y="connsiteY943"/>
                    </a:cxn>
                    <a:cxn ang="0">
                      <a:pos x="connsiteX944" y="connsiteY944"/>
                    </a:cxn>
                    <a:cxn ang="0">
                      <a:pos x="connsiteX945" y="connsiteY945"/>
                    </a:cxn>
                    <a:cxn ang="0">
                      <a:pos x="connsiteX946" y="connsiteY946"/>
                    </a:cxn>
                    <a:cxn ang="0">
                      <a:pos x="connsiteX947" y="connsiteY947"/>
                    </a:cxn>
                    <a:cxn ang="0">
                      <a:pos x="connsiteX948" y="connsiteY948"/>
                    </a:cxn>
                    <a:cxn ang="0">
                      <a:pos x="connsiteX949" y="connsiteY949"/>
                    </a:cxn>
                    <a:cxn ang="0">
                      <a:pos x="connsiteX950" y="connsiteY950"/>
                    </a:cxn>
                    <a:cxn ang="0">
                      <a:pos x="connsiteX951" y="connsiteY951"/>
                    </a:cxn>
                    <a:cxn ang="0">
                      <a:pos x="connsiteX952" y="connsiteY952"/>
                    </a:cxn>
                    <a:cxn ang="0">
                      <a:pos x="connsiteX953" y="connsiteY953"/>
                    </a:cxn>
                    <a:cxn ang="0">
                      <a:pos x="connsiteX954" y="connsiteY954"/>
                    </a:cxn>
                    <a:cxn ang="0">
                      <a:pos x="connsiteX955" y="connsiteY955"/>
                    </a:cxn>
                    <a:cxn ang="0">
                      <a:pos x="connsiteX956" y="connsiteY956"/>
                    </a:cxn>
                    <a:cxn ang="0">
                      <a:pos x="connsiteX957" y="connsiteY957"/>
                    </a:cxn>
                    <a:cxn ang="0">
                      <a:pos x="connsiteX958" y="connsiteY958"/>
                    </a:cxn>
                    <a:cxn ang="0">
                      <a:pos x="connsiteX959" y="connsiteY959"/>
                    </a:cxn>
                    <a:cxn ang="0">
                      <a:pos x="connsiteX960" y="connsiteY960"/>
                    </a:cxn>
                    <a:cxn ang="0">
                      <a:pos x="connsiteX961" y="connsiteY961"/>
                    </a:cxn>
                    <a:cxn ang="0">
                      <a:pos x="connsiteX962" y="connsiteY962"/>
                    </a:cxn>
                    <a:cxn ang="0">
                      <a:pos x="connsiteX963" y="connsiteY963"/>
                    </a:cxn>
                    <a:cxn ang="0">
                      <a:pos x="connsiteX964" y="connsiteY964"/>
                    </a:cxn>
                    <a:cxn ang="0">
                      <a:pos x="connsiteX965" y="connsiteY965"/>
                    </a:cxn>
                    <a:cxn ang="0">
                      <a:pos x="connsiteX966" y="connsiteY966"/>
                    </a:cxn>
                    <a:cxn ang="0">
                      <a:pos x="connsiteX967" y="connsiteY967"/>
                    </a:cxn>
                    <a:cxn ang="0">
                      <a:pos x="connsiteX968" y="connsiteY968"/>
                    </a:cxn>
                    <a:cxn ang="0">
                      <a:pos x="connsiteX969" y="connsiteY969"/>
                    </a:cxn>
                    <a:cxn ang="0">
                      <a:pos x="connsiteX970" y="connsiteY970"/>
                    </a:cxn>
                    <a:cxn ang="0">
                      <a:pos x="connsiteX971" y="connsiteY971"/>
                    </a:cxn>
                    <a:cxn ang="0">
                      <a:pos x="connsiteX972" y="connsiteY972"/>
                    </a:cxn>
                    <a:cxn ang="0">
                      <a:pos x="connsiteX973" y="connsiteY973"/>
                    </a:cxn>
                    <a:cxn ang="0">
                      <a:pos x="connsiteX974" y="connsiteY974"/>
                    </a:cxn>
                    <a:cxn ang="0">
                      <a:pos x="connsiteX975" y="connsiteY975"/>
                    </a:cxn>
                    <a:cxn ang="0">
                      <a:pos x="connsiteX976" y="connsiteY976"/>
                    </a:cxn>
                    <a:cxn ang="0">
                      <a:pos x="connsiteX977" y="connsiteY977"/>
                    </a:cxn>
                    <a:cxn ang="0">
                      <a:pos x="connsiteX978" y="connsiteY978"/>
                    </a:cxn>
                    <a:cxn ang="0">
                      <a:pos x="connsiteX979" y="connsiteY979"/>
                    </a:cxn>
                    <a:cxn ang="0">
                      <a:pos x="connsiteX980" y="connsiteY980"/>
                    </a:cxn>
                    <a:cxn ang="0">
                      <a:pos x="connsiteX981" y="connsiteY981"/>
                    </a:cxn>
                    <a:cxn ang="0">
                      <a:pos x="connsiteX982" y="connsiteY982"/>
                    </a:cxn>
                    <a:cxn ang="0">
                      <a:pos x="connsiteX983" y="connsiteY983"/>
                    </a:cxn>
                    <a:cxn ang="0">
                      <a:pos x="connsiteX984" y="connsiteY984"/>
                    </a:cxn>
                    <a:cxn ang="0">
                      <a:pos x="connsiteX985" y="connsiteY985"/>
                    </a:cxn>
                    <a:cxn ang="0">
                      <a:pos x="connsiteX986" y="connsiteY986"/>
                    </a:cxn>
                    <a:cxn ang="0">
                      <a:pos x="connsiteX987" y="connsiteY987"/>
                    </a:cxn>
                    <a:cxn ang="0">
                      <a:pos x="connsiteX988" y="connsiteY988"/>
                    </a:cxn>
                    <a:cxn ang="0">
                      <a:pos x="connsiteX989" y="connsiteY989"/>
                    </a:cxn>
                    <a:cxn ang="0">
                      <a:pos x="connsiteX990" y="connsiteY990"/>
                    </a:cxn>
                    <a:cxn ang="0">
                      <a:pos x="connsiteX991" y="connsiteY991"/>
                    </a:cxn>
                    <a:cxn ang="0">
                      <a:pos x="connsiteX992" y="connsiteY992"/>
                    </a:cxn>
                    <a:cxn ang="0">
                      <a:pos x="connsiteX993" y="connsiteY993"/>
                    </a:cxn>
                    <a:cxn ang="0">
                      <a:pos x="connsiteX994" y="connsiteY994"/>
                    </a:cxn>
                    <a:cxn ang="0">
                      <a:pos x="connsiteX995" y="connsiteY995"/>
                    </a:cxn>
                    <a:cxn ang="0">
                      <a:pos x="connsiteX996" y="connsiteY996"/>
                    </a:cxn>
                    <a:cxn ang="0">
                      <a:pos x="connsiteX997" y="connsiteY997"/>
                    </a:cxn>
                    <a:cxn ang="0">
                      <a:pos x="connsiteX998" y="connsiteY998"/>
                    </a:cxn>
                    <a:cxn ang="0">
                      <a:pos x="connsiteX999" y="connsiteY999"/>
                    </a:cxn>
                    <a:cxn ang="0">
                      <a:pos x="connsiteX1000" y="connsiteY1000"/>
                    </a:cxn>
                    <a:cxn ang="0">
                      <a:pos x="connsiteX1001" y="connsiteY1001"/>
                    </a:cxn>
                    <a:cxn ang="0">
                      <a:pos x="connsiteX1002" y="connsiteY1002"/>
                    </a:cxn>
                    <a:cxn ang="0">
                      <a:pos x="connsiteX1003" y="connsiteY1003"/>
                    </a:cxn>
                    <a:cxn ang="0">
                      <a:pos x="connsiteX1004" y="connsiteY1004"/>
                    </a:cxn>
                    <a:cxn ang="0">
                      <a:pos x="connsiteX1005" y="connsiteY1005"/>
                    </a:cxn>
                    <a:cxn ang="0">
                      <a:pos x="connsiteX1006" y="connsiteY1006"/>
                    </a:cxn>
                    <a:cxn ang="0">
                      <a:pos x="connsiteX1007" y="connsiteY1007"/>
                    </a:cxn>
                    <a:cxn ang="0">
                      <a:pos x="connsiteX1008" y="connsiteY1008"/>
                    </a:cxn>
                    <a:cxn ang="0">
                      <a:pos x="connsiteX1009" y="connsiteY1009"/>
                    </a:cxn>
                    <a:cxn ang="0">
                      <a:pos x="connsiteX1010" y="connsiteY1010"/>
                    </a:cxn>
                    <a:cxn ang="0">
                      <a:pos x="connsiteX1011" y="connsiteY1011"/>
                    </a:cxn>
                    <a:cxn ang="0">
                      <a:pos x="connsiteX1012" y="connsiteY1012"/>
                    </a:cxn>
                    <a:cxn ang="0">
                      <a:pos x="connsiteX1013" y="connsiteY1013"/>
                    </a:cxn>
                    <a:cxn ang="0">
                      <a:pos x="connsiteX1014" y="connsiteY1014"/>
                    </a:cxn>
                    <a:cxn ang="0">
                      <a:pos x="connsiteX1015" y="connsiteY1015"/>
                    </a:cxn>
                    <a:cxn ang="0">
                      <a:pos x="connsiteX1016" y="connsiteY1016"/>
                    </a:cxn>
                    <a:cxn ang="0">
                      <a:pos x="connsiteX1017" y="connsiteY1017"/>
                    </a:cxn>
                    <a:cxn ang="0">
                      <a:pos x="connsiteX1018" y="connsiteY1018"/>
                    </a:cxn>
                    <a:cxn ang="0">
                      <a:pos x="connsiteX1019" y="connsiteY1019"/>
                    </a:cxn>
                    <a:cxn ang="0">
                      <a:pos x="connsiteX1020" y="connsiteY1020"/>
                    </a:cxn>
                    <a:cxn ang="0">
                      <a:pos x="connsiteX1021" y="connsiteY1021"/>
                    </a:cxn>
                    <a:cxn ang="0">
                      <a:pos x="connsiteX1022" y="connsiteY1022"/>
                    </a:cxn>
                    <a:cxn ang="0">
                      <a:pos x="connsiteX1023" y="connsiteY1023"/>
                    </a:cxn>
                    <a:cxn ang="0">
                      <a:pos x="connsiteX1024" y="connsiteY1024"/>
                    </a:cxn>
                    <a:cxn ang="0">
                      <a:pos x="connsiteX1025" y="connsiteY1025"/>
                    </a:cxn>
                    <a:cxn ang="0">
                      <a:pos x="connsiteX1026" y="connsiteY1026"/>
                    </a:cxn>
                    <a:cxn ang="0">
                      <a:pos x="connsiteX1027" y="connsiteY1027"/>
                    </a:cxn>
                    <a:cxn ang="0">
                      <a:pos x="connsiteX1028" y="connsiteY1028"/>
                    </a:cxn>
                    <a:cxn ang="0">
                      <a:pos x="connsiteX1029" y="connsiteY1029"/>
                    </a:cxn>
                    <a:cxn ang="0">
                      <a:pos x="connsiteX1030" y="connsiteY1030"/>
                    </a:cxn>
                    <a:cxn ang="0">
                      <a:pos x="connsiteX1031" y="connsiteY1031"/>
                    </a:cxn>
                    <a:cxn ang="0">
                      <a:pos x="connsiteX1032" y="connsiteY1032"/>
                    </a:cxn>
                    <a:cxn ang="0">
                      <a:pos x="connsiteX1033" y="connsiteY1033"/>
                    </a:cxn>
                    <a:cxn ang="0">
                      <a:pos x="connsiteX1034" y="connsiteY1034"/>
                    </a:cxn>
                    <a:cxn ang="0">
                      <a:pos x="connsiteX1035" y="connsiteY1035"/>
                    </a:cxn>
                    <a:cxn ang="0">
                      <a:pos x="connsiteX1036" y="connsiteY1036"/>
                    </a:cxn>
                    <a:cxn ang="0">
                      <a:pos x="connsiteX1037" y="connsiteY1037"/>
                    </a:cxn>
                    <a:cxn ang="0">
                      <a:pos x="connsiteX1038" y="connsiteY1038"/>
                    </a:cxn>
                    <a:cxn ang="0">
                      <a:pos x="connsiteX1039" y="connsiteY1039"/>
                    </a:cxn>
                    <a:cxn ang="0">
                      <a:pos x="connsiteX1040" y="connsiteY1040"/>
                    </a:cxn>
                    <a:cxn ang="0">
                      <a:pos x="connsiteX1041" y="connsiteY1041"/>
                    </a:cxn>
                    <a:cxn ang="0">
                      <a:pos x="connsiteX1042" y="connsiteY1042"/>
                    </a:cxn>
                    <a:cxn ang="0">
                      <a:pos x="connsiteX1043" y="connsiteY1043"/>
                    </a:cxn>
                    <a:cxn ang="0">
                      <a:pos x="connsiteX1044" y="connsiteY1044"/>
                    </a:cxn>
                    <a:cxn ang="0">
                      <a:pos x="connsiteX1045" y="connsiteY1045"/>
                    </a:cxn>
                    <a:cxn ang="0">
                      <a:pos x="connsiteX1046" y="connsiteY1046"/>
                    </a:cxn>
                    <a:cxn ang="0">
                      <a:pos x="connsiteX1047" y="connsiteY1047"/>
                    </a:cxn>
                    <a:cxn ang="0">
                      <a:pos x="connsiteX1048" y="connsiteY1048"/>
                    </a:cxn>
                    <a:cxn ang="0">
                      <a:pos x="connsiteX1049" y="connsiteY1049"/>
                    </a:cxn>
                    <a:cxn ang="0">
                      <a:pos x="connsiteX1050" y="connsiteY1050"/>
                    </a:cxn>
                    <a:cxn ang="0">
                      <a:pos x="connsiteX1051" y="connsiteY1051"/>
                    </a:cxn>
                    <a:cxn ang="0">
                      <a:pos x="connsiteX1052" y="connsiteY1052"/>
                    </a:cxn>
                    <a:cxn ang="0">
                      <a:pos x="connsiteX1053" y="connsiteY1053"/>
                    </a:cxn>
                    <a:cxn ang="0">
                      <a:pos x="connsiteX1054" y="connsiteY1054"/>
                    </a:cxn>
                    <a:cxn ang="0">
                      <a:pos x="connsiteX1055" y="connsiteY1055"/>
                    </a:cxn>
                    <a:cxn ang="0">
                      <a:pos x="connsiteX1056" y="connsiteY1056"/>
                    </a:cxn>
                    <a:cxn ang="0">
                      <a:pos x="connsiteX1057" y="connsiteY1057"/>
                    </a:cxn>
                    <a:cxn ang="0">
                      <a:pos x="connsiteX1058" y="connsiteY1058"/>
                    </a:cxn>
                    <a:cxn ang="0">
                      <a:pos x="connsiteX1059" y="connsiteY1059"/>
                    </a:cxn>
                    <a:cxn ang="0">
                      <a:pos x="connsiteX1060" y="connsiteY1060"/>
                    </a:cxn>
                    <a:cxn ang="0">
                      <a:pos x="connsiteX1061" y="connsiteY1061"/>
                    </a:cxn>
                    <a:cxn ang="0">
                      <a:pos x="connsiteX1062" y="connsiteY1062"/>
                    </a:cxn>
                    <a:cxn ang="0">
                      <a:pos x="connsiteX1063" y="connsiteY1063"/>
                    </a:cxn>
                    <a:cxn ang="0">
                      <a:pos x="connsiteX1064" y="connsiteY1064"/>
                    </a:cxn>
                    <a:cxn ang="0">
                      <a:pos x="connsiteX1065" y="connsiteY1065"/>
                    </a:cxn>
                    <a:cxn ang="0">
                      <a:pos x="connsiteX1066" y="connsiteY1066"/>
                    </a:cxn>
                    <a:cxn ang="0">
                      <a:pos x="connsiteX1067" y="connsiteY1067"/>
                    </a:cxn>
                    <a:cxn ang="0">
                      <a:pos x="connsiteX1068" y="connsiteY1068"/>
                    </a:cxn>
                    <a:cxn ang="0">
                      <a:pos x="connsiteX1069" y="connsiteY1069"/>
                    </a:cxn>
                    <a:cxn ang="0">
                      <a:pos x="connsiteX1070" y="connsiteY1070"/>
                    </a:cxn>
                    <a:cxn ang="0">
                      <a:pos x="connsiteX1071" y="connsiteY1071"/>
                    </a:cxn>
                    <a:cxn ang="0">
                      <a:pos x="connsiteX1072" y="connsiteY1072"/>
                    </a:cxn>
                    <a:cxn ang="0">
                      <a:pos x="connsiteX1073" y="connsiteY1073"/>
                    </a:cxn>
                    <a:cxn ang="0">
                      <a:pos x="connsiteX1074" y="connsiteY1074"/>
                    </a:cxn>
                    <a:cxn ang="0">
                      <a:pos x="connsiteX1075" y="connsiteY1075"/>
                    </a:cxn>
                    <a:cxn ang="0">
                      <a:pos x="connsiteX1076" y="connsiteY1076"/>
                    </a:cxn>
                    <a:cxn ang="0">
                      <a:pos x="connsiteX1077" y="connsiteY1077"/>
                    </a:cxn>
                    <a:cxn ang="0">
                      <a:pos x="connsiteX1078" y="connsiteY1078"/>
                    </a:cxn>
                    <a:cxn ang="0">
                      <a:pos x="connsiteX1079" y="connsiteY1079"/>
                    </a:cxn>
                    <a:cxn ang="0">
                      <a:pos x="connsiteX1080" y="connsiteY1080"/>
                    </a:cxn>
                    <a:cxn ang="0">
                      <a:pos x="connsiteX1081" y="connsiteY1081"/>
                    </a:cxn>
                    <a:cxn ang="0">
                      <a:pos x="connsiteX1082" y="connsiteY1082"/>
                    </a:cxn>
                    <a:cxn ang="0">
                      <a:pos x="connsiteX1083" y="connsiteY1083"/>
                    </a:cxn>
                    <a:cxn ang="0">
                      <a:pos x="connsiteX1084" y="connsiteY1084"/>
                    </a:cxn>
                    <a:cxn ang="0">
                      <a:pos x="connsiteX1085" y="connsiteY1085"/>
                    </a:cxn>
                    <a:cxn ang="0">
                      <a:pos x="connsiteX1086" y="connsiteY1086"/>
                    </a:cxn>
                    <a:cxn ang="0">
                      <a:pos x="connsiteX1087" y="connsiteY1087"/>
                    </a:cxn>
                    <a:cxn ang="0">
                      <a:pos x="connsiteX1088" y="connsiteY1088"/>
                    </a:cxn>
                    <a:cxn ang="0">
                      <a:pos x="connsiteX1089" y="connsiteY1089"/>
                    </a:cxn>
                    <a:cxn ang="0">
                      <a:pos x="connsiteX1090" y="connsiteY1090"/>
                    </a:cxn>
                    <a:cxn ang="0">
                      <a:pos x="connsiteX1091" y="connsiteY1091"/>
                    </a:cxn>
                    <a:cxn ang="0">
                      <a:pos x="connsiteX1092" y="connsiteY1092"/>
                    </a:cxn>
                    <a:cxn ang="0">
                      <a:pos x="connsiteX1093" y="connsiteY1093"/>
                    </a:cxn>
                    <a:cxn ang="0">
                      <a:pos x="connsiteX1094" y="connsiteY1094"/>
                    </a:cxn>
                    <a:cxn ang="0">
                      <a:pos x="connsiteX1095" y="connsiteY1095"/>
                    </a:cxn>
                    <a:cxn ang="0">
                      <a:pos x="connsiteX1096" y="connsiteY1096"/>
                    </a:cxn>
                    <a:cxn ang="0">
                      <a:pos x="connsiteX1097" y="connsiteY1097"/>
                    </a:cxn>
                    <a:cxn ang="0">
                      <a:pos x="connsiteX1098" y="connsiteY1098"/>
                    </a:cxn>
                    <a:cxn ang="0">
                      <a:pos x="connsiteX1099" y="connsiteY1099"/>
                    </a:cxn>
                    <a:cxn ang="0">
                      <a:pos x="connsiteX1100" y="connsiteY1100"/>
                    </a:cxn>
                    <a:cxn ang="0">
                      <a:pos x="connsiteX1101" y="connsiteY1101"/>
                    </a:cxn>
                    <a:cxn ang="0">
                      <a:pos x="connsiteX1102" y="connsiteY1102"/>
                    </a:cxn>
                    <a:cxn ang="0">
                      <a:pos x="connsiteX1103" y="connsiteY1103"/>
                    </a:cxn>
                    <a:cxn ang="0">
                      <a:pos x="connsiteX1104" y="connsiteY1104"/>
                    </a:cxn>
                    <a:cxn ang="0">
                      <a:pos x="connsiteX1105" y="connsiteY1105"/>
                    </a:cxn>
                    <a:cxn ang="0">
                      <a:pos x="connsiteX1106" y="connsiteY1106"/>
                    </a:cxn>
                    <a:cxn ang="0">
                      <a:pos x="connsiteX1107" y="connsiteY1107"/>
                    </a:cxn>
                    <a:cxn ang="0">
                      <a:pos x="connsiteX1108" y="connsiteY1108"/>
                    </a:cxn>
                    <a:cxn ang="0">
                      <a:pos x="connsiteX1109" y="connsiteY1109"/>
                    </a:cxn>
                    <a:cxn ang="0">
                      <a:pos x="connsiteX1110" y="connsiteY1110"/>
                    </a:cxn>
                    <a:cxn ang="0">
                      <a:pos x="connsiteX1111" y="connsiteY1111"/>
                    </a:cxn>
                    <a:cxn ang="0">
                      <a:pos x="connsiteX1112" y="connsiteY1112"/>
                    </a:cxn>
                    <a:cxn ang="0">
                      <a:pos x="connsiteX1113" y="connsiteY1113"/>
                    </a:cxn>
                    <a:cxn ang="0">
                      <a:pos x="connsiteX1114" y="connsiteY1114"/>
                    </a:cxn>
                    <a:cxn ang="0">
                      <a:pos x="connsiteX1115" y="connsiteY1115"/>
                    </a:cxn>
                    <a:cxn ang="0">
                      <a:pos x="connsiteX1116" y="connsiteY1116"/>
                    </a:cxn>
                    <a:cxn ang="0">
                      <a:pos x="connsiteX1117" y="connsiteY1117"/>
                    </a:cxn>
                    <a:cxn ang="0">
                      <a:pos x="connsiteX1118" y="connsiteY1118"/>
                    </a:cxn>
                    <a:cxn ang="0">
                      <a:pos x="connsiteX1119" y="connsiteY1119"/>
                    </a:cxn>
                    <a:cxn ang="0">
                      <a:pos x="connsiteX1120" y="connsiteY1120"/>
                    </a:cxn>
                    <a:cxn ang="0">
                      <a:pos x="connsiteX1121" y="connsiteY1121"/>
                    </a:cxn>
                    <a:cxn ang="0">
                      <a:pos x="connsiteX1122" y="connsiteY1122"/>
                    </a:cxn>
                    <a:cxn ang="0">
                      <a:pos x="connsiteX1123" y="connsiteY1123"/>
                    </a:cxn>
                    <a:cxn ang="0">
                      <a:pos x="connsiteX1124" y="connsiteY1124"/>
                    </a:cxn>
                    <a:cxn ang="0">
                      <a:pos x="connsiteX1125" y="connsiteY1125"/>
                    </a:cxn>
                    <a:cxn ang="0">
                      <a:pos x="connsiteX1126" y="connsiteY1126"/>
                    </a:cxn>
                    <a:cxn ang="0">
                      <a:pos x="connsiteX1127" y="connsiteY1127"/>
                    </a:cxn>
                    <a:cxn ang="0">
                      <a:pos x="connsiteX1128" y="connsiteY1128"/>
                    </a:cxn>
                    <a:cxn ang="0">
                      <a:pos x="connsiteX1129" y="connsiteY1129"/>
                    </a:cxn>
                    <a:cxn ang="0">
                      <a:pos x="connsiteX1130" y="connsiteY1130"/>
                    </a:cxn>
                    <a:cxn ang="0">
                      <a:pos x="connsiteX1131" y="connsiteY1131"/>
                    </a:cxn>
                    <a:cxn ang="0">
                      <a:pos x="connsiteX1132" y="connsiteY1132"/>
                    </a:cxn>
                    <a:cxn ang="0">
                      <a:pos x="connsiteX1133" y="connsiteY1133"/>
                    </a:cxn>
                    <a:cxn ang="0">
                      <a:pos x="connsiteX1134" y="connsiteY1134"/>
                    </a:cxn>
                    <a:cxn ang="0">
                      <a:pos x="connsiteX1135" y="connsiteY1135"/>
                    </a:cxn>
                    <a:cxn ang="0">
                      <a:pos x="connsiteX1136" y="connsiteY1136"/>
                    </a:cxn>
                    <a:cxn ang="0">
                      <a:pos x="connsiteX1137" y="connsiteY1137"/>
                    </a:cxn>
                    <a:cxn ang="0">
                      <a:pos x="connsiteX1138" y="connsiteY1138"/>
                    </a:cxn>
                    <a:cxn ang="0">
                      <a:pos x="connsiteX1139" y="connsiteY1139"/>
                    </a:cxn>
                    <a:cxn ang="0">
                      <a:pos x="connsiteX1140" y="connsiteY1140"/>
                    </a:cxn>
                    <a:cxn ang="0">
                      <a:pos x="connsiteX1141" y="connsiteY1141"/>
                    </a:cxn>
                    <a:cxn ang="0">
                      <a:pos x="connsiteX1142" y="connsiteY1142"/>
                    </a:cxn>
                    <a:cxn ang="0">
                      <a:pos x="connsiteX1143" y="connsiteY1143"/>
                    </a:cxn>
                    <a:cxn ang="0">
                      <a:pos x="connsiteX1144" y="connsiteY1144"/>
                    </a:cxn>
                    <a:cxn ang="0">
                      <a:pos x="connsiteX1145" y="connsiteY1145"/>
                    </a:cxn>
                    <a:cxn ang="0">
                      <a:pos x="connsiteX1146" y="connsiteY1146"/>
                    </a:cxn>
                    <a:cxn ang="0">
                      <a:pos x="connsiteX1147" y="connsiteY1147"/>
                    </a:cxn>
                    <a:cxn ang="0">
                      <a:pos x="connsiteX1148" y="connsiteY1148"/>
                    </a:cxn>
                    <a:cxn ang="0">
                      <a:pos x="connsiteX1149" y="connsiteY1149"/>
                    </a:cxn>
                    <a:cxn ang="0">
                      <a:pos x="connsiteX1150" y="connsiteY1150"/>
                    </a:cxn>
                    <a:cxn ang="0">
                      <a:pos x="connsiteX1151" y="connsiteY1151"/>
                    </a:cxn>
                    <a:cxn ang="0">
                      <a:pos x="connsiteX1152" y="connsiteY1152"/>
                    </a:cxn>
                    <a:cxn ang="0">
                      <a:pos x="connsiteX1153" y="connsiteY1153"/>
                    </a:cxn>
                    <a:cxn ang="0">
                      <a:pos x="connsiteX1154" y="connsiteY1154"/>
                    </a:cxn>
                    <a:cxn ang="0">
                      <a:pos x="connsiteX1155" y="connsiteY1155"/>
                    </a:cxn>
                    <a:cxn ang="0">
                      <a:pos x="connsiteX1156" y="connsiteY1156"/>
                    </a:cxn>
                    <a:cxn ang="0">
                      <a:pos x="connsiteX1157" y="connsiteY1157"/>
                    </a:cxn>
                    <a:cxn ang="0">
                      <a:pos x="connsiteX1158" y="connsiteY1158"/>
                    </a:cxn>
                    <a:cxn ang="0">
                      <a:pos x="connsiteX1159" y="connsiteY1159"/>
                    </a:cxn>
                    <a:cxn ang="0">
                      <a:pos x="connsiteX1160" y="connsiteY1160"/>
                    </a:cxn>
                    <a:cxn ang="0">
                      <a:pos x="connsiteX1161" y="connsiteY1161"/>
                    </a:cxn>
                    <a:cxn ang="0">
                      <a:pos x="connsiteX1162" y="connsiteY1162"/>
                    </a:cxn>
                    <a:cxn ang="0">
                      <a:pos x="connsiteX1163" y="connsiteY1163"/>
                    </a:cxn>
                    <a:cxn ang="0">
                      <a:pos x="connsiteX1164" y="connsiteY1164"/>
                    </a:cxn>
                    <a:cxn ang="0">
                      <a:pos x="connsiteX1165" y="connsiteY1165"/>
                    </a:cxn>
                    <a:cxn ang="0">
                      <a:pos x="connsiteX1166" y="connsiteY1166"/>
                    </a:cxn>
                    <a:cxn ang="0">
                      <a:pos x="connsiteX1167" y="connsiteY1167"/>
                    </a:cxn>
                    <a:cxn ang="0">
                      <a:pos x="connsiteX1168" y="connsiteY1168"/>
                    </a:cxn>
                    <a:cxn ang="0">
                      <a:pos x="connsiteX1169" y="connsiteY1169"/>
                    </a:cxn>
                    <a:cxn ang="0">
                      <a:pos x="connsiteX1170" y="connsiteY1170"/>
                    </a:cxn>
                    <a:cxn ang="0">
                      <a:pos x="connsiteX1171" y="connsiteY1171"/>
                    </a:cxn>
                    <a:cxn ang="0">
                      <a:pos x="connsiteX1172" y="connsiteY1172"/>
                    </a:cxn>
                    <a:cxn ang="0">
                      <a:pos x="connsiteX1173" y="connsiteY1173"/>
                    </a:cxn>
                    <a:cxn ang="0">
                      <a:pos x="connsiteX1174" y="connsiteY1174"/>
                    </a:cxn>
                    <a:cxn ang="0">
                      <a:pos x="connsiteX1175" y="connsiteY1175"/>
                    </a:cxn>
                    <a:cxn ang="0">
                      <a:pos x="connsiteX1176" y="connsiteY1176"/>
                    </a:cxn>
                    <a:cxn ang="0">
                      <a:pos x="connsiteX1177" y="connsiteY1177"/>
                    </a:cxn>
                    <a:cxn ang="0">
                      <a:pos x="connsiteX1178" y="connsiteY1178"/>
                    </a:cxn>
                    <a:cxn ang="0">
                      <a:pos x="connsiteX1179" y="connsiteY1179"/>
                    </a:cxn>
                    <a:cxn ang="0">
                      <a:pos x="connsiteX1180" y="connsiteY1180"/>
                    </a:cxn>
                    <a:cxn ang="0">
                      <a:pos x="connsiteX1181" y="connsiteY1181"/>
                    </a:cxn>
                    <a:cxn ang="0">
                      <a:pos x="connsiteX1182" y="connsiteY1182"/>
                    </a:cxn>
                    <a:cxn ang="0">
                      <a:pos x="connsiteX1183" y="connsiteY1183"/>
                    </a:cxn>
                    <a:cxn ang="0">
                      <a:pos x="connsiteX1184" y="connsiteY1184"/>
                    </a:cxn>
                    <a:cxn ang="0">
                      <a:pos x="connsiteX1185" y="connsiteY1185"/>
                    </a:cxn>
                    <a:cxn ang="0">
                      <a:pos x="connsiteX1186" y="connsiteY1186"/>
                    </a:cxn>
                    <a:cxn ang="0">
                      <a:pos x="connsiteX1187" y="connsiteY1187"/>
                    </a:cxn>
                    <a:cxn ang="0">
                      <a:pos x="connsiteX1188" y="connsiteY1188"/>
                    </a:cxn>
                    <a:cxn ang="0">
                      <a:pos x="connsiteX1189" y="connsiteY1189"/>
                    </a:cxn>
                    <a:cxn ang="0">
                      <a:pos x="connsiteX1190" y="connsiteY1190"/>
                    </a:cxn>
                    <a:cxn ang="0">
                      <a:pos x="connsiteX1191" y="connsiteY1191"/>
                    </a:cxn>
                    <a:cxn ang="0">
                      <a:pos x="connsiteX1192" y="connsiteY1192"/>
                    </a:cxn>
                    <a:cxn ang="0">
                      <a:pos x="connsiteX1193" y="connsiteY1193"/>
                    </a:cxn>
                    <a:cxn ang="0">
                      <a:pos x="connsiteX1194" y="connsiteY1194"/>
                    </a:cxn>
                    <a:cxn ang="0">
                      <a:pos x="connsiteX1195" y="connsiteY1195"/>
                    </a:cxn>
                    <a:cxn ang="0">
                      <a:pos x="connsiteX1196" y="connsiteY1196"/>
                    </a:cxn>
                    <a:cxn ang="0">
                      <a:pos x="connsiteX1197" y="connsiteY1197"/>
                    </a:cxn>
                    <a:cxn ang="0">
                      <a:pos x="connsiteX1198" y="connsiteY1198"/>
                    </a:cxn>
                    <a:cxn ang="0">
                      <a:pos x="connsiteX1199" y="connsiteY1199"/>
                    </a:cxn>
                    <a:cxn ang="0">
                      <a:pos x="connsiteX1200" y="connsiteY1200"/>
                    </a:cxn>
                    <a:cxn ang="0">
                      <a:pos x="connsiteX1201" y="connsiteY1201"/>
                    </a:cxn>
                    <a:cxn ang="0">
                      <a:pos x="connsiteX1202" y="connsiteY1202"/>
                    </a:cxn>
                    <a:cxn ang="0">
                      <a:pos x="connsiteX1203" y="connsiteY1203"/>
                    </a:cxn>
                    <a:cxn ang="0">
                      <a:pos x="connsiteX1204" y="connsiteY1204"/>
                    </a:cxn>
                    <a:cxn ang="0">
                      <a:pos x="connsiteX1205" y="connsiteY1205"/>
                    </a:cxn>
                    <a:cxn ang="0">
                      <a:pos x="connsiteX1206" y="connsiteY1206"/>
                    </a:cxn>
                    <a:cxn ang="0">
                      <a:pos x="connsiteX1207" y="connsiteY1207"/>
                    </a:cxn>
                    <a:cxn ang="0">
                      <a:pos x="connsiteX1208" y="connsiteY1208"/>
                    </a:cxn>
                    <a:cxn ang="0">
                      <a:pos x="connsiteX1209" y="connsiteY1209"/>
                    </a:cxn>
                    <a:cxn ang="0">
                      <a:pos x="connsiteX1210" y="connsiteY1210"/>
                    </a:cxn>
                    <a:cxn ang="0">
                      <a:pos x="connsiteX1211" y="connsiteY1211"/>
                    </a:cxn>
                    <a:cxn ang="0">
                      <a:pos x="connsiteX1212" y="connsiteY1212"/>
                    </a:cxn>
                    <a:cxn ang="0">
                      <a:pos x="connsiteX1213" y="connsiteY1213"/>
                    </a:cxn>
                    <a:cxn ang="0">
                      <a:pos x="connsiteX1214" y="connsiteY1214"/>
                    </a:cxn>
                    <a:cxn ang="0">
                      <a:pos x="connsiteX1215" y="connsiteY1215"/>
                    </a:cxn>
                    <a:cxn ang="0">
                      <a:pos x="connsiteX1216" y="connsiteY1216"/>
                    </a:cxn>
                    <a:cxn ang="0">
                      <a:pos x="connsiteX1217" y="connsiteY1217"/>
                    </a:cxn>
                    <a:cxn ang="0">
                      <a:pos x="connsiteX1218" y="connsiteY1218"/>
                    </a:cxn>
                    <a:cxn ang="0">
                      <a:pos x="connsiteX1219" y="connsiteY1219"/>
                    </a:cxn>
                    <a:cxn ang="0">
                      <a:pos x="connsiteX1220" y="connsiteY1220"/>
                    </a:cxn>
                    <a:cxn ang="0">
                      <a:pos x="connsiteX1221" y="connsiteY1221"/>
                    </a:cxn>
                    <a:cxn ang="0">
                      <a:pos x="connsiteX1222" y="connsiteY1222"/>
                    </a:cxn>
                    <a:cxn ang="0">
                      <a:pos x="connsiteX1223" y="connsiteY1223"/>
                    </a:cxn>
                    <a:cxn ang="0">
                      <a:pos x="connsiteX1224" y="connsiteY1224"/>
                    </a:cxn>
                    <a:cxn ang="0">
                      <a:pos x="connsiteX1225" y="connsiteY1225"/>
                    </a:cxn>
                    <a:cxn ang="0">
                      <a:pos x="connsiteX1226" y="connsiteY1226"/>
                    </a:cxn>
                    <a:cxn ang="0">
                      <a:pos x="connsiteX1227" y="connsiteY1227"/>
                    </a:cxn>
                    <a:cxn ang="0">
                      <a:pos x="connsiteX1228" y="connsiteY1228"/>
                    </a:cxn>
                    <a:cxn ang="0">
                      <a:pos x="connsiteX1229" y="connsiteY1229"/>
                    </a:cxn>
                    <a:cxn ang="0">
                      <a:pos x="connsiteX1230" y="connsiteY1230"/>
                    </a:cxn>
                    <a:cxn ang="0">
                      <a:pos x="connsiteX1231" y="connsiteY1231"/>
                    </a:cxn>
                    <a:cxn ang="0">
                      <a:pos x="connsiteX1232" y="connsiteY1232"/>
                    </a:cxn>
                    <a:cxn ang="0">
                      <a:pos x="connsiteX1233" y="connsiteY1233"/>
                    </a:cxn>
                    <a:cxn ang="0">
                      <a:pos x="connsiteX1234" y="connsiteY1234"/>
                    </a:cxn>
                    <a:cxn ang="0">
                      <a:pos x="connsiteX1235" y="connsiteY1235"/>
                    </a:cxn>
                    <a:cxn ang="0">
                      <a:pos x="connsiteX1236" y="connsiteY1236"/>
                    </a:cxn>
                    <a:cxn ang="0">
                      <a:pos x="connsiteX1237" y="connsiteY1237"/>
                    </a:cxn>
                    <a:cxn ang="0">
                      <a:pos x="connsiteX1238" y="connsiteY1238"/>
                    </a:cxn>
                    <a:cxn ang="0">
                      <a:pos x="connsiteX1239" y="connsiteY1239"/>
                    </a:cxn>
                    <a:cxn ang="0">
                      <a:pos x="connsiteX1240" y="connsiteY1240"/>
                    </a:cxn>
                    <a:cxn ang="0">
                      <a:pos x="connsiteX1241" y="connsiteY1241"/>
                    </a:cxn>
                    <a:cxn ang="0">
                      <a:pos x="connsiteX1242" y="connsiteY1242"/>
                    </a:cxn>
                    <a:cxn ang="0">
                      <a:pos x="connsiteX1243" y="connsiteY1243"/>
                    </a:cxn>
                    <a:cxn ang="0">
                      <a:pos x="connsiteX1244" y="connsiteY1244"/>
                    </a:cxn>
                    <a:cxn ang="0">
                      <a:pos x="connsiteX1245" y="connsiteY1245"/>
                    </a:cxn>
                    <a:cxn ang="0">
                      <a:pos x="connsiteX1246" y="connsiteY1246"/>
                    </a:cxn>
                    <a:cxn ang="0">
                      <a:pos x="connsiteX1247" y="connsiteY1247"/>
                    </a:cxn>
                    <a:cxn ang="0">
                      <a:pos x="connsiteX1248" y="connsiteY1248"/>
                    </a:cxn>
                    <a:cxn ang="0">
                      <a:pos x="connsiteX1249" y="connsiteY1249"/>
                    </a:cxn>
                    <a:cxn ang="0">
                      <a:pos x="connsiteX1250" y="connsiteY1250"/>
                    </a:cxn>
                    <a:cxn ang="0">
                      <a:pos x="connsiteX1251" y="connsiteY1251"/>
                    </a:cxn>
                    <a:cxn ang="0">
                      <a:pos x="connsiteX1252" y="connsiteY1252"/>
                    </a:cxn>
                    <a:cxn ang="0">
                      <a:pos x="connsiteX1253" y="connsiteY1253"/>
                    </a:cxn>
                    <a:cxn ang="0">
                      <a:pos x="connsiteX1254" y="connsiteY1254"/>
                    </a:cxn>
                    <a:cxn ang="0">
                      <a:pos x="connsiteX1255" y="connsiteY1255"/>
                    </a:cxn>
                    <a:cxn ang="0">
                      <a:pos x="connsiteX1256" y="connsiteY1256"/>
                    </a:cxn>
                    <a:cxn ang="0">
                      <a:pos x="connsiteX1257" y="connsiteY1257"/>
                    </a:cxn>
                    <a:cxn ang="0">
                      <a:pos x="connsiteX1258" y="connsiteY1258"/>
                    </a:cxn>
                    <a:cxn ang="0">
                      <a:pos x="connsiteX1259" y="connsiteY1259"/>
                    </a:cxn>
                    <a:cxn ang="0">
                      <a:pos x="connsiteX1260" y="connsiteY1260"/>
                    </a:cxn>
                    <a:cxn ang="0">
                      <a:pos x="connsiteX1261" y="connsiteY1261"/>
                    </a:cxn>
                    <a:cxn ang="0">
                      <a:pos x="connsiteX1262" y="connsiteY1262"/>
                    </a:cxn>
                    <a:cxn ang="0">
                      <a:pos x="connsiteX1263" y="connsiteY1263"/>
                    </a:cxn>
                    <a:cxn ang="0">
                      <a:pos x="connsiteX1264" y="connsiteY1264"/>
                    </a:cxn>
                    <a:cxn ang="0">
                      <a:pos x="connsiteX1265" y="connsiteY1265"/>
                    </a:cxn>
                    <a:cxn ang="0">
                      <a:pos x="connsiteX1266" y="connsiteY1266"/>
                    </a:cxn>
                    <a:cxn ang="0">
                      <a:pos x="connsiteX1267" y="connsiteY1267"/>
                    </a:cxn>
                    <a:cxn ang="0">
                      <a:pos x="connsiteX1268" y="connsiteY1268"/>
                    </a:cxn>
                    <a:cxn ang="0">
                      <a:pos x="connsiteX1269" y="connsiteY1269"/>
                    </a:cxn>
                    <a:cxn ang="0">
                      <a:pos x="connsiteX1270" y="connsiteY1270"/>
                    </a:cxn>
                    <a:cxn ang="0">
                      <a:pos x="connsiteX1271" y="connsiteY1271"/>
                    </a:cxn>
                    <a:cxn ang="0">
                      <a:pos x="connsiteX1272" y="connsiteY1272"/>
                    </a:cxn>
                    <a:cxn ang="0">
                      <a:pos x="connsiteX1273" y="connsiteY1273"/>
                    </a:cxn>
                    <a:cxn ang="0">
                      <a:pos x="connsiteX1274" y="connsiteY1274"/>
                    </a:cxn>
                    <a:cxn ang="0">
                      <a:pos x="connsiteX1275" y="connsiteY1275"/>
                    </a:cxn>
                    <a:cxn ang="0">
                      <a:pos x="connsiteX1276" y="connsiteY1276"/>
                    </a:cxn>
                    <a:cxn ang="0">
                      <a:pos x="connsiteX1277" y="connsiteY1277"/>
                    </a:cxn>
                    <a:cxn ang="0">
                      <a:pos x="connsiteX1278" y="connsiteY1278"/>
                    </a:cxn>
                    <a:cxn ang="0">
                      <a:pos x="connsiteX1279" y="connsiteY1279"/>
                    </a:cxn>
                    <a:cxn ang="0">
                      <a:pos x="connsiteX1280" y="connsiteY1280"/>
                    </a:cxn>
                    <a:cxn ang="0">
                      <a:pos x="connsiteX1281" y="connsiteY1281"/>
                    </a:cxn>
                    <a:cxn ang="0">
                      <a:pos x="connsiteX1282" y="connsiteY1282"/>
                    </a:cxn>
                    <a:cxn ang="0">
                      <a:pos x="connsiteX1283" y="connsiteY1283"/>
                    </a:cxn>
                    <a:cxn ang="0">
                      <a:pos x="connsiteX1284" y="connsiteY1284"/>
                    </a:cxn>
                    <a:cxn ang="0">
                      <a:pos x="connsiteX1285" y="connsiteY1285"/>
                    </a:cxn>
                    <a:cxn ang="0">
                      <a:pos x="connsiteX1286" y="connsiteY1286"/>
                    </a:cxn>
                    <a:cxn ang="0">
                      <a:pos x="connsiteX1287" y="connsiteY1287"/>
                    </a:cxn>
                    <a:cxn ang="0">
                      <a:pos x="connsiteX1288" y="connsiteY1288"/>
                    </a:cxn>
                    <a:cxn ang="0">
                      <a:pos x="connsiteX1289" y="connsiteY1289"/>
                    </a:cxn>
                    <a:cxn ang="0">
                      <a:pos x="connsiteX1290" y="connsiteY1290"/>
                    </a:cxn>
                    <a:cxn ang="0">
                      <a:pos x="connsiteX1291" y="connsiteY1291"/>
                    </a:cxn>
                    <a:cxn ang="0">
                      <a:pos x="connsiteX1292" y="connsiteY1292"/>
                    </a:cxn>
                    <a:cxn ang="0">
                      <a:pos x="connsiteX1293" y="connsiteY1293"/>
                    </a:cxn>
                    <a:cxn ang="0">
                      <a:pos x="connsiteX1294" y="connsiteY1294"/>
                    </a:cxn>
                    <a:cxn ang="0">
                      <a:pos x="connsiteX1295" y="connsiteY1295"/>
                    </a:cxn>
                    <a:cxn ang="0">
                      <a:pos x="connsiteX1296" y="connsiteY1296"/>
                    </a:cxn>
                    <a:cxn ang="0">
                      <a:pos x="connsiteX1297" y="connsiteY1297"/>
                    </a:cxn>
                    <a:cxn ang="0">
                      <a:pos x="connsiteX1298" y="connsiteY1298"/>
                    </a:cxn>
                    <a:cxn ang="0">
                      <a:pos x="connsiteX1299" y="connsiteY1299"/>
                    </a:cxn>
                    <a:cxn ang="0">
                      <a:pos x="connsiteX1300" y="connsiteY1300"/>
                    </a:cxn>
                    <a:cxn ang="0">
                      <a:pos x="connsiteX1301" y="connsiteY1301"/>
                    </a:cxn>
                    <a:cxn ang="0">
                      <a:pos x="connsiteX1302" y="connsiteY1302"/>
                    </a:cxn>
                    <a:cxn ang="0">
                      <a:pos x="connsiteX1303" y="connsiteY1303"/>
                    </a:cxn>
                    <a:cxn ang="0">
                      <a:pos x="connsiteX1304" y="connsiteY1304"/>
                    </a:cxn>
                    <a:cxn ang="0">
                      <a:pos x="connsiteX1305" y="connsiteY1305"/>
                    </a:cxn>
                    <a:cxn ang="0">
                      <a:pos x="connsiteX1306" y="connsiteY1306"/>
                    </a:cxn>
                    <a:cxn ang="0">
                      <a:pos x="connsiteX1307" y="connsiteY1307"/>
                    </a:cxn>
                    <a:cxn ang="0">
                      <a:pos x="connsiteX1308" y="connsiteY1308"/>
                    </a:cxn>
                    <a:cxn ang="0">
                      <a:pos x="connsiteX1309" y="connsiteY1309"/>
                    </a:cxn>
                    <a:cxn ang="0">
                      <a:pos x="connsiteX1310" y="connsiteY1310"/>
                    </a:cxn>
                    <a:cxn ang="0">
                      <a:pos x="connsiteX1311" y="connsiteY1311"/>
                    </a:cxn>
                    <a:cxn ang="0">
                      <a:pos x="connsiteX1312" y="connsiteY1312"/>
                    </a:cxn>
                    <a:cxn ang="0">
                      <a:pos x="connsiteX1313" y="connsiteY1313"/>
                    </a:cxn>
                    <a:cxn ang="0">
                      <a:pos x="connsiteX1314" y="connsiteY1314"/>
                    </a:cxn>
                    <a:cxn ang="0">
                      <a:pos x="connsiteX1315" y="connsiteY1315"/>
                    </a:cxn>
                    <a:cxn ang="0">
                      <a:pos x="connsiteX1316" y="connsiteY1316"/>
                    </a:cxn>
                    <a:cxn ang="0">
                      <a:pos x="connsiteX1317" y="connsiteY1317"/>
                    </a:cxn>
                    <a:cxn ang="0">
                      <a:pos x="connsiteX1318" y="connsiteY1318"/>
                    </a:cxn>
                    <a:cxn ang="0">
                      <a:pos x="connsiteX1319" y="connsiteY1319"/>
                    </a:cxn>
                    <a:cxn ang="0">
                      <a:pos x="connsiteX1320" y="connsiteY1320"/>
                    </a:cxn>
                    <a:cxn ang="0">
                      <a:pos x="connsiteX1321" y="connsiteY1321"/>
                    </a:cxn>
                    <a:cxn ang="0">
                      <a:pos x="connsiteX1322" y="connsiteY1322"/>
                    </a:cxn>
                    <a:cxn ang="0">
                      <a:pos x="connsiteX1323" y="connsiteY1323"/>
                    </a:cxn>
                    <a:cxn ang="0">
                      <a:pos x="connsiteX1324" y="connsiteY1324"/>
                    </a:cxn>
                    <a:cxn ang="0">
                      <a:pos x="connsiteX1325" y="connsiteY1325"/>
                    </a:cxn>
                    <a:cxn ang="0">
                      <a:pos x="connsiteX1326" y="connsiteY1326"/>
                    </a:cxn>
                    <a:cxn ang="0">
                      <a:pos x="connsiteX1327" y="connsiteY1327"/>
                    </a:cxn>
                    <a:cxn ang="0">
                      <a:pos x="connsiteX1328" y="connsiteY1328"/>
                    </a:cxn>
                    <a:cxn ang="0">
                      <a:pos x="connsiteX1329" y="connsiteY1329"/>
                    </a:cxn>
                    <a:cxn ang="0">
                      <a:pos x="connsiteX1330" y="connsiteY1330"/>
                    </a:cxn>
                    <a:cxn ang="0">
                      <a:pos x="connsiteX1331" y="connsiteY1331"/>
                    </a:cxn>
                    <a:cxn ang="0">
                      <a:pos x="connsiteX1332" y="connsiteY1332"/>
                    </a:cxn>
                    <a:cxn ang="0">
                      <a:pos x="connsiteX1333" y="connsiteY1333"/>
                    </a:cxn>
                    <a:cxn ang="0">
                      <a:pos x="connsiteX1334" y="connsiteY1334"/>
                    </a:cxn>
                    <a:cxn ang="0">
                      <a:pos x="connsiteX1335" y="connsiteY1335"/>
                    </a:cxn>
                    <a:cxn ang="0">
                      <a:pos x="connsiteX1336" y="connsiteY1336"/>
                    </a:cxn>
                    <a:cxn ang="0">
                      <a:pos x="connsiteX1337" y="connsiteY1337"/>
                    </a:cxn>
                    <a:cxn ang="0">
                      <a:pos x="connsiteX1338" y="connsiteY1338"/>
                    </a:cxn>
                    <a:cxn ang="0">
                      <a:pos x="connsiteX1339" y="connsiteY1339"/>
                    </a:cxn>
                    <a:cxn ang="0">
                      <a:pos x="connsiteX1340" y="connsiteY1340"/>
                    </a:cxn>
                    <a:cxn ang="0">
                      <a:pos x="connsiteX1341" y="connsiteY1341"/>
                    </a:cxn>
                    <a:cxn ang="0">
                      <a:pos x="connsiteX1342" y="connsiteY1342"/>
                    </a:cxn>
                    <a:cxn ang="0">
                      <a:pos x="connsiteX1343" y="connsiteY1343"/>
                    </a:cxn>
                    <a:cxn ang="0">
                      <a:pos x="connsiteX1344" y="connsiteY1344"/>
                    </a:cxn>
                    <a:cxn ang="0">
                      <a:pos x="connsiteX1345" y="connsiteY1345"/>
                    </a:cxn>
                    <a:cxn ang="0">
                      <a:pos x="connsiteX1346" y="connsiteY1346"/>
                    </a:cxn>
                    <a:cxn ang="0">
                      <a:pos x="connsiteX1347" y="connsiteY1347"/>
                    </a:cxn>
                    <a:cxn ang="0">
                      <a:pos x="connsiteX1348" y="connsiteY1348"/>
                    </a:cxn>
                    <a:cxn ang="0">
                      <a:pos x="connsiteX1349" y="connsiteY1349"/>
                    </a:cxn>
                    <a:cxn ang="0">
                      <a:pos x="connsiteX1350" y="connsiteY1350"/>
                    </a:cxn>
                    <a:cxn ang="0">
                      <a:pos x="connsiteX1351" y="connsiteY1351"/>
                    </a:cxn>
                    <a:cxn ang="0">
                      <a:pos x="connsiteX1352" y="connsiteY1352"/>
                    </a:cxn>
                    <a:cxn ang="0">
                      <a:pos x="connsiteX1353" y="connsiteY1353"/>
                    </a:cxn>
                    <a:cxn ang="0">
                      <a:pos x="connsiteX1354" y="connsiteY1354"/>
                    </a:cxn>
                    <a:cxn ang="0">
                      <a:pos x="connsiteX1355" y="connsiteY1355"/>
                    </a:cxn>
                    <a:cxn ang="0">
                      <a:pos x="connsiteX1356" y="connsiteY1356"/>
                    </a:cxn>
                    <a:cxn ang="0">
                      <a:pos x="connsiteX1357" y="connsiteY1357"/>
                    </a:cxn>
                    <a:cxn ang="0">
                      <a:pos x="connsiteX1358" y="connsiteY1358"/>
                    </a:cxn>
                    <a:cxn ang="0">
                      <a:pos x="connsiteX1359" y="connsiteY1359"/>
                    </a:cxn>
                    <a:cxn ang="0">
                      <a:pos x="connsiteX1360" y="connsiteY1360"/>
                    </a:cxn>
                    <a:cxn ang="0">
                      <a:pos x="connsiteX1361" y="connsiteY1361"/>
                    </a:cxn>
                    <a:cxn ang="0">
                      <a:pos x="connsiteX1362" y="connsiteY1362"/>
                    </a:cxn>
                    <a:cxn ang="0">
                      <a:pos x="connsiteX1363" y="connsiteY1363"/>
                    </a:cxn>
                    <a:cxn ang="0">
                      <a:pos x="connsiteX1364" y="connsiteY1364"/>
                    </a:cxn>
                    <a:cxn ang="0">
                      <a:pos x="connsiteX1365" y="connsiteY1365"/>
                    </a:cxn>
                    <a:cxn ang="0">
                      <a:pos x="connsiteX1366" y="connsiteY1366"/>
                    </a:cxn>
                    <a:cxn ang="0">
                      <a:pos x="connsiteX1367" y="connsiteY1367"/>
                    </a:cxn>
                    <a:cxn ang="0">
                      <a:pos x="connsiteX1368" y="connsiteY1368"/>
                    </a:cxn>
                    <a:cxn ang="0">
                      <a:pos x="connsiteX1369" y="connsiteY1369"/>
                    </a:cxn>
                    <a:cxn ang="0">
                      <a:pos x="connsiteX1370" y="connsiteY1370"/>
                    </a:cxn>
                    <a:cxn ang="0">
                      <a:pos x="connsiteX1371" y="connsiteY1371"/>
                    </a:cxn>
                    <a:cxn ang="0">
                      <a:pos x="connsiteX1372" y="connsiteY1372"/>
                    </a:cxn>
                    <a:cxn ang="0">
                      <a:pos x="connsiteX1373" y="connsiteY1373"/>
                    </a:cxn>
                    <a:cxn ang="0">
                      <a:pos x="connsiteX1374" y="connsiteY1374"/>
                    </a:cxn>
                    <a:cxn ang="0">
                      <a:pos x="connsiteX1375" y="connsiteY1375"/>
                    </a:cxn>
                    <a:cxn ang="0">
                      <a:pos x="connsiteX1376" y="connsiteY1376"/>
                    </a:cxn>
                    <a:cxn ang="0">
                      <a:pos x="connsiteX1377" y="connsiteY1377"/>
                    </a:cxn>
                    <a:cxn ang="0">
                      <a:pos x="connsiteX1378" y="connsiteY1378"/>
                    </a:cxn>
                    <a:cxn ang="0">
                      <a:pos x="connsiteX1379" y="connsiteY1379"/>
                    </a:cxn>
                    <a:cxn ang="0">
                      <a:pos x="connsiteX1380" y="connsiteY1380"/>
                    </a:cxn>
                    <a:cxn ang="0">
                      <a:pos x="connsiteX1381" y="connsiteY1381"/>
                    </a:cxn>
                    <a:cxn ang="0">
                      <a:pos x="connsiteX1382" y="connsiteY1382"/>
                    </a:cxn>
                    <a:cxn ang="0">
                      <a:pos x="connsiteX1383" y="connsiteY1383"/>
                    </a:cxn>
                    <a:cxn ang="0">
                      <a:pos x="connsiteX1384" y="connsiteY1384"/>
                    </a:cxn>
                    <a:cxn ang="0">
                      <a:pos x="connsiteX1385" y="connsiteY1385"/>
                    </a:cxn>
                    <a:cxn ang="0">
                      <a:pos x="connsiteX1386" y="connsiteY1386"/>
                    </a:cxn>
                    <a:cxn ang="0">
                      <a:pos x="connsiteX1387" y="connsiteY1387"/>
                    </a:cxn>
                    <a:cxn ang="0">
                      <a:pos x="connsiteX1388" y="connsiteY1388"/>
                    </a:cxn>
                    <a:cxn ang="0">
                      <a:pos x="connsiteX1389" y="connsiteY1389"/>
                    </a:cxn>
                    <a:cxn ang="0">
                      <a:pos x="connsiteX1390" y="connsiteY1390"/>
                    </a:cxn>
                    <a:cxn ang="0">
                      <a:pos x="connsiteX1391" y="connsiteY1391"/>
                    </a:cxn>
                    <a:cxn ang="0">
                      <a:pos x="connsiteX1392" y="connsiteY1392"/>
                    </a:cxn>
                    <a:cxn ang="0">
                      <a:pos x="connsiteX1393" y="connsiteY1393"/>
                    </a:cxn>
                    <a:cxn ang="0">
                      <a:pos x="connsiteX1394" y="connsiteY1394"/>
                    </a:cxn>
                    <a:cxn ang="0">
                      <a:pos x="connsiteX1395" y="connsiteY1395"/>
                    </a:cxn>
                    <a:cxn ang="0">
                      <a:pos x="connsiteX1396" y="connsiteY1396"/>
                    </a:cxn>
                    <a:cxn ang="0">
                      <a:pos x="connsiteX1397" y="connsiteY1397"/>
                    </a:cxn>
                    <a:cxn ang="0">
                      <a:pos x="connsiteX1398" y="connsiteY1398"/>
                    </a:cxn>
                    <a:cxn ang="0">
                      <a:pos x="connsiteX1399" y="connsiteY1399"/>
                    </a:cxn>
                    <a:cxn ang="0">
                      <a:pos x="connsiteX1400" y="connsiteY1400"/>
                    </a:cxn>
                    <a:cxn ang="0">
                      <a:pos x="connsiteX1401" y="connsiteY1401"/>
                    </a:cxn>
                    <a:cxn ang="0">
                      <a:pos x="connsiteX1402" y="connsiteY1402"/>
                    </a:cxn>
                    <a:cxn ang="0">
                      <a:pos x="connsiteX1403" y="connsiteY1403"/>
                    </a:cxn>
                    <a:cxn ang="0">
                      <a:pos x="connsiteX1404" y="connsiteY1404"/>
                    </a:cxn>
                    <a:cxn ang="0">
                      <a:pos x="connsiteX1405" y="connsiteY1405"/>
                    </a:cxn>
                    <a:cxn ang="0">
                      <a:pos x="connsiteX1406" y="connsiteY1406"/>
                    </a:cxn>
                    <a:cxn ang="0">
                      <a:pos x="connsiteX1407" y="connsiteY1407"/>
                    </a:cxn>
                    <a:cxn ang="0">
                      <a:pos x="connsiteX1408" y="connsiteY1408"/>
                    </a:cxn>
                    <a:cxn ang="0">
                      <a:pos x="connsiteX1409" y="connsiteY1409"/>
                    </a:cxn>
                    <a:cxn ang="0">
                      <a:pos x="connsiteX1410" y="connsiteY1410"/>
                    </a:cxn>
                    <a:cxn ang="0">
                      <a:pos x="connsiteX1411" y="connsiteY1411"/>
                    </a:cxn>
                    <a:cxn ang="0">
                      <a:pos x="connsiteX1412" y="connsiteY1412"/>
                    </a:cxn>
                    <a:cxn ang="0">
                      <a:pos x="connsiteX1413" y="connsiteY1413"/>
                    </a:cxn>
                    <a:cxn ang="0">
                      <a:pos x="connsiteX1414" y="connsiteY1414"/>
                    </a:cxn>
                    <a:cxn ang="0">
                      <a:pos x="connsiteX1415" y="connsiteY1415"/>
                    </a:cxn>
                    <a:cxn ang="0">
                      <a:pos x="connsiteX1416" y="connsiteY1416"/>
                    </a:cxn>
                    <a:cxn ang="0">
                      <a:pos x="connsiteX1417" y="connsiteY1417"/>
                    </a:cxn>
                    <a:cxn ang="0">
                      <a:pos x="connsiteX1418" y="connsiteY1418"/>
                    </a:cxn>
                    <a:cxn ang="0">
                      <a:pos x="connsiteX1419" y="connsiteY1419"/>
                    </a:cxn>
                    <a:cxn ang="0">
                      <a:pos x="connsiteX1420" y="connsiteY1420"/>
                    </a:cxn>
                    <a:cxn ang="0">
                      <a:pos x="connsiteX1421" y="connsiteY1421"/>
                    </a:cxn>
                    <a:cxn ang="0">
                      <a:pos x="connsiteX1422" y="connsiteY1422"/>
                    </a:cxn>
                    <a:cxn ang="0">
                      <a:pos x="connsiteX1423" y="connsiteY1423"/>
                    </a:cxn>
                    <a:cxn ang="0">
                      <a:pos x="connsiteX1424" y="connsiteY1424"/>
                    </a:cxn>
                    <a:cxn ang="0">
                      <a:pos x="connsiteX1425" y="connsiteY1425"/>
                    </a:cxn>
                    <a:cxn ang="0">
                      <a:pos x="connsiteX1426" y="connsiteY1426"/>
                    </a:cxn>
                    <a:cxn ang="0">
                      <a:pos x="connsiteX1427" y="connsiteY1427"/>
                    </a:cxn>
                    <a:cxn ang="0">
                      <a:pos x="connsiteX1428" y="connsiteY1428"/>
                    </a:cxn>
                    <a:cxn ang="0">
                      <a:pos x="connsiteX1429" y="connsiteY1429"/>
                    </a:cxn>
                    <a:cxn ang="0">
                      <a:pos x="connsiteX1430" y="connsiteY1430"/>
                    </a:cxn>
                    <a:cxn ang="0">
                      <a:pos x="connsiteX1431" y="connsiteY1431"/>
                    </a:cxn>
                    <a:cxn ang="0">
                      <a:pos x="connsiteX1432" y="connsiteY1432"/>
                    </a:cxn>
                    <a:cxn ang="0">
                      <a:pos x="connsiteX1433" y="connsiteY1433"/>
                    </a:cxn>
                    <a:cxn ang="0">
                      <a:pos x="connsiteX1434" y="connsiteY1434"/>
                    </a:cxn>
                    <a:cxn ang="0">
                      <a:pos x="connsiteX1435" y="connsiteY1435"/>
                    </a:cxn>
                    <a:cxn ang="0">
                      <a:pos x="connsiteX1436" y="connsiteY1436"/>
                    </a:cxn>
                    <a:cxn ang="0">
                      <a:pos x="connsiteX1437" y="connsiteY1437"/>
                    </a:cxn>
                    <a:cxn ang="0">
                      <a:pos x="connsiteX1438" y="connsiteY1438"/>
                    </a:cxn>
                    <a:cxn ang="0">
                      <a:pos x="connsiteX1439" y="connsiteY1439"/>
                    </a:cxn>
                    <a:cxn ang="0">
                      <a:pos x="connsiteX1440" y="connsiteY1440"/>
                    </a:cxn>
                    <a:cxn ang="0">
                      <a:pos x="connsiteX1441" y="connsiteY1441"/>
                    </a:cxn>
                    <a:cxn ang="0">
                      <a:pos x="connsiteX1442" y="connsiteY1442"/>
                    </a:cxn>
                    <a:cxn ang="0">
                      <a:pos x="connsiteX1443" y="connsiteY1443"/>
                    </a:cxn>
                    <a:cxn ang="0">
                      <a:pos x="connsiteX1444" y="connsiteY1444"/>
                    </a:cxn>
                    <a:cxn ang="0">
                      <a:pos x="connsiteX1445" y="connsiteY1445"/>
                    </a:cxn>
                    <a:cxn ang="0">
                      <a:pos x="connsiteX1446" y="connsiteY1446"/>
                    </a:cxn>
                    <a:cxn ang="0">
                      <a:pos x="connsiteX1447" y="connsiteY1447"/>
                    </a:cxn>
                    <a:cxn ang="0">
                      <a:pos x="connsiteX1448" y="connsiteY1448"/>
                    </a:cxn>
                    <a:cxn ang="0">
                      <a:pos x="connsiteX1449" y="connsiteY1449"/>
                    </a:cxn>
                    <a:cxn ang="0">
                      <a:pos x="connsiteX1450" y="connsiteY1450"/>
                    </a:cxn>
                    <a:cxn ang="0">
                      <a:pos x="connsiteX1451" y="connsiteY1451"/>
                    </a:cxn>
                    <a:cxn ang="0">
                      <a:pos x="connsiteX1452" y="connsiteY1452"/>
                    </a:cxn>
                    <a:cxn ang="0">
                      <a:pos x="connsiteX1453" y="connsiteY1453"/>
                    </a:cxn>
                    <a:cxn ang="0">
                      <a:pos x="connsiteX1454" y="connsiteY1454"/>
                    </a:cxn>
                    <a:cxn ang="0">
                      <a:pos x="connsiteX1455" y="connsiteY1455"/>
                    </a:cxn>
                    <a:cxn ang="0">
                      <a:pos x="connsiteX1456" y="connsiteY1456"/>
                    </a:cxn>
                    <a:cxn ang="0">
                      <a:pos x="connsiteX1457" y="connsiteY1457"/>
                    </a:cxn>
                    <a:cxn ang="0">
                      <a:pos x="connsiteX1458" y="connsiteY1458"/>
                    </a:cxn>
                    <a:cxn ang="0">
                      <a:pos x="connsiteX1459" y="connsiteY1459"/>
                    </a:cxn>
                    <a:cxn ang="0">
                      <a:pos x="connsiteX1460" y="connsiteY1460"/>
                    </a:cxn>
                    <a:cxn ang="0">
                      <a:pos x="connsiteX1461" y="connsiteY1461"/>
                    </a:cxn>
                    <a:cxn ang="0">
                      <a:pos x="connsiteX1462" y="connsiteY1462"/>
                    </a:cxn>
                    <a:cxn ang="0">
                      <a:pos x="connsiteX1463" y="connsiteY1463"/>
                    </a:cxn>
                    <a:cxn ang="0">
                      <a:pos x="connsiteX1464" y="connsiteY1464"/>
                    </a:cxn>
                    <a:cxn ang="0">
                      <a:pos x="connsiteX1465" y="connsiteY1465"/>
                    </a:cxn>
                    <a:cxn ang="0">
                      <a:pos x="connsiteX1466" y="connsiteY1466"/>
                    </a:cxn>
                    <a:cxn ang="0">
                      <a:pos x="connsiteX1467" y="connsiteY1467"/>
                    </a:cxn>
                    <a:cxn ang="0">
                      <a:pos x="connsiteX1468" y="connsiteY1468"/>
                    </a:cxn>
                    <a:cxn ang="0">
                      <a:pos x="connsiteX1469" y="connsiteY1469"/>
                    </a:cxn>
                    <a:cxn ang="0">
                      <a:pos x="connsiteX1470" y="connsiteY1470"/>
                    </a:cxn>
                    <a:cxn ang="0">
                      <a:pos x="connsiteX1471" y="connsiteY1471"/>
                    </a:cxn>
                    <a:cxn ang="0">
                      <a:pos x="connsiteX1472" y="connsiteY1472"/>
                    </a:cxn>
                    <a:cxn ang="0">
                      <a:pos x="connsiteX1473" y="connsiteY1473"/>
                    </a:cxn>
                    <a:cxn ang="0">
                      <a:pos x="connsiteX1474" y="connsiteY1474"/>
                    </a:cxn>
                    <a:cxn ang="0">
                      <a:pos x="connsiteX1475" y="connsiteY1475"/>
                    </a:cxn>
                    <a:cxn ang="0">
                      <a:pos x="connsiteX1476" y="connsiteY1476"/>
                    </a:cxn>
                    <a:cxn ang="0">
                      <a:pos x="connsiteX1477" y="connsiteY1477"/>
                    </a:cxn>
                    <a:cxn ang="0">
                      <a:pos x="connsiteX1478" y="connsiteY1478"/>
                    </a:cxn>
                    <a:cxn ang="0">
                      <a:pos x="connsiteX1479" y="connsiteY1479"/>
                    </a:cxn>
                    <a:cxn ang="0">
                      <a:pos x="connsiteX1480" y="connsiteY1480"/>
                    </a:cxn>
                    <a:cxn ang="0">
                      <a:pos x="connsiteX1481" y="connsiteY1481"/>
                    </a:cxn>
                    <a:cxn ang="0">
                      <a:pos x="connsiteX1482" y="connsiteY1482"/>
                    </a:cxn>
                    <a:cxn ang="0">
                      <a:pos x="connsiteX1483" y="connsiteY1483"/>
                    </a:cxn>
                    <a:cxn ang="0">
                      <a:pos x="connsiteX1484" y="connsiteY1484"/>
                    </a:cxn>
                    <a:cxn ang="0">
                      <a:pos x="connsiteX1485" y="connsiteY1485"/>
                    </a:cxn>
                    <a:cxn ang="0">
                      <a:pos x="connsiteX1486" y="connsiteY1486"/>
                    </a:cxn>
                    <a:cxn ang="0">
                      <a:pos x="connsiteX1487" y="connsiteY1487"/>
                    </a:cxn>
                    <a:cxn ang="0">
                      <a:pos x="connsiteX1488" y="connsiteY1488"/>
                    </a:cxn>
                    <a:cxn ang="0">
                      <a:pos x="connsiteX1489" y="connsiteY1489"/>
                    </a:cxn>
                    <a:cxn ang="0">
                      <a:pos x="connsiteX1490" y="connsiteY1490"/>
                    </a:cxn>
                    <a:cxn ang="0">
                      <a:pos x="connsiteX1491" y="connsiteY1491"/>
                    </a:cxn>
                    <a:cxn ang="0">
                      <a:pos x="connsiteX1492" y="connsiteY1492"/>
                    </a:cxn>
                    <a:cxn ang="0">
                      <a:pos x="connsiteX1493" y="connsiteY1493"/>
                    </a:cxn>
                    <a:cxn ang="0">
                      <a:pos x="connsiteX1494" y="connsiteY1494"/>
                    </a:cxn>
                    <a:cxn ang="0">
                      <a:pos x="connsiteX1495" y="connsiteY1495"/>
                    </a:cxn>
                    <a:cxn ang="0">
                      <a:pos x="connsiteX1496" y="connsiteY1496"/>
                    </a:cxn>
                    <a:cxn ang="0">
                      <a:pos x="connsiteX1497" y="connsiteY1497"/>
                    </a:cxn>
                    <a:cxn ang="0">
                      <a:pos x="connsiteX1498" y="connsiteY1498"/>
                    </a:cxn>
                    <a:cxn ang="0">
                      <a:pos x="connsiteX1499" y="connsiteY1499"/>
                    </a:cxn>
                    <a:cxn ang="0">
                      <a:pos x="connsiteX1500" y="connsiteY1500"/>
                    </a:cxn>
                    <a:cxn ang="0">
                      <a:pos x="connsiteX1501" y="connsiteY1501"/>
                    </a:cxn>
                    <a:cxn ang="0">
                      <a:pos x="connsiteX1502" y="connsiteY1502"/>
                    </a:cxn>
                    <a:cxn ang="0">
                      <a:pos x="connsiteX1503" y="connsiteY1503"/>
                    </a:cxn>
                    <a:cxn ang="0">
                      <a:pos x="connsiteX1504" y="connsiteY1504"/>
                    </a:cxn>
                    <a:cxn ang="0">
                      <a:pos x="connsiteX1505" y="connsiteY1505"/>
                    </a:cxn>
                    <a:cxn ang="0">
                      <a:pos x="connsiteX1506" y="connsiteY1506"/>
                    </a:cxn>
                    <a:cxn ang="0">
                      <a:pos x="connsiteX1507" y="connsiteY1507"/>
                    </a:cxn>
                    <a:cxn ang="0">
                      <a:pos x="connsiteX1508" y="connsiteY1508"/>
                    </a:cxn>
                    <a:cxn ang="0">
                      <a:pos x="connsiteX1509" y="connsiteY1509"/>
                    </a:cxn>
                    <a:cxn ang="0">
                      <a:pos x="connsiteX1510" y="connsiteY1510"/>
                    </a:cxn>
                    <a:cxn ang="0">
                      <a:pos x="connsiteX1511" y="connsiteY1511"/>
                    </a:cxn>
                    <a:cxn ang="0">
                      <a:pos x="connsiteX1512" y="connsiteY1512"/>
                    </a:cxn>
                    <a:cxn ang="0">
                      <a:pos x="connsiteX1513" y="connsiteY1513"/>
                    </a:cxn>
                    <a:cxn ang="0">
                      <a:pos x="connsiteX1514" y="connsiteY1514"/>
                    </a:cxn>
                    <a:cxn ang="0">
                      <a:pos x="connsiteX1515" y="connsiteY1515"/>
                    </a:cxn>
                    <a:cxn ang="0">
                      <a:pos x="connsiteX1516" y="connsiteY1516"/>
                    </a:cxn>
                    <a:cxn ang="0">
                      <a:pos x="connsiteX1517" y="connsiteY1517"/>
                    </a:cxn>
                    <a:cxn ang="0">
                      <a:pos x="connsiteX1518" y="connsiteY1518"/>
                    </a:cxn>
                    <a:cxn ang="0">
                      <a:pos x="connsiteX1519" y="connsiteY1519"/>
                    </a:cxn>
                    <a:cxn ang="0">
                      <a:pos x="connsiteX1520" y="connsiteY1520"/>
                    </a:cxn>
                    <a:cxn ang="0">
                      <a:pos x="connsiteX1521" y="connsiteY1521"/>
                    </a:cxn>
                    <a:cxn ang="0">
                      <a:pos x="connsiteX1522" y="connsiteY1522"/>
                    </a:cxn>
                    <a:cxn ang="0">
                      <a:pos x="connsiteX1523" y="connsiteY1523"/>
                    </a:cxn>
                    <a:cxn ang="0">
                      <a:pos x="connsiteX1524" y="connsiteY1524"/>
                    </a:cxn>
                    <a:cxn ang="0">
                      <a:pos x="connsiteX1525" y="connsiteY1525"/>
                    </a:cxn>
                    <a:cxn ang="0">
                      <a:pos x="connsiteX1526" y="connsiteY1526"/>
                    </a:cxn>
                    <a:cxn ang="0">
                      <a:pos x="connsiteX1527" y="connsiteY1527"/>
                    </a:cxn>
                    <a:cxn ang="0">
                      <a:pos x="connsiteX1528" y="connsiteY1528"/>
                    </a:cxn>
                    <a:cxn ang="0">
                      <a:pos x="connsiteX1529" y="connsiteY1529"/>
                    </a:cxn>
                    <a:cxn ang="0">
                      <a:pos x="connsiteX1530" y="connsiteY1530"/>
                    </a:cxn>
                    <a:cxn ang="0">
                      <a:pos x="connsiteX1531" y="connsiteY1531"/>
                    </a:cxn>
                    <a:cxn ang="0">
                      <a:pos x="connsiteX1532" y="connsiteY1532"/>
                    </a:cxn>
                    <a:cxn ang="0">
                      <a:pos x="connsiteX1533" y="connsiteY1533"/>
                    </a:cxn>
                    <a:cxn ang="0">
                      <a:pos x="connsiteX1534" y="connsiteY1534"/>
                    </a:cxn>
                    <a:cxn ang="0">
                      <a:pos x="connsiteX1535" y="connsiteY1535"/>
                    </a:cxn>
                    <a:cxn ang="0">
                      <a:pos x="connsiteX1536" y="connsiteY1536"/>
                    </a:cxn>
                    <a:cxn ang="0">
                      <a:pos x="connsiteX1537" y="connsiteY1537"/>
                    </a:cxn>
                    <a:cxn ang="0">
                      <a:pos x="connsiteX1538" y="connsiteY1538"/>
                    </a:cxn>
                    <a:cxn ang="0">
                      <a:pos x="connsiteX1539" y="connsiteY1539"/>
                    </a:cxn>
                    <a:cxn ang="0">
                      <a:pos x="connsiteX1540" y="connsiteY1540"/>
                    </a:cxn>
                    <a:cxn ang="0">
                      <a:pos x="connsiteX1541" y="connsiteY1541"/>
                    </a:cxn>
                    <a:cxn ang="0">
                      <a:pos x="connsiteX1542" y="connsiteY1542"/>
                    </a:cxn>
                    <a:cxn ang="0">
                      <a:pos x="connsiteX1543" y="connsiteY1543"/>
                    </a:cxn>
                    <a:cxn ang="0">
                      <a:pos x="connsiteX1544" y="connsiteY1544"/>
                    </a:cxn>
                    <a:cxn ang="0">
                      <a:pos x="connsiteX1545" y="connsiteY1545"/>
                    </a:cxn>
                    <a:cxn ang="0">
                      <a:pos x="connsiteX1546" y="connsiteY1546"/>
                    </a:cxn>
                    <a:cxn ang="0">
                      <a:pos x="connsiteX1547" y="connsiteY1547"/>
                    </a:cxn>
                    <a:cxn ang="0">
                      <a:pos x="connsiteX1548" y="connsiteY1548"/>
                    </a:cxn>
                    <a:cxn ang="0">
                      <a:pos x="connsiteX1549" y="connsiteY1549"/>
                    </a:cxn>
                    <a:cxn ang="0">
                      <a:pos x="connsiteX1550" y="connsiteY1550"/>
                    </a:cxn>
                    <a:cxn ang="0">
                      <a:pos x="connsiteX1551" y="connsiteY1551"/>
                    </a:cxn>
                    <a:cxn ang="0">
                      <a:pos x="connsiteX1552" y="connsiteY1552"/>
                    </a:cxn>
                    <a:cxn ang="0">
                      <a:pos x="connsiteX1553" y="connsiteY1553"/>
                    </a:cxn>
                    <a:cxn ang="0">
                      <a:pos x="connsiteX1554" y="connsiteY1554"/>
                    </a:cxn>
                    <a:cxn ang="0">
                      <a:pos x="connsiteX1555" y="connsiteY1555"/>
                    </a:cxn>
                    <a:cxn ang="0">
                      <a:pos x="connsiteX1556" y="connsiteY1556"/>
                    </a:cxn>
                    <a:cxn ang="0">
                      <a:pos x="connsiteX1557" y="connsiteY1557"/>
                    </a:cxn>
                    <a:cxn ang="0">
                      <a:pos x="connsiteX1558" y="connsiteY1558"/>
                    </a:cxn>
                    <a:cxn ang="0">
                      <a:pos x="connsiteX1559" y="connsiteY1559"/>
                    </a:cxn>
                    <a:cxn ang="0">
                      <a:pos x="connsiteX1560" y="connsiteY1560"/>
                    </a:cxn>
                    <a:cxn ang="0">
                      <a:pos x="connsiteX1561" y="connsiteY1561"/>
                    </a:cxn>
                    <a:cxn ang="0">
                      <a:pos x="connsiteX1562" y="connsiteY1562"/>
                    </a:cxn>
                    <a:cxn ang="0">
                      <a:pos x="connsiteX1563" y="connsiteY1563"/>
                    </a:cxn>
                    <a:cxn ang="0">
                      <a:pos x="connsiteX1564" y="connsiteY1564"/>
                    </a:cxn>
                    <a:cxn ang="0">
                      <a:pos x="connsiteX1565" y="connsiteY1565"/>
                    </a:cxn>
                    <a:cxn ang="0">
                      <a:pos x="connsiteX1566" y="connsiteY1566"/>
                    </a:cxn>
                    <a:cxn ang="0">
                      <a:pos x="connsiteX1567" y="connsiteY1567"/>
                    </a:cxn>
                    <a:cxn ang="0">
                      <a:pos x="connsiteX1568" y="connsiteY1568"/>
                    </a:cxn>
                    <a:cxn ang="0">
                      <a:pos x="connsiteX1569" y="connsiteY1569"/>
                    </a:cxn>
                    <a:cxn ang="0">
                      <a:pos x="connsiteX1570" y="connsiteY1570"/>
                    </a:cxn>
                    <a:cxn ang="0">
                      <a:pos x="connsiteX1571" y="connsiteY1571"/>
                    </a:cxn>
                    <a:cxn ang="0">
                      <a:pos x="connsiteX1572" y="connsiteY1572"/>
                    </a:cxn>
                    <a:cxn ang="0">
                      <a:pos x="connsiteX1573" y="connsiteY1573"/>
                    </a:cxn>
                    <a:cxn ang="0">
                      <a:pos x="connsiteX1574" y="connsiteY1574"/>
                    </a:cxn>
                    <a:cxn ang="0">
                      <a:pos x="connsiteX1575" y="connsiteY1575"/>
                    </a:cxn>
                    <a:cxn ang="0">
                      <a:pos x="connsiteX1576" y="connsiteY1576"/>
                    </a:cxn>
                    <a:cxn ang="0">
                      <a:pos x="connsiteX1577" y="connsiteY1577"/>
                    </a:cxn>
                    <a:cxn ang="0">
                      <a:pos x="connsiteX1578" y="connsiteY1578"/>
                    </a:cxn>
                    <a:cxn ang="0">
                      <a:pos x="connsiteX1579" y="connsiteY1579"/>
                    </a:cxn>
                    <a:cxn ang="0">
                      <a:pos x="connsiteX1580" y="connsiteY1580"/>
                    </a:cxn>
                    <a:cxn ang="0">
                      <a:pos x="connsiteX1581" y="connsiteY1581"/>
                    </a:cxn>
                    <a:cxn ang="0">
                      <a:pos x="connsiteX1582" y="connsiteY1582"/>
                    </a:cxn>
                    <a:cxn ang="0">
                      <a:pos x="connsiteX1583" y="connsiteY1583"/>
                    </a:cxn>
                    <a:cxn ang="0">
                      <a:pos x="connsiteX1584" y="connsiteY1584"/>
                    </a:cxn>
                    <a:cxn ang="0">
                      <a:pos x="connsiteX1585" y="connsiteY1585"/>
                    </a:cxn>
                    <a:cxn ang="0">
                      <a:pos x="connsiteX1586" y="connsiteY1586"/>
                    </a:cxn>
                    <a:cxn ang="0">
                      <a:pos x="connsiteX1587" y="connsiteY1587"/>
                    </a:cxn>
                    <a:cxn ang="0">
                      <a:pos x="connsiteX1588" y="connsiteY1588"/>
                    </a:cxn>
                    <a:cxn ang="0">
                      <a:pos x="connsiteX1589" y="connsiteY1589"/>
                    </a:cxn>
                    <a:cxn ang="0">
                      <a:pos x="connsiteX1590" y="connsiteY1590"/>
                    </a:cxn>
                    <a:cxn ang="0">
                      <a:pos x="connsiteX1591" y="connsiteY1591"/>
                    </a:cxn>
                    <a:cxn ang="0">
                      <a:pos x="connsiteX1592" y="connsiteY1592"/>
                    </a:cxn>
                    <a:cxn ang="0">
                      <a:pos x="connsiteX1593" y="connsiteY1593"/>
                    </a:cxn>
                    <a:cxn ang="0">
                      <a:pos x="connsiteX1594" y="connsiteY1594"/>
                    </a:cxn>
                    <a:cxn ang="0">
                      <a:pos x="connsiteX1595" y="connsiteY1595"/>
                    </a:cxn>
                    <a:cxn ang="0">
                      <a:pos x="connsiteX1596" y="connsiteY1596"/>
                    </a:cxn>
                    <a:cxn ang="0">
                      <a:pos x="connsiteX1597" y="connsiteY1597"/>
                    </a:cxn>
                    <a:cxn ang="0">
                      <a:pos x="connsiteX1598" y="connsiteY1598"/>
                    </a:cxn>
                    <a:cxn ang="0">
                      <a:pos x="connsiteX1599" y="connsiteY1599"/>
                    </a:cxn>
                    <a:cxn ang="0">
                      <a:pos x="connsiteX1600" y="connsiteY1600"/>
                    </a:cxn>
                    <a:cxn ang="0">
                      <a:pos x="connsiteX1601" y="connsiteY1601"/>
                    </a:cxn>
                    <a:cxn ang="0">
                      <a:pos x="connsiteX1602" y="connsiteY1602"/>
                    </a:cxn>
                    <a:cxn ang="0">
                      <a:pos x="connsiteX1603" y="connsiteY1603"/>
                    </a:cxn>
                    <a:cxn ang="0">
                      <a:pos x="connsiteX1604" y="connsiteY1604"/>
                    </a:cxn>
                    <a:cxn ang="0">
                      <a:pos x="connsiteX1605" y="connsiteY1605"/>
                    </a:cxn>
                    <a:cxn ang="0">
                      <a:pos x="connsiteX1606" y="connsiteY1606"/>
                    </a:cxn>
                    <a:cxn ang="0">
                      <a:pos x="connsiteX1607" y="connsiteY1607"/>
                    </a:cxn>
                    <a:cxn ang="0">
                      <a:pos x="connsiteX1608" y="connsiteY1608"/>
                    </a:cxn>
                    <a:cxn ang="0">
                      <a:pos x="connsiteX1609" y="connsiteY1609"/>
                    </a:cxn>
                    <a:cxn ang="0">
                      <a:pos x="connsiteX1610" y="connsiteY1610"/>
                    </a:cxn>
                    <a:cxn ang="0">
                      <a:pos x="connsiteX1611" y="connsiteY1611"/>
                    </a:cxn>
                    <a:cxn ang="0">
                      <a:pos x="connsiteX1612" y="connsiteY1612"/>
                    </a:cxn>
                    <a:cxn ang="0">
                      <a:pos x="connsiteX1613" y="connsiteY1613"/>
                    </a:cxn>
                    <a:cxn ang="0">
                      <a:pos x="connsiteX1614" y="connsiteY1614"/>
                    </a:cxn>
                    <a:cxn ang="0">
                      <a:pos x="connsiteX1615" y="connsiteY1615"/>
                    </a:cxn>
                    <a:cxn ang="0">
                      <a:pos x="connsiteX1616" y="connsiteY1616"/>
                    </a:cxn>
                    <a:cxn ang="0">
                      <a:pos x="connsiteX1617" y="connsiteY1617"/>
                    </a:cxn>
                    <a:cxn ang="0">
                      <a:pos x="connsiteX1618" y="connsiteY1618"/>
                    </a:cxn>
                    <a:cxn ang="0">
                      <a:pos x="connsiteX1619" y="connsiteY1619"/>
                    </a:cxn>
                    <a:cxn ang="0">
                      <a:pos x="connsiteX1620" y="connsiteY1620"/>
                    </a:cxn>
                    <a:cxn ang="0">
                      <a:pos x="connsiteX1621" y="connsiteY1621"/>
                    </a:cxn>
                    <a:cxn ang="0">
                      <a:pos x="connsiteX1622" y="connsiteY1622"/>
                    </a:cxn>
                    <a:cxn ang="0">
                      <a:pos x="connsiteX1623" y="connsiteY1623"/>
                    </a:cxn>
                    <a:cxn ang="0">
                      <a:pos x="connsiteX1624" y="connsiteY1624"/>
                    </a:cxn>
                    <a:cxn ang="0">
                      <a:pos x="connsiteX1625" y="connsiteY1625"/>
                    </a:cxn>
                    <a:cxn ang="0">
                      <a:pos x="connsiteX1626" y="connsiteY1626"/>
                    </a:cxn>
                    <a:cxn ang="0">
                      <a:pos x="connsiteX1627" y="connsiteY1627"/>
                    </a:cxn>
                    <a:cxn ang="0">
                      <a:pos x="connsiteX1628" y="connsiteY1628"/>
                    </a:cxn>
                    <a:cxn ang="0">
                      <a:pos x="connsiteX1629" y="connsiteY1629"/>
                    </a:cxn>
                    <a:cxn ang="0">
                      <a:pos x="connsiteX1630" y="connsiteY1630"/>
                    </a:cxn>
                    <a:cxn ang="0">
                      <a:pos x="connsiteX1631" y="connsiteY1631"/>
                    </a:cxn>
                    <a:cxn ang="0">
                      <a:pos x="connsiteX1632" y="connsiteY1632"/>
                    </a:cxn>
                    <a:cxn ang="0">
                      <a:pos x="connsiteX1633" y="connsiteY1633"/>
                    </a:cxn>
                    <a:cxn ang="0">
                      <a:pos x="connsiteX1634" y="connsiteY1634"/>
                    </a:cxn>
                    <a:cxn ang="0">
                      <a:pos x="connsiteX1635" y="connsiteY1635"/>
                    </a:cxn>
                    <a:cxn ang="0">
                      <a:pos x="connsiteX1636" y="connsiteY1636"/>
                    </a:cxn>
                    <a:cxn ang="0">
                      <a:pos x="connsiteX1637" y="connsiteY1637"/>
                    </a:cxn>
                    <a:cxn ang="0">
                      <a:pos x="connsiteX1638" y="connsiteY1638"/>
                    </a:cxn>
                    <a:cxn ang="0">
                      <a:pos x="connsiteX1639" y="connsiteY1639"/>
                    </a:cxn>
                    <a:cxn ang="0">
                      <a:pos x="connsiteX1640" y="connsiteY1640"/>
                    </a:cxn>
                    <a:cxn ang="0">
                      <a:pos x="connsiteX1641" y="connsiteY1641"/>
                    </a:cxn>
                    <a:cxn ang="0">
                      <a:pos x="connsiteX1642" y="connsiteY1642"/>
                    </a:cxn>
                    <a:cxn ang="0">
                      <a:pos x="connsiteX1643" y="connsiteY1643"/>
                    </a:cxn>
                    <a:cxn ang="0">
                      <a:pos x="connsiteX1644" y="connsiteY1644"/>
                    </a:cxn>
                    <a:cxn ang="0">
                      <a:pos x="connsiteX1645" y="connsiteY1645"/>
                    </a:cxn>
                    <a:cxn ang="0">
                      <a:pos x="connsiteX1646" y="connsiteY1646"/>
                    </a:cxn>
                    <a:cxn ang="0">
                      <a:pos x="connsiteX1647" y="connsiteY1647"/>
                    </a:cxn>
                    <a:cxn ang="0">
                      <a:pos x="connsiteX1648" y="connsiteY1648"/>
                    </a:cxn>
                    <a:cxn ang="0">
                      <a:pos x="connsiteX1649" y="connsiteY1649"/>
                    </a:cxn>
                    <a:cxn ang="0">
                      <a:pos x="connsiteX1650" y="connsiteY1650"/>
                    </a:cxn>
                    <a:cxn ang="0">
                      <a:pos x="connsiteX1651" y="connsiteY1651"/>
                    </a:cxn>
                    <a:cxn ang="0">
                      <a:pos x="connsiteX1652" y="connsiteY1652"/>
                    </a:cxn>
                    <a:cxn ang="0">
                      <a:pos x="connsiteX1653" y="connsiteY1653"/>
                    </a:cxn>
                    <a:cxn ang="0">
                      <a:pos x="connsiteX1654" y="connsiteY1654"/>
                    </a:cxn>
                    <a:cxn ang="0">
                      <a:pos x="connsiteX1655" y="connsiteY1655"/>
                    </a:cxn>
                    <a:cxn ang="0">
                      <a:pos x="connsiteX1656" y="connsiteY1656"/>
                    </a:cxn>
                    <a:cxn ang="0">
                      <a:pos x="connsiteX1657" y="connsiteY1657"/>
                    </a:cxn>
                    <a:cxn ang="0">
                      <a:pos x="connsiteX1658" y="connsiteY1658"/>
                    </a:cxn>
                    <a:cxn ang="0">
                      <a:pos x="connsiteX1659" y="connsiteY1659"/>
                    </a:cxn>
                    <a:cxn ang="0">
                      <a:pos x="connsiteX1660" y="connsiteY1660"/>
                    </a:cxn>
                    <a:cxn ang="0">
                      <a:pos x="connsiteX1661" y="connsiteY1661"/>
                    </a:cxn>
                    <a:cxn ang="0">
                      <a:pos x="connsiteX1662" y="connsiteY1662"/>
                    </a:cxn>
                    <a:cxn ang="0">
                      <a:pos x="connsiteX1663" y="connsiteY1663"/>
                    </a:cxn>
                    <a:cxn ang="0">
                      <a:pos x="connsiteX1664" y="connsiteY1664"/>
                    </a:cxn>
                    <a:cxn ang="0">
                      <a:pos x="connsiteX1665" y="connsiteY1665"/>
                    </a:cxn>
                    <a:cxn ang="0">
                      <a:pos x="connsiteX1666" y="connsiteY1666"/>
                    </a:cxn>
                    <a:cxn ang="0">
                      <a:pos x="connsiteX1667" y="connsiteY1667"/>
                    </a:cxn>
                    <a:cxn ang="0">
                      <a:pos x="connsiteX1668" y="connsiteY1668"/>
                    </a:cxn>
                    <a:cxn ang="0">
                      <a:pos x="connsiteX1669" y="connsiteY1669"/>
                    </a:cxn>
                    <a:cxn ang="0">
                      <a:pos x="connsiteX1670" y="connsiteY1670"/>
                    </a:cxn>
                    <a:cxn ang="0">
                      <a:pos x="connsiteX1671" y="connsiteY1671"/>
                    </a:cxn>
                    <a:cxn ang="0">
                      <a:pos x="connsiteX1672" y="connsiteY1672"/>
                    </a:cxn>
                    <a:cxn ang="0">
                      <a:pos x="connsiteX1673" y="connsiteY1673"/>
                    </a:cxn>
                    <a:cxn ang="0">
                      <a:pos x="connsiteX1674" y="connsiteY1674"/>
                    </a:cxn>
                    <a:cxn ang="0">
                      <a:pos x="connsiteX1675" y="connsiteY1675"/>
                    </a:cxn>
                    <a:cxn ang="0">
                      <a:pos x="connsiteX1676" y="connsiteY1676"/>
                    </a:cxn>
                    <a:cxn ang="0">
                      <a:pos x="connsiteX1677" y="connsiteY1677"/>
                    </a:cxn>
                    <a:cxn ang="0">
                      <a:pos x="connsiteX1678" y="connsiteY1678"/>
                    </a:cxn>
                    <a:cxn ang="0">
                      <a:pos x="connsiteX1679" y="connsiteY1679"/>
                    </a:cxn>
                    <a:cxn ang="0">
                      <a:pos x="connsiteX1680" y="connsiteY1680"/>
                    </a:cxn>
                    <a:cxn ang="0">
                      <a:pos x="connsiteX1681" y="connsiteY1681"/>
                    </a:cxn>
                    <a:cxn ang="0">
                      <a:pos x="connsiteX1682" y="connsiteY1682"/>
                    </a:cxn>
                    <a:cxn ang="0">
                      <a:pos x="connsiteX1683" y="connsiteY1683"/>
                    </a:cxn>
                    <a:cxn ang="0">
                      <a:pos x="connsiteX1684" y="connsiteY1684"/>
                    </a:cxn>
                    <a:cxn ang="0">
                      <a:pos x="connsiteX1685" y="connsiteY1685"/>
                    </a:cxn>
                    <a:cxn ang="0">
                      <a:pos x="connsiteX1686" y="connsiteY1686"/>
                    </a:cxn>
                    <a:cxn ang="0">
                      <a:pos x="connsiteX1687" y="connsiteY1687"/>
                    </a:cxn>
                    <a:cxn ang="0">
                      <a:pos x="connsiteX1688" y="connsiteY1688"/>
                    </a:cxn>
                    <a:cxn ang="0">
                      <a:pos x="connsiteX1689" y="connsiteY1689"/>
                    </a:cxn>
                    <a:cxn ang="0">
                      <a:pos x="connsiteX1690" y="connsiteY1690"/>
                    </a:cxn>
                    <a:cxn ang="0">
                      <a:pos x="connsiteX1691" y="connsiteY1691"/>
                    </a:cxn>
                    <a:cxn ang="0">
                      <a:pos x="connsiteX1692" y="connsiteY1692"/>
                    </a:cxn>
                    <a:cxn ang="0">
                      <a:pos x="connsiteX1693" y="connsiteY1693"/>
                    </a:cxn>
                    <a:cxn ang="0">
                      <a:pos x="connsiteX1694" y="connsiteY1694"/>
                    </a:cxn>
                    <a:cxn ang="0">
                      <a:pos x="connsiteX1695" y="connsiteY1695"/>
                    </a:cxn>
                    <a:cxn ang="0">
                      <a:pos x="connsiteX1696" y="connsiteY1696"/>
                    </a:cxn>
                    <a:cxn ang="0">
                      <a:pos x="connsiteX1697" y="connsiteY1697"/>
                    </a:cxn>
                    <a:cxn ang="0">
                      <a:pos x="connsiteX1698" y="connsiteY1698"/>
                    </a:cxn>
                    <a:cxn ang="0">
                      <a:pos x="connsiteX1699" y="connsiteY1699"/>
                    </a:cxn>
                    <a:cxn ang="0">
                      <a:pos x="connsiteX1700" y="connsiteY1700"/>
                    </a:cxn>
                    <a:cxn ang="0">
                      <a:pos x="connsiteX1701" y="connsiteY1701"/>
                    </a:cxn>
                    <a:cxn ang="0">
                      <a:pos x="connsiteX1702" y="connsiteY1702"/>
                    </a:cxn>
                    <a:cxn ang="0">
                      <a:pos x="connsiteX1703" y="connsiteY1703"/>
                    </a:cxn>
                    <a:cxn ang="0">
                      <a:pos x="connsiteX1704" y="connsiteY1704"/>
                    </a:cxn>
                    <a:cxn ang="0">
                      <a:pos x="connsiteX1705" y="connsiteY1705"/>
                    </a:cxn>
                    <a:cxn ang="0">
                      <a:pos x="connsiteX1706" y="connsiteY1706"/>
                    </a:cxn>
                    <a:cxn ang="0">
                      <a:pos x="connsiteX1707" y="connsiteY1707"/>
                    </a:cxn>
                    <a:cxn ang="0">
                      <a:pos x="connsiteX1708" y="connsiteY1708"/>
                    </a:cxn>
                    <a:cxn ang="0">
                      <a:pos x="connsiteX1709" y="connsiteY1709"/>
                    </a:cxn>
                    <a:cxn ang="0">
                      <a:pos x="connsiteX1710" y="connsiteY1710"/>
                    </a:cxn>
                    <a:cxn ang="0">
                      <a:pos x="connsiteX1711" y="connsiteY1711"/>
                    </a:cxn>
                    <a:cxn ang="0">
                      <a:pos x="connsiteX1712" y="connsiteY1712"/>
                    </a:cxn>
                    <a:cxn ang="0">
                      <a:pos x="connsiteX1713" y="connsiteY1713"/>
                    </a:cxn>
                    <a:cxn ang="0">
                      <a:pos x="connsiteX1714" y="connsiteY1714"/>
                    </a:cxn>
                    <a:cxn ang="0">
                      <a:pos x="connsiteX1715" y="connsiteY1715"/>
                    </a:cxn>
                    <a:cxn ang="0">
                      <a:pos x="connsiteX1716" y="connsiteY1716"/>
                    </a:cxn>
                    <a:cxn ang="0">
                      <a:pos x="connsiteX1717" y="connsiteY1717"/>
                    </a:cxn>
                    <a:cxn ang="0">
                      <a:pos x="connsiteX1718" y="connsiteY1718"/>
                    </a:cxn>
                    <a:cxn ang="0">
                      <a:pos x="connsiteX1719" y="connsiteY1719"/>
                    </a:cxn>
                    <a:cxn ang="0">
                      <a:pos x="connsiteX1720" y="connsiteY1720"/>
                    </a:cxn>
                    <a:cxn ang="0">
                      <a:pos x="connsiteX1721" y="connsiteY1721"/>
                    </a:cxn>
                    <a:cxn ang="0">
                      <a:pos x="connsiteX1722" y="connsiteY1722"/>
                    </a:cxn>
                    <a:cxn ang="0">
                      <a:pos x="connsiteX1723" y="connsiteY1723"/>
                    </a:cxn>
                    <a:cxn ang="0">
                      <a:pos x="connsiteX1724" y="connsiteY1724"/>
                    </a:cxn>
                    <a:cxn ang="0">
                      <a:pos x="connsiteX1725" y="connsiteY1725"/>
                    </a:cxn>
                    <a:cxn ang="0">
                      <a:pos x="connsiteX1726" y="connsiteY1726"/>
                    </a:cxn>
                    <a:cxn ang="0">
                      <a:pos x="connsiteX1727" y="connsiteY1727"/>
                    </a:cxn>
                    <a:cxn ang="0">
                      <a:pos x="connsiteX1728" y="connsiteY1728"/>
                    </a:cxn>
                    <a:cxn ang="0">
                      <a:pos x="connsiteX1729" y="connsiteY1729"/>
                    </a:cxn>
                    <a:cxn ang="0">
                      <a:pos x="connsiteX1730" y="connsiteY1730"/>
                    </a:cxn>
                    <a:cxn ang="0">
                      <a:pos x="connsiteX1731" y="connsiteY1731"/>
                    </a:cxn>
                    <a:cxn ang="0">
                      <a:pos x="connsiteX1732" y="connsiteY1732"/>
                    </a:cxn>
                    <a:cxn ang="0">
                      <a:pos x="connsiteX1733" y="connsiteY1733"/>
                    </a:cxn>
                    <a:cxn ang="0">
                      <a:pos x="connsiteX1734" y="connsiteY1734"/>
                    </a:cxn>
                    <a:cxn ang="0">
                      <a:pos x="connsiteX1735" y="connsiteY1735"/>
                    </a:cxn>
                    <a:cxn ang="0">
                      <a:pos x="connsiteX1736" y="connsiteY1736"/>
                    </a:cxn>
                    <a:cxn ang="0">
                      <a:pos x="connsiteX1737" y="connsiteY1737"/>
                    </a:cxn>
                    <a:cxn ang="0">
                      <a:pos x="connsiteX1738" y="connsiteY1738"/>
                    </a:cxn>
                    <a:cxn ang="0">
                      <a:pos x="connsiteX1739" y="connsiteY1739"/>
                    </a:cxn>
                    <a:cxn ang="0">
                      <a:pos x="connsiteX1740" y="connsiteY1740"/>
                    </a:cxn>
                    <a:cxn ang="0">
                      <a:pos x="connsiteX1741" y="connsiteY1741"/>
                    </a:cxn>
                    <a:cxn ang="0">
                      <a:pos x="connsiteX1742" y="connsiteY1742"/>
                    </a:cxn>
                    <a:cxn ang="0">
                      <a:pos x="connsiteX1743" y="connsiteY1743"/>
                    </a:cxn>
                    <a:cxn ang="0">
                      <a:pos x="connsiteX1744" y="connsiteY1744"/>
                    </a:cxn>
                    <a:cxn ang="0">
                      <a:pos x="connsiteX1745" y="connsiteY1745"/>
                    </a:cxn>
                    <a:cxn ang="0">
                      <a:pos x="connsiteX1746" y="connsiteY1746"/>
                    </a:cxn>
                    <a:cxn ang="0">
                      <a:pos x="connsiteX1747" y="connsiteY1747"/>
                    </a:cxn>
                    <a:cxn ang="0">
                      <a:pos x="connsiteX1748" y="connsiteY1748"/>
                    </a:cxn>
                    <a:cxn ang="0">
                      <a:pos x="connsiteX1749" y="connsiteY1749"/>
                    </a:cxn>
                    <a:cxn ang="0">
                      <a:pos x="connsiteX1750" y="connsiteY1750"/>
                    </a:cxn>
                    <a:cxn ang="0">
                      <a:pos x="connsiteX1751" y="connsiteY1751"/>
                    </a:cxn>
                    <a:cxn ang="0">
                      <a:pos x="connsiteX1752" y="connsiteY1752"/>
                    </a:cxn>
                    <a:cxn ang="0">
                      <a:pos x="connsiteX1753" y="connsiteY1753"/>
                    </a:cxn>
                    <a:cxn ang="0">
                      <a:pos x="connsiteX1754" y="connsiteY1754"/>
                    </a:cxn>
                    <a:cxn ang="0">
                      <a:pos x="connsiteX1755" y="connsiteY1755"/>
                    </a:cxn>
                    <a:cxn ang="0">
                      <a:pos x="connsiteX1756" y="connsiteY1756"/>
                    </a:cxn>
                    <a:cxn ang="0">
                      <a:pos x="connsiteX1757" y="connsiteY1757"/>
                    </a:cxn>
                    <a:cxn ang="0">
                      <a:pos x="connsiteX1758" y="connsiteY1758"/>
                    </a:cxn>
                    <a:cxn ang="0">
                      <a:pos x="connsiteX1759" y="connsiteY1759"/>
                    </a:cxn>
                    <a:cxn ang="0">
                      <a:pos x="connsiteX1760" y="connsiteY1760"/>
                    </a:cxn>
                    <a:cxn ang="0">
                      <a:pos x="connsiteX1761" y="connsiteY1761"/>
                    </a:cxn>
                    <a:cxn ang="0">
                      <a:pos x="connsiteX1762" y="connsiteY1762"/>
                    </a:cxn>
                    <a:cxn ang="0">
                      <a:pos x="connsiteX1763" y="connsiteY1763"/>
                    </a:cxn>
                    <a:cxn ang="0">
                      <a:pos x="connsiteX1764" y="connsiteY1764"/>
                    </a:cxn>
                    <a:cxn ang="0">
                      <a:pos x="connsiteX1765" y="connsiteY1765"/>
                    </a:cxn>
                    <a:cxn ang="0">
                      <a:pos x="connsiteX1766" y="connsiteY1766"/>
                    </a:cxn>
                    <a:cxn ang="0">
                      <a:pos x="connsiteX1767" y="connsiteY1767"/>
                    </a:cxn>
                    <a:cxn ang="0">
                      <a:pos x="connsiteX1768" y="connsiteY1768"/>
                    </a:cxn>
                    <a:cxn ang="0">
                      <a:pos x="connsiteX1769" y="connsiteY1769"/>
                    </a:cxn>
                    <a:cxn ang="0">
                      <a:pos x="connsiteX1770" y="connsiteY1770"/>
                    </a:cxn>
                    <a:cxn ang="0">
                      <a:pos x="connsiteX1771" y="connsiteY1771"/>
                    </a:cxn>
                    <a:cxn ang="0">
                      <a:pos x="connsiteX1772" y="connsiteY1772"/>
                    </a:cxn>
                    <a:cxn ang="0">
                      <a:pos x="connsiteX1773" y="connsiteY1773"/>
                    </a:cxn>
                    <a:cxn ang="0">
                      <a:pos x="connsiteX1774" y="connsiteY1774"/>
                    </a:cxn>
                    <a:cxn ang="0">
                      <a:pos x="connsiteX1775" y="connsiteY1775"/>
                    </a:cxn>
                    <a:cxn ang="0">
                      <a:pos x="connsiteX1776" y="connsiteY1776"/>
                    </a:cxn>
                    <a:cxn ang="0">
                      <a:pos x="connsiteX1777" y="connsiteY1777"/>
                    </a:cxn>
                    <a:cxn ang="0">
                      <a:pos x="connsiteX1778" y="connsiteY1778"/>
                    </a:cxn>
                    <a:cxn ang="0">
                      <a:pos x="connsiteX1779" y="connsiteY1779"/>
                    </a:cxn>
                    <a:cxn ang="0">
                      <a:pos x="connsiteX1780" y="connsiteY1780"/>
                    </a:cxn>
                    <a:cxn ang="0">
                      <a:pos x="connsiteX1781" y="connsiteY1781"/>
                    </a:cxn>
                    <a:cxn ang="0">
                      <a:pos x="connsiteX1782" y="connsiteY1782"/>
                    </a:cxn>
                    <a:cxn ang="0">
                      <a:pos x="connsiteX1783" y="connsiteY1783"/>
                    </a:cxn>
                    <a:cxn ang="0">
                      <a:pos x="connsiteX1784" y="connsiteY1784"/>
                    </a:cxn>
                    <a:cxn ang="0">
                      <a:pos x="connsiteX1785" y="connsiteY1785"/>
                    </a:cxn>
                    <a:cxn ang="0">
                      <a:pos x="connsiteX1786" y="connsiteY1786"/>
                    </a:cxn>
                    <a:cxn ang="0">
                      <a:pos x="connsiteX1787" y="connsiteY1787"/>
                    </a:cxn>
                    <a:cxn ang="0">
                      <a:pos x="connsiteX1788" y="connsiteY1788"/>
                    </a:cxn>
                    <a:cxn ang="0">
                      <a:pos x="connsiteX1789" y="connsiteY1789"/>
                    </a:cxn>
                    <a:cxn ang="0">
                      <a:pos x="connsiteX1790" y="connsiteY1790"/>
                    </a:cxn>
                    <a:cxn ang="0">
                      <a:pos x="connsiteX1791" y="connsiteY1791"/>
                    </a:cxn>
                    <a:cxn ang="0">
                      <a:pos x="connsiteX1792" y="connsiteY1792"/>
                    </a:cxn>
                    <a:cxn ang="0">
                      <a:pos x="connsiteX1793" y="connsiteY1793"/>
                    </a:cxn>
                    <a:cxn ang="0">
                      <a:pos x="connsiteX1794" y="connsiteY1794"/>
                    </a:cxn>
                    <a:cxn ang="0">
                      <a:pos x="connsiteX1795" y="connsiteY1795"/>
                    </a:cxn>
                    <a:cxn ang="0">
                      <a:pos x="connsiteX1796" y="connsiteY1796"/>
                    </a:cxn>
                    <a:cxn ang="0">
                      <a:pos x="connsiteX1797" y="connsiteY1797"/>
                    </a:cxn>
                    <a:cxn ang="0">
                      <a:pos x="connsiteX1798" y="connsiteY1798"/>
                    </a:cxn>
                    <a:cxn ang="0">
                      <a:pos x="connsiteX1799" y="connsiteY1799"/>
                    </a:cxn>
                    <a:cxn ang="0">
                      <a:pos x="connsiteX1800" y="connsiteY1800"/>
                    </a:cxn>
                    <a:cxn ang="0">
                      <a:pos x="connsiteX1801" y="connsiteY1801"/>
                    </a:cxn>
                    <a:cxn ang="0">
                      <a:pos x="connsiteX1802" y="connsiteY1802"/>
                    </a:cxn>
                    <a:cxn ang="0">
                      <a:pos x="connsiteX1803" y="connsiteY1803"/>
                    </a:cxn>
                    <a:cxn ang="0">
                      <a:pos x="connsiteX1804" y="connsiteY1804"/>
                    </a:cxn>
                    <a:cxn ang="0">
                      <a:pos x="connsiteX1805" y="connsiteY1805"/>
                    </a:cxn>
                    <a:cxn ang="0">
                      <a:pos x="connsiteX1806" y="connsiteY1806"/>
                    </a:cxn>
                    <a:cxn ang="0">
                      <a:pos x="connsiteX1807" y="connsiteY1807"/>
                    </a:cxn>
                    <a:cxn ang="0">
                      <a:pos x="connsiteX1808" y="connsiteY1808"/>
                    </a:cxn>
                    <a:cxn ang="0">
                      <a:pos x="connsiteX1809" y="connsiteY1809"/>
                    </a:cxn>
                    <a:cxn ang="0">
                      <a:pos x="connsiteX1810" y="connsiteY1810"/>
                    </a:cxn>
                    <a:cxn ang="0">
                      <a:pos x="connsiteX1811" y="connsiteY1811"/>
                    </a:cxn>
                    <a:cxn ang="0">
                      <a:pos x="connsiteX1812" y="connsiteY1812"/>
                    </a:cxn>
                    <a:cxn ang="0">
                      <a:pos x="connsiteX1813" y="connsiteY1813"/>
                    </a:cxn>
                    <a:cxn ang="0">
                      <a:pos x="connsiteX1814" y="connsiteY1814"/>
                    </a:cxn>
                    <a:cxn ang="0">
                      <a:pos x="connsiteX1815" y="connsiteY1815"/>
                    </a:cxn>
                    <a:cxn ang="0">
                      <a:pos x="connsiteX1816" y="connsiteY1816"/>
                    </a:cxn>
                    <a:cxn ang="0">
                      <a:pos x="connsiteX1817" y="connsiteY1817"/>
                    </a:cxn>
                    <a:cxn ang="0">
                      <a:pos x="connsiteX1818" y="connsiteY1818"/>
                    </a:cxn>
                    <a:cxn ang="0">
                      <a:pos x="connsiteX1819" y="connsiteY1819"/>
                    </a:cxn>
                    <a:cxn ang="0">
                      <a:pos x="connsiteX1820" y="connsiteY1820"/>
                    </a:cxn>
                    <a:cxn ang="0">
                      <a:pos x="connsiteX1821" y="connsiteY1821"/>
                    </a:cxn>
                    <a:cxn ang="0">
                      <a:pos x="connsiteX1822" y="connsiteY1822"/>
                    </a:cxn>
                    <a:cxn ang="0">
                      <a:pos x="connsiteX1823" y="connsiteY1823"/>
                    </a:cxn>
                    <a:cxn ang="0">
                      <a:pos x="connsiteX1824" y="connsiteY1824"/>
                    </a:cxn>
                    <a:cxn ang="0">
                      <a:pos x="connsiteX1825" y="connsiteY1825"/>
                    </a:cxn>
                    <a:cxn ang="0">
                      <a:pos x="connsiteX1826" y="connsiteY1826"/>
                    </a:cxn>
                    <a:cxn ang="0">
                      <a:pos x="connsiteX1827" y="connsiteY1827"/>
                    </a:cxn>
                    <a:cxn ang="0">
                      <a:pos x="connsiteX1828" y="connsiteY1828"/>
                    </a:cxn>
                    <a:cxn ang="0">
                      <a:pos x="connsiteX1829" y="connsiteY1829"/>
                    </a:cxn>
                    <a:cxn ang="0">
                      <a:pos x="connsiteX1830" y="connsiteY1830"/>
                    </a:cxn>
                    <a:cxn ang="0">
                      <a:pos x="connsiteX1831" y="connsiteY1831"/>
                    </a:cxn>
                    <a:cxn ang="0">
                      <a:pos x="connsiteX1832" y="connsiteY1832"/>
                    </a:cxn>
                    <a:cxn ang="0">
                      <a:pos x="connsiteX1833" y="connsiteY1833"/>
                    </a:cxn>
                    <a:cxn ang="0">
                      <a:pos x="connsiteX1834" y="connsiteY1834"/>
                    </a:cxn>
                    <a:cxn ang="0">
                      <a:pos x="connsiteX1835" y="connsiteY1835"/>
                    </a:cxn>
                    <a:cxn ang="0">
                      <a:pos x="connsiteX1836" y="connsiteY1836"/>
                    </a:cxn>
                    <a:cxn ang="0">
                      <a:pos x="connsiteX1837" y="connsiteY1837"/>
                    </a:cxn>
                    <a:cxn ang="0">
                      <a:pos x="connsiteX1838" y="connsiteY1838"/>
                    </a:cxn>
                    <a:cxn ang="0">
                      <a:pos x="connsiteX1839" y="connsiteY1839"/>
                    </a:cxn>
                    <a:cxn ang="0">
                      <a:pos x="connsiteX1840" y="connsiteY1840"/>
                    </a:cxn>
                    <a:cxn ang="0">
                      <a:pos x="connsiteX1841" y="connsiteY1841"/>
                    </a:cxn>
                    <a:cxn ang="0">
                      <a:pos x="connsiteX1842" y="connsiteY1842"/>
                    </a:cxn>
                    <a:cxn ang="0">
                      <a:pos x="connsiteX1843" y="connsiteY1843"/>
                    </a:cxn>
                    <a:cxn ang="0">
                      <a:pos x="connsiteX1844" y="connsiteY1844"/>
                    </a:cxn>
                    <a:cxn ang="0">
                      <a:pos x="connsiteX1845" y="connsiteY1845"/>
                    </a:cxn>
                    <a:cxn ang="0">
                      <a:pos x="connsiteX1846" y="connsiteY1846"/>
                    </a:cxn>
                    <a:cxn ang="0">
                      <a:pos x="connsiteX1847" y="connsiteY1847"/>
                    </a:cxn>
                    <a:cxn ang="0">
                      <a:pos x="connsiteX1848" y="connsiteY1848"/>
                    </a:cxn>
                    <a:cxn ang="0">
                      <a:pos x="connsiteX1849" y="connsiteY1849"/>
                    </a:cxn>
                    <a:cxn ang="0">
                      <a:pos x="connsiteX1850" y="connsiteY1850"/>
                    </a:cxn>
                    <a:cxn ang="0">
                      <a:pos x="connsiteX1851" y="connsiteY1851"/>
                    </a:cxn>
                    <a:cxn ang="0">
                      <a:pos x="connsiteX1852" y="connsiteY1852"/>
                    </a:cxn>
                    <a:cxn ang="0">
                      <a:pos x="connsiteX1853" y="connsiteY1853"/>
                    </a:cxn>
                    <a:cxn ang="0">
                      <a:pos x="connsiteX1854" y="connsiteY1854"/>
                    </a:cxn>
                    <a:cxn ang="0">
                      <a:pos x="connsiteX1855" y="connsiteY1855"/>
                    </a:cxn>
                    <a:cxn ang="0">
                      <a:pos x="connsiteX1856" y="connsiteY1856"/>
                    </a:cxn>
                    <a:cxn ang="0">
                      <a:pos x="connsiteX1857" y="connsiteY1857"/>
                    </a:cxn>
                    <a:cxn ang="0">
                      <a:pos x="connsiteX1858" y="connsiteY1858"/>
                    </a:cxn>
                    <a:cxn ang="0">
                      <a:pos x="connsiteX1859" y="connsiteY1859"/>
                    </a:cxn>
                    <a:cxn ang="0">
                      <a:pos x="connsiteX1860" y="connsiteY1860"/>
                    </a:cxn>
                    <a:cxn ang="0">
                      <a:pos x="connsiteX1861" y="connsiteY1861"/>
                    </a:cxn>
                    <a:cxn ang="0">
                      <a:pos x="connsiteX1862" y="connsiteY1862"/>
                    </a:cxn>
                    <a:cxn ang="0">
                      <a:pos x="connsiteX1863" y="connsiteY1863"/>
                    </a:cxn>
                    <a:cxn ang="0">
                      <a:pos x="connsiteX1864" y="connsiteY1864"/>
                    </a:cxn>
                    <a:cxn ang="0">
                      <a:pos x="connsiteX1865" y="connsiteY1865"/>
                    </a:cxn>
                    <a:cxn ang="0">
                      <a:pos x="connsiteX1866" y="connsiteY1866"/>
                    </a:cxn>
                    <a:cxn ang="0">
                      <a:pos x="connsiteX1867" y="connsiteY1867"/>
                    </a:cxn>
                    <a:cxn ang="0">
                      <a:pos x="connsiteX1868" y="connsiteY1868"/>
                    </a:cxn>
                    <a:cxn ang="0">
                      <a:pos x="connsiteX1869" y="connsiteY1869"/>
                    </a:cxn>
                    <a:cxn ang="0">
                      <a:pos x="connsiteX1870" y="connsiteY1870"/>
                    </a:cxn>
                    <a:cxn ang="0">
                      <a:pos x="connsiteX1871" y="connsiteY1871"/>
                    </a:cxn>
                    <a:cxn ang="0">
                      <a:pos x="connsiteX1872" y="connsiteY1872"/>
                    </a:cxn>
                    <a:cxn ang="0">
                      <a:pos x="connsiteX1873" y="connsiteY1873"/>
                    </a:cxn>
                    <a:cxn ang="0">
                      <a:pos x="connsiteX1874" y="connsiteY1874"/>
                    </a:cxn>
                    <a:cxn ang="0">
                      <a:pos x="connsiteX1875" y="connsiteY1875"/>
                    </a:cxn>
                    <a:cxn ang="0">
                      <a:pos x="connsiteX1876" y="connsiteY1876"/>
                    </a:cxn>
                    <a:cxn ang="0">
                      <a:pos x="connsiteX1877" y="connsiteY1877"/>
                    </a:cxn>
                    <a:cxn ang="0">
                      <a:pos x="connsiteX1878" y="connsiteY1878"/>
                    </a:cxn>
                    <a:cxn ang="0">
                      <a:pos x="connsiteX1879" y="connsiteY1879"/>
                    </a:cxn>
                    <a:cxn ang="0">
                      <a:pos x="connsiteX1880" y="connsiteY1880"/>
                    </a:cxn>
                    <a:cxn ang="0">
                      <a:pos x="connsiteX1881" y="connsiteY1881"/>
                    </a:cxn>
                    <a:cxn ang="0">
                      <a:pos x="connsiteX1882" y="connsiteY1882"/>
                    </a:cxn>
                    <a:cxn ang="0">
                      <a:pos x="connsiteX1883" y="connsiteY1883"/>
                    </a:cxn>
                    <a:cxn ang="0">
                      <a:pos x="connsiteX1884" y="connsiteY1884"/>
                    </a:cxn>
                    <a:cxn ang="0">
                      <a:pos x="connsiteX1885" y="connsiteY1885"/>
                    </a:cxn>
                    <a:cxn ang="0">
                      <a:pos x="connsiteX1886" y="connsiteY1886"/>
                    </a:cxn>
                    <a:cxn ang="0">
                      <a:pos x="connsiteX1887" y="connsiteY1887"/>
                    </a:cxn>
                    <a:cxn ang="0">
                      <a:pos x="connsiteX1888" y="connsiteY1888"/>
                    </a:cxn>
                    <a:cxn ang="0">
                      <a:pos x="connsiteX1889" y="connsiteY1889"/>
                    </a:cxn>
                    <a:cxn ang="0">
                      <a:pos x="connsiteX1890" y="connsiteY1890"/>
                    </a:cxn>
                    <a:cxn ang="0">
                      <a:pos x="connsiteX1891" y="connsiteY1891"/>
                    </a:cxn>
                    <a:cxn ang="0">
                      <a:pos x="connsiteX1892" y="connsiteY1892"/>
                    </a:cxn>
                    <a:cxn ang="0">
                      <a:pos x="connsiteX1893" y="connsiteY1893"/>
                    </a:cxn>
                    <a:cxn ang="0">
                      <a:pos x="connsiteX1894" y="connsiteY1894"/>
                    </a:cxn>
                    <a:cxn ang="0">
                      <a:pos x="connsiteX1895" y="connsiteY1895"/>
                    </a:cxn>
                    <a:cxn ang="0">
                      <a:pos x="connsiteX1896" y="connsiteY1896"/>
                    </a:cxn>
                    <a:cxn ang="0">
                      <a:pos x="connsiteX1897" y="connsiteY1897"/>
                    </a:cxn>
                    <a:cxn ang="0">
                      <a:pos x="connsiteX1898" y="connsiteY1898"/>
                    </a:cxn>
                    <a:cxn ang="0">
                      <a:pos x="connsiteX1899" y="connsiteY1899"/>
                    </a:cxn>
                    <a:cxn ang="0">
                      <a:pos x="connsiteX1900" y="connsiteY1900"/>
                    </a:cxn>
                    <a:cxn ang="0">
                      <a:pos x="connsiteX1901" y="connsiteY1901"/>
                    </a:cxn>
                    <a:cxn ang="0">
                      <a:pos x="connsiteX1902" y="connsiteY1902"/>
                    </a:cxn>
                    <a:cxn ang="0">
                      <a:pos x="connsiteX1903" y="connsiteY1903"/>
                    </a:cxn>
                    <a:cxn ang="0">
                      <a:pos x="connsiteX1904" y="connsiteY1904"/>
                    </a:cxn>
                    <a:cxn ang="0">
                      <a:pos x="connsiteX1905" y="connsiteY1905"/>
                    </a:cxn>
                    <a:cxn ang="0">
                      <a:pos x="connsiteX1906" y="connsiteY1906"/>
                    </a:cxn>
                    <a:cxn ang="0">
                      <a:pos x="connsiteX1907" y="connsiteY1907"/>
                    </a:cxn>
                    <a:cxn ang="0">
                      <a:pos x="connsiteX1908" y="connsiteY1908"/>
                    </a:cxn>
                    <a:cxn ang="0">
                      <a:pos x="connsiteX1909" y="connsiteY1909"/>
                    </a:cxn>
                    <a:cxn ang="0">
                      <a:pos x="connsiteX1910" y="connsiteY1910"/>
                    </a:cxn>
                    <a:cxn ang="0">
                      <a:pos x="connsiteX1911" y="connsiteY1911"/>
                    </a:cxn>
                    <a:cxn ang="0">
                      <a:pos x="connsiteX1912" y="connsiteY1912"/>
                    </a:cxn>
                    <a:cxn ang="0">
                      <a:pos x="connsiteX1913" y="connsiteY1913"/>
                    </a:cxn>
                    <a:cxn ang="0">
                      <a:pos x="connsiteX1914" y="connsiteY1914"/>
                    </a:cxn>
                    <a:cxn ang="0">
                      <a:pos x="connsiteX1915" y="connsiteY1915"/>
                    </a:cxn>
                    <a:cxn ang="0">
                      <a:pos x="connsiteX1916" y="connsiteY1916"/>
                    </a:cxn>
                    <a:cxn ang="0">
                      <a:pos x="connsiteX1917" y="connsiteY1917"/>
                    </a:cxn>
                    <a:cxn ang="0">
                      <a:pos x="connsiteX1918" y="connsiteY1918"/>
                    </a:cxn>
                    <a:cxn ang="0">
                      <a:pos x="connsiteX1919" y="connsiteY1919"/>
                    </a:cxn>
                    <a:cxn ang="0">
                      <a:pos x="connsiteX1920" y="connsiteY1920"/>
                    </a:cxn>
                    <a:cxn ang="0">
                      <a:pos x="connsiteX1921" y="connsiteY1921"/>
                    </a:cxn>
                    <a:cxn ang="0">
                      <a:pos x="connsiteX1922" y="connsiteY1922"/>
                    </a:cxn>
                    <a:cxn ang="0">
                      <a:pos x="connsiteX1923" y="connsiteY1923"/>
                    </a:cxn>
                    <a:cxn ang="0">
                      <a:pos x="connsiteX1924" y="connsiteY1924"/>
                    </a:cxn>
                    <a:cxn ang="0">
                      <a:pos x="connsiteX1925" y="connsiteY1925"/>
                    </a:cxn>
                    <a:cxn ang="0">
                      <a:pos x="connsiteX1926" y="connsiteY1926"/>
                    </a:cxn>
                    <a:cxn ang="0">
                      <a:pos x="connsiteX1927" y="connsiteY1927"/>
                    </a:cxn>
                    <a:cxn ang="0">
                      <a:pos x="connsiteX1928" y="connsiteY1928"/>
                    </a:cxn>
                    <a:cxn ang="0">
                      <a:pos x="connsiteX1929" y="connsiteY1929"/>
                    </a:cxn>
                    <a:cxn ang="0">
                      <a:pos x="connsiteX1930" y="connsiteY1930"/>
                    </a:cxn>
                    <a:cxn ang="0">
                      <a:pos x="connsiteX1931" y="connsiteY1931"/>
                    </a:cxn>
                    <a:cxn ang="0">
                      <a:pos x="connsiteX1932" y="connsiteY1932"/>
                    </a:cxn>
                    <a:cxn ang="0">
                      <a:pos x="connsiteX1933" y="connsiteY1933"/>
                    </a:cxn>
                    <a:cxn ang="0">
                      <a:pos x="connsiteX1934" y="connsiteY1934"/>
                    </a:cxn>
                    <a:cxn ang="0">
                      <a:pos x="connsiteX1935" y="connsiteY1935"/>
                    </a:cxn>
                    <a:cxn ang="0">
                      <a:pos x="connsiteX1936" y="connsiteY1936"/>
                    </a:cxn>
                    <a:cxn ang="0">
                      <a:pos x="connsiteX1937" y="connsiteY1937"/>
                    </a:cxn>
                    <a:cxn ang="0">
                      <a:pos x="connsiteX1938" y="connsiteY1938"/>
                    </a:cxn>
                    <a:cxn ang="0">
                      <a:pos x="connsiteX1939" y="connsiteY1939"/>
                    </a:cxn>
                    <a:cxn ang="0">
                      <a:pos x="connsiteX1940" y="connsiteY1940"/>
                    </a:cxn>
                    <a:cxn ang="0">
                      <a:pos x="connsiteX1941" y="connsiteY1941"/>
                    </a:cxn>
                    <a:cxn ang="0">
                      <a:pos x="connsiteX1942" y="connsiteY1942"/>
                    </a:cxn>
                    <a:cxn ang="0">
                      <a:pos x="connsiteX1943" y="connsiteY1943"/>
                    </a:cxn>
                    <a:cxn ang="0">
                      <a:pos x="connsiteX1944" y="connsiteY1944"/>
                    </a:cxn>
                    <a:cxn ang="0">
                      <a:pos x="connsiteX1945" y="connsiteY1945"/>
                    </a:cxn>
                    <a:cxn ang="0">
                      <a:pos x="connsiteX1946" y="connsiteY1946"/>
                    </a:cxn>
                    <a:cxn ang="0">
                      <a:pos x="connsiteX1947" y="connsiteY1947"/>
                    </a:cxn>
                    <a:cxn ang="0">
                      <a:pos x="connsiteX1948" y="connsiteY1948"/>
                    </a:cxn>
                    <a:cxn ang="0">
                      <a:pos x="connsiteX1949" y="connsiteY1949"/>
                    </a:cxn>
                    <a:cxn ang="0">
                      <a:pos x="connsiteX1950" y="connsiteY1950"/>
                    </a:cxn>
                    <a:cxn ang="0">
                      <a:pos x="connsiteX1951" y="connsiteY1951"/>
                    </a:cxn>
                    <a:cxn ang="0">
                      <a:pos x="connsiteX1952" y="connsiteY1952"/>
                    </a:cxn>
                    <a:cxn ang="0">
                      <a:pos x="connsiteX1953" y="connsiteY1953"/>
                    </a:cxn>
                    <a:cxn ang="0">
                      <a:pos x="connsiteX1954" y="connsiteY1954"/>
                    </a:cxn>
                    <a:cxn ang="0">
                      <a:pos x="connsiteX1955" y="connsiteY1955"/>
                    </a:cxn>
                    <a:cxn ang="0">
                      <a:pos x="connsiteX1956" y="connsiteY1956"/>
                    </a:cxn>
                    <a:cxn ang="0">
                      <a:pos x="connsiteX1957" y="connsiteY1957"/>
                    </a:cxn>
                    <a:cxn ang="0">
                      <a:pos x="connsiteX1958" y="connsiteY1958"/>
                    </a:cxn>
                    <a:cxn ang="0">
                      <a:pos x="connsiteX1959" y="connsiteY1959"/>
                    </a:cxn>
                    <a:cxn ang="0">
                      <a:pos x="connsiteX1960" y="connsiteY1960"/>
                    </a:cxn>
                    <a:cxn ang="0">
                      <a:pos x="connsiteX1961" y="connsiteY1961"/>
                    </a:cxn>
                    <a:cxn ang="0">
                      <a:pos x="connsiteX1962" y="connsiteY1962"/>
                    </a:cxn>
                    <a:cxn ang="0">
                      <a:pos x="connsiteX1963" y="connsiteY1963"/>
                    </a:cxn>
                    <a:cxn ang="0">
                      <a:pos x="connsiteX1964" y="connsiteY1964"/>
                    </a:cxn>
                    <a:cxn ang="0">
                      <a:pos x="connsiteX1965" y="connsiteY1965"/>
                    </a:cxn>
                    <a:cxn ang="0">
                      <a:pos x="connsiteX1966" y="connsiteY1966"/>
                    </a:cxn>
                    <a:cxn ang="0">
                      <a:pos x="connsiteX1967" y="connsiteY1967"/>
                    </a:cxn>
                    <a:cxn ang="0">
                      <a:pos x="connsiteX1968" y="connsiteY1968"/>
                    </a:cxn>
                    <a:cxn ang="0">
                      <a:pos x="connsiteX1969" y="connsiteY1969"/>
                    </a:cxn>
                    <a:cxn ang="0">
                      <a:pos x="connsiteX1970" y="connsiteY1970"/>
                    </a:cxn>
                    <a:cxn ang="0">
                      <a:pos x="connsiteX1971" y="connsiteY1971"/>
                    </a:cxn>
                    <a:cxn ang="0">
                      <a:pos x="connsiteX1972" y="connsiteY1972"/>
                    </a:cxn>
                    <a:cxn ang="0">
                      <a:pos x="connsiteX1973" y="connsiteY1973"/>
                    </a:cxn>
                    <a:cxn ang="0">
                      <a:pos x="connsiteX1974" y="connsiteY1974"/>
                    </a:cxn>
                    <a:cxn ang="0">
                      <a:pos x="connsiteX1975" y="connsiteY1975"/>
                    </a:cxn>
                    <a:cxn ang="0">
                      <a:pos x="connsiteX1976" y="connsiteY1976"/>
                    </a:cxn>
                    <a:cxn ang="0">
                      <a:pos x="connsiteX1977" y="connsiteY1977"/>
                    </a:cxn>
                    <a:cxn ang="0">
                      <a:pos x="connsiteX1978" y="connsiteY1978"/>
                    </a:cxn>
                    <a:cxn ang="0">
                      <a:pos x="connsiteX1979" y="connsiteY1979"/>
                    </a:cxn>
                    <a:cxn ang="0">
                      <a:pos x="connsiteX1980" y="connsiteY1980"/>
                    </a:cxn>
                    <a:cxn ang="0">
                      <a:pos x="connsiteX1981" y="connsiteY1981"/>
                    </a:cxn>
                    <a:cxn ang="0">
                      <a:pos x="connsiteX1982" y="connsiteY1982"/>
                    </a:cxn>
                    <a:cxn ang="0">
                      <a:pos x="connsiteX1983" y="connsiteY1983"/>
                    </a:cxn>
                    <a:cxn ang="0">
                      <a:pos x="connsiteX1984" y="connsiteY1984"/>
                    </a:cxn>
                    <a:cxn ang="0">
                      <a:pos x="connsiteX1985" y="connsiteY1985"/>
                    </a:cxn>
                    <a:cxn ang="0">
                      <a:pos x="connsiteX1986" y="connsiteY1986"/>
                    </a:cxn>
                    <a:cxn ang="0">
                      <a:pos x="connsiteX1987" y="connsiteY1987"/>
                    </a:cxn>
                    <a:cxn ang="0">
                      <a:pos x="connsiteX1988" y="connsiteY1988"/>
                    </a:cxn>
                    <a:cxn ang="0">
                      <a:pos x="connsiteX1989" y="connsiteY1989"/>
                    </a:cxn>
                    <a:cxn ang="0">
                      <a:pos x="connsiteX1990" y="connsiteY1990"/>
                    </a:cxn>
                    <a:cxn ang="0">
                      <a:pos x="connsiteX1991" y="connsiteY1991"/>
                    </a:cxn>
                    <a:cxn ang="0">
                      <a:pos x="connsiteX1992" y="connsiteY1992"/>
                    </a:cxn>
                    <a:cxn ang="0">
                      <a:pos x="connsiteX1993" y="connsiteY1993"/>
                    </a:cxn>
                    <a:cxn ang="0">
                      <a:pos x="connsiteX1994" y="connsiteY1994"/>
                    </a:cxn>
                    <a:cxn ang="0">
                      <a:pos x="connsiteX1995" y="connsiteY1995"/>
                    </a:cxn>
                    <a:cxn ang="0">
                      <a:pos x="connsiteX1996" y="connsiteY1996"/>
                    </a:cxn>
                    <a:cxn ang="0">
                      <a:pos x="connsiteX1997" y="connsiteY1997"/>
                    </a:cxn>
                    <a:cxn ang="0">
                      <a:pos x="connsiteX1998" y="connsiteY1998"/>
                    </a:cxn>
                    <a:cxn ang="0">
                      <a:pos x="connsiteX1999" y="connsiteY1999"/>
                    </a:cxn>
                    <a:cxn ang="0">
                      <a:pos x="connsiteX2000" y="connsiteY2000"/>
                    </a:cxn>
                    <a:cxn ang="0">
                      <a:pos x="connsiteX2001" y="connsiteY2001"/>
                    </a:cxn>
                    <a:cxn ang="0">
                      <a:pos x="connsiteX2002" y="connsiteY2002"/>
                    </a:cxn>
                    <a:cxn ang="0">
                      <a:pos x="connsiteX2003" y="connsiteY2003"/>
                    </a:cxn>
                    <a:cxn ang="0">
                      <a:pos x="connsiteX2004" y="connsiteY2004"/>
                    </a:cxn>
                    <a:cxn ang="0">
                      <a:pos x="connsiteX2005" y="connsiteY2005"/>
                    </a:cxn>
                    <a:cxn ang="0">
                      <a:pos x="connsiteX2006" y="connsiteY2006"/>
                    </a:cxn>
                    <a:cxn ang="0">
                      <a:pos x="connsiteX2007" y="connsiteY2007"/>
                    </a:cxn>
                    <a:cxn ang="0">
                      <a:pos x="connsiteX2008" y="connsiteY2008"/>
                    </a:cxn>
                    <a:cxn ang="0">
                      <a:pos x="connsiteX2009" y="connsiteY2009"/>
                    </a:cxn>
                    <a:cxn ang="0">
                      <a:pos x="connsiteX2010" y="connsiteY2010"/>
                    </a:cxn>
                    <a:cxn ang="0">
                      <a:pos x="connsiteX2011" y="connsiteY2011"/>
                    </a:cxn>
                    <a:cxn ang="0">
                      <a:pos x="connsiteX2012" y="connsiteY2012"/>
                    </a:cxn>
                    <a:cxn ang="0">
                      <a:pos x="connsiteX2013" y="connsiteY2013"/>
                    </a:cxn>
                    <a:cxn ang="0">
                      <a:pos x="connsiteX2014" y="connsiteY2014"/>
                    </a:cxn>
                    <a:cxn ang="0">
                      <a:pos x="connsiteX2015" y="connsiteY2015"/>
                    </a:cxn>
                    <a:cxn ang="0">
                      <a:pos x="connsiteX2016" y="connsiteY2016"/>
                    </a:cxn>
                    <a:cxn ang="0">
                      <a:pos x="connsiteX2017" y="connsiteY2017"/>
                    </a:cxn>
                    <a:cxn ang="0">
                      <a:pos x="connsiteX2018" y="connsiteY2018"/>
                    </a:cxn>
                    <a:cxn ang="0">
                      <a:pos x="connsiteX2019" y="connsiteY2019"/>
                    </a:cxn>
                    <a:cxn ang="0">
                      <a:pos x="connsiteX2020" y="connsiteY2020"/>
                    </a:cxn>
                    <a:cxn ang="0">
                      <a:pos x="connsiteX2021" y="connsiteY2021"/>
                    </a:cxn>
                    <a:cxn ang="0">
                      <a:pos x="connsiteX2022" y="connsiteY2022"/>
                    </a:cxn>
                    <a:cxn ang="0">
                      <a:pos x="connsiteX2023" y="connsiteY2023"/>
                    </a:cxn>
                    <a:cxn ang="0">
                      <a:pos x="connsiteX2024" y="connsiteY2024"/>
                    </a:cxn>
                    <a:cxn ang="0">
                      <a:pos x="connsiteX2025" y="connsiteY2025"/>
                    </a:cxn>
                    <a:cxn ang="0">
                      <a:pos x="connsiteX2026" y="connsiteY2026"/>
                    </a:cxn>
                    <a:cxn ang="0">
                      <a:pos x="connsiteX2027" y="connsiteY2027"/>
                    </a:cxn>
                    <a:cxn ang="0">
                      <a:pos x="connsiteX2028" y="connsiteY2028"/>
                    </a:cxn>
                    <a:cxn ang="0">
                      <a:pos x="connsiteX2029" y="connsiteY2029"/>
                    </a:cxn>
                    <a:cxn ang="0">
                      <a:pos x="connsiteX2030" y="connsiteY2030"/>
                    </a:cxn>
                    <a:cxn ang="0">
                      <a:pos x="connsiteX2031" y="connsiteY2031"/>
                    </a:cxn>
                    <a:cxn ang="0">
                      <a:pos x="connsiteX2032" y="connsiteY2032"/>
                    </a:cxn>
                    <a:cxn ang="0">
                      <a:pos x="connsiteX2033" y="connsiteY2033"/>
                    </a:cxn>
                    <a:cxn ang="0">
                      <a:pos x="connsiteX2034" y="connsiteY2034"/>
                    </a:cxn>
                    <a:cxn ang="0">
                      <a:pos x="connsiteX2035" y="connsiteY2035"/>
                    </a:cxn>
                    <a:cxn ang="0">
                      <a:pos x="connsiteX2036" y="connsiteY2036"/>
                    </a:cxn>
                    <a:cxn ang="0">
                      <a:pos x="connsiteX2037" y="connsiteY2037"/>
                    </a:cxn>
                    <a:cxn ang="0">
                      <a:pos x="connsiteX2038" y="connsiteY2038"/>
                    </a:cxn>
                    <a:cxn ang="0">
                      <a:pos x="connsiteX2039" y="connsiteY2039"/>
                    </a:cxn>
                    <a:cxn ang="0">
                      <a:pos x="connsiteX2040" y="connsiteY2040"/>
                    </a:cxn>
                    <a:cxn ang="0">
                      <a:pos x="connsiteX2041" y="connsiteY2041"/>
                    </a:cxn>
                    <a:cxn ang="0">
                      <a:pos x="connsiteX2042" y="connsiteY2042"/>
                    </a:cxn>
                    <a:cxn ang="0">
                      <a:pos x="connsiteX2043" y="connsiteY2043"/>
                    </a:cxn>
                    <a:cxn ang="0">
                      <a:pos x="connsiteX2044" y="connsiteY2044"/>
                    </a:cxn>
                    <a:cxn ang="0">
                      <a:pos x="connsiteX2045" y="connsiteY2045"/>
                    </a:cxn>
                    <a:cxn ang="0">
                      <a:pos x="connsiteX2046" y="connsiteY2046"/>
                    </a:cxn>
                    <a:cxn ang="0">
                      <a:pos x="connsiteX2047" y="connsiteY2047"/>
                    </a:cxn>
                    <a:cxn ang="0">
                      <a:pos x="connsiteX2048" y="connsiteY2048"/>
                    </a:cxn>
                    <a:cxn ang="0">
                      <a:pos x="connsiteX2049" y="connsiteY2049"/>
                    </a:cxn>
                    <a:cxn ang="0">
                      <a:pos x="connsiteX2050" y="connsiteY2050"/>
                    </a:cxn>
                    <a:cxn ang="0">
                      <a:pos x="connsiteX2051" y="connsiteY2051"/>
                    </a:cxn>
                    <a:cxn ang="0">
                      <a:pos x="connsiteX2052" y="connsiteY2052"/>
                    </a:cxn>
                    <a:cxn ang="0">
                      <a:pos x="connsiteX2053" y="connsiteY2053"/>
                    </a:cxn>
                    <a:cxn ang="0">
                      <a:pos x="connsiteX2054" y="connsiteY2054"/>
                    </a:cxn>
                    <a:cxn ang="0">
                      <a:pos x="connsiteX2055" y="connsiteY2055"/>
                    </a:cxn>
                    <a:cxn ang="0">
                      <a:pos x="connsiteX2056" y="connsiteY2056"/>
                    </a:cxn>
                    <a:cxn ang="0">
                      <a:pos x="connsiteX2057" y="connsiteY2057"/>
                    </a:cxn>
                    <a:cxn ang="0">
                      <a:pos x="connsiteX2058" y="connsiteY2058"/>
                    </a:cxn>
                    <a:cxn ang="0">
                      <a:pos x="connsiteX2059" y="connsiteY2059"/>
                    </a:cxn>
                    <a:cxn ang="0">
                      <a:pos x="connsiteX2060" y="connsiteY2060"/>
                    </a:cxn>
                    <a:cxn ang="0">
                      <a:pos x="connsiteX2061" y="connsiteY2061"/>
                    </a:cxn>
                    <a:cxn ang="0">
                      <a:pos x="connsiteX2062" y="connsiteY2062"/>
                    </a:cxn>
                    <a:cxn ang="0">
                      <a:pos x="connsiteX2063" y="connsiteY2063"/>
                    </a:cxn>
                    <a:cxn ang="0">
                      <a:pos x="connsiteX2064" y="connsiteY2064"/>
                    </a:cxn>
                    <a:cxn ang="0">
                      <a:pos x="connsiteX2065" y="connsiteY2065"/>
                    </a:cxn>
                    <a:cxn ang="0">
                      <a:pos x="connsiteX2066" y="connsiteY2066"/>
                    </a:cxn>
                    <a:cxn ang="0">
                      <a:pos x="connsiteX2067" y="connsiteY2067"/>
                    </a:cxn>
                    <a:cxn ang="0">
                      <a:pos x="connsiteX2068" y="connsiteY2068"/>
                    </a:cxn>
                    <a:cxn ang="0">
                      <a:pos x="connsiteX2069" y="connsiteY2069"/>
                    </a:cxn>
                    <a:cxn ang="0">
                      <a:pos x="connsiteX2070" y="connsiteY2070"/>
                    </a:cxn>
                    <a:cxn ang="0">
                      <a:pos x="connsiteX2071" y="connsiteY2071"/>
                    </a:cxn>
                    <a:cxn ang="0">
                      <a:pos x="connsiteX2072" y="connsiteY2072"/>
                    </a:cxn>
                    <a:cxn ang="0">
                      <a:pos x="connsiteX2073" y="connsiteY2073"/>
                    </a:cxn>
                    <a:cxn ang="0">
                      <a:pos x="connsiteX2074" y="connsiteY2074"/>
                    </a:cxn>
                    <a:cxn ang="0">
                      <a:pos x="connsiteX2075" y="connsiteY2075"/>
                    </a:cxn>
                    <a:cxn ang="0">
                      <a:pos x="connsiteX2076" y="connsiteY2076"/>
                    </a:cxn>
                    <a:cxn ang="0">
                      <a:pos x="connsiteX2077" y="connsiteY2077"/>
                    </a:cxn>
                    <a:cxn ang="0">
                      <a:pos x="connsiteX2078" y="connsiteY2078"/>
                    </a:cxn>
                    <a:cxn ang="0">
                      <a:pos x="connsiteX2079" y="connsiteY2079"/>
                    </a:cxn>
                    <a:cxn ang="0">
                      <a:pos x="connsiteX2080" y="connsiteY2080"/>
                    </a:cxn>
                    <a:cxn ang="0">
                      <a:pos x="connsiteX2081" y="connsiteY2081"/>
                    </a:cxn>
                    <a:cxn ang="0">
                      <a:pos x="connsiteX2082" y="connsiteY2082"/>
                    </a:cxn>
                    <a:cxn ang="0">
                      <a:pos x="connsiteX2083" y="connsiteY2083"/>
                    </a:cxn>
                    <a:cxn ang="0">
                      <a:pos x="connsiteX2084" y="connsiteY2084"/>
                    </a:cxn>
                    <a:cxn ang="0">
                      <a:pos x="connsiteX2085" y="connsiteY2085"/>
                    </a:cxn>
                    <a:cxn ang="0">
                      <a:pos x="connsiteX2086" y="connsiteY2086"/>
                    </a:cxn>
                    <a:cxn ang="0">
                      <a:pos x="connsiteX2087" y="connsiteY2087"/>
                    </a:cxn>
                    <a:cxn ang="0">
                      <a:pos x="connsiteX2088" y="connsiteY2088"/>
                    </a:cxn>
                    <a:cxn ang="0">
                      <a:pos x="connsiteX2089" y="connsiteY2089"/>
                    </a:cxn>
                    <a:cxn ang="0">
                      <a:pos x="connsiteX2090" y="connsiteY2090"/>
                    </a:cxn>
                    <a:cxn ang="0">
                      <a:pos x="connsiteX2091" y="connsiteY2091"/>
                    </a:cxn>
                    <a:cxn ang="0">
                      <a:pos x="connsiteX2092" y="connsiteY2092"/>
                    </a:cxn>
                    <a:cxn ang="0">
                      <a:pos x="connsiteX2093" y="connsiteY2093"/>
                    </a:cxn>
                    <a:cxn ang="0">
                      <a:pos x="connsiteX2094" y="connsiteY2094"/>
                    </a:cxn>
                    <a:cxn ang="0">
                      <a:pos x="connsiteX2095" y="connsiteY2095"/>
                    </a:cxn>
                    <a:cxn ang="0">
                      <a:pos x="connsiteX2096" y="connsiteY2096"/>
                    </a:cxn>
                    <a:cxn ang="0">
                      <a:pos x="connsiteX2097" y="connsiteY2097"/>
                    </a:cxn>
                    <a:cxn ang="0">
                      <a:pos x="connsiteX2098" y="connsiteY2098"/>
                    </a:cxn>
                    <a:cxn ang="0">
                      <a:pos x="connsiteX2099" y="connsiteY2099"/>
                    </a:cxn>
                    <a:cxn ang="0">
                      <a:pos x="connsiteX2100" y="connsiteY2100"/>
                    </a:cxn>
                    <a:cxn ang="0">
                      <a:pos x="connsiteX2101" y="connsiteY2101"/>
                    </a:cxn>
                    <a:cxn ang="0">
                      <a:pos x="connsiteX2102" y="connsiteY2102"/>
                    </a:cxn>
                    <a:cxn ang="0">
                      <a:pos x="connsiteX2103" y="connsiteY2103"/>
                    </a:cxn>
                    <a:cxn ang="0">
                      <a:pos x="connsiteX2104" y="connsiteY2104"/>
                    </a:cxn>
                    <a:cxn ang="0">
                      <a:pos x="connsiteX2105" y="connsiteY2105"/>
                    </a:cxn>
                    <a:cxn ang="0">
                      <a:pos x="connsiteX2106" y="connsiteY2106"/>
                    </a:cxn>
                    <a:cxn ang="0">
                      <a:pos x="connsiteX2107" y="connsiteY2107"/>
                    </a:cxn>
                    <a:cxn ang="0">
                      <a:pos x="connsiteX2108" y="connsiteY2108"/>
                    </a:cxn>
                    <a:cxn ang="0">
                      <a:pos x="connsiteX2109" y="connsiteY2109"/>
                    </a:cxn>
                    <a:cxn ang="0">
                      <a:pos x="connsiteX2110" y="connsiteY2110"/>
                    </a:cxn>
                    <a:cxn ang="0">
                      <a:pos x="connsiteX2111" y="connsiteY2111"/>
                    </a:cxn>
                    <a:cxn ang="0">
                      <a:pos x="connsiteX2112" y="connsiteY2112"/>
                    </a:cxn>
                    <a:cxn ang="0">
                      <a:pos x="connsiteX2113" y="connsiteY2113"/>
                    </a:cxn>
                    <a:cxn ang="0">
                      <a:pos x="connsiteX2114" y="connsiteY2114"/>
                    </a:cxn>
                    <a:cxn ang="0">
                      <a:pos x="connsiteX2115" y="connsiteY2115"/>
                    </a:cxn>
                    <a:cxn ang="0">
                      <a:pos x="connsiteX2116" y="connsiteY2116"/>
                    </a:cxn>
                    <a:cxn ang="0">
                      <a:pos x="connsiteX2117" y="connsiteY2117"/>
                    </a:cxn>
                    <a:cxn ang="0">
                      <a:pos x="connsiteX2118" y="connsiteY2118"/>
                    </a:cxn>
                    <a:cxn ang="0">
                      <a:pos x="connsiteX2119" y="connsiteY2119"/>
                    </a:cxn>
                    <a:cxn ang="0">
                      <a:pos x="connsiteX2120" y="connsiteY2120"/>
                    </a:cxn>
                    <a:cxn ang="0">
                      <a:pos x="connsiteX2121" y="connsiteY2121"/>
                    </a:cxn>
                    <a:cxn ang="0">
                      <a:pos x="connsiteX2122" y="connsiteY2122"/>
                    </a:cxn>
                    <a:cxn ang="0">
                      <a:pos x="connsiteX2123" y="connsiteY2123"/>
                    </a:cxn>
                    <a:cxn ang="0">
                      <a:pos x="connsiteX2124" y="connsiteY2124"/>
                    </a:cxn>
                    <a:cxn ang="0">
                      <a:pos x="connsiteX2125" y="connsiteY2125"/>
                    </a:cxn>
                    <a:cxn ang="0">
                      <a:pos x="connsiteX2126" y="connsiteY2126"/>
                    </a:cxn>
                    <a:cxn ang="0">
                      <a:pos x="connsiteX2127" y="connsiteY2127"/>
                    </a:cxn>
                    <a:cxn ang="0">
                      <a:pos x="connsiteX2128" y="connsiteY2128"/>
                    </a:cxn>
                    <a:cxn ang="0">
                      <a:pos x="connsiteX2129" y="connsiteY2129"/>
                    </a:cxn>
                    <a:cxn ang="0">
                      <a:pos x="connsiteX2130" y="connsiteY2130"/>
                    </a:cxn>
                    <a:cxn ang="0">
                      <a:pos x="connsiteX2131" y="connsiteY2131"/>
                    </a:cxn>
                    <a:cxn ang="0">
                      <a:pos x="connsiteX2132" y="connsiteY2132"/>
                    </a:cxn>
                    <a:cxn ang="0">
                      <a:pos x="connsiteX2133" y="connsiteY2133"/>
                    </a:cxn>
                    <a:cxn ang="0">
                      <a:pos x="connsiteX2134" y="connsiteY2134"/>
                    </a:cxn>
                    <a:cxn ang="0">
                      <a:pos x="connsiteX2135" y="connsiteY2135"/>
                    </a:cxn>
                    <a:cxn ang="0">
                      <a:pos x="connsiteX2136" y="connsiteY2136"/>
                    </a:cxn>
                    <a:cxn ang="0">
                      <a:pos x="connsiteX2137" y="connsiteY2137"/>
                    </a:cxn>
                    <a:cxn ang="0">
                      <a:pos x="connsiteX2138" y="connsiteY2138"/>
                    </a:cxn>
                    <a:cxn ang="0">
                      <a:pos x="connsiteX2139" y="connsiteY2139"/>
                    </a:cxn>
                    <a:cxn ang="0">
                      <a:pos x="connsiteX2140" y="connsiteY2140"/>
                    </a:cxn>
                    <a:cxn ang="0">
                      <a:pos x="connsiteX2141" y="connsiteY2141"/>
                    </a:cxn>
                    <a:cxn ang="0">
                      <a:pos x="connsiteX2142" y="connsiteY2142"/>
                    </a:cxn>
                    <a:cxn ang="0">
                      <a:pos x="connsiteX2143" y="connsiteY2143"/>
                    </a:cxn>
                    <a:cxn ang="0">
                      <a:pos x="connsiteX2144" y="connsiteY2144"/>
                    </a:cxn>
                    <a:cxn ang="0">
                      <a:pos x="connsiteX2145" y="connsiteY2145"/>
                    </a:cxn>
                    <a:cxn ang="0">
                      <a:pos x="connsiteX2146" y="connsiteY2146"/>
                    </a:cxn>
                    <a:cxn ang="0">
                      <a:pos x="connsiteX2147" y="connsiteY2147"/>
                    </a:cxn>
                    <a:cxn ang="0">
                      <a:pos x="connsiteX2148" y="connsiteY2148"/>
                    </a:cxn>
                    <a:cxn ang="0">
                      <a:pos x="connsiteX2149" y="connsiteY2149"/>
                    </a:cxn>
                    <a:cxn ang="0">
                      <a:pos x="connsiteX2150" y="connsiteY2150"/>
                    </a:cxn>
                    <a:cxn ang="0">
                      <a:pos x="connsiteX2151" y="connsiteY2151"/>
                    </a:cxn>
                    <a:cxn ang="0">
                      <a:pos x="connsiteX2152" y="connsiteY2152"/>
                    </a:cxn>
                    <a:cxn ang="0">
                      <a:pos x="connsiteX2153" y="connsiteY2153"/>
                    </a:cxn>
                    <a:cxn ang="0">
                      <a:pos x="connsiteX2154" y="connsiteY2154"/>
                    </a:cxn>
                    <a:cxn ang="0">
                      <a:pos x="connsiteX2155" y="connsiteY2155"/>
                    </a:cxn>
                    <a:cxn ang="0">
                      <a:pos x="connsiteX2156" y="connsiteY2156"/>
                    </a:cxn>
                    <a:cxn ang="0">
                      <a:pos x="connsiteX2157" y="connsiteY2157"/>
                    </a:cxn>
                    <a:cxn ang="0">
                      <a:pos x="connsiteX2158" y="connsiteY2158"/>
                    </a:cxn>
                    <a:cxn ang="0">
                      <a:pos x="connsiteX2159" y="connsiteY2159"/>
                    </a:cxn>
                    <a:cxn ang="0">
                      <a:pos x="connsiteX2160" y="connsiteY2160"/>
                    </a:cxn>
                    <a:cxn ang="0">
                      <a:pos x="connsiteX2161" y="connsiteY2161"/>
                    </a:cxn>
                    <a:cxn ang="0">
                      <a:pos x="connsiteX2162" y="connsiteY2162"/>
                    </a:cxn>
                    <a:cxn ang="0">
                      <a:pos x="connsiteX2163" y="connsiteY2163"/>
                    </a:cxn>
                    <a:cxn ang="0">
                      <a:pos x="connsiteX2164" y="connsiteY2164"/>
                    </a:cxn>
                    <a:cxn ang="0">
                      <a:pos x="connsiteX2165" y="connsiteY2165"/>
                    </a:cxn>
                    <a:cxn ang="0">
                      <a:pos x="connsiteX2166" y="connsiteY2166"/>
                    </a:cxn>
                    <a:cxn ang="0">
                      <a:pos x="connsiteX2167" y="connsiteY2167"/>
                    </a:cxn>
                    <a:cxn ang="0">
                      <a:pos x="connsiteX2168" y="connsiteY2168"/>
                    </a:cxn>
                    <a:cxn ang="0">
                      <a:pos x="connsiteX2169" y="connsiteY2169"/>
                    </a:cxn>
                    <a:cxn ang="0">
                      <a:pos x="connsiteX2170" y="connsiteY2170"/>
                    </a:cxn>
                    <a:cxn ang="0">
                      <a:pos x="connsiteX2171" y="connsiteY2171"/>
                    </a:cxn>
                    <a:cxn ang="0">
                      <a:pos x="connsiteX2172" y="connsiteY2172"/>
                    </a:cxn>
                    <a:cxn ang="0">
                      <a:pos x="connsiteX2173" y="connsiteY2173"/>
                    </a:cxn>
                    <a:cxn ang="0">
                      <a:pos x="connsiteX2174" y="connsiteY2174"/>
                    </a:cxn>
                    <a:cxn ang="0">
                      <a:pos x="connsiteX2175" y="connsiteY2175"/>
                    </a:cxn>
                    <a:cxn ang="0">
                      <a:pos x="connsiteX2176" y="connsiteY2176"/>
                    </a:cxn>
                    <a:cxn ang="0">
                      <a:pos x="connsiteX2177" y="connsiteY2177"/>
                    </a:cxn>
                    <a:cxn ang="0">
                      <a:pos x="connsiteX2178" y="connsiteY2178"/>
                    </a:cxn>
                    <a:cxn ang="0">
                      <a:pos x="connsiteX2179" y="connsiteY2179"/>
                    </a:cxn>
                    <a:cxn ang="0">
                      <a:pos x="connsiteX2180" y="connsiteY2180"/>
                    </a:cxn>
                    <a:cxn ang="0">
                      <a:pos x="connsiteX2181" y="connsiteY2181"/>
                    </a:cxn>
                    <a:cxn ang="0">
                      <a:pos x="connsiteX2182" y="connsiteY2182"/>
                    </a:cxn>
                    <a:cxn ang="0">
                      <a:pos x="connsiteX2183" y="connsiteY2183"/>
                    </a:cxn>
                    <a:cxn ang="0">
                      <a:pos x="connsiteX2184" y="connsiteY2184"/>
                    </a:cxn>
                    <a:cxn ang="0">
                      <a:pos x="connsiteX2185" y="connsiteY2185"/>
                    </a:cxn>
                    <a:cxn ang="0">
                      <a:pos x="connsiteX2186" y="connsiteY2186"/>
                    </a:cxn>
                    <a:cxn ang="0">
                      <a:pos x="connsiteX2187" y="connsiteY2187"/>
                    </a:cxn>
                    <a:cxn ang="0">
                      <a:pos x="connsiteX2188" y="connsiteY2188"/>
                    </a:cxn>
                    <a:cxn ang="0">
                      <a:pos x="connsiteX2189" y="connsiteY2189"/>
                    </a:cxn>
                    <a:cxn ang="0">
                      <a:pos x="connsiteX2190" y="connsiteY2190"/>
                    </a:cxn>
                    <a:cxn ang="0">
                      <a:pos x="connsiteX2191" y="connsiteY2191"/>
                    </a:cxn>
                    <a:cxn ang="0">
                      <a:pos x="connsiteX2192" y="connsiteY2192"/>
                    </a:cxn>
                    <a:cxn ang="0">
                      <a:pos x="connsiteX2193" y="connsiteY2193"/>
                    </a:cxn>
                    <a:cxn ang="0">
                      <a:pos x="connsiteX2194" y="connsiteY2194"/>
                    </a:cxn>
                    <a:cxn ang="0">
                      <a:pos x="connsiteX2195" y="connsiteY2195"/>
                    </a:cxn>
                    <a:cxn ang="0">
                      <a:pos x="connsiteX2196" y="connsiteY2196"/>
                    </a:cxn>
                    <a:cxn ang="0">
                      <a:pos x="connsiteX2197" y="connsiteY2197"/>
                    </a:cxn>
                    <a:cxn ang="0">
                      <a:pos x="connsiteX2198" y="connsiteY2198"/>
                    </a:cxn>
                    <a:cxn ang="0">
                      <a:pos x="connsiteX2199" y="connsiteY2199"/>
                    </a:cxn>
                    <a:cxn ang="0">
                      <a:pos x="connsiteX2200" y="connsiteY2200"/>
                    </a:cxn>
                    <a:cxn ang="0">
                      <a:pos x="connsiteX2201" y="connsiteY2201"/>
                    </a:cxn>
                    <a:cxn ang="0">
                      <a:pos x="connsiteX2202" y="connsiteY2202"/>
                    </a:cxn>
                    <a:cxn ang="0">
                      <a:pos x="connsiteX2203" y="connsiteY2203"/>
                    </a:cxn>
                    <a:cxn ang="0">
                      <a:pos x="connsiteX2204" y="connsiteY2204"/>
                    </a:cxn>
                    <a:cxn ang="0">
                      <a:pos x="connsiteX2205" y="connsiteY2205"/>
                    </a:cxn>
                    <a:cxn ang="0">
                      <a:pos x="connsiteX2206" y="connsiteY2206"/>
                    </a:cxn>
                    <a:cxn ang="0">
                      <a:pos x="connsiteX2207" y="connsiteY2207"/>
                    </a:cxn>
                    <a:cxn ang="0">
                      <a:pos x="connsiteX2208" y="connsiteY2208"/>
                    </a:cxn>
                    <a:cxn ang="0">
                      <a:pos x="connsiteX2209" y="connsiteY2209"/>
                    </a:cxn>
                    <a:cxn ang="0">
                      <a:pos x="connsiteX2210" y="connsiteY2210"/>
                    </a:cxn>
                    <a:cxn ang="0">
                      <a:pos x="connsiteX2211" y="connsiteY2211"/>
                    </a:cxn>
                    <a:cxn ang="0">
                      <a:pos x="connsiteX2212" y="connsiteY2212"/>
                    </a:cxn>
                    <a:cxn ang="0">
                      <a:pos x="connsiteX2213" y="connsiteY2213"/>
                    </a:cxn>
                    <a:cxn ang="0">
                      <a:pos x="connsiteX2214" y="connsiteY2214"/>
                    </a:cxn>
                    <a:cxn ang="0">
                      <a:pos x="connsiteX2215" y="connsiteY2215"/>
                    </a:cxn>
                    <a:cxn ang="0">
                      <a:pos x="connsiteX2216" y="connsiteY2216"/>
                    </a:cxn>
                    <a:cxn ang="0">
                      <a:pos x="connsiteX2217" y="connsiteY2217"/>
                    </a:cxn>
                    <a:cxn ang="0">
                      <a:pos x="connsiteX2218" y="connsiteY2218"/>
                    </a:cxn>
                    <a:cxn ang="0">
                      <a:pos x="connsiteX2219" y="connsiteY2219"/>
                    </a:cxn>
                    <a:cxn ang="0">
                      <a:pos x="connsiteX2220" y="connsiteY2220"/>
                    </a:cxn>
                    <a:cxn ang="0">
                      <a:pos x="connsiteX2221" y="connsiteY2221"/>
                    </a:cxn>
                    <a:cxn ang="0">
                      <a:pos x="connsiteX2222" y="connsiteY2222"/>
                    </a:cxn>
                    <a:cxn ang="0">
                      <a:pos x="connsiteX2223" y="connsiteY2223"/>
                    </a:cxn>
                    <a:cxn ang="0">
                      <a:pos x="connsiteX2224" y="connsiteY2224"/>
                    </a:cxn>
                    <a:cxn ang="0">
                      <a:pos x="connsiteX2225" y="connsiteY2225"/>
                    </a:cxn>
                    <a:cxn ang="0">
                      <a:pos x="connsiteX2226" y="connsiteY2226"/>
                    </a:cxn>
                    <a:cxn ang="0">
                      <a:pos x="connsiteX2227" y="connsiteY2227"/>
                    </a:cxn>
                    <a:cxn ang="0">
                      <a:pos x="connsiteX2228" y="connsiteY2228"/>
                    </a:cxn>
                    <a:cxn ang="0">
                      <a:pos x="connsiteX2229" y="connsiteY2229"/>
                    </a:cxn>
                    <a:cxn ang="0">
                      <a:pos x="connsiteX2230" y="connsiteY2230"/>
                    </a:cxn>
                    <a:cxn ang="0">
                      <a:pos x="connsiteX2231" y="connsiteY2231"/>
                    </a:cxn>
                    <a:cxn ang="0">
                      <a:pos x="connsiteX2232" y="connsiteY2232"/>
                    </a:cxn>
                    <a:cxn ang="0">
                      <a:pos x="connsiteX2233" y="connsiteY2233"/>
                    </a:cxn>
                    <a:cxn ang="0">
                      <a:pos x="connsiteX2234" y="connsiteY2234"/>
                    </a:cxn>
                    <a:cxn ang="0">
                      <a:pos x="connsiteX2235" y="connsiteY2235"/>
                    </a:cxn>
                    <a:cxn ang="0">
                      <a:pos x="connsiteX2236" y="connsiteY2236"/>
                    </a:cxn>
                    <a:cxn ang="0">
                      <a:pos x="connsiteX2237" y="connsiteY2237"/>
                    </a:cxn>
                    <a:cxn ang="0">
                      <a:pos x="connsiteX2238" y="connsiteY2238"/>
                    </a:cxn>
                    <a:cxn ang="0">
                      <a:pos x="connsiteX2239" y="connsiteY2239"/>
                    </a:cxn>
                    <a:cxn ang="0">
                      <a:pos x="connsiteX2240" y="connsiteY2240"/>
                    </a:cxn>
                    <a:cxn ang="0">
                      <a:pos x="connsiteX2241" y="connsiteY2241"/>
                    </a:cxn>
                    <a:cxn ang="0">
                      <a:pos x="connsiteX2242" y="connsiteY2242"/>
                    </a:cxn>
                    <a:cxn ang="0">
                      <a:pos x="connsiteX2243" y="connsiteY2243"/>
                    </a:cxn>
                    <a:cxn ang="0">
                      <a:pos x="connsiteX2244" y="connsiteY2244"/>
                    </a:cxn>
                    <a:cxn ang="0">
                      <a:pos x="connsiteX2245" y="connsiteY2245"/>
                    </a:cxn>
                    <a:cxn ang="0">
                      <a:pos x="connsiteX2246" y="connsiteY2246"/>
                    </a:cxn>
                    <a:cxn ang="0">
                      <a:pos x="connsiteX2247" y="connsiteY2247"/>
                    </a:cxn>
                    <a:cxn ang="0">
                      <a:pos x="connsiteX2248" y="connsiteY2248"/>
                    </a:cxn>
                    <a:cxn ang="0">
                      <a:pos x="connsiteX2249" y="connsiteY2249"/>
                    </a:cxn>
                    <a:cxn ang="0">
                      <a:pos x="connsiteX2250" y="connsiteY2250"/>
                    </a:cxn>
                    <a:cxn ang="0">
                      <a:pos x="connsiteX2251" y="connsiteY2251"/>
                    </a:cxn>
                    <a:cxn ang="0">
                      <a:pos x="connsiteX2252" y="connsiteY2252"/>
                    </a:cxn>
                    <a:cxn ang="0">
                      <a:pos x="connsiteX2253" y="connsiteY2253"/>
                    </a:cxn>
                    <a:cxn ang="0">
                      <a:pos x="connsiteX2254" y="connsiteY2254"/>
                    </a:cxn>
                    <a:cxn ang="0">
                      <a:pos x="connsiteX2255" y="connsiteY2255"/>
                    </a:cxn>
                    <a:cxn ang="0">
                      <a:pos x="connsiteX2256" y="connsiteY2256"/>
                    </a:cxn>
                    <a:cxn ang="0">
                      <a:pos x="connsiteX2257" y="connsiteY2257"/>
                    </a:cxn>
                    <a:cxn ang="0">
                      <a:pos x="connsiteX2258" y="connsiteY2258"/>
                    </a:cxn>
                    <a:cxn ang="0">
                      <a:pos x="connsiteX2259" y="connsiteY2259"/>
                    </a:cxn>
                    <a:cxn ang="0">
                      <a:pos x="connsiteX2260" y="connsiteY2260"/>
                    </a:cxn>
                    <a:cxn ang="0">
                      <a:pos x="connsiteX2261" y="connsiteY2261"/>
                    </a:cxn>
                    <a:cxn ang="0">
                      <a:pos x="connsiteX2262" y="connsiteY2262"/>
                    </a:cxn>
                    <a:cxn ang="0">
                      <a:pos x="connsiteX2263" y="connsiteY2263"/>
                    </a:cxn>
                    <a:cxn ang="0">
                      <a:pos x="connsiteX2264" y="connsiteY2264"/>
                    </a:cxn>
                    <a:cxn ang="0">
                      <a:pos x="connsiteX2265" y="connsiteY2265"/>
                    </a:cxn>
                    <a:cxn ang="0">
                      <a:pos x="connsiteX2266" y="connsiteY2266"/>
                    </a:cxn>
                    <a:cxn ang="0">
                      <a:pos x="connsiteX2267" y="connsiteY2267"/>
                    </a:cxn>
                    <a:cxn ang="0">
                      <a:pos x="connsiteX2268" y="connsiteY2268"/>
                    </a:cxn>
                    <a:cxn ang="0">
                      <a:pos x="connsiteX2269" y="connsiteY2269"/>
                    </a:cxn>
                    <a:cxn ang="0">
                      <a:pos x="connsiteX2270" y="connsiteY2270"/>
                    </a:cxn>
                    <a:cxn ang="0">
                      <a:pos x="connsiteX2271" y="connsiteY2271"/>
                    </a:cxn>
                    <a:cxn ang="0">
                      <a:pos x="connsiteX2272" y="connsiteY2272"/>
                    </a:cxn>
                    <a:cxn ang="0">
                      <a:pos x="connsiteX2273" y="connsiteY2273"/>
                    </a:cxn>
                    <a:cxn ang="0">
                      <a:pos x="connsiteX2274" y="connsiteY2274"/>
                    </a:cxn>
                    <a:cxn ang="0">
                      <a:pos x="connsiteX2275" y="connsiteY2275"/>
                    </a:cxn>
                    <a:cxn ang="0">
                      <a:pos x="connsiteX2276" y="connsiteY2276"/>
                    </a:cxn>
                    <a:cxn ang="0">
                      <a:pos x="connsiteX2277" y="connsiteY2277"/>
                    </a:cxn>
                    <a:cxn ang="0">
                      <a:pos x="connsiteX2278" y="connsiteY2278"/>
                    </a:cxn>
                    <a:cxn ang="0">
                      <a:pos x="connsiteX2279" y="connsiteY2279"/>
                    </a:cxn>
                    <a:cxn ang="0">
                      <a:pos x="connsiteX2280" y="connsiteY2280"/>
                    </a:cxn>
                    <a:cxn ang="0">
                      <a:pos x="connsiteX2281" y="connsiteY2281"/>
                    </a:cxn>
                    <a:cxn ang="0">
                      <a:pos x="connsiteX2282" y="connsiteY2282"/>
                    </a:cxn>
                    <a:cxn ang="0">
                      <a:pos x="connsiteX2283" y="connsiteY2283"/>
                    </a:cxn>
                    <a:cxn ang="0">
                      <a:pos x="connsiteX2284" y="connsiteY2284"/>
                    </a:cxn>
                    <a:cxn ang="0">
                      <a:pos x="connsiteX2285" y="connsiteY2285"/>
                    </a:cxn>
                    <a:cxn ang="0">
                      <a:pos x="connsiteX2286" y="connsiteY2286"/>
                    </a:cxn>
                    <a:cxn ang="0">
                      <a:pos x="connsiteX2287" y="connsiteY2287"/>
                    </a:cxn>
                    <a:cxn ang="0">
                      <a:pos x="connsiteX2288" y="connsiteY2288"/>
                    </a:cxn>
                    <a:cxn ang="0">
                      <a:pos x="connsiteX2289" y="connsiteY2289"/>
                    </a:cxn>
                    <a:cxn ang="0">
                      <a:pos x="connsiteX2290" y="connsiteY2290"/>
                    </a:cxn>
                    <a:cxn ang="0">
                      <a:pos x="connsiteX2291" y="connsiteY2291"/>
                    </a:cxn>
                    <a:cxn ang="0">
                      <a:pos x="connsiteX2292" y="connsiteY2292"/>
                    </a:cxn>
                    <a:cxn ang="0">
                      <a:pos x="connsiteX2293" y="connsiteY2293"/>
                    </a:cxn>
                    <a:cxn ang="0">
                      <a:pos x="connsiteX2294" y="connsiteY2294"/>
                    </a:cxn>
                    <a:cxn ang="0">
                      <a:pos x="connsiteX2295" y="connsiteY2295"/>
                    </a:cxn>
                    <a:cxn ang="0">
                      <a:pos x="connsiteX2296" y="connsiteY2296"/>
                    </a:cxn>
                    <a:cxn ang="0">
                      <a:pos x="connsiteX2297" y="connsiteY2297"/>
                    </a:cxn>
                    <a:cxn ang="0">
                      <a:pos x="connsiteX2298" y="connsiteY2298"/>
                    </a:cxn>
                    <a:cxn ang="0">
                      <a:pos x="connsiteX2299" y="connsiteY2299"/>
                    </a:cxn>
                    <a:cxn ang="0">
                      <a:pos x="connsiteX2300" y="connsiteY2300"/>
                    </a:cxn>
                    <a:cxn ang="0">
                      <a:pos x="connsiteX2301" y="connsiteY2301"/>
                    </a:cxn>
                    <a:cxn ang="0">
                      <a:pos x="connsiteX2302" y="connsiteY2302"/>
                    </a:cxn>
                    <a:cxn ang="0">
                      <a:pos x="connsiteX2303" y="connsiteY2303"/>
                    </a:cxn>
                    <a:cxn ang="0">
                      <a:pos x="connsiteX2304" y="connsiteY2304"/>
                    </a:cxn>
                    <a:cxn ang="0">
                      <a:pos x="connsiteX2305" y="connsiteY2305"/>
                    </a:cxn>
                    <a:cxn ang="0">
                      <a:pos x="connsiteX2306" y="connsiteY2306"/>
                    </a:cxn>
                    <a:cxn ang="0">
                      <a:pos x="connsiteX2307" y="connsiteY2307"/>
                    </a:cxn>
                    <a:cxn ang="0">
                      <a:pos x="connsiteX2308" y="connsiteY2308"/>
                    </a:cxn>
                    <a:cxn ang="0">
                      <a:pos x="connsiteX2309" y="connsiteY2309"/>
                    </a:cxn>
                    <a:cxn ang="0">
                      <a:pos x="connsiteX2310" y="connsiteY2310"/>
                    </a:cxn>
                    <a:cxn ang="0">
                      <a:pos x="connsiteX2311" y="connsiteY2311"/>
                    </a:cxn>
                    <a:cxn ang="0">
                      <a:pos x="connsiteX2312" y="connsiteY2312"/>
                    </a:cxn>
                    <a:cxn ang="0">
                      <a:pos x="connsiteX2313" y="connsiteY2313"/>
                    </a:cxn>
                    <a:cxn ang="0">
                      <a:pos x="connsiteX2314" y="connsiteY2314"/>
                    </a:cxn>
                    <a:cxn ang="0">
                      <a:pos x="connsiteX2315" y="connsiteY2315"/>
                    </a:cxn>
                    <a:cxn ang="0">
                      <a:pos x="connsiteX2316" y="connsiteY2316"/>
                    </a:cxn>
                    <a:cxn ang="0">
                      <a:pos x="connsiteX2317" y="connsiteY2317"/>
                    </a:cxn>
                    <a:cxn ang="0">
                      <a:pos x="connsiteX2318" y="connsiteY2318"/>
                    </a:cxn>
                    <a:cxn ang="0">
                      <a:pos x="connsiteX2319" y="connsiteY2319"/>
                    </a:cxn>
                    <a:cxn ang="0">
                      <a:pos x="connsiteX2320" y="connsiteY2320"/>
                    </a:cxn>
                    <a:cxn ang="0">
                      <a:pos x="connsiteX2321" y="connsiteY2321"/>
                    </a:cxn>
                    <a:cxn ang="0">
                      <a:pos x="connsiteX2322" y="connsiteY2322"/>
                    </a:cxn>
                    <a:cxn ang="0">
                      <a:pos x="connsiteX2323" y="connsiteY2323"/>
                    </a:cxn>
                    <a:cxn ang="0">
                      <a:pos x="connsiteX2324" y="connsiteY2324"/>
                    </a:cxn>
                    <a:cxn ang="0">
                      <a:pos x="connsiteX2325" y="connsiteY2325"/>
                    </a:cxn>
                    <a:cxn ang="0">
                      <a:pos x="connsiteX2326" y="connsiteY2326"/>
                    </a:cxn>
                    <a:cxn ang="0">
                      <a:pos x="connsiteX2327" y="connsiteY2327"/>
                    </a:cxn>
                    <a:cxn ang="0">
                      <a:pos x="connsiteX2328" y="connsiteY2328"/>
                    </a:cxn>
                    <a:cxn ang="0">
                      <a:pos x="connsiteX2329" y="connsiteY2329"/>
                    </a:cxn>
                    <a:cxn ang="0">
                      <a:pos x="connsiteX2330" y="connsiteY2330"/>
                    </a:cxn>
                    <a:cxn ang="0">
                      <a:pos x="connsiteX2331" y="connsiteY2331"/>
                    </a:cxn>
                    <a:cxn ang="0">
                      <a:pos x="connsiteX2332" y="connsiteY2332"/>
                    </a:cxn>
                    <a:cxn ang="0">
                      <a:pos x="connsiteX2333" y="connsiteY2333"/>
                    </a:cxn>
                    <a:cxn ang="0">
                      <a:pos x="connsiteX2334" y="connsiteY2334"/>
                    </a:cxn>
                    <a:cxn ang="0">
                      <a:pos x="connsiteX2335" y="connsiteY2335"/>
                    </a:cxn>
                    <a:cxn ang="0">
                      <a:pos x="connsiteX2336" y="connsiteY2336"/>
                    </a:cxn>
                    <a:cxn ang="0">
                      <a:pos x="connsiteX2337" y="connsiteY2337"/>
                    </a:cxn>
                    <a:cxn ang="0">
                      <a:pos x="connsiteX2338" y="connsiteY2338"/>
                    </a:cxn>
                    <a:cxn ang="0">
                      <a:pos x="connsiteX2339" y="connsiteY2339"/>
                    </a:cxn>
                    <a:cxn ang="0">
                      <a:pos x="connsiteX2340" y="connsiteY2340"/>
                    </a:cxn>
                    <a:cxn ang="0">
                      <a:pos x="connsiteX2341" y="connsiteY2341"/>
                    </a:cxn>
                    <a:cxn ang="0">
                      <a:pos x="connsiteX2342" y="connsiteY2342"/>
                    </a:cxn>
                    <a:cxn ang="0">
                      <a:pos x="connsiteX2343" y="connsiteY2343"/>
                    </a:cxn>
                    <a:cxn ang="0">
                      <a:pos x="connsiteX2344" y="connsiteY2344"/>
                    </a:cxn>
                    <a:cxn ang="0">
                      <a:pos x="connsiteX2345" y="connsiteY2345"/>
                    </a:cxn>
                    <a:cxn ang="0">
                      <a:pos x="connsiteX2346" y="connsiteY2346"/>
                    </a:cxn>
                    <a:cxn ang="0">
                      <a:pos x="connsiteX2347" y="connsiteY2347"/>
                    </a:cxn>
                    <a:cxn ang="0">
                      <a:pos x="connsiteX2348" y="connsiteY2348"/>
                    </a:cxn>
                    <a:cxn ang="0">
                      <a:pos x="connsiteX2349" y="connsiteY2349"/>
                    </a:cxn>
                    <a:cxn ang="0">
                      <a:pos x="connsiteX2350" y="connsiteY2350"/>
                    </a:cxn>
                    <a:cxn ang="0">
                      <a:pos x="connsiteX2351" y="connsiteY2351"/>
                    </a:cxn>
                    <a:cxn ang="0">
                      <a:pos x="connsiteX2352" y="connsiteY2352"/>
                    </a:cxn>
                    <a:cxn ang="0">
                      <a:pos x="connsiteX2353" y="connsiteY2353"/>
                    </a:cxn>
                    <a:cxn ang="0">
                      <a:pos x="connsiteX2354" y="connsiteY2354"/>
                    </a:cxn>
                    <a:cxn ang="0">
                      <a:pos x="connsiteX2355" y="connsiteY2355"/>
                    </a:cxn>
                    <a:cxn ang="0">
                      <a:pos x="connsiteX2356" y="connsiteY2356"/>
                    </a:cxn>
                    <a:cxn ang="0">
                      <a:pos x="connsiteX2357" y="connsiteY2357"/>
                    </a:cxn>
                    <a:cxn ang="0">
                      <a:pos x="connsiteX2358" y="connsiteY2358"/>
                    </a:cxn>
                    <a:cxn ang="0">
                      <a:pos x="connsiteX2359" y="connsiteY2359"/>
                    </a:cxn>
                    <a:cxn ang="0">
                      <a:pos x="connsiteX2360" y="connsiteY2360"/>
                    </a:cxn>
                    <a:cxn ang="0">
                      <a:pos x="connsiteX2361" y="connsiteY2361"/>
                    </a:cxn>
                    <a:cxn ang="0">
                      <a:pos x="connsiteX2362" y="connsiteY2362"/>
                    </a:cxn>
                    <a:cxn ang="0">
                      <a:pos x="connsiteX2363" y="connsiteY2363"/>
                    </a:cxn>
                    <a:cxn ang="0">
                      <a:pos x="connsiteX2364" y="connsiteY2364"/>
                    </a:cxn>
                    <a:cxn ang="0">
                      <a:pos x="connsiteX2365" y="connsiteY2365"/>
                    </a:cxn>
                    <a:cxn ang="0">
                      <a:pos x="connsiteX2366" y="connsiteY2366"/>
                    </a:cxn>
                    <a:cxn ang="0">
                      <a:pos x="connsiteX2367" y="connsiteY2367"/>
                    </a:cxn>
                    <a:cxn ang="0">
                      <a:pos x="connsiteX2368" y="connsiteY2368"/>
                    </a:cxn>
                    <a:cxn ang="0">
                      <a:pos x="connsiteX2369" y="connsiteY2369"/>
                    </a:cxn>
                    <a:cxn ang="0">
                      <a:pos x="connsiteX2370" y="connsiteY2370"/>
                    </a:cxn>
                    <a:cxn ang="0">
                      <a:pos x="connsiteX2371" y="connsiteY2371"/>
                    </a:cxn>
                    <a:cxn ang="0">
                      <a:pos x="connsiteX2372" y="connsiteY2372"/>
                    </a:cxn>
                    <a:cxn ang="0">
                      <a:pos x="connsiteX2373" y="connsiteY2373"/>
                    </a:cxn>
                    <a:cxn ang="0">
                      <a:pos x="connsiteX2374" y="connsiteY2374"/>
                    </a:cxn>
                    <a:cxn ang="0">
                      <a:pos x="connsiteX2375" y="connsiteY2375"/>
                    </a:cxn>
                    <a:cxn ang="0">
                      <a:pos x="connsiteX2376" y="connsiteY2376"/>
                    </a:cxn>
                    <a:cxn ang="0">
                      <a:pos x="connsiteX2377" y="connsiteY2377"/>
                    </a:cxn>
                    <a:cxn ang="0">
                      <a:pos x="connsiteX2378" y="connsiteY2378"/>
                    </a:cxn>
                    <a:cxn ang="0">
                      <a:pos x="connsiteX2379" y="connsiteY2379"/>
                    </a:cxn>
                    <a:cxn ang="0">
                      <a:pos x="connsiteX2380" y="connsiteY2380"/>
                    </a:cxn>
                    <a:cxn ang="0">
                      <a:pos x="connsiteX2381" y="connsiteY2381"/>
                    </a:cxn>
                    <a:cxn ang="0">
                      <a:pos x="connsiteX2382" y="connsiteY2382"/>
                    </a:cxn>
                    <a:cxn ang="0">
                      <a:pos x="connsiteX2383" y="connsiteY2383"/>
                    </a:cxn>
                    <a:cxn ang="0">
                      <a:pos x="connsiteX2384" y="connsiteY2384"/>
                    </a:cxn>
                    <a:cxn ang="0">
                      <a:pos x="connsiteX2385" y="connsiteY2385"/>
                    </a:cxn>
                    <a:cxn ang="0">
                      <a:pos x="connsiteX2386" y="connsiteY2386"/>
                    </a:cxn>
                    <a:cxn ang="0">
                      <a:pos x="connsiteX2387" y="connsiteY2387"/>
                    </a:cxn>
                    <a:cxn ang="0">
                      <a:pos x="connsiteX2388" y="connsiteY2388"/>
                    </a:cxn>
                    <a:cxn ang="0">
                      <a:pos x="connsiteX2389" y="connsiteY2389"/>
                    </a:cxn>
                    <a:cxn ang="0">
                      <a:pos x="connsiteX2390" y="connsiteY2390"/>
                    </a:cxn>
                    <a:cxn ang="0">
                      <a:pos x="connsiteX2391" y="connsiteY2391"/>
                    </a:cxn>
                    <a:cxn ang="0">
                      <a:pos x="connsiteX2392" y="connsiteY2392"/>
                    </a:cxn>
                    <a:cxn ang="0">
                      <a:pos x="connsiteX2393" y="connsiteY2393"/>
                    </a:cxn>
                    <a:cxn ang="0">
                      <a:pos x="connsiteX2394" y="connsiteY2394"/>
                    </a:cxn>
                    <a:cxn ang="0">
                      <a:pos x="connsiteX2395" y="connsiteY2395"/>
                    </a:cxn>
                    <a:cxn ang="0">
                      <a:pos x="connsiteX2396" y="connsiteY2396"/>
                    </a:cxn>
                    <a:cxn ang="0">
                      <a:pos x="connsiteX2397" y="connsiteY2397"/>
                    </a:cxn>
                    <a:cxn ang="0">
                      <a:pos x="connsiteX2398" y="connsiteY2398"/>
                    </a:cxn>
                    <a:cxn ang="0">
                      <a:pos x="connsiteX2399" y="connsiteY2399"/>
                    </a:cxn>
                    <a:cxn ang="0">
                      <a:pos x="connsiteX2400" y="connsiteY2400"/>
                    </a:cxn>
                    <a:cxn ang="0">
                      <a:pos x="connsiteX2401" y="connsiteY2401"/>
                    </a:cxn>
                    <a:cxn ang="0">
                      <a:pos x="connsiteX2402" y="connsiteY2402"/>
                    </a:cxn>
                    <a:cxn ang="0">
                      <a:pos x="connsiteX2403" y="connsiteY2403"/>
                    </a:cxn>
                    <a:cxn ang="0">
                      <a:pos x="connsiteX2404" y="connsiteY2404"/>
                    </a:cxn>
                    <a:cxn ang="0">
                      <a:pos x="connsiteX2405" y="connsiteY2405"/>
                    </a:cxn>
                    <a:cxn ang="0">
                      <a:pos x="connsiteX2406" y="connsiteY2406"/>
                    </a:cxn>
                    <a:cxn ang="0">
                      <a:pos x="connsiteX2407" y="connsiteY2407"/>
                    </a:cxn>
                    <a:cxn ang="0">
                      <a:pos x="connsiteX2408" y="connsiteY2408"/>
                    </a:cxn>
                    <a:cxn ang="0">
                      <a:pos x="connsiteX2409" y="connsiteY2409"/>
                    </a:cxn>
                    <a:cxn ang="0">
                      <a:pos x="connsiteX2410" y="connsiteY2410"/>
                    </a:cxn>
                    <a:cxn ang="0">
                      <a:pos x="connsiteX2411" y="connsiteY2411"/>
                    </a:cxn>
                    <a:cxn ang="0">
                      <a:pos x="connsiteX2412" y="connsiteY2412"/>
                    </a:cxn>
                    <a:cxn ang="0">
                      <a:pos x="connsiteX2413" y="connsiteY2413"/>
                    </a:cxn>
                    <a:cxn ang="0">
                      <a:pos x="connsiteX2414" y="connsiteY2414"/>
                    </a:cxn>
                    <a:cxn ang="0">
                      <a:pos x="connsiteX2415" y="connsiteY2415"/>
                    </a:cxn>
                    <a:cxn ang="0">
                      <a:pos x="connsiteX2416" y="connsiteY2416"/>
                    </a:cxn>
                    <a:cxn ang="0">
                      <a:pos x="connsiteX2417" y="connsiteY2417"/>
                    </a:cxn>
                    <a:cxn ang="0">
                      <a:pos x="connsiteX2418" y="connsiteY2418"/>
                    </a:cxn>
                    <a:cxn ang="0">
                      <a:pos x="connsiteX2419" y="connsiteY2419"/>
                    </a:cxn>
                    <a:cxn ang="0">
                      <a:pos x="connsiteX2420" y="connsiteY2420"/>
                    </a:cxn>
                    <a:cxn ang="0">
                      <a:pos x="connsiteX2421" y="connsiteY2421"/>
                    </a:cxn>
                    <a:cxn ang="0">
                      <a:pos x="connsiteX2422" y="connsiteY2422"/>
                    </a:cxn>
                    <a:cxn ang="0">
                      <a:pos x="connsiteX2423" y="connsiteY2423"/>
                    </a:cxn>
                    <a:cxn ang="0">
                      <a:pos x="connsiteX2424" y="connsiteY2424"/>
                    </a:cxn>
                    <a:cxn ang="0">
                      <a:pos x="connsiteX2425" y="connsiteY2425"/>
                    </a:cxn>
                    <a:cxn ang="0">
                      <a:pos x="connsiteX2426" y="connsiteY2426"/>
                    </a:cxn>
                    <a:cxn ang="0">
                      <a:pos x="connsiteX2427" y="connsiteY2427"/>
                    </a:cxn>
                    <a:cxn ang="0">
                      <a:pos x="connsiteX2428" y="connsiteY2428"/>
                    </a:cxn>
                    <a:cxn ang="0">
                      <a:pos x="connsiteX2429" y="connsiteY2429"/>
                    </a:cxn>
                    <a:cxn ang="0">
                      <a:pos x="connsiteX2430" y="connsiteY2430"/>
                    </a:cxn>
                    <a:cxn ang="0">
                      <a:pos x="connsiteX2431" y="connsiteY2431"/>
                    </a:cxn>
                    <a:cxn ang="0">
                      <a:pos x="connsiteX2432" y="connsiteY2432"/>
                    </a:cxn>
                    <a:cxn ang="0">
                      <a:pos x="connsiteX2433" y="connsiteY2433"/>
                    </a:cxn>
                    <a:cxn ang="0">
                      <a:pos x="connsiteX2434" y="connsiteY2434"/>
                    </a:cxn>
                    <a:cxn ang="0">
                      <a:pos x="connsiteX2435" y="connsiteY2435"/>
                    </a:cxn>
                    <a:cxn ang="0">
                      <a:pos x="connsiteX2436" y="connsiteY2436"/>
                    </a:cxn>
                    <a:cxn ang="0">
                      <a:pos x="connsiteX2437" y="connsiteY2437"/>
                    </a:cxn>
                    <a:cxn ang="0">
                      <a:pos x="connsiteX2438" y="connsiteY2438"/>
                    </a:cxn>
                    <a:cxn ang="0">
                      <a:pos x="connsiteX2439" y="connsiteY2439"/>
                    </a:cxn>
                    <a:cxn ang="0">
                      <a:pos x="connsiteX2440" y="connsiteY2440"/>
                    </a:cxn>
                    <a:cxn ang="0">
                      <a:pos x="connsiteX2441" y="connsiteY2441"/>
                    </a:cxn>
                    <a:cxn ang="0">
                      <a:pos x="connsiteX2442" y="connsiteY2442"/>
                    </a:cxn>
                    <a:cxn ang="0">
                      <a:pos x="connsiteX2443" y="connsiteY2443"/>
                    </a:cxn>
                    <a:cxn ang="0">
                      <a:pos x="connsiteX2444" y="connsiteY2444"/>
                    </a:cxn>
                    <a:cxn ang="0">
                      <a:pos x="connsiteX2445" y="connsiteY2445"/>
                    </a:cxn>
                    <a:cxn ang="0">
                      <a:pos x="connsiteX2446" y="connsiteY2446"/>
                    </a:cxn>
                    <a:cxn ang="0">
                      <a:pos x="connsiteX2447" y="connsiteY2447"/>
                    </a:cxn>
                    <a:cxn ang="0">
                      <a:pos x="connsiteX2448" y="connsiteY2448"/>
                    </a:cxn>
                    <a:cxn ang="0">
                      <a:pos x="connsiteX2449" y="connsiteY2449"/>
                    </a:cxn>
                    <a:cxn ang="0">
                      <a:pos x="connsiteX2450" y="connsiteY2450"/>
                    </a:cxn>
                    <a:cxn ang="0">
                      <a:pos x="connsiteX2451" y="connsiteY2451"/>
                    </a:cxn>
                    <a:cxn ang="0">
                      <a:pos x="connsiteX2452" y="connsiteY2452"/>
                    </a:cxn>
                    <a:cxn ang="0">
                      <a:pos x="connsiteX2453" y="connsiteY2453"/>
                    </a:cxn>
                    <a:cxn ang="0">
                      <a:pos x="connsiteX2454" y="connsiteY2454"/>
                    </a:cxn>
                    <a:cxn ang="0">
                      <a:pos x="connsiteX2455" y="connsiteY2455"/>
                    </a:cxn>
                    <a:cxn ang="0">
                      <a:pos x="connsiteX2456" y="connsiteY2456"/>
                    </a:cxn>
                    <a:cxn ang="0">
                      <a:pos x="connsiteX2457" y="connsiteY2457"/>
                    </a:cxn>
                    <a:cxn ang="0">
                      <a:pos x="connsiteX2458" y="connsiteY2458"/>
                    </a:cxn>
                    <a:cxn ang="0">
                      <a:pos x="connsiteX2459" y="connsiteY2459"/>
                    </a:cxn>
                    <a:cxn ang="0">
                      <a:pos x="connsiteX2460" y="connsiteY2460"/>
                    </a:cxn>
                    <a:cxn ang="0">
                      <a:pos x="connsiteX2461" y="connsiteY2461"/>
                    </a:cxn>
                    <a:cxn ang="0">
                      <a:pos x="connsiteX2462" y="connsiteY2462"/>
                    </a:cxn>
                    <a:cxn ang="0">
                      <a:pos x="connsiteX2463" y="connsiteY2463"/>
                    </a:cxn>
                    <a:cxn ang="0">
                      <a:pos x="connsiteX2464" y="connsiteY2464"/>
                    </a:cxn>
                    <a:cxn ang="0">
                      <a:pos x="connsiteX2465" y="connsiteY2465"/>
                    </a:cxn>
                    <a:cxn ang="0">
                      <a:pos x="connsiteX2466" y="connsiteY2466"/>
                    </a:cxn>
                    <a:cxn ang="0">
                      <a:pos x="connsiteX2467" y="connsiteY2467"/>
                    </a:cxn>
                    <a:cxn ang="0">
                      <a:pos x="connsiteX2468" y="connsiteY2468"/>
                    </a:cxn>
                    <a:cxn ang="0">
                      <a:pos x="connsiteX2469" y="connsiteY2469"/>
                    </a:cxn>
                    <a:cxn ang="0">
                      <a:pos x="connsiteX2470" y="connsiteY2470"/>
                    </a:cxn>
                    <a:cxn ang="0">
                      <a:pos x="connsiteX2471" y="connsiteY2471"/>
                    </a:cxn>
                    <a:cxn ang="0">
                      <a:pos x="connsiteX2472" y="connsiteY2472"/>
                    </a:cxn>
                    <a:cxn ang="0">
                      <a:pos x="connsiteX2473" y="connsiteY2473"/>
                    </a:cxn>
                    <a:cxn ang="0">
                      <a:pos x="connsiteX2474" y="connsiteY2474"/>
                    </a:cxn>
                    <a:cxn ang="0">
                      <a:pos x="connsiteX2475" y="connsiteY2475"/>
                    </a:cxn>
                    <a:cxn ang="0">
                      <a:pos x="connsiteX2476" y="connsiteY2476"/>
                    </a:cxn>
                    <a:cxn ang="0">
                      <a:pos x="connsiteX2477" y="connsiteY2477"/>
                    </a:cxn>
                    <a:cxn ang="0">
                      <a:pos x="connsiteX2478" y="connsiteY2478"/>
                    </a:cxn>
                    <a:cxn ang="0">
                      <a:pos x="connsiteX2479" y="connsiteY2479"/>
                    </a:cxn>
                    <a:cxn ang="0">
                      <a:pos x="connsiteX2480" y="connsiteY2480"/>
                    </a:cxn>
                    <a:cxn ang="0">
                      <a:pos x="connsiteX2481" y="connsiteY2481"/>
                    </a:cxn>
                    <a:cxn ang="0">
                      <a:pos x="connsiteX2482" y="connsiteY2482"/>
                    </a:cxn>
                    <a:cxn ang="0">
                      <a:pos x="connsiteX2483" y="connsiteY2483"/>
                    </a:cxn>
                    <a:cxn ang="0">
                      <a:pos x="connsiteX2484" y="connsiteY2484"/>
                    </a:cxn>
                    <a:cxn ang="0">
                      <a:pos x="connsiteX2485" y="connsiteY2485"/>
                    </a:cxn>
                    <a:cxn ang="0">
                      <a:pos x="connsiteX2486" y="connsiteY2486"/>
                    </a:cxn>
                    <a:cxn ang="0">
                      <a:pos x="connsiteX2487" y="connsiteY2487"/>
                    </a:cxn>
                    <a:cxn ang="0">
                      <a:pos x="connsiteX2488" y="connsiteY2488"/>
                    </a:cxn>
                    <a:cxn ang="0">
                      <a:pos x="connsiteX2489" y="connsiteY2489"/>
                    </a:cxn>
                    <a:cxn ang="0">
                      <a:pos x="connsiteX2490" y="connsiteY2490"/>
                    </a:cxn>
                    <a:cxn ang="0">
                      <a:pos x="connsiteX2491" y="connsiteY2491"/>
                    </a:cxn>
                    <a:cxn ang="0">
                      <a:pos x="connsiteX2492" y="connsiteY2492"/>
                    </a:cxn>
                    <a:cxn ang="0">
                      <a:pos x="connsiteX2493" y="connsiteY2493"/>
                    </a:cxn>
                    <a:cxn ang="0">
                      <a:pos x="connsiteX2494" y="connsiteY2494"/>
                    </a:cxn>
                    <a:cxn ang="0">
                      <a:pos x="connsiteX2495" y="connsiteY2495"/>
                    </a:cxn>
                    <a:cxn ang="0">
                      <a:pos x="connsiteX2496" y="connsiteY2496"/>
                    </a:cxn>
                    <a:cxn ang="0">
                      <a:pos x="connsiteX2497" y="connsiteY2497"/>
                    </a:cxn>
                    <a:cxn ang="0">
                      <a:pos x="connsiteX2498" y="connsiteY2498"/>
                    </a:cxn>
                    <a:cxn ang="0">
                      <a:pos x="connsiteX2499" y="connsiteY2499"/>
                    </a:cxn>
                    <a:cxn ang="0">
                      <a:pos x="connsiteX2500" y="connsiteY2500"/>
                    </a:cxn>
                    <a:cxn ang="0">
                      <a:pos x="connsiteX2501" y="connsiteY2501"/>
                    </a:cxn>
                    <a:cxn ang="0">
                      <a:pos x="connsiteX2502" y="connsiteY2502"/>
                    </a:cxn>
                    <a:cxn ang="0">
                      <a:pos x="connsiteX2503" y="connsiteY2503"/>
                    </a:cxn>
                    <a:cxn ang="0">
                      <a:pos x="connsiteX2504" y="connsiteY2504"/>
                    </a:cxn>
                    <a:cxn ang="0">
                      <a:pos x="connsiteX2505" y="connsiteY2505"/>
                    </a:cxn>
                    <a:cxn ang="0">
                      <a:pos x="connsiteX2506" y="connsiteY2506"/>
                    </a:cxn>
                    <a:cxn ang="0">
                      <a:pos x="connsiteX2507" y="connsiteY2507"/>
                    </a:cxn>
                    <a:cxn ang="0">
                      <a:pos x="connsiteX2508" y="connsiteY2508"/>
                    </a:cxn>
                    <a:cxn ang="0">
                      <a:pos x="connsiteX2509" y="connsiteY2509"/>
                    </a:cxn>
                    <a:cxn ang="0">
                      <a:pos x="connsiteX2510" y="connsiteY2510"/>
                    </a:cxn>
                    <a:cxn ang="0">
                      <a:pos x="connsiteX2511" y="connsiteY2511"/>
                    </a:cxn>
                    <a:cxn ang="0">
                      <a:pos x="connsiteX2512" y="connsiteY2512"/>
                    </a:cxn>
                    <a:cxn ang="0">
                      <a:pos x="connsiteX2513" y="connsiteY2513"/>
                    </a:cxn>
                    <a:cxn ang="0">
                      <a:pos x="connsiteX2514" y="connsiteY2514"/>
                    </a:cxn>
                    <a:cxn ang="0">
                      <a:pos x="connsiteX2515" y="connsiteY2515"/>
                    </a:cxn>
                    <a:cxn ang="0">
                      <a:pos x="connsiteX2516" y="connsiteY2516"/>
                    </a:cxn>
                    <a:cxn ang="0">
                      <a:pos x="connsiteX2517" y="connsiteY2517"/>
                    </a:cxn>
                    <a:cxn ang="0">
                      <a:pos x="connsiteX2518" y="connsiteY2518"/>
                    </a:cxn>
                    <a:cxn ang="0">
                      <a:pos x="connsiteX2519" y="connsiteY2519"/>
                    </a:cxn>
                    <a:cxn ang="0">
                      <a:pos x="connsiteX2520" y="connsiteY2520"/>
                    </a:cxn>
                    <a:cxn ang="0">
                      <a:pos x="connsiteX2521" y="connsiteY2521"/>
                    </a:cxn>
                    <a:cxn ang="0">
                      <a:pos x="connsiteX2522" y="connsiteY2522"/>
                    </a:cxn>
                    <a:cxn ang="0">
                      <a:pos x="connsiteX2523" y="connsiteY2523"/>
                    </a:cxn>
                    <a:cxn ang="0">
                      <a:pos x="connsiteX2524" y="connsiteY2524"/>
                    </a:cxn>
                    <a:cxn ang="0">
                      <a:pos x="connsiteX2525" y="connsiteY2525"/>
                    </a:cxn>
                    <a:cxn ang="0">
                      <a:pos x="connsiteX2526" y="connsiteY2526"/>
                    </a:cxn>
                    <a:cxn ang="0">
                      <a:pos x="connsiteX2527" y="connsiteY2527"/>
                    </a:cxn>
                    <a:cxn ang="0">
                      <a:pos x="connsiteX2528" y="connsiteY2528"/>
                    </a:cxn>
                    <a:cxn ang="0">
                      <a:pos x="connsiteX2529" y="connsiteY2529"/>
                    </a:cxn>
                    <a:cxn ang="0">
                      <a:pos x="connsiteX2530" y="connsiteY2530"/>
                    </a:cxn>
                    <a:cxn ang="0">
                      <a:pos x="connsiteX2531" y="connsiteY2531"/>
                    </a:cxn>
                    <a:cxn ang="0">
                      <a:pos x="connsiteX2532" y="connsiteY2532"/>
                    </a:cxn>
                    <a:cxn ang="0">
                      <a:pos x="connsiteX2533" y="connsiteY2533"/>
                    </a:cxn>
                    <a:cxn ang="0">
                      <a:pos x="connsiteX2534" y="connsiteY2534"/>
                    </a:cxn>
                    <a:cxn ang="0">
                      <a:pos x="connsiteX2535" y="connsiteY2535"/>
                    </a:cxn>
                    <a:cxn ang="0">
                      <a:pos x="connsiteX2536" y="connsiteY2536"/>
                    </a:cxn>
                    <a:cxn ang="0">
                      <a:pos x="connsiteX2537" y="connsiteY2537"/>
                    </a:cxn>
                    <a:cxn ang="0">
                      <a:pos x="connsiteX2538" y="connsiteY2538"/>
                    </a:cxn>
                    <a:cxn ang="0">
                      <a:pos x="connsiteX2539" y="connsiteY2539"/>
                    </a:cxn>
                    <a:cxn ang="0">
                      <a:pos x="connsiteX2540" y="connsiteY2540"/>
                    </a:cxn>
                    <a:cxn ang="0">
                      <a:pos x="connsiteX2541" y="connsiteY2541"/>
                    </a:cxn>
                    <a:cxn ang="0">
                      <a:pos x="connsiteX2542" y="connsiteY2542"/>
                    </a:cxn>
                    <a:cxn ang="0">
                      <a:pos x="connsiteX2543" y="connsiteY2543"/>
                    </a:cxn>
                    <a:cxn ang="0">
                      <a:pos x="connsiteX2544" y="connsiteY2544"/>
                    </a:cxn>
                    <a:cxn ang="0">
                      <a:pos x="connsiteX2545" y="connsiteY2545"/>
                    </a:cxn>
                    <a:cxn ang="0">
                      <a:pos x="connsiteX2546" y="connsiteY2546"/>
                    </a:cxn>
                    <a:cxn ang="0">
                      <a:pos x="connsiteX2547" y="connsiteY2547"/>
                    </a:cxn>
                    <a:cxn ang="0">
                      <a:pos x="connsiteX2548" y="connsiteY2548"/>
                    </a:cxn>
                    <a:cxn ang="0">
                      <a:pos x="connsiteX2549" y="connsiteY2549"/>
                    </a:cxn>
                    <a:cxn ang="0">
                      <a:pos x="connsiteX2550" y="connsiteY2550"/>
                    </a:cxn>
                    <a:cxn ang="0">
                      <a:pos x="connsiteX2551" y="connsiteY2551"/>
                    </a:cxn>
                    <a:cxn ang="0">
                      <a:pos x="connsiteX2552" y="connsiteY2552"/>
                    </a:cxn>
                    <a:cxn ang="0">
                      <a:pos x="connsiteX2553" y="connsiteY2553"/>
                    </a:cxn>
                    <a:cxn ang="0">
                      <a:pos x="connsiteX2554" y="connsiteY2554"/>
                    </a:cxn>
                    <a:cxn ang="0">
                      <a:pos x="connsiteX2555" y="connsiteY2555"/>
                    </a:cxn>
                    <a:cxn ang="0">
                      <a:pos x="connsiteX2556" y="connsiteY2556"/>
                    </a:cxn>
                    <a:cxn ang="0">
                      <a:pos x="connsiteX2557" y="connsiteY2557"/>
                    </a:cxn>
                    <a:cxn ang="0">
                      <a:pos x="connsiteX2558" y="connsiteY2558"/>
                    </a:cxn>
                    <a:cxn ang="0">
                      <a:pos x="connsiteX2559" y="connsiteY2559"/>
                    </a:cxn>
                    <a:cxn ang="0">
                      <a:pos x="connsiteX2560" y="connsiteY2560"/>
                    </a:cxn>
                    <a:cxn ang="0">
                      <a:pos x="connsiteX2561" y="connsiteY2561"/>
                    </a:cxn>
                    <a:cxn ang="0">
                      <a:pos x="connsiteX2562" y="connsiteY2562"/>
                    </a:cxn>
                    <a:cxn ang="0">
                      <a:pos x="connsiteX2563" y="connsiteY2563"/>
                    </a:cxn>
                    <a:cxn ang="0">
                      <a:pos x="connsiteX2564" y="connsiteY2564"/>
                    </a:cxn>
                    <a:cxn ang="0">
                      <a:pos x="connsiteX2565" y="connsiteY2565"/>
                    </a:cxn>
                    <a:cxn ang="0">
                      <a:pos x="connsiteX2566" y="connsiteY2566"/>
                    </a:cxn>
                    <a:cxn ang="0">
                      <a:pos x="connsiteX2567" y="connsiteY2567"/>
                    </a:cxn>
                    <a:cxn ang="0">
                      <a:pos x="connsiteX2568" y="connsiteY2568"/>
                    </a:cxn>
                    <a:cxn ang="0">
                      <a:pos x="connsiteX2569" y="connsiteY2569"/>
                    </a:cxn>
                    <a:cxn ang="0">
                      <a:pos x="connsiteX2570" y="connsiteY2570"/>
                    </a:cxn>
                    <a:cxn ang="0">
                      <a:pos x="connsiteX2571" y="connsiteY2571"/>
                    </a:cxn>
                    <a:cxn ang="0">
                      <a:pos x="connsiteX2572" y="connsiteY2572"/>
                    </a:cxn>
                    <a:cxn ang="0">
                      <a:pos x="connsiteX2573" y="connsiteY2573"/>
                    </a:cxn>
                    <a:cxn ang="0">
                      <a:pos x="connsiteX2574" y="connsiteY2574"/>
                    </a:cxn>
                    <a:cxn ang="0">
                      <a:pos x="connsiteX2575" y="connsiteY2575"/>
                    </a:cxn>
                    <a:cxn ang="0">
                      <a:pos x="connsiteX2576" y="connsiteY2576"/>
                    </a:cxn>
                    <a:cxn ang="0">
                      <a:pos x="connsiteX2577" y="connsiteY2577"/>
                    </a:cxn>
                    <a:cxn ang="0">
                      <a:pos x="connsiteX2578" y="connsiteY2578"/>
                    </a:cxn>
                    <a:cxn ang="0">
                      <a:pos x="connsiteX2579" y="connsiteY2579"/>
                    </a:cxn>
                    <a:cxn ang="0">
                      <a:pos x="connsiteX2580" y="connsiteY2580"/>
                    </a:cxn>
                    <a:cxn ang="0">
                      <a:pos x="connsiteX2581" y="connsiteY2581"/>
                    </a:cxn>
                    <a:cxn ang="0">
                      <a:pos x="connsiteX2582" y="connsiteY2582"/>
                    </a:cxn>
                    <a:cxn ang="0">
                      <a:pos x="connsiteX2583" y="connsiteY2583"/>
                    </a:cxn>
                    <a:cxn ang="0">
                      <a:pos x="connsiteX2584" y="connsiteY2584"/>
                    </a:cxn>
                    <a:cxn ang="0">
                      <a:pos x="connsiteX2585" y="connsiteY2585"/>
                    </a:cxn>
                    <a:cxn ang="0">
                      <a:pos x="connsiteX2586" y="connsiteY2586"/>
                    </a:cxn>
                    <a:cxn ang="0">
                      <a:pos x="connsiteX2587" y="connsiteY2587"/>
                    </a:cxn>
                    <a:cxn ang="0">
                      <a:pos x="connsiteX2588" y="connsiteY2588"/>
                    </a:cxn>
                    <a:cxn ang="0">
                      <a:pos x="connsiteX2589" y="connsiteY2589"/>
                    </a:cxn>
                    <a:cxn ang="0">
                      <a:pos x="connsiteX2590" y="connsiteY2590"/>
                    </a:cxn>
                    <a:cxn ang="0">
                      <a:pos x="connsiteX2591" y="connsiteY2591"/>
                    </a:cxn>
                    <a:cxn ang="0">
                      <a:pos x="connsiteX2592" y="connsiteY2592"/>
                    </a:cxn>
                    <a:cxn ang="0">
                      <a:pos x="connsiteX2593" y="connsiteY2593"/>
                    </a:cxn>
                    <a:cxn ang="0">
                      <a:pos x="connsiteX2594" y="connsiteY2594"/>
                    </a:cxn>
                    <a:cxn ang="0">
                      <a:pos x="connsiteX2595" y="connsiteY2595"/>
                    </a:cxn>
                    <a:cxn ang="0">
                      <a:pos x="connsiteX2596" y="connsiteY2596"/>
                    </a:cxn>
                    <a:cxn ang="0">
                      <a:pos x="connsiteX2597" y="connsiteY2597"/>
                    </a:cxn>
                    <a:cxn ang="0">
                      <a:pos x="connsiteX2598" y="connsiteY2598"/>
                    </a:cxn>
                    <a:cxn ang="0">
                      <a:pos x="connsiteX2599" y="connsiteY2599"/>
                    </a:cxn>
                    <a:cxn ang="0">
                      <a:pos x="connsiteX2600" y="connsiteY2600"/>
                    </a:cxn>
                    <a:cxn ang="0">
                      <a:pos x="connsiteX2601" y="connsiteY2601"/>
                    </a:cxn>
                    <a:cxn ang="0">
                      <a:pos x="connsiteX2602" y="connsiteY2602"/>
                    </a:cxn>
                    <a:cxn ang="0">
                      <a:pos x="connsiteX2603" y="connsiteY2603"/>
                    </a:cxn>
                    <a:cxn ang="0">
                      <a:pos x="connsiteX2604" y="connsiteY2604"/>
                    </a:cxn>
                    <a:cxn ang="0">
                      <a:pos x="connsiteX2605" y="connsiteY2605"/>
                    </a:cxn>
                    <a:cxn ang="0">
                      <a:pos x="connsiteX2606" y="connsiteY2606"/>
                    </a:cxn>
                    <a:cxn ang="0">
                      <a:pos x="connsiteX2607" y="connsiteY2607"/>
                    </a:cxn>
                    <a:cxn ang="0">
                      <a:pos x="connsiteX2608" y="connsiteY2608"/>
                    </a:cxn>
                    <a:cxn ang="0">
                      <a:pos x="connsiteX2609" y="connsiteY2609"/>
                    </a:cxn>
                    <a:cxn ang="0">
                      <a:pos x="connsiteX2610" y="connsiteY2610"/>
                    </a:cxn>
                    <a:cxn ang="0">
                      <a:pos x="connsiteX2611" y="connsiteY2611"/>
                    </a:cxn>
                    <a:cxn ang="0">
                      <a:pos x="connsiteX2612" y="connsiteY2612"/>
                    </a:cxn>
                    <a:cxn ang="0">
                      <a:pos x="connsiteX2613" y="connsiteY2613"/>
                    </a:cxn>
                    <a:cxn ang="0">
                      <a:pos x="connsiteX2614" y="connsiteY2614"/>
                    </a:cxn>
                    <a:cxn ang="0">
                      <a:pos x="connsiteX2615" y="connsiteY2615"/>
                    </a:cxn>
                    <a:cxn ang="0">
                      <a:pos x="connsiteX2616" y="connsiteY2616"/>
                    </a:cxn>
                    <a:cxn ang="0">
                      <a:pos x="connsiteX2617" y="connsiteY2617"/>
                    </a:cxn>
                    <a:cxn ang="0">
                      <a:pos x="connsiteX2618" y="connsiteY2618"/>
                    </a:cxn>
                    <a:cxn ang="0">
                      <a:pos x="connsiteX2619" y="connsiteY2619"/>
                    </a:cxn>
                    <a:cxn ang="0">
                      <a:pos x="connsiteX2620" y="connsiteY2620"/>
                    </a:cxn>
                    <a:cxn ang="0">
                      <a:pos x="connsiteX2621" y="connsiteY2621"/>
                    </a:cxn>
                    <a:cxn ang="0">
                      <a:pos x="connsiteX2622" y="connsiteY2622"/>
                    </a:cxn>
                    <a:cxn ang="0">
                      <a:pos x="connsiteX2623" y="connsiteY2623"/>
                    </a:cxn>
                    <a:cxn ang="0">
                      <a:pos x="connsiteX2624" y="connsiteY2624"/>
                    </a:cxn>
                    <a:cxn ang="0">
                      <a:pos x="connsiteX2625" y="connsiteY2625"/>
                    </a:cxn>
                    <a:cxn ang="0">
                      <a:pos x="connsiteX2626" y="connsiteY2626"/>
                    </a:cxn>
                    <a:cxn ang="0">
                      <a:pos x="connsiteX2627" y="connsiteY2627"/>
                    </a:cxn>
                    <a:cxn ang="0">
                      <a:pos x="connsiteX2628" y="connsiteY2628"/>
                    </a:cxn>
                    <a:cxn ang="0">
                      <a:pos x="connsiteX2629" y="connsiteY2629"/>
                    </a:cxn>
                    <a:cxn ang="0">
                      <a:pos x="connsiteX2630" y="connsiteY2630"/>
                    </a:cxn>
                    <a:cxn ang="0">
                      <a:pos x="connsiteX2631" y="connsiteY2631"/>
                    </a:cxn>
                    <a:cxn ang="0">
                      <a:pos x="connsiteX2632" y="connsiteY2632"/>
                    </a:cxn>
                    <a:cxn ang="0">
                      <a:pos x="connsiteX2633" y="connsiteY2633"/>
                    </a:cxn>
                    <a:cxn ang="0">
                      <a:pos x="connsiteX2634" y="connsiteY2634"/>
                    </a:cxn>
                    <a:cxn ang="0">
                      <a:pos x="connsiteX2635" y="connsiteY2635"/>
                    </a:cxn>
                    <a:cxn ang="0">
                      <a:pos x="connsiteX2636" y="connsiteY2636"/>
                    </a:cxn>
                    <a:cxn ang="0">
                      <a:pos x="connsiteX2637" y="connsiteY2637"/>
                    </a:cxn>
                    <a:cxn ang="0">
                      <a:pos x="connsiteX2638" y="connsiteY2638"/>
                    </a:cxn>
                    <a:cxn ang="0">
                      <a:pos x="connsiteX2639" y="connsiteY2639"/>
                    </a:cxn>
                    <a:cxn ang="0">
                      <a:pos x="connsiteX2640" y="connsiteY2640"/>
                    </a:cxn>
                    <a:cxn ang="0">
                      <a:pos x="connsiteX2641" y="connsiteY2641"/>
                    </a:cxn>
                    <a:cxn ang="0">
                      <a:pos x="connsiteX2642" y="connsiteY2642"/>
                    </a:cxn>
                    <a:cxn ang="0">
                      <a:pos x="connsiteX2643" y="connsiteY2643"/>
                    </a:cxn>
                    <a:cxn ang="0">
                      <a:pos x="connsiteX2644" y="connsiteY2644"/>
                    </a:cxn>
                    <a:cxn ang="0">
                      <a:pos x="connsiteX2645" y="connsiteY2645"/>
                    </a:cxn>
                    <a:cxn ang="0">
                      <a:pos x="connsiteX2646" y="connsiteY2646"/>
                    </a:cxn>
                    <a:cxn ang="0">
                      <a:pos x="connsiteX2647" y="connsiteY2647"/>
                    </a:cxn>
                    <a:cxn ang="0">
                      <a:pos x="connsiteX2648" y="connsiteY2648"/>
                    </a:cxn>
                    <a:cxn ang="0">
                      <a:pos x="connsiteX2649" y="connsiteY2649"/>
                    </a:cxn>
                    <a:cxn ang="0">
                      <a:pos x="connsiteX2650" y="connsiteY2650"/>
                    </a:cxn>
                    <a:cxn ang="0">
                      <a:pos x="connsiteX2651" y="connsiteY2651"/>
                    </a:cxn>
                    <a:cxn ang="0">
                      <a:pos x="connsiteX2652" y="connsiteY2652"/>
                    </a:cxn>
                    <a:cxn ang="0">
                      <a:pos x="connsiteX2653" y="connsiteY2653"/>
                    </a:cxn>
                    <a:cxn ang="0">
                      <a:pos x="connsiteX2654" y="connsiteY2654"/>
                    </a:cxn>
                    <a:cxn ang="0">
                      <a:pos x="connsiteX2655" y="connsiteY2655"/>
                    </a:cxn>
                    <a:cxn ang="0">
                      <a:pos x="connsiteX2656" y="connsiteY2656"/>
                    </a:cxn>
                    <a:cxn ang="0">
                      <a:pos x="connsiteX2657" y="connsiteY2657"/>
                    </a:cxn>
                    <a:cxn ang="0">
                      <a:pos x="connsiteX2658" y="connsiteY2658"/>
                    </a:cxn>
                    <a:cxn ang="0">
                      <a:pos x="connsiteX2659" y="connsiteY2659"/>
                    </a:cxn>
                    <a:cxn ang="0">
                      <a:pos x="connsiteX2660" y="connsiteY2660"/>
                    </a:cxn>
                    <a:cxn ang="0">
                      <a:pos x="connsiteX2661" y="connsiteY2661"/>
                    </a:cxn>
                    <a:cxn ang="0">
                      <a:pos x="connsiteX2662" y="connsiteY2662"/>
                    </a:cxn>
                    <a:cxn ang="0">
                      <a:pos x="connsiteX2663" y="connsiteY2663"/>
                    </a:cxn>
                    <a:cxn ang="0">
                      <a:pos x="connsiteX2664" y="connsiteY2664"/>
                    </a:cxn>
                    <a:cxn ang="0">
                      <a:pos x="connsiteX2665" y="connsiteY2665"/>
                    </a:cxn>
                    <a:cxn ang="0">
                      <a:pos x="connsiteX2666" y="connsiteY2666"/>
                    </a:cxn>
                    <a:cxn ang="0">
                      <a:pos x="connsiteX2667" y="connsiteY2667"/>
                    </a:cxn>
                    <a:cxn ang="0">
                      <a:pos x="connsiteX2668" y="connsiteY2668"/>
                    </a:cxn>
                    <a:cxn ang="0">
                      <a:pos x="connsiteX2669" y="connsiteY2669"/>
                    </a:cxn>
                    <a:cxn ang="0">
                      <a:pos x="connsiteX2670" y="connsiteY2670"/>
                    </a:cxn>
                    <a:cxn ang="0">
                      <a:pos x="connsiteX2671" y="connsiteY2671"/>
                    </a:cxn>
                    <a:cxn ang="0">
                      <a:pos x="connsiteX2672" y="connsiteY2672"/>
                    </a:cxn>
                    <a:cxn ang="0">
                      <a:pos x="connsiteX2673" y="connsiteY2673"/>
                    </a:cxn>
                    <a:cxn ang="0">
                      <a:pos x="connsiteX2674" y="connsiteY2674"/>
                    </a:cxn>
                    <a:cxn ang="0">
                      <a:pos x="connsiteX2675" y="connsiteY2675"/>
                    </a:cxn>
                    <a:cxn ang="0">
                      <a:pos x="connsiteX2676" y="connsiteY2676"/>
                    </a:cxn>
                    <a:cxn ang="0">
                      <a:pos x="connsiteX2677" y="connsiteY2677"/>
                    </a:cxn>
                    <a:cxn ang="0">
                      <a:pos x="connsiteX2678" y="connsiteY2678"/>
                    </a:cxn>
                    <a:cxn ang="0">
                      <a:pos x="connsiteX2679" y="connsiteY2679"/>
                    </a:cxn>
                    <a:cxn ang="0">
                      <a:pos x="connsiteX2680" y="connsiteY2680"/>
                    </a:cxn>
                    <a:cxn ang="0">
                      <a:pos x="connsiteX2681" y="connsiteY2681"/>
                    </a:cxn>
                    <a:cxn ang="0">
                      <a:pos x="connsiteX2682" y="connsiteY2682"/>
                    </a:cxn>
                    <a:cxn ang="0">
                      <a:pos x="connsiteX2683" y="connsiteY2683"/>
                    </a:cxn>
                    <a:cxn ang="0">
                      <a:pos x="connsiteX2684" y="connsiteY2684"/>
                    </a:cxn>
                    <a:cxn ang="0">
                      <a:pos x="connsiteX2685" y="connsiteY2685"/>
                    </a:cxn>
                    <a:cxn ang="0">
                      <a:pos x="connsiteX2686" y="connsiteY2686"/>
                    </a:cxn>
                    <a:cxn ang="0">
                      <a:pos x="connsiteX2687" y="connsiteY2687"/>
                    </a:cxn>
                    <a:cxn ang="0">
                      <a:pos x="connsiteX2688" y="connsiteY2688"/>
                    </a:cxn>
                    <a:cxn ang="0">
                      <a:pos x="connsiteX2689" y="connsiteY2689"/>
                    </a:cxn>
                    <a:cxn ang="0">
                      <a:pos x="connsiteX2690" y="connsiteY2690"/>
                    </a:cxn>
                    <a:cxn ang="0">
                      <a:pos x="connsiteX2691" y="connsiteY2691"/>
                    </a:cxn>
                    <a:cxn ang="0">
                      <a:pos x="connsiteX2692" y="connsiteY2692"/>
                    </a:cxn>
                    <a:cxn ang="0">
                      <a:pos x="connsiteX2693" y="connsiteY2693"/>
                    </a:cxn>
                    <a:cxn ang="0">
                      <a:pos x="connsiteX2694" y="connsiteY2694"/>
                    </a:cxn>
                    <a:cxn ang="0">
                      <a:pos x="connsiteX2695" y="connsiteY2695"/>
                    </a:cxn>
                    <a:cxn ang="0">
                      <a:pos x="connsiteX2696" y="connsiteY2696"/>
                    </a:cxn>
                    <a:cxn ang="0">
                      <a:pos x="connsiteX2697" y="connsiteY2697"/>
                    </a:cxn>
                    <a:cxn ang="0">
                      <a:pos x="connsiteX2698" y="connsiteY2698"/>
                    </a:cxn>
                    <a:cxn ang="0">
                      <a:pos x="connsiteX2699" y="connsiteY2699"/>
                    </a:cxn>
                    <a:cxn ang="0">
                      <a:pos x="connsiteX2700" y="connsiteY2700"/>
                    </a:cxn>
                    <a:cxn ang="0">
                      <a:pos x="connsiteX2701" y="connsiteY2701"/>
                    </a:cxn>
                    <a:cxn ang="0">
                      <a:pos x="connsiteX2702" y="connsiteY2702"/>
                    </a:cxn>
                    <a:cxn ang="0">
                      <a:pos x="connsiteX2703" y="connsiteY2703"/>
                    </a:cxn>
                    <a:cxn ang="0">
                      <a:pos x="connsiteX2704" y="connsiteY2704"/>
                    </a:cxn>
                    <a:cxn ang="0">
                      <a:pos x="connsiteX2705" y="connsiteY2705"/>
                    </a:cxn>
                    <a:cxn ang="0">
                      <a:pos x="connsiteX2706" y="connsiteY2706"/>
                    </a:cxn>
                    <a:cxn ang="0">
                      <a:pos x="connsiteX2707" y="connsiteY2707"/>
                    </a:cxn>
                    <a:cxn ang="0">
                      <a:pos x="connsiteX2708" y="connsiteY2708"/>
                    </a:cxn>
                    <a:cxn ang="0">
                      <a:pos x="connsiteX2709" y="connsiteY2709"/>
                    </a:cxn>
                    <a:cxn ang="0">
                      <a:pos x="connsiteX2710" y="connsiteY2710"/>
                    </a:cxn>
                    <a:cxn ang="0">
                      <a:pos x="connsiteX2711" y="connsiteY2711"/>
                    </a:cxn>
                    <a:cxn ang="0">
                      <a:pos x="connsiteX2712" y="connsiteY2712"/>
                    </a:cxn>
                    <a:cxn ang="0">
                      <a:pos x="connsiteX2713" y="connsiteY2713"/>
                    </a:cxn>
                    <a:cxn ang="0">
                      <a:pos x="connsiteX2714" y="connsiteY2714"/>
                    </a:cxn>
                    <a:cxn ang="0">
                      <a:pos x="connsiteX2715" y="connsiteY2715"/>
                    </a:cxn>
                    <a:cxn ang="0">
                      <a:pos x="connsiteX2716" y="connsiteY2716"/>
                    </a:cxn>
                    <a:cxn ang="0">
                      <a:pos x="connsiteX2717" y="connsiteY2717"/>
                    </a:cxn>
                    <a:cxn ang="0">
                      <a:pos x="connsiteX2718" y="connsiteY2718"/>
                    </a:cxn>
                    <a:cxn ang="0">
                      <a:pos x="connsiteX2719" y="connsiteY2719"/>
                    </a:cxn>
                    <a:cxn ang="0">
                      <a:pos x="connsiteX2720" y="connsiteY2720"/>
                    </a:cxn>
                    <a:cxn ang="0">
                      <a:pos x="connsiteX2721" y="connsiteY2721"/>
                    </a:cxn>
                    <a:cxn ang="0">
                      <a:pos x="connsiteX2722" y="connsiteY2722"/>
                    </a:cxn>
                    <a:cxn ang="0">
                      <a:pos x="connsiteX2723" y="connsiteY2723"/>
                    </a:cxn>
                    <a:cxn ang="0">
                      <a:pos x="connsiteX2724" y="connsiteY2724"/>
                    </a:cxn>
                    <a:cxn ang="0">
                      <a:pos x="connsiteX2725" y="connsiteY2725"/>
                    </a:cxn>
                    <a:cxn ang="0">
                      <a:pos x="connsiteX2726" y="connsiteY2726"/>
                    </a:cxn>
                    <a:cxn ang="0">
                      <a:pos x="connsiteX2727" y="connsiteY2727"/>
                    </a:cxn>
                    <a:cxn ang="0">
                      <a:pos x="connsiteX2728" y="connsiteY2728"/>
                    </a:cxn>
                    <a:cxn ang="0">
                      <a:pos x="connsiteX2729" y="connsiteY2729"/>
                    </a:cxn>
                    <a:cxn ang="0">
                      <a:pos x="connsiteX2730" y="connsiteY2730"/>
                    </a:cxn>
                    <a:cxn ang="0">
                      <a:pos x="connsiteX2731" y="connsiteY2731"/>
                    </a:cxn>
                    <a:cxn ang="0">
                      <a:pos x="connsiteX2732" y="connsiteY2732"/>
                    </a:cxn>
                    <a:cxn ang="0">
                      <a:pos x="connsiteX2733" y="connsiteY2733"/>
                    </a:cxn>
                    <a:cxn ang="0">
                      <a:pos x="connsiteX2734" y="connsiteY2734"/>
                    </a:cxn>
                    <a:cxn ang="0">
                      <a:pos x="connsiteX2735" y="connsiteY2735"/>
                    </a:cxn>
                    <a:cxn ang="0">
                      <a:pos x="connsiteX2736" y="connsiteY2736"/>
                    </a:cxn>
                    <a:cxn ang="0">
                      <a:pos x="connsiteX2737" y="connsiteY2737"/>
                    </a:cxn>
                    <a:cxn ang="0">
                      <a:pos x="connsiteX2738" y="connsiteY2738"/>
                    </a:cxn>
                    <a:cxn ang="0">
                      <a:pos x="connsiteX2739" y="connsiteY2739"/>
                    </a:cxn>
                    <a:cxn ang="0">
                      <a:pos x="connsiteX2740" y="connsiteY2740"/>
                    </a:cxn>
                    <a:cxn ang="0">
                      <a:pos x="connsiteX2741" y="connsiteY2741"/>
                    </a:cxn>
                    <a:cxn ang="0">
                      <a:pos x="connsiteX2742" y="connsiteY2742"/>
                    </a:cxn>
                    <a:cxn ang="0">
                      <a:pos x="connsiteX2743" y="connsiteY2743"/>
                    </a:cxn>
                    <a:cxn ang="0">
                      <a:pos x="connsiteX2744" y="connsiteY2744"/>
                    </a:cxn>
                    <a:cxn ang="0">
                      <a:pos x="connsiteX2745" y="connsiteY2745"/>
                    </a:cxn>
                    <a:cxn ang="0">
                      <a:pos x="connsiteX2746" y="connsiteY2746"/>
                    </a:cxn>
                    <a:cxn ang="0">
                      <a:pos x="connsiteX2747" y="connsiteY2747"/>
                    </a:cxn>
                    <a:cxn ang="0">
                      <a:pos x="connsiteX2748" y="connsiteY2748"/>
                    </a:cxn>
                    <a:cxn ang="0">
                      <a:pos x="connsiteX2749" y="connsiteY2749"/>
                    </a:cxn>
                    <a:cxn ang="0">
                      <a:pos x="connsiteX2750" y="connsiteY2750"/>
                    </a:cxn>
                    <a:cxn ang="0">
                      <a:pos x="connsiteX2751" y="connsiteY2751"/>
                    </a:cxn>
                    <a:cxn ang="0">
                      <a:pos x="connsiteX2752" y="connsiteY2752"/>
                    </a:cxn>
                    <a:cxn ang="0">
                      <a:pos x="connsiteX2753" y="connsiteY2753"/>
                    </a:cxn>
                    <a:cxn ang="0">
                      <a:pos x="connsiteX2754" y="connsiteY2754"/>
                    </a:cxn>
                    <a:cxn ang="0">
                      <a:pos x="connsiteX2755" y="connsiteY2755"/>
                    </a:cxn>
                    <a:cxn ang="0">
                      <a:pos x="connsiteX2756" y="connsiteY2756"/>
                    </a:cxn>
                    <a:cxn ang="0">
                      <a:pos x="connsiteX2757" y="connsiteY2757"/>
                    </a:cxn>
                    <a:cxn ang="0">
                      <a:pos x="connsiteX2758" y="connsiteY2758"/>
                    </a:cxn>
                    <a:cxn ang="0">
                      <a:pos x="connsiteX2759" y="connsiteY2759"/>
                    </a:cxn>
                    <a:cxn ang="0">
                      <a:pos x="connsiteX2760" y="connsiteY2760"/>
                    </a:cxn>
                    <a:cxn ang="0">
                      <a:pos x="connsiteX2761" y="connsiteY2761"/>
                    </a:cxn>
                    <a:cxn ang="0">
                      <a:pos x="connsiteX2762" y="connsiteY2762"/>
                    </a:cxn>
                    <a:cxn ang="0">
                      <a:pos x="connsiteX2763" y="connsiteY2763"/>
                    </a:cxn>
                    <a:cxn ang="0">
                      <a:pos x="connsiteX2764" y="connsiteY2764"/>
                    </a:cxn>
                    <a:cxn ang="0">
                      <a:pos x="connsiteX2765" y="connsiteY2765"/>
                    </a:cxn>
                    <a:cxn ang="0">
                      <a:pos x="connsiteX2766" y="connsiteY2766"/>
                    </a:cxn>
                    <a:cxn ang="0">
                      <a:pos x="connsiteX2767" y="connsiteY2767"/>
                    </a:cxn>
                    <a:cxn ang="0">
                      <a:pos x="connsiteX2768" y="connsiteY2768"/>
                    </a:cxn>
                    <a:cxn ang="0">
                      <a:pos x="connsiteX2769" y="connsiteY2769"/>
                    </a:cxn>
                    <a:cxn ang="0">
                      <a:pos x="connsiteX2770" y="connsiteY2770"/>
                    </a:cxn>
                    <a:cxn ang="0">
                      <a:pos x="connsiteX2771" y="connsiteY2771"/>
                    </a:cxn>
                    <a:cxn ang="0">
                      <a:pos x="connsiteX2772" y="connsiteY2772"/>
                    </a:cxn>
                    <a:cxn ang="0">
                      <a:pos x="connsiteX2773" y="connsiteY2773"/>
                    </a:cxn>
                    <a:cxn ang="0">
                      <a:pos x="connsiteX2774" y="connsiteY2774"/>
                    </a:cxn>
                    <a:cxn ang="0">
                      <a:pos x="connsiteX2775" y="connsiteY2775"/>
                    </a:cxn>
                    <a:cxn ang="0">
                      <a:pos x="connsiteX2776" y="connsiteY2776"/>
                    </a:cxn>
                    <a:cxn ang="0">
                      <a:pos x="connsiteX2777" y="connsiteY2777"/>
                    </a:cxn>
                    <a:cxn ang="0">
                      <a:pos x="connsiteX2778" y="connsiteY2778"/>
                    </a:cxn>
                    <a:cxn ang="0">
                      <a:pos x="connsiteX2779" y="connsiteY2779"/>
                    </a:cxn>
                    <a:cxn ang="0">
                      <a:pos x="connsiteX2780" y="connsiteY2780"/>
                    </a:cxn>
                    <a:cxn ang="0">
                      <a:pos x="connsiteX2781" y="connsiteY2781"/>
                    </a:cxn>
                    <a:cxn ang="0">
                      <a:pos x="connsiteX2782" y="connsiteY2782"/>
                    </a:cxn>
                    <a:cxn ang="0">
                      <a:pos x="connsiteX2783" y="connsiteY2783"/>
                    </a:cxn>
                    <a:cxn ang="0">
                      <a:pos x="connsiteX2784" y="connsiteY2784"/>
                    </a:cxn>
                    <a:cxn ang="0">
                      <a:pos x="connsiteX2785" y="connsiteY2785"/>
                    </a:cxn>
                    <a:cxn ang="0">
                      <a:pos x="connsiteX2786" y="connsiteY2786"/>
                    </a:cxn>
                    <a:cxn ang="0">
                      <a:pos x="connsiteX2787" y="connsiteY2787"/>
                    </a:cxn>
                    <a:cxn ang="0">
                      <a:pos x="connsiteX2788" y="connsiteY2788"/>
                    </a:cxn>
                    <a:cxn ang="0">
                      <a:pos x="connsiteX2789" y="connsiteY2789"/>
                    </a:cxn>
                    <a:cxn ang="0">
                      <a:pos x="connsiteX2790" y="connsiteY2790"/>
                    </a:cxn>
                    <a:cxn ang="0">
                      <a:pos x="connsiteX2791" y="connsiteY2791"/>
                    </a:cxn>
                    <a:cxn ang="0">
                      <a:pos x="connsiteX2792" y="connsiteY2792"/>
                    </a:cxn>
                    <a:cxn ang="0">
                      <a:pos x="connsiteX2793" y="connsiteY2793"/>
                    </a:cxn>
                    <a:cxn ang="0">
                      <a:pos x="connsiteX2794" y="connsiteY2794"/>
                    </a:cxn>
                    <a:cxn ang="0">
                      <a:pos x="connsiteX2795" y="connsiteY2795"/>
                    </a:cxn>
                    <a:cxn ang="0">
                      <a:pos x="connsiteX2796" y="connsiteY2796"/>
                    </a:cxn>
                    <a:cxn ang="0">
                      <a:pos x="connsiteX2797" y="connsiteY2797"/>
                    </a:cxn>
                    <a:cxn ang="0">
                      <a:pos x="connsiteX2798" y="connsiteY2798"/>
                    </a:cxn>
                    <a:cxn ang="0">
                      <a:pos x="connsiteX2799" y="connsiteY2799"/>
                    </a:cxn>
                    <a:cxn ang="0">
                      <a:pos x="connsiteX2800" y="connsiteY2800"/>
                    </a:cxn>
                    <a:cxn ang="0">
                      <a:pos x="connsiteX2801" y="connsiteY2801"/>
                    </a:cxn>
                    <a:cxn ang="0">
                      <a:pos x="connsiteX2802" y="connsiteY2802"/>
                    </a:cxn>
                    <a:cxn ang="0">
                      <a:pos x="connsiteX2803" y="connsiteY2803"/>
                    </a:cxn>
                    <a:cxn ang="0">
                      <a:pos x="connsiteX2804" y="connsiteY2804"/>
                    </a:cxn>
                    <a:cxn ang="0">
                      <a:pos x="connsiteX2805" y="connsiteY2805"/>
                    </a:cxn>
                    <a:cxn ang="0">
                      <a:pos x="connsiteX2806" y="connsiteY2806"/>
                    </a:cxn>
                    <a:cxn ang="0">
                      <a:pos x="connsiteX2807" y="connsiteY2807"/>
                    </a:cxn>
                    <a:cxn ang="0">
                      <a:pos x="connsiteX2808" y="connsiteY2808"/>
                    </a:cxn>
                    <a:cxn ang="0">
                      <a:pos x="connsiteX2809" y="connsiteY2809"/>
                    </a:cxn>
                    <a:cxn ang="0">
                      <a:pos x="connsiteX2810" y="connsiteY2810"/>
                    </a:cxn>
                    <a:cxn ang="0">
                      <a:pos x="connsiteX2811" y="connsiteY2811"/>
                    </a:cxn>
                    <a:cxn ang="0">
                      <a:pos x="connsiteX2812" y="connsiteY2812"/>
                    </a:cxn>
                    <a:cxn ang="0">
                      <a:pos x="connsiteX2813" y="connsiteY2813"/>
                    </a:cxn>
                    <a:cxn ang="0">
                      <a:pos x="connsiteX2814" y="connsiteY2814"/>
                    </a:cxn>
                    <a:cxn ang="0">
                      <a:pos x="connsiteX2815" y="connsiteY2815"/>
                    </a:cxn>
                    <a:cxn ang="0">
                      <a:pos x="connsiteX2816" y="connsiteY2816"/>
                    </a:cxn>
                    <a:cxn ang="0">
                      <a:pos x="connsiteX2817" y="connsiteY2817"/>
                    </a:cxn>
                    <a:cxn ang="0">
                      <a:pos x="connsiteX2818" y="connsiteY2818"/>
                    </a:cxn>
                    <a:cxn ang="0">
                      <a:pos x="connsiteX2819" y="connsiteY2819"/>
                    </a:cxn>
                    <a:cxn ang="0">
                      <a:pos x="connsiteX2820" y="connsiteY2820"/>
                    </a:cxn>
                    <a:cxn ang="0">
                      <a:pos x="connsiteX2821" y="connsiteY2821"/>
                    </a:cxn>
                    <a:cxn ang="0">
                      <a:pos x="connsiteX2822" y="connsiteY2822"/>
                    </a:cxn>
                    <a:cxn ang="0">
                      <a:pos x="connsiteX2823" y="connsiteY2823"/>
                    </a:cxn>
                    <a:cxn ang="0">
                      <a:pos x="connsiteX2824" y="connsiteY2824"/>
                    </a:cxn>
                    <a:cxn ang="0">
                      <a:pos x="connsiteX2825" y="connsiteY2825"/>
                    </a:cxn>
                    <a:cxn ang="0">
                      <a:pos x="connsiteX2826" y="connsiteY2826"/>
                    </a:cxn>
                    <a:cxn ang="0">
                      <a:pos x="connsiteX2827" y="connsiteY2827"/>
                    </a:cxn>
                    <a:cxn ang="0">
                      <a:pos x="connsiteX2828" y="connsiteY2828"/>
                    </a:cxn>
                    <a:cxn ang="0">
                      <a:pos x="connsiteX2829" y="connsiteY2829"/>
                    </a:cxn>
                    <a:cxn ang="0">
                      <a:pos x="connsiteX2830" y="connsiteY2830"/>
                    </a:cxn>
                    <a:cxn ang="0">
                      <a:pos x="connsiteX2831" y="connsiteY2831"/>
                    </a:cxn>
                    <a:cxn ang="0">
                      <a:pos x="connsiteX2832" y="connsiteY2832"/>
                    </a:cxn>
                    <a:cxn ang="0">
                      <a:pos x="connsiteX2833" y="connsiteY2833"/>
                    </a:cxn>
                    <a:cxn ang="0">
                      <a:pos x="connsiteX2834" y="connsiteY2834"/>
                    </a:cxn>
                    <a:cxn ang="0">
                      <a:pos x="connsiteX2835" y="connsiteY2835"/>
                    </a:cxn>
                    <a:cxn ang="0">
                      <a:pos x="connsiteX2836" y="connsiteY2836"/>
                    </a:cxn>
                    <a:cxn ang="0">
                      <a:pos x="connsiteX2837" y="connsiteY2837"/>
                    </a:cxn>
                    <a:cxn ang="0">
                      <a:pos x="connsiteX2838" y="connsiteY2838"/>
                    </a:cxn>
                    <a:cxn ang="0">
                      <a:pos x="connsiteX2839" y="connsiteY2839"/>
                    </a:cxn>
                    <a:cxn ang="0">
                      <a:pos x="connsiteX2840" y="connsiteY2840"/>
                    </a:cxn>
                    <a:cxn ang="0">
                      <a:pos x="connsiteX2841" y="connsiteY2841"/>
                    </a:cxn>
                    <a:cxn ang="0">
                      <a:pos x="connsiteX2842" y="connsiteY2842"/>
                    </a:cxn>
                    <a:cxn ang="0">
                      <a:pos x="connsiteX2843" y="connsiteY2843"/>
                    </a:cxn>
                    <a:cxn ang="0">
                      <a:pos x="connsiteX2844" y="connsiteY2844"/>
                    </a:cxn>
                    <a:cxn ang="0">
                      <a:pos x="connsiteX2845" y="connsiteY2845"/>
                    </a:cxn>
                    <a:cxn ang="0">
                      <a:pos x="connsiteX2846" y="connsiteY2846"/>
                    </a:cxn>
                    <a:cxn ang="0">
                      <a:pos x="connsiteX2847" y="connsiteY2847"/>
                    </a:cxn>
                    <a:cxn ang="0">
                      <a:pos x="connsiteX2848" y="connsiteY2848"/>
                    </a:cxn>
                    <a:cxn ang="0">
                      <a:pos x="connsiteX2849" y="connsiteY2849"/>
                    </a:cxn>
                    <a:cxn ang="0">
                      <a:pos x="connsiteX2850" y="connsiteY2850"/>
                    </a:cxn>
                    <a:cxn ang="0">
                      <a:pos x="connsiteX2851" y="connsiteY2851"/>
                    </a:cxn>
                    <a:cxn ang="0">
                      <a:pos x="connsiteX2852" y="connsiteY2852"/>
                    </a:cxn>
                    <a:cxn ang="0">
                      <a:pos x="connsiteX2853" y="connsiteY2853"/>
                    </a:cxn>
                    <a:cxn ang="0">
                      <a:pos x="connsiteX2854" y="connsiteY2854"/>
                    </a:cxn>
                    <a:cxn ang="0">
                      <a:pos x="connsiteX2855" y="connsiteY2855"/>
                    </a:cxn>
                    <a:cxn ang="0">
                      <a:pos x="connsiteX2856" y="connsiteY2856"/>
                    </a:cxn>
                    <a:cxn ang="0">
                      <a:pos x="connsiteX2857" y="connsiteY2857"/>
                    </a:cxn>
                    <a:cxn ang="0">
                      <a:pos x="connsiteX2858" y="connsiteY2858"/>
                    </a:cxn>
                    <a:cxn ang="0">
                      <a:pos x="connsiteX2859" y="connsiteY2859"/>
                    </a:cxn>
                    <a:cxn ang="0">
                      <a:pos x="connsiteX2860" y="connsiteY2860"/>
                    </a:cxn>
                    <a:cxn ang="0">
                      <a:pos x="connsiteX2861" y="connsiteY2861"/>
                    </a:cxn>
                    <a:cxn ang="0">
                      <a:pos x="connsiteX2862" y="connsiteY2862"/>
                    </a:cxn>
                    <a:cxn ang="0">
                      <a:pos x="connsiteX2863" y="connsiteY2863"/>
                    </a:cxn>
                    <a:cxn ang="0">
                      <a:pos x="connsiteX2864" y="connsiteY2864"/>
                    </a:cxn>
                    <a:cxn ang="0">
                      <a:pos x="connsiteX2865" y="connsiteY2865"/>
                    </a:cxn>
                    <a:cxn ang="0">
                      <a:pos x="connsiteX2866" y="connsiteY2866"/>
                    </a:cxn>
                    <a:cxn ang="0">
                      <a:pos x="connsiteX2867" y="connsiteY2867"/>
                    </a:cxn>
                    <a:cxn ang="0">
                      <a:pos x="connsiteX2868" y="connsiteY2868"/>
                    </a:cxn>
                    <a:cxn ang="0">
                      <a:pos x="connsiteX2869" y="connsiteY2869"/>
                    </a:cxn>
                    <a:cxn ang="0">
                      <a:pos x="connsiteX2870" y="connsiteY2870"/>
                    </a:cxn>
                    <a:cxn ang="0">
                      <a:pos x="connsiteX2871" y="connsiteY2871"/>
                    </a:cxn>
                    <a:cxn ang="0">
                      <a:pos x="connsiteX2872" y="connsiteY2872"/>
                    </a:cxn>
                    <a:cxn ang="0">
                      <a:pos x="connsiteX2873" y="connsiteY2873"/>
                    </a:cxn>
                    <a:cxn ang="0">
                      <a:pos x="connsiteX2874" y="connsiteY2874"/>
                    </a:cxn>
                    <a:cxn ang="0">
                      <a:pos x="connsiteX2875" y="connsiteY2875"/>
                    </a:cxn>
                    <a:cxn ang="0">
                      <a:pos x="connsiteX2876" y="connsiteY2876"/>
                    </a:cxn>
                    <a:cxn ang="0">
                      <a:pos x="connsiteX2877" y="connsiteY2877"/>
                    </a:cxn>
                    <a:cxn ang="0">
                      <a:pos x="connsiteX2878" y="connsiteY2878"/>
                    </a:cxn>
                    <a:cxn ang="0">
                      <a:pos x="connsiteX2879" y="connsiteY2879"/>
                    </a:cxn>
                    <a:cxn ang="0">
                      <a:pos x="connsiteX2880" y="connsiteY2880"/>
                    </a:cxn>
                    <a:cxn ang="0">
                      <a:pos x="connsiteX2881" y="connsiteY2881"/>
                    </a:cxn>
                    <a:cxn ang="0">
                      <a:pos x="connsiteX2882" y="connsiteY2882"/>
                    </a:cxn>
                    <a:cxn ang="0">
                      <a:pos x="connsiteX2883" y="connsiteY2883"/>
                    </a:cxn>
                    <a:cxn ang="0">
                      <a:pos x="connsiteX2884" y="connsiteY2884"/>
                    </a:cxn>
                    <a:cxn ang="0">
                      <a:pos x="connsiteX2885" y="connsiteY2885"/>
                    </a:cxn>
                    <a:cxn ang="0">
                      <a:pos x="connsiteX2886" y="connsiteY2886"/>
                    </a:cxn>
                    <a:cxn ang="0">
                      <a:pos x="connsiteX2887" y="connsiteY2887"/>
                    </a:cxn>
                    <a:cxn ang="0">
                      <a:pos x="connsiteX2888" y="connsiteY2888"/>
                    </a:cxn>
                    <a:cxn ang="0">
                      <a:pos x="connsiteX2889" y="connsiteY2889"/>
                    </a:cxn>
                    <a:cxn ang="0">
                      <a:pos x="connsiteX2890" y="connsiteY2890"/>
                    </a:cxn>
                    <a:cxn ang="0">
                      <a:pos x="connsiteX2891" y="connsiteY2891"/>
                    </a:cxn>
                    <a:cxn ang="0">
                      <a:pos x="connsiteX2892" y="connsiteY2892"/>
                    </a:cxn>
                    <a:cxn ang="0">
                      <a:pos x="connsiteX2893" y="connsiteY2893"/>
                    </a:cxn>
                    <a:cxn ang="0">
                      <a:pos x="connsiteX2894" y="connsiteY2894"/>
                    </a:cxn>
                    <a:cxn ang="0">
                      <a:pos x="connsiteX2895" y="connsiteY2895"/>
                    </a:cxn>
                    <a:cxn ang="0">
                      <a:pos x="connsiteX2896" y="connsiteY2896"/>
                    </a:cxn>
                    <a:cxn ang="0">
                      <a:pos x="connsiteX2897" y="connsiteY2897"/>
                    </a:cxn>
                    <a:cxn ang="0">
                      <a:pos x="connsiteX2898" y="connsiteY2898"/>
                    </a:cxn>
                    <a:cxn ang="0">
                      <a:pos x="connsiteX2899" y="connsiteY2899"/>
                    </a:cxn>
                    <a:cxn ang="0">
                      <a:pos x="connsiteX2900" y="connsiteY2900"/>
                    </a:cxn>
                    <a:cxn ang="0">
                      <a:pos x="connsiteX2901" y="connsiteY2901"/>
                    </a:cxn>
                    <a:cxn ang="0">
                      <a:pos x="connsiteX2902" y="connsiteY2902"/>
                    </a:cxn>
                    <a:cxn ang="0">
                      <a:pos x="connsiteX2903" y="connsiteY2903"/>
                    </a:cxn>
                    <a:cxn ang="0">
                      <a:pos x="connsiteX2904" y="connsiteY2904"/>
                    </a:cxn>
                    <a:cxn ang="0">
                      <a:pos x="connsiteX2905" y="connsiteY2905"/>
                    </a:cxn>
                    <a:cxn ang="0">
                      <a:pos x="connsiteX2906" y="connsiteY2906"/>
                    </a:cxn>
                    <a:cxn ang="0">
                      <a:pos x="connsiteX2907" y="connsiteY2907"/>
                    </a:cxn>
                    <a:cxn ang="0">
                      <a:pos x="connsiteX2908" y="connsiteY2908"/>
                    </a:cxn>
                    <a:cxn ang="0">
                      <a:pos x="connsiteX2909" y="connsiteY2909"/>
                    </a:cxn>
                    <a:cxn ang="0">
                      <a:pos x="connsiteX2910" y="connsiteY2910"/>
                    </a:cxn>
                    <a:cxn ang="0">
                      <a:pos x="connsiteX2911" y="connsiteY2911"/>
                    </a:cxn>
                    <a:cxn ang="0">
                      <a:pos x="connsiteX2912" y="connsiteY2912"/>
                    </a:cxn>
                    <a:cxn ang="0">
                      <a:pos x="connsiteX2913" y="connsiteY2913"/>
                    </a:cxn>
                    <a:cxn ang="0">
                      <a:pos x="connsiteX2914" y="connsiteY2914"/>
                    </a:cxn>
                    <a:cxn ang="0">
                      <a:pos x="connsiteX2915" y="connsiteY2915"/>
                    </a:cxn>
                    <a:cxn ang="0">
                      <a:pos x="connsiteX2916" y="connsiteY2916"/>
                    </a:cxn>
                    <a:cxn ang="0">
                      <a:pos x="connsiteX2917" y="connsiteY2917"/>
                    </a:cxn>
                    <a:cxn ang="0">
                      <a:pos x="connsiteX2918" y="connsiteY2918"/>
                    </a:cxn>
                    <a:cxn ang="0">
                      <a:pos x="connsiteX2919" y="connsiteY2919"/>
                    </a:cxn>
                    <a:cxn ang="0">
                      <a:pos x="connsiteX2920" y="connsiteY2920"/>
                    </a:cxn>
                    <a:cxn ang="0">
                      <a:pos x="connsiteX2921" y="connsiteY2921"/>
                    </a:cxn>
                    <a:cxn ang="0">
                      <a:pos x="connsiteX2922" y="connsiteY2922"/>
                    </a:cxn>
                    <a:cxn ang="0">
                      <a:pos x="connsiteX2923" y="connsiteY2923"/>
                    </a:cxn>
                    <a:cxn ang="0">
                      <a:pos x="connsiteX2924" y="connsiteY2924"/>
                    </a:cxn>
                    <a:cxn ang="0">
                      <a:pos x="connsiteX2925" y="connsiteY2925"/>
                    </a:cxn>
                    <a:cxn ang="0">
                      <a:pos x="connsiteX2926" y="connsiteY2926"/>
                    </a:cxn>
                    <a:cxn ang="0">
                      <a:pos x="connsiteX2927" y="connsiteY2927"/>
                    </a:cxn>
                    <a:cxn ang="0">
                      <a:pos x="connsiteX2928" y="connsiteY2928"/>
                    </a:cxn>
                    <a:cxn ang="0">
                      <a:pos x="connsiteX2929" y="connsiteY2929"/>
                    </a:cxn>
                    <a:cxn ang="0">
                      <a:pos x="connsiteX2930" y="connsiteY2930"/>
                    </a:cxn>
                    <a:cxn ang="0">
                      <a:pos x="connsiteX2931" y="connsiteY2931"/>
                    </a:cxn>
                    <a:cxn ang="0">
                      <a:pos x="connsiteX2932" y="connsiteY2932"/>
                    </a:cxn>
                    <a:cxn ang="0">
                      <a:pos x="connsiteX2933" y="connsiteY2933"/>
                    </a:cxn>
                    <a:cxn ang="0">
                      <a:pos x="connsiteX2934" y="connsiteY2934"/>
                    </a:cxn>
                    <a:cxn ang="0">
                      <a:pos x="connsiteX2935" y="connsiteY2935"/>
                    </a:cxn>
                    <a:cxn ang="0">
                      <a:pos x="connsiteX2936" y="connsiteY2936"/>
                    </a:cxn>
                    <a:cxn ang="0">
                      <a:pos x="connsiteX2937" y="connsiteY2937"/>
                    </a:cxn>
                    <a:cxn ang="0">
                      <a:pos x="connsiteX2938" y="connsiteY2938"/>
                    </a:cxn>
                    <a:cxn ang="0">
                      <a:pos x="connsiteX2939" y="connsiteY2939"/>
                    </a:cxn>
                    <a:cxn ang="0">
                      <a:pos x="connsiteX2940" y="connsiteY2940"/>
                    </a:cxn>
                    <a:cxn ang="0">
                      <a:pos x="connsiteX2941" y="connsiteY2941"/>
                    </a:cxn>
                    <a:cxn ang="0">
                      <a:pos x="connsiteX2942" y="connsiteY2942"/>
                    </a:cxn>
                    <a:cxn ang="0">
                      <a:pos x="connsiteX2943" y="connsiteY2943"/>
                    </a:cxn>
                    <a:cxn ang="0">
                      <a:pos x="connsiteX2944" y="connsiteY2944"/>
                    </a:cxn>
                    <a:cxn ang="0">
                      <a:pos x="connsiteX2945" y="connsiteY2945"/>
                    </a:cxn>
                    <a:cxn ang="0">
                      <a:pos x="connsiteX2946" y="connsiteY2946"/>
                    </a:cxn>
                    <a:cxn ang="0">
                      <a:pos x="connsiteX2947" y="connsiteY2947"/>
                    </a:cxn>
                    <a:cxn ang="0">
                      <a:pos x="connsiteX2948" y="connsiteY2948"/>
                    </a:cxn>
                    <a:cxn ang="0">
                      <a:pos x="connsiteX2949" y="connsiteY2949"/>
                    </a:cxn>
                    <a:cxn ang="0">
                      <a:pos x="connsiteX2950" y="connsiteY2950"/>
                    </a:cxn>
                    <a:cxn ang="0">
                      <a:pos x="connsiteX2951" y="connsiteY2951"/>
                    </a:cxn>
                    <a:cxn ang="0">
                      <a:pos x="connsiteX2952" y="connsiteY2952"/>
                    </a:cxn>
                    <a:cxn ang="0">
                      <a:pos x="connsiteX2953" y="connsiteY2953"/>
                    </a:cxn>
                    <a:cxn ang="0">
                      <a:pos x="connsiteX2954" y="connsiteY2954"/>
                    </a:cxn>
                    <a:cxn ang="0">
                      <a:pos x="connsiteX2955" y="connsiteY2955"/>
                    </a:cxn>
                    <a:cxn ang="0">
                      <a:pos x="connsiteX2956" y="connsiteY2956"/>
                    </a:cxn>
                    <a:cxn ang="0">
                      <a:pos x="connsiteX2957" y="connsiteY2957"/>
                    </a:cxn>
                    <a:cxn ang="0">
                      <a:pos x="connsiteX2958" y="connsiteY2958"/>
                    </a:cxn>
                    <a:cxn ang="0">
                      <a:pos x="connsiteX2959" y="connsiteY2959"/>
                    </a:cxn>
                    <a:cxn ang="0">
                      <a:pos x="connsiteX2960" y="connsiteY2960"/>
                    </a:cxn>
                    <a:cxn ang="0">
                      <a:pos x="connsiteX2961" y="connsiteY2961"/>
                    </a:cxn>
                    <a:cxn ang="0">
                      <a:pos x="connsiteX2962" y="connsiteY2962"/>
                    </a:cxn>
                    <a:cxn ang="0">
                      <a:pos x="connsiteX2963" y="connsiteY2963"/>
                    </a:cxn>
                    <a:cxn ang="0">
                      <a:pos x="connsiteX2964" y="connsiteY2964"/>
                    </a:cxn>
                    <a:cxn ang="0">
                      <a:pos x="connsiteX2965" y="connsiteY2965"/>
                    </a:cxn>
                    <a:cxn ang="0">
                      <a:pos x="connsiteX2966" y="connsiteY2966"/>
                    </a:cxn>
                    <a:cxn ang="0">
                      <a:pos x="connsiteX2967" y="connsiteY2967"/>
                    </a:cxn>
                    <a:cxn ang="0">
                      <a:pos x="connsiteX2968" y="connsiteY2968"/>
                    </a:cxn>
                    <a:cxn ang="0">
                      <a:pos x="connsiteX2969" y="connsiteY2969"/>
                    </a:cxn>
                    <a:cxn ang="0">
                      <a:pos x="connsiteX2970" y="connsiteY2970"/>
                    </a:cxn>
                    <a:cxn ang="0">
                      <a:pos x="connsiteX2971" y="connsiteY2971"/>
                    </a:cxn>
                    <a:cxn ang="0">
                      <a:pos x="connsiteX2972" y="connsiteY2972"/>
                    </a:cxn>
                    <a:cxn ang="0">
                      <a:pos x="connsiteX2973" y="connsiteY2973"/>
                    </a:cxn>
                    <a:cxn ang="0">
                      <a:pos x="connsiteX2974" y="connsiteY2974"/>
                    </a:cxn>
                    <a:cxn ang="0">
                      <a:pos x="connsiteX2975" y="connsiteY2975"/>
                    </a:cxn>
                    <a:cxn ang="0">
                      <a:pos x="connsiteX2976" y="connsiteY2976"/>
                    </a:cxn>
                    <a:cxn ang="0">
                      <a:pos x="connsiteX2977" y="connsiteY2977"/>
                    </a:cxn>
                    <a:cxn ang="0">
                      <a:pos x="connsiteX2978" y="connsiteY2978"/>
                    </a:cxn>
                    <a:cxn ang="0">
                      <a:pos x="connsiteX2979" y="connsiteY2979"/>
                    </a:cxn>
                    <a:cxn ang="0">
                      <a:pos x="connsiteX2980" y="connsiteY2980"/>
                    </a:cxn>
                    <a:cxn ang="0">
                      <a:pos x="connsiteX2981" y="connsiteY2981"/>
                    </a:cxn>
                    <a:cxn ang="0">
                      <a:pos x="connsiteX2982" y="connsiteY2982"/>
                    </a:cxn>
                    <a:cxn ang="0">
                      <a:pos x="connsiteX2983" y="connsiteY2983"/>
                    </a:cxn>
                    <a:cxn ang="0">
                      <a:pos x="connsiteX2984" y="connsiteY2984"/>
                    </a:cxn>
                    <a:cxn ang="0">
                      <a:pos x="connsiteX2985" y="connsiteY2985"/>
                    </a:cxn>
                    <a:cxn ang="0">
                      <a:pos x="connsiteX2986" y="connsiteY2986"/>
                    </a:cxn>
                    <a:cxn ang="0">
                      <a:pos x="connsiteX2987" y="connsiteY2987"/>
                    </a:cxn>
                    <a:cxn ang="0">
                      <a:pos x="connsiteX2988" y="connsiteY2988"/>
                    </a:cxn>
                    <a:cxn ang="0">
                      <a:pos x="connsiteX2989" y="connsiteY2989"/>
                    </a:cxn>
                    <a:cxn ang="0">
                      <a:pos x="connsiteX2990" y="connsiteY2990"/>
                    </a:cxn>
                    <a:cxn ang="0">
                      <a:pos x="connsiteX2991" y="connsiteY2991"/>
                    </a:cxn>
                    <a:cxn ang="0">
                      <a:pos x="connsiteX2992" y="connsiteY2992"/>
                    </a:cxn>
                    <a:cxn ang="0">
                      <a:pos x="connsiteX2993" y="connsiteY2993"/>
                    </a:cxn>
                    <a:cxn ang="0">
                      <a:pos x="connsiteX2994" y="connsiteY2994"/>
                    </a:cxn>
                    <a:cxn ang="0">
                      <a:pos x="connsiteX2995" y="connsiteY2995"/>
                    </a:cxn>
                    <a:cxn ang="0">
                      <a:pos x="connsiteX2996" y="connsiteY2996"/>
                    </a:cxn>
                    <a:cxn ang="0">
                      <a:pos x="connsiteX2997" y="connsiteY2997"/>
                    </a:cxn>
                    <a:cxn ang="0">
                      <a:pos x="connsiteX2998" y="connsiteY2998"/>
                    </a:cxn>
                    <a:cxn ang="0">
                      <a:pos x="connsiteX2999" y="connsiteY2999"/>
                    </a:cxn>
                    <a:cxn ang="0">
                      <a:pos x="connsiteX3000" y="connsiteY3000"/>
                    </a:cxn>
                    <a:cxn ang="0">
                      <a:pos x="connsiteX3001" y="connsiteY3001"/>
                    </a:cxn>
                    <a:cxn ang="0">
                      <a:pos x="connsiteX3002" y="connsiteY3002"/>
                    </a:cxn>
                    <a:cxn ang="0">
                      <a:pos x="connsiteX3003" y="connsiteY3003"/>
                    </a:cxn>
                    <a:cxn ang="0">
                      <a:pos x="connsiteX3004" y="connsiteY3004"/>
                    </a:cxn>
                    <a:cxn ang="0">
                      <a:pos x="connsiteX3005" y="connsiteY3005"/>
                    </a:cxn>
                    <a:cxn ang="0">
                      <a:pos x="connsiteX3006" y="connsiteY3006"/>
                    </a:cxn>
                    <a:cxn ang="0">
                      <a:pos x="connsiteX3007" y="connsiteY3007"/>
                    </a:cxn>
                    <a:cxn ang="0">
                      <a:pos x="connsiteX3008" y="connsiteY3008"/>
                    </a:cxn>
                    <a:cxn ang="0">
                      <a:pos x="connsiteX3009" y="connsiteY3009"/>
                    </a:cxn>
                    <a:cxn ang="0">
                      <a:pos x="connsiteX3010" y="connsiteY3010"/>
                    </a:cxn>
                    <a:cxn ang="0">
                      <a:pos x="connsiteX3011" y="connsiteY3011"/>
                    </a:cxn>
                    <a:cxn ang="0">
                      <a:pos x="connsiteX3012" y="connsiteY3012"/>
                    </a:cxn>
                    <a:cxn ang="0">
                      <a:pos x="connsiteX3013" y="connsiteY3013"/>
                    </a:cxn>
                    <a:cxn ang="0">
                      <a:pos x="connsiteX3014" y="connsiteY3014"/>
                    </a:cxn>
                    <a:cxn ang="0">
                      <a:pos x="connsiteX3015" y="connsiteY3015"/>
                    </a:cxn>
                    <a:cxn ang="0">
                      <a:pos x="connsiteX3016" y="connsiteY3016"/>
                    </a:cxn>
                    <a:cxn ang="0">
                      <a:pos x="connsiteX3017" y="connsiteY3017"/>
                    </a:cxn>
                    <a:cxn ang="0">
                      <a:pos x="connsiteX3018" y="connsiteY3018"/>
                    </a:cxn>
                    <a:cxn ang="0">
                      <a:pos x="connsiteX3019" y="connsiteY3019"/>
                    </a:cxn>
                    <a:cxn ang="0">
                      <a:pos x="connsiteX3020" y="connsiteY3020"/>
                    </a:cxn>
                    <a:cxn ang="0">
                      <a:pos x="connsiteX3021" y="connsiteY3021"/>
                    </a:cxn>
                    <a:cxn ang="0">
                      <a:pos x="connsiteX3022" y="connsiteY3022"/>
                    </a:cxn>
                    <a:cxn ang="0">
                      <a:pos x="connsiteX3023" y="connsiteY3023"/>
                    </a:cxn>
                    <a:cxn ang="0">
                      <a:pos x="connsiteX3024" y="connsiteY3024"/>
                    </a:cxn>
                    <a:cxn ang="0">
                      <a:pos x="connsiteX3025" y="connsiteY3025"/>
                    </a:cxn>
                    <a:cxn ang="0">
                      <a:pos x="connsiteX3026" y="connsiteY3026"/>
                    </a:cxn>
                    <a:cxn ang="0">
                      <a:pos x="connsiteX3027" y="connsiteY3027"/>
                    </a:cxn>
                    <a:cxn ang="0">
                      <a:pos x="connsiteX3028" y="connsiteY3028"/>
                    </a:cxn>
                    <a:cxn ang="0">
                      <a:pos x="connsiteX3029" y="connsiteY3029"/>
                    </a:cxn>
                    <a:cxn ang="0">
                      <a:pos x="connsiteX3030" y="connsiteY3030"/>
                    </a:cxn>
                    <a:cxn ang="0">
                      <a:pos x="connsiteX3031" y="connsiteY3031"/>
                    </a:cxn>
                    <a:cxn ang="0">
                      <a:pos x="connsiteX3032" y="connsiteY3032"/>
                    </a:cxn>
                    <a:cxn ang="0">
                      <a:pos x="connsiteX3033" y="connsiteY3033"/>
                    </a:cxn>
                    <a:cxn ang="0">
                      <a:pos x="connsiteX3034" y="connsiteY3034"/>
                    </a:cxn>
                    <a:cxn ang="0">
                      <a:pos x="connsiteX3035" y="connsiteY3035"/>
                    </a:cxn>
                    <a:cxn ang="0">
                      <a:pos x="connsiteX3036" y="connsiteY3036"/>
                    </a:cxn>
                    <a:cxn ang="0">
                      <a:pos x="connsiteX3037" y="connsiteY3037"/>
                    </a:cxn>
                    <a:cxn ang="0">
                      <a:pos x="connsiteX3038" y="connsiteY3038"/>
                    </a:cxn>
                    <a:cxn ang="0">
                      <a:pos x="connsiteX3039" y="connsiteY3039"/>
                    </a:cxn>
                    <a:cxn ang="0">
                      <a:pos x="connsiteX3040" y="connsiteY3040"/>
                    </a:cxn>
                    <a:cxn ang="0">
                      <a:pos x="connsiteX3041" y="connsiteY3041"/>
                    </a:cxn>
                    <a:cxn ang="0">
                      <a:pos x="connsiteX3042" y="connsiteY3042"/>
                    </a:cxn>
                    <a:cxn ang="0">
                      <a:pos x="connsiteX3043" y="connsiteY3043"/>
                    </a:cxn>
                    <a:cxn ang="0">
                      <a:pos x="connsiteX3044" y="connsiteY3044"/>
                    </a:cxn>
                    <a:cxn ang="0">
                      <a:pos x="connsiteX3045" y="connsiteY3045"/>
                    </a:cxn>
                    <a:cxn ang="0">
                      <a:pos x="connsiteX3046" y="connsiteY3046"/>
                    </a:cxn>
                    <a:cxn ang="0">
                      <a:pos x="connsiteX3047" y="connsiteY3047"/>
                    </a:cxn>
                    <a:cxn ang="0">
                      <a:pos x="connsiteX3048" y="connsiteY3048"/>
                    </a:cxn>
                    <a:cxn ang="0">
                      <a:pos x="connsiteX3049" y="connsiteY3049"/>
                    </a:cxn>
                    <a:cxn ang="0">
                      <a:pos x="connsiteX3050" y="connsiteY3050"/>
                    </a:cxn>
                    <a:cxn ang="0">
                      <a:pos x="connsiteX3051" y="connsiteY3051"/>
                    </a:cxn>
                    <a:cxn ang="0">
                      <a:pos x="connsiteX3052" y="connsiteY3052"/>
                    </a:cxn>
                    <a:cxn ang="0">
                      <a:pos x="connsiteX3053" y="connsiteY3053"/>
                    </a:cxn>
                    <a:cxn ang="0">
                      <a:pos x="connsiteX3054" y="connsiteY3054"/>
                    </a:cxn>
                    <a:cxn ang="0">
                      <a:pos x="connsiteX3055" y="connsiteY3055"/>
                    </a:cxn>
                    <a:cxn ang="0">
                      <a:pos x="connsiteX3056" y="connsiteY3056"/>
                    </a:cxn>
                    <a:cxn ang="0">
                      <a:pos x="connsiteX3057" y="connsiteY3057"/>
                    </a:cxn>
                    <a:cxn ang="0">
                      <a:pos x="connsiteX3058" y="connsiteY3058"/>
                    </a:cxn>
                    <a:cxn ang="0">
                      <a:pos x="connsiteX3059" y="connsiteY3059"/>
                    </a:cxn>
                    <a:cxn ang="0">
                      <a:pos x="connsiteX3060" y="connsiteY3060"/>
                    </a:cxn>
                    <a:cxn ang="0">
                      <a:pos x="connsiteX3061" y="connsiteY3061"/>
                    </a:cxn>
                    <a:cxn ang="0">
                      <a:pos x="connsiteX3062" y="connsiteY3062"/>
                    </a:cxn>
                    <a:cxn ang="0">
                      <a:pos x="connsiteX3063" y="connsiteY3063"/>
                    </a:cxn>
                    <a:cxn ang="0">
                      <a:pos x="connsiteX3064" y="connsiteY3064"/>
                    </a:cxn>
                    <a:cxn ang="0">
                      <a:pos x="connsiteX3065" y="connsiteY3065"/>
                    </a:cxn>
                    <a:cxn ang="0">
                      <a:pos x="connsiteX3066" y="connsiteY3066"/>
                    </a:cxn>
                    <a:cxn ang="0">
                      <a:pos x="connsiteX3067" y="connsiteY3067"/>
                    </a:cxn>
                    <a:cxn ang="0">
                      <a:pos x="connsiteX3068" y="connsiteY3068"/>
                    </a:cxn>
                    <a:cxn ang="0">
                      <a:pos x="connsiteX3069" y="connsiteY3069"/>
                    </a:cxn>
                    <a:cxn ang="0">
                      <a:pos x="connsiteX3070" y="connsiteY3070"/>
                    </a:cxn>
                    <a:cxn ang="0">
                      <a:pos x="connsiteX3071" y="connsiteY3071"/>
                    </a:cxn>
                    <a:cxn ang="0">
                      <a:pos x="connsiteX3072" y="connsiteY3072"/>
                    </a:cxn>
                    <a:cxn ang="0">
                      <a:pos x="connsiteX3073" y="connsiteY3073"/>
                    </a:cxn>
                    <a:cxn ang="0">
                      <a:pos x="connsiteX3074" y="connsiteY3074"/>
                    </a:cxn>
                    <a:cxn ang="0">
                      <a:pos x="connsiteX3075" y="connsiteY3075"/>
                    </a:cxn>
                    <a:cxn ang="0">
                      <a:pos x="connsiteX3076" y="connsiteY3076"/>
                    </a:cxn>
                    <a:cxn ang="0">
                      <a:pos x="connsiteX3077" y="connsiteY3077"/>
                    </a:cxn>
                    <a:cxn ang="0">
                      <a:pos x="connsiteX3078" y="connsiteY3078"/>
                    </a:cxn>
                    <a:cxn ang="0">
                      <a:pos x="connsiteX3079" y="connsiteY3079"/>
                    </a:cxn>
                    <a:cxn ang="0">
                      <a:pos x="connsiteX3080" y="connsiteY3080"/>
                    </a:cxn>
                    <a:cxn ang="0">
                      <a:pos x="connsiteX3081" y="connsiteY3081"/>
                    </a:cxn>
                    <a:cxn ang="0">
                      <a:pos x="connsiteX3082" y="connsiteY3082"/>
                    </a:cxn>
                    <a:cxn ang="0">
                      <a:pos x="connsiteX3083" y="connsiteY3083"/>
                    </a:cxn>
                    <a:cxn ang="0">
                      <a:pos x="connsiteX3084" y="connsiteY3084"/>
                    </a:cxn>
                    <a:cxn ang="0">
                      <a:pos x="connsiteX3085" y="connsiteY3085"/>
                    </a:cxn>
                    <a:cxn ang="0">
                      <a:pos x="connsiteX3086" y="connsiteY3086"/>
                    </a:cxn>
                    <a:cxn ang="0">
                      <a:pos x="connsiteX3087" y="connsiteY3087"/>
                    </a:cxn>
                    <a:cxn ang="0">
                      <a:pos x="connsiteX3088" y="connsiteY3088"/>
                    </a:cxn>
                    <a:cxn ang="0">
                      <a:pos x="connsiteX3089" y="connsiteY3089"/>
                    </a:cxn>
                    <a:cxn ang="0">
                      <a:pos x="connsiteX3090" y="connsiteY3090"/>
                    </a:cxn>
                    <a:cxn ang="0">
                      <a:pos x="connsiteX3091" y="connsiteY3091"/>
                    </a:cxn>
                    <a:cxn ang="0">
                      <a:pos x="connsiteX3092" y="connsiteY3092"/>
                    </a:cxn>
                    <a:cxn ang="0">
                      <a:pos x="connsiteX3093" y="connsiteY3093"/>
                    </a:cxn>
                    <a:cxn ang="0">
                      <a:pos x="connsiteX3094" y="connsiteY3094"/>
                    </a:cxn>
                    <a:cxn ang="0">
                      <a:pos x="connsiteX3095" y="connsiteY3095"/>
                    </a:cxn>
                    <a:cxn ang="0">
                      <a:pos x="connsiteX3096" y="connsiteY3096"/>
                    </a:cxn>
                    <a:cxn ang="0">
                      <a:pos x="connsiteX3097" y="connsiteY3097"/>
                    </a:cxn>
                    <a:cxn ang="0">
                      <a:pos x="connsiteX3098" y="connsiteY3098"/>
                    </a:cxn>
                    <a:cxn ang="0">
                      <a:pos x="connsiteX3099" y="connsiteY3099"/>
                    </a:cxn>
                    <a:cxn ang="0">
                      <a:pos x="connsiteX3100" y="connsiteY3100"/>
                    </a:cxn>
                    <a:cxn ang="0">
                      <a:pos x="connsiteX3101" y="connsiteY3101"/>
                    </a:cxn>
                    <a:cxn ang="0">
                      <a:pos x="connsiteX3102" y="connsiteY3102"/>
                    </a:cxn>
                    <a:cxn ang="0">
                      <a:pos x="connsiteX3103" y="connsiteY3103"/>
                    </a:cxn>
                    <a:cxn ang="0">
                      <a:pos x="connsiteX3104" y="connsiteY3104"/>
                    </a:cxn>
                    <a:cxn ang="0">
                      <a:pos x="connsiteX3105" y="connsiteY3105"/>
                    </a:cxn>
                    <a:cxn ang="0">
                      <a:pos x="connsiteX3106" y="connsiteY3106"/>
                    </a:cxn>
                    <a:cxn ang="0">
                      <a:pos x="connsiteX3107" y="connsiteY3107"/>
                    </a:cxn>
                    <a:cxn ang="0">
                      <a:pos x="connsiteX3108" y="connsiteY3108"/>
                    </a:cxn>
                    <a:cxn ang="0">
                      <a:pos x="connsiteX3109" y="connsiteY3109"/>
                    </a:cxn>
                    <a:cxn ang="0">
                      <a:pos x="connsiteX3110" y="connsiteY3110"/>
                    </a:cxn>
                    <a:cxn ang="0">
                      <a:pos x="connsiteX3111" y="connsiteY3111"/>
                    </a:cxn>
                    <a:cxn ang="0">
                      <a:pos x="connsiteX3112" y="connsiteY3112"/>
                    </a:cxn>
                    <a:cxn ang="0">
                      <a:pos x="connsiteX3113" y="connsiteY3113"/>
                    </a:cxn>
                    <a:cxn ang="0">
                      <a:pos x="connsiteX3114" y="connsiteY3114"/>
                    </a:cxn>
                    <a:cxn ang="0">
                      <a:pos x="connsiteX3115" y="connsiteY3115"/>
                    </a:cxn>
                    <a:cxn ang="0">
                      <a:pos x="connsiteX3116" y="connsiteY3116"/>
                    </a:cxn>
                    <a:cxn ang="0">
                      <a:pos x="connsiteX3117" y="connsiteY3117"/>
                    </a:cxn>
                    <a:cxn ang="0">
                      <a:pos x="connsiteX3118" y="connsiteY3118"/>
                    </a:cxn>
                    <a:cxn ang="0">
                      <a:pos x="connsiteX3119" y="connsiteY3119"/>
                    </a:cxn>
                    <a:cxn ang="0">
                      <a:pos x="connsiteX3120" y="connsiteY3120"/>
                    </a:cxn>
                    <a:cxn ang="0">
                      <a:pos x="connsiteX3121" y="connsiteY3121"/>
                    </a:cxn>
                    <a:cxn ang="0">
                      <a:pos x="connsiteX3122" y="connsiteY3122"/>
                    </a:cxn>
                    <a:cxn ang="0">
                      <a:pos x="connsiteX3123" y="connsiteY3123"/>
                    </a:cxn>
                    <a:cxn ang="0">
                      <a:pos x="connsiteX3124" y="connsiteY3124"/>
                    </a:cxn>
                    <a:cxn ang="0">
                      <a:pos x="connsiteX3125" y="connsiteY3125"/>
                    </a:cxn>
                    <a:cxn ang="0">
                      <a:pos x="connsiteX3126" y="connsiteY3126"/>
                    </a:cxn>
                    <a:cxn ang="0">
                      <a:pos x="connsiteX3127" y="connsiteY3127"/>
                    </a:cxn>
                    <a:cxn ang="0">
                      <a:pos x="connsiteX3128" y="connsiteY3128"/>
                    </a:cxn>
                    <a:cxn ang="0">
                      <a:pos x="connsiteX3129" y="connsiteY3129"/>
                    </a:cxn>
                    <a:cxn ang="0">
                      <a:pos x="connsiteX3130" y="connsiteY3130"/>
                    </a:cxn>
                    <a:cxn ang="0">
                      <a:pos x="connsiteX3131" y="connsiteY3131"/>
                    </a:cxn>
                    <a:cxn ang="0">
                      <a:pos x="connsiteX3132" y="connsiteY3132"/>
                    </a:cxn>
                    <a:cxn ang="0">
                      <a:pos x="connsiteX3133" y="connsiteY3133"/>
                    </a:cxn>
                    <a:cxn ang="0">
                      <a:pos x="connsiteX3134" y="connsiteY3134"/>
                    </a:cxn>
                    <a:cxn ang="0">
                      <a:pos x="connsiteX3135" y="connsiteY3135"/>
                    </a:cxn>
                    <a:cxn ang="0">
                      <a:pos x="connsiteX3136" y="connsiteY3136"/>
                    </a:cxn>
                    <a:cxn ang="0">
                      <a:pos x="connsiteX3137" y="connsiteY3137"/>
                    </a:cxn>
                    <a:cxn ang="0">
                      <a:pos x="connsiteX3138" y="connsiteY3138"/>
                    </a:cxn>
                    <a:cxn ang="0">
                      <a:pos x="connsiteX3139" y="connsiteY3139"/>
                    </a:cxn>
                    <a:cxn ang="0">
                      <a:pos x="connsiteX3140" y="connsiteY3140"/>
                    </a:cxn>
                    <a:cxn ang="0">
                      <a:pos x="connsiteX3141" y="connsiteY3141"/>
                    </a:cxn>
                    <a:cxn ang="0">
                      <a:pos x="connsiteX3142" y="connsiteY3142"/>
                    </a:cxn>
                    <a:cxn ang="0">
                      <a:pos x="connsiteX3143" y="connsiteY3143"/>
                    </a:cxn>
                    <a:cxn ang="0">
                      <a:pos x="connsiteX3144" y="connsiteY3144"/>
                    </a:cxn>
                    <a:cxn ang="0">
                      <a:pos x="connsiteX3145" y="connsiteY3145"/>
                    </a:cxn>
                    <a:cxn ang="0">
                      <a:pos x="connsiteX3146" y="connsiteY3146"/>
                    </a:cxn>
                    <a:cxn ang="0">
                      <a:pos x="connsiteX3147" y="connsiteY3147"/>
                    </a:cxn>
                    <a:cxn ang="0">
                      <a:pos x="connsiteX3148" y="connsiteY3148"/>
                    </a:cxn>
                    <a:cxn ang="0">
                      <a:pos x="connsiteX3149" y="connsiteY3149"/>
                    </a:cxn>
                    <a:cxn ang="0">
                      <a:pos x="connsiteX3150" y="connsiteY3150"/>
                    </a:cxn>
                    <a:cxn ang="0">
                      <a:pos x="connsiteX3151" y="connsiteY3151"/>
                    </a:cxn>
                    <a:cxn ang="0">
                      <a:pos x="connsiteX3152" y="connsiteY3152"/>
                    </a:cxn>
                    <a:cxn ang="0">
                      <a:pos x="connsiteX3153" y="connsiteY3153"/>
                    </a:cxn>
                    <a:cxn ang="0">
                      <a:pos x="connsiteX3154" y="connsiteY3154"/>
                    </a:cxn>
                    <a:cxn ang="0">
                      <a:pos x="connsiteX3155" y="connsiteY3155"/>
                    </a:cxn>
                    <a:cxn ang="0">
                      <a:pos x="connsiteX3156" y="connsiteY3156"/>
                    </a:cxn>
                    <a:cxn ang="0">
                      <a:pos x="connsiteX3157" y="connsiteY3157"/>
                    </a:cxn>
                    <a:cxn ang="0">
                      <a:pos x="connsiteX3158" y="connsiteY3158"/>
                    </a:cxn>
                    <a:cxn ang="0">
                      <a:pos x="connsiteX3159" y="connsiteY3159"/>
                    </a:cxn>
                    <a:cxn ang="0">
                      <a:pos x="connsiteX3160" y="connsiteY3160"/>
                    </a:cxn>
                    <a:cxn ang="0">
                      <a:pos x="connsiteX3161" y="connsiteY3161"/>
                    </a:cxn>
                    <a:cxn ang="0">
                      <a:pos x="connsiteX3162" y="connsiteY3162"/>
                    </a:cxn>
                    <a:cxn ang="0">
                      <a:pos x="connsiteX3163" y="connsiteY3163"/>
                    </a:cxn>
                    <a:cxn ang="0">
                      <a:pos x="connsiteX3164" y="connsiteY3164"/>
                    </a:cxn>
                    <a:cxn ang="0">
                      <a:pos x="connsiteX3165" y="connsiteY3165"/>
                    </a:cxn>
                    <a:cxn ang="0">
                      <a:pos x="connsiteX3166" y="connsiteY3166"/>
                    </a:cxn>
                    <a:cxn ang="0">
                      <a:pos x="connsiteX3167" y="connsiteY3167"/>
                    </a:cxn>
                    <a:cxn ang="0">
                      <a:pos x="connsiteX3168" y="connsiteY3168"/>
                    </a:cxn>
                    <a:cxn ang="0">
                      <a:pos x="connsiteX3169" y="connsiteY3169"/>
                    </a:cxn>
                    <a:cxn ang="0">
                      <a:pos x="connsiteX3170" y="connsiteY3170"/>
                    </a:cxn>
                    <a:cxn ang="0">
                      <a:pos x="connsiteX3171" y="connsiteY3171"/>
                    </a:cxn>
                    <a:cxn ang="0">
                      <a:pos x="connsiteX3172" y="connsiteY3172"/>
                    </a:cxn>
                    <a:cxn ang="0">
                      <a:pos x="connsiteX3173" y="connsiteY3173"/>
                    </a:cxn>
                    <a:cxn ang="0">
                      <a:pos x="connsiteX3174" y="connsiteY3174"/>
                    </a:cxn>
                    <a:cxn ang="0">
                      <a:pos x="connsiteX3175" y="connsiteY3175"/>
                    </a:cxn>
                    <a:cxn ang="0">
                      <a:pos x="connsiteX3176" y="connsiteY3176"/>
                    </a:cxn>
                    <a:cxn ang="0">
                      <a:pos x="connsiteX3177" y="connsiteY3177"/>
                    </a:cxn>
                    <a:cxn ang="0">
                      <a:pos x="connsiteX3178" y="connsiteY3178"/>
                    </a:cxn>
                    <a:cxn ang="0">
                      <a:pos x="connsiteX3179" y="connsiteY3179"/>
                    </a:cxn>
                    <a:cxn ang="0">
                      <a:pos x="connsiteX3180" y="connsiteY3180"/>
                    </a:cxn>
                    <a:cxn ang="0">
                      <a:pos x="connsiteX3181" y="connsiteY3181"/>
                    </a:cxn>
                    <a:cxn ang="0">
                      <a:pos x="connsiteX3182" y="connsiteY3182"/>
                    </a:cxn>
                    <a:cxn ang="0">
                      <a:pos x="connsiteX3183" y="connsiteY3183"/>
                    </a:cxn>
                    <a:cxn ang="0">
                      <a:pos x="connsiteX3184" y="connsiteY3184"/>
                    </a:cxn>
                    <a:cxn ang="0">
                      <a:pos x="connsiteX3185" y="connsiteY3185"/>
                    </a:cxn>
                    <a:cxn ang="0">
                      <a:pos x="connsiteX3186" y="connsiteY3186"/>
                    </a:cxn>
                    <a:cxn ang="0">
                      <a:pos x="connsiteX3187" y="connsiteY3187"/>
                    </a:cxn>
                    <a:cxn ang="0">
                      <a:pos x="connsiteX3188" y="connsiteY3188"/>
                    </a:cxn>
                    <a:cxn ang="0">
                      <a:pos x="connsiteX3189" y="connsiteY3189"/>
                    </a:cxn>
                    <a:cxn ang="0">
                      <a:pos x="connsiteX3190" y="connsiteY3190"/>
                    </a:cxn>
                    <a:cxn ang="0">
                      <a:pos x="connsiteX3191" y="connsiteY3191"/>
                    </a:cxn>
                    <a:cxn ang="0">
                      <a:pos x="connsiteX3192" y="connsiteY3192"/>
                    </a:cxn>
                    <a:cxn ang="0">
                      <a:pos x="connsiteX3193" y="connsiteY3193"/>
                    </a:cxn>
                    <a:cxn ang="0">
                      <a:pos x="connsiteX3194" y="connsiteY3194"/>
                    </a:cxn>
                    <a:cxn ang="0">
                      <a:pos x="connsiteX3195" y="connsiteY3195"/>
                    </a:cxn>
                    <a:cxn ang="0">
                      <a:pos x="connsiteX3196" y="connsiteY3196"/>
                    </a:cxn>
                    <a:cxn ang="0">
                      <a:pos x="connsiteX3197" y="connsiteY3197"/>
                    </a:cxn>
                    <a:cxn ang="0">
                      <a:pos x="connsiteX3198" y="connsiteY3198"/>
                    </a:cxn>
                    <a:cxn ang="0">
                      <a:pos x="connsiteX3199" y="connsiteY3199"/>
                    </a:cxn>
                    <a:cxn ang="0">
                      <a:pos x="connsiteX3200" y="connsiteY3200"/>
                    </a:cxn>
                    <a:cxn ang="0">
                      <a:pos x="connsiteX3201" y="connsiteY3201"/>
                    </a:cxn>
                    <a:cxn ang="0">
                      <a:pos x="connsiteX3202" y="connsiteY3202"/>
                    </a:cxn>
                    <a:cxn ang="0">
                      <a:pos x="connsiteX3203" y="connsiteY3203"/>
                    </a:cxn>
                    <a:cxn ang="0">
                      <a:pos x="connsiteX3204" y="connsiteY3204"/>
                    </a:cxn>
                    <a:cxn ang="0">
                      <a:pos x="connsiteX3205" y="connsiteY3205"/>
                    </a:cxn>
                    <a:cxn ang="0">
                      <a:pos x="connsiteX3206" y="connsiteY3206"/>
                    </a:cxn>
                    <a:cxn ang="0">
                      <a:pos x="connsiteX3207" y="connsiteY3207"/>
                    </a:cxn>
                    <a:cxn ang="0">
                      <a:pos x="connsiteX3208" y="connsiteY3208"/>
                    </a:cxn>
                    <a:cxn ang="0">
                      <a:pos x="connsiteX3209" y="connsiteY3209"/>
                    </a:cxn>
                    <a:cxn ang="0">
                      <a:pos x="connsiteX3210" y="connsiteY3210"/>
                    </a:cxn>
                    <a:cxn ang="0">
                      <a:pos x="connsiteX3211" y="connsiteY3211"/>
                    </a:cxn>
                    <a:cxn ang="0">
                      <a:pos x="connsiteX3212" y="connsiteY3212"/>
                    </a:cxn>
                    <a:cxn ang="0">
                      <a:pos x="connsiteX3213" y="connsiteY3213"/>
                    </a:cxn>
                    <a:cxn ang="0">
                      <a:pos x="connsiteX3214" y="connsiteY3214"/>
                    </a:cxn>
                    <a:cxn ang="0">
                      <a:pos x="connsiteX3215" y="connsiteY3215"/>
                    </a:cxn>
                    <a:cxn ang="0">
                      <a:pos x="connsiteX3216" y="connsiteY3216"/>
                    </a:cxn>
                    <a:cxn ang="0">
                      <a:pos x="connsiteX3217" y="connsiteY3217"/>
                    </a:cxn>
                    <a:cxn ang="0">
                      <a:pos x="connsiteX3218" y="connsiteY3218"/>
                    </a:cxn>
                    <a:cxn ang="0">
                      <a:pos x="connsiteX3219" y="connsiteY3219"/>
                    </a:cxn>
                    <a:cxn ang="0">
                      <a:pos x="connsiteX3220" y="connsiteY3220"/>
                    </a:cxn>
                    <a:cxn ang="0">
                      <a:pos x="connsiteX3221" y="connsiteY3221"/>
                    </a:cxn>
                    <a:cxn ang="0">
                      <a:pos x="connsiteX3222" y="connsiteY3222"/>
                    </a:cxn>
                    <a:cxn ang="0">
                      <a:pos x="connsiteX3223" y="connsiteY3223"/>
                    </a:cxn>
                    <a:cxn ang="0">
                      <a:pos x="connsiteX3224" y="connsiteY3224"/>
                    </a:cxn>
                    <a:cxn ang="0">
                      <a:pos x="connsiteX3225" y="connsiteY3225"/>
                    </a:cxn>
                    <a:cxn ang="0">
                      <a:pos x="connsiteX3226" y="connsiteY3226"/>
                    </a:cxn>
                    <a:cxn ang="0">
                      <a:pos x="connsiteX3227" y="connsiteY3227"/>
                    </a:cxn>
                    <a:cxn ang="0">
                      <a:pos x="connsiteX3228" y="connsiteY3228"/>
                    </a:cxn>
                    <a:cxn ang="0">
                      <a:pos x="connsiteX3229" y="connsiteY3229"/>
                    </a:cxn>
                    <a:cxn ang="0">
                      <a:pos x="connsiteX3230" y="connsiteY3230"/>
                    </a:cxn>
                    <a:cxn ang="0">
                      <a:pos x="connsiteX3231" y="connsiteY3231"/>
                    </a:cxn>
                    <a:cxn ang="0">
                      <a:pos x="connsiteX3232" y="connsiteY3232"/>
                    </a:cxn>
                    <a:cxn ang="0">
                      <a:pos x="connsiteX3233" y="connsiteY3233"/>
                    </a:cxn>
                    <a:cxn ang="0">
                      <a:pos x="connsiteX3234" y="connsiteY3234"/>
                    </a:cxn>
                    <a:cxn ang="0">
                      <a:pos x="connsiteX3235" y="connsiteY3235"/>
                    </a:cxn>
                    <a:cxn ang="0">
                      <a:pos x="connsiteX3236" y="connsiteY3236"/>
                    </a:cxn>
                    <a:cxn ang="0">
                      <a:pos x="connsiteX3237" y="connsiteY3237"/>
                    </a:cxn>
                    <a:cxn ang="0">
                      <a:pos x="connsiteX3238" y="connsiteY3238"/>
                    </a:cxn>
                    <a:cxn ang="0">
                      <a:pos x="connsiteX3239" y="connsiteY3239"/>
                    </a:cxn>
                    <a:cxn ang="0">
                      <a:pos x="connsiteX3240" y="connsiteY3240"/>
                    </a:cxn>
                    <a:cxn ang="0">
                      <a:pos x="connsiteX3241" y="connsiteY3241"/>
                    </a:cxn>
                    <a:cxn ang="0">
                      <a:pos x="connsiteX3242" y="connsiteY3242"/>
                    </a:cxn>
                    <a:cxn ang="0">
                      <a:pos x="connsiteX3243" y="connsiteY3243"/>
                    </a:cxn>
                    <a:cxn ang="0">
                      <a:pos x="connsiteX3244" y="connsiteY3244"/>
                    </a:cxn>
                    <a:cxn ang="0">
                      <a:pos x="connsiteX3245" y="connsiteY3245"/>
                    </a:cxn>
                    <a:cxn ang="0">
                      <a:pos x="connsiteX3246" y="connsiteY3246"/>
                    </a:cxn>
                    <a:cxn ang="0">
                      <a:pos x="connsiteX3247" y="connsiteY3247"/>
                    </a:cxn>
                    <a:cxn ang="0">
                      <a:pos x="connsiteX3248" y="connsiteY3248"/>
                    </a:cxn>
                    <a:cxn ang="0">
                      <a:pos x="connsiteX3249" y="connsiteY3249"/>
                    </a:cxn>
                    <a:cxn ang="0">
                      <a:pos x="connsiteX3250" y="connsiteY3250"/>
                    </a:cxn>
                    <a:cxn ang="0">
                      <a:pos x="connsiteX3251" y="connsiteY3251"/>
                    </a:cxn>
                    <a:cxn ang="0">
                      <a:pos x="connsiteX3252" y="connsiteY3252"/>
                    </a:cxn>
                    <a:cxn ang="0">
                      <a:pos x="connsiteX3253" y="connsiteY3253"/>
                    </a:cxn>
                    <a:cxn ang="0">
                      <a:pos x="connsiteX3254" y="connsiteY3254"/>
                    </a:cxn>
                    <a:cxn ang="0">
                      <a:pos x="connsiteX3255" y="connsiteY3255"/>
                    </a:cxn>
                    <a:cxn ang="0">
                      <a:pos x="connsiteX3256" y="connsiteY3256"/>
                    </a:cxn>
                    <a:cxn ang="0">
                      <a:pos x="connsiteX3257" y="connsiteY3257"/>
                    </a:cxn>
                    <a:cxn ang="0">
                      <a:pos x="connsiteX3258" y="connsiteY3258"/>
                    </a:cxn>
                    <a:cxn ang="0">
                      <a:pos x="connsiteX3259" y="connsiteY3259"/>
                    </a:cxn>
                    <a:cxn ang="0">
                      <a:pos x="connsiteX3260" y="connsiteY3260"/>
                    </a:cxn>
                    <a:cxn ang="0">
                      <a:pos x="connsiteX3261" y="connsiteY3261"/>
                    </a:cxn>
                    <a:cxn ang="0">
                      <a:pos x="connsiteX3262" y="connsiteY3262"/>
                    </a:cxn>
                    <a:cxn ang="0">
                      <a:pos x="connsiteX3263" y="connsiteY3263"/>
                    </a:cxn>
                    <a:cxn ang="0">
                      <a:pos x="connsiteX3264" y="connsiteY3264"/>
                    </a:cxn>
                    <a:cxn ang="0">
                      <a:pos x="connsiteX3265" y="connsiteY3265"/>
                    </a:cxn>
                    <a:cxn ang="0">
                      <a:pos x="connsiteX3266" y="connsiteY3266"/>
                    </a:cxn>
                    <a:cxn ang="0">
                      <a:pos x="connsiteX3267" y="connsiteY3267"/>
                    </a:cxn>
                    <a:cxn ang="0">
                      <a:pos x="connsiteX3268" y="connsiteY3268"/>
                    </a:cxn>
                    <a:cxn ang="0">
                      <a:pos x="connsiteX3269" y="connsiteY3269"/>
                    </a:cxn>
                    <a:cxn ang="0">
                      <a:pos x="connsiteX3270" y="connsiteY3270"/>
                    </a:cxn>
                    <a:cxn ang="0">
                      <a:pos x="connsiteX3271" y="connsiteY3271"/>
                    </a:cxn>
                    <a:cxn ang="0">
                      <a:pos x="connsiteX3272" y="connsiteY3272"/>
                    </a:cxn>
                    <a:cxn ang="0">
                      <a:pos x="connsiteX3273" y="connsiteY3273"/>
                    </a:cxn>
                    <a:cxn ang="0">
                      <a:pos x="connsiteX3274" y="connsiteY3274"/>
                    </a:cxn>
                    <a:cxn ang="0">
                      <a:pos x="connsiteX3275" y="connsiteY3275"/>
                    </a:cxn>
                    <a:cxn ang="0">
                      <a:pos x="connsiteX3276" y="connsiteY3276"/>
                    </a:cxn>
                    <a:cxn ang="0">
                      <a:pos x="connsiteX3277" y="connsiteY3277"/>
                    </a:cxn>
                    <a:cxn ang="0">
                      <a:pos x="connsiteX3278" y="connsiteY3278"/>
                    </a:cxn>
                    <a:cxn ang="0">
                      <a:pos x="connsiteX3279" y="connsiteY3279"/>
                    </a:cxn>
                    <a:cxn ang="0">
                      <a:pos x="connsiteX3280" y="connsiteY3280"/>
                    </a:cxn>
                    <a:cxn ang="0">
                      <a:pos x="connsiteX3281" y="connsiteY3281"/>
                    </a:cxn>
                    <a:cxn ang="0">
                      <a:pos x="connsiteX3282" y="connsiteY3282"/>
                    </a:cxn>
                    <a:cxn ang="0">
                      <a:pos x="connsiteX3283" y="connsiteY3283"/>
                    </a:cxn>
                    <a:cxn ang="0">
                      <a:pos x="connsiteX3284" y="connsiteY3284"/>
                    </a:cxn>
                    <a:cxn ang="0">
                      <a:pos x="connsiteX3285" y="connsiteY3285"/>
                    </a:cxn>
                    <a:cxn ang="0">
                      <a:pos x="connsiteX3286" y="connsiteY3286"/>
                    </a:cxn>
                    <a:cxn ang="0">
                      <a:pos x="connsiteX3287" y="connsiteY3287"/>
                    </a:cxn>
                    <a:cxn ang="0">
                      <a:pos x="connsiteX3288" y="connsiteY3288"/>
                    </a:cxn>
                    <a:cxn ang="0">
                      <a:pos x="connsiteX3289" y="connsiteY3289"/>
                    </a:cxn>
                    <a:cxn ang="0">
                      <a:pos x="connsiteX3290" y="connsiteY3290"/>
                    </a:cxn>
                    <a:cxn ang="0">
                      <a:pos x="connsiteX3291" y="connsiteY3291"/>
                    </a:cxn>
                    <a:cxn ang="0">
                      <a:pos x="connsiteX3292" y="connsiteY3292"/>
                    </a:cxn>
                    <a:cxn ang="0">
                      <a:pos x="connsiteX3293" y="connsiteY3293"/>
                    </a:cxn>
                    <a:cxn ang="0">
                      <a:pos x="connsiteX3294" y="connsiteY3294"/>
                    </a:cxn>
                    <a:cxn ang="0">
                      <a:pos x="connsiteX3295" y="connsiteY3295"/>
                    </a:cxn>
                    <a:cxn ang="0">
                      <a:pos x="connsiteX3296" y="connsiteY3296"/>
                    </a:cxn>
                    <a:cxn ang="0">
                      <a:pos x="connsiteX3297" y="connsiteY3297"/>
                    </a:cxn>
                    <a:cxn ang="0">
                      <a:pos x="connsiteX3298" y="connsiteY3298"/>
                    </a:cxn>
                    <a:cxn ang="0">
                      <a:pos x="connsiteX3299" y="connsiteY3299"/>
                    </a:cxn>
                    <a:cxn ang="0">
                      <a:pos x="connsiteX3300" y="connsiteY3300"/>
                    </a:cxn>
                    <a:cxn ang="0">
                      <a:pos x="connsiteX3301" y="connsiteY3301"/>
                    </a:cxn>
                    <a:cxn ang="0">
                      <a:pos x="connsiteX3302" y="connsiteY3302"/>
                    </a:cxn>
                    <a:cxn ang="0">
                      <a:pos x="connsiteX3303" y="connsiteY3303"/>
                    </a:cxn>
                    <a:cxn ang="0">
                      <a:pos x="connsiteX3304" y="connsiteY3304"/>
                    </a:cxn>
                    <a:cxn ang="0">
                      <a:pos x="connsiteX3305" y="connsiteY3305"/>
                    </a:cxn>
                    <a:cxn ang="0">
                      <a:pos x="connsiteX3306" y="connsiteY3306"/>
                    </a:cxn>
                    <a:cxn ang="0">
                      <a:pos x="connsiteX3307" y="connsiteY3307"/>
                    </a:cxn>
                    <a:cxn ang="0">
                      <a:pos x="connsiteX3308" y="connsiteY3308"/>
                    </a:cxn>
                    <a:cxn ang="0">
                      <a:pos x="connsiteX3309" y="connsiteY3309"/>
                    </a:cxn>
                    <a:cxn ang="0">
                      <a:pos x="connsiteX3310" y="connsiteY3310"/>
                    </a:cxn>
                    <a:cxn ang="0">
                      <a:pos x="connsiteX3311" y="connsiteY3311"/>
                    </a:cxn>
                    <a:cxn ang="0">
                      <a:pos x="connsiteX3312" y="connsiteY3312"/>
                    </a:cxn>
                    <a:cxn ang="0">
                      <a:pos x="connsiteX3313" y="connsiteY3313"/>
                    </a:cxn>
                    <a:cxn ang="0">
                      <a:pos x="connsiteX3314" y="connsiteY3314"/>
                    </a:cxn>
                    <a:cxn ang="0">
                      <a:pos x="connsiteX3315" y="connsiteY3315"/>
                    </a:cxn>
                    <a:cxn ang="0">
                      <a:pos x="connsiteX3316" y="connsiteY3316"/>
                    </a:cxn>
                    <a:cxn ang="0">
                      <a:pos x="connsiteX3317" y="connsiteY3317"/>
                    </a:cxn>
                    <a:cxn ang="0">
                      <a:pos x="connsiteX3318" y="connsiteY3318"/>
                    </a:cxn>
                    <a:cxn ang="0">
                      <a:pos x="connsiteX3319" y="connsiteY3319"/>
                    </a:cxn>
                    <a:cxn ang="0">
                      <a:pos x="connsiteX3320" y="connsiteY3320"/>
                    </a:cxn>
                    <a:cxn ang="0">
                      <a:pos x="connsiteX3321" y="connsiteY3321"/>
                    </a:cxn>
                    <a:cxn ang="0">
                      <a:pos x="connsiteX3322" y="connsiteY3322"/>
                    </a:cxn>
                    <a:cxn ang="0">
                      <a:pos x="connsiteX3323" y="connsiteY3323"/>
                    </a:cxn>
                    <a:cxn ang="0">
                      <a:pos x="connsiteX3324" y="connsiteY3324"/>
                    </a:cxn>
                    <a:cxn ang="0">
                      <a:pos x="connsiteX3325" y="connsiteY3325"/>
                    </a:cxn>
                    <a:cxn ang="0">
                      <a:pos x="connsiteX3326" y="connsiteY3326"/>
                    </a:cxn>
                    <a:cxn ang="0">
                      <a:pos x="connsiteX3327" y="connsiteY3327"/>
                    </a:cxn>
                    <a:cxn ang="0">
                      <a:pos x="connsiteX3328" y="connsiteY3328"/>
                    </a:cxn>
                    <a:cxn ang="0">
                      <a:pos x="connsiteX3329" y="connsiteY3329"/>
                    </a:cxn>
                    <a:cxn ang="0">
                      <a:pos x="connsiteX3330" y="connsiteY3330"/>
                    </a:cxn>
                    <a:cxn ang="0">
                      <a:pos x="connsiteX3331" y="connsiteY3331"/>
                    </a:cxn>
                    <a:cxn ang="0">
                      <a:pos x="connsiteX3332" y="connsiteY3332"/>
                    </a:cxn>
                    <a:cxn ang="0">
                      <a:pos x="connsiteX3333" y="connsiteY3333"/>
                    </a:cxn>
                    <a:cxn ang="0">
                      <a:pos x="connsiteX3334" y="connsiteY3334"/>
                    </a:cxn>
                    <a:cxn ang="0">
                      <a:pos x="connsiteX3335" y="connsiteY3335"/>
                    </a:cxn>
                    <a:cxn ang="0">
                      <a:pos x="connsiteX3336" y="connsiteY3336"/>
                    </a:cxn>
                    <a:cxn ang="0">
                      <a:pos x="connsiteX3337" y="connsiteY3337"/>
                    </a:cxn>
                    <a:cxn ang="0">
                      <a:pos x="connsiteX3338" y="connsiteY3338"/>
                    </a:cxn>
                    <a:cxn ang="0">
                      <a:pos x="connsiteX3339" y="connsiteY3339"/>
                    </a:cxn>
                    <a:cxn ang="0">
                      <a:pos x="connsiteX3340" y="connsiteY3340"/>
                    </a:cxn>
                    <a:cxn ang="0">
                      <a:pos x="connsiteX3341" y="connsiteY3341"/>
                    </a:cxn>
                    <a:cxn ang="0">
                      <a:pos x="connsiteX3342" y="connsiteY3342"/>
                    </a:cxn>
                    <a:cxn ang="0">
                      <a:pos x="connsiteX3343" y="connsiteY3343"/>
                    </a:cxn>
                    <a:cxn ang="0">
                      <a:pos x="connsiteX3344" y="connsiteY3344"/>
                    </a:cxn>
                    <a:cxn ang="0">
                      <a:pos x="connsiteX3345" y="connsiteY3345"/>
                    </a:cxn>
                    <a:cxn ang="0">
                      <a:pos x="connsiteX3346" y="connsiteY3346"/>
                    </a:cxn>
                    <a:cxn ang="0">
                      <a:pos x="connsiteX3347" y="connsiteY3347"/>
                    </a:cxn>
                    <a:cxn ang="0">
                      <a:pos x="connsiteX3348" y="connsiteY3348"/>
                    </a:cxn>
                    <a:cxn ang="0">
                      <a:pos x="connsiteX3349" y="connsiteY3349"/>
                    </a:cxn>
                    <a:cxn ang="0">
                      <a:pos x="connsiteX3350" y="connsiteY3350"/>
                    </a:cxn>
                    <a:cxn ang="0">
                      <a:pos x="connsiteX3351" y="connsiteY3351"/>
                    </a:cxn>
                    <a:cxn ang="0">
                      <a:pos x="connsiteX3352" y="connsiteY3352"/>
                    </a:cxn>
                    <a:cxn ang="0">
                      <a:pos x="connsiteX3353" y="connsiteY3353"/>
                    </a:cxn>
                    <a:cxn ang="0">
                      <a:pos x="connsiteX3354" y="connsiteY3354"/>
                    </a:cxn>
                    <a:cxn ang="0">
                      <a:pos x="connsiteX3355" y="connsiteY3355"/>
                    </a:cxn>
                    <a:cxn ang="0">
                      <a:pos x="connsiteX3356" y="connsiteY3356"/>
                    </a:cxn>
                    <a:cxn ang="0">
                      <a:pos x="connsiteX3357" y="connsiteY3357"/>
                    </a:cxn>
                    <a:cxn ang="0">
                      <a:pos x="connsiteX3358" y="connsiteY3358"/>
                    </a:cxn>
                    <a:cxn ang="0">
                      <a:pos x="connsiteX3359" y="connsiteY3359"/>
                    </a:cxn>
                    <a:cxn ang="0">
                      <a:pos x="connsiteX3360" y="connsiteY3360"/>
                    </a:cxn>
                    <a:cxn ang="0">
                      <a:pos x="connsiteX3361" y="connsiteY3361"/>
                    </a:cxn>
                    <a:cxn ang="0">
                      <a:pos x="connsiteX3362" y="connsiteY3362"/>
                    </a:cxn>
                    <a:cxn ang="0">
                      <a:pos x="connsiteX3363" y="connsiteY3363"/>
                    </a:cxn>
                    <a:cxn ang="0">
                      <a:pos x="connsiteX3364" y="connsiteY3364"/>
                    </a:cxn>
                    <a:cxn ang="0">
                      <a:pos x="connsiteX3365" y="connsiteY3365"/>
                    </a:cxn>
                    <a:cxn ang="0">
                      <a:pos x="connsiteX3366" y="connsiteY3366"/>
                    </a:cxn>
                    <a:cxn ang="0">
                      <a:pos x="connsiteX3367" y="connsiteY3367"/>
                    </a:cxn>
                    <a:cxn ang="0">
                      <a:pos x="connsiteX3368" y="connsiteY3368"/>
                    </a:cxn>
                    <a:cxn ang="0">
                      <a:pos x="connsiteX3369" y="connsiteY3369"/>
                    </a:cxn>
                    <a:cxn ang="0">
                      <a:pos x="connsiteX3370" y="connsiteY3370"/>
                    </a:cxn>
                    <a:cxn ang="0">
                      <a:pos x="connsiteX3371" y="connsiteY3371"/>
                    </a:cxn>
                    <a:cxn ang="0">
                      <a:pos x="connsiteX3372" y="connsiteY3372"/>
                    </a:cxn>
                    <a:cxn ang="0">
                      <a:pos x="connsiteX3373" y="connsiteY3373"/>
                    </a:cxn>
                    <a:cxn ang="0">
                      <a:pos x="connsiteX3374" y="connsiteY3374"/>
                    </a:cxn>
                    <a:cxn ang="0">
                      <a:pos x="connsiteX3375" y="connsiteY3375"/>
                    </a:cxn>
                    <a:cxn ang="0">
                      <a:pos x="connsiteX3376" y="connsiteY3376"/>
                    </a:cxn>
                    <a:cxn ang="0">
                      <a:pos x="connsiteX3377" y="connsiteY3377"/>
                    </a:cxn>
                    <a:cxn ang="0">
                      <a:pos x="connsiteX3378" y="connsiteY3378"/>
                    </a:cxn>
                    <a:cxn ang="0">
                      <a:pos x="connsiteX3379" y="connsiteY3379"/>
                    </a:cxn>
                    <a:cxn ang="0">
                      <a:pos x="connsiteX3380" y="connsiteY3380"/>
                    </a:cxn>
                    <a:cxn ang="0">
                      <a:pos x="connsiteX3381" y="connsiteY3381"/>
                    </a:cxn>
                    <a:cxn ang="0">
                      <a:pos x="connsiteX3382" y="connsiteY3382"/>
                    </a:cxn>
                    <a:cxn ang="0">
                      <a:pos x="connsiteX3383" y="connsiteY3383"/>
                    </a:cxn>
                    <a:cxn ang="0">
                      <a:pos x="connsiteX3384" y="connsiteY3384"/>
                    </a:cxn>
                    <a:cxn ang="0">
                      <a:pos x="connsiteX3385" y="connsiteY3385"/>
                    </a:cxn>
                    <a:cxn ang="0">
                      <a:pos x="connsiteX3386" y="connsiteY3386"/>
                    </a:cxn>
                    <a:cxn ang="0">
                      <a:pos x="connsiteX3387" y="connsiteY3387"/>
                    </a:cxn>
                    <a:cxn ang="0">
                      <a:pos x="connsiteX3388" y="connsiteY3388"/>
                    </a:cxn>
                    <a:cxn ang="0">
                      <a:pos x="connsiteX3389" y="connsiteY3389"/>
                    </a:cxn>
                    <a:cxn ang="0">
                      <a:pos x="connsiteX3390" y="connsiteY3390"/>
                    </a:cxn>
                    <a:cxn ang="0">
                      <a:pos x="connsiteX3391" y="connsiteY3391"/>
                    </a:cxn>
                    <a:cxn ang="0">
                      <a:pos x="connsiteX3392" y="connsiteY3392"/>
                    </a:cxn>
                    <a:cxn ang="0">
                      <a:pos x="connsiteX3393" y="connsiteY3393"/>
                    </a:cxn>
                    <a:cxn ang="0">
                      <a:pos x="connsiteX3394" y="connsiteY3394"/>
                    </a:cxn>
                    <a:cxn ang="0">
                      <a:pos x="connsiteX3395" y="connsiteY3395"/>
                    </a:cxn>
                    <a:cxn ang="0">
                      <a:pos x="connsiteX3396" y="connsiteY3396"/>
                    </a:cxn>
                    <a:cxn ang="0">
                      <a:pos x="connsiteX3397" y="connsiteY3397"/>
                    </a:cxn>
                    <a:cxn ang="0">
                      <a:pos x="connsiteX3398" y="connsiteY3398"/>
                    </a:cxn>
                    <a:cxn ang="0">
                      <a:pos x="connsiteX3399" y="connsiteY3399"/>
                    </a:cxn>
                    <a:cxn ang="0">
                      <a:pos x="connsiteX3400" y="connsiteY3400"/>
                    </a:cxn>
                    <a:cxn ang="0">
                      <a:pos x="connsiteX3401" y="connsiteY3401"/>
                    </a:cxn>
                    <a:cxn ang="0">
                      <a:pos x="connsiteX3402" y="connsiteY3402"/>
                    </a:cxn>
                    <a:cxn ang="0">
                      <a:pos x="connsiteX3403" y="connsiteY3403"/>
                    </a:cxn>
                    <a:cxn ang="0">
                      <a:pos x="connsiteX3404" y="connsiteY3404"/>
                    </a:cxn>
                    <a:cxn ang="0">
                      <a:pos x="connsiteX3405" y="connsiteY3405"/>
                    </a:cxn>
                    <a:cxn ang="0">
                      <a:pos x="connsiteX3406" y="connsiteY3406"/>
                    </a:cxn>
                    <a:cxn ang="0">
                      <a:pos x="connsiteX3407" y="connsiteY3407"/>
                    </a:cxn>
                    <a:cxn ang="0">
                      <a:pos x="connsiteX3408" y="connsiteY3408"/>
                    </a:cxn>
                    <a:cxn ang="0">
                      <a:pos x="connsiteX3409" y="connsiteY3409"/>
                    </a:cxn>
                    <a:cxn ang="0">
                      <a:pos x="connsiteX3410" y="connsiteY3410"/>
                    </a:cxn>
                    <a:cxn ang="0">
                      <a:pos x="connsiteX3411" y="connsiteY3411"/>
                    </a:cxn>
                    <a:cxn ang="0">
                      <a:pos x="connsiteX3412" y="connsiteY3412"/>
                    </a:cxn>
                    <a:cxn ang="0">
                      <a:pos x="connsiteX3413" y="connsiteY3413"/>
                    </a:cxn>
                    <a:cxn ang="0">
                      <a:pos x="connsiteX3414" y="connsiteY3414"/>
                    </a:cxn>
                    <a:cxn ang="0">
                      <a:pos x="connsiteX3415" y="connsiteY3415"/>
                    </a:cxn>
                    <a:cxn ang="0">
                      <a:pos x="connsiteX3416" y="connsiteY3416"/>
                    </a:cxn>
                    <a:cxn ang="0">
                      <a:pos x="connsiteX3417" y="connsiteY3417"/>
                    </a:cxn>
                    <a:cxn ang="0">
                      <a:pos x="connsiteX3418" y="connsiteY3418"/>
                    </a:cxn>
                    <a:cxn ang="0">
                      <a:pos x="connsiteX3419" y="connsiteY3419"/>
                    </a:cxn>
                    <a:cxn ang="0">
                      <a:pos x="connsiteX3420" y="connsiteY3420"/>
                    </a:cxn>
                    <a:cxn ang="0">
                      <a:pos x="connsiteX3421" y="connsiteY3421"/>
                    </a:cxn>
                    <a:cxn ang="0">
                      <a:pos x="connsiteX3422" y="connsiteY3422"/>
                    </a:cxn>
                    <a:cxn ang="0">
                      <a:pos x="connsiteX3423" y="connsiteY3423"/>
                    </a:cxn>
                    <a:cxn ang="0">
                      <a:pos x="connsiteX3424" y="connsiteY3424"/>
                    </a:cxn>
                    <a:cxn ang="0">
                      <a:pos x="connsiteX3425" y="connsiteY3425"/>
                    </a:cxn>
                    <a:cxn ang="0">
                      <a:pos x="connsiteX3426" y="connsiteY3426"/>
                    </a:cxn>
                    <a:cxn ang="0">
                      <a:pos x="connsiteX3427" y="connsiteY3427"/>
                    </a:cxn>
                    <a:cxn ang="0">
                      <a:pos x="connsiteX3428" y="connsiteY3428"/>
                    </a:cxn>
                    <a:cxn ang="0">
                      <a:pos x="connsiteX3429" y="connsiteY3429"/>
                    </a:cxn>
                    <a:cxn ang="0">
                      <a:pos x="connsiteX3430" y="connsiteY3430"/>
                    </a:cxn>
                    <a:cxn ang="0">
                      <a:pos x="connsiteX3431" y="connsiteY3431"/>
                    </a:cxn>
                    <a:cxn ang="0">
                      <a:pos x="connsiteX3432" y="connsiteY3432"/>
                    </a:cxn>
                    <a:cxn ang="0">
                      <a:pos x="connsiteX3433" y="connsiteY3433"/>
                    </a:cxn>
                    <a:cxn ang="0">
                      <a:pos x="connsiteX3434" y="connsiteY3434"/>
                    </a:cxn>
                    <a:cxn ang="0">
                      <a:pos x="connsiteX3435" y="connsiteY3435"/>
                    </a:cxn>
                    <a:cxn ang="0">
                      <a:pos x="connsiteX3436" y="connsiteY3436"/>
                    </a:cxn>
                    <a:cxn ang="0">
                      <a:pos x="connsiteX3437" y="connsiteY3437"/>
                    </a:cxn>
                    <a:cxn ang="0">
                      <a:pos x="connsiteX3438" y="connsiteY3438"/>
                    </a:cxn>
                    <a:cxn ang="0">
                      <a:pos x="connsiteX3439" y="connsiteY3439"/>
                    </a:cxn>
                    <a:cxn ang="0">
                      <a:pos x="connsiteX3440" y="connsiteY3440"/>
                    </a:cxn>
                    <a:cxn ang="0">
                      <a:pos x="connsiteX3441" y="connsiteY3441"/>
                    </a:cxn>
                    <a:cxn ang="0">
                      <a:pos x="connsiteX3442" y="connsiteY3442"/>
                    </a:cxn>
                    <a:cxn ang="0">
                      <a:pos x="connsiteX3443" y="connsiteY3443"/>
                    </a:cxn>
                    <a:cxn ang="0">
                      <a:pos x="connsiteX3444" y="connsiteY3444"/>
                    </a:cxn>
                    <a:cxn ang="0">
                      <a:pos x="connsiteX3445" y="connsiteY3445"/>
                    </a:cxn>
                    <a:cxn ang="0">
                      <a:pos x="connsiteX3446" y="connsiteY3446"/>
                    </a:cxn>
                    <a:cxn ang="0">
                      <a:pos x="connsiteX3447" y="connsiteY3447"/>
                    </a:cxn>
                    <a:cxn ang="0">
                      <a:pos x="connsiteX3448" y="connsiteY3448"/>
                    </a:cxn>
                    <a:cxn ang="0">
                      <a:pos x="connsiteX3449" y="connsiteY3449"/>
                    </a:cxn>
                    <a:cxn ang="0">
                      <a:pos x="connsiteX3450" y="connsiteY3450"/>
                    </a:cxn>
                    <a:cxn ang="0">
                      <a:pos x="connsiteX3451" y="connsiteY3451"/>
                    </a:cxn>
                    <a:cxn ang="0">
                      <a:pos x="connsiteX3452" y="connsiteY3452"/>
                    </a:cxn>
                    <a:cxn ang="0">
                      <a:pos x="connsiteX3453" y="connsiteY3453"/>
                    </a:cxn>
                    <a:cxn ang="0">
                      <a:pos x="connsiteX3454" y="connsiteY3454"/>
                    </a:cxn>
                    <a:cxn ang="0">
                      <a:pos x="connsiteX3455" y="connsiteY3455"/>
                    </a:cxn>
                    <a:cxn ang="0">
                      <a:pos x="connsiteX3456" y="connsiteY3456"/>
                    </a:cxn>
                    <a:cxn ang="0">
                      <a:pos x="connsiteX3457" y="connsiteY3457"/>
                    </a:cxn>
                    <a:cxn ang="0">
                      <a:pos x="connsiteX3458" y="connsiteY3458"/>
                    </a:cxn>
                    <a:cxn ang="0">
                      <a:pos x="connsiteX3459" y="connsiteY3459"/>
                    </a:cxn>
                    <a:cxn ang="0">
                      <a:pos x="connsiteX3460" y="connsiteY3460"/>
                    </a:cxn>
                    <a:cxn ang="0">
                      <a:pos x="connsiteX3461" y="connsiteY3461"/>
                    </a:cxn>
                    <a:cxn ang="0">
                      <a:pos x="connsiteX3462" y="connsiteY3462"/>
                    </a:cxn>
                    <a:cxn ang="0">
                      <a:pos x="connsiteX3463" y="connsiteY3463"/>
                    </a:cxn>
                    <a:cxn ang="0">
                      <a:pos x="connsiteX3464" y="connsiteY3464"/>
                    </a:cxn>
                    <a:cxn ang="0">
                      <a:pos x="connsiteX3465" y="connsiteY3465"/>
                    </a:cxn>
                    <a:cxn ang="0">
                      <a:pos x="connsiteX3466" y="connsiteY3466"/>
                    </a:cxn>
                    <a:cxn ang="0">
                      <a:pos x="connsiteX3467" y="connsiteY3467"/>
                    </a:cxn>
                    <a:cxn ang="0">
                      <a:pos x="connsiteX3468" y="connsiteY3468"/>
                    </a:cxn>
                    <a:cxn ang="0">
                      <a:pos x="connsiteX3469" y="connsiteY3469"/>
                    </a:cxn>
                    <a:cxn ang="0">
                      <a:pos x="connsiteX3470" y="connsiteY3470"/>
                    </a:cxn>
                    <a:cxn ang="0">
                      <a:pos x="connsiteX3471" y="connsiteY3471"/>
                    </a:cxn>
                    <a:cxn ang="0">
                      <a:pos x="connsiteX3472" y="connsiteY3472"/>
                    </a:cxn>
                    <a:cxn ang="0">
                      <a:pos x="connsiteX3473" y="connsiteY3473"/>
                    </a:cxn>
                    <a:cxn ang="0">
                      <a:pos x="connsiteX3474" y="connsiteY3474"/>
                    </a:cxn>
                    <a:cxn ang="0">
                      <a:pos x="connsiteX3475" y="connsiteY3475"/>
                    </a:cxn>
                    <a:cxn ang="0">
                      <a:pos x="connsiteX3476" y="connsiteY3476"/>
                    </a:cxn>
                    <a:cxn ang="0">
                      <a:pos x="connsiteX3477" y="connsiteY3477"/>
                    </a:cxn>
                    <a:cxn ang="0">
                      <a:pos x="connsiteX3478" y="connsiteY3478"/>
                    </a:cxn>
                    <a:cxn ang="0">
                      <a:pos x="connsiteX3479" y="connsiteY3479"/>
                    </a:cxn>
                    <a:cxn ang="0">
                      <a:pos x="connsiteX3480" y="connsiteY3480"/>
                    </a:cxn>
                    <a:cxn ang="0">
                      <a:pos x="connsiteX3481" y="connsiteY3481"/>
                    </a:cxn>
                    <a:cxn ang="0">
                      <a:pos x="connsiteX3482" y="connsiteY3482"/>
                    </a:cxn>
                    <a:cxn ang="0">
                      <a:pos x="connsiteX3483" y="connsiteY3483"/>
                    </a:cxn>
                    <a:cxn ang="0">
                      <a:pos x="connsiteX3484" y="connsiteY3484"/>
                    </a:cxn>
                    <a:cxn ang="0">
                      <a:pos x="connsiteX3485" y="connsiteY3485"/>
                    </a:cxn>
                    <a:cxn ang="0">
                      <a:pos x="connsiteX3486" y="connsiteY3486"/>
                    </a:cxn>
                    <a:cxn ang="0">
                      <a:pos x="connsiteX3487" y="connsiteY3487"/>
                    </a:cxn>
                    <a:cxn ang="0">
                      <a:pos x="connsiteX3488" y="connsiteY3488"/>
                    </a:cxn>
                    <a:cxn ang="0">
                      <a:pos x="connsiteX3489" y="connsiteY3489"/>
                    </a:cxn>
                    <a:cxn ang="0">
                      <a:pos x="connsiteX3490" y="connsiteY3490"/>
                    </a:cxn>
                    <a:cxn ang="0">
                      <a:pos x="connsiteX3491" y="connsiteY3491"/>
                    </a:cxn>
                    <a:cxn ang="0">
                      <a:pos x="connsiteX3492" y="connsiteY3492"/>
                    </a:cxn>
                    <a:cxn ang="0">
                      <a:pos x="connsiteX3493" y="connsiteY3493"/>
                    </a:cxn>
                    <a:cxn ang="0">
                      <a:pos x="connsiteX3494" y="connsiteY3494"/>
                    </a:cxn>
                    <a:cxn ang="0">
                      <a:pos x="connsiteX3495" y="connsiteY3495"/>
                    </a:cxn>
                    <a:cxn ang="0">
                      <a:pos x="connsiteX3496" y="connsiteY3496"/>
                    </a:cxn>
                    <a:cxn ang="0">
                      <a:pos x="connsiteX3497" y="connsiteY3497"/>
                    </a:cxn>
                    <a:cxn ang="0">
                      <a:pos x="connsiteX3498" y="connsiteY3498"/>
                    </a:cxn>
                    <a:cxn ang="0">
                      <a:pos x="connsiteX3499" y="connsiteY3499"/>
                    </a:cxn>
                    <a:cxn ang="0">
                      <a:pos x="connsiteX3500" y="connsiteY3500"/>
                    </a:cxn>
                    <a:cxn ang="0">
                      <a:pos x="connsiteX3501" y="connsiteY3501"/>
                    </a:cxn>
                    <a:cxn ang="0">
                      <a:pos x="connsiteX3502" y="connsiteY3502"/>
                    </a:cxn>
                    <a:cxn ang="0">
                      <a:pos x="connsiteX3503" y="connsiteY3503"/>
                    </a:cxn>
                    <a:cxn ang="0">
                      <a:pos x="connsiteX3504" y="connsiteY3504"/>
                    </a:cxn>
                    <a:cxn ang="0">
                      <a:pos x="connsiteX3505" y="connsiteY3505"/>
                    </a:cxn>
                    <a:cxn ang="0">
                      <a:pos x="connsiteX3506" y="connsiteY3506"/>
                    </a:cxn>
                    <a:cxn ang="0">
                      <a:pos x="connsiteX3507" y="connsiteY3507"/>
                    </a:cxn>
                    <a:cxn ang="0">
                      <a:pos x="connsiteX3508" y="connsiteY3508"/>
                    </a:cxn>
                    <a:cxn ang="0">
                      <a:pos x="connsiteX3509" y="connsiteY3509"/>
                    </a:cxn>
                    <a:cxn ang="0">
                      <a:pos x="connsiteX3510" y="connsiteY3510"/>
                    </a:cxn>
                    <a:cxn ang="0">
                      <a:pos x="connsiteX3511" y="connsiteY3511"/>
                    </a:cxn>
                    <a:cxn ang="0">
                      <a:pos x="connsiteX3512" y="connsiteY3512"/>
                    </a:cxn>
                    <a:cxn ang="0">
                      <a:pos x="connsiteX3513" y="connsiteY3513"/>
                    </a:cxn>
                    <a:cxn ang="0">
                      <a:pos x="connsiteX3514" y="connsiteY3514"/>
                    </a:cxn>
                    <a:cxn ang="0">
                      <a:pos x="connsiteX3515" y="connsiteY3515"/>
                    </a:cxn>
                    <a:cxn ang="0">
                      <a:pos x="connsiteX3516" y="connsiteY3516"/>
                    </a:cxn>
                    <a:cxn ang="0">
                      <a:pos x="connsiteX3517" y="connsiteY3517"/>
                    </a:cxn>
                    <a:cxn ang="0">
                      <a:pos x="connsiteX3518" y="connsiteY3518"/>
                    </a:cxn>
                    <a:cxn ang="0">
                      <a:pos x="connsiteX3519" y="connsiteY3519"/>
                    </a:cxn>
                    <a:cxn ang="0">
                      <a:pos x="connsiteX3520" y="connsiteY3520"/>
                    </a:cxn>
                    <a:cxn ang="0">
                      <a:pos x="connsiteX3521" y="connsiteY3521"/>
                    </a:cxn>
                    <a:cxn ang="0">
                      <a:pos x="connsiteX3522" y="connsiteY3522"/>
                    </a:cxn>
                    <a:cxn ang="0">
                      <a:pos x="connsiteX3523" y="connsiteY3523"/>
                    </a:cxn>
                    <a:cxn ang="0">
                      <a:pos x="connsiteX3524" y="connsiteY3524"/>
                    </a:cxn>
                    <a:cxn ang="0">
                      <a:pos x="connsiteX3525" y="connsiteY3525"/>
                    </a:cxn>
                    <a:cxn ang="0">
                      <a:pos x="connsiteX3526" y="connsiteY3526"/>
                    </a:cxn>
                    <a:cxn ang="0">
                      <a:pos x="connsiteX3527" y="connsiteY3527"/>
                    </a:cxn>
                    <a:cxn ang="0">
                      <a:pos x="connsiteX3528" y="connsiteY3528"/>
                    </a:cxn>
                    <a:cxn ang="0">
                      <a:pos x="connsiteX3529" y="connsiteY3529"/>
                    </a:cxn>
                    <a:cxn ang="0">
                      <a:pos x="connsiteX3530" y="connsiteY3530"/>
                    </a:cxn>
                    <a:cxn ang="0">
                      <a:pos x="connsiteX3531" y="connsiteY3531"/>
                    </a:cxn>
                    <a:cxn ang="0">
                      <a:pos x="connsiteX3532" y="connsiteY3532"/>
                    </a:cxn>
                    <a:cxn ang="0">
                      <a:pos x="connsiteX3533" y="connsiteY3533"/>
                    </a:cxn>
                    <a:cxn ang="0">
                      <a:pos x="connsiteX3534" y="connsiteY3534"/>
                    </a:cxn>
                    <a:cxn ang="0">
                      <a:pos x="connsiteX3535" y="connsiteY3535"/>
                    </a:cxn>
                    <a:cxn ang="0">
                      <a:pos x="connsiteX3536" y="connsiteY3536"/>
                    </a:cxn>
                    <a:cxn ang="0">
                      <a:pos x="connsiteX3537" y="connsiteY3537"/>
                    </a:cxn>
                    <a:cxn ang="0">
                      <a:pos x="connsiteX3538" y="connsiteY3538"/>
                    </a:cxn>
                    <a:cxn ang="0">
                      <a:pos x="connsiteX3539" y="connsiteY3539"/>
                    </a:cxn>
                    <a:cxn ang="0">
                      <a:pos x="connsiteX3540" y="connsiteY3540"/>
                    </a:cxn>
                    <a:cxn ang="0">
                      <a:pos x="connsiteX3541" y="connsiteY3541"/>
                    </a:cxn>
                    <a:cxn ang="0">
                      <a:pos x="connsiteX3542" y="connsiteY3542"/>
                    </a:cxn>
                    <a:cxn ang="0">
                      <a:pos x="connsiteX3543" y="connsiteY3543"/>
                    </a:cxn>
                    <a:cxn ang="0">
                      <a:pos x="connsiteX3544" y="connsiteY3544"/>
                    </a:cxn>
                    <a:cxn ang="0">
                      <a:pos x="connsiteX3545" y="connsiteY3545"/>
                    </a:cxn>
                    <a:cxn ang="0">
                      <a:pos x="connsiteX3546" y="connsiteY3546"/>
                    </a:cxn>
                    <a:cxn ang="0">
                      <a:pos x="connsiteX3547" y="connsiteY3547"/>
                    </a:cxn>
                    <a:cxn ang="0">
                      <a:pos x="connsiteX3548" y="connsiteY3548"/>
                    </a:cxn>
                    <a:cxn ang="0">
                      <a:pos x="connsiteX3549" y="connsiteY3549"/>
                    </a:cxn>
                    <a:cxn ang="0">
                      <a:pos x="connsiteX3550" y="connsiteY3550"/>
                    </a:cxn>
                    <a:cxn ang="0">
                      <a:pos x="connsiteX3551" y="connsiteY3551"/>
                    </a:cxn>
                    <a:cxn ang="0">
                      <a:pos x="connsiteX3552" y="connsiteY3552"/>
                    </a:cxn>
                    <a:cxn ang="0">
                      <a:pos x="connsiteX3553" y="connsiteY3553"/>
                    </a:cxn>
                    <a:cxn ang="0">
                      <a:pos x="connsiteX3554" y="connsiteY3554"/>
                    </a:cxn>
                    <a:cxn ang="0">
                      <a:pos x="connsiteX3555" y="connsiteY3555"/>
                    </a:cxn>
                    <a:cxn ang="0">
                      <a:pos x="connsiteX3556" y="connsiteY3556"/>
                    </a:cxn>
                    <a:cxn ang="0">
                      <a:pos x="connsiteX3557" y="connsiteY3557"/>
                    </a:cxn>
                    <a:cxn ang="0">
                      <a:pos x="connsiteX3558" y="connsiteY3558"/>
                    </a:cxn>
                    <a:cxn ang="0">
                      <a:pos x="connsiteX3559" y="connsiteY3559"/>
                    </a:cxn>
                    <a:cxn ang="0">
                      <a:pos x="connsiteX3560" y="connsiteY3560"/>
                    </a:cxn>
                    <a:cxn ang="0">
                      <a:pos x="connsiteX3561" y="connsiteY3561"/>
                    </a:cxn>
                    <a:cxn ang="0">
                      <a:pos x="connsiteX3562" y="connsiteY3562"/>
                    </a:cxn>
                    <a:cxn ang="0">
                      <a:pos x="connsiteX3563" y="connsiteY3563"/>
                    </a:cxn>
                    <a:cxn ang="0">
                      <a:pos x="connsiteX3564" y="connsiteY3564"/>
                    </a:cxn>
                    <a:cxn ang="0">
                      <a:pos x="connsiteX3565" y="connsiteY3565"/>
                    </a:cxn>
                    <a:cxn ang="0">
                      <a:pos x="connsiteX3566" y="connsiteY3566"/>
                    </a:cxn>
                    <a:cxn ang="0">
                      <a:pos x="connsiteX3567" y="connsiteY3567"/>
                    </a:cxn>
                    <a:cxn ang="0">
                      <a:pos x="connsiteX3568" y="connsiteY3568"/>
                    </a:cxn>
                    <a:cxn ang="0">
                      <a:pos x="connsiteX3569" y="connsiteY3569"/>
                    </a:cxn>
                    <a:cxn ang="0">
                      <a:pos x="connsiteX3570" y="connsiteY3570"/>
                    </a:cxn>
                    <a:cxn ang="0">
                      <a:pos x="connsiteX3571" y="connsiteY3571"/>
                    </a:cxn>
                    <a:cxn ang="0">
                      <a:pos x="connsiteX3572" y="connsiteY3572"/>
                    </a:cxn>
                    <a:cxn ang="0">
                      <a:pos x="connsiteX3573" y="connsiteY3573"/>
                    </a:cxn>
                    <a:cxn ang="0">
                      <a:pos x="connsiteX3574" y="connsiteY3574"/>
                    </a:cxn>
                    <a:cxn ang="0">
                      <a:pos x="connsiteX3575" y="connsiteY3575"/>
                    </a:cxn>
                    <a:cxn ang="0">
                      <a:pos x="connsiteX3576" y="connsiteY3576"/>
                    </a:cxn>
                    <a:cxn ang="0">
                      <a:pos x="connsiteX3577" y="connsiteY3577"/>
                    </a:cxn>
                    <a:cxn ang="0">
                      <a:pos x="connsiteX3578" y="connsiteY3578"/>
                    </a:cxn>
                    <a:cxn ang="0">
                      <a:pos x="connsiteX3579" y="connsiteY3579"/>
                    </a:cxn>
                    <a:cxn ang="0">
                      <a:pos x="connsiteX3580" y="connsiteY3580"/>
                    </a:cxn>
                    <a:cxn ang="0">
                      <a:pos x="connsiteX3581" y="connsiteY3581"/>
                    </a:cxn>
                    <a:cxn ang="0">
                      <a:pos x="connsiteX3582" y="connsiteY3582"/>
                    </a:cxn>
                    <a:cxn ang="0">
                      <a:pos x="connsiteX3583" y="connsiteY3583"/>
                    </a:cxn>
                    <a:cxn ang="0">
                      <a:pos x="connsiteX3584" y="connsiteY3584"/>
                    </a:cxn>
                    <a:cxn ang="0">
                      <a:pos x="connsiteX3585" y="connsiteY3585"/>
                    </a:cxn>
                    <a:cxn ang="0">
                      <a:pos x="connsiteX3586" y="connsiteY3586"/>
                    </a:cxn>
                    <a:cxn ang="0">
                      <a:pos x="connsiteX3587" y="connsiteY3587"/>
                    </a:cxn>
                    <a:cxn ang="0">
                      <a:pos x="connsiteX3588" y="connsiteY3588"/>
                    </a:cxn>
                    <a:cxn ang="0">
                      <a:pos x="connsiteX3589" y="connsiteY3589"/>
                    </a:cxn>
                    <a:cxn ang="0">
                      <a:pos x="connsiteX3590" y="connsiteY3590"/>
                    </a:cxn>
                    <a:cxn ang="0">
                      <a:pos x="connsiteX3591" y="connsiteY3591"/>
                    </a:cxn>
                    <a:cxn ang="0">
                      <a:pos x="connsiteX3592" y="connsiteY3592"/>
                    </a:cxn>
                    <a:cxn ang="0">
                      <a:pos x="connsiteX3593" y="connsiteY3593"/>
                    </a:cxn>
                    <a:cxn ang="0">
                      <a:pos x="connsiteX3594" y="connsiteY3594"/>
                    </a:cxn>
                    <a:cxn ang="0">
                      <a:pos x="connsiteX3595" y="connsiteY3595"/>
                    </a:cxn>
                    <a:cxn ang="0">
                      <a:pos x="connsiteX3596" y="connsiteY3596"/>
                    </a:cxn>
                    <a:cxn ang="0">
                      <a:pos x="connsiteX3597" y="connsiteY3597"/>
                    </a:cxn>
                    <a:cxn ang="0">
                      <a:pos x="connsiteX3598" y="connsiteY3598"/>
                    </a:cxn>
                    <a:cxn ang="0">
                      <a:pos x="connsiteX3599" y="connsiteY3599"/>
                    </a:cxn>
                    <a:cxn ang="0">
                      <a:pos x="connsiteX3600" y="connsiteY3600"/>
                    </a:cxn>
                    <a:cxn ang="0">
                      <a:pos x="connsiteX3601" y="connsiteY3601"/>
                    </a:cxn>
                    <a:cxn ang="0">
                      <a:pos x="connsiteX3602" y="connsiteY3602"/>
                    </a:cxn>
                    <a:cxn ang="0">
                      <a:pos x="connsiteX3603" y="connsiteY3603"/>
                    </a:cxn>
                    <a:cxn ang="0">
                      <a:pos x="connsiteX3604" y="connsiteY3604"/>
                    </a:cxn>
                    <a:cxn ang="0">
                      <a:pos x="connsiteX3605" y="connsiteY3605"/>
                    </a:cxn>
                    <a:cxn ang="0">
                      <a:pos x="connsiteX3606" y="connsiteY3606"/>
                    </a:cxn>
                    <a:cxn ang="0">
                      <a:pos x="connsiteX3607" y="connsiteY3607"/>
                    </a:cxn>
                    <a:cxn ang="0">
                      <a:pos x="connsiteX3608" y="connsiteY3608"/>
                    </a:cxn>
                    <a:cxn ang="0">
                      <a:pos x="connsiteX3609" y="connsiteY3609"/>
                    </a:cxn>
                    <a:cxn ang="0">
                      <a:pos x="connsiteX3610" y="connsiteY3610"/>
                    </a:cxn>
                    <a:cxn ang="0">
                      <a:pos x="connsiteX3611" y="connsiteY3611"/>
                    </a:cxn>
                    <a:cxn ang="0">
                      <a:pos x="connsiteX3612" y="connsiteY3612"/>
                    </a:cxn>
                    <a:cxn ang="0">
                      <a:pos x="connsiteX3613" y="connsiteY3613"/>
                    </a:cxn>
                    <a:cxn ang="0">
                      <a:pos x="connsiteX3614" y="connsiteY3614"/>
                    </a:cxn>
                    <a:cxn ang="0">
                      <a:pos x="connsiteX3615" y="connsiteY3615"/>
                    </a:cxn>
                    <a:cxn ang="0">
                      <a:pos x="connsiteX3616" y="connsiteY3616"/>
                    </a:cxn>
                    <a:cxn ang="0">
                      <a:pos x="connsiteX3617" y="connsiteY3617"/>
                    </a:cxn>
                    <a:cxn ang="0">
                      <a:pos x="connsiteX3618" y="connsiteY3618"/>
                    </a:cxn>
                    <a:cxn ang="0">
                      <a:pos x="connsiteX3619" y="connsiteY3619"/>
                    </a:cxn>
                    <a:cxn ang="0">
                      <a:pos x="connsiteX3620" y="connsiteY3620"/>
                    </a:cxn>
                    <a:cxn ang="0">
                      <a:pos x="connsiteX3621" y="connsiteY3621"/>
                    </a:cxn>
                    <a:cxn ang="0">
                      <a:pos x="connsiteX3622" y="connsiteY3622"/>
                    </a:cxn>
                    <a:cxn ang="0">
                      <a:pos x="connsiteX3623" y="connsiteY3623"/>
                    </a:cxn>
                    <a:cxn ang="0">
                      <a:pos x="connsiteX3624" y="connsiteY3624"/>
                    </a:cxn>
                    <a:cxn ang="0">
                      <a:pos x="connsiteX3625" y="connsiteY3625"/>
                    </a:cxn>
                    <a:cxn ang="0">
                      <a:pos x="connsiteX3626" y="connsiteY3626"/>
                    </a:cxn>
                    <a:cxn ang="0">
                      <a:pos x="connsiteX3627" y="connsiteY3627"/>
                    </a:cxn>
                    <a:cxn ang="0">
                      <a:pos x="connsiteX3628" y="connsiteY3628"/>
                    </a:cxn>
                    <a:cxn ang="0">
                      <a:pos x="connsiteX3629" y="connsiteY3629"/>
                    </a:cxn>
                    <a:cxn ang="0">
                      <a:pos x="connsiteX3630" y="connsiteY3630"/>
                    </a:cxn>
                    <a:cxn ang="0">
                      <a:pos x="connsiteX3631" y="connsiteY3631"/>
                    </a:cxn>
                    <a:cxn ang="0">
                      <a:pos x="connsiteX3632" y="connsiteY3632"/>
                    </a:cxn>
                    <a:cxn ang="0">
                      <a:pos x="connsiteX3633" y="connsiteY3633"/>
                    </a:cxn>
                    <a:cxn ang="0">
                      <a:pos x="connsiteX3634" y="connsiteY3634"/>
                    </a:cxn>
                    <a:cxn ang="0">
                      <a:pos x="connsiteX3635" y="connsiteY3635"/>
                    </a:cxn>
                    <a:cxn ang="0">
                      <a:pos x="connsiteX3636" y="connsiteY3636"/>
                    </a:cxn>
                    <a:cxn ang="0">
                      <a:pos x="connsiteX3637" y="connsiteY3637"/>
                    </a:cxn>
                    <a:cxn ang="0">
                      <a:pos x="connsiteX3638" y="connsiteY3638"/>
                    </a:cxn>
                    <a:cxn ang="0">
                      <a:pos x="connsiteX3639" y="connsiteY3639"/>
                    </a:cxn>
                    <a:cxn ang="0">
                      <a:pos x="connsiteX3640" y="connsiteY3640"/>
                    </a:cxn>
                    <a:cxn ang="0">
                      <a:pos x="connsiteX3641" y="connsiteY3641"/>
                    </a:cxn>
                    <a:cxn ang="0">
                      <a:pos x="connsiteX3642" y="connsiteY3642"/>
                    </a:cxn>
                    <a:cxn ang="0">
                      <a:pos x="connsiteX3643" y="connsiteY3643"/>
                    </a:cxn>
                    <a:cxn ang="0">
                      <a:pos x="connsiteX3644" y="connsiteY3644"/>
                    </a:cxn>
                    <a:cxn ang="0">
                      <a:pos x="connsiteX3645" y="connsiteY3645"/>
                    </a:cxn>
                    <a:cxn ang="0">
                      <a:pos x="connsiteX3646" y="connsiteY3646"/>
                    </a:cxn>
                    <a:cxn ang="0">
                      <a:pos x="connsiteX3647" y="connsiteY3647"/>
                    </a:cxn>
                    <a:cxn ang="0">
                      <a:pos x="connsiteX3648" y="connsiteY3648"/>
                    </a:cxn>
                    <a:cxn ang="0">
                      <a:pos x="connsiteX3649" y="connsiteY3649"/>
                    </a:cxn>
                    <a:cxn ang="0">
                      <a:pos x="connsiteX3650" y="connsiteY3650"/>
                    </a:cxn>
                    <a:cxn ang="0">
                      <a:pos x="connsiteX3651" y="connsiteY3651"/>
                    </a:cxn>
                    <a:cxn ang="0">
                      <a:pos x="connsiteX3652" y="connsiteY3652"/>
                    </a:cxn>
                    <a:cxn ang="0">
                      <a:pos x="connsiteX3653" y="connsiteY3653"/>
                    </a:cxn>
                    <a:cxn ang="0">
                      <a:pos x="connsiteX3654" y="connsiteY3654"/>
                    </a:cxn>
                    <a:cxn ang="0">
                      <a:pos x="connsiteX3655" y="connsiteY3655"/>
                    </a:cxn>
                    <a:cxn ang="0">
                      <a:pos x="connsiteX3656" y="connsiteY3656"/>
                    </a:cxn>
                    <a:cxn ang="0">
                      <a:pos x="connsiteX3657" y="connsiteY3657"/>
                    </a:cxn>
                    <a:cxn ang="0">
                      <a:pos x="connsiteX3658" y="connsiteY3658"/>
                    </a:cxn>
                    <a:cxn ang="0">
                      <a:pos x="connsiteX3659" y="connsiteY3659"/>
                    </a:cxn>
                    <a:cxn ang="0">
                      <a:pos x="connsiteX3660" y="connsiteY3660"/>
                    </a:cxn>
                    <a:cxn ang="0">
                      <a:pos x="connsiteX3661" y="connsiteY3661"/>
                    </a:cxn>
                    <a:cxn ang="0">
                      <a:pos x="connsiteX3662" y="connsiteY3662"/>
                    </a:cxn>
                    <a:cxn ang="0">
                      <a:pos x="connsiteX3663" y="connsiteY3663"/>
                    </a:cxn>
                    <a:cxn ang="0">
                      <a:pos x="connsiteX3664" y="connsiteY3664"/>
                    </a:cxn>
                    <a:cxn ang="0">
                      <a:pos x="connsiteX3665" y="connsiteY3665"/>
                    </a:cxn>
                    <a:cxn ang="0">
                      <a:pos x="connsiteX3666" y="connsiteY3666"/>
                    </a:cxn>
                    <a:cxn ang="0">
                      <a:pos x="connsiteX3667" y="connsiteY3667"/>
                    </a:cxn>
                    <a:cxn ang="0">
                      <a:pos x="connsiteX3668" y="connsiteY3668"/>
                    </a:cxn>
                    <a:cxn ang="0">
                      <a:pos x="connsiteX3669" y="connsiteY3669"/>
                    </a:cxn>
                    <a:cxn ang="0">
                      <a:pos x="connsiteX3670" y="connsiteY3670"/>
                    </a:cxn>
                    <a:cxn ang="0">
                      <a:pos x="connsiteX3671" y="connsiteY3671"/>
                    </a:cxn>
                    <a:cxn ang="0">
                      <a:pos x="connsiteX3672" y="connsiteY3672"/>
                    </a:cxn>
                    <a:cxn ang="0">
                      <a:pos x="connsiteX3673" y="connsiteY3673"/>
                    </a:cxn>
                    <a:cxn ang="0">
                      <a:pos x="connsiteX3674" y="connsiteY3674"/>
                    </a:cxn>
                    <a:cxn ang="0">
                      <a:pos x="connsiteX3675" y="connsiteY3675"/>
                    </a:cxn>
                    <a:cxn ang="0">
                      <a:pos x="connsiteX3676" y="connsiteY3676"/>
                    </a:cxn>
                    <a:cxn ang="0">
                      <a:pos x="connsiteX3677" y="connsiteY3677"/>
                    </a:cxn>
                    <a:cxn ang="0">
                      <a:pos x="connsiteX3678" y="connsiteY3678"/>
                    </a:cxn>
                    <a:cxn ang="0">
                      <a:pos x="connsiteX3679" y="connsiteY3679"/>
                    </a:cxn>
                    <a:cxn ang="0">
                      <a:pos x="connsiteX3680" y="connsiteY3680"/>
                    </a:cxn>
                    <a:cxn ang="0">
                      <a:pos x="connsiteX3681" y="connsiteY3681"/>
                    </a:cxn>
                    <a:cxn ang="0">
                      <a:pos x="connsiteX3682" y="connsiteY3682"/>
                    </a:cxn>
                    <a:cxn ang="0">
                      <a:pos x="connsiteX3683" y="connsiteY3683"/>
                    </a:cxn>
                    <a:cxn ang="0">
                      <a:pos x="connsiteX3684" y="connsiteY3684"/>
                    </a:cxn>
                    <a:cxn ang="0">
                      <a:pos x="connsiteX3685" y="connsiteY3685"/>
                    </a:cxn>
                    <a:cxn ang="0">
                      <a:pos x="connsiteX3686" y="connsiteY3686"/>
                    </a:cxn>
                    <a:cxn ang="0">
                      <a:pos x="connsiteX3687" y="connsiteY3687"/>
                    </a:cxn>
                    <a:cxn ang="0">
                      <a:pos x="connsiteX3688" y="connsiteY3688"/>
                    </a:cxn>
                    <a:cxn ang="0">
                      <a:pos x="connsiteX3689" y="connsiteY3689"/>
                    </a:cxn>
                    <a:cxn ang="0">
                      <a:pos x="connsiteX3690" y="connsiteY3690"/>
                    </a:cxn>
                    <a:cxn ang="0">
                      <a:pos x="connsiteX3691" y="connsiteY3691"/>
                    </a:cxn>
                    <a:cxn ang="0">
                      <a:pos x="connsiteX3692" y="connsiteY3692"/>
                    </a:cxn>
                    <a:cxn ang="0">
                      <a:pos x="connsiteX3693" y="connsiteY3693"/>
                    </a:cxn>
                    <a:cxn ang="0">
                      <a:pos x="connsiteX3694" y="connsiteY3694"/>
                    </a:cxn>
                    <a:cxn ang="0">
                      <a:pos x="connsiteX3695" y="connsiteY3695"/>
                    </a:cxn>
                    <a:cxn ang="0">
                      <a:pos x="connsiteX3696" y="connsiteY3696"/>
                    </a:cxn>
                    <a:cxn ang="0">
                      <a:pos x="connsiteX3697" y="connsiteY3697"/>
                    </a:cxn>
                    <a:cxn ang="0">
                      <a:pos x="connsiteX3698" y="connsiteY3698"/>
                    </a:cxn>
                    <a:cxn ang="0">
                      <a:pos x="connsiteX3699" y="connsiteY3699"/>
                    </a:cxn>
                    <a:cxn ang="0">
                      <a:pos x="connsiteX3700" y="connsiteY3700"/>
                    </a:cxn>
                    <a:cxn ang="0">
                      <a:pos x="connsiteX3701" y="connsiteY3701"/>
                    </a:cxn>
                    <a:cxn ang="0">
                      <a:pos x="connsiteX3702" y="connsiteY3702"/>
                    </a:cxn>
                    <a:cxn ang="0">
                      <a:pos x="connsiteX3703" y="connsiteY3703"/>
                    </a:cxn>
                    <a:cxn ang="0">
                      <a:pos x="connsiteX3704" y="connsiteY3704"/>
                    </a:cxn>
                    <a:cxn ang="0">
                      <a:pos x="connsiteX3705" y="connsiteY3705"/>
                    </a:cxn>
                    <a:cxn ang="0">
                      <a:pos x="connsiteX3706" y="connsiteY3706"/>
                    </a:cxn>
                    <a:cxn ang="0">
                      <a:pos x="connsiteX3707" y="connsiteY3707"/>
                    </a:cxn>
                    <a:cxn ang="0">
                      <a:pos x="connsiteX3708" y="connsiteY3708"/>
                    </a:cxn>
                    <a:cxn ang="0">
                      <a:pos x="connsiteX3709" y="connsiteY3709"/>
                    </a:cxn>
                    <a:cxn ang="0">
                      <a:pos x="connsiteX3710" y="connsiteY3710"/>
                    </a:cxn>
                    <a:cxn ang="0">
                      <a:pos x="connsiteX3711" y="connsiteY3711"/>
                    </a:cxn>
                    <a:cxn ang="0">
                      <a:pos x="connsiteX3712" y="connsiteY3712"/>
                    </a:cxn>
                    <a:cxn ang="0">
                      <a:pos x="connsiteX3713" y="connsiteY3713"/>
                    </a:cxn>
                    <a:cxn ang="0">
                      <a:pos x="connsiteX3714" y="connsiteY3714"/>
                    </a:cxn>
                    <a:cxn ang="0">
                      <a:pos x="connsiteX3715" y="connsiteY3715"/>
                    </a:cxn>
                    <a:cxn ang="0">
                      <a:pos x="connsiteX3716" y="connsiteY3716"/>
                    </a:cxn>
                    <a:cxn ang="0">
                      <a:pos x="connsiteX3717" y="connsiteY3717"/>
                    </a:cxn>
                    <a:cxn ang="0">
                      <a:pos x="connsiteX3718" y="connsiteY3718"/>
                    </a:cxn>
                    <a:cxn ang="0">
                      <a:pos x="connsiteX3719" y="connsiteY3719"/>
                    </a:cxn>
                    <a:cxn ang="0">
                      <a:pos x="connsiteX3720" y="connsiteY3720"/>
                    </a:cxn>
                    <a:cxn ang="0">
                      <a:pos x="connsiteX3721" y="connsiteY3721"/>
                    </a:cxn>
                    <a:cxn ang="0">
                      <a:pos x="connsiteX3722" y="connsiteY3722"/>
                    </a:cxn>
                    <a:cxn ang="0">
                      <a:pos x="connsiteX3723" y="connsiteY3723"/>
                    </a:cxn>
                    <a:cxn ang="0">
                      <a:pos x="connsiteX3724" y="connsiteY3724"/>
                    </a:cxn>
                    <a:cxn ang="0">
                      <a:pos x="connsiteX3725" y="connsiteY3725"/>
                    </a:cxn>
                    <a:cxn ang="0">
                      <a:pos x="connsiteX3726" y="connsiteY3726"/>
                    </a:cxn>
                    <a:cxn ang="0">
                      <a:pos x="connsiteX3727" y="connsiteY3727"/>
                    </a:cxn>
                    <a:cxn ang="0">
                      <a:pos x="connsiteX3728" y="connsiteY3728"/>
                    </a:cxn>
                    <a:cxn ang="0">
                      <a:pos x="connsiteX3729" y="connsiteY3729"/>
                    </a:cxn>
                    <a:cxn ang="0">
                      <a:pos x="connsiteX3730" y="connsiteY3730"/>
                    </a:cxn>
                    <a:cxn ang="0">
                      <a:pos x="connsiteX3731" y="connsiteY3731"/>
                    </a:cxn>
                    <a:cxn ang="0">
                      <a:pos x="connsiteX3732" y="connsiteY3732"/>
                    </a:cxn>
                    <a:cxn ang="0">
                      <a:pos x="connsiteX3733" y="connsiteY3733"/>
                    </a:cxn>
                    <a:cxn ang="0">
                      <a:pos x="connsiteX3734" y="connsiteY3734"/>
                    </a:cxn>
                    <a:cxn ang="0">
                      <a:pos x="connsiteX3735" y="connsiteY3735"/>
                    </a:cxn>
                    <a:cxn ang="0">
                      <a:pos x="connsiteX3736" y="connsiteY3736"/>
                    </a:cxn>
                    <a:cxn ang="0">
                      <a:pos x="connsiteX3737" y="connsiteY3737"/>
                    </a:cxn>
                    <a:cxn ang="0">
                      <a:pos x="connsiteX3738" y="connsiteY3738"/>
                    </a:cxn>
                    <a:cxn ang="0">
                      <a:pos x="connsiteX3739" y="connsiteY3739"/>
                    </a:cxn>
                    <a:cxn ang="0">
                      <a:pos x="connsiteX3740" y="connsiteY3740"/>
                    </a:cxn>
                    <a:cxn ang="0">
                      <a:pos x="connsiteX3741" y="connsiteY3741"/>
                    </a:cxn>
                    <a:cxn ang="0">
                      <a:pos x="connsiteX3742" y="connsiteY3742"/>
                    </a:cxn>
                    <a:cxn ang="0">
                      <a:pos x="connsiteX3743" y="connsiteY3743"/>
                    </a:cxn>
                    <a:cxn ang="0">
                      <a:pos x="connsiteX3744" y="connsiteY3744"/>
                    </a:cxn>
                    <a:cxn ang="0">
                      <a:pos x="connsiteX3745" y="connsiteY3745"/>
                    </a:cxn>
                    <a:cxn ang="0">
                      <a:pos x="connsiteX3746" y="connsiteY3746"/>
                    </a:cxn>
                    <a:cxn ang="0">
                      <a:pos x="connsiteX3747" y="connsiteY3747"/>
                    </a:cxn>
                    <a:cxn ang="0">
                      <a:pos x="connsiteX3748" y="connsiteY3748"/>
                    </a:cxn>
                    <a:cxn ang="0">
                      <a:pos x="connsiteX3749" y="connsiteY3749"/>
                    </a:cxn>
                    <a:cxn ang="0">
                      <a:pos x="connsiteX3750" y="connsiteY3750"/>
                    </a:cxn>
                    <a:cxn ang="0">
                      <a:pos x="connsiteX3751" y="connsiteY3751"/>
                    </a:cxn>
                    <a:cxn ang="0">
                      <a:pos x="connsiteX3752" y="connsiteY3752"/>
                    </a:cxn>
                    <a:cxn ang="0">
                      <a:pos x="connsiteX3753" y="connsiteY3753"/>
                    </a:cxn>
                    <a:cxn ang="0">
                      <a:pos x="connsiteX3754" y="connsiteY3754"/>
                    </a:cxn>
                    <a:cxn ang="0">
                      <a:pos x="connsiteX3755" y="connsiteY3755"/>
                    </a:cxn>
                    <a:cxn ang="0">
                      <a:pos x="connsiteX3756" y="connsiteY3756"/>
                    </a:cxn>
                    <a:cxn ang="0">
                      <a:pos x="connsiteX3757" y="connsiteY3757"/>
                    </a:cxn>
                    <a:cxn ang="0">
                      <a:pos x="connsiteX3758" y="connsiteY3758"/>
                    </a:cxn>
                    <a:cxn ang="0">
                      <a:pos x="connsiteX3759" y="connsiteY3759"/>
                    </a:cxn>
                    <a:cxn ang="0">
                      <a:pos x="connsiteX3760" y="connsiteY3760"/>
                    </a:cxn>
                    <a:cxn ang="0">
                      <a:pos x="connsiteX3761" y="connsiteY3761"/>
                    </a:cxn>
                    <a:cxn ang="0">
                      <a:pos x="connsiteX3762" y="connsiteY3762"/>
                    </a:cxn>
                    <a:cxn ang="0">
                      <a:pos x="connsiteX3763" y="connsiteY3763"/>
                    </a:cxn>
                    <a:cxn ang="0">
                      <a:pos x="connsiteX3764" y="connsiteY3764"/>
                    </a:cxn>
                    <a:cxn ang="0">
                      <a:pos x="connsiteX3765" y="connsiteY3765"/>
                    </a:cxn>
                    <a:cxn ang="0">
                      <a:pos x="connsiteX3766" y="connsiteY3766"/>
                    </a:cxn>
                    <a:cxn ang="0">
                      <a:pos x="connsiteX3767" y="connsiteY3767"/>
                    </a:cxn>
                    <a:cxn ang="0">
                      <a:pos x="connsiteX3768" y="connsiteY3768"/>
                    </a:cxn>
                    <a:cxn ang="0">
                      <a:pos x="connsiteX3769" y="connsiteY3769"/>
                    </a:cxn>
                    <a:cxn ang="0">
                      <a:pos x="connsiteX3770" y="connsiteY3770"/>
                    </a:cxn>
                    <a:cxn ang="0">
                      <a:pos x="connsiteX3771" y="connsiteY3771"/>
                    </a:cxn>
                    <a:cxn ang="0">
                      <a:pos x="connsiteX3772" y="connsiteY3772"/>
                    </a:cxn>
                    <a:cxn ang="0">
                      <a:pos x="connsiteX3773" y="connsiteY3773"/>
                    </a:cxn>
                    <a:cxn ang="0">
                      <a:pos x="connsiteX3774" y="connsiteY3774"/>
                    </a:cxn>
                    <a:cxn ang="0">
                      <a:pos x="connsiteX3775" y="connsiteY3775"/>
                    </a:cxn>
                    <a:cxn ang="0">
                      <a:pos x="connsiteX3776" y="connsiteY3776"/>
                    </a:cxn>
                    <a:cxn ang="0">
                      <a:pos x="connsiteX3777" y="connsiteY3777"/>
                    </a:cxn>
                    <a:cxn ang="0">
                      <a:pos x="connsiteX3778" y="connsiteY3778"/>
                    </a:cxn>
                    <a:cxn ang="0">
                      <a:pos x="connsiteX3779" y="connsiteY3779"/>
                    </a:cxn>
                    <a:cxn ang="0">
                      <a:pos x="connsiteX3780" y="connsiteY3780"/>
                    </a:cxn>
                    <a:cxn ang="0">
                      <a:pos x="connsiteX3781" y="connsiteY3781"/>
                    </a:cxn>
                    <a:cxn ang="0">
                      <a:pos x="connsiteX3782" y="connsiteY3782"/>
                    </a:cxn>
                    <a:cxn ang="0">
                      <a:pos x="connsiteX3783" y="connsiteY3783"/>
                    </a:cxn>
                    <a:cxn ang="0">
                      <a:pos x="connsiteX3784" y="connsiteY3784"/>
                    </a:cxn>
                    <a:cxn ang="0">
                      <a:pos x="connsiteX3785" y="connsiteY3785"/>
                    </a:cxn>
                    <a:cxn ang="0">
                      <a:pos x="connsiteX3786" y="connsiteY3786"/>
                    </a:cxn>
                    <a:cxn ang="0">
                      <a:pos x="connsiteX3787" y="connsiteY3787"/>
                    </a:cxn>
                    <a:cxn ang="0">
                      <a:pos x="connsiteX3788" y="connsiteY3788"/>
                    </a:cxn>
                    <a:cxn ang="0">
                      <a:pos x="connsiteX3789" y="connsiteY3789"/>
                    </a:cxn>
                    <a:cxn ang="0">
                      <a:pos x="connsiteX3790" y="connsiteY3790"/>
                    </a:cxn>
                    <a:cxn ang="0">
                      <a:pos x="connsiteX3791" y="connsiteY3791"/>
                    </a:cxn>
                    <a:cxn ang="0">
                      <a:pos x="connsiteX3792" y="connsiteY3792"/>
                    </a:cxn>
                    <a:cxn ang="0">
                      <a:pos x="connsiteX3793" y="connsiteY3793"/>
                    </a:cxn>
                    <a:cxn ang="0">
                      <a:pos x="connsiteX3794" y="connsiteY3794"/>
                    </a:cxn>
                    <a:cxn ang="0">
                      <a:pos x="connsiteX3795" y="connsiteY3795"/>
                    </a:cxn>
                    <a:cxn ang="0">
                      <a:pos x="connsiteX3796" y="connsiteY3796"/>
                    </a:cxn>
                    <a:cxn ang="0">
                      <a:pos x="connsiteX3797" y="connsiteY3797"/>
                    </a:cxn>
                    <a:cxn ang="0">
                      <a:pos x="connsiteX3798" y="connsiteY3798"/>
                    </a:cxn>
                    <a:cxn ang="0">
                      <a:pos x="connsiteX3799" y="connsiteY3799"/>
                    </a:cxn>
                    <a:cxn ang="0">
                      <a:pos x="connsiteX3800" y="connsiteY3800"/>
                    </a:cxn>
                    <a:cxn ang="0">
                      <a:pos x="connsiteX3801" y="connsiteY3801"/>
                    </a:cxn>
                    <a:cxn ang="0">
                      <a:pos x="connsiteX3802" y="connsiteY3802"/>
                    </a:cxn>
                    <a:cxn ang="0">
                      <a:pos x="connsiteX3803" y="connsiteY3803"/>
                    </a:cxn>
                    <a:cxn ang="0">
                      <a:pos x="connsiteX3804" y="connsiteY3804"/>
                    </a:cxn>
                    <a:cxn ang="0">
                      <a:pos x="connsiteX3805" y="connsiteY3805"/>
                    </a:cxn>
                    <a:cxn ang="0">
                      <a:pos x="connsiteX3806" y="connsiteY3806"/>
                    </a:cxn>
                    <a:cxn ang="0">
                      <a:pos x="connsiteX3807" y="connsiteY3807"/>
                    </a:cxn>
                    <a:cxn ang="0">
                      <a:pos x="connsiteX3808" y="connsiteY3808"/>
                    </a:cxn>
                    <a:cxn ang="0">
                      <a:pos x="connsiteX3809" y="connsiteY3809"/>
                    </a:cxn>
                    <a:cxn ang="0">
                      <a:pos x="connsiteX3810" y="connsiteY3810"/>
                    </a:cxn>
                    <a:cxn ang="0">
                      <a:pos x="connsiteX3811" y="connsiteY3811"/>
                    </a:cxn>
                    <a:cxn ang="0">
                      <a:pos x="connsiteX3812" y="connsiteY3812"/>
                    </a:cxn>
                    <a:cxn ang="0">
                      <a:pos x="connsiteX3813" y="connsiteY3813"/>
                    </a:cxn>
                    <a:cxn ang="0">
                      <a:pos x="connsiteX3814" y="connsiteY3814"/>
                    </a:cxn>
                    <a:cxn ang="0">
                      <a:pos x="connsiteX3815" y="connsiteY3815"/>
                    </a:cxn>
                    <a:cxn ang="0">
                      <a:pos x="connsiteX3816" y="connsiteY3816"/>
                    </a:cxn>
                    <a:cxn ang="0">
                      <a:pos x="connsiteX3817" y="connsiteY3817"/>
                    </a:cxn>
                    <a:cxn ang="0">
                      <a:pos x="connsiteX3818" y="connsiteY3818"/>
                    </a:cxn>
                    <a:cxn ang="0">
                      <a:pos x="connsiteX3819" y="connsiteY3819"/>
                    </a:cxn>
                    <a:cxn ang="0">
                      <a:pos x="connsiteX3820" y="connsiteY3820"/>
                    </a:cxn>
                    <a:cxn ang="0">
                      <a:pos x="connsiteX3821" y="connsiteY3821"/>
                    </a:cxn>
                    <a:cxn ang="0">
                      <a:pos x="connsiteX3822" y="connsiteY3822"/>
                    </a:cxn>
                    <a:cxn ang="0">
                      <a:pos x="connsiteX3823" y="connsiteY3823"/>
                    </a:cxn>
                    <a:cxn ang="0">
                      <a:pos x="connsiteX3824" y="connsiteY3824"/>
                    </a:cxn>
                    <a:cxn ang="0">
                      <a:pos x="connsiteX3825" y="connsiteY3825"/>
                    </a:cxn>
                    <a:cxn ang="0">
                      <a:pos x="connsiteX3826" y="connsiteY3826"/>
                    </a:cxn>
                    <a:cxn ang="0">
                      <a:pos x="connsiteX3827" y="connsiteY3827"/>
                    </a:cxn>
                    <a:cxn ang="0">
                      <a:pos x="connsiteX3828" y="connsiteY3828"/>
                    </a:cxn>
                    <a:cxn ang="0">
                      <a:pos x="connsiteX3829" y="connsiteY3829"/>
                    </a:cxn>
                    <a:cxn ang="0">
                      <a:pos x="connsiteX3830" y="connsiteY3830"/>
                    </a:cxn>
                    <a:cxn ang="0">
                      <a:pos x="connsiteX3831" y="connsiteY3831"/>
                    </a:cxn>
                    <a:cxn ang="0">
                      <a:pos x="connsiteX3832" y="connsiteY3832"/>
                    </a:cxn>
                    <a:cxn ang="0">
                      <a:pos x="connsiteX3833" y="connsiteY3833"/>
                    </a:cxn>
                    <a:cxn ang="0">
                      <a:pos x="connsiteX3834" y="connsiteY3834"/>
                    </a:cxn>
                    <a:cxn ang="0">
                      <a:pos x="connsiteX3835" y="connsiteY3835"/>
                    </a:cxn>
                    <a:cxn ang="0">
                      <a:pos x="connsiteX3836" y="connsiteY3836"/>
                    </a:cxn>
                    <a:cxn ang="0">
                      <a:pos x="connsiteX3837" y="connsiteY3837"/>
                    </a:cxn>
                    <a:cxn ang="0">
                      <a:pos x="connsiteX3838" y="connsiteY3838"/>
                    </a:cxn>
                    <a:cxn ang="0">
                      <a:pos x="connsiteX3839" y="connsiteY3839"/>
                    </a:cxn>
                    <a:cxn ang="0">
                      <a:pos x="connsiteX3840" y="connsiteY3840"/>
                    </a:cxn>
                    <a:cxn ang="0">
                      <a:pos x="connsiteX3841" y="connsiteY3841"/>
                    </a:cxn>
                    <a:cxn ang="0">
                      <a:pos x="connsiteX3842" y="connsiteY3842"/>
                    </a:cxn>
                    <a:cxn ang="0">
                      <a:pos x="connsiteX3843" y="connsiteY3843"/>
                    </a:cxn>
                    <a:cxn ang="0">
                      <a:pos x="connsiteX3844" y="connsiteY3844"/>
                    </a:cxn>
                    <a:cxn ang="0">
                      <a:pos x="connsiteX3845" y="connsiteY3845"/>
                    </a:cxn>
                    <a:cxn ang="0">
                      <a:pos x="connsiteX3846" y="connsiteY3846"/>
                    </a:cxn>
                    <a:cxn ang="0">
                      <a:pos x="connsiteX3847" y="connsiteY3847"/>
                    </a:cxn>
                    <a:cxn ang="0">
                      <a:pos x="connsiteX3848" y="connsiteY3848"/>
                    </a:cxn>
                    <a:cxn ang="0">
                      <a:pos x="connsiteX3849" y="connsiteY3849"/>
                    </a:cxn>
                    <a:cxn ang="0">
                      <a:pos x="connsiteX3850" y="connsiteY3850"/>
                    </a:cxn>
                    <a:cxn ang="0">
                      <a:pos x="connsiteX3851" y="connsiteY3851"/>
                    </a:cxn>
                    <a:cxn ang="0">
                      <a:pos x="connsiteX3852" y="connsiteY3852"/>
                    </a:cxn>
                    <a:cxn ang="0">
                      <a:pos x="connsiteX3853" y="connsiteY3853"/>
                    </a:cxn>
                    <a:cxn ang="0">
                      <a:pos x="connsiteX3854" y="connsiteY3854"/>
                    </a:cxn>
                    <a:cxn ang="0">
                      <a:pos x="connsiteX3855" y="connsiteY3855"/>
                    </a:cxn>
                    <a:cxn ang="0">
                      <a:pos x="connsiteX3856" y="connsiteY3856"/>
                    </a:cxn>
                    <a:cxn ang="0">
                      <a:pos x="connsiteX3857" y="connsiteY3857"/>
                    </a:cxn>
                    <a:cxn ang="0">
                      <a:pos x="connsiteX3858" y="connsiteY3858"/>
                    </a:cxn>
                    <a:cxn ang="0">
                      <a:pos x="connsiteX3859" y="connsiteY3859"/>
                    </a:cxn>
                    <a:cxn ang="0">
                      <a:pos x="connsiteX3860" y="connsiteY3860"/>
                    </a:cxn>
                    <a:cxn ang="0">
                      <a:pos x="connsiteX3861" y="connsiteY3861"/>
                    </a:cxn>
                    <a:cxn ang="0">
                      <a:pos x="connsiteX3862" y="connsiteY3862"/>
                    </a:cxn>
                    <a:cxn ang="0">
                      <a:pos x="connsiteX3863" y="connsiteY3863"/>
                    </a:cxn>
                    <a:cxn ang="0">
                      <a:pos x="connsiteX3864" y="connsiteY3864"/>
                    </a:cxn>
                    <a:cxn ang="0">
                      <a:pos x="connsiteX3865" y="connsiteY3865"/>
                    </a:cxn>
                    <a:cxn ang="0">
                      <a:pos x="connsiteX3866" y="connsiteY3866"/>
                    </a:cxn>
                    <a:cxn ang="0">
                      <a:pos x="connsiteX3867" y="connsiteY3867"/>
                    </a:cxn>
                    <a:cxn ang="0">
                      <a:pos x="connsiteX3868" y="connsiteY3868"/>
                    </a:cxn>
                    <a:cxn ang="0">
                      <a:pos x="connsiteX3869" y="connsiteY3869"/>
                    </a:cxn>
                    <a:cxn ang="0">
                      <a:pos x="connsiteX3870" y="connsiteY3870"/>
                    </a:cxn>
                    <a:cxn ang="0">
                      <a:pos x="connsiteX3871" y="connsiteY3871"/>
                    </a:cxn>
                    <a:cxn ang="0">
                      <a:pos x="connsiteX3872" y="connsiteY3872"/>
                    </a:cxn>
                    <a:cxn ang="0">
                      <a:pos x="connsiteX3873" y="connsiteY3873"/>
                    </a:cxn>
                    <a:cxn ang="0">
                      <a:pos x="connsiteX3874" y="connsiteY3874"/>
                    </a:cxn>
                    <a:cxn ang="0">
                      <a:pos x="connsiteX3875" y="connsiteY3875"/>
                    </a:cxn>
                    <a:cxn ang="0">
                      <a:pos x="connsiteX3876" y="connsiteY3876"/>
                    </a:cxn>
                    <a:cxn ang="0">
                      <a:pos x="connsiteX3877" y="connsiteY3877"/>
                    </a:cxn>
                    <a:cxn ang="0">
                      <a:pos x="connsiteX3878" y="connsiteY3878"/>
                    </a:cxn>
                    <a:cxn ang="0">
                      <a:pos x="connsiteX3879" y="connsiteY3879"/>
                    </a:cxn>
                    <a:cxn ang="0">
                      <a:pos x="connsiteX3880" y="connsiteY3880"/>
                    </a:cxn>
                    <a:cxn ang="0">
                      <a:pos x="connsiteX3881" y="connsiteY3881"/>
                    </a:cxn>
                    <a:cxn ang="0">
                      <a:pos x="connsiteX3882" y="connsiteY3882"/>
                    </a:cxn>
                    <a:cxn ang="0">
                      <a:pos x="connsiteX3883" y="connsiteY3883"/>
                    </a:cxn>
                    <a:cxn ang="0">
                      <a:pos x="connsiteX3884" y="connsiteY3884"/>
                    </a:cxn>
                    <a:cxn ang="0">
                      <a:pos x="connsiteX3885" y="connsiteY3885"/>
                    </a:cxn>
                    <a:cxn ang="0">
                      <a:pos x="connsiteX3886" y="connsiteY3886"/>
                    </a:cxn>
                    <a:cxn ang="0">
                      <a:pos x="connsiteX3887" y="connsiteY3887"/>
                    </a:cxn>
                    <a:cxn ang="0">
                      <a:pos x="connsiteX3888" y="connsiteY3888"/>
                    </a:cxn>
                    <a:cxn ang="0">
                      <a:pos x="connsiteX3889" y="connsiteY3889"/>
                    </a:cxn>
                    <a:cxn ang="0">
                      <a:pos x="connsiteX3890" y="connsiteY3890"/>
                    </a:cxn>
                    <a:cxn ang="0">
                      <a:pos x="connsiteX3891" y="connsiteY3891"/>
                    </a:cxn>
                    <a:cxn ang="0">
                      <a:pos x="connsiteX3892" y="connsiteY3892"/>
                    </a:cxn>
                    <a:cxn ang="0">
                      <a:pos x="connsiteX3893" y="connsiteY3893"/>
                    </a:cxn>
                    <a:cxn ang="0">
                      <a:pos x="connsiteX3894" y="connsiteY3894"/>
                    </a:cxn>
                    <a:cxn ang="0">
                      <a:pos x="connsiteX3895" y="connsiteY3895"/>
                    </a:cxn>
                    <a:cxn ang="0">
                      <a:pos x="connsiteX3896" y="connsiteY3896"/>
                    </a:cxn>
                    <a:cxn ang="0">
                      <a:pos x="connsiteX3897" y="connsiteY3897"/>
                    </a:cxn>
                    <a:cxn ang="0">
                      <a:pos x="connsiteX3898" y="connsiteY3898"/>
                    </a:cxn>
                    <a:cxn ang="0">
                      <a:pos x="connsiteX3899" y="connsiteY3899"/>
                    </a:cxn>
                    <a:cxn ang="0">
                      <a:pos x="connsiteX3900" y="connsiteY3900"/>
                    </a:cxn>
                    <a:cxn ang="0">
                      <a:pos x="connsiteX3901" y="connsiteY3901"/>
                    </a:cxn>
                    <a:cxn ang="0">
                      <a:pos x="connsiteX3902" y="connsiteY3902"/>
                    </a:cxn>
                    <a:cxn ang="0">
                      <a:pos x="connsiteX3903" y="connsiteY3903"/>
                    </a:cxn>
                    <a:cxn ang="0">
                      <a:pos x="connsiteX3904" y="connsiteY3904"/>
                    </a:cxn>
                    <a:cxn ang="0">
                      <a:pos x="connsiteX3905" y="connsiteY3905"/>
                    </a:cxn>
                    <a:cxn ang="0">
                      <a:pos x="connsiteX3906" y="connsiteY3906"/>
                    </a:cxn>
                    <a:cxn ang="0">
                      <a:pos x="connsiteX3907" y="connsiteY3907"/>
                    </a:cxn>
                    <a:cxn ang="0">
                      <a:pos x="connsiteX3908" y="connsiteY3908"/>
                    </a:cxn>
                    <a:cxn ang="0">
                      <a:pos x="connsiteX3909" y="connsiteY3909"/>
                    </a:cxn>
                    <a:cxn ang="0">
                      <a:pos x="connsiteX3910" y="connsiteY3910"/>
                    </a:cxn>
                    <a:cxn ang="0">
                      <a:pos x="connsiteX3911" y="connsiteY3911"/>
                    </a:cxn>
                    <a:cxn ang="0">
                      <a:pos x="connsiteX3912" y="connsiteY3912"/>
                    </a:cxn>
                    <a:cxn ang="0">
                      <a:pos x="connsiteX3913" y="connsiteY3913"/>
                    </a:cxn>
                    <a:cxn ang="0">
                      <a:pos x="connsiteX3914" y="connsiteY3914"/>
                    </a:cxn>
                    <a:cxn ang="0">
                      <a:pos x="connsiteX3915" y="connsiteY3915"/>
                    </a:cxn>
                    <a:cxn ang="0">
                      <a:pos x="connsiteX3916" y="connsiteY3916"/>
                    </a:cxn>
                    <a:cxn ang="0">
                      <a:pos x="connsiteX3917" y="connsiteY3917"/>
                    </a:cxn>
                    <a:cxn ang="0">
                      <a:pos x="connsiteX3918" y="connsiteY3918"/>
                    </a:cxn>
                    <a:cxn ang="0">
                      <a:pos x="connsiteX3919" y="connsiteY3919"/>
                    </a:cxn>
                    <a:cxn ang="0">
                      <a:pos x="connsiteX3920" y="connsiteY3920"/>
                    </a:cxn>
                    <a:cxn ang="0">
                      <a:pos x="connsiteX3921" y="connsiteY3921"/>
                    </a:cxn>
                    <a:cxn ang="0">
                      <a:pos x="connsiteX3922" y="connsiteY3922"/>
                    </a:cxn>
                    <a:cxn ang="0">
                      <a:pos x="connsiteX3923" y="connsiteY3923"/>
                    </a:cxn>
                    <a:cxn ang="0">
                      <a:pos x="connsiteX3924" y="connsiteY3924"/>
                    </a:cxn>
                    <a:cxn ang="0">
                      <a:pos x="connsiteX3925" y="connsiteY3925"/>
                    </a:cxn>
                    <a:cxn ang="0">
                      <a:pos x="connsiteX3926" y="connsiteY3926"/>
                    </a:cxn>
                    <a:cxn ang="0">
                      <a:pos x="connsiteX3927" y="connsiteY3927"/>
                    </a:cxn>
                    <a:cxn ang="0">
                      <a:pos x="connsiteX3928" y="connsiteY3928"/>
                    </a:cxn>
                    <a:cxn ang="0">
                      <a:pos x="connsiteX3929" y="connsiteY3929"/>
                    </a:cxn>
                    <a:cxn ang="0">
                      <a:pos x="connsiteX3930" y="connsiteY3930"/>
                    </a:cxn>
                    <a:cxn ang="0">
                      <a:pos x="connsiteX3931" y="connsiteY3931"/>
                    </a:cxn>
                    <a:cxn ang="0">
                      <a:pos x="connsiteX3932" y="connsiteY3932"/>
                    </a:cxn>
                    <a:cxn ang="0">
                      <a:pos x="connsiteX3933" y="connsiteY3933"/>
                    </a:cxn>
                    <a:cxn ang="0">
                      <a:pos x="connsiteX3934" y="connsiteY3934"/>
                    </a:cxn>
                    <a:cxn ang="0">
                      <a:pos x="connsiteX3935" y="connsiteY3935"/>
                    </a:cxn>
                    <a:cxn ang="0">
                      <a:pos x="connsiteX3936" y="connsiteY3936"/>
                    </a:cxn>
                    <a:cxn ang="0">
                      <a:pos x="connsiteX3937" y="connsiteY3937"/>
                    </a:cxn>
                    <a:cxn ang="0">
                      <a:pos x="connsiteX3938" y="connsiteY3938"/>
                    </a:cxn>
                    <a:cxn ang="0">
                      <a:pos x="connsiteX3939" y="connsiteY3939"/>
                    </a:cxn>
                    <a:cxn ang="0">
                      <a:pos x="connsiteX3940" y="connsiteY3940"/>
                    </a:cxn>
                    <a:cxn ang="0">
                      <a:pos x="connsiteX3941" y="connsiteY3941"/>
                    </a:cxn>
                    <a:cxn ang="0">
                      <a:pos x="connsiteX3942" y="connsiteY3942"/>
                    </a:cxn>
                    <a:cxn ang="0">
                      <a:pos x="connsiteX3943" y="connsiteY3943"/>
                    </a:cxn>
                    <a:cxn ang="0">
                      <a:pos x="connsiteX3944" y="connsiteY3944"/>
                    </a:cxn>
                    <a:cxn ang="0">
                      <a:pos x="connsiteX3945" y="connsiteY3945"/>
                    </a:cxn>
                    <a:cxn ang="0">
                      <a:pos x="connsiteX3946" y="connsiteY3946"/>
                    </a:cxn>
                    <a:cxn ang="0">
                      <a:pos x="connsiteX3947" y="connsiteY3947"/>
                    </a:cxn>
                    <a:cxn ang="0">
                      <a:pos x="connsiteX3948" y="connsiteY3948"/>
                    </a:cxn>
                    <a:cxn ang="0">
                      <a:pos x="connsiteX3949" y="connsiteY3949"/>
                    </a:cxn>
                    <a:cxn ang="0">
                      <a:pos x="connsiteX3950" y="connsiteY3950"/>
                    </a:cxn>
                    <a:cxn ang="0">
                      <a:pos x="connsiteX3951" y="connsiteY3951"/>
                    </a:cxn>
                    <a:cxn ang="0">
                      <a:pos x="connsiteX3952" y="connsiteY3952"/>
                    </a:cxn>
                    <a:cxn ang="0">
                      <a:pos x="connsiteX3953" y="connsiteY3953"/>
                    </a:cxn>
                    <a:cxn ang="0">
                      <a:pos x="connsiteX3954" y="connsiteY3954"/>
                    </a:cxn>
                    <a:cxn ang="0">
                      <a:pos x="connsiteX3955" y="connsiteY3955"/>
                    </a:cxn>
                    <a:cxn ang="0">
                      <a:pos x="connsiteX3956" y="connsiteY3956"/>
                    </a:cxn>
                    <a:cxn ang="0">
                      <a:pos x="connsiteX3957" y="connsiteY3957"/>
                    </a:cxn>
                    <a:cxn ang="0">
                      <a:pos x="connsiteX3958" y="connsiteY3958"/>
                    </a:cxn>
                    <a:cxn ang="0">
                      <a:pos x="connsiteX3959" y="connsiteY3959"/>
                    </a:cxn>
                    <a:cxn ang="0">
                      <a:pos x="connsiteX3960" y="connsiteY3960"/>
                    </a:cxn>
                    <a:cxn ang="0">
                      <a:pos x="connsiteX3961" y="connsiteY3961"/>
                    </a:cxn>
                    <a:cxn ang="0">
                      <a:pos x="connsiteX3962" y="connsiteY3962"/>
                    </a:cxn>
                    <a:cxn ang="0">
                      <a:pos x="connsiteX3963" y="connsiteY3963"/>
                    </a:cxn>
                    <a:cxn ang="0">
                      <a:pos x="connsiteX3964" y="connsiteY3964"/>
                    </a:cxn>
                    <a:cxn ang="0">
                      <a:pos x="connsiteX3965" y="connsiteY3965"/>
                    </a:cxn>
                    <a:cxn ang="0">
                      <a:pos x="connsiteX3966" y="connsiteY3966"/>
                    </a:cxn>
                    <a:cxn ang="0">
                      <a:pos x="connsiteX3967" y="connsiteY3967"/>
                    </a:cxn>
                    <a:cxn ang="0">
                      <a:pos x="connsiteX3968" y="connsiteY3968"/>
                    </a:cxn>
                    <a:cxn ang="0">
                      <a:pos x="connsiteX3969" y="connsiteY3969"/>
                    </a:cxn>
                    <a:cxn ang="0">
                      <a:pos x="connsiteX3970" y="connsiteY3970"/>
                    </a:cxn>
                    <a:cxn ang="0">
                      <a:pos x="connsiteX3971" y="connsiteY3971"/>
                    </a:cxn>
                    <a:cxn ang="0">
                      <a:pos x="connsiteX3972" y="connsiteY3972"/>
                    </a:cxn>
                    <a:cxn ang="0">
                      <a:pos x="connsiteX3973" y="connsiteY3973"/>
                    </a:cxn>
                    <a:cxn ang="0">
                      <a:pos x="connsiteX3974" y="connsiteY3974"/>
                    </a:cxn>
                    <a:cxn ang="0">
                      <a:pos x="connsiteX3975" y="connsiteY3975"/>
                    </a:cxn>
                    <a:cxn ang="0">
                      <a:pos x="connsiteX3976" y="connsiteY3976"/>
                    </a:cxn>
                    <a:cxn ang="0">
                      <a:pos x="connsiteX3977" y="connsiteY3977"/>
                    </a:cxn>
                    <a:cxn ang="0">
                      <a:pos x="connsiteX3978" y="connsiteY3978"/>
                    </a:cxn>
                    <a:cxn ang="0">
                      <a:pos x="connsiteX3979" y="connsiteY3979"/>
                    </a:cxn>
                    <a:cxn ang="0">
                      <a:pos x="connsiteX3980" y="connsiteY3980"/>
                    </a:cxn>
                    <a:cxn ang="0">
                      <a:pos x="connsiteX3981" y="connsiteY3981"/>
                    </a:cxn>
                    <a:cxn ang="0">
                      <a:pos x="connsiteX3982" y="connsiteY3982"/>
                    </a:cxn>
                    <a:cxn ang="0">
                      <a:pos x="connsiteX3983" y="connsiteY3983"/>
                    </a:cxn>
                    <a:cxn ang="0">
                      <a:pos x="connsiteX3984" y="connsiteY3984"/>
                    </a:cxn>
                    <a:cxn ang="0">
                      <a:pos x="connsiteX3985" y="connsiteY3985"/>
                    </a:cxn>
                    <a:cxn ang="0">
                      <a:pos x="connsiteX3986" y="connsiteY3986"/>
                    </a:cxn>
                    <a:cxn ang="0">
                      <a:pos x="connsiteX3987" y="connsiteY3987"/>
                    </a:cxn>
                    <a:cxn ang="0">
                      <a:pos x="connsiteX3988" y="connsiteY3988"/>
                    </a:cxn>
                    <a:cxn ang="0">
                      <a:pos x="connsiteX3989" y="connsiteY3989"/>
                    </a:cxn>
                    <a:cxn ang="0">
                      <a:pos x="connsiteX3990" y="connsiteY3990"/>
                    </a:cxn>
                    <a:cxn ang="0">
                      <a:pos x="connsiteX3991" y="connsiteY3991"/>
                    </a:cxn>
                    <a:cxn ang="0">
                      <a:pos x="connsiteX3992" y="connsiteY3992"/>
                    </a:cxn>
                    <a:cxn ang="0">
                      <a:pos x="connsiteX3993" y="connsiteY3993"/>
                    </a:cxn>
                    <a:cxn ang="0">
                      <a:pos x="connsiteX3994" y="connsiteY3994"/>
                    </a:cxn>
                    <a:cxn ang="0">
                      <a:pos x="connsiteX3995" y="connsiteY3995"/>
                    </a:cxn>
                    <a:cxn ang="0">
                      <a:pos x="connsiteX3996" y="connsiteY3996"/>
                    </a:cxn>
                    <a:cxn ang="0">
                      <a:pos x="connsiteX3997" y="connsiteY3997"/>
                    </a:cxn>
                    <a:cxn ang="0">
                      <a:pos x="connsiteX3998" y="connsiteY3998"/>
                    </a:cxn>
                    <a:cxn ang="0">
                      <a:pos x="connsiteX3999" y="connsiteY3999"/>
                    </a:cxn>
                    <a:cxn ang="0">
                      <a:pos x="connsiteX4000" y="connsiteY4000"/>
                    </a:cxn>
                    <a:cxn ang="0">
                      <a:pos x="connsiteX4001" y="connsiteY4001"/>
                    </a:cxn>
                    <a:cxn ang="0">
                      <a:pos x="connsiteX4002" y="connsiteY4002"/>
                    </a:cxn>
                    <a:cxn ang="0">
                      <a:pos x="connsiteX4003" y="connsiteY4003"/>
                    </a:cxn>
                    <a:cxn ang="0">
                      <a:pos x="connsiteX4004" y="connsiteY4004"/>
                    </a:cxn>
                    <a:cxn ang="0">
                      <a:pos x="connsiteX4005" y="connsiteY4005"/>
                    </a:cxn>
                    <a:cxn ang="0">
                      <a:pos x="connsiteX4006" y="connsiteY4006"/>
                    </a:cxn>
                    <a:cxn ang="0">
                      <a:pos x="connsiteX4007" y="connsiteY4007"/>
                    </a:cxn>
                    <a:cxn ang="0">
                      <a:pos x="connsiteX4008" y="connsiteY4008"/>
                    </a:cxn>
                    <a:cxn ang="0">
                      <a:pos x="connsiteX4009" y="connsiteY4009"/>
                    </a:cxn>
                    <a:cxn ang="0">
                      <a:pos x="connsiteX4010" y="connsiteY4010"/>
                    </a:cxn>
                    <a:cxn ang="0">
                      <a:pos x="connsiteX4011" y="connsiteY4011"/>
                    </a:cxn>
                    <a:cxn ang="0">
                      <a:pos x="connsiteX4012" y="connsiteY4012"/>
                    </a:cxn>
                    <a:cxn ang="0">
                      <a:pos x="connsiteX4013" y="connsiteY4013"/>
                    </a:cxn>
                    <a:cxn ang="0">
                      <a:pos x="connsiteX4014" y="connsiteY4014"/>
                    </a:cxn>
                    <a:cxn ang="0">
                      <a:pos x="connsiteX4015" y="connsiteY4015"/>
                    </a:cxn>
                    <a:cxn ang="0">
                      <a:pos x="connsiteX4016" y="connsiteY4016"/>
                    </a:cxn>
                    <a:cxn ang="0">
                      <a:pos x="connsiteX4017" y="connsiteY4017"/>
                    </a:cxn>
                    <a:cxn ang="0">
                      <a:pos x="connsiteX4018" y="connsiteY4018"/>
                    </a:cxn>
                    <a:cxn ang="0">
                      <a:pos x="connsiteX4019" y="connsiteY4019"/>
                    </a:cxn>
                    <a:cxn ang="0">
                      <a:pos x="connsiteX4020" y="connsiteY4020"/>
                    </a:cxn>
                    <a:cxn ang="0">
                      <a:pos x="connsiteX4021" y="connsiteY4021"/>
                    </a:cxn>
                    <a:cxn ang="0">
                      <a:pos x="connsiteX4022" y="connsiteY4022"/>
                    </a:cxn>
                    <a:cxn ang="0">
                      <a:pos x="connsiteX4023" y="connsiteY4023"/>
                    </a:cxn>
                    <a:cxn ang="0">
                      <a:pos x="connsiteX4024" y="connsiteY4024"/>
                    </a:cxn>
                    <a:cxn ang="0">
                      <a:pos x="connsiteX4025" y="connsiteY4025"/>
                    </a:cxn>
                    <a:cxn ang="0">
                      <a:pos x="connsiteX4026" y="connsiteY4026"/>
                    </a:cxn>
                    <a:cxn ang="0">
                      <a:pos x="connsiteX4027" y="connsiteY4027"/>
                    </a:cxn>
                    <a:cxn ang="0">
                      <a:pos x="connsiteX4028" y="connsiteY4028"/>
                    </a:cxn>
                    <a:cxn ang="0">
                      <a:pos x="connsiteX4029" y="connsiteY4029"/>
                    </a:cxn>
                    <a:cxn ang="0">
                      <a:pos x="connsiteX4030" y="connsiteY4030"/>
                    </a:cxn>
                    <a:cxn ang="0">
                      <a:pos x="connsiteX4031" y="connsiteY4031"/>
                    </a:cxn>
                    <a:cxn ang="0">
                      <a:pos x="connsiteX4032" y="connsiteY4032"/>
                    </a:cxn>
                    <a:cxn ang="0">
                      <a:pos x="connsiteX4033" y="connsiteY4033"/>
                    </a:cxn>
                    <a:cxn ang="0">
                      <a:pos x="connsiteX4034" y="connsiteY4034"/>
                    </a:cxn>
                    <a:cxn ang="0">
                      <a:pos x="connsiteX4035" y="connsiteY4035"/>
                    </a:cxn>
                    <a:cxn ang="0">
                      <a:pos x="connsiteX4036" y="connsiteY4036"/>
                    </a:cxn>
                    <a:cxn ang="0">
                      <a:pos x="connsiteX4037" y="connsiteY4037"/>
                    </a:cxn>
                    <a:cxn ang="0">
                      <a:pos x="connsiteX4038" y="connsiteY4038"/>
                    </a:cxn>
                    <a:cxn ang="0">
                      <a:pos x="connsiteX4039" y="connsiteY4039"/>
                    </a:cxn>
                    <a:cxn ang="0">
                      <a:pos x="connsiteX4040" y="connsiteY4040"/>
                    </a:cxn>
                    <a:cxn ang="0">
                      <a:pos x="connsiteX4041" y="connsiteY4041"/>
                    </a:cxn>
                    <a:cxn ang="0">
                      <a:pos x="connsiteX4042" y="connsiteY4042"/>
                    </a:cxn>
                    <a:cxn ang="0">
                      <a:pos x="connsiteX4043" y="connsiteY4043"/>
                    </a:cxn>
                    <a:cxn ang="0">
                      <a:pos x="connsiteX4044" y="connsiteY4044"/>
                    </a:cxn>
                    <a:cxn ang="0">
                      <a:pos x="connsiteX4045" y="connsiteY4045"/>
                    </a:cxn>
                    <a:cxn ang="0">
                      <a:pos x="connsiteX4046" y="connsiteY4046"/>
                    </a:cxn>
                    <a:cxn ang="0">
                      <a:pos x="connsiteX4047" y="connsiteY4047"/>
                    </a:cxn>
                    <a:cxn ang="0">
                      <a:pos x="connsiteX4048" y="connsiteY4048"/>
                    </a:cxn>
                    <a:cxn ang="0">
                      <a:pos x="connsiteX4049" y="connsiteY4049"/>
                    </a:cxn>
                    <a:cxn ang="0">
                      <a:pos x="connsiteX4050" y="connsiteY4050"/>
                    </a:cxn>
                    <a:cxn ang="0">
                      <a:pos x="connsiteX4051" y="connsiteY4051"/>
                    </a:cxn>
                    <a:cxn ang="0">
                      <a:pos x="connsiteX4052" y="connsiteY4052"/>
                    </a:cxn>
                    <a:cxn ang="0">
                      <a:pos x="connsiteX4053" y="connsiteY4053"/>
                    </a:cxn>
                    <a:cxn ang="0">
                      <a:pos x="connsiteX4054" y="connsiteY4054"/>
                    </a:cxn>
                    <a:cxn ang="0">
                      <a:pos x="connsiteX4055" y="connsiteY4055"/>
                    </a:cxn>
                    <a:cxn ang="0">
                      <a:pos x="connsiteX4056" y="connsiteY4056"/>
                    </a:cxn>
                    <a:cxn ang="0">
                      <a:pos x="connsiteX4057" y="connsiteY4057"/>
                    </a:cxn>
                    <a:cxn ang="0">
                      <a:pos x="connsiteX4058" y="connsiteY4058"/>
                    </a:cxn>
                    <a:cxn ang="0">
                      <a:pos x="connsiteX4059" y="connsiteY4059"/>
                    </a:cxn>
                    <a:cxn ang="0">
                      <a:pos x="connsiteX4060" y="connsiteY4060"/>
                    </a:cxn>
                    <a:cxn ang="0">
                      <a:pos x="connsiteX4061" y="connsiteY4061"/>
                    </a:cxn>
                    <a:cxn ang="0">
                      <a:pos x="connsiteX4062" y="connsiteY4062"/>
                    </a:cxn>
                    <a:cxn ang="0">
                      <a:pos x="connsiteX4063" y="connsiteY4063"/>
                    </a:cxn>
                    <a:cxn ang="0">
                      <a:pos x="connsiteX4064" y="connsiteY4064"/>
                    </a:cxn>
                    <a:cxn ang="0">
                      <a:pos x="connsiteX4065" y="connsiteY4065"/>
                    </a:cxn>
                    <a:cxn ang="0">
                      <a:pos x="connsiteX4066" y="connsiteY4066"/>
                    </a:cxn>
                    <a:cxn ang="0">
                      <a:pos x="connsiteX4067" y="connsiteY4067"/>
                    </a:cxn>
                    <a:cxn ang="0">
                      <a:pos x="connsiteX4068" y="connsiteY4068"/>
                    </a:cxn>
                    <a:cxn ang="0">
                      <a:pos x="connsiteX4069" y="connsiteY4069"/>
                    </a:cxn>
                    <a:cxn ang="0">
                      <a:pos x="connsiteX4070" y="connsiteY4070"/>
                    </a:cxn>
                    <a:cxn ang="0">
                      <a:pos x="connsiteX4071" y="connsiteY4071"/>
                    </a:cxn>
                    <a:cxn ang="0">
                      <a:pos x="connsiteX4072" y="connsiteY4072"/>
                    </a:cxn>
                    <a:cxn ang="0">
                      <a:pos x="connsiteX4073" y="connsiteY4073"/>
                    </a:cxn>
                    <a:cxn ang="0">
                      <a:pos x="connsiteX4074" y="connsiteY4074"/>
                    </a:cxn>
                    <a:cxn ang="0">
                      <a:pos x="connsiteX4075" y="connsiteY4075"/>
                    </a:cxn>
                    <a:cxn ang="0">
                      <a:pos x="connsiteX4076" y="connsiteY4076"/>
                    </a:cxn>
                    <a:cxn ang="0">
                      <a:pos x="connsiteX4077" y="connsiteY4077"/>
                    </a:cxn>
                    <a:cxn ang="0">
                      <a:pos x="connsiteX4078" y="connsiteY4078"/>
                    </a:cxn>
                    <a:cxn ang="0">
                      <a:pos x="connsiteX4079" y="connsiteY4079"/>
                    </a:cxn>
                    <a:cxn ang="0">
                      <a:pos x="connsiteX4080" y="connsiteY4080"/>
                    </a:cxn>
                    <a:cxn ang="0">
                      <a:pos x="connsiteX4081" y="connsiteY4081"/>
                    </a:cxn>
                    <a:cxn ang="0">
                      <a:pos x="connsiteX4082" y="connsiteY4082"/>
                    </a:cxn>
                    <a:cxn ang="0">
                      <a:pos x="connsiteX4083" y="connsiteY4083"/>
                    </a:cxn>
                    <a:cxn ang="0">
                      <a:pos x="connsiteX4084" y="connsiteY4084"/>
                    </a:cxn>
                    <a:cxn ang="0">
                      <a:pos x="connsiteX4085" y="connsiteY4085"/>
                    </a:cxn>
                    <a:cxn ang="0">
                      <a:pos x="connsiteX4086" y="connsiteY4086"/>
                    </a:cxn>
                    <a:cxn ang="0">
                      <a:pos x="connsiteX4087" y="connsiteY4087"/>
                    </a:cxn>
                    <a:cxn ang="0">
                      <a:pos x="connsiteX4088" y="connsiteY4088"/>
                    </a:cxn>
                    <a:cxn ang="0">
                      <a:pos x="connsiteX4089" y="connsiteY4089"/>
                    </a:cxn>
                    <a:cxn ang="0">
                      <a:pos x="connsiteX4090" y="connsiteY4090"/>
                    </a:cxn>
                    <a:cxn ang="0">
                      <a:pos x="connsiteX4091" y="connsiteY4091"/>
                    </a:cxn>
                    <a:cxn ang="0">
                      <a:pos x="connsiteX4092" y="connsiteY4092"/>
                    </a:cxn>
                    <a:cxn ang="0">
                      <a:pos x="connsiteX4093" y="connsiteY4093"/>
                    </a:cxn>
                    <a:cxn ang="0">
                      <a:pos x="connsiteX4094" y="connsiteY4094"/>
                    </a:cxn>
                    <a:cxn ang="0">
                      <a:pos x="connsiteX4095" y="connsiteY4095"/>
                    </a:cxn>
                    <a:cxn ang="0">
                      <a:pos x="connsiteX4096" y="connsiteY4096"/>
                    </a:cxn>
                    <a:cxn ang="0">
                      <a:pos x="connsiteX4097" y="connsiteY4097"/>
                    </a:cxn>
                    <a:cxn ang="0">
                      <a:pos x="connsiteX4098" y="connsiteY4098"/>
                    </a:cxn>
                    <a:cxn ang="0">
                      <a:pos x="connsiteX4099" y="connsiteY4099"/>
                    </a:cxn>
                    <a:cxn ang="0">
                      <a:pos x="connsiteX4100" y="connsiteY4100"/>
                    </a:cxn>
                    <a:cxn ang="0">
                      <a:pos x="connsiteX4101" y="connsiteY4101"/>
                    </a:cxn>
                    <a:cxn ang="0">
                      <a:pos x="connsiteX4102" y="connsiteY4102"/>
                    </a:cxn>
                    <a:cxn ang="0">
                      <a:pos x="connsiteX4103" y="connsiteY4103"/>
                    </a:cxn>
                    <a:cxn ang="0">
                      <a:pos x="connsiteX4104" y="connsiteY4104"/>
                    </a:cxn>
                    <a:cxn ang="0">
                      <a:pos x="connsiteX4105" y="connsiteY4105"/>
                    </a:cxn>
                    <a:cxn ang="0">
                      <a:pos x="connsiteX4106" y="connsiteY4106"/>
                    </a:cxn>
                    <a:cxn ang="0">
                      <a:pos x="connsiteX4107" y="connsiteY4107"/>
                    </a:cxn>
                    <a:cxn ang="0">
                      <a:pos x="connsiteX4108" y="connsiteY4108"/>
                    </a:cxn>
                    <a:cxn ang="0">
                      <a:pos x="connsiteX4109" y="connsiteY4109"/>
                    </a:cxn>
                    <a:cxn ang="0">
                      <a:pos x="connsiteX4110" y="connsiteY4110"/>
                    </a:cxn>
                    <a:cxn ang="0">
                      <a:pos x="connsiteX4111" y="connsiteY4111"/>
                    </a:cxn>
                    <a:cxn ang="0">
                      <a:pos x="connsiteX4112" y="connsiteY4112"/>
                    </a:cxn>
                    <a:cxn ang="0">
                      <a:pos x="connsiteX4113" y="connsiteY4113"/>
                    </a:cxn>
                    <a:cxn ang="0">
                      <a:pos x="connsiteX4114" y="connsiteY4114"/>
                    </a:cxn>
                    <a:cxn ang="0">
                      <a:pos x="connsiteX4115" y="connsiteY4115"/>
                    </a:cxn>
                    <a:cxn ang="0">
                      <a:pos x="connsiteX4116" y="connsiteY4116"/>
                    </a:cxn>
                    <a:cxn ang="0">
                      <a:pos x="connsiteX4117" y="connsiteY4117"/>
                    </a:cxn>
                    <a:cxn ang="0">
                      <a:pos x="connsiteX4118" y="connsiteY4118"/>
                    </a:cxn>
                    <a:cxn ang="0">
                      <a:pos x="connsiteX4119" y="connsiteY4119"/>
                    </a:cxn>
                    <a:cxn ang="0">
                      <a:pos x="connsiteX4120" y="connsiteY4120"/>
                    </a:cxn>
                    <a:cxn ang="0">
                      <a:pos x="connsiteX4121" y="connsiteY4121"/>
                    </a:cxn>
                    <a:cxn ang="0">
                      <a:pos x="connsiteX4122" y="connsiteY4122"/>
                    </a:cxn>
                    <a:cxn ang="0">
                      <a:pos x="connsiteX4123" y="connsiteY4123"/>
                    </a:cxn>
                    <a:cxn ang="0">
                      <a:pos x="connsiteX4124" y="connsiteY4124"/>
                    </a:cxn>
                    <a:cxn ang="0">
                      <a:pos x="connsiteX4125" y="connsiteY4125"/>
                    </a:cxn>
                    <a:cxn ang="0">
                      <a:pos x="connsiteX4126" y="connsiteY4126"/>
                    </a:cxn>
                    <a:cxn ang="0">
                      <a:pos x="connsiteX4127" y="connsiteY4127"/>
                    </a:cxn>
                    <a:cxn ang="0">
                      <a:pos x="connsiteX4128" y="connsiteY4128"/>
                    </a:cxn>
                    <a:cxn ang="0">
                      <a:pos x="connsiteX4129" y="connsiteY4129"/>
                    </a:cxn>
                    <a:cxn ang="0">
                      <a:pos x="connsiteX4130" y="connsiteY4130"/>
                    </a:cxn>
                    <a:cxn ang="0">
                      <a:pos x="connsiteX4131" y="connsiteY4131"/>
                    </a:cxn>
                    <a:cxn ang="0">
                      <a:pos x="connsiteX4132" y="connsiteY4132"/>
                    </a:cxn>
                    <a:cxn ang="0">
                      <a:pos x="connsiteX4133" y="connsiteY4133"/>
                    </a:cxn>
                    <a:cxn ang="0">
                      <a:pos x="connsiteX4134" y="connsiteY4134"/>
                    </a:cxn>
                    <a:cxn ang="0">
                      <a:pos x="connsiteX4135" y="connsiteY4135"/>
                    </a:cxn>
                    <a:cxn ang="0">
                      <a:pos x="connsiteX4136" y="connsiteY4136"/>
                    </a:cxn>
                    <a:cxn ang="0">
                      <a:pos x="connsiteX4137" y="connsiteY4137"/>
                    </a:cxn>
                    <a:cxn ang="0">
                      <a:pos x="connsiteX4138" y="connsiteY4138"/>
                    </a:cxn>
                    <a:cxn ang="0">
                      <a:pos x="connsiteX4139" y="connsiteY4139"/>
                    </a:cxn>
                    <a:cxn ang="0">
                      <a:pos x="connsiteX4140" y="connsiteY4140"/>
                    </a:cxn>
                    <a:cxn ang="0">
                      <a:pos x="connsiteX4141" y="connsiteY4141"/>
                    </a:cxn>
                    <a:cxn ang="0">
                      <a:pos x="connsiteX4142" y="connsiteY4142"/>
                    </a:cxn>
                    <a:cxn ang="0">
                      <a:pos x="connsiteX4143" y="connsiteY4143"/>
                    </a:cxn>
                    <a:cxn ang="0">
                      <a:pos x="connsiteX4144" y="connsiteY4144"/>
                    </a:cxn>
                    <a:cxn ang="0">
                      <a:pos x="connsiteX4145" y="connsiteY4145"/>
                    </a:cxn>
                    <a:cxn ang="0">
                      <a:pos x="connsiteX4146" y="connsiteY4146"/>
                    </a:cxn>
                    <a:cxn ang="0">
                      <a:pos x="connsiteX4147" y="connsiteY4147"/>
                    </a:cxn>
                    <a:cxn ang="0">
                      <a:pos x="connsiteX4148" y="connsiteY4148"/>
                    </a:cxn>
                    <a:cxn ang="0">
                      <a:pos x="connsiteX4149" y="connsiteY4149"/>
                    </a:cxn>
                    <a:cxn ang="0">
                      <a:pos x="connsiteX4150" y="connsiteY4150"/>
                    </a:cxn>
                    <a:cxn ang="0">
                      <a:pos x="connsiteX4151" y="connsiteY4151"/>
                    </a:cxn>
                    <a:cxn ang="0">
                      <a:pos x="connsiteX4152" y="connsiteY4152"/>
                    </a:cxn>
                    <a:cxn ang="0">
                      <a:pos x="connsiteX4153" y="connsiteY4153"/>
                    </a:cxn>
                    <a:cxn ang="0">
                      <a:pos x="connsiteX4154" y="connsiteY4154"/>
                    </a:cxn>
                    <a:cxn ang="0">
                      <a:pos x="connsiteX4155" y="connsiteY4155"/>
                    </a:cxn>
                    <a:cxn ang="0">
                      <a:pos x="connsiteX4156" y="connsiteY4156"/>
                    </a:cxn>
                    <a:cxn ang="0">
                      <a:pos x="connsiteX4157" y="connsiteY4157"/>
                    </a:cxn>
                    <a:cxn ang="0">
                      <a:pos x="connsiteX4158" y="connsiteY4158"/>
                    </a:cxn>
                    <a:cxn ang="0">
                      <a:pos x="connsiteX4159" y="connsiteY4159"/>
                    </a:cxn>
                    <a:cxn ang="0">
                      <a:pos x="connsiteX4160" y="connsiteY4160"/>
                    </a:cxn>
                    <a:cxn ang="0">
                      <a:pos x="connsiteX4161" y="connsiteY4161"/>
                    </a:cxn>
                    <a:cxn ang="0">
                      <a:pos x="connsiteX4162" y="connsiteY4162"/>
                    </a:cxn>
                    <a:cxn ang="0">
                      <a:pos x="connsiteX4163" y="connsiteY4163"/>
                    </a:cxn>
                    <a:cxn ang="0">
                      <a:pos x="connsiteX4164" y="connsiteY4164"/>
                    </a:cxn>
                    <a:cxn ang="0">
                      <a:pos x="connsiteX4165" y="connsiteY4165"/>
                    </a:cxn>
                    <a:cxn ang="0">
                      <a:pos x="connsiteX4166" y="connsiteY4166"/>
                    </a:cxn>
                    <a:cxn ang="0">
                      <a:pos x="connsiteX4167" y="connsiteY4167"/>
                    </a:cxn>
                    <a:cxn ang="0">
                      <a:pos x="connsiteX4168" y="connsiteY4168"/>
                    </a:cxn>
                    <a:cxn ang="0">
                      <a:pos x="connsiteX4169" y="connsiteY4169"/>
                    </a:cxn>
                    <a:cxn ang="0">
                      <a:pos x="connsiteX4170" y="connsiteY4170"/>
                    </a:cxn>
                    <a:cxn ang="0">
                      <a:pos x="connsiteX4171" y="connsiteY4171"/>
                    </a:cxn>
                    <a:cxn ang="0">
                      <a:pos x="connsiteX4172" y="connsiteY4172"/>
                    </a:cxn>
                    <a:cxn ang="0">
                      <a:pos x="connsiteX4173" y="connsiteY4173"/>
                    </a:cxn>
                    <a:cxn ang="0">
                      <a:pos x="connsiteX4174" y="connsiteY4174"/>
                    </a:cxn>
                    <a:cxn ang="0">
                      <a:pos x="connsiteX4175" y="connsiteY4175"/>
                    </a:cxn>
                    <a:cxn ang="0">
                      <a:pos x="connsiteX4176" y="connsiteY4176"/>
                    </a:cxn>
                    <a:cxn ang="0">
                      <a:pos x="connsiteX4177" y="connsiteY4177"/>
                    </a:cxn>
                    <a:cxn ang="0">
                      <a:pos x="connsiteX4178" y="connsiteY4178"/>
                    </a:cxn>
                    <a:cxn ang="0">
                      <a:pos x="connsiteX4179" y="connsiteY4179"/>
                    </a:cxn>
                    <a:cxn ang="0">
                      <a:pos x="connsiteX4180" y="connsiteY4180"/>
                    </a:cxn>
                    <a:cxn ang="0">
                      <a:pos x="connsiteX4181" y="connsiteY4181"/>
                    </a:cxn>
                    <a:cxn ang="0">
                      <a:pos x="connsiteX4182" y="connsiteY4182"/>
                    </a:cxn>
                    <a:cxn ang="0">
                      <a:pos x="connsiteX4183" y="connsiteY4183"/>
                    </a:cxn>
                    <a:cxn ang="0">
                      <a:pos x="connsiteX4184" y="connsiteY4184"/>
                    </a:cxn>
                    <a:cxn ang="0">
                      <a:pos x="connsiteX4185" y="connsiteY4185"/>
                    </a:cxn>
                    <a:cxn ang="0">
                      <a:pos x="connsiteX4186" y="connsiteY4186"/>
                    </a:cxn>
                    <a:cxn ang="0">
                      <a:pos x="connsiteX4187" y="connsiteY4187"/>
                    </a:cxn>
                    <a:cxn ang="0">
                      <a:pos x="connsiteX4188" y="connsiteY4188"/>
                    </a:cxn>
                    <a:cxn ang="0">
                      <a:pos x="connsiteX4189" y="connsiteY4189"/>
                    </a:cxn>
                    <a:cxn ang="0">
                      <a:pos x="connsiteX4190" y="connsiteY4190"/>
                    </a:cxn>
                    <a:cxn ang="0">
                      <a:pos x="connsiteX4191" y="connsiteY4191"/>
                    </a:cxn>
                    <a:cxn ang="0">
                      <a:pos x="connsiteX4192" y="connsiteY4192"/>
                    </a:cxn>
                    <a:cxn ang="0">
                      <a:pos x="connsiteX4193" y="connsiteY4193"/>
                    </a:cxn>
                    <a:cxn ang="0">
                      <a:pos x="connsiteX4194" y="connsiteY4194"/>
                    </a:cxn>
                    <a:cxn ang="0">
                      <a:pos x="connsiteX4195" y="connsiteY4195"/>
                    </a:cxn>
                    <a:cxn ang="0">
                      <a:pos x="connsiteX4196" y="connsiteY4196"/>
                    </a:cxn>
                    <a:cxn ang="0">
                      <a:pos x="connsiteX4197" y="connsiteY4197"/>
                    </a:cxn>
                    <a:cxn ang="0">
                      <a:pos x="connsiteX4198" y="connsiteY4198"/>
                    </a:cxn>
                    <a:cxn ang="0">
                      <a:pos x="connsiteX4199" y="connsiteY4199"/>
                    </a:cxn>
                    <a:cxn ang="0">
                      <a:pos x="connsiteX4200" y="connsiteY4200"/>
                    </a:cxn>
                    <a:cxn ang="0">
                      <a:pos x="connsiteX4201" y="connsiteY4201"/>
                    </a:cxn>
                    <a:cxn ang="0">
                      <a:pos x="connsiteX4202" y="connsiteY4202"/>
                    </a:cxn>
                    <a:cxn ang="0">
                      <a:pos x="connsiteX4203" y="connsiteY4203"/>
                    </a:cxn>
                    <a:cxn ang="0">
                      <a:pos x="connsiteX4204" y="connsiteY4204"/>
                    </a:cxn>
                    <a:cxn ang="0">
                      <a:pos x="connsiteX4205" y="connsiteY4205"/>
                    </a:cxn>
                    <a:cxn ang="0">
                      <a:pos x="connsiteX4206" y="connsiteY4206"/>
                    </a:cxn>
                    <a:cxn ang="0">
                      <a:pos x="connsiteX4207" y="connsiteY4207"/>
                    </a:cxn>
                    <a:cxn ang="0">
                      <a:pos x="connsiteX4208" y="connsiteY4208"/>
                    </a:cxn>
                    <a:cxn ang="0">
                      <a:pos x="connsiteX4209" y="connsiteY4209"/>
                    </a:cxn>
                    <a:cxn ang="0">
                      <a:pos x="connsiteX4210" y="connsiteY4210"/>
                    </a:cxn>
                    <a:cxn ang="0">
                      <a:pos x="connsiteX4211" y="connsiteY4211"/>
                    </a:cxn>
                    <a:cxn ang="0">
                      <a:pos x="connsiteX4212" y="connsiteY4212"/>
                    </a:cxn>
                    <a:cxn ang="0">
                      <a:pos x="connsiteX4213" y="connsiteY4213"/>
                    </a:cxn>
                    <a:cxn ang="0">
                      <a:pos x="connsiteX4214" y="connsiteY4214"/>
                    </a:cxn>
                    <a:cxn ang="0">
                      <a:pos x="connsiteX4215" y="connsiteY4215"/>
                    </a:cxn>
                    <a:cxn ang="0">
                      <a:pos x="connsiteX4216" y="connsiteY4216"/>
                    </a:cxn>
                    <a:cxn ang="0">
                      <a:pos x="connsiteX4217" y="connsiteY4217"/>
                    </a:cxn>
                    <a:cxn ang="0">
                      <a:pos x="connsiteX4218" y="connsiteY4218"/>
                    </a:cxn>
                    <a:cxn ang="0">
                      <a:pos x="connsiteX4219" y="connsiteY4219"/>
                    </a:cxn>
                    <a:cxn ang="0">
                      <a:pos x="connsiteX4220" y="connsiteY4220"/>
                    </a:cxn>
                    <a:cxn ang="0">
                      <a:pos x="connsiteX4221" y="connsiteY4221"/>
                    </a:cxn>
                    <a:cxn ang="0">
                      <a:pos x="connsiteX4222" y="connsiteY4222"/>
                    </a:cxn>
                    <a:cxn ang="0">
                      <a:pos x="connsiteX4223" y="connsiteY4223"/>
                    </a:cxn>
                    <a:cxn ang="0">
                      <a:pos x="connsiteX4224" y="connsiteY4224"/>
                    </a:cxn>
                    <a:cxn ang="0">
                      <a:pos x="connsiteX4225" y="connsiteY4225"/>
                    </a:cxn>
                    <a:cxn ang="0">
                      <a:pos x="connsiteX4226" y="connsiteY4226"/>
                    </a:cxn>
                    <a:cxn ang="0">
                      <a:pos x="connsiteX4227" y="connsiteY4227"/>
                    </a:cxn>
                    <a:cxn ang="0">
                      <a:pos x="connsiteX4228" y="connsiteY4228"/>
                    </a:cxn>
                    <a:cxn ang="0">
                      <a:pos x="connsiteX4229" y="connsiteY4229"/>
                    </a:cxn>
                    <a:cxn ang="0">
                      <a:pos x="connsiteX4230" y="connsiteY4230"/>
                    </a:cxn>
                    <a:cxn ang="0">
                      <a:pos x="connsiteX4231" y="connsiteY4231"/>
                    </a:cxn>
                    <a:cxn ang="0">
                      <a:pos x="connsiteX4232" y="connsiteY4232"/>
                    </a:cxn>
                    <a:cxn ang="0">
                      <a:pos x="connsiteX4233" y="connsiteY4233"/>
                    </a:cxn>
                    <a:cxn ang="0">
                      <a:pos x="connsiteX4234" y="connsiteY4234"/>
                    </a:cxn>
                    <a:cxn ang="0">
                      <a:pos x="connsiteX4235" y="connsiteY4235"/>
                    </a:cxn>
                    <a:cxn ang="0">
                      <a:pos x="connsiteX4236" y="connsiteY4236"/>
                    </a:cxn>
                    <a:cxn ang="0">
                      <a:pos x="connsiteX4237" y="connsiteY4237"/>
                    </a:cxn>
                    <a:cxn ang="0">
                      <a:pos x="connsiteX4238" y="connsiteY4238"/>
                    </a:cxn>
                    <a:cxn ang="0">
                      <a:pos x="connsiteX4239" y="connsiteY4239"/>
                    </a:cxn>
                    <a:cxn ang="0">
                      <a:pos x="connsiteX4240" y="connsiteY4240"/>
                    </a:cxn>
                    <a:cxn ang="0">
                      <a:pos x="connsiteX4241" y="connsiteY4241"/>
                    </a:cxn>
                    <a:cxn ang="0">
                      <a:pos x="connsiteX4242" y="connsiteY4242"/>
                    </a:cxn>
                    <a:cxn ang="0">
                      <a:pos x="connsiteX4243" y="connsiteY4243"/>
                    </a:cxn>
                    <a:cxn ang="0">
                      <a:pos x="connsiteX4244" y="connsiteY4244"/>
                    </a:cxn>
                    <a:cxn ang="0">
                      <a:pos x="connsiteX4245" y="connsiteY4245"/>
                    </a:cxn>
                    <a:cxn ang="0">
                      <a:pos x="connsiteX4246" y="connsiteY4246"/>
                    </a:cxn>
                    <a:cxn ang="0">
                      <a:pos x="connsiteX4247" y="connsiteY4247"/>
                    </a:cxn>
                    <a:cxn ang="0">
                      <a:pos x="connsiteX4248" y="connsiteY4248"/>
                    </a:cxn>
                    <a:cxn ang="0">
                      <a:pos x="connsiteX4249" y="connsiteY4249"/>
                    </a:cxn>
                    <a:cxn ang="0">
                      <a:pos x="connsiteX4250" y="connsiteY4250"/>
                    </a:cxn>
                    <a:cxn ang="0">
                      <a:pos x="connsiteX4251" y="connsiteY4251"/>
                    </a:cxn>
                    <a:cxn ang="0">
                      <a:pos x="connsiteX4252" y="connsiteY4252"/>
                    </a:cxn>
                    <a:cxn ang="0">
                      <a:pos x="connsiteX4253" y="connsiteY4253"/>
                    </a:cxn>
                    <a:cxn ang="0">
                      <a:pos x="connsiteX4254" y="connsiteY4254"/>
                    </a:cxn>
                    <a:cxn ang="0">
                      <a:pos x="connsiteX4255" y="connsiteY4255"/>
                    </a:cxn>
                    <a:cxn ang="0">
                      <a:pos x="connsiteX4256" y="connsiteY4256"/>
                    </a:cxn>
                    <a:cxn ang="0">
                      <a:pos x="connsiteX4257" y="connsiteY4257"/>
                    </a:cxn>
                    <a:cxn ang="0">
                      <a:pos x="connsiteX4258" y="connsiteY4258"/>
                    </a:cxn>
                    <a:cxn ang="0">
                      <a:pos x="connsiteX4259" y="connsiteY4259"/>
                    </a:cxn>
                    <a:cxn ang="0">
                      <a:pos x="connsiteX4260" y="connsiteY4260"/>
                    </a:cxn>
                    <a:cxn ang="0">
                      <a:pos x="connsiteX4261" y="connsiteY4261"/>
                    </a:cxn>
                    <a:cxn ang="0">
                      <a:pos x="connsiteX4262" y="connsiteY4262"/>
                    </a:cxn>
                    <a:cxn ang="0">
                      <a:pos x="connsiteX4263" y="connsiteY4263"/>
                    </a:cxn>
                    <a:cxn ang="0">
                      <a:pos x="connsiteX4264" y="connsiteY4264"/>
                    </a:cxn>
                    <a:cxn ang="0">
                      <a:pos x="connsiteX4265" y="connsiteY4265"/>
                    </a:cxn>
                    <a:cxn ang="0">
                      <a:pos x="connsiteX4266" y="connsiteY4266"/>
                    </a:cxn>
                    <a:cxn ang="0">
                      <a:pos x="connsiteX4267" y="connsiteY4267"/>
                    </a:cxn>
                    <a:cxn ang="0">
                      <a:pos x="connsiteX4268" y="connsiteY4268"/>
                    </a:cxn>
                    <a:cxn ang="0">
                      <a:pos x="connsiteX4269" y="connsiteY4269"/>
                    </a:cxn>
                    <a:cxn ang="0">
                      <a:pos x="connsiteX4270" y="connsiteY4270"/>
                    </a:cxn>
                    <a:cxn ang="0">
                      <a:pos x="connsiteX4271" y="connsiteY4271"/>
                    </a:cxn>
                    <a:cxn ang="0">
                      <a:pos x="connsiteX4272" y="connsiteY4272"/>
                    </a:cxn>
                    <a:cxn ang="0">
                      <a:pos x="connsiteX4273" y="connsiteY4273"/>
                    </a:cxn>
                    <a:cxn ang="0">
                      <a:pos x="connsiteX4274" y="connsiteY4274"/>
                    </a:cxn>
                    <a:cxn ang="0">
                      <a:pos x="connsiteX4275" y="connsiteY4275"/>
                    </a:cxn>
                    <a:cxn ang="0">
                      <a:pos x="connsiteX4276" y="connsiteY4276"/>
                    </a:cxn>
                    <a:cxn ang="0">
                      <a:pos x="connsiteX4277" y="connsiteY4277"/>
                    </a:cxn>
                    <a:cxn ang="0">
                      <a:pos x="connsiteX4278" y="connsiteY4278"/>
                    </a:cxn>
                    <a:cxn ang="0">
                      <a:pos x="connsiteX4279" y="connsiteY4279"/>
                    </a:cxn>
                    <a:cxn ang="0">
                      <a:pos x="connsiteX4280" y="connsiteY4280"/>
                    </a:cxn>
                    <a:cxn ang="0">
                      <a:pos x="connsiteX4281" y="connsiteY4281"/>
                    </a:cxn>
                    <a:cxn ang="0">
                      <a:pos x="connsiteX4282" y="connsiteY4282"/>
                    </a:cxn>
                    <a:cxn ang="0">
                      <a:pos x="connsiteX4283" y="connsiteY4283"/>
                    </a:cxn>
                    <a:cxn ang="0">
                      <a:pos x="connsiteX4284" y="connsiteY4284"/>
                    </a:cxn>
                    <a:cxn ang="0">
                      <a:pos x="connsiteX4285" y="connsiteY4285"/>
                    </a:cxn>
                    <a:cxn ang="0">
                      <a:pos x="connsiteX4286" y="connsiteY4286"/>
                    </a:cxn>
                    <a:cxn ang="0">
                      <a:pos x="connsiteX4287" y="connsiteY4287"/>
                    </a:cxn>
                    <a:cxn ang="0">
                      <a:pos x="connsiteX4288" y="connsiteY4288"/>
                    </a:cxn>
                    <a:cxn ang="0">
                      <a:pos x="connsiteX4289" y="connsiteY4289"/>
                    </a:cxn>
                    <a:cxn ang="0">
                      <a:pos x="connsiteX4290" y="connsiteY4290"/>
                    </a:cxn>
                    <a:cxn ang="0">
                      <a:pos x="connsiteX4291" y="connsiteY4291"/>
                    </a:cxn>
                    <a:cxn ang="0">
                      <a:pos x="connsiteX4292" y="connsiteY4292"/>
                    </a:cxn>
                    <a:cxn ang="0">
                      <a:pos x="connsiteX4293" y="connsiteY4293"/>
                    </a:cxn>
                    <a:cxn ang="0">
                      <a:pos x="connsiteX4294" y="connsiteY4294"/>
                    </a:cxn>
                    <a:cxn ang="0">
                      <a:pos x="connsiteX4295" y="connsiteY4295"/>
                    </a:cxn>
                    <a:cxn ang="0">
                      <a:pos x="connsiteX4296" y="connsiteY4296"/>
                    </a:cxn>
                    <a:cxn ang="0">
                      <a:pos x="connsiteX4297" y="connsiteY4297"/>
                    </a:cxn>
                    <a:cxn ang="0">
                      <a:pos x="connsiteX4298" y="connsiteY4298"/>
                    </a:cxn>
                    <a:cxn ang="0">
                      <a:pos x="connsiteX4299" y="connsiteY4299"/>
                    </a:cxn>
                    <a:cxn ang="0">
                      <a:pos x="connsiteX4300" y="connsiteY4300"/>
                    </a:cxn>
                    <a:cxn ang="0">
                      <a:pos x="connsiteX4301" y="connsiteY4301"/>
                    </a:cxn>
                    <a:cxn ang="0">
                      <a:pos x="connsiteX4302" y="connsiteY4302"/>
                    </a:cxn>
                    <a:cxn ang="0">
                      <a:pos x="connsiteX4303" y="connsiteY4303"/>
                    </a:cxn>
                    <a:cxn ang="0">
                      <a:pos x="connsiteX4304" y="connsiteY4304"/>
                    </a:cxn>
                    <a:cxn ang="0">
                      <a:pos x="connsiteX4305" y="connsiteY4305"/>
                    </a:cxn>
                    <a:cxn ang="0">
                      <a:pos x="connsiteX4306" y="connsiteY4306"/>
                    </a:cxn>
                    <a:cxn ang="0">
                      <a:pos x="connsiteX4307" y="connsiteY4307"/>
                    </a:cxn>
                    <a:cxn ang="0">
                      <a:pos x="connsiteX4308" y="connsiteY4308"/>
                    </a:cxn>
                    <a:cxn ang="0">
                      <a:pos x="connsiteX4309" y="connsiteY4309"/>
                    </a:cxn>
                    <a:cxn ang="0">
                      <a:pos x="connsiteX4310" y="connsiteY4310"/>
                    </a:cxn>
                    <a:cxn ang="0">
                      <a:pos x="connsiteX4311" y="connsiteY4311"/>
                    </a:cxn>
                    <a:cxn ang="0">
                      <a:pos x="connsiteX4312" y="connsiteY4312"/>
                    </a:cxn>
                    <a:cxn ang="0">
                      <a:pos x="connsiteX4313" y="connsiteY4313"/>
                    </a:cxn>
                    <a:cxn ang="0">
                      <a:pos x="connsiteX4314" y="connsiteY4314"/>
                    </a:cxn>
                    <a:cxn ang="0">
                      <a:pos x="connsiteX4315" y="connsiteY4315"/>
                    </a:cxn>
                    <a:cxn ang="0">
                      <a:pos x="connsiteX4316" y="connsiteY4316"/>
                    </a:cxn>
                    <a:cxn ang="0">
                      <a:pos x="connsiteX4317" y="connsiteY4317"/>
                    </a:cxn>
                    <a:cxn ang="0">
                      <a:pos x="connsiteX4318" y="connsiteY4318"/>
                    </a:cxn>
                    <a:cxn ang="0">
                      <a:pos x="connsiteX4319" y="connsiteY4319"/>
                    </a:cxn>
                    <a:cxn ang="0">
                      <a:pos x="connsiteX4320" y="connsiteY4320"/>
                    </a:cxn>
                    <a:cxn ang="0">
                      <a:pos x="connsiteX4321" y="connsiteY4321"/>
                    </a:cxn>
                    <a:cxn ang="0">
                      <a:pos x="connsiteX4322" y="connsiteY4322"/>
                    </a:cxn>
                    <a:cxn ang="0">
                      <a:pos x="connsiteX4323" y="connsiteY4323"/>
                    </a:cxn>
                    <a:cxn ang="0">
                      <a:pos x="connsiteX4324" y="connsiteY4324"/>
                    </a:cxn>
                    <a:cxn ang="0">
                      <a:pos x="connsiteX4325" y="connsiteY4325"/>
                    </a:cxn>
                    <a:cxn ang="0">
                      <a:pos x="connsiteX4326" y="connsiteY4326"/>
                    </a:cxn>
                    <a:cxn ang="0">
                      <a:pos x="connsiteX4327" y="connsiteY4327"/>
                    </a:cxn>
                    <a:cxn ang="0">
                      <a:pos x="connsiteX4328" y="connsiteY4328"/>
                    </a:cxn>
                    <a:cxn ang="0">
                      <a:pos x="connsiteX4329" y="connsiteY4329"/>
                    </a:cxn>
                    <a:cxn ang="0">
                      <a:pos x="connsiteX4330" y="connsiteY4330"/>
                    </a:cxn>
                    <a:cxn ang="0">
                      <a:pos x="connsiteX4331" y="connsiteY4331"/>
                    </a:cxn>
                    <a:cxn ang="0">
                      <a:pos x="connsiteX4332" y="connsiteY4332"/>
                    </a:cxn>
                    <a:cxn ang="0">
                      <a:pos x="connsiteX4333" y="connsiteY4333"/>
                    </a:cxn>
                    <a:cxn ang="0">
                      <a:pos x="connsiteX4334" y="connsiteY4334"/>
                    </a:cxn>
                    <a:cxn ang="0">
                      <a:pos x="connsiteX4335" y="connsiteY4335"/>
                    </a:cxn>
                    <a:cxn ang="0">
                      <a:pos x="connsiteX4336" y="connsiteY4336"/>
                    </a:cxn>
                    <a:cxn ang="0">
                      <a:pos x="connsiteX4337" y="connsiteY4337"/>
                    </a:cxn>
                    <a:cxn ang="0">
                      <a:pos x="connsiteX4338" y="connsiteY4338"/>
                    </a:cxn>
                    <a:cxn ang="0">
                      <a:pos x="connsiteX4339" y="connsiteY4339"/>
                    </a:cxn>
                    <a:cxn ang="0">
                      <a:pos x="connsiteX4340" y="connsiteY4340"/>
                    </a:cxn>
                    <a:cxn ang="0">
                      <a:pos x="connsiteX4341" y="connsiteY4341"/>
                    </a:cxn>
                    <a:cxn ang="0">
                      <a:pos x="connsiteX4342" y="connsiteY4342"/>
                    </a:cxn>
                    <a:cxn ang="0">
                      <a:pos x="connsiteX4343" y="connsiteY4343"/>
                    </a:cxn>
                    <a:cxn ang="0">
                      <a:pos x="connsiteX4344" y="connsiteY4344"/>
                    </a:cxn>
                    <a:cxn ang="0">
                      <a:pos x="connsiteX4345" y="connsiteY4345"/>
                    </a:cxn>
                    <a:cxn ang="0">
                      <a:pos x="connsiteX4346" y="connsiteY4346"/>
                    </a:cxn>
                    <a:cxn ang="0">
                      <a:pos x="connsiteX4347" y="connsiteY4347"/>
                    </a:cxn>
                    <a:cxn ang="0">
                      <a:pos x="connsiteX4348" y="connsiteY4348"/>
                    </a:cxn>
                    <a:cxn ang="0">
                      <a:pos x="connsiteX4349" y="connsiteY4349"/>
                    </a:cxn>
                    <a:cxn ang="0">
                      <a:pos x="connsiteX4350" y="connsiteY4350"/>
                    </a:cxn>
                    <a:cxn ang="0">
                      <a:pos x="connsiteX4351" y="connsiteY4351"/>
                    </a:cxn>
                    <a:cxn ang="0">
                      <a:pos x="connsiteX4352" y="connsiteY4352"/>
                    </a:cxn>
                    <a:cxn ang="0">
                      <a:pos x="connsiteX4353" y="connsiteY4353"/>
                    </a:cxn>
                    <a:cxn ang="0">
                      <a:pos x="connsiteX4354" y="connsiteY4354"/>
                    </a:cxn>
                    <a:cxn ang="0">
                      <a:pos x="connsiteX4355" y="connsiteY4355"/>
                    </a:cxn>
                    <a:cxn ang="0">
                      <a:pos x="connsiteX4356" y="connsiteY4356"/>
                    </a:cxn>
                    <a:cxn ang="0">
                      <a:pos x="connsiteX4357" y="connsiteY4357"/>
                    </a:cxn>
                    <a:cxn ang="0">
                      <a:pos x="connsiteX4358" y="connsiteY4358"/>
                    </a:cxn>
                    <a:cxn ang="0">
                      <a:pos x="connsiteX4359" y="connsiteY4359"/>
                    </a:cxn>
                    <a:cxn ang="0">
                      <a:pos x="connsiteX4360" y="connsiteY4360"/>
                    </a:cxn>
                    <a:cxn ang="0">
                      <a:pos x="connsiteX4361" y="connsiteY4361"/>
                    </a:cxn>
                    <a:cxn ang="0">
                      <a:pos x="connsiteX4362" y="connsiteY4362"/>
                    </a:cxn>
                    <a:cxn ang="0">
                      <a:pos x="connsiteX4363" y="connsiteY4363"/>
                    </a:cxn>
                    <a:cxn ang="0">
                      <a:pos x="connsiteX4364" y="connsiteY4364"/>
                    </a:cxn>
                    <a:cxn ang="0">
                      <a:pos x="connsiteX4365" y="connsiteY4365"/>
                    </a:cxn>
                    <a:cxn ang="0">
                      <a:pos x="connsiteX4366" y="connsiteY4366"/>
                    </a:cxn>
                    <a:cxn ang="0">
                      <a:pos x="connsiteX4367" y="connsiteY4367"/>
                    </a:cxn>
                    <a:cxn ang="0">
                      <a:pos x="connsiteX4368" y="connsiteY4368"/>
                    </a:cxn>
                    <a:cxn ang="0">
                      <a:pos x="connsiteX4369" y="connsiteY4369"/>
                    </a:cxn>
                    <a:cxn ang="0">
                      <a:pos x="connsiteX4370" y="connsiteY4370"/>
                    </a:cxn>
                    <a:cxn ang="0">
                      <a:pos x="connsiteX4371" y="connsiteY4371"/>
                    </a:cxn>
                    <a:cxn ang="0">
                      <a:pos x="connsiteX4372" y="connsiteY4372"/>
                    </a:cxn>
                    <a:cxn ang="0">
                      <a:pos x="connsiteX4373" y="connsiteY4373"/>
                    </a:cxn>
                    <a:cxn ang="0">
                      <a:pos x="connsiteX4374" y="connsiteY4374"/>
                    </a:cxn>
                    <a:cxn ang="0">
                      <a:pos x="connsiteX4375" y="connsiteY4375"/>
                    </a:cxn>
                    <a:cxn ang="0">
                      <a:pos x="connsiteX4376" y="connsiteY4376"/>
                    </a:cxn>
                    <a:cxn ang="0">
                      <a:pos x="connsiteX4377" y="connsiteY4377"/>
                    </a:cxn>
                    <a:cxn ang="0">
                      <a:pos x="connsiteX4378" y="connsiteY4378"/>
                    </a:cxn>
                    <a:cxn ang="0">
                      <a:pos x="connsiteX4379" y="connsiteY4379"/>
                    </a:cxn>
                    <a:cxn ang="0">
                      <a:pos x="connsiteX4380" y="connsiteY4380"/>
                    </a:cxn>
                    <a:cxn ang="0">
                      <a:pos x="connsiteX4381" y="connsiteY4381"/>
                    </a:cxn>
                    <a:cxn ang="0">
                      <a:pos x="connsiteX4382" y="connsiteY4382"/>
                    </a:cxn>
                    <a:cxn ang="0">
                      <a:pos x="connsiteX4383" y="connsiteY4383"/>
                    </a:cxn>
                    <a:cxn ang="0">
                      <a:pos x="connsiteX4384" y="connsiteY4384"/>
                    </a:cxn>
                    <a:cxn ang="0">
                      <a:pos x="connsiteX4385" y="connsiteY4385"/>
                    </a:cxn>
                    <a:cxn ang="0">
                      <a:pos x="connsiteX4386" y="connsiteY4386"/>
                    </a:cxn>
                    <a:cxn ang="0">
                      <a:pos x="connsiteX4387" y="connsiteY4387"/>
                    </a:cxn>
                    <a:cxn ang="0">
                      <a:pos x="connsiteX4388" y="connsiteY4388"/>
                    </a:cxn>
                    <a:cxn ang="0">
                      <a:pos x="connsiteX4389" y="connsiteY4389"/>
                    </a:cxn>
                    <a:cxn ang="0">
                      <a:pos x="connsiteX4390" y="connsiteY4390"/>
                    </a:cxn>
                    <a:cxn ang="0">
                      <a:pos x="connsiteX4391" y="connsiteY4391"/>
                    </a:cxn>
                    <a:cxn ang="0">
                      <a:pos x="connsiteX4392" y="connsiteY4392"/>
                    </a:cxn>
                    <a:cxn ang="0">
                      <a:pos x="connsiteX4393" y="connsiteY4393"/>
                    </a:cxn>
                    <a:cxn ang="0">
                      <a:pos x="connsiteX4394" y="connsiteY4394"/>
                    </a:cxn>
                    <a:cxn ang="0">
                      <a:pos x="connsiteX4395" y="connsiteY4395"/>
                    </a:cxn>
                    <a:cxn ang="0">
                      <a:pos x="connsiteX4396" y="connsiteY4396"/>
                    </a:cxn>
                    <a:cxn ang="0">
                      <a:pos x="connsiteX4397" y="connsiteY4397"/>
                    </a:cxn>
                    <a:cxn ang="0">
                      <a:pos x="connsiteX4398" y="connsiteY4398"/>
                    </a:cxn>
                    <a:cxn ang="0">
                      <a:pos x="connsiteX4399" y="connsiteY4399"/>
                    </a:cxn>
                    <a:cxn ang="0">
                      <a:pos x="connsiteX4400" y="connsiteY4400"/>
                    </a:cxn>
                    <a:cxn ang="0">
                      <a:pos x="connsiteX4401" y="connsiteY4401"/>
                    </a:cxn>
                    <a:cxn ang="0">
                      <a:pos x="connsiteX4402" y="connsiteY4402"/>
                    </a:cxn>
                    <a:cxn ang="0">
                      <a:pos x="connsiteX4403" y="connsiteY4403"/>
                    </a:cxn>
                    <a:cxn ang="0">
                      <a:pos x="connsiteX4404" y="connsiteY4404"/>
                    </a:cxn>
                    <a:cxn ang="0">
                      <a:pos x="connsiteX4405" y="connsiteY4405"/>
                    </a:cxn>
                    <a:cxn ang="0">
                      <a:pos x="connsiteX4406" y="connsiteY4406"/>
                    </a:cxn>
                    <a:cxn ang="0">
                      <a:pos x="connsiteX4407" y="connsiteY4407"/>
                    </a:cxn>
                    <a:cxn ang="0">
                      <a:pos x="connsiteX4408" y="connsiteY4408"/>
                    </a:cxn>
                    <a:cxn ang="0">
                      <a:pos x="connsiteX4409" y="connsiteY4409"/>
                    </a:cxn>
                    <a:cxn ang="0">
                      <a:pos x="connsiteX4410" y="connsiteY4410"/>
                    </a:cxn>
                    <a:cxn ang="0">
                      <a:pos x="connsiteX4411" y="connsiteY4411"/>
                    </a:cxn>
                    <a:cxn ang="0">
                      <a:pos x="connsiteX4412" y="connsiteY4412"/>
                    </a:cxn>
                    <a:cxn ang="0">
                      <a:pos x="connsiteX4413" y="connsiteY4413"/>
                    </a:cxn>
                    <a:cxn ang="0">
                      <a:pos x="connsiteX4414" y="connsiteY4414"/>
                    </a:cxn>
                    <a:cxn ang="0">
                      <a:pos x="connsiteX4415" y="connsiteY4415"/>
                    </a:cxn>
                    <a:cxn ang="0">
                      <a:pos x="connsiteX4416" y="connsiteY4416"/>
                    </a:cxn>
                    <a:cxn ang="0">
                      <a:pos x="connsiteX4417" y="connsiteY4417"/>
                    </a:cxn>
                    <a:cxn ang="0">
                      <a:pos x="connsiteX4418" y="connsiteY4418"/>
                    </a:cxn>
                    <a:cxn ang="0">
                      <a:pos x="connsiteX4419" y="connsiteY4419"/>
                    </a:cxn>
                    <a:cxn ang="0">
                      <a:pos x="connsiteX4420" y="connsiteY4420"/>
                    </a:cxn>
                    <a:cxn ang="0">
                      <a:pos x="connsiteX4421" y="connsiteY4421"/>
                    </a:cxn>
                    <a:cxn ang="0">
                      <a:pos x="connsiteX4422" y="connsiteY4422"/>
                    </a:cxn>
                    <a:cxn ang="0">
                      <a:pos x="connsiteX4423" y="connsiteY4423"/>
                    </a:cxn>
                    <a:cxn ang="0">
                      <a:pos x="connsiteX4424" y="connsiteY4424"/>
                    </a:cxn>
                    <a:cxn ang="0">
                      <a:pos x="connsiteX4425" y="connsiteY4425"/>
                    </a:cxn>
                    <a:cxn ang="0">
                      <a:pos x="connsiteX4426" y="connsiteY4426"/>
                    </a:cxn>
                    <a:cxn ang="0">
                      <a:pos x="connsiteX4427" y="connsiteY4427"/>
                    </a:cxn>
                    <a:cxn ang="0">
                      <a:pos x="connsiteX4428" y="connsiteY4428"/>
                    </a:cxn>
                    <a:cxn ang="0">
                      <a:pos x="connsiteX4429" y="connsiteY4429"/>
                    </a:cxn>
                    <a:cxn ang="0">
                      <a:pos x="connsiteX4430" y="connsiteY4430"/>
                    </a:cxn>
                    <a:cxn ang="0">
                      <a:pos x="connsiteX4431" y="connsiteY4431"/>
                    </a:cxn>
                    <a:cxn ang="0">
                      <a:pos x="connsiteX4432" y="connsiteY4432"/>
                    </a:cxn>
                    <a:cxn ang="0">
                      <a:pos x="connsiteX4433" y="connsiteY4433"/>
                    </a:cxn>
                    <a:cxn ang="0">
                      <a:pos x="connsiteX4434" y="connsiteY4434"/>
                    </a:cxn>
                    <a:cxn ang="0">
                      <a:pos x="connsiteX4435" y="connsiteY4435"/>
                    </a:cxn>
                    <a:cxn ang="0">
                      <a:pos x="connsiteX4436" y="connsiteY4436"/>
                    </a:cxn>
                    <a:cxn ang="0">
                      <a:pos x="connsiteX4437" y="connsiteY4437"/>
                    </a:cxn>
                    <a:cxn ang="0">
                      <a:pos x="connsiteX4438" y="connsiteY4438"/>
                    </a:cxn>
                    <a:cxn ang="0">
                      <a:pos x="connsiteX4439" y="connsiteY4439"/>
                    </a:cxn>
                    <a:cxn ang="0">
                      <a:pos x="connsiteX4440" y="connsiteY4440"/>
                    </a:cxn>
                    <a:cxn ang="0">
                      <a:pos x="connsiteX4441" y="connsiteY4441"/>
                    </a:cxn>
                    <a:cxn ang="0">
                      <a:pos x="connsiteX4442" y="connsiteY4442"/>
                    </a:cxn>
                    <a:cxn ang="0">
                      <a:pos x="connsiteX4443" y="connsiteY4443"/>
                    </a:cxn>
                    <a:cxn ang="0">
                      <a:pos x="connsiteX4444" y="connsiteY4444"/>
                    </a:cxn>
                    <a:cxn ang="0">
                      <a:pos x="connsiteX4445" y="connsiteY4445"/>
                    </a:cxn>
                    <a:cxn ang="0">
                      <a:pos x="connsiteX4446" y="connsiteY4446"/>
                    </a:cxn>
                    <a:cxn ang="0">
                      <a:pos x="connsiteX4447" y="connsiteY4447"/>
                    </a:cxn>
                    <a:cxn ang="0">
                      <a:pos x="connsiteX4448" y="connsiteY4448"/>
                    </a:cxn>
                    <a:cxn ang="0">
                      <a:pos x="connsiteX4449" y="connsiteY4449"/>
                    </a:cxn>
                    <a:cxn ang="0">
                      <a:pos x="connsiteX4450" y="connsiteY4450"/>
                    </a:cxn>
                    <a:cxn ang="0">
                      <a:pos x="connsiteX4451" y="connsiteY4451"/>
                    </a:cxn>
                    <a:cxn ang="0">
                      <a:pos x="connsiteX4452" y="connsiteY4452"/>
                    </a:cxn>
                    <a:cxn ang="0">
                      <a:pos x="connsiteX4453" y="connsiteY4453"/>
                    </a:cxn>
                    <a:cxn ang="0">
                      <a:pos x="connsiteX4454" y="connsiteY4454"/>
                    </a:cxn>
                    <a:cxn ang="0">
                      <a:pos x="connsiteX4455" y="connsiteY4455"/>
                    </a:cxn>
                    <a:cxn ang="0">
                      <a:pos x="connsiteX4456" y="connsiteY4456"/>
                    </a:cxn>
                    <a:cxn ang="0">
                      <a:pos x="connsiteX4457" y="connsiteY4457"/>
                    </a:cxn>
                    <a:cxn ang="0">
                      <a:pos x="connsiteX4458" y="connsiteY4458"/>
                    </a:cxn>
                    <a:cxn ang="0">
                      <a:pos x="connsiteX4459" y="connsiteY4459"/>
                    </a:cxn>
                    <a:cxn ang="0">
                      <a:pos x="connsiteX4460" y="connsiteY4460"/>
                    </a:cxn>
                    <a:cxn ang="0">
                      <a:pos x="connsiteX4461" y="connsiteY4461"/>
                    </a:cxn>
                    <a:cxn ang="0">
                      <a:pos x="connsiteX4462" y="connsiteY4462"/>
                    </a:cxn>
                    <a:cxn ang="0">
                      <a:pos x="connsiteX4463" y="connsiteY4463"/>
                    </a:cxn>
                    <a:cxn ang="0">
                      <a:pos x="connsiteX4464" y="connsiteY4464"/>
                    </a:cxn>
                    <a:cxn ang="0">
                      <a:pos x="connsiteX4465" y="connsiteY4465"/>
                    </a:cxn>
                    <a:cxn ang="0">
                      <a:pos x="connsiteX4466" y="connsiteY4466"/>
                    </a:cxn>
                    <a:cxn ang="0">
                      <a:pos x="connsiteX4467" y="connsiteY4467"/>
                    </a:cxn>
                    <a:cxn ang="0">
                      <a:pos x="connsiteX4468" y="connsiteY4468"/>
                    </a:cxn>
                    <a:cxn ang="0">
                      <a:pos x="connsiteX4469" y="connsiteY4469"/>
                    </a:cxn>
                    <a:cxn ang="0">
                      <a:pos x="connsiteX4470" y="connsiteY4470"/>
                    </a:cxn>
                    <a:cxn ang="0">
                      <a:pos x="connsiteX4471" y="connsiteY4471"/>
                    </a:cxn>
                    <a:cxn ang="0">
                      <a:pos x="connsiteX4472" y="connsiteY4472"/>
                    </a:cxn>
                    <a:cxn ang="0">
                      <a:pos x="connsiteX4473" y="connsiteY4473"/>
                    </a:cxn>
                    <a:cxn ang="0">
                      <a:pos x="connsiteX4474" y="connsiteY4474"/>
                    </a:cxn>
                    <a:cxn ang="0">
                      <a:pos x="connsiteX4475" y="connsiteY4475"/>
                    </a:cxn>
                    <a:cxn ang="0">
                      <a:pos x="connsiteX4476" y="connsiteY4476"/>
                    </a:cxn>
                    <a:cxn ang="0">
                      <a:pos x="connsiteX4477" y="connsiteY4477"/>
                    </a:cxn>
                    <a:cxn ang="0">
                      <a:pos x="connsiteX4478" y="connsiteY4478"/>
                    </a:cxn>
                    <a:cxn ang="0">
                      <a:pos x="connsiteX4479" y="connsiteY4479"/>
                    </a:cxn>
                    <a:cxn ang="0">
                      <a:pos x="connsiteX4480" y="connsiteY4480"/>
                    </a:cxn>
                    <a:cxn ang="0">
                      <a:pos x="connsiteX4481" y="connsiteY4481"/>
                    </a:cxn>
                    <a:cxn ang="0">
                      <a:pos x="connsiteX4482" y="connsiteY4482"/>
                    </a:cxn>
                    <a:cxn ang="0">
                      <a:pos x="connsiteX4483" y="connsiteY4483"/>
                    </a:cxn>
                    <a:cxn ang="0">
                      <a:pos x="connsiteX4484" y="connsiteY4484"/>
                    </a:cxn>
                    <a:cxn ang="0">
                      <a:pos x="connsiteX4485" y="connsiteY4485"/>
                    </a:cxn>
                    <a:cxn ang="0">
                      <a:pos x="connsiteX4486" y="connsiteY4486"/>
                    </a:cxn>
                    <a:cxn ang="0">
                      <a:pos x="connsiteX4487" y="connsiteY4487"/>
                    </a:cxn>
                    <a:cxn ang="0">
                      <a:pos x="connsiteX4488" y="connsiteY4488"/>
                    </a:cxn>
                    <a:cxn ang="0">
                      <a:pos x="connsiteX4489" y="connsiteY4489"/>
                    </a:cxn>
                    <a:cxn ang="0">
                      <a:pos x="connsiteX4490" y="connsiteY4490"/>
                    </a:cxn>
                    <a:cxn ang="0">
                      <a:pos x="connsiteX4491" y="connsiteY4491"/>
                    </a:cxn>
                    <a:cxn ang="0">
                      <a:pos x="connsiteX4492" y="connsiteY4492"/>
                    </a:cxn>
                    <a:cxn ang="0">
                      <a:pos x="connsiteX4493" y="connsiteY4493"/>
                    </a:cxn>
                    <a:cxn ang="0">
                      <a:pos x="connsiteX4494" y="connsiteY4494"/>
                    </a:cxn>
                    <a:cxn ang="0">
                      <a:pos x="connsiteX4495" y="connsiteY4495"/>
                    </a:cxn>
                    <a:cxn ang="0">
                      <a:pos x="connsiteX4496" y="connsiteY4496"/>
                    </a:cxn>
                    <a:cxn ang="0">
                      <a:pos x="connsiteX4497" y="connsiteY4497"/>
                    </a:cxn>
                    <a:cxn ang="0">
                      <a:pos x="connsiteX4498" y="connsiteY4498"/>
                    </a:cxn>
                    <a:cxn ang="0">
                      <a:pos x="connsiteX4499" y="connsiteY4499"/>
                    </a:cxn>
                    <a:cxn ang="0">
                      <a:pos x="connsiteX4500" y="connsiteY4500"/>
                    </a:cxn>
                    <a:cxn ang="0">
                      <a:pos x="connsiteX4501" y="connsiteY4501"/>
                    </a:cxn>
                    <a:cxn ang="0">
                      <a:pos x="connsiteX4502" y="connsiteY4502"/>
                    </a:cxn>
                    <a:cxn ang="0">
                      <a:pos x="connsiteX4503" y="connsiteY4503"/>
                    </a:cxn>
                    <a:cxn ang="0">
                      <a:pos x="connsiteX4504" y="connsiteY4504"/>
                    </a:cxn>
                    <a:cxn ang="0">
                      <a:pos x="connsiteX4505" y="connsiteY4505"/>
                    </a:cxn>
                    <a:cxn ang="0">
                      <a:pos x="connsiteX4506" y="connsiteY4506"/>
                    </a:cxn>
                    <a:cxn ang="0">
                      <a:pos x="connsiteX4507" y="connsiteY4507"/>
                    </a:cxn>
                    <a:cxn ang="0">
                      <a:pos x="connsiteX4508" y="connsiteY4508"/>
                    </a:cxn>
                    <a:cxn ang="0">
                      <a:pos x="connsiteX4509" y="connsiteY4509"/>
                    </a:cxn>
                    <a:cxn ang="0">
                      <a:pos x="connsiteX4510" y="connsiteY4510"/>
                    </a:cxn>
                    <a:cxn ang="0">
                      <a:pos x="connsiteX4511" y="connsiteY4511"/>
                    </a:cxn>
                    <a:cxn ang="0">
                      <a:pos x="connsiteX4512" y="connsiteY4512"/>
                    </a:cxn>
                    <a:cxn ang="0">
                      <a:pos x="connsiteX4513" y="connsiteY4513"/>
                    </a:cxn>
                    <a:cxn ang="0">
                      <a:pos x="connsiteX4514" y="connsiteY4514"/>
                    </a:cxn>
                    <a:cxn ang="0">
                      <a:pos x="connsiteX4515" y="connsiteY4515"/>
                    </a:cxn>
                    <a:cxn ang="0">
                      <a:pos x="connsiteX4516" y="connsiteY4516"/>
                    </a:cxn>
                    <a:cxn ang="0">
                      <a:pos x="connsiteX4517" y="connsiteY4517"/>
                    </a:cxn>
                    <a:cxn ang="0">
                      <a:pos x="connsiteX4518" y="connsiteY4518"/>
                    </a:cxn>
                    <a:cxn ang="0">
                      <a:pos x="connsiteX4519" y="connsiteY4519"/>
                    </a:cxn>
                    <a:cxn ang="0">
                      <a:pos x="connsiteX4520" y="connsiteY4520"/>
                    </a:cxn>
                    <a:cxn ang="0">
                      <a:pos x="connsiteX4521" y="connsiteY4521"/>
                    </a:cxn>
                    <a:cxn ang="0">
                      <a:pos x="connsiteX4522" y="connsiteY4522"/>
                    </a:cxn>
                    <a:cxn ang="0">
                      <a:pos x="connsiteX4523" y="connsiteY4523"/>
                    </a:cxn>
                    <a:cxn ang="0">
                      <a:pos x="connsiteX4524" y="connsiteY4524"/>
                    </a:cxn>
                    <a:cxn ang="0">
                      <a:pos x="connsiteX4525" y="connsiteY4525"/>
                    </a:cxn>
                    <a:cxn ang="0">
                      <a:pos x="connsiteX4526" y="connsiteY4526"/>
                    </a:cxn>
                    <a:cxn ang="0">
                      <a:pos x="connsiteX4527" y="connsiteY4527"/>
                    </a:cxn>
                    <a:cxn ang="0">
                      <a:pos x="connsiteX4528" y="connsiteY4528"/>
                    </a:cxn>
                    <a:cxn ang="0">
                      <a:pos x="connsiteX4529" y="connsiteY4529"/>
                    </a:cxn>
                    <a:cxn ang="0">
                      <a:pos x="connsiteX4530" y="connsiteY4530"/>
                    </a:cxn>
                    <a:cxn ang="0">
                      <a:pos x="connsiteX4531" y="connsiteY4531"/>
                    </a:cxn>
                    <a:cxn ang="0">
                      <a:pos x="connsiteX4532" y="connsiteY4532"/>
                    </a:cxn>
                    <a:cxn ang="0">
                      <a:pos x="connsiteX4533" y="connsiteY4533"/>
                    </a:cxn>
                    <a:cxn ang="0">
                      <a:pos x="connsiteX4534" y="connsiteY4534"/>
                    </a:cxn>
                    <a:cxn ang="0">
                      <a:pos x="connsiteX4535" y="connsiteY4535"/>
                    </a:cxn>
                    <a:cxn ang="0">
                      <a:pos x="connsiteX4536" y="connsiteY4536"/>
                    </a:cxn>
                    <a:cxn ang="0">
                      <a:pos x="connsiteX4537" y="connsiteY4537"/>
                    </a:cxn>
                    <a:cxn ang="0">
                      <a:pos x="connsiteX4538" y="connsiteY4538"/>
                    </a:cxn>
                    <a:cxn ang="0">
                      <a:pos x="connsiteX4539" y="connsiteY4539"/>
                    </a:cxn>
                    <a:cxn ang="0">
                      <a:pos x="connsiteX4540" y="connsiteY4540"/>
                    </a:cxn>
                    <a:cxn ang="0">
                      <a:pos x="connsiteX4541" y="connsiteY4541"/>
                    </a:cxn>
                    <a:cxn ang="0">
                      <a:pos x="connsiteX4542" y="connsiteY4542"/>
                    </a:cxn>
                    <a:cxn ang="0">
                      <a:pos x="connsiteX4543" y="connsiteY4543"/>
                    </a:cxn>
                    <a:cxn ang="0">
                      <a:pos x="connsiteX4544" y="connsiteY4544"/>
                    </a:cxn>
                    <a:cxn ang="0">
                      <a:pos x="connsiteX4545" y="connsiteY4545"/>
                    </a:cxn>
                    <a:cxn ang="0">
                      <a:pos x="connsiteX4546" y="connsiteY4546"/>
                    </a:cxn>
                    <a:cxn ang="0">
                      <a:pos x="connsiteX4547" y="connsiteY4547"/>
                    </a:cxn>
                    <a:cxn ang="0">
                      <a:pos x="connsiteX4548" y="connsiteY4548"/>
                    </a:cxn>
                    <a:cxn ang="0">
                      <a:pos x="connsiteX4549" y="connsiteY4549"/>
                    </a:cxn>
                    <a:cxn ang="0">
                      <a:pos x="connsiteX4550" y="connsiteY4550"/>
                    </a:cxn>
                    <a:cxn ang="0">
                      <a:pos x="connsiteX4551" y="connsiteY4551"/>
                    </a:cxn>
                    <a:cxn ang="0">
                      <a:pos x="connsiteX4552" y="connsiteY4552"/>
                    </a:cxn>
                    <a:cxn ang="0">
                      <a:pos x="connsiteX4553" y="connsiteY4553"/>
                    </a:cxn>
                    <a:cxn ang="0">
                      <a:pos x="connsiteX4554" y="connsiteY4554"/>
                    </a:cxn>
                    <a:cxn ang="0">
                      <a:pos x="connsiteX4555" y="connsiteY4555"/>
                    </a:cxn>
                    <a:cxn ang="0">
                      <a:pos x="connsiteX4556" y="connsiteY4556"/>
                    </a:cxn>
                    <a:cxn ang="0">
                      <a:pos x="connsiteX4557" y="connsiteY4557"/>
                    </a:cxn>
                    <a:cxn ang="0">
                      <a:pos x="connsiteX4558" y="connsiteY4558"/>
                    </a:cxn>
                    <a:cxn ang="0">
                      <a:pos x="connsiteX4559" y="connsiteY4559"/>
                    </a:cxn>
                    <a:cxn ang="0">
                      <a:pos x="connsiteX4560" y="connsiteY4560"/>
                    </a:cxn>
                    <a:cxn ang="0">
                      <a:pos x="connsiteX4561" y="connsiteY4561"/>
                    </a:cxn>
                    <a:cxn ang="0">
                      <a:pos x="connsiteX4562" y="connsiteY4562"/>
                    </a:cxn>
                    <a:cxn ang="0">
                      <a:pos x="connsiteX4563" y="connsiteY4563"/>
                    </a:cxn>
                    <a:cxn ang="0">
                      <a:pos x="connsiteX4564" y="connsiteY4564"/>
                    </a:cxn>
                    <a:cxn ang="0">
                      <a:pos x="connsiteX4565" y="connsiteY4565"/>
                    </a:cxn>
                    <a:cxn ang="0">
                      <a:pos x="connsiteX4566" y="connsiteY4566"/>
                    </a:cxn>
                    <a:cxn ang="0">
                      <a:pos x="connsiteX4567" y="connsiteY4567"/>
                    </a:cxn>
                    <a:cxn ang="0">
                      <a:pos x="connsiteX4568" y="connsiteY4568"/>
                    </a:cxn>
                    <a:cxn ang="0">
                      <a:pos x="connsiteX4569" y="connsiteY4569"/>
                    </a:cxn>
                    <a:cxn ang="0">
                      <a:pos x="connsiteX4570" y="connsiteY4570"/>
                    </a:cxn>
                    <a:cxn ang="0">
                      <a:pos x="connsiteX4571" y="connsiteY4571"/>
                    </a:cxn>
                    <a:cxn ang="0">
                      <a:pos x="connsiteX4572" y="connsiteY4572"/>
                    </a:cxn>
                    <a:cxn ang="0">
                      <a:pos x="connsiteX4573" y="connsiteY4573"/>
                    </a:cxn>
                    <a:cxn ang="0">
                      <a:pos x="connsiteX4574" y="connsiteY4574"/>
                    </a:cxn>
                    <a:cxn ang="0">
                      <a:pos x="connsiteX4575" y="connsiteY4575"/>
                    </a:cxn>
                    <a:cxn ang="0">
                      <a:pos x="connsiteX4576" y="connsiteY4576"/>
                    </a:cxn>
                    <a:cxn ang="0">
                      <a:pos x="connsiteX4577" y="connsiteY4577"/>
                    </a:cxn>
                    <a:cxn ang="0">
                      <a:pos x="connsiteX4578" y="connsiteY4578"/>
                    </a:cxn>
                    <a:cxn ang="0">
                      <a:pos x="connsiteX4579" y="connsiteY4579"/>
                    </a:cxn>
                    <a:cxn ang="0">
                      <a:pos x="connsiteX4580" y="connsiteY4580"/>
                    </a:cxn>
                    <a:cxn ang="0">
                      <a:pos x="connsiteX4581" y="connsiteY4581"/>
                    </a:cxn>
                    <a:cxn ang="0">
                      <a:pos x="connsiteX4582" y="connsiteY4582"/>
                    </a:cxn>
                    <a:cxn ang="0">
                      <a:pos x="connsiteX4583" y="connsiteY4583"/>
                    </a:cxn>
                    <a:cxn ang="0">
                      <a:pos x="connsiteX4584" y="connsiteY4584"/>
                    </a:cxn>
                    <a:cxn ang="0">
                      <a:pos x="connsiteX4585" y="connsiteY4585"/>
                    </a:cxn>
                    <a:cxn ang="0">
                      <a:pos x="connsiteX4586" y="connsiteY4586"/>
                    </a:cxn>
                    <a:cxn ang="0">
                      <a:pos x="connsiteX4587" y="connsiteY4587"/>
                    </a:cxn>
                    <a:cxn ang="0">
                      <a:pos x="connsiteX4588" y="connsiteY4588"/>
                    </a:cxn>
                    <a:cxn ang="0">
                      <a:pos x="connsiteX4589" y="connsiteY4589"/>
                    </a:cxn>
                    <a:cxn ang="0">
                      <a:pos x="connsiteX4590" y="connsiteY4590"/>
                    </a:cxn>
                    <a:cxn ang="0">
                      <a:pos x="connsiteX4591" y="connsiteY4591"/>
                    </a:cxn>
                    <a:cxn ang="0">
                      <a:pos x="connsiteX4592" y="connsiteY4592"/>
                    </a:cxn>
                    <a:cxn ang="0">
                      <a:pos x="connsiteX4593" y="connsiteY4593"/>
                    </a:cxn>
                    <a:cxn ang="0">
                      <a:pos x="connsiteX4594" y="connsiteY4594"/>
                    </a:cxn>
                    <a:cxn ang="0">
                      <a:pos x="connsiteX4595" y="connsiteY4595"/>
                    </a:cxn>
                    <a:cxn ang="0">
                      <a:pos x="connsiteX4596" y="connsiteY4596"/>
                    </a:cxn>
                    <a:cxn ang="0">
                      <a:pos x="connsiteX4597" y="connsiteY4597"/>
                    </a:cxn>
                    <a:cxn ang="0">
                      <a:pos x="connsiteX4598" y="connsiteY4598"/>
                    </a:cxn>
                    <a:cxn ang="0">
                      <a:pos x="connsiteX4599" y="connsiteY4599"/>
                    </a:cxn>
                    <a:cxn ang="0">
                      <a:pos x="connsiteX4600" y="connsiteY4600"/>
                    </a:cxn>
                    <a:cxn ang="0">
                      <a:pos x="connsiteX4601" y="connsiteY4601"/>
                    </a:cxn>
                    <a:cxn ang="0">
                      <a:pos x="connsiteX4602" y="connsiteY4602"/>
                    </a:cxn>
                    <a:cxn ang="0">
                      <a:pos x="connsiteX4603" y="connsiteY4603"/>
                    </a:cxn>
                    <a:cxn ang="0">
                      <a:pos x="connsiteX4604" y="connsiteY4604"/>
                    </a:cxn>
                    <a:cxn ang="0">
                      <a:pos x="connsiteX4605" y="connsiteY4605"/>
                    </a:cxn>
                    <a:cxn ang="0">
                      <a:pos x="connsiteX4606" y="connsiteY4606"/>
                    </a:cxn>
                    <a:cxn ang="0">
                      <a:pos x="connsiteX4607" y="connsiteY4607"/>
                    </a:cxn>
                    <a:cxn ang="0">
                      <a:pos x="connsiteX4608" y="connsiteY4608"/>
                    </a:cxn>
                    <a:cxn ang="0">
                      <a:pos x="connsiteX4609" y="connsiteY4609"/>
                    </a:cxn>
                    <a:cxn ang="0">
                      <a:pos x="connsiteX4610" y="connsiteY4610"/>
                    </a:cxn>
                    <a:cxn ang="0">
                      <a:pos x="connsiteX4611" y="connsiteY4611"/>
                    </a:cxn>
                    <a:cxn ang="0">
                      <a:pos x="connsiteX4612" y="connsiteY4612"/>
                    </a:cxn>
                    <a:cxn ang="0">
                      <a:pos x="connsiteX4613" y="connsiteY4613"/>
                    </a:cxn>
                    <a:cxn ang="0">
                      <a:pos x="connsiteX4614" y="connsiteY4614"/>
                    </a:cxn>
                    <a:cxn ang="0">
                      <a:pos x="connsiteX4615" y="connsiteY4615"/>
                    </a:cxn>
                    <a:cxn ang="0">
                      <a:pos x="connsiteX4616" y="connsiteY4616"/>
                    </a:cxn>
                    <a:cxn ang="0">
                      <a:pos x="connsiteX4617" y="connsiteY4617"/>
                    </a:cxn>
                    <a:cxn ang="0">
                      <a:pos x="connsiteX4618" y="connsiteY4618"/>
                    </a:cxn>
                    <a:cxn ang="0">
                      <a:pos x="connsiteX4619" y="connsiteY4619"/>
                    </a:cxn>
                    <a:cxn ang="0">
                      <a:pos x="connsiteX4620" y="connsiteY4620"/>
                    </a:cxn>
                    <a:cxn ang="0">
                      <a:pos x="connsiteX4621" y="connsiteY4621"/>
                    </a:cxn>
                    <a:cxn ang="0">
                      <a:pos x="connsiteX4622" y="connsiteY4622"/>
                    </a:cxn>
                    <a:cxn ang="0">
                      <a:pos x="connsiteX4623" y="connsiteY4623"/>
                    </a:cxn>
                    <a:cxn ang="0">
                      <a:pos x="connsiteX4624" y="connsiteY4624"/>
                    </a:cxn>
                    <a:cxn ang="0">
                      <a:pos x="connsiteX4625" y="connsiteY4625"/>
                    </a:cxn>
                    <a:cxn ang="0">
                      <a:pos x="connsiteX4626" y="connsiteY4626"/>
                    </a:cxn>
                    <a:cxn ang="0">
                      <a:pos x="connsiteX4627" y="connsiteY4627"/>
                    </a:cxn>
                    <a:cxn ang="0">
                      <a:pos x="connsiteX4628" y="connsiteY4628"/>
                    </a:cxn>
                    <a:cxn ang="0">
                      <a:pos x="connsiteX4629" y="connsiteY4629"/>
                    </a:cxn>
                    <a:cxn ang="0">
                      <a:pos x="connsiteX4630" y="connsiteY4630"/>
                    </a:cxn>
                    <a:cxn ang="0">
                      <a:pos x="connsiteX4631" y="connsiteY4631"/>
                    </a:cxn>
                    <a:cxn ang="0">
                      <a:pos x="connsiteX4632" y="connsiteY4632"/>
                    </a:cxn>
                    <a:cxn ang="0">
                      <a:pos x="connsiteX4633" y="connsiteY4633"/>
                    </a:cxn>
                    <a:cxn ang="0">
                      <a:pos x="connsiteX4634" y="connsiteY4634"/>
                    </a:cxn>
                    <a:cxn ang="0">
                      <a:pos x="connsiteX4635" y="connsiteY4635"/>
                    </a:cxn>
                    <a:cxn ang="0">
                      <a:pos x="connsiteX4636" y="connsiteY4636"/>
                    </a:cxn>
                    <a:cxn ang="0">
                      <a:pos x="connsiteX4637" y="connsiteY4637"/>
                    </a:cxn>
                    <a:cxn ang="0">
                      <a:pos x="connsiteX4638" y="connsiteY4638"/>
                    </a:cxn>
                    <a:cxn ang="0">
                      <a:pos x="connsiteX4639" y="connsiteY4639"/>
                    </a:cxn>
                    <a:cxn ang="0">
                      <a:pos x="connsiteX4640" y="connsiteY4640"/>
                    </a:cxn>
                    <a:cxn ang="0">
                      <a:pos x="connsiteX4641" y="connsiteY4641"/>
                    </a:cxn>
                    <a:cxn ang="0">
                      <a:pos x="connsiteX4642" y="connsiteY4642"/>
                    </a:cxn>
                    <a:cxn ang="0">
                      <a:pos x="connsiteX4643" y="connsiteY4643"/>
                    </a:cxn>
                    <a:cxn ang="0">
                      <a:pos x="connsiteX4644" y="connsiteY4644"/>
                    </a:cxn>
                    <a:cxn ang="0">
                      <a:pos x="connsiteX4645" y="connsiteY4645"/>
                    </a:cxn>
                    <a:cxn ang="0">
                      <a:pos x="connsiteX4646" y="connsiteY4646"/>
                    </a:cxn>
                    <a:cxn ang="0">
                      <a:pos x="connsiteX4647" y="connsiteY4647"/>
                    </a:cxn>
                    <a:cxn ang="0">
                      <a:pos x="connsiteX4648" y="connsiteY4648"/>
                    </a:cxn>
                    <a:cxn ang="0">
                      <a:pos x="connsiteX4649" y="connsiteY4649"/>
                    </a:cxn>
                    <a:cxn ang="0">
                      <a:pos x="connsiteX4650" y="connsiteY4650"/>
                    </a:cxn>
                    <a:cxn ang="0">
                      <a:pos x="connsiteX4651" y="connsiteY4651"/>
                    </a:cxn>
                    <a:cxn ang="0">
                      <a:pos x="connsiteX4652" y="connsiteY4652"/>
                    </a:cxn>
                    <a:cxn ang="0">
                      <a:pos x="connsiteX4653" y="connsiteY4653"/>
                    </a:cxn>
                    <a:cxn ang="0">
                      <a:pos x="connsiteX4654" y="connsiteY4654"/>
                    </a:cxn>
                    <a:cxn ang="0">
                      <a:pos x="connsiteX4655" y="connsiteY4655"/>
                    </a:cxn>
                    <a:cxn ang="0">
                      <a:pos x="connsiteX4656" y="connsiteY4656"/>
                    </a:cxn>
                  </a:cxnLst>
                  <a:rect l="l" t="t" r="r" b="b"/>
                  <a:pathLst>
                    <a:path w="1209257" h="977923">
                      <a:moveTo>
                        <a:pt x="483303" y="964032"/>
                      </a:moveTo>
                      <a:cubicBezTo>
                        <a:pt x="486700" y="964032"/>
                        <a:pt x="489611" y="966810"/>
                        <a:pt x="489611" y="970700"/>
                      </a:cubicBezTo>
                      <a:cubicBezTo>
                        <a:pt x="489611" y="974589"/>
                        <a:pt x="486700" y="977923"/>
                        <a:pt x="483303" y="977923"/>
                      </a:cubicBezTo>
                      <a:cubicBezTo>
                        <a:pt x="479906" y="977923"/>
                        <a:pt x="476995" y="974589"/>
                        <a:pt x="476995" y="970700"/>
                      </a:cubicBezTo>
                      <a:cubicBezTo>
                        <a:pt x="476995" y="966810"/>
                        <a:pt x="479906" y="964032"/>
                        <a:pt x="483303" y="964032"/>
                      </a:cubicBezTo>
                      <a:close/>
                      <a:moveTo>
                        <a:pt x="483303" y="942918"/>
                      </a:moveTo>
                      <a:cubicBezTo>
                        <a:pt x="486214" y="942918"/>
                        <a:pt x="488641" y="945696"/>
                        <a:pt x="488641" y="949030"/>
                      </a:cubicBezTo>
                      <a:cubicBezTo>
                        <a:pt x="488641" y="952364"/>
                        <a:pt x="486214" y="955142"/>
                        <a:pt x="483303" y="955142"/>
                      </a:cubicBezTo>
                      <a:cubicBezTo>
                        <a:pt x="480391" y="955142"/>
                        <a:pt x="477965" y="952364"/>
                        <a:pt x="477965" y="949030"/>
                      </a:cubicBezTo>
                      <a:cubicBezTo>
                        <a:pt x="477965" y="945696"/>
                        <a:pt x="480391" y="942918"/>
                        <a:pt x="483303" y="942918"/>
                      </a:cubicBezTo>
                      <a:close/>
                      <a:moveTo>
                        <a:pt x="463893" y="942362"/>
                      </a:moveTo>
                      <a:cubicBezTo>
                        <a:pt x="467290" y="942362"/>
                        <a:pt x="469716" y="945696"/>
                        <a:pt x="469716" y="949030"/>
                      </a:cubicBezTo>
                      <a:cubicBezTo>
                        <a:pt x="469716" y="952364"/>
                        <a:pt x="467290" y="955142"/>
                        <a:pt x="463893" y="955142"/>
                      </a:cubicBezTo>
                      <a:cubicBezTo>
                        <a:pt x="460982" y="955142"/>
                        <a:pt x="458556" y="952364"/>
                        <a:pt x="458556" y="949030"/>
                      </a:cubicBezTo>
                      <a:cubicBezTo>
                        <a:pt x="458556" y="945696"/>
                        <a:pt x="460982" y="942362"/>
                        <a:pt x="463893" y="942362"/>
                      </a:cubicBezTo>
                      <a:close/>
                      <a:moveTo>
                        <a:pt x="483303" y="920137"/>
                      </a:moveTo>
                      <a:cubicBezTo>
                        <a:pt x="486700" y="920137"/>
                        <a:pt x="489611" y="922915"/>
                        <a:pt x="489611" y="926804"/>
                      </a:cubicBezTo>
                      <a:cubicBezTo>
                        <a:pt x="489611" y="931250"/>
                        <a:pt x="486700" y="934028"/>
                        <a:pt x="483303" y="934028"/>
                      </a:cubicBezTo>
                      <a:cubicBezTo>
                        <a:pt x="479906" y="934028"/>
                        <a:pt x="476995" y="931250"/>
                        <a:pt x="476995" y="926804"/>
                      </a:cubicBezTo>
                      <a:cubicBezTo>
                        <a:pt x="476995" y="922915"/>
                        <a:pt x="479906" y="920137"/>
                        <a:pt x="483303" y="920137"/>
                      </a:cubicBezTo>
                      <a:close/>
                      <a:moveTo>
                        <a:pt x="463893" y="920137"/>
                      </a:moveTo>
                      <a:cubicBezTo>
                        <a:pt x="467290" y="920137"/>
                        <a:pt x="470201" y="922915"/>
                        <a:pt x="470201" y="926804"/>
                      </a:cubicBezTo>
                      <a:cubicBezTo>
                        <a:pt x="470201" y="931250"/>
                        <a:pt x="467290" y="934028"/>
                        <a:pt x="463893" y="934028"/>
                      </a:cubicBezTo>
                      <a:cubicBezTo>
                        <a:pt x="460497" y="934028"/>
                        <a:pt x="458070" y="931250"/>
                        <a:pt x="458070" y="926804"/>
                      </a:cubicBezTo>
                      <a:cubicBezTo>
                        <a:pt x="458070" y="922915"/>
                        <a:pt x="460497" y="920137"/>
                        <a:pt x="463893" y="920137"/>
                      </a:cubicBezTo>
                      <a:close/>
                      <a:moveTo>
                        <a:pt x="483303" y="897911"/>
                      </a:moveTo>
                      <a:cubicBezTo>
                        <a:pt x="486700" y="897911"/>
                        <a:pt x="489611" y="901245"/>
                        <a:pt x="489611" y="905135"/>
                      </a:cubicBezTo>
                      <a:cubicBezTo>
                        <a:pt x="489611" y="909024"/>
                        <a:pt x="486700" y="912358"/>
                        <a:pt x="483303" y="912358"/>
                      </a:cubicBezTo>
                      <a:cubicBezTo>
                        <a:pt x="479906" y="912358"/>
                        <a:pt x="476995" y="909024"/>
                        <a:pt x="476995" y="905135"/>
                      </a:cubicBezTo>
                      <a:cubicBezTo>
                        <a:pt x="476995" y="901245"/>
                        <a:pt x="479906" y="897911"/>
                        <a:pt x="483303" y="897911"/>
                      </a:cubicBezTo>
                      <a:close/>
                      <a:moveTo>
                        <a:pt x="463893" y="897911"/>
                      </a:moveTo>
                      <a:cubicBezTo>
                        <a:pt x="467290" y="897911"/>
                        <a:pt x="470201" y="901245"/>
                        <a:pt x="470201" y="905135"/>
                      </a:cubicBezTo>
                      <a:cubicBezTo>
                        <a:pt x="470201" y="909024"/>
                        <a:pt x="467290" y="912358"/>
                        <a:pt x="463893" y="912358"/>
                      </a:cubicBezTo>
                      <a:cubicBezTo>
                        <a:pt x="460497" y="912358"/>
                        <a:pt x="458070" y="909024"/>
                        <a:pt x="458070" y="905135"/>
                      </a:cubicBezTo>
                      <a:cubicBezTo>
                        <a:pt x="458070" y="901245"/>
                        <a:pt x="460497" y="897911"/>
                        <a:pt x="463893" y="897911"/>
                      </a:cubicBezTo>
                      <a:close/>
                      <a:moveTo>
                        <a:pt x="463893" y="878464"/>
                      </a:moveTo>
                      <a:cubicBezTo>
                        <a:pt x="466319" y="878464"/>
                        <a:pt x="468260" y="880686"/>
                        <a:pt x="468260" y="883465"/>
                      </a:cubicBezTo>
                      <a:cubicBezTo>
                        <a:pt x="468260" y="885687"/>
                        <a:pt x="466319" y="887910"/>
                        <a:pt x="463893" y="887910"/>
                      </a:cubicBezTo>
                      <a:cubicBezTo>
                        <a:pt x="461952" y="887910"/>
                        <a:pt x="460011" y="885687"/>
                        <a:pt x="460011" y="883465"/>
                      </a:cubicBezTo>
                      <a:cubicBezTo>
                        <a:pt x="460011" y="880686"/>
                        <a:pt x="461952" y="878464"/>
                        <a:pt x="463893" y="878464"/>
                      </a:cubicBezTo>
                      <a:close/>
                      <a:moveTo>
                        <a:pt x="502227" y="876241"/>
                      </a:moveTo>
                      <a:cubicBezTo>
                        <a:pt x="505624" y="876241"/>
                        <a:pt x="508536" y="879575"/>
                        <a:pt x="508536" y="883465"/>
                      </a:cubicBezTo>
                      <a:cubicBezTo>
                        <a:pt x="508536" y="887354"/>
                        <a:pt x="505624" y="890132"/>
                        <a:pt x="502227" y="890132"/>
                      </a:cubicBezTo>
                      <a:cubicBezTo>
                        <a:pt x="498831" y="890132"/>
                        <a:pt x="496405" y="887354"/>
                        <a:pt x="496405" y="883465"/>
                      </a:cubicBezTo>
                      <a:cubicBezTo>
                        <a:pt x="496405" y="879575"/>
                        <a:pt x="498831" y="876241"/>
                        <a:pt x="502227" y="876241"/>
                      </a:cubicBezTo>
                      <a:close/>
                      <a:moveTo>
                        <a:pt x="483303" y="876241"/>
                      </a:moveTo>
                      <a:cubicBezTo>
                        <a:pt x="486700" y="876241"/>
                        <a:pt x="489611" y="879575"/>
                        <a:pt x="489611" y="883465"/>
                      </a:cubicBezTo>
                      <a:cubicBezTo>
                        <a:pt x="489611" y="887354"/>
                        <a:pt x="486700" y="890132"/>
                        <a:pt x="483303" y="890132"/>
                      </a:cubicBezTo>
                      <a:cubicBezTo>
                        <a:pt x="479906" y="890132"/>
                        <a:pt x="476995" y="887354"/>
                        <a:pt x="476995" y="883465"/>
                      </a:cubicBezTo>
                      <a:cubicBezTo>
                        <a:pt x="476995" y="879575"/>
                        <a:pt x="479906" y="876241"/>
                        <a:pt x="483303" y="876241"/>
                      </a:cubicBezTo>
                      <a:close/>
                      <a:moveTo>
                        <a:pt x="502227" y="854016"/>
                      </a:moveTo>
                      <a:cubicBezTo>
                        <a:pt x="505624" y="854016"/>
                        <a:pt x="508536" y="857350"/>
                        <a:pt x="508536" y="861239"/>
                      </a:cubicBezTo>
                      <a:cubicBezTo>
                        <a:pt x="508536" y="865129"/>
                        <a:pt x="505624" y="868462"/>
                        <a:pt x="502227" y="868462"/>
                      </a:cubicBezTo>
                      <a:cubicBezTo>
                        <a:pt x="498831" y="868462"/>
                        <a:pt x="496405" y="865129"/>
                        <a:pt x="496405" y="861239"/>
                      </a:cubicBezTo>
                      <a:cubicBezTo>
                        <a:pt x="496405" y="857350"/>
                        <a:pt x="498831" y="854016"/>
                        <a:pt x="502227" y="854016"/>
                      </a:cubicBezTo>
                      <a:close/>
                      <a:moveTo>
                        <a:pt x="483303" y="854016"/>
                      </a:moveTo>
                      <a:cubicBezTo>
                        <a:pt x="486700" y="854016"/>
                        <a:pt x="489611" y="857350"/>
                        <a:pt x="489611" y="861239"/>
                      </a:cubicBezTo>
                      <a:cubicBezTo>
                        <a:pt x="489611" y="865129"/>
                        <a:pt x="486700" y="868462"/>
                        <a:pt x="483303" y="868462"/>
                      </a:cubicBezTo>
                      <a:cubicBezTo>
                        <a:pt x="479906" y="868462"/>
                        <a:pt x="476995" y="865129"/>
                        <a:pt x="476995" y="861239"/>
                      </a:cubicBezTo>
                      <a:cubicBezTo>
                        <a:pt x="476995" y="857350"/>
                        <a:pt x="479906" y="854016"/>
                        <a:pt x="483303" y="854016"/>
                      </a:cubicBezTo>
                      <a:close/>
                      <a:moveTo>
                        <a:pt x="463893" y="854016"/>
                      </a:moveTo>
                      <a:cubicBezTo>
                        <a:pt x="467290" y="854016"/>
                        <a:pt x="470201" y="857350"/>
                        <a:pt x="470201" y="861239"/>
                      </a:cubicBezTo>
                      <a:cubicBezTo>
                        <a:pt x="470201" y="865129"/>
                        <a:pt x="467290" y="868462"/>
                        <a:pt x="463893" y="868462"/>
                      </a:cubicBezTo>
                      <a:cubicBezTo>
                        <a:pt x="460497" y="868462"/>
                        <a:pt x="458070" y="865129"/>
                        <a:pt x="458070" y="861239"/>
                      </a:cubicBezTo>
                      <a:cubicBezTo>
                        <a:pt x="458070" y="857350"/>
                        <a:pt x="460497" y="854016"/>
                        <a:pt x="463893" y="854016"/>
                      </a:cubicBezTo>
                      <a:close/>
                      <a:moveTo>
                        <a:pt x="521637" y="832346"/>
                      </a:moveTo>
                      <a:cubicBezTo>
                        <a:pt x="525034" y="832346"/>
                        <a:pt x="527460" y="835680"/>
                        <a:pt x="527460" y="839569"/>
                      </a:cubicBezTo>
                      <a:cubicBezTo>
                        <a:pt x="527460" y="843459"/>
                        <a:pt x="525034" y="846793"/>
                        <a:pt x="521637" y="846793"/>
                      </a:cubicBezTo>
                      <a:cubicBezTo>
                        <a:pt x="518241" y="846793"/>
                        <a:pt x="515329" y="843459"/>
                        <a:pt x="515329" y="839569"/>
                      </a:cubicBezTo>
                      <a:cubicBezTo>
                        <a:pt x="515329" y="835680"/>
                        <a:pt x="518241" y="832346"/>
                        <a:pt x="521637" y="832346"/>
                      </a:cubicBezTo>
                      <a:close/>
                      <a:moveTo>
                        <a:pt x="502227" y="832346"/>
                      </a:moveTo>
                      <a:cubicBezTo>
                        <a:pt x="505624" y="832346"/>
                        <a:pt x="508536" y="835680"/>
                        <a:pt x="508536" y="839569"/>
                      </a:cubicBezTo>
                      <a:cubicBezTo>
                        <a:pt x="508536" y="843459"/>
                        <a:pt x="505624" y="846793"/>
                        <a:pt x="502227" y="846793"/>
                      </a:cubicBezTo>
                      <a:cubicBezTo>
                        <a:pt x="498831" y="846793"/>
                        <a:pt x="496405" y="843459"/>
                        <a:pt x="496405" y="839569"/>
                      </a:cubicBezTo>
                      <a:cubicBezTo>
                        <a:pt x="496405" y="835680"/>
                        <a:pt x="498831" y="832346"/>
                        <a:pt x="502227" y="832346"/>
                      </a:cubicBezTo>
                      <a:close/>
                      <a:moveTo>
                        <a:pt x="483303" y="832346"/>
                      </a:moveTo>
                      <a:cubicBezTo>
                        <a:pt x="486700" y="832346"/>
                        <a:pt x="489611" y="835680"/>
                        <a:pt x="489611" y="839569"/>
                      </a:cubicBezTo>
                      <a:cubicBezTo>
                        <a:pt x="489611" y="843459"/>
                        <a:pt x="486700" y="846793"/>
                        <a:pt x="483303" y="846793"/>
                      </a:cubicBezTo>
                      <a:cubicBezTo>
                        <a:pt x="479906" y="846793"/>
                        <a:pt x="476995" y="843459"/>
                        <a:pt x="476995" y="839569"/>
                      </a:cubicBezTo>
                      <a:cubicBezTo>
                        <a:pt x="476995" y="835680"/>
                        <a:pt x="479906" y="832346"/>
                        <a:pt x="483303" y="832346"/>
                      </a:cubicBezTo>
                      <a:close/>
                      <a:moveTo>
                        <a:pt x="961268" y="810676"/>
                      </a:moveTo>
                      <a:cubicBezTo>
                        <a:pt x="964665" y="810676"/>
                        <a:pt x="967576" y="813454"/>
                        <a:pt x="967576" y="817344"/>
                      </a:cubicBezTo>
                      <a:cubicBezTo>
                        <a:pt x="967576" y="821233"/>
                        <a:pt x="964665" y="824567"/>
                        <a:pt x="961268" y="824567"/>
                      </a:cubicBezTo>
                      <a:cubicBezTo>
                        <a:pt x="957871" y="824567"/>
                        <a:pt x="955445" y="821233"/>
                        <a:pt x="955445" y="817344"/>
                      </a:cubicBezTo>
                      <a:cubicBezTo>
                        <a:pt x="955445" y="813454"/>
                        <a:pt x="957871" y="810676"/>
                        <a:pt x="961268" y="810676"/>
                      </a:cubicBezTo>
                      <a:close/>
                      <a:moveTo>
                        <a:pt x="942343" y="810676"/>
                      </a:moveTo>
                      <a:cubicBezTo>
                        <a:pt x="945740" y="810676"/>
                        <a:pt x="948652" y="813454"/>
                        <a:pt x="948652" y="817344"/>
                      </a:cubicBezTo>
                      <a:cubicBezTo>
                        <a:pt x="948652" y="821233"/>
                        <a:pt x="945740" y="824567"/>
                        <a:pt x="942343" y="824567"/>
                      </a:cubicBezTo>
                      <a:cubicBezTo>
                        <a:pt x="938947" y="824567"/>
                        <a:pt x="936035" y="821233"/>
                        <a:pt x="936035" y="817344"/>
                      </a:cubicBezTo>
                      <a:cubicBezTo>
                        <a:pt x="936035" y="813454"/>
                        <a:pt x="938947" y="810676"/>
                        <a:pt x="942343" y="810676"/>
                      </a:cubicBezTo>
                      <a:close/>
                      <a:moveTo>
                        <a:pt x="923419" y="810676"/>
                      </a:moveTo>
                      <a:cubicBezTo>
                        <a:pt x="926816" y="810676"/>
                        <a:pt x="929242" y="813454"/>
                        <a:pt x="929242" y="817344"/>
                      </a:cubicBezTo>
                      <a:cubicBezTo>
                        <a:pt x="929242" y="821233"/>
                        <a:pt x="926816" y="824567"/>
                        <a:pt x="923419" y="824567"/>
                      </a:cubicBezTo>
                      <a:cubicBezTo>
                        <a:pt x="920022" y="824567"/>
                        <a:pt x="917111" y="821233"/>
                        <a:pt x="917111" y="817344"/>
                      </a:cubicBezTo>
                      <a:cubicBezTo>
                        <a:pt x="917111" y="813454"/>
                        <a:pt x="920022" y="810676"/>
                        <a:pt x="923419" y="810676"/>
                      </a:cubicBezTo>
                      <a:close/>
                      <a:moveTo>
                        <a:pt x="559971" y="810676"/>
                      </a:moveTo>
                      <a:cubicBezTo>
                        <a:pt x="563368" y="810676"/>
                        <a:pt x="565794" y="813454"/>
                        <a:pt x="565794" y="817344"/>
                      </a:cubicBezTo>
                      <a:cubicBezTo>
                        <a:pt x="565794" y="821233"/>
                        <a:pt x="563368" y="824567"/>
                        <a:pt x="559971" y="824567"/>
                      </a:cubicBezTo>
                      <a:cubicBezTo>
                        <a:pt x="556089" y="824567"/>
                        <a:pt x="553663" y="821233"/>
                        <a:pt x="553663" y="817344"/>
                      </a:cubicBezTo>
                      <a:cubicBezTo>
                        <a:pt x="553663" y="813454"/>
                        <a:pt x="556089" y="810676"/>
                        <a:pt x="559971" y="810676"/>
                      </a:cubicBezTo>
                      <a:close/>
                      <a:moveTo>
                        <a:pt x="540562" y="810676"/>
                      </a:moveTo>
                      <a:cubicBezTo>
                        <a:pt x="543958" y="810676"/>
                        <a:pt x="546870" y="813454"/>
                        <a:pt x="546870" y="817344"/>
                      </a:cubicBezTo>
                      <a:cubicBezTo>
                        <a:pt x="546870" y="821233"/>
                        <a:pt x="543958" y="824567"/>
                        <a:pt x="540562" y="824567"/>
                      </a:cubicBezTo>
                      <a:cubicBezTo>
                        <a:pt x="537165" y="824567"/>
                        <a:pt x="534254" y="821233"/>
                        <a:pt x="534254" y="817344"/>
                      </a:cubicBezTo>
                      <a:cubicBezTo>
                        <a:pt x="534254" y="813454"/>
                        <a:pt x="537165" y="810676"/>
                        <a:pt x="540562" y="810676"/>
                      </a:cubicBezTo>
                      <a:close/>
                      <a:moveTo>
                        <a:pt x="521637" y="810676"/>
                      </a:moveTo>
                      <a:cubicBezTo>
                        <a:pt x="525034" y="810676"/>
                        <a:pt x="527460" y="813454"/>
                        <a:pt x="527460" y="817344"/>
                      </a:cubicBezTo>
                      <a:cubicBezTo>
                        <a:pt x="527460" y="821233"/>
                        <a:pt x="525034" y="824567"/>
                        <a:pt x="521637" y="824567"/>
                      </a:cubicBezTo>
                      <a:cubicBezTo>
                        <a:pt x="518241" y="824567"/>
                        <a:pt x="515329" y="821233"/>
                        <a:pt x="515329" y="817344"/>
                      </a:cubicBezTo>
                      <a:cubicBezTo>
                        <a:pt x="515329" y="813454"/>
                        <a:pt x="518241" y="810676"/>
                        <a:pt x="521637" y="810676"/>
                      </a:cubicBezTo>
                      <a:close/>
                      <a:moveTo>
                        <a:pt x="502227" y="810676"/>
                      </a:moveTo>
                      <a:cubicBezTo>
                        <a:pt x="505624" y="810676"/>
                        <a:pt x="508536" y="813454"/>
                        <a:pt x="508536" y="817344"/>
                      </a:cubicBezTo>
                      <a:cubicBezTo>
                        <a:pt x="508536" y="821233"/>
                        <a:pt x="505624" y="824567"/>
                        <a:pt x="502227" y="824567"/>
                      </a:cubicBezTo>
                      <a:cubicBezTo>
                        <a:pt x="498831" y="824567"/>
                        <a:pt x="496405" y="821233"/>
                        <a:pt x="496405" y="817344"/>
                      </a:cubicBezTo>
                      <a:cubicBezTo>
                        <a:pt x="496405" y="813454"/>
                        <a:pt x="498831" y="810676"/>
                        <a:pt x="502227" y="810676"/>
                      </a:cubicBezTo>
                      <a:close/>
                      <a:moveTo>
                        <a:pt x="483303" y="810676"/>
                      </a:moveTo>
                      <a:cubicBezTo>
                        <a:pt x="486700" y="810676"/>
                        <a:pt x="489611" y="813454"/>
                        <a:pt x="489611" y="817344"/>
                      </a:cubicBezTo>
                      <a:cubicBezTo>
                        <a:pt x="489611" y="821233"/>
                        <a:pt x="486700" y="824567"/>
                        <a:pt x="483303" y="824567"/>
                      </a:cubicBezTo>
                      <a:cubicBezTo>
                        <a:pt x="479906" y="824567"/>
                        <a:pt x="476995" y="821233"/>
                        <a:pt x="476995" y="817344"/>
                      </a:cubicBezTo>
                      <a:cubicBezTo>
                        <a:pt x="476995" y="813454"/>
                        <a:pt x="479906" y="810676"/>
                        <a:pt x="483303" y="810676"/>
                      </a:cubicBezTo>
                      <a:close/>
                      <a:moveTo>
                        <a:pt x="961268" y="788451"/>
                      </a:moveTo>
                      <a:cubicBezTo>
                        <a:pt x="964665" y="788451"/>
                        <a:pt x="967576" y="791784"/>
                        <a:pt x="967576" y="795674"/>
                      </a:cubicBezTo>
                      <a:cubicBezTo>
                        <a:pt x="967576" y="799563"/>
                        <a:pt x="964665" y="802897"/>
                        <a:pt x="961268" y="802897"/>
                      </a:cubicBezTo>
                      <a:cubicBezTo>
                        <a:pt x="957871" y="802897"/>
                        <a:pt x="955445" y="799563"/>
                        <a:pt x="955445" y="795674"/>
                      </a:cubicBezTo>
                      <a:cubicBezTo>
                        <a:pt x="955445" y="791784"/>
                        <a:pt x="957871" y="788451"/>
                        <a:pt x="961268" y="788451"/>
                      </a:cubicBezTo>
                      <a:close/>
                      <a:moveTo>
                        <a:pt x="942343" y="788451"/>
                      </a:moveTo>
                      <a:cubicBezTo>
                        <a:pt x="945740" y="788451"/>
                        <a:pt x="948652" y="791784"/>
                        <a:pt x="948652" y="795674"/>
                      </a:cubicBezTo>
                      <a:cubicBezTo>
                        <a:pt x="948652" y="799563"/>
                        <a:pt x="945740" y="802897"/>
                        <a:pt x="942343" y="802897"/>
                      </a:cubicBezTo>
                      <a:cubicBezTo>
                        <a:pt x="938947" y="802897"/>
                        <a:pt x="936035" y="799563"/>
                        <a:pt x="936035" y="795674"/>
                      </a:cubicBezTo>
                      <a:cubicBezTo>
                        <a:pt x="936035" y="791784"/>
                        <a:pt x="938947" y="788451"/>
                        <a:pt x="942343" y="788451"/>
                      </a:cubicBezTo>
                      <a:close/>
                      <a:moveTo>
                        <a:pt x="923419" y="788451"/>
                      </a:moveTo>
                      <a:cubicBezTo>
                        <a:pt x="926816" y="788451"/>
                        <a:pt x="929242" y="791784"/>
                        <a:pt x="929242" y="795674"/>
                      </a:cubicBezTo>
                      <a:cubicBezTo>
                        <a:pt x="929242" y="799563"/>
                        <a:pt x="926816" y="802897"/>
                        <a:pt x="923419" y="802897"/>
                      </a:cubicBezTo>
                      <a:cubicBezTo>
                        <a:pt x="920022" y="802897"/>
                        <a:pt x="917111" y="799563"/>
                        <a:pt x="917111" y="795674"/>
                      </a:cubicBezTo>
                      <a:cubicBezTo>
                        <a:pt x="917111" y="791784"/>
                        <a:pt x="920022" y="788451"/>
                        <a:pt x="923419" y="788451"/>
                      </a:cubicBezTo>
                      <a:close/>
                      <a:moveTo>
                        <a:pt x="578896" y="788451"/>
                      </a:moveTo>
                      <a:cubicBezTo>
                        <a:pt x="582293" y="788451"/>
                        <a:pt x="585204" y="791784"/>
                        <a:pt x="585204" y="795674"/>
                      </a:cubicBezTo>
                      <a:cubicBezTo>
                        <a:pt x="585204" y="799563"/>
                        <a:pt x="582293" y="802897"/>
                        <a:pt x="578896" y="802897"/>
                      </a:cubicBezTo>
                      <a:cubicBezTo>
                        <a:pt x="575499" y="802897"/>
                        <a:pt x="572588" y="799563"/>
                        <a:pt x="572588" y="795674"/>
                      </a:cubicBezTo>
                      <a:cubicBezTo>
                        <a:pt x="572588" y="791784"/>
                        <a:pt x="575499" y="788451"/>
                        <a:pt x="578896" y="788451"/>
                      </a:cubicBezTo>
                      <a:close/>
                      <a:moveTo>
                        <a:pt x="559971" y="788451"/>
                      </a:moveTo>
                      <a:cubicBezTo>
                        <a:pt x="563368" y="788451"/>
                        <a:pt x="565794" y="791784"/>
                        <a:pt x="565794" y="795674"/>
                      </a:cubicBezTo>
                      <a:cubicBezTo>
                        <a:pt x="565794" y="799563"/>
                        <a:pt x="563368" y="802897"/>
                        <a:pt x="559971" y="802897"/>
                      </a:cubicBezTo>
                      <a:cubicBezTo>
                        <a:pt x="556089" y="802897"/>
                        <a:pt x="553663" y="799563"/>
                        <a:pt x="553663" y="795674"/>
                      </a:cubicBezTo>
                      <a:cubicBezTo>
                        <a:pt x="553663" y="791784"/>
                        <a:pt x="556089" y="788451"/>
                        <a:pt x="559971" y="788451"/>
                      </a:cubicBezTo>
                      <a:close/>
                      <a:moveTo>
                        <a:pt x="540562" y="788451"/>
                      </a:moveTo>
                      <a:cubicBezTo>
                        <a:pt x="543958" y="788451"/>
                        <a:pt x="546870" y="791784"/>
                        <a:pt x="546870" y="795674"/>
                      </a:cubicBezTo>
                      <a:cubicBezTo>
                        <a:pt x="546870" y="799563"/>
                        <a:pt x="543958" y="802897"/>
                        <a:pt x="540562" y="802897"/>
                      </a:cubicBezTo>
                      <a:cubicBezTo>
                        <a:pt x="537165" y="802897"/>
                        <a:pt x="534254" y="799563"/>
                        <a:pt x="534254" y="795674"/>
                      </a:cubicBezTo>
                      <a:cubicBezTo>
                        <a:pt x="534254" y="791784"/>
                        <a:pt x="537165" y="788451"/>
                        <a:pt x="540562" y="788451"/>
                      </a:cubicBezTo>
                      <a:close/>
                      <a:moveTo>
                        <a:pt x="521637" y="788451"/>
                      </a:moveTo>
                      <a:cubicBezTo>
                        <a:pt x="525034" y="788451"/>
                        <a:pt x="527460" y="791784"/>
                        <a:pt x="527460" y="795674"/>
                      </a:cubicBezTo>
                      <a:cubicBezTo>
                        <a:pt x="527460" y="799563"/>
                        <a:pt x="525034" y="802897"/>
                        <a:pt x="521637" y="802897"/>
                      </a:cubicBezTo>
                      <a:cubicBezTo>
                        <a:pt x="518241" y="802897"/>
                        <a:pt x="515329" y="799563"/>
                        <a:pt x="515329" y="795674"/>
                      </a:cubicBezTo>
                      <a:cubicBezTo>
                        <a:pt x="515329" y="791784"/>
                        <a:pt x="518241" y="788451"/>
                        <a:pt x="521637" y="788451"/>
                      </a:cubicBezTo>
                      <a:close/>
                      <a:moveTo>
                        <a:pt x="502227" y="788451"/>
                      </a:moveTo>
                      <a:cubicBezTo>
                        <a:pt x="505624" y="788451"/>
                        <a:pt x="508536" y="791784"/>
                        <a:pt x="508536" y="795674"/>
                      </a:cubicBezTo>
                      <a:cubicBezTo>
                        <a:pt x="508536" y="799563"/>
                        <a:pt x="505624" y="802897"/>
                        <a:pt x="502227" y="802897"/>
                      </a:cubicBezTo>
                      <a:cubicBezTo>
                        <a:pt x="498831" y="802897"/>
                        <a:pt x="496405" y="799563"/>
                        <a:pt x="496405" y="795674"/>
                      </a:cubicBezTo>
                      <a:cubicBezTo>
                        <a:pt x="496405" y="791784"/>
                        <a:pt x="498831" y="788451"/>
                        <a:pt x="502227" y="788451"/>
                      </a:cubicBezTo>
                      <a:close/>
                      <a:moveTo>
                        <a:pt x="483303" y="788451"/>
                      </a:moveTo>
                      <a:cubicBezTo>
                        <a:pt x="486700" y="788451"/>
                        <a:pt x="489611" y="791784"/>
                        <a:pt x="489611" y="795674"/>
                      </a:cubicBezTo>
                      <a:cubicBezTo>
                        <a:pt x="489611" y="799563"/>
                        <a:pt x="486700" y="802897"/>
                        <a:pt x="483303" y="802897"/>
                      </a:cubicBezTo>
                      <a:cubicBezTo>
                        <a:pt x="479906" y="802897"/>
                        <a:pt x="476995" y="799563"/>
                        <a:pt x="476995" y="795674"/>
                      </a:cubicBezTo>
                      <a:cubicBezTo>
                        <a:pt x="476995" y="791784"/>
                        <a:pt x="479906" y="788451"/>
                        <a:pt x="483303" y="788451"/>
                      </a:cubicBezTo>
                      <a:close/>
                      <a:moveTo>
                        <a:pt x="980678" y="766781"/>
                      </a:moveTo>
                      <a:cubicBezTo>
                        <a:pt x="984074" y="766781"/>
                        <a:pt x="986986" y="769559"/>
                        <a:pt x="986986" y="774004"/>
                      </a:cubicBezTo>
                      <a:cubicBezTo>
                        <a:pt x="986986" y="777893"/>
                        <a:pt x="984074" y="780672"/>
                        <a:pt x="980678" y="780672"/>
                      </a:cubicBezTo>
                      <a:cubicBezTo>
                        <a:pt x="977281" y="780672"/>
                        <a:pt x="974370" y="777893"/>
                        <a:pt x="974370" y="774004"/>
                      </a:cubicBezTo>
                      <a:cubicBezTo>
                        <a:pt x="974370" y="769559"/>
                        <a:pt x="977281" y="766781"/>
                        <a:pt x="980678" y="766781"/>
                      </a:cubicBezTo>
                      <a:close/>
                      <a:moveTo>
                        <a:pt x="961268" y="766781"/>
                      </a:moveTo>
                      <a:cubicBezTo>
                        <a:pt x="964665" y="766781"/>
                        <a:pt x="967576" y="769559"/>
                        <a:pt x="967576" y="774004"/>
                      </a:cubicBezTo>
                      <a:cubicBezTo>
                        <a:pt x="967576" y="777893"/>
                        <a:pt x="964665" y="780672"/>
                        <a:pt x="961268" y="780672"/>
                      </a:cubicBezTo>
                      <a:cubicBezTo>
                        <a:pt x="957871" y="780672"/>
                        <a:pt x="955445" y="777893"/>
                        <a:pt x="955445" y="774004"/>
                      </a:cubicBezTo>
                      <a:cubicBezTo>
                        <a:pt x="955445" y="769559"/>
                        <a:pt x="957871" y="766781"/>
                        <a:pt x="961268" y="766781"/>
                      </a:cubicBezTo>
                      <a:close/>
                      <a:moveTo>
                        <a:pt x="942343" y="766781"/>
                      </a:moveTo>
                      <a:cubicBezTo>
                        <a:pt x="945740" y="766781"/>
                        <a:pt x="948652" y="769559"/>
                        <a:pt x="948652" y="774004"/>
                      </a:cubicBezTo>
                      <a:cubicBezTo>
                        <a:pt x="948652" y="777893"/>
                        <a:pt x="945740" y="780672"/>
                        <a:pt x="942343" y="780672"/>
                      </a:cubicBezTo>
                      <a:cubicBezTo>
                        <a:pt x="938947" y="780672"/>
                        <a:pt x="936035" y="777893"/>
                        <a:pt x="936035" y="774004"/>
                      </a:cubicBezTo>
                      <a:cubicBezTo>
                        <a:pt x="936035" y="769559"/>
                        <a:pt x="938947" y="766781"/>
                        <a:pt x="942343" y="766781"/>
                      </a:cubicBezTo>
                      <a:close/>
                      <a:moveTo>
                        <a:pt x="923419" y="766781"/>
                      </a:moveTo>
                      <a:cubicBezTo>
                        <a:pt x="926816" y="766781"/>
                        <a:pt x="929242" y="769559"/>
                        <a:pt x="929242" y="774004"/>
                      </a:cubicBezTo>
                      <a:cubicBezTo>
                        <a:pt x="929242" y="777893"/>
                        <a:pt x="926816" y="780672"/>
                        <a:pt x="923419" y="780672"/>
                      </a:cubicBezTo>
                      <a:cubicBezTo>
                        <a:pt x="920022" y="780672"/>
                        <a:pt x="917111" y="777893"/>
                        <a:pt x="917111" y="774004"/>
                      </a:cubicBezTo>
                      <a:cubicBezTo>
                        <a:pt x="917111" y="769559"/>
                        <a:pt x="920022" y="766781"/>
                        <a:pt x="923419" y="766781"/>
                      </a:cubicBezTo>
                      <a:close/>
                      <a:moveTo>
                        <a:pt x="904009" y="766781"/>
                      </a:moveTo>
                      <a:cubicBezTo>
                        <a:pt x="907406" y="766781"/>
                        <a:pt x="910317" y="769559"/>
                        <a:pt x="910317" y="774004"/>
                      </a:cubicBezTo>
                      <a:cubicBezTo>
                        <a:pt x="910317" y="777893"/>
                        <a:pt x="907406" y="780672"/>
                        <a:pt x="904009" y="780672"/>
                      </a:cubicBezTo>
                      <a:cubicBezTo>
                        <a:pt x="900613" y="780672"/>
                        <a:pt x="897701" y="777893"/>
                        <a:pt x="897701" y="774004"/>
                      </a:cubicBezTo>
                      <a:cubicBezTo>
                        <a:pt x="897701" y="769559"/>
                        <a:pt x="900613" y="766781"/>
                        <a:pt x="904009" y="766781"/>
                      </a:cubicBezTo>
                      <a:close/>
                      <a:moveTo>
                        <a:pt x="578896" y="766781"/>
                      </a:moveTo>
                      <a:cubicBezTo>
                        <a:pt x="582293" y="766781"/>
                        <a:pt x="585204" y="769559"/>
                        <a:pt x="585204" y="774004"/>
                      </a:cubicBezTo>
                      <a:cubicBezTo>
                        <a:pt x="585204" y="777893"/>
                        <a:pt x="582293" y="780672"/>
                        <a:pt x="578896" y="780672"/>
                      </a:cubicBezTo>
                      <a:cubicBezTo>
                        <a:pt x="575499" y="780672"/>
                        <a:pt x="572588" y="777893"/>
                        <a:pt x="572588" y="774004"/>
                      </a:cubicBezTo>
                      <a:cubicBezTo>
                        <a:pt x="572588" y="769559"/>
                        <a:pt x="575499" y="766781"/>
                        <a:pt x="578896" y="766781"/>
                      </a:cubicBezTo>
                      <a:close/>
                      <a:moveTo>
                        <a:pt x="559971" y="766781"/>
                      </a:moveTo>
                      <a:cubicBezTo>
                        <a:pt x="563368" y="766781"/>
                        <a:pt x="565794" y="769559"/>
                        <a:pt x="565794" y="774004"/>
                      </a:cubicBezTo>
                      <a:cubicBezTo>
                        <a:pt x="565794" y="777893"/>
                        <a:pt x="563368" y="780672"/>
                        <a:pt x="559971" y="780672"/>
                      </a:cubicBezTo>
                      <a:cubicBezTo>
                        <a:pt x="556089" y="780672"/>
                        <a:pt x="553663" y="777893"/>
                        <a:pt x="553663" y="774004"/>
                      </a:cubicBezTo>
                      <a:cubicBezTo>
                        <a:pt x="553663" y="769559"/>
                        <a:pt x="556089" y="766781"/>
                        <a:pt x="559971" y="766781"/>
                      </a:cubicBezTo>
                      <a:close/>
                      <a:moveTo>
                        <a:pt x="540562" y="766781"/>
                      </a:moveTo>
                      <a:cubicBezTo>
                        <a:pt x="543958" y="766781"/>
                        <a:pt x="546870" y="769559"/>
                        <a:pt x="546870" y="774004"/>
                      </a:cubicBezTo>
                      <a:cubicBezTo>
                        <a:pt x="546870" y="777893"/>
                        <a:pt x="543958" y="780672"/>
                        <a:pt x="540562" y="780672"/>
                      </a:cubicBezTo>
                      <a:cubicBezTo>
                        <a:pt x="537165" y="780672"/>
                        <a:pt x="534254" y="777893"/>
                        <a:pt x="534254" y="774004"/>
                      </a:cubicBezTo>
                      <a:cubicBezTo>
                        <a:pt x="534254" y="769559"/>
                        <a:pt x="537165" y="766781"/>
                        <a:pt x="540562" y="766781"/>
                      </a:cubicBezTo>
                      <a:close/>
                      <a:moveTo>
                        <a:pt x="521637" y="766781"/>
                      </a:moveTo>
                      <a:cubicBezTo>
                        <a:pt x="525034" y="766781"/>
                        <a:pt x="527460" y="769559"/>
                        <a:pt x="527460" y="774004"/>
                      </a:cubicBezTo>
                      <a:cubicBezTo>
                        <a:pt x="527460" y="777893"/>
                        <a:pt x="525034" y="780672"/>
                        <a:pt x="521637" y="780672"/>
                      </a:cubicBezTo>
                      <a:cubicBezTo>
                        <a:pt x="518241" y="780672"/>
                        <a:pt x="515329" y="777893"/>
                        <a:pt x="515329" y="774004"/>
                      </a:cubicBezTo>
                      <a:cubicBezTo>
                        <a:pt x="515329" y="769559"/>
                        <a:pt x="518241" y="766781"/>
                        <a:pt x="521637" y="766781"/>
                      </a:cubicBezTo>
                      <a:close/>
                      <a:moveTo>
                        <a:pt x="502227" y="766781"/>
                      </a:moveTo>
                      <a:cubicBezTo>
                        <a:pt x="505624" y="766781"/>
                        <a:pt x="508536" y="769559"/>
                        <a:pt x="508536" y="774004"/>
                      </a:cubicBezTo>
                      <a:cubicBezTo>
                        <a:pt x="508536" y="777893"/>
                        <a:pt x="505624" y="780672"/>
                        <a:pt x="502227" y="780672"/>
                      </a:cubicBezTo>
                      <a:cubicBezTo>
                        <a:pt x="498831" y="780672"/>
                        <a:pt x="496405" y="777893"/>
                        <a:pt x="496405" y="774004"/>
                      </a:cubicBezTo>
                      <a:cubicBezTo>
                        <a:pt x="496405" y="769559"/>
                        <a:pt x="498831" y="766781"/>
                        <a:pt x="502227" y="766781"/>
                      </a:cubicBezTo>
                      <a:close/>
                      <a:moveTo>
                        <a:pt x="483303" y="766781"/>
                      </a:moveTo>
                      <a:cubicBezTo>
                        <a:pt x="486700" y="766781"/>
                        <a:pt x="489611" y="769559"/>
                        <a:pt x="489611" y="774004"/>
                      </a:cubicBezTo>
                      <a:cubicBezTo>
                        <a:pt x="489611" y="777893"/>
                        <a:pt x="486700" y="780672"/>
                        <a:pt x="483303" y="780672"/>
                      </a:cubicBezTo>
                      <a:cubicBezTo>
                        <a:pt x="479906" y="780672"/>
                        <a:pt x="476995" y="777893"/>
                        <a:pt x="476995" y="774004"/>
                      </a:cubicBezTo>
                      <a:cubicBezTo>
                        <a:pt x="476995" y="769559"/>
                        <a:pt x="479906" y="766781"/>
                        <a:pt x="483303" y="766781"/>
                      </a:cubicBezTo>
                      <a:close/>
                      <a:moveTo>
                        <a:pt x="1057346" y="744555"/>
                      </a:moveTo>
                      <a:cubicBezTo>
                        <a:pt x="1060743" y="744555"/>
                        <a:pt x="1063169" y="747889"/>
                        <a:pt x="1063169" y="751778"/>
                      </a:cubicBezTo>
                      <a:cubicBezTo>
                        <a:pt x="1063169" y="755668"/>
                        <a:pt x="1060743" y="759002"/>
                        <a:pt x="1057346" y="759002"/>
                      </a:cubicBezTo>
                      <a:cubicBezTo>
                        <a:pt x="1053950" y="759002"/>
                        <a:pt x="1051038" y="755668"/>
                        <a:pt x="1051038" y="751778"/>
                      </a:cubicBezTo>
                      <a:cubicBezTo>
                        <a:pt x="1051038" y="747889"/>
                        <a:pt x="1053950" y="744555"/>
                        <a:pt x="1057346" y="744555"/>
                      </a:cubicBezTo>
                      <a:close/>
                      <a:moveTo>
                        <a:pt x="1037936" y="744555"/>
                      </a:moveTo>
                      <a:cubicBezTo>
                        <a:pt x="1041333" y="744555"/>
                        <a:pt x="1044245" y="747889"/>
                        <a:pt x="1044245" y="751778"/>
                      </a:cubicBezTo>
                      <a:cubicBezTo>
                        <a:pt x="1044245" y="755668"/>
                        <a:pt x="1041333" y="759002"/>
                        <a:pt x="1037936" y="759002"/>
                      </a:cubicBezTo>
                      <a:cubicBezTo>
                        <a:pt x="1034540" y="759002"/>
                        <a:pt x="1031628" y="755668"/>
                        <a:pt x="1031628" y="751778"/>
                      </a:cubicBezTo>
                      <a:cubicBezTo>
                        <a:pt x="1031628" y="747889"/>
                        <a:pt x="1034540" y="744555"/>
                        <a:pt x="1037936" y="744555"/>
                      </a:cubicBezTo>
                      <a:close/>
                      <a:moveTo>
                        <a:pt x="980678" y="744555"/>
                      </a:moveTo>
                      <a:cubicBezTo>
                        <a:pt x="984074" y="744555"/>
                        <a:pt x="986986" y="747889"/>
                        <a:pt x="986986" y="751778"/>
                      </a:cubicBezTo>
                      <a:cubicBezTo>
                        <a:pt x="986986" y="755668"/>
                        <a:pt x="984074" y="759002"/>
                        <a:pt x="980678" y="759002"/>
                      </a:cubicBezTo>
                      <a:cubicBezTo>
                        <a:pt x="977281" y="759002"/>
                        <a:pt x="974370" y="755668"/>
                        <a:pt x="974370" y="751778"/>
                      </a:cubicBezTo>
                      <a:cubicBezTo>
                        <a:pt x="974370" y="747889"/>
                        <a:pt x="977281" y="744555"/>
                        <a:pt x="980678" y="744555"/>
                      </a:cubicBezTo>
                      <a:close/>
                      <a:moveTo>
                        <a:pt x="961268" y="744555"/>
                      </a:moveTo>
                      <a:cubicBezTo>
                        <a:pt x="964665" y="744555"/>
                        <a:pt x="967576" y="747889"/>
                        <a:pt x="967576" y="751778"/>
                      </a:cubicBezTo>
                      <a:cubicBezTo>
                        <a:pt x="967576" y="755668"/>
                        <a:pt x="964665" y="759002"/>
                        <a:pt x="961268" y="759002"/>
                      </a:cubicBezTo>
                      <a:cubicBezTo>
                        <a:pt x="957871" y="759002"/>
                        <a:pt x="955445" y="755668"/>
                        <a:pt x="955445" y="751778"/>
                      </a:cubicBezTo>
                      <a:cubicBezTo>
                        <a:pt x="955445" y="747889"/>
                        <a:pt x="957871" y="744555"/>
                        <a:pt x="961268" y="744555"/>
                      </a:cubicBezTo>
                      <a:close/>
                      <a:moveTo>
                        <a:pt x="942343" y="744555"/>
                      </a:moveTo>
                      <a:cubicBezTo>
                        <a:pt x="945740" y="744555"/>
                        <a:pt x="948652" y="747889"/>
                        <a:pt x="948652" y="751778"/>
                      </a:cubicBezTo>
                      <a:cubicBezTo>
                        <a:pt x="948652" y="755668"/>
                        <a:pt x="945740" y="759002"/>
                        <a:pt x="942343" y="759002"/>
                      </a:cubicBezTo>
                      <a:cubicBezTo>
                        <a:pt x="938947" y="759002"/>
                        <a:pt x="936035" y="755668"/>
                        <a:pt x="936035" y="751778"/>
                      </a:cubicBezTo>
                      <a:cubicBezTo>
                        <a:pt x="936035" y="747889"/>
                        <a:pt x="938947" y="744555"/>
                        <a:pt x="942343" y="744555"/>
                      </a:cubicBezTo>
                      <a:close/>
                      <a:moveTo>
                        <a:pt x="923419" y="744555"/>
                      </a:moveTo>
                      <a:cubicBezTo>
                        <a:pt x="926816" y="744555"/>
                        <a:pt x="929242" y="747889"/>
                        <a:pt x="929242" y="751778"/>
                      </a:cubicBezTo>
                      <a:cubicBezTo>
                        <a:pt x="929242" y="755668"/>
                        <a:pt x="926816" y="759002"/>
                        <a:pt x="923419" y="759002"/>
                      </a:cubicBezTo>
                      <a:cubicBezTo>
                        <a:pt x="920022" y="759002"/>
                        <a:pt x="917111" y="755668"/>
                        <a:pt x="917111" y="751778"/>
                      </a:cubicBezTo>
                      <a:cubicBezTo>
                        <a:pt x="917111" y="747889"/>
                        <a:pt x="920022" y="744555"/>
                        <a:pt x="923419" y="744555"/>
                      </a:cubicBezTo>
                      <a:close/>
                      <a:moveTo>
                        <a:pt x="904009" y="744555"/>
                      </a:moveTo>
                      <a:cubicBezTo>
                        <a:pt x="907406" y="744555"/>
                        <a:pt x="910317" y="747889"/>
                        <a:pt x="910317" y="751778"/>
                      </a:cubicBezTo>
                      <a:cubicBezTo>
                        <a:pt x="910317" y="755668"/>
                        <a:pt x="907406" y="759002"/>
                        <a:pt x="904009" y="759002"/>
                      </a:cubicBezTo>
                      <a:cubicBezTo>
                        <a:pt x="900613" y="759002"/>
                        <a:pt x="897701" y="755668"/>
                        <a:pt x="897701" y="751778"/>
                      </a:cubicBezTo>
                      <a:cubicBezTo>
                        <a:pt x="897701" y="747889"/>
                        <a:pt x="900613" y="744555"/>
                        <a:pt x="904009" y="744555"/>
                      </a:cubicBezTo>
                      <a:close/>
                      <a:moveTo>
                        <a:pt x="617230" y="744555"/>
                      </a:moveTo>
                      <a:cubicBezTo>
                        <a:pt x="620627" y="744555"/>
                        <a:pt x="623538" y="747889"/>
                        <a:pt x="623538" y="751778"/>
                      </a:cubicBezTo>
                      <a:cubicBezTo>
                        <a:pt x="623538" y="755668"/>
                        <a:pt x="620627" y="759002"/>
                        <a:pt x="617230" y="759002"/>
                      </a:cubicBezTo>
                      <a:cubicBezTo>
                        <a:pt x="613833" y="759002"/>
                        <a:pt x="610922" y="755668"/>
                        <a:pt x="610922" y="751778"/>
                      </a:cubicBezTo>
                      <a:cubicBezTo>
                        <a:pt x="610922" y="747889"/>
                        <a:pt x="613833" y="744555"/>
                        <a:pt x="617230" y="744555"/>
                      </a:cubicBezTo>
                      <a:close/>
                      <a:moveTo>
                        <a:pt x="597820" y="744555"/>
                      </a:moveTo>
                      <a:cubicBezTo>
                        <a:pt x="601217" y="744555"/>
                        <a:pt x="604129" y="747889"/>
                        <a:pt x="604129" y="751778"/>
                      </a:cubicBezTo>
                      <a:cubicBezTo>
                        <a:pt x="604129" y="755668"/>
                        <a:pt x="601217" y="759002"/>
                        <a:pt x="597820" y="759002"/>
                      </a:cubicBezTo>
                      <a:cubicBezTo>
                        <a:pt x="594424" y="759002"/>
                        <a:pt x="591998" y="755668"/>
                        <a:pt x="591998" y="751778"/>
                      </a:cubicBezTo>
                      <a:cubicBezTo>
                        <a:pt x="591998" y="747889"/>
                        <a:pt x="594424" y="744555"/>
                        <a:pt x="597820" y="744555"/>
                      </a:cubicBezTo>
                      <a:close/>
                      <a:moveTo>
                        <a:pt x="578896" y="744555"/>
                      </a:moveTo>
                      <a:cubicBezTo>
                        <a:pt x="582293" y="744555"/>
                        <a:pt x="585204" y="747889"/>
                        <a:pt x="585204" y="751778"/>
                      </a:cubicBezTo>
                      <a:cubicBezTo>
                        <a:pt x="585204" y="755668"/>
                        <a:pt x="582293" y="759002"/>
                        <a:pt x="578896" y="759002"/>
                      </a:cubicBezTo>
                      <a:cubicBezTo>
                        <a:pt x="575499" y="759002"/>
                        <a:pt x="572588" y="755668"/>
                        <a:pt x="572588" y="751778"/>
                      </a:cubicBezTo>
                      <a:cubicBezTo>
                        <a:pt x="572588" y="747889"/>
                        <a:pt x="575499" y="744555"/>
                        <a:pt x="578896" y="744555"/>
                      </a:cubicBezTo>
                      <a:close/>
                      <a:moveTo>
                        <a:pt x="559971" y="744555"/>
                      </a:moveTo>
                      <a:cubicBezTo>
                        <a:pt x="563368" y="744555"/>
                        <a:pt x="565794" y="747889"/>
                        <a:pt x="565794" y="751778"/>
                      </a:cubicBezTo>
                      <a:cubicBezTo>
                        <a:pt x="565794" y="755668"/>
                        <a:pt x="563368" y="759002"/>
                        <a:pt x="559971" y="759002"/>
                      </a:cubicBezTo>
                      <a:cubicBezTo>
                        <a:pt x="556089" y="759002"/>
                        <a:pt x="553663" y="755668"/>
                        <a:pt x="553663" y="751778"/>
                      </a:cubicBezTo>
                      <a:cubicBezTo>
                        <a:pt x="553663" y="747889"/>
                        <a:pt x="556089" y="744555"/>
                        <a:pt x="559971" y="744555"/>
                      </a:cubicBezTo>
                      <a:close/>
                      <a:moveTo>
                        <a:pt x="540562" y="744555"/>
                      </a:moveTo>
                      <a:cubicBezTo>
                        <a:pt x="543958" y="744555"/>
                        <a:pt x="546870" y="747889"/>
                        <a:pt x="546870" y="751778"/>
                      </a:cubicBezTo>
                      <a:cubicBezTo>
                        <a:pt x="546870" y="755668"/>
                        <a:pt x="543958" y="759002"/>
                        <a:pt x="540562" y="759002"/>
                      </a:cubicBezTo>
                      <a:cubicBezTo>
                        <a:pt x="537165" y="759002"/>
                        <a:pt x="534254" y="755668"/>
                        <a:pt x="534254" y="751778"/>
                      </a:cubicBezTo>
                      <a:cubicBezTo>
                        <a:pt x="534254" y="747889"/>
                        <a:pt x="537165" y="744555"/>
                        <a:pt x="540562" y="744555"/>
                      </a:cubicBezTo>
                      <a:close/>
                      <a:moveTo>
                        <a:pt x="521637" y="744555"/>
                      </a:moveTo>
                      <a:cubicBezTo>
                        <a:pt x="525034" y="744555"/>
                        <a:pt x="527460" y="747889"/>
                        <a:pt x="527460" y="751778"/>
                      </a:cubicBezTo>
                      <a:cubicBezTo>
                        <a:pt x="527460" y="755668"/>
                        <a:pt x="525034" y="759002"/>
                        <a:pt x="521637" y="759002"/>
                      </a:cubicBezTo>
                      <a:cubicBezTo>
                        <a:pt x="518241" y="759002"/>
                        <a:pt x="515329" y="755668"/>
                        <a:pt x="515329" y="751778"/>
                      </a:cubicBezTo>
                      <a:cubicBezTo>
                        <a:pt x="515329" y="747889"/>
                        <a:pt x="518241" y="744555"/>
                        <a:pt x="521637" y="744555"/>
                      </a:cubicBezTo>
                      <a:close/>
                      <a:moveTo>
                        <a:pt x="502227" y="744555"/>
                      </a:moveTo>
                      <a:cubicBezTo>
                        <a:pt x="505624" y="744555"/>
                        <a:pt x="508536" y="747889"/>
                        <a:pt x="508536" y="751778"/>
                      </a:cubicBezTo>
                      <a:cubicBezTo>
                        <a:pt x="508536" y="755668"/>
                        <a:pt x="505624" y="759002"/>
                        <a:pt x="502227" y="759002"/>
                      </a:cubicBezTo>
                      <a:cubicBezTo>
                        <a:pt x="498831" y="759002"/>
                        <a:pt x="496405" y="755668"/>
                        <a:pt x="496405" y="751778"/>
                      </a:cubicBezTo>
                      <a:cubicBezTo>
                        <a:pt x="496405" y="747889"/>
                        <a:pt x="498831" y="744555"/>
                        <a:pt x="502227" y="744555"/>
                      </a:cubicBezTo>
                      <a:close/>
                      <a:moveTo>
                        <a:pt x="483303" y="744555"/>
                      </a:moveTo>
                      <a:cubicBezTo>
                        <a:pt x="486700" y="744555"/>
                        <a:pt x="489611" y="747889"/>
                        <a:pt x="489611" y="751778"/>
                      </a:cubicBezTo>
                      <a:cubicBezTo>
                        <a:pt x="489611" y="755668"/>
                        <a:pt x="486700" y="759002"/>
                        <a:pt x="483303" y="759002"/>
                      </a:cubicBezTo>
                      <a:cubicBezTo>
                        <a:pt x="479906" y="759002"/>
                        <a:pt x="476995" y="755668"/>
                        <a:pt x="476995" y="751778"/>
                      </a:cubicBezTo>
                      <a:cubicBezTo>
                        <a:pt x="476995" y="747889"/>
                        <a:pt x="479906" y="744555"/>
                        <a:pt x="483303" y="744555"/>
                      </a:cubicBezTo>
                      <a:close/>
                      <a:moveTo>
                        <a:pt x="1057346" y="722885"/>
                      </a:moveTo>
                      <a:cubicBezTo>
                        <a:pt x="1060743" y="722885"/>
                        <a:pt x="1063169" y="726219"/>
                        <a:pt x="1063169" y="730109"/>
                      </a:cubicBezTo>
                      <a:cubicBezTo>
                        <a:pt x="1063169" y="733998"/>
                        <a:pt x="1060743" y="736776"/>
                        <a:pt x="1057346" y="736776"/>
                      </a:cubicBezTo>
                      <a:cubicBezTo>
                        <a:pt x="1053950" y="736776"/>
                        <a:pt x="1051038" y="733998"/>
                        <a:pt x="1051038" y="730109"/>
                      </a:cubicBezTo>
                      <a:cubicBezTo>
                        <a:pt x="1051038" y="726219"/>
                        <a:pt x="1053950" y="722885"/>
                        <a:pt x="1057346" y="722885"/>
                      </a:cubicBezTo>
                      <a:close/>
                      <a:moveTo>
                        <a:pt x="999602" y="722885"/>
                      </a:moveTo>
                      <a:cubicBezTo>
                        <a:pt x="1002999" y="722885"/>
                        <a:pt x="1005910" y="726219"/>
                        <a:pt x="1005910" y="730109"/>
                      </a:cubicBezTo>
                      <a:cubicBezTo>
                        <a:pt x="1005910" y="733998"/>
                        <a:pt x="1002999" y="736776"/>
                        <a:pt x="999602" y="736776"/>
                      </a:cubicBezTo>
                      <a:cubicBezTo>
                        <a:pt x="996206" y="736776"/>
                        <a:pt x="993779" y="733998"/>
                        <a:pt x="993779" y="730109"/>
                      </a:cubicBezTo>
                      <a:cubicBezTo>
                        <a:pt x="993779" y="726219"/>
                        <a:pt x="996206" y="722885"/>
                        <a:pt x="999602" y="722885"/>
                      </a:cubicBezTo>
                      <a:close/>
                      <a:moveTo>
                        <a:pt x="980678" y="722885"/>
                      </a:moveTo>
                      <a:cubicBezTo>
                        <a:pt x="984074" y="722885"/>
                        <a:pt x="986986" y="726219"/>
                        <a:pt x="986986" y="730109"/>
                      </a:cubicBezTo>
                      <a:cubicBezTo>
                        <a:pt x="986986" y="733998"/>
                        <a:pt x="984074" y="736776"/>
                        <a:pt x="980678" y="736776"/>
                      </a:cubicBezTo>
                      <a:cubicBezTo>
                        <a:pt x="977281" y="736776"/>
                        <a:pt x="974370" y="733998"/>
                        <a:pt x="974370" y="730109"/>
                      </a:cubicBezTo>
                      <a:cubicBezTo>
                        <a:pt x="974370" y="726219"/>
                        <a:pt x="977281" y="722885"/>
                        <a:pt x="980678" y="722885"/>
                      </a:cubicBezTo>
                      <a:close/>
                      <a:moveTo>
                        <a:pt x="961268" y="722885"/>
                      </a:moveTo>
                      <a:cubicBezTo>
                        <a:pt x="964665" y="722885"/>
                        <a:pt x="967576" y="726219"/>
                        <a:pt x="967576" y="730109"/>
                      </a:cubicBezTo>
                      <a:cubicBezTo>
                        <a:pt x="967576" y="733998"/>
                        <a:pt x="964665" y="736776"/>
                        <a:pt x="961268" y="736776"/>
                      </a:cubicBezTo>
                      <a:cubicBezTo>
                        <a:pt x="957871" y="736776"/>
                        <a:pt x="955445" y="733998"/>
                        <a:pt x="955445" y="730109"/>
                      </a:cubicBezTo>
                      <a:cubicBezTo>
                        <a:pt x="955445" y="726219"/>
                        <a:pt x="957871" y="722885"/>
                        <a:pt x="961268" y="722885"/>
                      </a:cubicBezTo>
                      <a:close/>
                      <a:moveTo>
                        <a:pt x="942343" y="722885"/>
                      </a:moveTo>
                      <a:cubicBezTo>
                        <a:pt x="945740" y="722885"/>
                        <a:pt x="948652" y="726219"/>
                        <a:pt x="948652" y="730109"/>
                      </a:cubicBezTo>
                      <a:cubicBezTo>
                        <a:pt x="948652" y="733998"/>
                        <a:pt x="945740" y="736776"/>
                        <a:pt x="942343" y="736776"/>
                      </a:cubicBezTo>
                      <a:cubicBezTo>
                        <a:pt x="938947" y="736776"/>
                        <a:pt x="936035" y="733998"/>
                        <a:pt x="936035" y="730109"/>
                      </a:cubicBezTo>
                      <a:cubicBezTo>
                        <a:pt x="936035" y="726219"/>
                        <a:pt x="938947" y="722885"/>
                        <a:pt x="942343" y="722885"/>
                      </a:cubicBezTo>
                      <a:close/>
                      <a:moveTo>
                        <a:pt x="923419" y="722885"/>
                      </a:moveTo>
                      <a:cubicBezTo>
                        <a:pt x="926816" y="722885"/>
                        <a:pt x="929242" y="726219"/>
                        <a:pt x="929242" y="730109"/>
                      </a:cubicBezTo>
                      <a:cubicBezTo>
                        <a:pt x="929242" y="733998"/>
                        <a:pt x="926816" y="736776"/>
                        <a:pt x="923419" y="736776"/>
                      </a:cubicBezTo>
                      <a:cubicBezTo>
                        <a:pt x="920022" y="736776"/>
                        <a:pt x="917111" y="733998"/>
                        <a:pt x="917111" y="730109"/>
                      </a:cubicBezTo>
                      <a:cubicBezTo>
                        <a:pt x="917111" y="726219"/>
                        <a:pt x="920022" y="722885"/>
                        <a:pt x="923419" y="722885"/>
                      </a:cubicBezTo>
                      <a:close/>
                      <a:moveTo>
                        <a:pt x="904009" y="722885"/>
                      </a:moveTo>
                      <a:cubicBezTo>
                        <a:pt x="907406" y="722885"/>
                        <a:pt x="910317" y="726219"/>
                        <a:pt x="910317" y="730109"/>
                      </a:cubicBezTo>
                      <a:cubicBezTo>
                        <a:pt x="910317" y="733998"/>
                        <a:pt x="907406" y="736776"/>
                        <a:pt x="904009" y="736776"/>
                      </a:cubicBezTo>
                      <a:cubicBezTo>
                        <a:pt x="900613" y="736776"/>
                        <a:pt x="897701" y="733998"/>
                        <a:pt x="897701" y="730109"/>
                      </a:cubicBezTo>
                      <a:cubicBezTo>
                        <a:pt x="897701" y="726219"/>
                        <a:pt x="900613" y="722885"/>
                        <a:pt x="904009" y="722885"/>
                      </a:cubicBezTo>
                      <a:close/>
                      <a:moveTo>
                        <a:pt x="885085" y="722885"/>
                      </a:moveTo>
                      <a:cubicBezTo>
                        <a:pt x="888481" y="722885"/>
                        <a:pt x="891393" y="726219"/>
                        <a:pt x="891393" y="730109"/>
                      </a:cubicBezTo>
                      <a:cubicBezTo>
                        <a:pt x="891393" y="733998"/>
                        <a:pt x="888481" y="736776"/>
                        <a:pt x="885085" y="736776"/>
                      </a:cubicBezTo>
                      <a:cubicBezTo>
                        <a:pt x="881688" y="736776"/>
                        <a:pt x="878777" y="733998"/>
                        <a:pt x="878777" y="730109"/>
                      </a:cubicBezTo>
                      <a:cubicBezTo>
                        <a:pt x="878777" y="726219"/>
                        <a:pt x="881688" y="722885"/>
                        <a:pt x="885085" y="722885"/>
                      </a:cubicBezTo>
                      <a:close/>
                      <a:moveTo>
                        <a:pt x="617230" y="722885"/>
                      </a:moveTo>
                      <a:cubicBezTo>
                        <a:pt x="620627" y="722885"/>
                        <a:pt x="623538" y="726219"/>
                        <a:pt x="623538" y="730109"/>
                      </a:cubicBezTo>
                      <a:cubicBezTo>
                        <a:pt x="623538" y="733998"/>
                        <a:pt x="620627" y="736776"/>
                        <a:pt x="617230" y="736776"/>
                      </a:cubicBezTo>
                      <a:cubicBezTo>
                        <a:pt x="613833" y="736776"/>
                        <a:pt x="610922" y="733998"/>
                        <a:pt x="610922" y="730109"/>
                      </a:cubicBezTo>
                      <a:cubicBezTo>
                        <a:pt x="610922" y="726219"/>
                        <a:pt x="613833" y="722885"/>
                        <a:pt x="617230" y="722885"/>
                      </a:cubicBezTo>
                      <a:close/>
                      <a:moveTo>
                        <a:pt x="597820" y="722885"/>
                      </a:moveTo>
                      <a:cubicBezTo>
                        <a:pt x="601217" y="722885"/>
                        <a:pt x="604129" y="726219"/>
                        <a:pt x="604129" y="730109"/>
                      </a:cubicBezTo>
                      <a:cubicBezTo>
                        <a:pt x="604129" y="733998"/>
                        <a:pt x="601217" y="736776"/>
                        <a:pt x="597820" y="736776"/>
                      </a:cubicBezTo>
                      <a:cubicBezTo>
                        <a:pt x="594424" y="736776"/>
                        <a:pt x="591998" y="733998"/>
                        <a:pt x="591998" y="730109"/>
                      </a:cubicBezTo>
                      <a:cubicBezTo>
                        <a:pt x="591998" y="726219"/>
                        <a:pt x="594424" y="722885"/>
                        <a:pt x="597820" y="722885"/>
                      </a:cubicBezTo>
                      <a:close/>
                      <a:moveTo>
                        <a:pt x="578896" y="722885"/>
                      </a:moveTo>
                      <a:cubicBezTo>
                        <a:pt x="582293" y="722885"/>
                        <a:pt x="585204" y="726219"/>
                        <a:pt x="585204" y="730109"/>
                      </a:cubicBezTo>
                      <a:cubicBezTo>
                        <a:pt x="585204" y="733998"/>
                        <a:pt x="582293" y="736776"/>
                        <a:pt x="578896" y="736776"/>
                      </a:cubicBezTo>
                      <a:cubicBezTo>
                        <a:pt x="575499" y="736776"/>
                        <a:pt x="572588" y="733998"/>
                        <a:pt x="572588" y="730109"/>
                      </a:cubicBezTo>
                      <a:cubicBezTo>
                        <a:pt x="572588" y="726219"/>
                        <a:pt x="575499" y="722885"/>
                        <a:pt x="578896" y="722885"/>
                      </a:cubicBezTo>
                      <a:close/>
                      <a:moveTo>
                        <a:pt x="559971" y="722885"/>
                      </a:moveTo>
                      <a:cubicBezTo>
                        <a:pt x="563368" y="722885"/>
                        <a:pt x="565794" y="726219"/>
                        <a:pt x="565794" y="730109"/>
                      </a:cubicBezTo>
                      <a:cubicBezTo>
                        <a:pt x="565794" y="733998"/>
                        <a:pt x="563368" y="736776"/>
                        <a:pt x="559971" y="736776"/>
                      </a:cubicBezTo>
                      <a:cubicBezTo>
                        <a:pt x="556089" y="736776"/>
                        <a:pt x="553663" y="733998"/>
                        <a:pt x="553663" y="730109"/>
                      </a:cubicBezTo>
                      <a:cubicBezTo>
                        <a:pt x="553663" y="726219"/>
                        <a:pt x="556089" y="722885"/>
                        <a:pt x="559971" y="722885"/>
                      </a:cubicBezTo>
                      <a:close/>
                      <a:moveTo>
                        <a:pt x="540562" y="722885"/>
                      </a:moveTo>
                      <a:cubicBezTo>
                        <a:pt x="543958" y="722885"/>
                        <a:pt x="546870" y="726219"/>
                        <a:pt x="546870" y="730109"/>
                      </a:cubicBezTo>
                      <a:cubicBezTo>
                        <a:pt x="546870" y="733998"/>
                        <a:pt x="543958" y="736776"/>
                        <a:pt x="540562" y="736776"/>
                      </a:cubicBezTo>
                      <a:cubicBezTo>
                        <a:pt x="537165" y="736776"/>
                        <a:pt x="534254" y="733998"/>
                        <a:pt x="534254" y="730109"/>
                      </a:cubicBezTo>
                      <a:cubicBezTo>
                        <a:pt x="534254" y="726219"/>
                        <a:pt x="537165" y="722885"/>
                        <a:pt x="540562" y="722885"/>
                      </a:cubicBezTo>
                      <a:close/>
                      <a:moveTo>
                        <a:pt x="521637" y="722885"/>
                      </a:moveTo>
                      <a:cubicBezTo>
                        <a:pt x="525034" y="722885"/>
                        <a:pt x="527460" y="726219"/>
                        <a:pt x="527460" y="730109"/>
                      </a:cubicBezTo>
                      <a:cubicBezTo>
                        <a:pt x="527460" y="733998"/>
                        <a:pt x="525034" y="736776"/>
                        <a:pt x="521637" y="736776"/>
                      </a:cubicBezTo>
                      <a:cubicBezTo>
                        <a:pt x="518241" y="736776"/>
                        <a:pt x="515329" y="733998"/>
                        <a:pt x="515329" y="730109"/>
                      </a:cubicBezTo>
                      <a:cubicBezTo>
                        <a:pt x="515329" y="726219"/>
                        <a:pt x="518241" y="722885"/>
                        <a:pt x="521637" y="722885"/>
                      </a:cubicBezTo>
                      <a:close/>
                      <a:moveTo>
                        <a:pt x="502227" y="722885"/>
                      </a:moveTo>
                      <a:cubicBezTo>
                        <a:pt x="505624" y="722885"/>
                        <a:pt x="508536" y="726219"/>
                        <a:pt x="508536" y="730109"/>
                      </a:cubicBezTo>
                      <a:cubicBezTo>
                        <a:pt x="508536" y="733998"/>
                        <a:pt x="505624" y="736776"/>
                        <a:pt x="502227" y="736776"/>
                      </a:cubicBezTo>
                      <a:cubicBezTo>
                        <a:pt x="498831" y="736776"/>
                        <a:pt x="496405" y="733998"/>
                        <a:pt x="496405" y="730109"/>
                      </a:cubicBezTo>
                      <a:cubicBezTo>
                        <a:pt x="496405" y="726219"/>
                        <a:pt x="498831" y="722885"/>
                        <a:pt x="502227" y="722885"/>
                      </a:cubicBezTo>
                      <a:close/>
                      <a:moveTo>
                        <a:pt x="483303" y="722885"/>
                      </a:moveTo>
                      <a:cubicBezTo>
                        <a:pt x="486700" y="722885"/>
                        <a:pt x="489611" y="726219"/>
                        <a:pt x="489611" y="730109"/>
                      </a:cubicBezTo>
                      <a:cubicBezTo>
                        <a:pt x="489611" y="733998"/>
                        <a:pt x="486700" y="736776"/>
                        <a:pt x="483303" y="736776"/>
                      </a:cubicBezTo>
                      <a:cubicBezTo>
                        <a:pt x="479906" y="736776"/>
                        <a:pt x="476995" y="733998"/>
                        <a:pt x="476995" y="730109"/>
                      </a:cubicBezTo>
                      <a:cubicBezTo>
                        <a:pt x="476995" y="726219"/>
                        <a:pt x="479906" y="722885"/>
                        <a:pt x="483303" y="722885"/>
                      </a:cubicBezTo>
                      <a:close/>
                      <a:moveTo>
                        <a:pt x="999602" y="701215"/>
                      </a:moveTo>
                      <a:cubicBezTo>
                        <a:pt x="1002999" y="701215"/>
                        <a:pt x="1005910" y="703994"/>
                        <a:pt x="1005910" y="707883"/>
                      </a:cubicBezTo>
                      <a:cubicBezTo>
                        <a:pt x="1005910" y="711773"/>
                        <a:pt x="1002999" y="715106"/>
                        <a:pt x="999602" y="715106"/>
                      </a:cubicBezTo>
                      <a:cubicBezTo>
                        <a:pt x="996206" y="715106"/>
                        <a:pt x="993779" y="711773"/>
                        <a:pt x="993779" y="707883"/>
                      </a:cubicBezTo>
                      <a:cubicBezTo>
                        <a:pt x="993779" y="703994"/>
                        <a:pt x="996206" y="701215"/>
                        <a:pt x="999602" y="701215"/>
                      </a:cubicBezTo>
                      <a:close/>
                      <a:moveTo>
                        <a:pt x="1019012" y="700660"/>
                      </a:moveTo>
                      <a:cubicBezTo>
                        <a:pt x="1022409" y="700660"/>
                        <a:pt x="1024835" y="703994"/>
                        <a:pt x="1024835" y="707883"/>
                      </a:cubicBezTo>
                      <a:cubicBezTo>
                        <a:pt x="1024835" y="711773"/>
                        <a:pt x="1022409" y="715106"/>
                        <a:pt x="1019012" y="715106"/>
                      </a:cubicBezTo>
                      <a:cubicBezTo>
                        <a:pt x="1015615" y="715106"/>
                        <a:pt x="1012704" y="711773"/>
                        <a:pt x="1012704" y="707883"/>
                      </a:cubicBezTo>
                      <a:cubicBezTo>
                        <a:pt x="1012704" y="703994"/>
                        <a:pt x="1015615" y="700660"/>
                        <a:pt x="1019012" y="700660"/>
                      </a:cubicBezTo>
                      <a:close/>
                      <a:moveTo>
                        <a:pt x="980678" y="700660"/>
                      </a:moveTo>
                      <a:cubicBezTo>
                        <a:pt x="984074" y="700660"/>
                        <a:pt x="986986" y="703994"/>
                        <a:pt x="986986" y="707883"/>
                      </a:cubicBezTo>
                      <a:cubicBezTo>
                        <a:pt x="986986" y="711773"/>
                        <a:pt x="984074" y="715106"/>
                        <a:pt x="980678" y="715106"/>
                      </a:cubicBezTo>
                      <a:cubicBezTo>
                        <a:pt x="977281" y="715106"/>
                        <a:pt x="974370" y="711773"/>
                        <a:pt x="974370" y="707883"/>
                      </a:cubicBezTo>
                      <a:cubicBezTo>
                        <a:pt x="974370" y="703994"/>
                        <a:pt x="977281" y="700660"/>
                        <a:pt x="980678" y="700660"/>
                      </a:cubicBezTo>
                      <a:close/>
                      <a:moveTo>
                        <a:pt x="961268" y="700660"/>
                      </a:moveTo>
                      <a:cubicBezTo>
                        <a:pt x="964665" y="700660"/>
                        <a:pt x="967576" y="703994"/>
                        <a:pt x="967576" y="707883"/>
                      </a:cubicBezTo>
                      <a:cubicBezTo>
                        <a:pt x="967576" y="711773"/>
                        <a:pt x="964665" y="715106"/>
                        <a:pt x="961268" y="715106"/>
                      </a:cubicBezTo>
                      <a:cubicBezTo>
                        <a:pt x="957871" y="715106"/>
                        <a:pt x="955445" y="711773"/>
                        <a:pt x="955445" y="707883"/>
                      </a:cubicBezTo>
                      <a:cubicBezTo>
                        <a:pt x="955445" y="703994"/>
                        <a:pt x="957871" y="700660"/>
                        <a:pt x="961268" y="700660"/>
                      </a:cubicBezTo>
                      <a:close/>
                      <a:moveTo>
                        <a:pt x="942343" y="700660"/>
                      </a:moveTo>
                      <a:cubicBezTo>
                        <a:pt x="945740" y="700660"/>
                        <a:pt x="948652" y="703994"/>
                        <a:pt x="948652" y="707883"/>
                      </a:cubicBezTo>
                      <a:cubicBezTo>
                        <a:pt x="948652" y="711773"/>
                        <a:pt x="945740" y="715106"/>
                        <a:pt x="942343" y="715106"/>
                      </a:cubicBezTo>
                      <a:cubicBezTo>
                        <a:pt x="938947" y="715106"/>
                        <a:pt x="936035" y="711773"/>
                        <a:pt x="936035" y="707883"/>
                      </a:cubicBezTo>
                      <a:cubicBezTo>
                        <a:pt x="936035" y="703994"/>
                        <a:pt x="938947" y="700660"/>
                        <a:pt x="942343" y="700660"/>
                      </a:cubicBezTo>
                      <a:close/>
                      <a:moveTo>
                        <a:pt x="923419" y="700660"/>
                      </a:moveTo>
                      <a:cubicBezTo>
                        <a:pt x="926816" y="700660"/>
                        <a:pt x="929242" y="703994"/>
                        <a:pt x="929242" y="707883"/>
                      </a:cubicBezTo>
                      <a:cubicBezTo>
                        <a:pt x="929242" y="711773"/>
                        <a:pt x="926816" y="715106"/>
                        <a:pt x="923419" y="715106"/>
                      </a:cubicBezTo>
                      <a:cubicBezTo>
                        <a:pt x="920022" y="715106"/>
                        <a:pt x="917111" y="711773"/>
                        <a:pt x="917111" y="707883"/>
                      </a:cubicBezTo>
                      <a:cubicBezTo>
                        <a:pt x="917111" y="703994"/>
                        <a:pt x="920022" y="700660"/>
                        <a:pt x="923419" y="700660"/>
                      </a:cubicBezTo>
                      <a:close/>
                      <a:moveTo>
                        <a:pt x="904009" y="700660"/>
                      </a:moveTo>
                      <a:cubicBezTo>
                        <a:pt x="907406" y="700660"/>
                        <a:pt x="910317" y="703994"/>
                        <a:pt x="910317" y="707883"/>
                      </a:cubicBezTo>
                      <a:cubicBezTo>
                        <a:pt x="910317" y="711773"/>
                        <a:pt x="907406" y="715106"/>
                        <a:pt x="904009" y="715106"/>
                      </a:cubicBezTo>
                      <a:cubicBezTo>
                        <a:pt x="900613" y="715106"/>
                        <a:pt x="897701" y="711773"/>
                        <a:pt x="897701" y="707883"/>
                      </a:cubicBezTo>
                      <a:cubicBezTo>
                        <a:pt x="897701" y="703994"/>
                        <a:pt x="900613" y="700660"/>
                        <a:pt x="904009" y="700660"/>
                      </a:cubicBezTo>
                      <a:close/>
                      <a:moveTo>
                        <a:pt x="885085" y="700660"/>
                      </a:moveTo>
                      <a:cubicBezTo>
                        <a:pt x="888481" y="700660"/>
                        <a:pt x="891393" y="703994"/>
                        <a:pt x="891393" y="707883"/>
                      </a:cubicBezTo>
                      <a:cubicBezTo>
                        <a:pt x="891393" y="711773"/>
                        <a:pt x="888481" y="715106"/>
                        <a:pt x="885085" y="715106"/>
                      </a:cubicBezTo>
                      <a:cubicBezTo>
                        <a:pt x="881688" y="715106"/>
                        <a:pt x="878777" y="711773"/>
                        <a:pt x="878777" y="707883"/>
                      </a:cubicBezTo>
                      <a:cubicBezTo>
                        <a:pt x="878777" y="703994"/>
                        <a:pt x="881688" y="700660"/>
                        <a:pt x="885085" y="700660"/>
                      </a:cubicBezTo>
                      <a:close/>
                      <a:moveTo>
                        <a:pt x="617230" y="700660"/>
                      </a:moveTo>
                      <a:cubicBezTo>
                        <a:pt x="620627" y="700660"/>
                        <a:pt x="623538" y="703994"/>
                        <a:pt x="623538" y="707883"/>
                      </a:cubicBezTo>
                      <a:cubicBezTo>
                        <a:pt x="623538" y="711773"/>
                        <a:pt x="620627" y="715106"/>
                        <a:pt x="617230" y="715106"/>
                      </a:cubicBezTo>
                      <a:cubicBezTo>
                        <a:pt x="613833" y="715106"/>
                        <a:pt x="610922" y="711773"/>
                        <a:pt x="610922" y="707883"/>
                      </a:cubicBezTo>
                      <a:cubicBezTo>
                        <a:pt x="610922" y="703994"/>
                        <a:pt x="613833" y="700660"/>
                        <a:pt x="617230" y="700660"/>
                      </a:cubicBezTo>
                      <a:close/>
                      <a:moveTo>
                        <a:pt x="597820" y="700660"/>
                      </a:moveTo>
                      <a:cubicBezTo>
                        <a:pt x="601217" y="700660"/>
                        <a:pt x="604129" y="703994"/>
                        <a:pt x="604129" y="707883"/>
                      </a:cubicBezTo>
                      <a:cubicBezTo>
                        <a:pt x="604129" y="711773"/>
                        <a:pt x="601217" y="715106"/>
                        <a:pt x="597820" y="715106"/>
                      </a:cubicBezTo>
                      <a:cubicBezTo>
                        <a:pt x="594424" y="715106"/>
                        <a:pt x="591998" y="711773"/>
                        <a:pt x="591998" y="707883"/>
                      </a:cubicBezTo>
                      <a:cubicBezTo>
                        <a:pt x="591998" y="703994"/>
                        <a:pt x="594424" y="700660"/>
                        <a:pt x="597820" y="700660"/>
                      </a:cubicBezTo>
                      <a:close/>
                      <a:moveTo>
                        <a:pt x="578896" y="700660"/>
                      </a:moveTo>
                      <a:cubicBezTo>
                        <a:pt x="582293" y="700660"/>
                        <a:pt x="585204" y="703994"/>
                        <a:pt x="585204" y="707883"/>
                      </a:cubicBezTo>
                      <a:cubicBezTo>
                        <a:pt x="585204" y="711773"/>
                        <a:pt x="582293" y="715106"/>
                        <a:pt x="578896" y="715106"/>
                      </a:cubicBezTo>
                      <a:cubicBezTo>
                        <a:pt x="575499" y="715106"/>
                        <a:pt x="572588" y="711773"/>
                        <a:pt x="572588" y="707883"/>
                      </a:cubicBezTo>
                      <a:cubicBezTo>
                        <a:pt x="572588" y="703994"/>
                        <a:pt x="575499" y="700660"/>
                        <a:pt x="578896" y="700660"/>
                      </a:cubicBezTo>
                      <a:close/>
                      <a:moveTo>
                        <a:pt x="559971" y="700660"/>
                      </a:moveTo>
                      <a:cubicBezTo>
                        <a:pt x="563368" y="700660"/>
                        <a:pt x="565794" y="703994"/>
                        <a:pt x="565794" y="707883"/>
                      </a:cubicBezTo>
                      <a:cubicBezTo>
                        <a:pt x="565794" y="711773"/>
                        <a:pt x="563368" y="715106"/>
                        <a:pt x="559971" y="715106"/>
                      </a:cubicBezTo>
                      <a:cubicBezTo>
                        <a:pt x="556089" y="715106"/>
                        <a:pt x="553663" y="711773"/>
                        <a:pt x="553663" y="707883"/>
                      </a:cubicBezTo>
                      <a:cubicBezTo>
                        <a:pt x="553663" y="703994"/>
                        <a:pt x="556089" y="700660"/>
                        <a:pt x="559971" y="700660"/>
                      </a:cubicBezTo>
                      <a:close/>
                      <a:moveTo>
                        <a:pt x="540562" y="700660"/>
                      </a:moveTo>
                      <a:cubicBezTo>
                        <a:pt x="543958" y="700660"/>
                        <a:pt x="546870" y="703994"/>
                        <a:pt x="546870" y="707883"/>
                      </a:cubicBezTo>
                      <a:cubicBezTo>
                        <a:pt x="546870" y="711773"/>
                        <a:pt x="543958" y="715106"/>
                        <a:pt x="540562" y="715106"/>
                      </a:cubicBezTo>
                      <a:cubicBezTo>
                        <a:pt x="537165" y="715106"/>
                        <a:pt x="534254" y="711773"/>
                        <a:pt x="534254" y="707883"/>
                      </a:cubicBezTo>
                      <a:cubicBezTo>
                        <a:pt x="534254" y="703994"/>
                        <a:pt x="537165" y="700660"/>
                        <a:pt x="540562" y="700660"/>
                      </a:cubicBezTo>
                      <a:close/>
                      <a:moveTo>
                        <a:pt x="521637" y="700660"/>
                      </a:moveTo>
                      <a:cubicBezTo>
                        <a:pt x="525034" y="700660"/>
                        <a:pt x="527460" y="703994"/>
                        <a:pt x="527460" y="707883"/>
                      </a:cubicBezTo>
                      <a:cubicBezTo>
                        <a:pt x="527460" y="711773"/>
                        <a:pt x="525034" y="715106"/>
                        <a:pt x="521637" y="715106"/>
                      </a:cubicBezTo>
                      <a:cubicBezTo>
                        <a:pt x="518241" y="715106"/>
                        <a:pt x="515329" y="711773"/>
                        <a:pt x="515329" y="707883"/>
                      </a:cubicBezTo>
                      <a:cubicBezTo>
                        <a:pt x="515329" y="703994"/>
                        <a:pt x="518241" y="700660"/>
                        <a:pt x="521637" y="700660"/>
                      </a:cubicBezTo>
                      <a:close/>
                      <a:moveTo>
                        <a:pt x="502227" y="700660"/>
                      </a:moveTo>
                      <a:cubicBezTo>
                        <a:pt x="505624" y="700660"/>
                        <a:pt x="508536" y="703994"/>
                        <a:pt x="508536" y="707883"/>
                      </a:cubicBezTo>
                      <a:cubicBezTo>
                        <a:pt x="508536" y="711773"/>
                        <a:pt x="505624" y="715106"/>
                        <a:pt x="502227" y="715106"/>
                      </a:cubicBezTo>
                      <a:cubicBezTo>
                        <a:pt x="498831" y="715106"/>
                        <a:pt x="496405" y="711773"/>
                        <a:pt x="496405" y="707883"/>
                      </a:cubicBezTo>
                      <a:cubicBezTo>
                        <a:pt x="496405" y="703994"/>
                        <a:pt x="498831" y="700660"/>
                        <a:pt x="502227" y="700660"/>
                      </a:cubicBezTo>
                      <a:close/>
                      <a:moveTo>
                        <a:pt x="483303" y="700660"/>
                      </a:moveTo>
                      <a:cubicBezTo>
                        <a:pt x="486700" y="700660"/>
                        <a:pt x="489611" y="703994"/>
                        <a:pt x="489611" y="707883"/>
                      </a:cubicBezTo>
                      <a:cubicBezTo>
                        <a:pt x="489611" y="711773"/>
                        <a:pt x="486700" y="715106"/>
                        <a:pt x="483303" y="715106"/>
                      </a:cubicBezTo>
                      <a:cubicBezTo>
                        <a:pt x="479906" y="715106"/>
                        <a:pt x="476995" y="711773"/>
                        <a:pt x="476995" y="707883"/>
                      </a:cubicBezTo>
                      <a:cubicBezTo>
                        <a:pt x="476995" y="703994"/>
                        <a:pt x="479906" y="700660"/>
                        <a:pt x="483303" y="700660"/>
                      </a:cubicBezTo>
                      <a:close/>
                      <a:moveTo>
                        <a:pt x="463893" y="700660"/>
                      </a:moveTo>
                      <a:cubicBezTo>
                        <a:pt x="467290" y="700660"/>
                        <a:pt x="470201" y="703994"/>
                        <a:pt x="470201" y="707883"/>
                      </a:cubicBezTo>
                      <a:cubicBezTo>
                        <a:pt x="470201" y="711773"/>
                        <a:pt x="467290" y="715106"/>
                        <a:pt x="463893" y="715106"/>
                      </a:cubicBezTo>
                      <a:cubicBezTo>
                        <a:pt x="460497" y="715106"/>
                        <a:pt x="458070" y="711773"/>
                        <a:pt x="458070" y="707883"/>
                      </a:cubicBezTo>
                      <a:cubicBezTo>
                        <a:pt x="458070" y="703994"/>
                        <a:pt x="460497" y="700660"/>
                        <a:pt x="463893" y="700660"/>
                      </a:cubicBezTo>
                      <a:close/>
                      <a:moveTo>
                        <a:pt x="1019012" y="678990"/>
                      </a:moveTo>
                      <a:cubicBezTo>
                        <a:pt x="1022409" y="678990"/>
                        <a:pt x="1024835" y="682324"/>
                        <a:pt x="1024835" y="686213"/>
                      </a:cubicBezTo>
                      <a:cubicBezTo>
                        <a:pt x="1024835" y="690103"/>
                        <a:pt x="1022409" y="693436"/>
                        <a:pt x="1019012" y="693436"/>
                      </a:cubicBezTo>
                      <a:cubicBezTo>
                        <a:pt x="1015615" y="693436"/>
                        <a:pt x="1012704" y="690103"/>
                        <a:pt x="1012704" y="686213"/>
                      </a:cubicBezTo>
                      <a:cubicBezTo>
                        <a:pt x="1012704" y="682324"/>
                        <a:pt x="1015615" y="678990"/>
                        <a:pt x="1019012" y="678990"/>
                      </a:cubicBezTo>
                      <a:close/>
                      <a:moveTo>
                        <a:pt x="999602" y="678990"/>
                      </a:moveTo>
                      <a:cubicBezTo>
                        <a:pt x="1002999" y="678990"/>
                        <a:pt x="1005910" y="682324"/>
                        <a:pt x="1005910" y="686213"/>
                      </a:cubicBezTo>
                      <a:cubicBezTo>
                        <a:pt x="1005910" y="690103"/>
                        <a:pt x="1002999" y="693436"/>
                        <a:pt x="999602" y="693436"/>
                      </a:cubicBezTo>
                      <a:cubicBezTo>
                        <a:pt x="996206" y="693436"/>
                        <a:pt x="993779" y="690103"/>
                        <a:pt x="993779" y="686213"/>
                      </a:cubicBezTo>
                      <a:cubicBezTo>
                        <a:pt x="993779" y="682324"/>
                        <a:pt x="996206" y="678990"/>
                        <a:pt x="999602" y="678990"/>
                      </a:cubicBezTo>
                      <a:close/>
                      <a:moveTo>
                        <a:pt x="980678" y="678990"/>
                      </a:moveTo>
                      <a:cubicBezTo>
                        <a:pt x="984074" y="678990"/>
                        <a:pt x="986986" y="682324"/>
                        <a:pt x="986986" y="686213"/>
                      </a:cubicBezTo>
                      <a:cubicBezTo>
                        <a:pt x="986986" y="690103"/>
                        <a:pt x="984074" y="693436"/>
                        <a:pt x="980678" y="693436"/>
                      </a:cubicBezTo>
                      <a:cubicBezTo>
                        <a:pt x="977281" y="693436"/>
                        <a:pt x="974370" y="690103"/>
                        <a:pt x="974370" y="686213"/>
                      </a:cubicBezTo>
                      <a:cubicBezTo>
                        <a:pt x="974370" y="682324"/>
                        <a:pt x="977281" y="678990"/>
                        <a:pt x="980678" y="678990"/>
                      </a:cubicBezTo>
                      <a:close/>
                      <a:moveTo>
                        <a:pt x="961268" y="678990"/>
                      </a:moveTo>
                      <a:cubicBezTo>
                        <a:pt x="964665" y="678990"/>
                        <a:pt x="967576" y="682324"/>
                        <a:pt x="967576" y="686213"/>
                      </a:cubicBezTo>
                      <a:cubicBezTo>
                        <a:pt x="967576" y="690103"/>
                        <a:pt x="964665" y="693436"/>
                        <a:pt x="961268" y="693436"/>
                      </a:cubicBezTo>
                      <a:cubicBezTo>
                        <a:pt x="957871" y="693436"/>
                        <a:pt x="955445" y="690103"/>
                        <a:pt x="955445" y="686213"/>
                      </a:cubicBezTo>
                      <a:cubicBezTo>
                        <a:pt x="955445" y="682324"/>
                        <a:pt x="957871" y="678990"/>
                        <a:pt x="961268" y="678990"/>
                      </a:cubicBezTo>
                      <a:close/>
                      <a:moveTo>
                        <a:pt x="942343" y="678990"/>
                      </a:moveTo>
                      <a:cubicBezTo>
                        <a:pt x="945740" y="678990"/>
                        <a:pt x="948652" y="682324"/>
                        <a:pt x="948652" y="686213"/>
                      </a:cubicBezTo>
                      <a:cubicBezTo>
                        <a:pt x="948652" y="690103"/>
                        <a:pt x="945740" y="693436"/>
                        <a:pt x="942343" y="693436"/>
                      </a:cubicBezTo>
                      <a:cubicBezTo>
                        <a:pt x="938947" y="693436"/>
                        <a:pt x="936035" y="690103"/>
                        <a:pt x="936035" y="686213"/>
                      </a:cubicBezTo>
                      <a:cubicBezTo>
                        <a:pt x="936035" y="682324"/>
                        <a:pt x="938947" y="678990"/>
                        <a:pt x="942343" y="678990"/>
                      </a:cubicBezTo>
                      <a:close/>
                      <a:moveTo>
                        <a:pt x="923419" y="678990"/>
                      </a:moveTo>
                      <a:cubicBezTo>
                        <a:pt x="926816" y="678990"/>
                        <a:pt x="929242" y="682324"/>
                        <a:pt x="929242" y="686213"/>
                      </a:cubicBezTo>
                      <a:cubicBezTo>
                        <a:pt x="929242" y="690103"/>
                        <a:pt x="926816" y="693436"/>
                        <a:pt x="923419" y="693436"/>
                      </a:cubicBezTo>
                      <a:cubicBezTo>
                        <a:pt x="920022" y="693436"/>
                        <a:pt x="917111" y="690103"/>
                        <a:pt x="917111" y="686213"/>
                      </a:cubicBezTo>
                      <a:cubicBezTo>
                        <a:pt x="917111" y="682324"/>
                        <a:pt x="920022" y="678990"/>
                        <a:pt x="923419" y="678990"/>
                      </a:cubicBezTo>
                      <a:close/>
                      <a:moveTo>
                        <a:pt x="904009" y="678990"/>
                      </a:moveTo>
                      <a:cubicBezTo>
                        <a:pt x="907406" y="678990"/>
                        <a:pt x="910317" y="682324"/>
                        <a:pt x="910317" y="686213"/>
                      </a:cubicBezTo>
                      <a:cubicBezTo>
                        <a:pt x="910317" y="690103"/>
                        <a:pt x="907406" y="693436"/>
                        <a:pt x="904009" y="693436"/>
                      </a:cubicBezTo>
                      <a:cubicBezTo>
                        <a:pt x="900613" y="693436"/>
                        <a:pt x="897701" y="690103"/>
                        <a:pt x="897701" y="686213"/>
                      </a:cubicBezTo>
                      <a:cubicBezTo>
                        <a:pt x="897701" y="682324"/>
                        <a:pt x="900613" y="678990"/>
                        <a:pt x="904009" y="678990"/>
                      </a:cubicBezTo>
                      <a:close/>
                      <a:moveTo>
                        <a:pt x="636155" y="678990"/>
                      </a:moveTo>
                      <a:cubicBezTo>
                        <a:pt x="639551" y="678990"/>
                        <a:pt x="642463" y="682324"/>
                        <a:pt x="642463" y="686213"/>
                      </a:cubicBezTo>
                      <a:cubicBezTo>
                        <a:pt x="642463" y="690103"/>
                        <a:pt x="639551" y="693436"/>
                        <a:pt x="636155" y="693436"/>
                      </a:cubicBezTo>
                      <a:cubicBezTo>
                        <a:pt x="632758" y="693436"/>
                        <a:pt x="629847" y="690103"/>
                        <a:pt x="629847" y="686213"/>
                      </a:cubicBezTo>
                      <a:cubicBezTo>
                        <a:pt x="629847" y="682324"/>
                        <a:pt x="632758" y="678990"/>
                        <a:pt x="636155" y="678990"/>
                      </a:cubicBezTo>
                      <a:close/>
                      <a:moveTo>
                        <a:pt x="617230" y="678990"/>
                      </a:moveTo>
                      <a:cubicBezTo>
                        <a:pt x="620627" y="678990"/>
                        <a:pt x="623538" y="682324"/>
                        <a:pt x="623538" y="686213"/>
                      </a:cubicBezTo>
                      <a:cubicBezTo>
                        <a:pt x="623538" y="690103"/>
                        <a:pt x="620627" y="693436"/>
                        <a:pt x="617230" y="693436"/>
                      </a:cubicBezTo>
                      <a:cubicBezTo>
                        <a:pt x="613833" y="693436"/>
                        <a:pt x="610922" y="690103"/>
                        <a:pt x="610922" y="686213"/>
                      </a:cubicBezTo>
                      <a:cubicBezTo>
                        <a:pt x="610922" y="682324"/>
                        <a:pt x="613833" y="678990"/>
                        <a:pt x="617230" y="678990"/>
                      </a:cubicBezTo>
                      <a:close/>
                      <a:moveTo>
                        <a:pt x="597820" y="678990"/>
                      </a:moveTo>
                      <a:cubicBezTo>
                        <a:pt x="601217" y="678990"/>
                        <a:pt x="604129" y="682324"/>
                        <a:pt x="604129" y="686213"/>
                      </a:cubicBezTo>
                      <a:cubicBezTo>
                        <a:pt x="604129" y="690103"/>
                        <a:pt x="601217" y="693436"/>
                        <a:pt x="597820" y="693436"/>
                      </a:cubicBezTo>
                      <a:cubicBezTo>
                        <a:pt x="594424" y="693436"/>
                        <a:pt x="591998" y="690103"/>
                        <a:pt x="591998" y="686213"/>
                      </a:cubicBezTo>
                      <a:cubicBezTo>
                        <a:pt x="591998" y="682324"/>
                        <a:pt x="594424" y="678990"/>
                        <a:pt x="597820" y="678990"/>
                      </a:cubicBezTo>
                      <a:close/>
                      <a:moveTo>
                        <a:pt x="578896" y="678990"/>
                      </a:moveTo>
                      <a:cubicBezTo>
                        <a:pt x="582293" y="678990"/>
                        <a:pt x="585204" y="682324"/>
                        <a:pt x="585204" y="686213"/>
                      </a:cubicBezTo>
                      <a:cubicBezTo>
                        <a:pt x="585204" y="690103"/>
                        <a:pt x="582293" y="693436"/>
                        <a:pt x="578896" y="693436"/>
                      </a:cubicBezTo>
                      <a:cubicBezTo>
                        <a:pt x="575499" y="693436"/>
                        <a:pt x="572588" y="690103"/>
                        <a:pt x="572588" y="686213"/>
                      </a:cubicBezTo>
                      <a:cubicBezTo>
                        <a:pt x="572588" y="682324"/>
                        <a:pt x="575499" y="678990"/>
                        <a:pt x="578896" y="678990"/>
                      </a:cubicBezTo>
                      <a:close/>
                      <a:moveTo>
                        <a:pt x="559971" y="678990"/>
                      </a:moveTo>
                      <a:cubicBezTo>
                        <a:pt x="563368" y="678990"/>
                        <a:pt x="565794" y="682324"/>
                        <a:pt x="565794" y="686213"/>
                      </a:cubicBezTo>
                      <a:cubicBezTo>
                        <a:pt x="565794" y="690103"/>
                        <a:pt x="563368" y="693436"/>
                        <a:pt x="559971" y="693436"/>
                      </a:cubicBezTo>
                      <a:cubicBezTo>
                        <a:pt x="556089" y="693436"/>
                        <a:pt x="553663" y="690103"/>
                        <a:pt x="553663" y="686213"/>
                      </a:cubicBezTo>
                      <a:cubicBezTo>
                        <a:pt x="553663" y="682324"/>
                        <a:pt x="556089" y="678990"/>
                        <a:pt x="559971" y="678990"/>
                      </a:cubicBezTo>
                      <a:close/>
                      <a:moveTo>
                        <a:pt x="540562" y="678990"/>
                      </a:moveTo>
                      <a:cubicBezTo>
                        <a:pt x="543958" y="678990"/>
                        <a:pt x="546870" y="682324"/>
                        <a:pt x="546870" y="686213"/>
                      </a:cubicBezTo>
                      <a:cubicBezTo>
                        <a:pt x="546870" y="690103"/>
                        <a:pt x="543958" y="693436"/>
                        <a:pt x="540562" y="693436"/>
                      </a:cubicBezTo>
                      <a:cubicBezTo>
                        <a:pt x="537165" y="693436"/>
                        <a:pt x="534254" y="690103"/>
                        <a:pt x="534254" y="686213"/>
                      </a:cubicBezTo>
                      <a:cubicBezTo>
                        <a:pt x="534254" y="682324"/>
                        <a:pt x="537165" y="678990"/>
                        <a:pt x="540562" y="678990"/>
                      </a:cubicBezTo>
                      <a:close/>
                      <a:moveTo>
                        <a:pt x="521637" y="678990"/>
                      </a:moveTo>
                      <a:cubicBezTo>
                        <a:pt x="525034" y="678990"/>
                        <a:pt x="527460" y="682324"/>
                        <a:pt x="527460" y="686213"/>
                      </a:cubicBezTo>
                      <a:cubicBezTo>
                        <a:pt x="527460" y="690103"/>
                        <a:pt x="525034" y="693436"/>
                        <a:pt x="521637" y="693436"/>
                      </a:cubicBezTo>
                      <a:cubicBezTo>
                        <a:pt x="518241" y="693436"/>
                        <a:pt x="515329" y="690103"/>
                        <a:pt x="515329" y="686213"/>
                      </a:cubicBezTo>
                      <a:cubicBezTo>
                        <a:pt x="515329" y="682324"/>
                        <a:pt x="518241" y="678990"/>
                        <a:pt x="521637" y="678990"/>
                      </a:cubicBezTo>
                      <a:close/>
                      <a:moveTo>
                        <a:pt x="502227" y="678990"/>
                      </a:moveTo>
                      <a:cubicBezTo>
                        <a:pt x="505624" y="678990"/>
                        <a:pt x="508536" y="682324"/>
                        <a:pt x="508536" y="686213"/>
                      </a:cubicBezTo>
                      <a:cubicBezTo>
                        <a:pt x="508536" y="690103"/>
                        <a:pt x="505624" y="693436"/>
                        <a:pt x="502227" y="693436"/>
                      </a:cubicBezTo>
                      <a:cubicBezTo>
                        <a:pt x="498831" y="693436"/>
                        <a:pt x="496405" y="690103"/>
                        <a:pt x="496405" y="686213"/>
                      </a:cubicBezTo>
                      <a:cubicBezTo>
                        <a:pt x="496405" y="682324"/>
                        <a:pt x="498831" y="678990"/>
                        <a:pt x="502227" y="678990"/>
                      </a:cubicBezTo>
                      <a:close/>
                      <a:moveTo>
                        <a:pt x="483303" y="678990"/>
                      </a:moveTo>
                      <a:cubicBezTo>
                        <a:pt x="486700" y="678990"/>
                        <a:pt x="489611" y="682324"/>
                        <a:pt x="489611" y="686213"/>
                      </a:cubicBezTo>
                      <a:cubicBezTo>
                        <a:pt x="489611" y="690103"/>
                        <a:pt x="486700" y="693436"/>
                        <a:pt x="483303" y="693436"/>
                      </a:cubicBezTo>
                      <a:cubicBezTo>
                        <a:pt x="479906" y="693436"/>
                        <a:pt x="476995" y="690103"/>
                        <a:pt x="476995" y="686213"/>
                      </a:cubicBezTo>
                      <a:cubicBezTo>
                        <a:pt x="476995" y="682324"/>
                        <a:pt x="479906" y="678990"/>
                        <a:pt x="483303" y="678990"/>
                      </a:cubicBezTo>
                      <a:close/>
                      <a:moveTo>
                        <a:pt x="463893" y="678990"/>
                      </a:moveTo>
                      <a:cubicBezTo>
                        <a:pt x="467290" y="678990"/>
                        <a:pt x="470201" y="682324"/>
                        <a:pt x="470201" y="686213"/>
                      </a:cubicBezTo>
                      <a:cubicBezTo>
                        <a:pt x="470201" y="690103"/>
                        <a:pt x="467290" y="693436"/>
                        <a:pt x="463893" y="693436"/>
                      </a:cubicBezTo>
                      <a:cubicBezTo>
                        <a:pt x="460497" y="693436"/>
                        <a:pt x="458070" y="690103"/>
                        <a:pt x="458070" y="686213"/>
                      </a:cubicBezTo>
                      <a:cubicBezTo>
                        <a:pt x="458070" y="682324"/>
                        <a:pt x="460497" y="678990"/>
                        <a:pt x="463893" y="678990"/>
                      </a:cubicBezTo>
                      <a:close/>
                      <a:moveTo>
                        <a:pt x="444969" y="678990"/>
                      </a:moveTo>
                      <a:cubicBezTo>
                        <a:pt x="448365" y="678990"/>
                        <a:pt x="451277" y="682324"/>
                        <a:pt x="451277" y="686213"/>
                      </a:cubicBezTo>
                      <a:cubicBezTo>
                        <a:pt x="451277" y="690103"/>
                        <a:pt x="448365" y="693436"/>
                        <a:pt x="444969" y="693436"/>
                      </a:cubicBezTo>
                      <a:cubicBezTo>
                        <a:pt x="441572" y="693436"/>
                        <a:pt x="438661" y="690103"/>
                        <a:pt x="438661" y="686213"/>
                      </a:cubicBezTo>
                      <a:cubicBezTo>
                        <a:pt x="438661" y="682324"/>
                        <a:pt x="441572" y="678990"/>
                        <a:pt x="444969" y="678990"/>
                      </a:cubicBezTo>
                      <a:close/>
                      <a:moveTo>
                        <a:pt x="426044" y="660098"/>
                      </a:moveTo>
                      <a:cubicBezTo>
                        <a:pt x="427985" y="660098"/>
                        <a:pt x="429441" y="661765"/>
                        <a:pt x="429441" y="663988"/>
                      </a:cubicBezTo>
                      <a:cubicBezTo>
                        <a:pt x="429441" y="666210"/>
                        <a:pt x="427985" y="668433"/>
                        <a:pt x="426044" y="668433"/>
                      </a:cubicBezTo>
                      <a:cubicBezTo>
                        <a:pt x="423618" y="668433"/>
                        <a:pt x="422162" y="666210"/>
                        <a:pt x="422162" y="663988"/>
                      </a:cubicBezTo>
                      <a:cubicBezTo>
                        <a:pt x="422162" y="661765"/>
                        <a:pt x="423618" y="660098"/>
                        <a:pt x="426044" y="660098"/>
                      </a:cubicBezTo>
                      <a:close/>
                      <a:moveTo>
                        <a:pt x="999602" y="657320"/>
                      </a:moveTo>
                      <a:cubicBezTo>
                        <a:pt x="1002999" y="657320"/>
                        <a:pt x="1005910" y="660098"/>
                        <a:pt x="1005910" y="663988"/>
                      </a:cubicBezTo>
                      <a:cubicBezTo>
                        <a:pt x="1005910" y="667877"/>
                        <a:pt x="1002999" y="671211"/>
                        <a:pt x="999602" y="671211"/>
                      </a:cubicBezTo>
                      <a:cubicBezTo>
                        <a:pt x="996206" y="671211"/>
                        <a:pt x="993779" y="667877"/>
                        <a:pt x="993779" y="663988"/>
                      </a:cubicBezTo>
                      <a:cubicBezTo>
                        <a:pt x="993779" y="660098"/>
                        <a:pt x="996206" y="657320"/>
                        <a:pt x="999602" y="657320"/>
                      </a:cubicBezTo>
                      <a:close/>
                      <a:moveTo>
                        <a:pt x="980678" y="657320"/>
                      </a:moveTo>
                      <a:cubicBezTo>
                        <a:pt x="984074" y="657320"/>
                        <a:pt x="986986" y="660098"/>
                        <a:pt x="986986" y="663988"/>
                      </a:cubicBezTo>
                      <a:cubicBezTo>
                        <a:pt x="986986" y="667877"/>
                        <a:pt x="984074" y="671211"/>
                        <a:pt x="980678" y="671211"/>
                      </a:cubicBezTo>
                      <a:cubicBezTo>
                        <a:pt x="977281" y="671211"/>
                        <a:pt x="974370" y="667877"/>
                        <a:pt x="974370" y="663988"/>
                      </a:cubicBezTo>
                      <a:cubicBezTo>
                        <a:pt x="974370" y="660098"/>
                        <a:pt x="977281" y="657320"/>
                        <a:pt x="980678" y="657320"/>
                      </a:cubicBezTo>
                      <a:close/>
                      <a:moveTo>
                        <a:pt x="961268" y="657320"/>
                      </a:moveTo>
                      <a:cubicBezTo>
                        <a:pt x="964665" y="657320"/>
                        <a:pt x="967576" y="660098"/>
                        <a:pt x="967576" y="663988"/>
                      </a:cubicBezTo>
                      <a:cubicBezTo>
                        <a:pt x="967576" y="667877"/>
                        <a:pt x="964665" y="671211"/>
                        <a:pt x="961268" y="671211"/>
                      </a:cubicBezTo>
                      <a:cubicBezTo>
                        <a:pt x="957871" y="671211"/>
                        <a:pt x="955445" y="667877"/>
                        <a:pt x="955445" y="663988"/>
                      </a:cubicBezTo>
                      <a:cubicBezTo>
                        <a:pt x="955445" y="660098"/>
                        <a:pt x="957871" y="657320"/>
                        <a:pt x="961268" y="657320"/>
                      </a:cubicBezTo>
                      <a:close/>
                      <a:moveTo>
                        <a:pt x="942343" y="657320"/>
                      </a:moveTo>
                      <a:cubicBezTo>
                        <a:pt x="945740" y="657320"/>
                        <a:pt x="948652" y="660098"/>
                        <a:pt x="948652" y="663988"/>
                      </a:cubicBezTo>
                      <a:cubicBezTo>
                        <a:pt x="948652" y="667877"/>
                        <a:pt x="945740" y="671211"/>
                        <a:pt x="942343" y="671211"/>
                      </a:cubicBezTo>
                      <a:cubicBezTo>
                        <a:pt x="938947" y="671211"/>
                        <a:pt x="936035" y="667877"/>
                        <a:pt x="936035" y="663988"/>
                      </a:cubicBezTo>
                      <a:cubicBezTo>
                        <a:pt x="936035" y="660098"/>
                        <a:pt x="938947" y="657320"/>
                        <a:pt x="942343" y="657320"/>
                      </a:cubicBezTo>
                      <a:close/>
                      <a:moveTo>
                        <a:pt x="923419" y="657320"/>
                      </a:moveTo>
                      <a:cubicBezTo>
                        <a:pt x="926816" y="657320"/>
                        <a:pt x="929242" y="660098"/>
                        <a:pt x="929242" y="663988"/>
                      </a:cubicBezTo>
                      <a:cubicBezTo>
                        <a:pt x="929242" y="667877"/>
                        <a:pt x="926816" y="671211"/>
                        <a:pt x="923419" y="671211"/>
                      </a:cubicBezTo>
                      <a:cubicBezTo>
                        <a:pt x="920022" y="671211"/>
                        <a:pt x="917111" y="667877"/>
                        <a:pt x="917111" y="663988"/>
                      </a:cubicBezTo>
                      <a:cubicBezTo>
                        <a:pt x="917111" y="660098"/>
                        <a:pt x="920022" y="657320"/>
                        <a:pt x="923419" y="657320"/>
                      </a:cubicBezTo>
                      <a:close/>
                      <a:moveTo>
                        <a:pt x="904009" y="657320"/>
                      </a:moveTo>
                      <a:cubicBezTo>
                        <a:pt x="907406" y="657320"/>
                        <a:pt x="910317" y="660098"/>
                        <a:pt x="910317" y="663988"/>
                      </a:cubicBezTo>
                      <a:cubicBezTo>
                        <a:pt x="910317" y="667877"/>
                        <a:pt x="907406" y="671211"/>
                        <a:pt x="904009" y="671211"/>
                      </a:cubicBezTo>
                      <a:cubicBezTo>
                        <a:pt x="900613" y="671211"/>
                        <a:pt x="897701" y="667877"/>
                        <a:pt x="897701" y="663988"/>
                      </a:cubicBezTo>
                      <a:cubicBezTo>
                        <a:pt x="897701" y="660098"/>
                        <a:pt x="900613" y="657320"/>
                        <a:pt x="904009" y="657320"/>
                      </a:cubicBezTo>
                      <a:close/>
                      <a:moveTo>
                        <a:pt x="885085" y="657320"/>
                      </a:moveTo>
                      <a:cubicBezTo>
                        <a:pt x="888481" y="657320"/>
                        <a:pt x="890908" y="660098"/>
                        <a:pt x="890908" y="663988"/>
                      </a:cubicBezTo>
                      <a:cubicBezTo>
                        <a:pt x="890908" y="667877"/>
                        <a:pt x="888481" y="671211"/>
                        <a:pt x="885085" y="671211"/>
                      </a:cubicBezTo>
                      <a:cubicBezTo>
                        <a:pt x="881688" y="671211"/>
                        <a:pt x="878777" y="667877"/>
                        <a:pt x="878777" y="663988"/>
                      </a:cubicBezTo>
                      <a:cubicBezTo>
                        <a:pt x="878777" y="660098"/>
                        <a:pt x="881688" y="657320"/>
                        <a:pt x="885085" y="657320"/>
                      </a:cubicBezTo>
                      <a:close/>
                      <a:moveTo>
                        <a:pt x="636155" y="657320"/>
                      </a:moveTo>
                      <a:cubicBezTo>
                        <a:pt x="639551" y="657320"/>
                        <a:pt x="642463" y="660098"/>
                        <a:pt x="642463" y="663988"/>
                      </a:cubicBezTo>
                      <a:cubicBezTo>
                        <a:pt x="642463" y="667877"/>
                        <a:pt x="639551" y="671211"/>
                        <a:pt x="636155" y="671211"/>
                      </a:cubicBezTo>
                      <a:cubicBezTo>
                        <a:pt x="632758" y="671211"/>
                        <a:pt x="629847" y="667877"/>
                        <a:pt x="629847" y="663988"/>
                      </a:cubicBezTo>
                      <a:cubicBezTo>
                        <a:pt x="629847" y="660098"/>
                        <a:pt x="632758" y="657320"/>
                        <a:pt x="636155" y="657320"/>
                      </a:cubicBezTo>
                      <a:close/>
                      <a:moveTo>
                        <a:pt x="617230" y="657320"/>
                      </a:moveTo>
                      <a:cubicBezTo>
                        <a:pt x="620627" y="657320"/>
                        <a:pt x="623538" y="660098"/>
                        <a:pt x="623538" y="663988"/>
                      </a:cubicBezTo>
                      <a:cubicBezTo>
                        <a:pt x="623538" y="667877"/>
                        <a:pt x="620627" y="671211"/>
                        <a:pt x="617230" y="671211"/>
                      </a:cubicBezTo>
                      <a:cubicBezTo>
                        <a:pt x="613833" y="671211"/>
                        <a:pt x="610922" y="667877"/>
                        <a:pt x="610922" y="663988"/>
                      </a:cubicBezTo>
                      <a:cubicBezTo>
                        <a:pt x="610922" y="660098"/>
                        <a:pt x="613833" y="657320"/>
                        <a:pt x="617230" y="657320"/>
                      </a:cubicBezTo>
                      <a:close/>
                      <a:moveTo>
                        <a:pt x="597820" y="657320"/>
                      </a:moveTo>
                      <a:cubicBezTo>
                        <a:pt x="601217" y="657320"/>
                        <a:pt x="604129" y="660098"/>
                        <a:pt x="604129" y="663988"/>
                      </a:cubicBezTo>
                      <a:cubicBezTo>
                        <a:pt x="604129" y="667877"/>
                        <a:pt x="601217" y="671211"/>
                        <a:pt x="597820" y="671211"/>
                      </a:cubicBezTo>
                      <a:cubicBezTo>
                        <a:pt x="594424" y="671211"/>
                        <a:pt x="591998" y="667877"/>
                        <a:pt x="591998" y="663988"/>
                      </a:cubicBezTo>
                      <a:cubicBezTo>
                        <a:pt x="591998" y="660098"/>
                        <a:pt x="594424" y="657320"/>
                        <a:pt x="597820" y="657320"/>
                      </a:cubicBezTo>
                      <a:close/>
                      <a:moveTo>
                        <a:pt x="578896" y="657320"/>
                      </a:moveTo>
                      <a:cubicBezTo>
                        <a:pt x="582293" y="657320"/>
                        <a:pt x="585204" y="660098"/>
                        <a:pt x="585204" y="663988"/>
                      </a:cubicBezTo>
                      <a:cubicBezTo>
                        <a:pt x="585204" y="667877"/>
                        <a:pt x="582293" y="671211"/>
                        <a:pt x="578896" y="671211"/>
                      </a:cubicBezTo>
                      <a:cubicBezTo>
                        <a:pt x="575499" y="671211"/>
                        <a:pt x="572588" y="667877"/>
                        <a:pt x="572588" y="663988"/>
                      </a:cubicBezTo>
                      <a:cubicBezTo>
                        <a:pt x="572588" y="660098"/>
                        <a:pt x="575499" y="657320"/>
                        <a:pt x="578896" y="657320"/>
                      </a:cubicBezTo>
                      <a:close/>
                      <a:moveTo>
                        <a:pt x="559971" y="657320"/>
                      </a:moveTo>
                      <a:cubicBezTo>
                        <a:pt x="563368" y="657320"/>
                        <a:pt x="565794" y="660098"/>
                        <a:pt x="565794" y="663988"/>
                      </a:cubicBezTo>
                      <a:cubicBezTo>
                        <a:pt x="565794" y="667877"/>
                        <a:pt x="563368" y="671211"/>
                        <a:pt x="559971" y="671211"/>
                      </a:cubicBezTo>
                      <a:cubicBezTo>
                        <a:pt x="556089" y="671211"/>
                        <a:pt x="553663" y="667877"/>
                        <a:pt x="553663" y="663988"/>
                      </a:cubicBezTo>
                      <a:cubicBezTo>
                        <a:pt x="553663" y="660098"/>
                        <a:pt x="556089" y="657320"/>
                        <a:pt x="559971" y="657320"/>
                      </a:cubicBezTo>
                      <a:close/>
                      <a:moveTo>
                        <a:pt x="540562" y="657320"/>
                      </a:moveTo>
                      <a:cubicBezTo>
                        <a:pt x="543958" y="657320"/>
                        <a:pt x="546870" y="660098"/>
                        <a:pt x="546870" y="663988"/>
                      </a:cubicBezTo>
                      <a:cubicBezTo>
                        <a:pt x="546870" y="667877"/>
                        <a:pt x="543958" y="671211"/>
                        <a:pt x="540562" y="671211"/>
                      </a:cubicBezTo>
                      <a:cubicBezTo>
                        <a:pt x="537165" y="671211"/>
                        <a:pt x="534254" y="667877"/>
                        <a:pt x="534254" y="663988"/>
                      </a:cubicBezTo>
                      <a:cubicBezTo>
                        <a:pt x="534254" y="660098"/>
                        <a:pt x="537165" y="657320"/>
                        <a:pt x="540562" y="657320"/>
                      </a:cubicBezTo>
                      <a:close/>
                      <a:moveTo>
                        <a:pt x="521637" y="657320"/>
                      </a:moveTo>
                      <a:cubicBezTo>
                        <a:pt x="525034" y="657320"/>
                        <a:pt x="527460" y="660098"/>
                        <a:pt x="527460" y="663988"/>
                      </a:cubicBezTo>
                      <a:cubicBezTo>
                        <a:pt x="527460" y="667877"/>
                        <a:pt x="525034" y="671211"/>
                        <a:pt x="521637" y="671211"/>
                      </a:cubicBezTo>
                      <a:cubicBezTo>
                        <a:pt x="518241" y="671211"/>
                        <a:pt x="515329" y="667877"/>
                        <a:pt x="515329" y="663988"/>
                      </a:cubicBezTo>
                      <a:cubicBezTo>
                        <a:pt x="515329" y="660098"/>
                        <a:pt x="518241" y="657320"/>
                        <a:pt x="521637" y="657320"/>
                      </a:cubicBezTo>
                      <a:close/>
                      <a:moveTo>
                        <a:pt x="502227" y="657320"/>
                      </a:moveTo>
                      <a:cubicBezTo>
                        <a:pt x="505624" y="657320"/>
                        <a:pt x="508536" y="660098"/>
                        <a:pt x="508536" y="663988"/>
                      </a:cubicBezTo>
                      <a:cubicBezTo>
                        <a:pt x="508536" y="667877"/>
                        <a:pt x="505624" y="671211"/>
                        <a:pt x="502227" y="671211"/>
                      </a:cubicBezTo>
                      <a:cubicBezTo>
                        <a:pt x="498831" y="671211"/>
                        <a:pt x="496405" y="667877"/>
                        <a:pt x="496405" y="663988"/>
                      </a:cubicBezTo>
                      <a:cubicBezTo>
                        <a:pt x="496405" y="660098"/>
                        <a:pt x="498831" y="657320"/>
                        <a:pt x="502227" y="657320"/>
                      </a:cubicBezTo>
                      <a:close/>
                      <a:moveTo>
                        <a:pt x="483303" y="657320"/>
                      </a:moveTo>
                      <a:cubicBezTo>
                        <a:pt x="486700" y="657320"/>
                        <a:pt x="489611" y="660098"/>
                        <a:pt x="489611" y="663988"/>
                      </a:cubicBezTo>
                      <a:cubicBezTo>
                        <a:pt x="489611" y="667877"/>
                        <a:pt x="486700" y="671211"/>
                        <a:pt x="483303" y="671211"/>
                      </a:cubicBezTo>
                      <a:cubicBezTo>
                        <a:pt x="479906" y="671211"/>
                        <a:pt x="476995" y="667877"/>
                        <a:pt x="476995" y="663988"/>
                      </a:cubicBezTo>
                      <a:cubicBezTo>
                        <a:pt x="476995" y="660098"/>
                        <a:pt x="479906" y="657320"/>
                        <a:pt x="483303" y="657320"/>
                      </a:cubicBezTo>
                      <a:close/>
                      <a:moveTo>
                        <a:pt x="463893" y="657320"/>
                      </a:moveTo>
                      <a:cubicBezTo>
                        <a:pt x="467290" y="657320"/>
                        <a:pt x="470201" y="660098"/>
                        <a:pt x="470201" y="663988"/>
                      </a:cubicBezTo>
                      <a:cubicBezTo>
                        <a:pt x="470201" y="667877"/>
                        <a:pt x="467290" y="671211"/>
                        <a:pt x="463893" y="671211"/>
                      </a:cubicBezTo>
                      <a:cubicBezTo>
                        <a:pt x="460497" y="671211"/>
                        <a:pt x="458070" y="667877"/>
                        <a:pt x="458070" y="663988"/>
                      </a:cubicBezTo>
                      <a:cubicBezTo>
                        <a:pt x="458070" y="660098"/>
                        <a:pt x="460497" y="657320"/>
                        <a:pt x="463893" y="657320"/>
                      </a:cubicBezTo>
                      <a:close/>
                      <a:moveTo>
                        <a:pt x="444969" y="657320"/>
                      </a:moveTo>
                      <a:cubicBezTo>
                        <a:pt x="448365" y="657320"/>
                        <a:pt x="451277" y="660098"/>
                        <a:pt x="451277" y="663988"/>
                      </a:cubicBezTo>
                      <a:cubicBezTo>
                        <a:pt x="451277" y="667877"/>
                        <a:pt x="448365" y="671211"/>
                        <a:pt x="444969" y="671211"/>
                      </a:cubicBezTo>
                      <a:cubicBezTo>
                        <a:pt x="441572" y="671211"/>
                        <a:pt x="438661" y="667877"/>
                        <a:pt x="438661" y="663988"/>
                      </a:cubicBezTo>
                      <a:cubicBezTo>
                        <a:pt x="438661" y="660098"/>
                        <a:pt x="441572" y="657320"/>
                        <a:pt x="444969" y="657320"/>
                      </a:cubicBezTo>
                      <a:close/>
                      <a:moveTo>
                        <a:pt x="426044" y="640095"/>
                      </a:moveTo>
                      <a:cubicBezTo>
                        <a:pt x="427015" y="640095"/>
                        <a:pt x="427985" y="641206"/>
                        <a:pt x="427985" y="642318"/>
                      </a:cubicBezTo>
                      <a:cubicBezTo>
                        <a:pt x="427985" y="643429"/>
                        <a:pt x="427015" y="644540"/>
                        <a:pt x="426044" y="644540"/>
                      </a:cubicBezTo>
                      <a:cubicBezTo>
                        <a:pt x="424588" y="644540"/>
                        <a:pt x="423618" y="643429"/>
                        <a:pt x="423618" y="642318"/>
                      </a:cubicBezTo>
                      <a:cubicBezTo>
                        <a:pt x="423618" y="641206"/>
                        <a:pt x="424588" y="640095"/>
                        <a:pt x="426044" y="640095"/>
                      </a:cubicBezTo>
                      <a:close/>
                      <a:moveTo>
                        <a:pt x="1019012" y="635094"/>
                      </a:moveTo>
                      <a:cubicBezTo>
                        <a:pt x="1022409" y="635094"/>
                        <a:pt x="1024835" y="638428"/>
                        <a:pt x="1024835" y="642318"/>
                      </a:cubicBezTo>
                      <a:cubicBezTo>
                        <a:pt x="1024835" y="646207"/>
                        <a:pt x="1022409" y="649541"/>
                        <a:pt x="1019012" y="649541"/>
                      </a:cubicBezTo>
                      <a:cubicBezTo>
                        <a:pt x="1015615" y="649541"/>
                        <a:pt x="1012704" y="646207"/>
                        <a:pt x="1012704" y="642318"/>
                      </a:cubicBezTo>
                      <a:cubicBezTo>
                        <a:pt x="1012704" y="638428"/>
                        <a:pt x="1015615" y="635094"/>
                        <a:pt x="1019012" y="635094"/>
                      </a:cubicBezTo>
                      <a:close/>
                      <a:moveTo>
                        <a:pt x="999602" y="635094"/>
                      </a:moveTo>
                      <a:cubicBezTo>
                        <a:pt x="1002999" y="635094"/>
                        <a:pt x="1005910" y="638428"/>
                        <a:pt x="1005910" y="642318"/>
                      </a:cubicBezTo>
                      <a:cubicBezTo>
                        <a:pt x="1005910" y="646207"/>
                        <a:pt x="1002999" y="649541"/>
                        <a:pt x="999602" y="649541"/>
                      </a:cubicBezTo>
                      <a:cubicBezTo>
                        <a:pt x="996206" y="649541"/>
                        <a:pt x="993779" y="646207"/>
                        <a:pt x="993779" y="642318"/>
                      </a:cubicBezTo>
                      <a:cubicBezTo>
                        <a:pt x="993779" y="638428"/>
                        <a:pt x="996206" y="635094"/>
                        <a:pt x="999602" y="635094"/>
                      </a:cubicBezTo>
                      <a:close/>
                      <a:moveTo>
                        <a:pt x="980678" y="635094"/>
                      </a:moveTo>
                      <a:cubicBezTo>
                        <a:pt x="984074" y="635094"/>
                        <a:pt x="986986" y="638428"/>
                        <a:pt x="986986" y="642318"/>
                      </a:cubicBezTo>
                      <a:cubicBezTo>
                        <a:pt x="986986" y="646207"/>
                        <a:pt x="984074" y="649541"/>
                        <a:pt x="980678" y="649541"/>
                      </a:cubicBezTo>
                      <a:cubicBezTo>
                        <a:pt x="977281" y="649541"/>
                        <a:pt x="974370" y="646207"/>
                        <a:pt x="974370" y="642318"/>
                      </a:cubicBezTo>
                      <a:cubicBezTo>
                        <a:pt x="974370" y="638428"/>
                        <a:pt x="977281" y="635094"/>
                        <a:pt x="980678" y="635094"/>
                      </a:cubicBezTo>
                      <a:close/>
                      <a:moveTo>
                        <a:pt x="961268" y="635094"/>
                      </a:moveTo>
                      <a:cubicBezTo>
                        <a:pt x="964665" y="635094"/>
                        <a:pt x="967576" y="638428"/>
                        <a:pt x="967576" y="642318"/>
                      </a:cubicBezTo>
                      <a:cubicBezTo>
                        <a:pt x="967576" y="646207"/>
                        <a:pt x="964665" y="649541"/>
                        <a:pt x="961268" y="649541"/>
                      </a:cubicBezTo>
                      <a:cubicBezTo>
                        <a:pt x="957871" y="649541"/>
                        <a:pt x="955445" y="646207"/>
                        <a:pt x="955445" y="642318"/>
                      </a:cubicBezTo>
                      <a:cubicBezTo>
                        <a:pt x="955445" y="638428"/>
                        <a:pt x="957871" y="635094"/>
                        <a:pt x="961268" y="635094"/>
                      </a:cubicBezTo>
                      <a:close/>
                      <a:moveTo>
                        <a:pt x="942343" y="635094"/>
                      </a:moveTo>
                      <a:cubicBezTo>
                        <a:pt x="945740" y="635094"/>
                        <a:pt x="948652" y="638428"/>
                        <a:pt x="948652" y="642318"/>
                      </a:cubicBezTo>
                      <a:cubicBezTo>
                        <a:pt x="948652" y="646207"/>
                        <a:pt x="945740" y="649541"/>
                        <a:pt x="942343" y="649541"/>
                      </a:cubicBezTo>
                      <a:cubicBezTo>
                        <a:pt x="938947" y="649541"/>
                        <a:pt x="936035" y="646207"/>
                        <a:pt x="936035" y="642318"/>
                      </a:cubicBezTo>
                      <a:cubicBezTo>
                        <a:pt x="936035" y="638428"/>
                        <a:pt x="938947" y="635094"/>
                        <a:pt x="942343" y="635094"/>
                      </a:cubicBezTo>
                      <a:close/>
                      <a:moveTo>
                        <a:pt x="923419" y="635094"/>
                      </a:moveTo>
                      <a:cubicBezTo>
                        <a:pt x="926816" y="635094"/>
                        <a:pt x="929242" y="638428"/>
                        <a:pt x="929242" y="642318"/>
                      </a:cubicBezTo>
                      <a:cubicBezTo>
                        <a:pt x="929242" y="646207"/>
                        <a:pt x="926816" y="649541"/>
                        <a:pt x="923419" y="649541"/>
                      </a:cubicBezTo>
                      <a:cubicBezTo>
                        <a:pt x="920022" y="649541"/>
                        <a:pt x="917111" y="646207"/>
                        <a:pt x="917111" y="642318"/>
                      </a:cubicBezTo>
                      <a:cubicBezTo>
                        <a:pt x="917111" y="638428"/>
                        <a:pt x="920022" y="635094"/>
                        <a:pt x="923419" y="635094"/>
                      </a:cubicBezTo>
                      <a:close/>
                      <a:moveTo>
                        <a:pt x="904009" y="635094"/>
                      </a:moveTo>
                      <a:cubicBezTo>
                        <a:pt x="907406" y="635094"/>
                        <a:pt x="910317" y="638428"/>
                        <a:pt x="910317" y="642318"/>
                      </a:cubicBezTo>
                      <a:cubicBezTo>
                        <a:pt x="910317" y="646207"/>
                        <a:pt x="907406" y="649541"/>
                        <a:pt x="904009" y="649541"/>
                      </a:cubicBezTo>
                      <a:cubicBezTo>
                        <a:pt x="900613" y="649541"/>
                        <a:pt x="897701" y="646207"/>
                        <a:pt x="897701" y="642318"/>
                      </a:cubicBezTo>
                      <a:cubicBezTo>
                        <a:pt x="897701" y="638428"/>
                        <a:pt x="900613" y="635094"/>
                        <a:pt x="904009" y="635094"/>
                      </a:cubicBezTo>
                      <a:close/>
                      <a:moveTo>
                        <a:pt x="885085" y="635094"/>
                      </a:moveTo>
                      <a:cubicBezTo>
                        <a:pt x="888481" y="635094"/>
                        <a:pt x="890908" y="638428"/>
                        <a:pt x="890908" y="642318"/>
                      </a:cubicBezTo>
                      <a:cubicBezTo>
                        <a:pt x="890908" y="646207"/>
                        <a:pt x="888481" y="649541"/>
                        <a:pt x="885085" y="649541"/>
                      </a:cubicBezTo>
                      <a:cubicBezTo>
                        <a:pt x="881688" y="649541"/>
                        <a:pt x="878777" y="646207"/>
                        <a:pt x="878777" y="642318"/>
                      </a:cubicBezTo>
                      <a:cubicBezTo>
                        <a:pt x="878777" y="638428"/>
                        <a:pt x="881688" y="635094"/>
                        <a:pt x="885085" y="635094"/>
                      </a:cubicBezTo>
                      <a:close/>
                      <a:moveTo>
                        <a:pt x="597820" y="635094"/>
                      </a:moveTo>
                      <a:cubicBezTo>
                        <a:pt x="601217" y="635094"/>
                        <a:pt x="604129" y="638428"/>
                        <a:pt x="604129" y="642318"/>
                      </a:cubicBezTo>
                      <a:cubicBezTo>
                        <a:pt x="604129" y="646207"/>
                        <a:pt x="601217" y="649541"/>
                        <a:pt x="597820" y="649541"/>
                      </a:cubicBezTo>
                      <a:cubicBezTo>
                        <a:pt x="594424" y="649541"/>
                        <a:pt x="591998" y="646207"/>
                        <a:pt x="591998" y="642318"/>
                      </a:cubicBezTo>
                      <a:cubicBezTo>
                        <a:pt x="591998" y="638428"/>
                        <a:pt x="594424" y="635094"/>
                        <a:pt x="597820" y="635094"/>
                      </a:cubicBezTo>
                      <a:close/>
                      <a:moveTo>
                        <a:pt x="578896" y="635094"/>
                      </a:moveTo>
                      <a:cubicBezTo>
                        <a:pt x="582293" y="635094"/>
                        <a:pt x="585204" y="638428"/>
                        <a:pt x="585204" y="642318"/>
                      </a:cubicBezTo>
                      <a:cubicBezTo>
                        <a:pt x="585204" y="646207"/>
                        <a:pt x="582293" y="649541"/>
                        <a:pt x="578896" y="649541"/>
                      </a:cubicBezTo>
                      <a:cubicBezTo>
                        <a:pt x="575499" y="649541"/>
                        <a:pt x="572588" y="646207"/>
                        <a:pt x="572588" y="642318"/>
                      </a:cubicBezTo>
                      <a:cubicBezTo>
                        <a:pt x="572588" y="638428"/>
                        <a:pt x="575499" y="635094"/>
                        <a:pt x="578896" y="635094"/>
                      </a:cubicBezTo>
                      <a:close/>
                      <a:moveTo>
                        <a:pt x="559971" y="635094"/>
                      </a:moveTo>
                      <a:cubicBezTo>
                        <a:pt x="563368" y="635094"/>
                        <a:pt x="565794" y="638428"/>
                        <a:pt x="565794" y="642318"/>
                      </a:cubicBezTo>
                      <a:cubicBezTo>
                        <a:pt x="565794" y="646207"/>
                        <a:pt x="563368" y="649541"/>
                        <a:pt x="559971" y="649541"/>
                      </a:cubicBezTo>
                      <a:cubicBezTo>
                        <a:pt x="556089" y="649541"/>
                        <a:pt x="553663" y="646207"/>
                        <a:pt x="553663" y="642318"/>
                      </a:cubicBezTo>
                      <a:cubicBezTo>
                        <a:pt x="553663" y="638428"/>
                        <a:pt x="556089" y="635094"/>
                        <a:pt x="559971" y="635094"/>
                      </a:cubicBezTo>
                      <a:close/>
                      <a:moveTo>
                        <a:pt x="540562" y="635094"/>
                      </a:moveTo>
                      <a:cubicBezTo>
                        <a:pt x="543958" y="635094"/>
                        <a:pt x="546870" y="638428"/>
                        <a:pt x="546870" y="642318"/>
                      </a:cubicBezTo>
                      <a:cubicBezTo>
                        <a:pt x="546870" y="646207"/>
                        <a:pt x="543958" y="649541"/>
                        <a:pt x="540562" y="649541"/>
                      </a:cubicBezTo>
                      <a:cubicBezTo>
                        <a:pt x="537165" y="649541"/>
                        <a:pt x="534254" y="646207"/>
                        <a:pt x="534254" y="642318"/>
                      </a:cubicBezTo>
                      <a:cubicBezTo>
                        <a:pt x="534254" y="638428"/>
                        <a:pt x="537165" y="635094"/>
                        <a:pt x="540562" y="635094"/>
                      </a:cubicBezTo>
                      <a:close/>
                      <a:moveTo>
                        <a:pt x="521637" y="635094"/>
                      </a:moveTo>
                      <a:cubicBezTo>
                        <a:pt x="525034" y="635094"/>
                        <a:pt x="527460" y="638428"/>
                        <a:pt x="527460" y="642318"/>
                      </a:cubicBezTo>
                      <a:cubicBezTo>
                        <a:pt x="527460" y="646207"/>
                        <a:pt x="525034" y="649541"/>
                        <a:pt x="521637" y="649541"/>
                      </a:cubicBezTo>
                      <a:cubicBezTo>
                        <a:pt x="518241" y="649541"/>
                        <a:pt x="515329" y="646207"/>
                        <a:pt x="515329" y="642318"/>
                      </a:cubicBezTo>
                      <a:cubicBezTo>
                        <a:pt x="515329" y="638428"/>
                        <a:pt x="518241" y="635094"/>
                        <a:pt x="521637" y="635094"/>
                      </a:cubicBezTo>
                      <a:close/>
                      <a:moveTo>
                        <a:pt x="502227" y="635094"/>
                      </a:moveTo>
                      <a:cubicBezTo>
                        <a:pt x="505624" y="635094"/>
                        <a:pt x="508536" y="638428"/>
                        <a:pt x="508536" y="642318"/>
                      </a:cubicBezTo>
                      <a:cubicBezTo>
                        <a:pt x="508536" y="646207"/>
                        <a:pt x="505624" y="649541"/>
                        <a:pt x="502227" y="649541"/>
                      </a:cubicBezTo>
                      <a:cubicBezTo>
                        <a:pt x="498831" y="649541"/>
                        <a:pt x="496405" y="646207"/>
                        <a:pt x="496405" y="642318"/>
                      </a:cubicBezTo>
                      <a:cubicBezTo>
                        <a:pt x="496405" y="638428"/>
                        <a:pt x="498831" y="635094"/>
                        <a:pt x="502227" y="635094"/>
                      </a:cubicBezTo>
                      <a:close/>
                      <a:moveTo>
                        <a:pt x="483303" y="635094"/>
                      </a:moveTo>
                      <a:cubicBezTo>
                        <a:pt x="486700" y="635094"/>
                        <a:pt x="489611" y="638428"/>
                        <a:pt x="489611" y="642318"/>
                      </a:cubicBezTo>
                      <a:cubicBezTo>
                        <a:pt x="489611" y="646207"/>
                        <a:pt x="486700" y="649541"/>
                        <a:pt x="483303" y="649541"/>
                      </a:cubicBezTo>
                      <a:cubicBezTo>
                        <a:pt x="479906" y="649541"/>
                        <a:pt x="476995" y="646207"/>
                        <a:pt x="476995" y="642318"/>
                      </a:cubicBezTo>
                      <a:cubicBezTo>
                        <a:pt x="476995" y="638428"/>
                        <a:pt x="479906" y="635094"/>
                        <a:pt x="483303" y="635094"/>
                      </a:cubicBezTo>
                      <a:close/>
                      <a:moveTo>
                        <a:pt x="463893" y="635094"/>
                      </a:moveTo>
                      <a:cubicBezTo>
                        <a:pt x="467290" y="635094"/>
                        <a:pt x="470201" y="638428"/>
                        <a:pt x="470201" y="642318"/>
                      </a:cubicBezTo>
                      <a:cubicBezTo>
                        <a:pt x="470201" y="646207"/>
                        <a:pt x="467290" y="649541"/>
                        <a:pt x="463893" y="649541"/>
                      </a:cubicBezTo>
                      <a:cubicBezTo>
                        <a:pt x="460497" y="649541"/>
                        <a:pt x="458070" y="646207"/>
                        <a:pt x="458070" y="642318"/>
                      </a:cubicBezTo>
                      <a:cubicBezTo>
                        <a:pt x="458070" y="638428"/>
                        <a:pt x="460497" y="635094"/>
                        <a:pt x="463893" y="635094"/>
                      </a:cubicBezTo>
                      <a:close/>
                      <a:moveTo>
                        <a:pt x="444969" y="635094"/>
                      </a:moveTo>
                      <a:cubicBezTo>
                        <a:pt x="448365" y="635094"/>
                        <a:pt x="451277" y="638428"/>
                        <a:pt x="451277" y="642318"/>
                      </a:cubicBezTo>
                      <a:cubicBezTo>
                        <a:pt x="451277" y="646207"/>
                        <a:pt x="448365" y="649541"/>
                        <a:pt x="444969" y="649541"/>
                      </a:cubicBezTo>
                      <a:cubicBezTo>
                        <a:pt x="441572" y="649541"/>
                        <a:pt x="438661" y="646207"/>
                        <a:pt x="438661" y="642318"/>
                      </a:cubicBezTo>
                      <a:cubicBezTo>
                        <a:pt x="438661" y="638428"/>
                        <a:pt x="441572" y="635094"/>
                        <a:pt x="444969" y="635094"/>
                      </a:cubicBezTo>
                      <a:close/>
                      <a:moveTo>
                        <a:pt x="1037936" y="613425"/>
                      </a:moveTo>
                      <a:cubicBezTo>
                        <a:pt x="1041333" y="613425"/>
                        <a:pt x="1044245" y="616758"/>
                        <a:pt x="1044245" y="620648"/>
                      </a:cubicBezTo>
                      <a:cubicBezTo>
                        <a:pt x="1044245" y="624537"/>
                        <a:pt x="1041333" y="627316"/>
                        <a:pt x="1037936" y="627316"/>
                      </a:cubicBezTo>
                      <a:cubicBezTo>
                        <a:pt x="1034540" y="627316"/>
                        <a:pt x="1031628" y="624537"/>
                        <a:pt x="1031628" y="620648"/>
                      </a:cubicBezTo>
                      <a:cubicBezTo>
                        <a:pt x="1031628" y="616758"/>
                        <a:pt x="1034540" y="613425"/>
                        <a:pt x="1037936" y="613425"/>
                      </a:cubicBezTo>
                      <a:close/>
                      <a:moveTo>
                        <a:pt x="1019012" y="613425"/>
                      </a:moveTo>
                      <a:cubicBezTo>
                        <a:pt x="1022409" y="613425"/>
                        <a:pt x="1024835" y="616758"/>
                        <a:pt x="1024835" y="620648"/>
                      </a:cubicBezTo>
                      <a:cubicBezTo>
                        <a:pt x="1024835" y="624537"/>
                        <a:pt x="1022409" y="627316"/>
                        <a:pt x="1019012" y="627316"/>
                      </a:cubicBezTo>
                      <a:cubicBezTo>
                        <a:pt x="1015615" y="627316"/>
                        <a:pt x="1012704" y="624537"/>
                        <a:pt x="1012704" y="620648"/>
                      </a:cubicBezTo>
                      <a:cubicBezTo>
                        <a:pt x="1012704" y="616758"/>
                        <a:pt x="1015615" y="613425"/>
                        <a:pt x="1019012" y="613425"/>
                      </a:cubicBezTo>
                      <a:close/>
                      <a:moveTo>
                        <a:pt x="999602" y="613425"/>
                      </a:moveTo>
                      <a:cubicBezTo>
                        <a:pt x="1002999" y="613425"/>
                        <a:pt x="1005910" y="616758"/>
                        <a:pt x="1005910" y="620648"/>
                      </a:cubicBezTo>
                      <a:cubicBezTo>
                        <a:pt x="1005910" y="624537"/>
                        <a:pt x="1002999" y="627316"/>
                        <a:pt x="999602" y="627316"/>
                      </a:cubicBezTo>
                      <a:cubicBezTo>
                        <a:pt x="996206" y="627316"/>
                        <a:pt x="993779" y="624537"/>
                        <a:pt x="993779" y="620648"/>
                      </a:cubicBezTo>
                      <a:cubicBezTo>
                        <a:pt x="993779" y="616758"/>
                        <a:pt x="996206" y="613425"/>
                        <a:pt x="999602" y="613425"/>
                      </a:cubicBezTo>
                      <a:close/>
                      <a:moveTo>
                        <a:pt x="980678" y="613425"/>
                      </a:moveTo>
                      <a:cubicBezTo>
                        <a:pt x="984074" y="613425"/>
                        <a:pt x="986986" y="616758"/>
                        <a:pt x="986986" y="620648"/>
                      </a:cubicBezTo>
                      <a:cubicBezTo>
                        <a:pt x="986986" y="624537"/>
                        <a:pt x="984074" y="627316"/>
                        <a:pt x="980678" y="627316"/>
                      </a:cubicBezTo>
                      <a:cubicBezTo>
                        <a:pt x="977281" y="627316"/>
                        <a:pt x="974370" y="624537"/>
                        <a:pt x="974370" y="620648"/>
                      </a:cubicBezTo>
                      <a:cubicBezTo>
                        <a:pt x="974370" y="616758"/>
                        <a:pt x="977281" y="613425"/>
                        <a:pt x="980678" y="613425"/>
                      </a:cubicBezTo>
                      <a:close/>
                      <a:moveTo>
                        <a:pt x="961268" y="613425"/>
                      </a:moveTo>
                      <a:cubicBezTo>
                        <a:pt x="964665" y="613425"/>
                        <a:pt x="967576" y="616758"/>
                        <a:pt x="967576" y="620648"/>
                      </a:cubicBezTo>
                      <a:cubicBezTo>
                        <a:pt x="967576" y="624537"/>
                        <a:pt x="964665" y="627316"/>
                        <a:pt x="961268" y="627316"/>
                      </a:cubicBezTo>
                      <a:cubicBezTo>
                        <a:pt x="957871" y="627316"/>
                        <a:pt x="955445" y="624537"/>
                        <a:pt x="955445" y="620648"/>
                      </a:cubicBezTo>
                      <a:cubicBezTo>
                        <a:pt x="955445" y="616758"/>
                        <a:pt x="957871" y="613425"/>
                        <a:pt x="961268" y="613425"/>
                      </a:cubicBezTo>
                      <a:close/>
                      <a:moveTo>
                        <a:pt x="942343" y="613425"/>
                      </a:moveTo>
                      <a:cubicBezTo>
                        <a:pt x="945740" y="613425"/>
                        <a:pt x="948652" y="616758"/>
                        <a:pt x="948652" y="620648"/>
                      </a:cubicBezTo>
                      <a:cubicBezTo>
                        <a:pt x="948652" y="624537"/>
                        <a:pt x="945740" y="627316"/>
                        <a:pt x="942343" y="627316"/>
                      </a:cubicBezTo>
                      <a:cubicBezTo>
                        <a:pt x="938947" y="627316"/>
                        <a:pt x="936035" y="624537"/>
                        <a:pt x="936035" y="620648"/>
                      </a:cubicBezTo>
                      <a:cubicBezTo>
                        <a:pt x="936035" y="616758"/>
                        <a:pt x="938947" y="613425"/>
                        <a:pt x="942343" y="613425"/>
                      </a:cubicBezTo>
                      <a:close/>
                      <a:moveTo>
                        <a:pt x="923419" y="613425"/>
                      </a:moveTo>
                      <a:cubicBezTo>
                        <a:pt x="926816" y="613425"/>
                        <a:pt x="929242" y="616758"/>
                        <a:pt x="929242" y="620648"/>
                      </a:cubicBezTo>
                      <a:cubicBezTo>
                        <a:pt x="929242" y="624537"/>
                        <a:pt x="926816" y="627316"/>
                        <a:pt x="923419" y="627316"/>
                      </a:cubicBezTo>
                      <a:cubicBezTo>
                        <a:pt x="920022" y="627316"/>
                        <a:pt x="917111" y="624537"/>
                        <a:pt x="917111" y="620648"/>
                      </a:cubicBezTo>
                      <a:cubicBezTo>
                        <a:pt x="917111" y="616758"/>
                        <a:pt x="920022" y="613425"/>
                        <a:pt x="923419" y="613425"/>
                      </a:cubicBezTo>
                      <a:close/>
                      <a:moveTo>
                        <a:pt x="904009" y="613425"/>
                      </a:moveTo>
                      <a:cubicBezTo>
                        <a:pt x="907406" y="613425"/>
                        <a:pt x="910317" y="616758"/>
                        <a:pt x="910317" y="620648"/>
                      </a:cubicBezTo>
                      <a:cubicBezTo>
                        <a:pt x="910317" y="624537"/>
                        <a:pt x="907406" y="627316"/>
                        <a:pt x="904009" y="627316"/>
                      </a:cubicBezTo>
                      <a:cubicBezTo>
                        <a:pt x="900613" y="627316"/>
                        <a:pt x="897701" y="624537"/>
                        <a:pt x="897701" y="620648"/>
                      </a:cubicBezTo>
                      <a:cubicBezTo>
                        <a:pt x="897701" y="616758"/>
                        <a:pt x="900613" y="613425"/>
                        <a:pt x="904009" y="613425"/>
                      </a:cubicBezTo>
                      <a:close/>
                      <a:moveTo>
                        <a:pt x="885085" y="613425"/>
                      </a:moveTo>
                      <a:cubicBezTo>
                        <a:pt x="888481" y="613425"/>
                        <a:pt x="890908" y="616758"/>
                        <a:pt x="890908" y="620648"/>
                      </a:cubicBezTo>
                      <a:cubicBezTo>
                        <a:pt x="890908" y="624537"/>
                        <a:pt x="888481" y="627316"/>
                        <a:pt x="885085" y="627316"/>
                      </a:cubicBezTo>
                      <a:cubicBezTo>
                        <a:pt x="881688" y="627316"/>
                        <a:pt x="878777" y="624537"/>
                        <a:pt x="878777" y="620648"/>
                      </a:cubicBezTo>
                      <a:cubicBezTo>
                        <a:pt x="878777" y="616758"/>
                        <a:pt x="881688" y="613425"/>
                        <a:pt x="885085" y="613425"/>
                      </a:cubicBezTo>
                      <a:close/>
                      <a:moveTo>
                        <a:pt x="559971" y="613425"/>
                      </a:moveTo>
                      <a:cubicBezTo>
                        <a:pt x="563368" y="613425"/>
                        <a:pt x="565794" y="616758"/>
                        <a:pt x="565794" y="620648"/>
                      </a:cubicBezTo>
                      <a:cubicBezTo>
                        <a:pt x="565794" y="624537"/>
                        <a:pt x="563368" y="627316"/>
                        <a:pt x="559971" y="627316"/>
                      </a:cubicBezTo>
                      <a:cubicBezTo>
                        <a:pt x="556089" y="627316"/>
                        <a:pt x="553663" y="624537"/>
                        <a:pt x="553663" y="620648"/>
                      </a:cubicBezTo>
                      <a:cubicBezTo>
                        <a:pt x="553663" y="616758"/>
                        <a:pt x="556089" y="613425"/>
                        <a:pt x="559971" y="613425"/>
                      </a:cubicBezTo>
                      <a:close/>
                      <a:moveTo>
                        <a:pt x="540562" y="613425"/>
                      </a:moveTo>
                      <a:cubicBezTo>
                        <a:pt x="543958" y="613425"/>
                        <a:pt x="546870" y="616758"/>
                        <a:pt x="546870" y="620648"/>
                      </a:cubicBezTo>
                      <a:cubicBezTo>
                        <a:pt x="546870" y="624537"/>
                        <a:pt x="543958" y="627316"/>
                        <a:pt x="540562" y="627316"/>
                      </a:cubicBezTo>
                      <a:cubicBezTo>
                        <a:pt x="537165" y="627316"/>
                        <a:pt x="534254" y="624537"/>
                        <a:pt x="534254" y="620648"/>
                      </a:cubicBezTo>
                      <a:cubicBezTo>
                        <a:pt x="534254" y="616758"/>
                        <a:pt x="537165" y="613425"/>
                        <a:pt x="540562" y="613425"/>
                      </a:cubicBezTo>
                      <a:close/>
                      <a:moveTo>
                        <a:pt x="521637" y="613425"/>
                      </a:moveTo>
                      <a:cubicBezTo>
                        <a:pt x="525034" y="613425"/>
                        <a:pt x="527460" y="616758"/>
                        <a:pt x="527460" y="620648"/>
                      </a:cubicBezTo>
                      <a:cubicBezTo>
                        <a:pt x="527460" y="624537"/>
                        <a:pt x="525034" y="627316"/>
                        <a:pt x="521637" y="627316"/>
                      </a:cubicBezTo>
                      <a:cubicBezTo>
                        <a:pt x="518241" y="627316"/>
                        <a:pt x="515329" y="624537"/>
                        <a:pt x="515329" y="620648"/>
                      </a:cubicBezTo>
                      <a:cubicBezTo>
                        <a:pt x="515329" y="616758"/>
                        <a:pt x="518241" y="613425"/>
                        <a:pt x="521637" y="613425"/>
                      </a:cubicBezTo>
                      <a:close/>
                      <a:moveTo>
                        <a:pt x="502227" y="613425"/>
                      </a:moveTo>
                      <a:cubicBezTo>
                        <a:pt x="505624" y="613425"/>
                        <a:pt x="508536" y="616758"/>
                        <a:pt x="508536" y="620648"/>
                      </a:cubicBezTo>
                      <a:cubicBezTo>
                        <a:pt x="508536" y="624537"/>
                        <a:pt x="505624" y="627316"/>
                        <a:pt x="502227" y="627316"/>
                      </a:cubicBezTo>
                      <a:cubicBezTo>
                        <a:pt x="498831" y="627316"/>
                        <a:pt x="496405" y="624537"/>
                        <a:pt x="496405" y="620648"/>
                      </a:cubicBezTo>
                      <a:cubicBezTo>
                        <a:pt x="496405" y="616758"/>
                        <a:pt x="498831" y="613425"/>
                        <a:pt x="502227" y="613425"/>
                      </a:cubicBezTo>
                      <a:close/>
                      <a:moveTo>
                        <a:pt x="483303" y="613425"/>
                      </a:moveTo>
                      <a:cubicBezTo>
                        <a:pt x="486700" y="613425"/>
                        <a:pt x="489611" y="616758"/>
                        <a:pt x="489611" y="620648"/>
                      </a:cubicBezTo>
                      <a:cubicBezTo>
                        <a:pt x="489611" y="624537"/>
                        <a:pt x="486700" y="627316"/>
                        <a:pt x="483303" y="627316"/>
                      </a:cubicBezTo>
                      <a:cubicBezTo>
                        <a:pt x="479906" y="627316"/>
                        <a:pt x="476995" y="624537"/>
                        <a:pt x="476995" y="620648"/>
                      </a:cubicBezTo>
                      <a:cubicBezTo>
                        <a:pt x="476995" y="616758"/>
                        <a:pt x="479906" y="613425"/>
                        <a:pt x="483303" y="613425"/>
                      </a:cubicBezTo>
                      <a:close/>
                      <a:moveTo>
                        <a:pt x="463893" y="613425"/>
                      </a:moveTo>
                      <a:cubicBezTo>
                        <a:pt x="467290" y="613425"/>
                        <a:pt x="470201" y="616758"/>
                        <a:pt x="470201" y="620648"/>
                      </a:cubicBezTo>
                      <a:cubicBezTo>
                        <a:pt x="470201" y="624537"/>
                        <a:pt x="467290" y="627316"/>
                        <a:pt x="463893" y="627316"/>
                      </a:cubicBezTo>
                      <a:cubicBezTo>
                        <a:pt x="460497" y="627316"/>
                        <a:pt x="458070" y="624537"/>
                        <a:pt x="458070" y="620648"/>
                      </a:cubicBezTo>
                      <a:cubicBezTo>
                        <a:pt x="458070" y="616758"/>
                        <a:pt x="460497" y="613425"/>
                        <a:pt x="463893" y="613425"/>
                      </a:cubicBezTo>
                      <a:close/>
                      <a:moveTo>
                        <a:pt x="444969" y="613425"/>
                      </a:moveTo>
                      <a:cubicBezTo>
                        <a:pt x="448365" y="613425"/>
                        <a:pt x="451277" y="616758"/>
                        <a:pt x="451277" y="620648"/>
                      </a:cubicBezTo>
                      <a:cubicBezTo>
                        <a:pt x="451277" y="624537"/>
                        <a:pt x="448365" y="627316"/>
                        <a:pt x="444969" y="627316"/>
                      </a:cubicBezTo>
                      <a:cubicBezTo>
                        <a:pt x="441572" y="627316"/>
                        <a:pt x="438661" y="624537"/>
                        <a:pt x="438661" y="620648"/>
                      </a:cubicBezTo>
                      <a:cubicBezTo>
                        <a:pt x="438661" y="616758"/>
                        <a:pt x="441572" y="613425"/>
                        <a:pt x="444969" y="613425"/>
                      </a:cubicBezTo>
                      <a:close/>
                      <a:moveTo>
                        <a:pt x="1057346" y="591199"/>
                      </a:moveTo>
                      <a:cubicBezTo>
                        <a:pt x="1060743" y="591199"/>
                        <a:pt x="1063169" y="594533"/>
                        <a:pt x="1063169" y="598422"/>
                      </a:cubicBezTo>
                      <a:cubicBezTo>
                        <a:pt x="1063169" y="602312"/>
                        <a:pt x="1060743" y="605646"/>
                        <a:pt x="1057346" y="605646"/>
                      </a:cubicBezTo>
                      <a:cubicBezTo>
                        <a:pt x="1053950" y="605646"/>
                        <a:pt x="1051038" y="602312"/>
                        <a:pt x="1051038" y="598422"/>
                      </a:cubicBezTo>
                      <a:cubicBezTo>
                        <a:pt x="1051038" y="594533"/>
                        <a:pt x="1053950" y="591199"/>
                        <a:pt x="1057346" y="591199"/>
                      </a:cubicBezTo>
                      <a:close/>
                      <a:moveTo>
                        <a:pt x="1037936" y="591199"/>
                      </a:moveTo>
                      <a:cubicBezTo>
                        <a:pt x="1041333" y="591199"/>
                        <a:pt x="1044245" y="594533"/>
                        <a:pt x="1044245" y="598422"/>
                      </a:cubicBezTo>
                      <a:cubicBezTo>
                        <a:pt x="1044245" y="602312"/>
                        <a:pt x="1041333" y="605646"/>
                        <a:pt x="1037936" y="605646"/>
                      </a:cubicBezTo>
                      <a:cubicBezTo>
                        <a:pt x="1034540" y="605646"/>
                        <a:pt x="1031628" y="602312"/>
                        <a:pt x="1031628" y="598422"/>
                      </a:cubicBezTo>
                      <a:cubicBezTo>
                        <a:pt x="1031628" y="594533"/>
                        <a:pt x="1034540" y="591199"/>
                        <a:pt x="1037936" y="591199"/>
                      </a:cubicBezTo>
                      <a:close/>
                      <a:moveTo>
                        <a:pt x="1019012" y="591199"/>
                      </a:moveTo>
                      <a:cubicBezTo>
                        <a:pt x="1022409" y="591199"/>
                        <a:pt x="1024835" y="594533"/>
                        <a:pt x="1024835" y="598422"/>
                      </a:cubicBezTo>
                      <a:cubicBezTo>
                        <a:pt x="1024835" y="602312"/>
                        <a:pt x="1022409" y="605646"/>
                        <a:pt x="1019012" y="605646"/>
                      </a:cubicBezTo>
                      <a:cubicBezTo>
                        <a:pt x="1015615" y="605646"/>
                        <a:pt x="1012704" y="602312"/>
                        <a:pt x="1012704" y="598422"/>
                      </a:cubicBezTo>
                      <a:cubicBezTo>
                        <a:pt x="1012704" y="594533"/>
                        <a:pt x="1015615" y="591199"/>
                        <a:pt x="1019012" y="591199"/>
                      </a:cubicBezTo>
                      <a:close/>
                      <a:moveTo>
                        <a:pt x="999602" y="591199"/>
                      </a:moveTo>
                      <a:cubicBezTo>
                        <a:pt x="1002999" y="591199"/>
                        <a:pt x="1005910" y="594533"/>
                        <a:pt x="1005910" y="598422"/>
                      </a:cubicBezTo>
                      <a:cubicBezTo>
                        <a:pt x="1005910" y="602312"/>
                        <a:pt x="1002999" y="605646"/>
                        <a:pt x="999602" y="605646"/>
                      </a:cubicBezTo>
                      <a:cubicBezTo>
                        <a:pt x="996206" y="605646"/>
                        <a:pt x="993779" y="602312"/>
                        <a:pt x="993779" y="598422"/>
                      </a:cubicBezTo>
                      <a:cubicBezTo>
                        <a:pt x="993779" y="594533"/>
                        <a:pt x="996206" y="591199"/>
                        <a:pt x="999602" y="591199"/>
                      </a:cubicBezTo>
                      <a:close/>
                      <a:moveTo>
                        <a:pt x="980678" y="591199"/>
                      </a:moveTo>
                      <a:cubicBezTo>
                        <a:pt x="984074" y="591199"/>
                        <a:pt x="986986" y="594533"/>
                        <a:pt x="986986" y="598422"/>
                      </a:cubicBezTo>
                      <a:cubicBezTo>
                        <a:pt x="986986" y="602312"/>
                        <a:pt x="984074" y="605646"/>
                        <a:pt x="980678" y="605646"/>
                      </a:cubicBezTo>
                      <a:cubicBezTo>
                        <a:pt x="977281" y="605646"/>
                        <a:pt x="974370" y="602312"/>
                        <a:pt x="974370" y="598422"/>
                      </a:cubicBezTo>
                      <a:cubicBezTo>
                        <a:pt x="974370" y="594533"/>
                        <a:pt x="977281" y="591199"/>
                        <a:pt x="980678" y="591199"/>
                      </a:cubicBezTo>
                      <a:close/>
                      <a:moveTo>
                        <a:pt x="961268" y="591199"/>
                      </a:moveTo>
                      <a:cubicBezTo>
                        <a:pt x="964665" y="591199"/>
                        <a:pt x="967576" y="594533"/>
                        <a:pt x="967576" y="598422"/>
                      </a:cubicBezTo>
                      <a:cubicBezTo>
                        <a:pt x="967576" y="602312"/>
                        <a:pt x="964665" y="605646"/>
                        <a:pt x="961268" y="605646"/>
                      </a:cubicBezTo>
                      <a:cubicBezTo>
                        <a:pt x="957871" y="605646"/>
                        <a:pt x="955445" y="602312"/>
                        <a:pt x="955445" y="598422"/>
                      </a:cubicBezTo>
                      <a:cubicBezTo>
                        <a:pt x="955445" y="594533"/>
                        <a:pt x="957871" y="591199"/>
                        <a:pt x="961268" y="591199"/>
                      </a:cubicBezTo>
                      <a:close/>
                      <a:moveTo>
                        <a:pt x="942343" y="591199"/>
                      </a:moveTo>
                      <a:cubicBezTo>
                        <a:pt x="945740" y="591199"/>
                        <a:pt x="948652" y="594533"/>
                        <a:pt x="948652" y="598422"/>
                      </a:cubicBezTo>
                      <a:cubicBezTo>
                        <a:pt x="948652" y="602312"/>
                        <a:pt x="945740" y="605646"/>
                        <a:pt x="942343" y="605646"/>
                      </a:cubicBezTo>
                      <a:cubicBezTo>
                        <a:pt x="938947" y="605646"/>
                        <a:pt x="936035" y="602312"/>
                        <a:pt x="936035" y="598422"/>
                      </a:cubicBezTo>
                      <a:cubicBezTo>
                        <a:pt x="936035" y="594533"/>
                        <a:pt x="938947" y="591199"/>
                        <a:pt x="942343" y="591199"/>
                      </a:cubicBezTo>
                      <a:close/>
                      <a:moveTo>
                        <a:pt x="923419" y="591199"/>
                      </a:moveTo>
                      <a:cubicBezTo>
                        <a:pt x="926816" y="591199"/>
                        <a:pt x="929242" y="594533"/>
                        <a:pt x="929242" y="598422"/>
                      </a:cubicBezTo>
                      <a:cubicBezTo>
                        <a:pt x="929242" y="602312"/>
                        <a:pt x="926816" y="605646"/>
                        <a:pt x="923419" y="605646"/>
                      </a:cubicBezTo>
                      <a:cubicBezTo>
                        <a:pt x="920022" y="605646"/>
                        <a:pt x="917111" y="602312"/>
                        <a:pt x="917111" y="598422"/>
                      </a:cubicBezTo>
                      <a:cubicBezTo>
                        <a:pt x="917111" y="594533"/>
                        <a:pt x="920022" y="591199"/>
                        <a:pt x="923419" y="591199"/>
                      </a:cubicBezTo>
                      <a:close/>
                      <a:moveTo>
                        <a:pt x="904009" y="591199"/>
                      </a:moveTo>
                      <a:cubicBezTo>
                        <a:pt x="907406" y="591199"/>
                        <a:pt x="910317" y="594533"/>
                        <a:pt x="910317" y="598422"/>
                      </a:cubicBezTo>
                      <a:cubicBezTo>
                        <a:pt x="910317" y="602312"/>
                        <a:pt x="907406" y="605646"/>
                        <a:pt x="904009" y="605646"/>
                      </a:cubicBezTo>
                      <a:cubicBezTo>
                        <a:pt x="900613" y="605646"/>
                        <a:pt x="897701" y="602312"/>
                        <a:pt x="897701" y="598422"/>
                      </a:cubicBezTo>
                      <a:cubicBezTo>
                        <a:pt x="897701" y="594533"/>
                        <a:pt x="900613" y="591199"/>
                        <a:pt x="904009" y="591199"/>
                      </a:cubicBezTo>
                      <a:close/>
                      <a:moveTo>
                        <a:pt x="885085" y="591199"/>
                      </a:moveTo>
                      <a:cubicBezTo>
                        <a:pt x="888481" y="591199"/>
                        <a:pt x="890908" y="594533"/>
                        <a:pt x="890908" y="598422"/>
                      </a:cubicBezTo>
                      <a:cubicBezTo>
                        <a:pt x="890908" y="602312"/>
                        <a:pt x="888481" y="605646"/>
                        <a:pt x="885085" y="605646"/>
                      </a:cubicBezTo>
                      <a:cubicBezTo>
                        <a:pt x="881688" y="605646"/>
                        <a:pt x="878777" y="602312"/>
                        <a:pt x="878777" y="598422"/>
                      </a:cubicBezTo>
                      <a:cubicBezTo>
                        <a:pt x="878777" y="594533"/>
                        <a:pt x="881688" y="591199"/>
                        <a:pt x="885085" y="591199"/>
                      </a:cubicBezTo>
                      <a:close/>
                      <a:moveTo>
                        <a:pt x="865675" y="591199"/>
                      </a:moveTo>
                      <a:cubicBezTo>
                        <a:pt x="869072" y="591199"/>
                        <a:pt x="871983" y="594533"/>
                        <a:pt x="871983" y="598422"/>
                      </a:cubicBezTo>
                      <a:cubicBezTo>
                        <a:pt x="871983" y="602312"/>
                        <a:pt x="869072" y="605646"/>
                        <a:pt x="865675" y="605646"/>
                      </a:cubicBezTo>
                      <a:cubicBezTo>
                        <a:pt x="862278" y="605646"/>
                        <a:pt x="859852" y="602312"/>
                        <a:pt x="859852" y="598422"/>
                      </a:cubicBezTo>
                      <a:cubicBezTo>
                        <a:pt x="859852" y="594533"/>
                        <a:pt x="862278" y="591199"/>
                        <a:pt x="865675" y="591199"/>
                      </a:cubicBezTo>
                      <a:close/>
                      <a:moveTo>
                        <a:pt x="808416" y="591199"/>
                      </a:moveTo>
                      <a:cubicBezTo>
                        <a:pt x="811813" y="591199"/>
                        <a:pt x="814724" y="594533"/>
                        <a:pt x="814724" y="598422"/>
                      </a:cubicBezTo>
                      <a:cubicBezTo>
                        <a:pt x="814724" y="602312"/>
                        <a:pt x="811813" y="605646"/>
                        <a:pt x="808416" y="605646"/>
                      </a:cubicBezTo>
                      <a:cubicBezTo>
                        <a:pt x="805020" y="605646"/>
                        <a:pt x="802108" y="602312"/>
                        <a:pt x="802108" y="598422"/>
                      </a:cubicBezTo>
                      <a:cubicBezTo>
                        <a:pt x="802108" y="594533"/>
                        <a:pt x="805020" y="591199"/>
                        <a:pt x="808416" y="591199"/>
                      </a:cubicBezTo>
                      <a:close/>
                      <a:moveTo>
                        <a:pt x="789492" y="591199"/>
                      </a:moveTo>
                      <a:cubicBezTo>
                        <a:pt x="792888" y="591199"/>
                        <a:pt x="795315" y="594533"/>
                        <a:pt x="795315" y="598422"/>
                      </a:cubicBezTo>
                      <a:cubicBezTo>
                        <a:pt x="795315" y="602312"/>
                        <a:pt x="792888" y="605646"/>
                        <a:pt x="789492" y="605646"/>
                      </a:cubicBezTo>
                      <a:cubicBezTo>
                        <a:pt x="786095" y="605646"/>
                        <a:pt x="783184" y="602312"/>
                        <a:pt x="783184" y="598422"/>
                      </a:cubicBezTo>
                      <a:cubicBezTo>
                        <a:pt x="783184" y="594533"/>
                        <a:pt x="786095" y="591199"/>
                        <a:pt x="789492" y="591199"/>
                      </a:cubicBezTo>
                      <a:close/>
                      <a:moveTo>
                        <a:pt x="559971" y="591199"/>
                      </a:moveTo>
                      <a:cubicBezTo>
                        <a:pt x="563368" y="591199"/>
                        <a:pt x="565794" y="594533"/>
                        <a:pt x="565794" y="598422"/>
                      </a:cubicBezTo>
                      <a:cubicBezTo>
                        <a:pt x="565794" y="602312"/>
                        <a:pt x="563368" y="605646"/>
                        <a:pt x="559971" y="605646"/>
                      </a:cubicBezTo>
                      <a:cubicBezTo>
                        <a:pt x="556575" y="605646"/>
                        <a:pt x="553663" y="602312"/>
                        <a:pt x="553663" y="598422"/>
                      </a:cubicBezTo>
                      <a:cubicBezTo>
                        <a:pt x="553663" y="594533"/>
                        <a:pt x="556575" y="591199"/>
                        <a:pt x="559971" y="591199"/>
                      </a:cubicBezTo>
                      <a:close/>
                      <a:moveTo>
                        <a:pt x="540562" y="591199"/>
                      </a:moveTo>
                      <a:cubicBezTo>
                        <a:pt x="543958" y="591199"/>
                        <a:pt x="546870" y="594533"/>
                        <a:pt x="546870" y="598422"/>
                      </a:cubicBezTo>
                      <a:cubicBezTo>
                        <a:pt x="546870" y="602312"/>
                        <a:pt x="543958" y="605646"/>
                        <a:pt x="540562" y="605646"/>
                      </a:cubicBezTo>
                      <a:cubicBezTo>
                        <a:pt x="537165" y="605646"/>
                        <a:pt x="534254" y="602312"/>
                        <a:pt x="534254" y="598422"/>
                      </a:cubicBezTo>
                      <a:cubicBezTo>
                        <a:pt x="534254" y="594533"/>
                        <a:pt x="537165" y="591199"/>
                        <a:pt x="540562" y="591199"/>
                      </a:cubicBezTo>
                      <a:close/>
                      <a:moveTo>
                        <a:pt x="521637" y="591199"/>
                      </a:moveTo>
                      <a:cubicBezTo>
                        <a:pt x="525034" y="591199"/>
                        <a:pt x="527460" y="594533"/>
                        <a:pt x="527460" y="598422"/>
                      </a:cubicBezTo>
                      <a:cubicBezTo>
                        <a:pt x="527460" y="602312"/>
                        <a:pt x="525034" y="605646"/>
                        <a:pt x="521637" y="605646"/>
                      </a:cubicBezTo>
                      <a:cubicBezTo>
                        <a:pt x="518241" y="605646"/>
                        <a:pt x="515329" y="602312"/>
                        <a:pt x="515329" y="598422"/>
                      </a:cubicBezTo>
                      <a:cubicBezTo>
                        <a:pt x="515329" y="594533"/>
                        <a:pt x="518241" y="591199"/>
                        <a:pt x="521637" y="591199"/>
                      </a:cubicBezTo>
                      <a:close/>
                      <a:moveTo>
                        <a:pt x="502227" y="591199"/>
                      </a:moveTo>
                      <a:cubicBezTo>
                        <a:pt x="505624" y="591199"/>
                        <a:pt x="508536" y="594533"/>
                        <a:pt x="508536" y="598422"/>
                      </a:cubicBezTo>
                      <a:cubicBezTo>
                        <a:pt x="508536" y="602312"/>
                        <a:pt x="505624" y="605646"/>
                        <a:pt x="502227" y="605646"/>
                      </a:cubicBezTo>
                      <a:cubicBezTo>
                        <a:pt x="498831" y="605646"/>
                        <a:pt x="496405" y="602312"/>
                        <a:pt x="496405" y="598422"/>
                      </a:cubicBezTo>
                      <a:cubicBezTo>
                        <a:pt x="496405" y="594533"/>
                        <a:pt x="498831" y="591199"/>
                        <a:pt x="502227" y="591199"/>
                      </a:cubicBezTo>
                      <a:close/>
                      <a:moveTo>
                        <a:pt x="483303" y="591199"/>
                      </a:moveTo>
                      <a:cubicBezTo>
                        <a:pt x="486700" y="591199"/>
                        <a:pt x="489611" y="594533"/>
                        <a:pt x="489611" y="598422"/>
                      </a:cubicBezTo>
                      <a:cubicBezTo>
                        <a:pt x="489611" y="602312"/>
                        <a:pt x="486700" y="605646"/>
                        <a:pt x="483303" y="605646"/>
                      </a:cubicBezTo>
                      <a:cubicBezTo>
                        <a:pt x="479906" y="605646"/>
                        <a:pt x="476995" y="602312"/>
                        <a:pt x="476995" y="598422"/>
                      </a:cubicBezTo>
                      <a:cubicBezTo>
                        <a:pt x="476995" y="594533"/>
                        <a:pt x="479906" y="591199"/>
                        <a:pt x="483303" y="591199"/>
                      </a:cubicBezTo>
                      <a:close/>
                      <a:moveTo>
                        <a:pt x="463893" y="591199"/>
                      </a:moveTo>
                      <a:cubicBezTo>
                        <a:pt x="467290" y="591199"/>
                        <a:pt x="470201" y="594533"/>
                        <a:pt x="470201" y="598422"/>
                      </a:cubicBezTo>
                      <a:cubicBezTo>
                        <a:pt x="470201" y="602312"/>
                        <a:pt x="467290" y="605646"/>
                        <a:pt x="463893" y="605646"/>
                      </a:cubicBezTo>
                      <a:cubicBezTo>
                        <a:pt x="460497" y="605646"/>
                        <a:pt x="458070" y="602312"/>
                        <a:pt x="458070" y="598422"/>
                      </a:cubicBezTo>
                      <a:cubicBezTo>
                        <a:pt x="458070" y="594533"/>
                        <a:pt x="460497" y="591199"/>
                        <a:pt x="463893" y="591199"/>
                      </a:cubicBezTo>
                      <a:close/>
                      <a:moveTo>
                        <a:pt x="444969" y="591199"/>
                      </a:moveTo>
                      <a:cubicBezTo>
                        <a:pt x="448365" y="591199"/>
                        <a:pt x="451277" y="594533"/>
                        <a:pt x="451277" y="598422"/>
                      </a:cubicBezTo>
                      <a:cubicBezTo>
                        <a:pt x="451277" y="602312"/>
                        <a:pt x="448365" y="605646"/>
                        <a:pt x="444969" y="605646"/>
                      </a:cubicBezTo>
                      <a:cubicBezTo>
                        <a:pt x="441572" y="605646"/>
                        <a:pt x="438661" y="602312"/>
                        <a:pt x="438661" y="598422"/>
                      </a:cubicBezTo>
                      <a:cubicBezTo>
                        <a:pt x="438661" y="594533"/>
                        <a:pt x="441572" y="591199"/>
                        <a:pt x="444969" y="591199"/>
                      </a:cubicBezTo>
                      <a:close/>
                      <a:moveTo>
                        <a:pt x="426044" y="571752"/>
                      </a:moveTo>
                      <a:cubicBezTo>
                        <a:pt x="427985" y="571752"/>
                        <a:pt x="429926" y="573974"/>
                        <a:pt x="429926" y="576752"/>
                      </a:cubicBezTo>
                      <a:cubicBezTo>
                        <a:pt x="429926" y="578975"/>
                        <a:pt x="427985" y="581198"/>
                        <a:pt x="426044" y="581198"/>
                      </a:cubicBezTo>
                      <a:cubicBezTo>
                        <a:pt x="423618" y="581198"/>
                        <a:pt x="421677" y="578975"/>
                        <a:pt x="421677" y="576752"/>
                      </a:cubicBezTo>
                      <a:cubicBezTo>
                        <a:pt x="421677" y="573974"/>
                        <a:pt x="423618" y="571752"/>
                        <a:pt x="426044" y="571752"/>
                      </a:cubicBezTo>
                      <a:close/>
                      <a:moveTo>
                        <a:pt x="1057346" y="569529"/>
                      </a:moveTo>
                      <a:cubicBezTo>
                        <a:pt x="1060743" y="569529"/>
                        <a:pt x="1063169" y="572863"/>
                        <a:pt x="1063169" y="576752"/>
                      </a:cubicBezTo>
                      <a:cubicBezTo>
                        <a:pt x="1063169" y="580642"/>
                        <a:pt x="1060743" y="583420"/>
                        <a:pt x="1057346" y="583420"/>
                      </a:cubicBezTo>
                      <a:cubicBezTo>
                        <a:pt x="1053950" y="583420"/>
                        <a:pt x="1051038" y="580642"/>
                        <a:pt x="1051038" y="576752"/>
                      </a:cubicBezTo>
                      <a:cubicBezTo>
                        <a:pt x="1051038" y="572863"/>
                        <a:pt x="1053950" y="569529"/>
                        <a:pt x="1057346" y="569529"/>
                      </a:cubicBezTo>
                      <a:close/>
                      <a:moveTo>
                        <a:pt x="1037936" y="569529"/>
                      </a:moveTo>
                      <a:cubicBezTo>
                        <a:pt x="1041333" y="569529"/>
                        <a:pt x="1044245" y="572863"/>
                        <a:pt x="1044245" y="576752"/>
                      </a:cubicBezTo>
                      <a:cubicBezTo>
                        <a:pt x="1044245" y="580642"/>
                        <a:pt x="1041333" y="583420"/>
                        <a:pt x="1037936" y="583420"/>
                      </a:cubicBezTo>
                      <a:cubicBezTo>
                        <a:pt x="1034540" y="583420"/>
                        <a:pt x="1031628" y="580642"/>
                        <a:pt x="1031628" y="576752"/>
                      </a:cubicBezTo>
                      <a:cubicBezTo>
                        <a:pt x="1031628" y="572863"/>
                        <a:pt x="1034540" y="569529"/>
                        <a:pt x="1037936" y="569529"/>
                      </a:cubicBezTo>
                      <a:close/>
                      <a:moveTo>
                        <a:pt x="1019012" y="569529"/>
                      </a:moveTo>
                      <a:cubicBezTo>
                        <a:pt x="1022409" y="569529"/>
                        <a:pt x="1024835" y="572863"/>
                        <a:pt x="1024835" y="576752"/>
                      </a:cubicBezTo>
                      <a:cubicBezTo>
                        <a:pt x="1024835" y="580642"/>
                        <a:pt x="1022409" y="583420"/>
                        <a:pt x="1019012" y="583420"/>
                      </a:cubicBezTo>
                      <a:cubicBezTo>
                        <a:pt x="1015615" y="583420"/>
                        <a:pt x="1012704" y="580642"/>
                        <a:pt x="1012704" y="576752"/>
                      </a:cubicBezTo>
                      <a:cubicBezTo>
                        <a:pt x="1012704" y="572863"/>
                        <a:pt x="1015615" y="569529"/>
                        <a:pt x="1019012" y="569529"/>
                      </a:cubicBezTo>
                      <a:close/>
                      <a:moveTo>
                        <a:pt x="999602" y="569529"/>
                      </a:moveTo>
                      <a:cubicBezTo>
                        <a:pt x="1002999" y="569529"/>
                        <a:pt x="1005910" y="572863"/>
                        <a:pt x="1005910" y="576752"/>
                      </a:cubicBezTo>
                      <a:cubicBezTo>
                        <a:pt x="1005910" y="580642"/>
                        <a:pt x="1002999" y="583420"/>
                        <a:pt x="999602" y="583420"/>
                      </a:cubicBezTo>
                      <a:cubicBezTo>
                        <a:pt x="996206" y="583420"/>
                        <a:pt x="993779" y="580642"/>
                        <a:pt x="993779" y="576752"/>
                      </a:cubicBezTo>
                      <a:cubicBezTo>
                        <a:pt x="993779" y="572863"/>
                        <a:pt x="996206" y="569529"/>
                        <a:pt x="999602" y="569529"/>
                      </a:cubicBezTo>
                      <a:close/>
                      <a:moveTo>
                        <a:pt x="980678" y="569529"/>
                      </a:moveTo>
                      <a:cubicBezTo>
                        <a:pt x="984074" y="569529"/>
                        <a:pt x="986986" y="572863"/>
                        <a:pt x="986986" y="576752"/>
                      </a:cubicBezTo>
                      <a:cubicBezTo>
                        <a:pt x="986986" y="580642"/>
                        <a:pt x="984074" y="583420"/>
                        <a:pt x="980678" y="583420"/>
                      </a:cubicBezTo>
                      <a:cubicBezTo>
                        <a:pt x="977281" y="583420"/>
                        <a:pt x="974370" y="580642"/>
                        <a:pt x="974370" y="576752"/>
                      </a:cubicBezTo>
                      <a:cubicBezTo>
                        <a:pt x="974370" y="572863"/>
                        <a:pt x="977281" y="569529"/>
                        <a:pt x="980678" y="569529"/>
                      </a:cubicBezTo>
                      <a:close/>
                      <a:moveTo>
                        <a:pt x="961268" y="569529"/>
                      </a:moveTo>
                      <a:cubicBezTo>
                        <a:pt x="964665" y="569529"/>
                        <a:pt x="967576" y="572863"/>
                        <a:pt x="967576" y="576752"/>
                      </a:cubicBezTo>
                      <a:cubicBezTo>
                        <a:pt x="967576" y="580642"/>
                        <a:pt x="964665" y="583420"/>
                        <a:pt x="961268" y="583420"/>
                      </a:cubicBezTo>
                      <a:cubicBezTo>
                        <a:pt x="957871" y="583420"/>
                        <a:pt x="955445" y="580642"/>
                        <a:pt x="955445" y="576752"/>
                      </a:cubicBezTo>
                      <a:cubicBezTo>
                        <a:pt x="955445" y="572863"/>
                        <a:pt x="957871" y="569529"/>
                        <a:pt x="961268" y="569529"/>
                      </a:cubicBezTo>
                      <a:close/>
                      <a:moveTo>
                        <a:pt x="942343" y="569529"/>
                      </a:moveTo>
                      <a:cubicBezTo>
                        <a:pt x="945740" y="569529"/>
                        <a:pt x="948652" y="572863"/>
                        <a:pt x="948652" y="576752"/>
                      </a:cubicBezTo>
                      <a:cubicBezTo>
                        <a:pt x="948652" y="580642"/>
                        <a:pt x="945740" y="583420"/>
                        <a:pt x="942343" y="583420"/>
                      </a:cubicBezTo>
                      <a:cubicBezTo>
                        <a:pt x="938947" y="583420"/>
                        <a:pt x="936035" y="580642"/>
                        <a:pt x="936035" y="576752"/>
                      </a:cubicBezTo>
                      <a:cubicBezTo>
                        <a:pt x="936035" y="572863"/>
                        <a:pt x="938947" y="569529"/>
                        <a:pt x="942343" y="569529"/>
                      </a:cubicBezTo>
                      <a:close/>
                      <a:moveTo>
                        <a:pt x="923419" y="569529"/>
                      </a:moveTo>
                      <a:cubicBezTo>
                        <a:pt x="926816" y="569529"/>
                        <a:pt x="929242" y="572863"/>
                        <a:pt x="929242" y="576752"/>
                      </a:cubicBezTo>
                      <a:cubicBezTo>
                        <a:pt x="929242" y="580642"/>
                        <a:pt x="926816" y="583420"/>
                        <a:pt x="923419" y="583420"/>
                      </a:cubicBezTo>
                      <a:cubicBezTo>
                        <a:pt x="920022" y="583420"/>
                        <a:pt x="917111" y="580642"/>
                        <a:pt x="917111" y="576752"/>
                      </a:cubicBezTo>
                      <a:cubicBezTo>
                        <a:pt x="917111" y="572863"/>
                        <a:pt x="920022" y="569529"/>
                        <a:pt x="923419" y="569529"/>
                      </a:cubicBezTo>
                      <a:close/>
                      <a:moveTo>
                        <a:pt x="904009" y="569529"/>
                      </a:moveTo>
                      <a:cubicBezTo>
                        <a:pt x="907406" y="569529"/>
                        <a:pt x="910317" y="572863"/>
                        <a:pt x="910317" y="576752"/>
                      </a:cubicBezTo>
                      <a:cubicBezTo>
                        <a:pt x="910317" y="580642"/>
                        <a:pt x="907406" y="583420"/>
                        <a:pt x="904009" y="583420"/>
                      </a:cubicBezTo>
                      <a:cubicBezTo>
                        <a:pt x="900613" y="583420"/>
                        <a:pt x="897701" y="580642"/>
                        <a:pt x="897701" y="576752"/>
                      </a:cubicBezTo>
                      <a:cubicBezTo>
                        <a:pt x="897701" y="572863"/>
                        <a:pt x="900613" y="569529"/>
                        <a:pt x="904009" y="569529"/>
                      </a:cubicBezTo>
                      <a:close/>
                      <a:moveTo>
                        <a:pt x="885085" y="569529"/>
                      </a:moveTo>
                      <a:cubicBezTo>
                        <a:pt x="888481" y="569529"/>
                        <a:pt x="890908" y="572863"/>
                        <a:pt x="890908" y="576752"/>
                      </a:cubicBezTo>
                      <a:cubicBezTo>
                        <a:pt x="890908" y="580642"/>
                        <a:pt x="888481" y="583420"/>
                        <a:pt x="885085" y="583420"/>
                      </a:cubicBezTo>
                      <a:cubicBezTo>
                        <a:pt x="881688" y="583420"/>
                        <a:pt x="878777" y="580642"/>
                        <a:pt x="878777" y="576752"/>
                      </a:cubicBezTo>
                      <a:cubicBezTo>
                        <a:pt x="878777" y="572863"/>
                        <a:pt x="881688" y="569529"/>
                        <a:pt x="885085" y="569529"/>
                      </a:cubicBezTo>
                      <a:close/>
                      <a:moveTo>
                        <a:pt x="865675" y="569529"/>
                      </a:moveTo>
                      <a:cubicBezTo>
                        <a:pt x="869072" y="569529"/>
                        <a:pt x="871983" y="572863"/>
                        <a:pt x="871983" y="576752"/>
                      </a:cubicBezTo>
                      <a:cubicBezTo>
                        <a:pt x="871983" y="580642"/>
                        <a:pt x="869072" y="583420"/>
                        <a:pt x="865675" y="583420"/>
                      </a:cubicBezTo>
                      <a:cubicBezTo>
                        <a:pt x="862278" y="583420"/>
                        <a:pt x="859852" y="580642"/>
                        <a:pt x="859852" y="576752"/>
                      </a:cubicBezTo>
                      <a:cubicBezTo>
                        <a:pt x="859852" y="572863"/>
                        <a:pt x="862278" y="569529"/>
                        <a:pt x="865675" y="569529"/>
                      </a:cubicBezTo>
                      <a:close/>
                      <a:moveTo>
                        <a:pt x="846750" y="569529"/>
                      </a:moveTo>
                      <a:cubicBezTo>
                        <a:pt x="850147" y="569529"/>
                        <a:pt x="853059" y="572863"/>
                        <a:pt x="853059" y="576752"/>
                      </a:cubicBezTo>
                      <a:cubicBezTo>
                        <a:pt x="853059" y="580642"/>
                        <a:pt x="850147" y="583420"/>
                        <a:pt x="846750" y="583420"/>
                      </a:cubicBezTo>
                      <a:cubicBezTo>
                        <a:pt x="843354" y="583420"/>
                        <a:pt x="840442" y="580642"/>
                        <a:pt x="840442" y="576752"/>
                      </a:cubicBezTo>
                      <a:cubicBezTo>
                        <a:pt x="840442" y="572863"/>
                        <a:pt x="843354" y="569529"/>
                        <a:pt x="846750" y="569529"/>
                      </a:cubicBezTo>
                      <a:close/>
                      <a:moveTo>
                        <a:pt x="827341" y="569529"/>
                      </a:moveTo>
                      <a:cubicBezTo>
                        <a:pt x="831223" y="569529"/>
                        <a:pt x="833649" y="572863"/>
                        <a:pt x="833649" y="576752"/>
                      </a:cubicBezTo>
                      <a:cubicBezTo>
                        <a:pt x="833649" y="580642"/>
                        <a:pt x="831223" y="583420"/>
                        <a:pt x="827341" y="583420"/>
                      </a:cubicBezTo>
                      <a:cubicBezTo>
                        <a:pt x="823944" y="583420"/>
                        <a:pt x="821518" y="580642"/>
                        <a:pt x="821518" y="576752"/>
                      </a:cubicBezTo>
                      <a:cubicBezTo>
                        <a:pt x="821518" y="572863"/>
                        <a:pt x="823944" y="569529"/>
                        <a:pt x="827341" y="569529"/>
                      </a:cubicBezTo>
                      <a:close/>
                      <a:moveTo>
                        <a:pt x="808416" y="569529"/>
                      </a:moveTo>
                      <a:cubicBezTo>
                        <a:pt x="811813" y="569529"/>
                        <a:pt x="814724" y="572863"/>
                        <a:pt x="814724" y="576752"/>
                      </a:cubicBezTo>
                      <a:cubicBezTo>
                        <a:pt x="814724" y="580642"/>
                        <a:pt x="811813" y="583420"/>
                        <a:pt x="808416" y="583420"/>
                      </a:cubicBezTo>
                      <a:cubicBezTo>
                        <a:pt x="805020" y="583420"/>
                        <a:pt x="802108" y="580642"/>
                        <a:pt x="802108" y="576752"/>
                      </a:cubicBezTo>
                      <a:cubicBezTo>
                        <a:pt x="802108" y="572863"/>
                        <a:pt x="805020" y="569529"/>
                        <a:pt x="808416" y="569529"/>
                      </a:cubicBezTo>
                      <a:close/>
                      <a:moveTo>
                        <a:pt x="789492" y="569529"/>
                      </a:moveTo>
                      <a:cubicBezTo>
                        <a:pt x="792888" y="569529"/>
                        <a:pt x="795315" y="572863"/>
                        <a:pt x="795315" y="576752"/>
                      </a:cubicBezTo>
                      <a:cubicBezTo>
                        <a:pt x="795315" y="580642"/>
                        <a:pt x="792888" y="583420"/>
                        <a:pt x="789492" y="583420"/>
                      </a:cubicBezTo>
                      <a:cubicBezTo>
                        <a:pt x="786095" y="583420"/>
                        <a:pt x="783184" y="580642"/>
                        <a:pt x="783184" y="576752"/>
                      </a:cubicBezTo>
                      <a:cubicBezTo>
                        <a:pt x="783184" y="572863"/>
                        <a:pt x="786095" y="569529"/>
                        <a:pt x="789492" y="569529"/>
                      </a:cubicBezTo>
                      <a:close/>
                      <a:moveTo>
                        <a:pt x="770082" y="569529"/>
                      </a:moveTo>
                      <a:cubicBezTo>
                        <a:pt x="773479" y="569529"/>
                        <a:pt x="776390" y="572863"/>
                        <a:pt x="776390" y="576752"/>
                      </a:cubicBezTo>
                      <a:cubicBezTo>
                        <a:pt x="776390" y="580642"/>
                        <a:pt x="773479" y="583420"/>
                        <a:pt x="770082" y="583420"/>
                      </a:cubicBezTo>
                      <a:cubicBezTo>
                        <a:pt x="766685" y="583420"/>
                        <a:pt x="763774" y="580642"/>
                        <a:pt x="763774" y="576752"/>
                      </a:cubicBezTo>
                      <a:cubicBezTo>
                        <a:pt x="763774" y="572863"/>
                        <a:pt x="766685" y="569529"/>
                        <a:pt x="770082" y="569529"/>
                      </a:cubicBezTo>
                      <a:close/>
                      <a:moveTo>
                        <a:pt x="521637" y="569529"/>
                      </a:moveTo>
                      <a:cubicBezTo>
                        <a:pt x="525034" y="569529"/>
                        <a:pt x="527460" y="572863"/>
                        <a:pt x="527460" y="576752"/>
                      </a:cubicBezTo>
                      <a:cubicBezTo>
                        <a:pt x="527460" y="580642"/>
                        <a:pt x="525034" y="583420"/>
                        <a:pt x="521637" y="583420"/>
                      </a:cubicBezTo>
                      <a:cubicBezTo>
                        <a:pt x="518241" y="583420"/>
                        <a:pt x="515329" y="580642"/>
                        <a:pt x="515329" y="576752"/>
                      </a:cubicBezTo>
                      <a:cubicBezTo>
                        <a:pt x="515329" y="572863"/>
                        <a:pt x="518241" y="569529"/>
                        <a:pt x="521637" y="569529"/>
                      </a:cubicBezTo>
                      <a:close/>
                      <a:moveTo>
                        <a:pt x="502227" y="569529"/>
                      </a:moveTo>
                      <a:cubicBezTo>
                        <a:pt x="505624" y="569529"/>
                        <a:pt x="508536" y="572863"/>
                        <a:pt x="508536" y="576752"/>
                      </a:cubicBezTo>
                      <a:cubicBezTo>
                        <a:pt x="508536" y="580642"/>
                        <a:pt x="505624" y="583420"/>
                        <a:pt x="502227" y="583420"/>
                      </a:cubicBezTo>
                      <a:cubicBezTo>
                        <a:pt x="498831" y="583420"/>
                        <a:pt x="496405" y="580642"/>
                        <a:pt x="496405" y="576752"/>
                      </a:cubicBezTo>
                      <a:cubicBezTo>
                        <a:pt x="496405" y="572863"/>
                        <a:pt x="498831" y="569529"/>
                        <a:pt x="502227" y="569529"/>
                      </a:cubicBezTo>
                      <a:close/>
                      <a:moveTo>
                        <a:pt x="483303" y="569529"/>
                      </a:moveTo>
                      <a:cubicBezTo>
                        <a:pt x="486700" y="569529"/>
                        <a:pt x="489611" y="572863"/>
                        <a:pt x="489611" y="576752"/>
                      </a:cubicBezTo>
                      <a:cubicBezTo>
                        <a:pt x="489611" y="580642"/>
                        <a:pt x="486700" y="583420"/>
                        <a:pt x="483303" y="583420"/>
                      </a:cubicBezTo>
                      <a:cubicBezTo>
                        <a:pt x="479906" y="583420"/>
                        <a:pt x="476995" y="580642"/>
                        <a:pt x="476995" y="576752"/>
                      </a:cubicBezTo>
                      <a:cubicBezTo>
                        <a:pt x="476995" y="572863"/>
                        <a:pt x="479906" y="569529"/>
                        <a:pt x="483303" y="569529"/>
                      </a:cubicBezTo>
                      <a:close/>
                      <a:moveTo>
                        <a:pt x="463893" y="569529"/>
                      </a:moveTo>
                      <a:cubicBezTo>
                        <a:pt x="467290" y="569529"/>
                        <a:pt x="470201" y="572863"/>
                        <a:pt x="470201" y="576752"/>
                      </a:cubicBezTo>
                      <a:cubicBezTo>
                        <a:pt x="470201" y="580642"/>
                        <a:pt x="467290" y="583420"/>
                        <a:pt x="463893" y="583420"/>
                      </a:cubicBezTo>
                      <a:cubicBezTo>
                        <a:pt x="460497" y="583420"/>
                        <a:pt x="458070" y="580642"/>
                        <a:pt x="458070" y="576752"/>
                      </a:cubicBezTo>
                      <a:cubicBezTo>
                        <a:pt x="458070" y="572863"/>
                        <a:pt x="460497" y="569529"/>
                        <a:pt x="463893" y="569529"/>
                      </a:cubicBezTo>
                      <a:close/>
                      <a:moveTo>
                        <a:pt x="1188712" y="554193"/>
                      </a:moveTo>
                      <a:lnTo>
                        <a:pt x="1188552" y="554708"/>
                      </a:lnTo>
                      <a:lnTo>
                        <a:pt x="1188362" y="554527"/>
                      </a:lnTo>
                      <a:close/>
                      <a:moveTo>
                        <a:pt x="1037936" y="547859"/>
                      </a:moveTo>
                      <a:cubicBezTo>
                        <a:pt x="1041333" y="547859"/>
                        <a:pt x="1044245" y="550637"/>
                        <a:pt x="1044245" y="554527"/>
                      </a:cubicBezTo>
                      <a:cubicBezTo>
                        <a:pt x="1044245" y="558416"/>
                        <a:pt x="1041333" y="561750"/>
                        <a:pt x="1037936" y="561750"/>
                      </a:cubicBezTo>
                      <a:cubicBezTo>
                        <a:pt x="1034540" y="561750"/>
                        <a:pt x="1031628" y="558416"/>
                        <a:pt x="1031628" y="554527"/>
                      </a:cubicBezTo>
                      <a:cubicBezTo>
                        <a:pt x="1031628" y="550637"/>
                        <a:pt x="1034540" y="547859"/>
                        <a:pt x="1037936" y="547859"/>
                      </a:cubicBezTo>
                      <a:close/>
                      <a:moveTo>
                        <a:pt x="1019012" y="547859"/>
                      </a:moveTo>
                      <a:cubicBezTo>
                        <a:pt x="1022409" y="547859"/>
                        <a:pt x="1024835" y="550637"/>
                        <a:pt x="1024835" y="554527"/>
                      </a:cubicBezTo>
                      <a:cubicBezTo>
                        <a:pt x="1024835" y="558416"/>
                        <a:pt x="1022409" y="561750"/>
                        <a:pt x="1019012" y="561750"/>
                      </a:cubicBezTo>
                      <a:cubicBezTo>
                        <a:pt x="1015615" y="561750"/>
                        <a:pt x="1012704" y="558416"/>
                        <a:pt x="1012704" y="554527"/>
                      </a:cubicBezTo>
                      <a:cubicBezTo>
                        <a:pt x="1012704" y="550637"/>
                        <a:pt x="1015615" y="547859"/>
                        <a:pt x="1019012" y="547859"/>
                      </a:cubicBezTo>
                      <a:close/>
                      <a:moveTo>
                        <a:pt x="999602" y="547859"/>
                      </a:moveTo>
                      <a:cubicBezTo>
                        <a:pt x="1002999" y="547859"/>
                        <a:pt x="1005910" y="550637"/>
                        <a:pt x="1005910" y="554527"/>
                      </a:cubicBezTo>
                      <a:cubicBezTo>
                        <a:pt x="1005910" y="558416"/>
                        <a:pt x="1002999" y="561750"/>
                        <a:pt x="999602" y="561750"/>
                      </a:cubicBezTo>
                      <a:cubicBezTo>
                        <a:pt x="996206" y="561750"/>
                        <a:pt x="993779" y="558416"/>
                        <a:pt x="993779" y="554527"/>
                      </a:cubicBezTo>
                      <a:cubicBezTo>
                        <a:pt x="993779" y="550637"/>
                        <a:pt x="996206" y="547859"/>
                        <a:pt x="999602" y="547859"/>
                      </a:cubicBezTo>
                      <a:close/>
                      <a:moveTo>
                        <a:pt x="980678" y="547859"/>
                      </a:moveTo>
                      <a:cubicBezTo>
                        <a:pt x="984074" y="547859"/>
                        <a:pt x="986986" y="550637"/>
                        <a:pt x="986986" y="554527"/>
                      </a:cubicBezTo>
                      <a:cubicBezTo>
                        <a:pt x="986986" y="558416"/>
                        <a:pt x="984074" y="561750"/>
                        <a:pt x="980678" y="561750"/>
                      </a:cubicBezTo>
                      <a:cubicBezTo>
                        <a:pt x="977281" y="561750"/>
                        <a:pt x="974370" y="558416"/>
                        <a:pt x="974370" y="554527"/>
                      </a:cubicBezTo>
                      <a:cubicBezTo>
                        <a:pt x="974370" y="550637"/>
                        <a:pt x="977281" y="547859"/>
                        <a:pt x="980678" y="547859"/>
                      </a:cubicBezTo>
                      <a:close/>
                      <a:moveTo>
                        <a:pt x="961268" y="547859"/>
                      </a:moveTo>
                      <a:cubicBezTo>
                        <a:pt x="964665" y="547859"/>
                        <a:pt x="967576" y="550637"/>
                        <a:pt x="967576" y="554527"/>
                      </a:cubicBezTo>
                      <a:cubicBezTo>
                        <a:pt x="967576" y="558416"/>
                        <a:pt x="964665" y="561750"/>
                        <a:pt x="961268" y="561750"/>
                      </a:cubicBezTo>
                      <a:cubicBezTo>
                        <a:pt x="957871" y="561750"/>
                        <a:pt x="955445" y="558416"/>
                        <a:pt x="955445" y="554527"/>
                      </a:cubicBezTo>
                      <a:cubicBezTo>
                        <a:pt x="955445" y="550637"/>
                        <a:pt x="957871" y="547859"/>
                        <a:pt x="961268" y="547859"/>
                      </a:cubicBezTo>
                      <a:close/>
                      <a:moveTo>
                        <a:pt x="942343" y="547859"/>
                      </a:moveTo>
                      <a:cubicBezTo>
                        <a:pt x="945740" y="547859"/>
                        <a:pt x="948652" y="550637"/>
                        <a:pt x="948652" y="554527"/>
                      </a:cubicBezTo>
                      <a:cubicBezTo>
                        <a:pt x="948652" y="558416"/>
                        <a:pt x="945740" y="561750"/>
                        <a:pt x="942343" y="561750"/>
                      </a:cubicBezTo>
                      <a:cubicBezTo>
                        <a:pt x="938947" y="561750"/>
                        <a:pt x="936035" y="558416"/>
                        <a:pt x="936035" y="554527"/>
                      </a:cubicBezTo>
                      <a:cubicBezTo>
                        <a:pt x="936035" y="550637"/>
                        <a:pt x="938947" y="547859"/>
                        <a:pt x="942343" y="547859"/>
                      </a:cubicBezTo>
                      <a:close/>
                      <a:moveTo>
                        <a:pt x="923419" y="547859"/>
                      </a:moveTo>
                      <a:cubicBezTo>
                        <a:pt x="926816" y="547859"/>
                        <a:pt x="929242" y="550637"/>
                        <a:pt x="929242" y="554527"/>
                      </a:cubicBezTo>
                      <a:cubicBezTo>
                        <a:pt x="929242" y="558416"/>
                        <a:pt x="926816" y="561750"/>
                        <a:pt x="923419" y="561750"/>
                      </a:cubicBezTo>
                      <a:cubicBezTo>
                        <a:pt x="920022" y="561750"/>
                        <a:pt x="917111" y="558416"/>
                        <a:pt x="917111" y="554527"/>
                      </a:cubicBezTo>
                      <a:cubicBezTo>
                        <a:pt x="917111" y="550637"/>
                        <a:pt x="920022" y="547859"/>
                        <a:pt x="923419" y="547859"/>
                      </a:cubicBezTo>
                      <a:close/>
                      <a:moveTo>
                        <a:pt x="904009" y="547859"/>
                      </a:moveTo>
                      <a:cubicBezTo>
                        <a:pt x="907406" y="547859"/>
                        <a:pt x="910317" y="550637"/>
                        <a:pt x="910317" y="554527"/>
                      </a:cubicBezTo>
                      <a:cubicBezTo>
                        <a:pt x="910317" y="558416"/>
                        <a:pt x="907406" y="561750"/>
                        <a:pt x="904009" y="561750"/>
                      </a:cubicBezTo>
                      <a:cubicBezTo>
                        <a:pt x="900613" y="561750"/>
                        <a:pt x="897701" y="558416"/>
                        <a:pt x="897701" y="554527"/>
                      </a:cubicBezTo>
                      <a:cubicBezTo>
                        <a:pt x="897701" y="550637"/>
                        <a:pt x="900613" y="547859"/>
                        <a:pt x="904009" y="547859"/>
                      </a:cubicBezTo>
                      <a:close/>
                      <a:moveTo>
                        <a:pt x="885085" y="547859"/>
                      </a:moveTo>
                      <a:cubicBezTo>
                        <a:pt x="888481" y="547859"/>
                        <a:pt x="890908" y="550637"/>
                        <a:pt x="890908" y="554527"/>
                      </a:cubicBezTo>
                      <a:cubicBezTo>
                        <a:pt x="890908" y="558416"/>
                        <a:pt x="888481" y="561750"/>
                        <a:pt x="885085" y="561750"/>
                      </a:cubicBezTo>
                      <a:cubicBezTo>
                        <a:pt x="881688" y="561750"/>
                        <a:pt x="878777" y="558416"/>
                        <a:pt x="878777" y="554527"/>
                      </a:cubicBezTo>
                      <a:cubicBezTo>
                        <a:pt x="878777" y="550637"/>
                        <a:pt x="881688" y="547859"/>
                        <a:pt x="885085" y="547859"/>
                      </a:cubicBezTo>
                      <a:close/>
                      <a:moveTo>
                        <a:pt x="865675" y="547859"/>
                      </a:moveTo>
                      <a:cubicBezTo>
                        <a:pt x="869072" y="547859"/>
                        <a:pt x="871983" y="550637"/>
                        <a:pt x="871983" y="554527"/>
                      </a:cubicBezTo>
                      <a:cubicBezTo>
                        <a:pt x="871983" y="558416"/>
                        <a:pt x="869072" y="561750"/>
                        <a:pt x="865675" y="561750"/>
                      </a:cubicBezTo>
                      <a:cubicBezTo>
                        <a:pt x="862278" y="561750"/>
                        <a:pt x="859852" y="558416"/>
                        <a:pt x="859852" y="554527"/>
                      </a:cubicBezTo>
                      <a:cubicBezTo>
                        <a:pt x="859852" y="550637"/>
                        <a:pt x="862278" y="547859"/>
                        <a:pt x="865675" y="547859"/>
                      </a:cubicBezTo>
                      <a:close/>
                      <a:moveTo>
                        <a:pt x="846750" y="547859"/>
                      </a:moveTo>
                      <a:cubicBezTo>
                        <a:pt x="850147" y="547859"/>
                        <a:pt x="853059" y="550637"/>
                        <a:pt x="853059" y="554527"/>
                      </a:cubicBezTo>
                      <a:cubicBezTo>
                        <a:pt x="853059" y="558416"/>
                        <a:pt x="850147" y="561750"/>
                        <a:pt x="846750" y="561750"/>
                      </a:cubicBezTo>
                      <a:cubicBezTo>
                        <a:pt x="843354" y="561750"/>
                        <a:pt x="840442" y="558416"/>
                        <a:pt x="840442" y="554527"/>
                      </a:cubicBezTo>
                      <a:cubicBezTo>
                        <a:pt x="840442" y="550637"/>
                        <a:pt x="843354" y="547859"/>
                        <a:pt x="846750" y="547859"/>
                      </a:cubicBezTo>
                      <a:close/>
                      <a:moveTo>
                        <a:pt x="827341" y="547859"/>
                      </a:moveTo>
                      <a:cubicBezTo>
                        <a:pt x="831223" y="547859"/>
                        <a:pt x="833649" y="550637"/>
                        <a:pt x="833649" y="554527"/>
                      </a:cubicBezTo>
                      <a:cubicBezTo>
                        <a:pt x="833649" y="558416"/>
                        <a:pt x="831223" y="561750"/>
                        <a:pt x="827341" y="561750"/>
                      </a:cubicBezTo>
                      <a:cubicBezTo>
                        <a:pt x="823944" y="561750"/>
                        <a:pt x="821518" y="558416"/>
                        <a:pt x="821518" y="554527"/>
                      </a:cubicBezTo>
                      <a:cubicBezTo>
                        <a:pt x="821518" y="550637"/>
                        <a:pt x="823944" y="547859"/>
                        <a:pt x="827341" y="547859"/>
                      </a:cubicBezTo>
                      <a:close/>
                      <a:moveTo>
                        <a:pt x="808416" y="547859"/>
                      </a:moveTo>
                      <a:cubicBezTo>
                        <a:pt x="811813" y="547859"/>
                        <a:pt x="814724" y="550637"/>
                        <a:pt x="814724" y="554527"/>
                      </a:cubicBezTo>
                      <a:cubicBezTo>
                        <a:pt x="814724" y="558416"/>
                        <a:pt x="811813" y="561750"/>
                        <a:pt x="808416" y="561750"/>
                      </a:cubicBezTo>
                      <a:cubicBezTo>
                        <a:pt x="805020" y="561750"/>
                        <a:pt x="802108" y="558416"/>
                        <a:pt x="802108" y="554527"/>
                      </a:cubicBezTo>
                      <a:cubicBezTo>
                        <a:pt x="802108" y="550637"/>
                        <a:pt x="805020" y="547859"/>
                        <a:pt x="808416" y="547859"/>
                      </a:cubicBezTo>
                      <a:close/>
                      <a:moveTo>
                        <a:pt x="789492" y="547859"/>
                      </a:moveTo>
                      <a:cubicBezTo>
                        <a:pt x="792888" y="547859"/>
                        <a:pt x="795315" y="550637"/>
                        <a:pt x="795315" y="554527"/>
                      </a:cubicBezTo>
                      <a:cubicBezTo>
                        <a:pt x="795315" y="558416"/>
                        <a:pt x="792888" y="561750"/>
                        <a:pt x="789492" y="561750"/>
                      </a:cubicBezTo>
                      <a:cubicBezTo>
                        <a:pt x="786095" y="561750"/>
                        <a:pt x="783184" y="558416"/>
                        <a:pt x="783184" y="554527"/>
                      </a:cubicBezTo>
                      <a:cubicBezTo>
                        <a:pt x="783184" y="550637"/>
                        <a:pt x="786095" y="547859"/>
                        <a:pt x="789492" y="547859"/>
                      </a:cubicBezTo>
                      <a:close/>
                      <a:moveTo>
                        <a:pt x="770082" y="547859"/>
                      </a:moveTo>
                      <a:cubicBezTo>
                        <a:pt x="773479" y="547859"/>
                        <a:pt x="776390" y="550637"/>
                        <a:pt x="776390" y="554527"/>
                      </a:cubicBezTo>
                      <a:cubicBezTo>
                        <a:pt x="776390" y="558416"/>
                        <a:pt x="773479" y="561750"/>
                        <a:pt x="770082" y="561750"/>
                      </a:cubicBezTo>
                      <a:cubicBezTo>
                        <a:pt x="766685" y="561750"/>
                        <a:pt x="763774" y="558416"/>
                        <a:pt x="763774" y="554527"/>
                      </a:cubicBezTo>
                      <a:cubicBezTo>
                        <a:pt x="763774" y="550637"/>
                        <a:pt x="766685" y="547859"/>
                        <a:pt x="770082" y="547859"/>
                      </a:cubicBezTo>
                      <a:close/>
                      <a:moveTo>
                        <a:pt x="751157" y="547859"/>
                      </a:moveTo>
                      <a:cubicBezTo>
                        <a:pt x="754554" y="547859"/>
                        <a:pt x="757466" y="550637"/>
                        <a:pt x="757466" y="554527"/>
                      </a:cubicBezTo>
                      <a:cubicBezTo>
                        <a:pt x="757466" y="558416"/>
                        <a:pt x="754554" y="561750"/>
                        <a:pt x="751157" y="561750"/>
                      </a:cubicBezTo>
                      <a:cubicBezTo>
                        <a:pt x="747761" y="561750"/>
                        <a:pt x="744849" y="558416"/>
                        <a:pt x="744849" y="554527"/>
                      </a:cubicBezTo>
                      <a:cubicBezTo>
                        <a:pt x="744849" y="550637"/>
                        <a:pt x="747761" y="547859"/>
                        <a:pt x="751157" y="547859"/>
                      </a:cubicBezTo>
                      <a:close/>
                      <a:moveTo>
                        <a:pt x="406634" y="547859"/>
                      </a:moveTo>
                      <a:cubicBezTo>
                        <a:pt x="410031" y="547859"/>
                        <a:pt x="412943" y="550637"/>
                        <a:pt x="412943" y="554527"/>
                      </a:cubicBezTo>
                      <a:cubicBezTo>
                        <a:pt x="412943" y="558416"/>
                        <a:pt x="410031" y="561750"/>
                        <a:pt x="406634" y="561750"/>
                      </a:cubicBezTo>
                      <a:cubicBezTo>
                        <a:pt x="403238" y="561750"/>
                        <a:pt x="400326" y="558416"/>
                        <a:pt x="400326" y="554527"/>
                      </a:cubicBezTo>
                      <a:cubicBezTo>
                        <a:pt x="400326" y="550637"/>
                        <a:pt x="403238" y="547859"/>
                        <a:pt x="406634" y="547859"/>
                      </a:cubicBezTo>
                      <a:close/>
                      <a:moveTo>
                        <a:pt x="387710" y="528968"/>
                      </a:moveTo>
                      <a:cubicBezTo>
                        <a:pt x="389651" y="528968"/>
                        <a:pt x="391107" y="530635"/>
                        <a:pt x="391107" y="532857"/>
                      </a:cubicBezTo>
                      <a:cubicBezTo>
                        <a:pt x="391107" y="535080"/>
                        <a:pt x="389651" y="536747"/>
                        <a:pt x="387710" y="536747"/>
                      </a:cubicBezTo>
                      <a:cubicBezTo>
                        <a:pt x="385769" y="536747"/>
                        <a:pt x="383828" y="535080"/>
                        <a:pt x="383828" y="532857"/>
                      </a:cubicBezTo>
                      <a:cubicBezTo>
                        <a:pt x="383828" y="530635"/>
                        <a:pt x="385769" y="528968"/>
                        <a:pt x="387710" y="528968"/>
                      </a:cubicBezTo>
                      <a:close/>
                      <a:moveTo>
                        <a:pt x="1191273" y="525634"/>
                      </a:moveTo>
                      <a:lnTo>
                        <a:pt x="1195597" y="530998"/>
                      </a:lnTo>
                      <a:lnTo>
                        <a:pt x="1195446" y="532501"/>
                      </a:lnTo>
                      <a:lnTo>
                        <a:pt x="1194232" y="536410"/>
                      </a:lnTo>
                      <a:lnTo>
                        <a:pt x="1191273" y="540080"/>
                      </a:lnTo>
                      <a:cubicBezTo>
                        <a:pt x="1187392" y="540080"/>
                        <a:pt x="1184965" y="536747"/>
                        <a:pt x="1184965" y="532857"/>
                      </a:cubicBezTo>
                      <a:cubicBezTo>
                        <a:pt x="1184965" y="528968"/>
                        <a:pt x="1187392" y="525634"/>
                        <a:pt x="1191273" y="525634"/>
                      </a:cubicBezTo>
                      <a:close/>
                      <a:moveTo>
                        <a:pt x="1076271" y="525634"/>
                      </a:moveTo>
                      <a:cubicBezTo>
                        <a:pt x="1079667" y="525634"/>
                        <a:pt x="1082579" y="528968"/>
                        <a:pt x="1082579" y="532857"/>
                      </a:cubicBezTo>
                      <a:cubicBezTo>
                        <a:pt x="1082579" y="536747"/>
                        <a:pt x="1079667" y="540080"/>
                        <a:pt x="1076271" y="540080"/>
                      </a:cubicBezTo>
                      <a:cubicBezTo>
                        <a:pt x="1072874" y="540080"/>
                        <a:pt x="1069963" y="536747"/>
                        <a:pt x="1069963" y="532857"/>
                      </a:cubicBezTo>
                      <a:cubicBezTo>
                        <a:pt x="1069963" y="528968"/>
                        <a:pt x="1072874" y="525634"/>
                        <a:pt x="1076271" y="525634"/>
                      </a:cubicBezTo>
                      <a:close/>
                      <a:moveTo>
                        <a:pt x="1057346" y="525634"/>
                      </a:moveTo>
                      <a:cubicBezTo>
                        <a:pt x="1060743" y="525634"/>
                        <a:pt x="1063169" y="528968"/>
                        <a:pt x="1063169" y="532857"/>
                      </a:cubicBezTo>
                      <a:cubicBezTo>
                        <a:pt x="1063169" y="536747"/>
                        <a:pt x="1060743" y="540080"/>
                        <a:pt x="1057346" y="540080"/>
                      </a:cubicBezTo>
                      <a:cubicBezTo>
                        <a:pt x="1053950" y="540080"/>
                        <a:pt x="1051038" y="536747"/>
                        <a:pt x="1051038" y="532857"/>
                      </a:cubicBezTo>
                      <a:cubicBezTo>
                        <a:pt x="1051038" y="528968"/>
                        <a:pt x="1053950" y="525634"/>
                        <a:pt x="1057346" y="525634"/>
                      </a:cubicBezTo>
                      <a:close/>
                      <a:moveTo>
                        <a:pt x="1037936" y="525634"/>
                      </a:moveTo>
                      <a:cubicBezTo>
                        <a:pt x="1041333" y="525634"/>
                        <a:pt x="1044245" y="528968"/>
                        <a:pt x="1044245" y="532857"/>
                      </a:cubicBezTo>
                      <a:cubicBezTo>
                        <a:pt x="1044245" y="536747"/>
                        <a:pt x="1041333" y="540080"/>
                        <a:pt x="1037936" y="540080"/>
                      </a:cubicBezTo>
                      <a:cubicBezTo>
                        <a:pt x="1034540" y="540080"/>
                        <a:pt x="1031628" y="536747"/>
                        <a:pt x="1031628" y="532857"/>
                      </a:cubicBezTo>
                      <a:cubicBezTo>
                        <a:pt x="1031628" y="528968"/>
                        <a:pt x="1034540" y="525634"/>
                        <a:pt x="1037936" y="525634"/>
                      </a:cubicBezTo>
                      <a:close/>
                      <a:moveTo>
                        <a:pt x="999602" y="525634"/>
                      </a:moveTo>
                      <a:cubicBezTo>
                        <a:pt x="1002999" y="525634"/>
                        <a:pt x="1005910" y="528968"/>
                        <a:pt x="1005910" y="532857"/>
                      </a:cubicBezTo>
                      <a:cubicBezTo>
                        <a:pt x="1005910" y="536747"/>
                        <a:pt x="1002999" y="540080"/>
                        <a:pt x="999602" y="540080"/>
                      </a:cubicBezTo>
                      <a:cubicBezTo>
                        <a:pt x="996206" y="540080"/>
                        <a:pt x="993779" y="536747"/>
                        <a:pt x="993779" y="532857"/>
                      </a:cubicBezTo>
                      <a:cubicBezTo>
                        <a:pt x="993779" y="528968"/>
                        <a:pt x="996206" y="525634"/>
                        <a:pt x="999602" y="525634"/>
                      </a:cubicBezTo>
                      <a:close/>
                      <a:moveTo>
                        <a:pt x="980678" y="525634"/>
                      </a:moveTo>
                      <a:cubicBezTo>
                        <a:pt x="984074" y="525634"/>
                        <a:pt x="986986" y="528968"/>
                        <a:pt x="986986" y="532857"/>
                      </a:cubicBezTo>
                      <a:cubicBezTo>
                        <a:pt x="986986" y="536747"/>
                        <a:pt x="984074" y="540080"/>
                        <a:pt x="980678" y="540080"/>
                      </a:cubicBezTo>
                      <a:cubicBezTo>
                        <a:pt x="977281" y="540080"/>
                        <a:pt x="974370" y="536747"/>
                        <a:pt x="974370" y="532857"/>
                      </a:cubicBezTo>
                      <a:cubicBezTo>
                        <a:pt x="974370" y="528968"/>
                        <a:pt x="977281" y="525634"/>
                        <a:pt x="980678" y="525634"/>
                      </a:cubicBezTo>
                      <a:close/>
                      <a:moveTo>
                        <a:pt x="961268" y="525634"/>
                      </a:moveTo>
                      <a:cubicBezTo>
                        <a:pt x="964665" y="525634"/>
                        <a:pt x="967576" y="528968"/>
                        <a:pt x="967576" y="532857"/>
                      </a:cubicBezTo>
                      <a:cubicBezTo>
                        <a:pt x="967576" y="536747"/>
                        <a:pt x="964665" y="540080"/>
                        <a:pt x="961268" y="540080"/>
                      </a:cubicBezTo>
                      <a:cubicBezTo>
                        <a:pt x="957871" y="540080"/>
                        <a:pt x="955445" y="536747"/>
                        <a:pt x="955445" y="532857"/>
                      </a:cubicBezTo>
                      <a:cubicBezTo>
                        <a:pt x="955445" y="528968"/>
                        <a:pt x="957871" y="525634"/>
                        <a:pt x="961268" y="525634"/>
                      </a:cubicBezTo>
                      <a:close/>
                      <a:moveTo>
                        <a:pt x="942343" y="525634"/>
                      </a:moveTo>
                      <a:cubicBezTo>
                        <a:pt x="945740" y="525634"/>
                        <a:pt x="948652" y="528968"/>
                        <a:pt x="948652" y="532857"/>
                      </a:cubicBezTo>
                      <a:cubicBezTo>
                        <a:pt x="948652" y="536747"/>
                        <a:pt x="945740" y="540080"/>
                        <a:pt x="942343" y="540080"/>
                      </a:cubicBezTo>
                      <a:cubicBezTo>
                        <a:pt x="938947" y="540080"/>
                        <a:pt x="936035" y="536747"/>
                        <a:pt x="936035" y="532857"/>
                      </a:cubicBezTo>
                      <a:cubicBezTo>
                        <a:pt x="936035" y="528968"/>
                        <a:pt x="938947" y="525634"/>
                        <a:pt x="942343" y="525634"/>
                      </a:cubicBezTo>
                      <a:close/>
                      <a:moveTo>
                        <a:pt x="923419" y="525634"/>
                      </a:moveTo>
                      <a:cubicBezTo>
                        <a:pt x="926816" y="525634"/>
                        <a:pt x="929242" y="528968"/>
                        <a:pt x="929242" y="532857"/>
                      </a:cubicBezTo>
                      <a:cubicBezTo>
                        <a:pt x="929242" y="536747"/>
                        <a:pt x="926816" y="540080"/>
                        <a:pt x="923419" y="540080"/>
                      </a:cubicBezTo>
                      <a:cubicBezTo>
                        <a:pt x="920022" y="540080"/>
                        <a:pt x="917111" y="536747"/>
                        <a:pt x="917111" y="532857"/>
                      </a:cubicBezTo>
                      <a:cubicBezTo>
                        <a:pt x="917111" y="528968"/>
                        <a:pt x="920022" y="525634"/>
                        <a:pt x="923419" y="525634"/>
                      </a:cubicBezTo>
                      <a:close/>
                      <a:moveTo>
                        <a:pt x="904009" y="525634"/>
                      </a:moveTo>
                      <a:cubicBezTo>
                        <a:pt x="907406" y="525634"/>
                        <a:pt x="910317" y="528968"/>
                        <a:pt x="910317" y="532857"/>
                      </a:cubicBezTo>
                      <a:cubicBezTo>
                        <a:pt x="910317" y="536747"/>
                        <a:pt x="907406" y="540080"/>
                        <a:pt x="904009" y="540080"/>
                      </a:cubicBezTo>
                      <a:cubicBezTo>
                        <a:pt x="900613" y="540080"/>
                        <a:pt x="897701" y="536747"/>
                        <a:pt x="897701" y="532857"/>
                      </a:cubicBezTo>
                      <a:cubicBezTo>
                        <a:pt x="897701" y="528968"/>
                        <a:pt x="900613" y="525634"/>
                        <a:pt x="904009" y="525634"/>
                      </a:cubicBezTo>
                      <a:close/>
                      <a:moveTo>
                        <a:pt x="885085" y="525634"/>
                      </a:moveTo>
                      <a:cubicBezTo>
                        <a:pt x="888481" y="525634"/>
                        <a:pt x="890908" y="528968"/>
                        <a:pt x="890908" y="532857"/>
                      </a:cubicBezTo>
                      <a:cubicBezTo>
                        <a:pt x="890908" y="536747"/>
                        <a:pt x="888481" y="540080"/>
                        <a:pt x="885085" y="540080"/>
                      </a:cubicBezTo>
                      <a:cubicBezTo>
                        <a:pt x="881688" y="540080"/>
                        <a:pt x="878777" y="536747"/>
                        <a:pt x="878777" y="532857"/>
                      </a:cubicBezTo>
                      <a:cubicBezTo>
                        <a:pt x="878777" y="528968"/>
                        <a:pt x="881688" y="525634"/>
                        <a:pt x="885085" y="525634"/>
                      </a:cubicBezTo>
                      <a:close/>
                      <a:moveTo>
                        <a:pt x="865675" y="525634"/>
                      </a:moveTo>
                      <a:cubicBezTo>
                        <a:pt x="869072" y="525634"/>
                        <a:pt x="871983" y="528968"/>
                        <a:pt x="871983" y="532857"/>
                      </a:cubicBezTo>
                      <a:cubicBezTo>
                        <a:pt x="871983" y="536747"/>
                        <a:pt x="869072" y="540080"/>
                        <a:pt x="865675" y="540080"/>
                      </a:cubicBezTo>
                      <a:cubicBezTo>
                        <a:pt x="862278" y="540080"/>
                        <a:pt x="859852" y="536747"/>
                        <a:pt x="859852" y="532857"/>
                      </a:cubicBezTo>
                      <a:cubicBezTo>
                        <a:pt x="859852" y="528968"/>
                        <a:pt x="862278" y="525634"/>
                        <a:pt x="865675" y="525634"/>
                      </a:cubicBezTo>
                      <a:close/>
                      <a:moveTo>
                        <a:pt x="846750" y="525634"/>
                      </a:moveTo>
                      <a:cubicBezTo>
                        <a:pt x="850147" y="525634"/>
                        <a:pt x="853059" y="528968"/>
                        <a:pt x="853059" y="532857"/>
                      </a:cubicBezTo>
                      <a:cubicBezTo>
                        <a:pt x="853059" y="536747"/>
                        <a:pt x="850147" y="540080"/>
                        <a:pt x="846750" y="540080"/>
                      </a:cubicBezTo>
                      <a:cubicBezTo>
                        <a:pt x="843354" y="540080"/>
                        <a:pt x="840442" y="536747"/>
                        <a:pt x="840442" y="532857"/>
                      </a:cubicBezTo>
                      <a:cubicBezTo>
                        <a:pt x="840442" y="528968"/>
                        <a:pt x="843354" y="525634"/>
                        <a:pt x="846750" y="525634"/>
                      </a:cubicBezTo>
                      <a:close/>
                      <a:moveTo>
                        <a:pt x="827341" y="525634"/>
                      </a:moveTo>
                      <a:cubicBezTo>
                        <a:pt x="831223" y="525634"/>
                        <a:pt x="833649" y="528968"/>
                        <a:pt x="833649" y="532857"/>
                      </a:cubicBezTo>
                      <a:cubicBezTo>
                        <a:pt x="833649" y="536747"/>
                        <a:pt x="831223" y="540080"/>
                        <a:pt x="827341" y="540080"/>
                      </a:cubicBezTo>
                      <a:cubicBezTo>
                        <a:pt x="823944" y="540080"/>
                        <a:pt x="821518" y="536747"/>
                        <a:pt x="821518" y="532857"/>
                      </a:cubicBezTo>
                      <a:cubicBezTo>
                        <a:pt x="821518" y="528968"/>
                        <a:pt x="823944" y="525634"/>
                        <a:pt x="827341" y="525634"/>
                      </a:cubicBezTo>
                      <a:close/>
                      <a:moveTo>
                        <a:pt x="808416" y="525634"/>
                      </a:moveTo>
                      <a:cubicBezTo>
                        <a:pt x="811813" y="525634"/>
                        <a:pt x="814724" y="528968"/>
                        <a:pt x="814724" y="532857"/>
                      </a:cubicBezTo>
                      <a:cubicBezTo>
                        <a:pt x="814724" y="536747"/>
                        <a:pt x="811813" y="540080"/>
                        <a:pt x="808416" y="540080"/>
                      </a:cubicBezTo>
                      <a:cubicBezTo>
                        <a:pt x="805020" y="540080"/>
                        <a:pt x="802108" y="536747"/>
                        <a:pt x="802108" y="532857"/>
                      </a:cubicBezTo>
                      <a:cubicBezTo>
                        <a:pt x="802108" y="528968"/>
                        <a:pt x="805020" y="525634"/>
                        <a:pt x="808416" y="525634"/>
                      </a:cubicBezTo>
                      <a:close/>
                      <a:moveTo>
                        <a:pt x="789492" y="525634"/>
                      </a:moveTo>
                      <a:cubicBezTo>
                        <a:pt x="792888" y="525634"/>
                        <a:pt x="795315" y="528968"/>
                        <a:pt x="795315" y="532857"/>
                      </a:cubicBezTo>
                      <a:cubicBezTo>
                        <a:pt x="795315" y="536747"/>
                        <a:pt x="792888" y="540080"/>
                        <a:pt x="789492" y="540080"/>
                      </a:cubicBezTo>
                      <a:cubicBezTo>
                        <a:pt x="786095" y="540080"/>
                        <a:pt x="783184" y="536747"/>
                        <a:pt x="783184" y="532857"/>
                      </a:cubicBezTo>
                      <a:cubicBezTo>
                        <a:pt x="783184" y="528968"/>
                        <a:pt x="786095" y="525634"/>
                        <a:pt x="789492" y="525634"/>
                      </a:cubicBezTo>
                      <a:close/>
                      <a:moveTo>
                        <a:pt x="770082" y="525634"/>
                      </a:moveTo>
                      <a:cubicBezTo>
                        <a:pt x="773479" y="525634"/>
                        <a:pt x="776390" y="528968"/>
                        <a:pt x="776390" y="532857"/>
                      </a:cubicBezTo>
                      <a:cubicBezTo>
                        <a:pt x="776390" y="536747"/>
                        <a:pt x="773479" y="540080"/>
                        <a:pt x="770082" y="540080"/>
                      </a:cubicBezTo>
                      <a:cubicBezTo>
                        <a:pt x="766685" y="540080"/>
                        <a:pt x="763774" y="536747"/>
                        <a:pt x="763774" y="532857"/>
                      </a:cubicBezTo>
                      <a:cubicBezTo>
                        <a:pt x="763774" y="528968"/>
                        <a:pt x="766685" y="525634"/>
                        <a:pt x="770082" y="525634"/>
                      </a:cubicBezTo>
                      <a:close/>
                      <a:moveTo>
                        <a:pt x="751157" y="525634"/>
                      </a:moveTo>
                      <a:cubicBezTo>
                        <a:pt x="754554" y="525634"/>
                        <a:pt x="757466" y="528968"/>
                        <a:pt x="757466" y="532857"/>
                      </a:cubicBezTo>
                      <a:cubicBezTo>
                        <a:pt x="757466" y="536747"/>
                        <a:pt x="754554" y="540080"/>
                        <a:pt x="751157" y="540080"/>
                      </a:cubicBezTo>
                      <a:cubicBezTo>
                        <a:pt x="747761" y="540080"/>
                        <a:pt x="744849" y="536747"/>
                        <a:pt x="744849" y="532857"/>
                      </a:cubicBezTo>
                      <a:cubicBezTo>
                        <a:pt x="744849" y="528968"/>
                        <a:pt x="747761" y="525634"/>
                        <a:pt x="751157" y="525634"/>
                      </a:cubicBezTo>
                      <a:close/>
                      <a:moveTo>
                        <a:pt x="368300" y="525634"/>
                      </a:moveTo>
                      <a:cubicBezTo>
                        <a:pt x="371697" y="525634"/>
                        <a:pt x="374608" y="528968"/>
                        <a:pt x="374608" y="532857"/>
                      </a:cubicBezTo>
                      <a:cubicBezTo>
                        <a:pt x="374608" y="536747"/>
                        <a:pt x="371697" y="540080"/>
                        <a:pt x="368300" y="540080"/>
                      </a:cubicBezTo>
                      <a:cubicBezTo>
                        <a:pt x="364903" y="540080"/>
                        <a:pt x="362477" y="536747"/>
                        <a:pt x="362477" y="532857"/>
                      </a:cubicBezTo>
                      <a:cubicBezTo>
                        <a:pt x="362477" y="528968"/>
                        <a:pt x="364903" y="525634"/>
                        <a:pt x="368300" y="525634"/>
                      </a:cubicBezTo>
                      <a:close/>
                      <a:moveTo>
                        <a:pt x="349376" y="525634"/>
                      </a:moveTo>
                      <a:cubicBezTo>
                        <a:pt x="352772" y="525634"/>
                        <a:pt x="355684" y="528968"/>
                        <a:pt x="355684" y="532857"/>
                      </a:cubicBezTo>
                      <a:cubicBezTo>
                        <a:pt x="355684" y="536747"/>
                        <a:pt x="352772" y="540080"/>
                        <a:pt x="349376" y="540080"/>
                      </a:cubicBezTo>
                      <a:cubicBezTo>
                        <a:pt x="345979" y="540080"/>
                        <a:pt x="343068" y="536747"/>
                        <a:pt x="343068" y="532857"/>
                      </a:cubicBezTo>
                      <a:cubicBezTo>
                        <a:pt x="343068" y="528968"/>
                        <a:pt x="345979" y="525634"/>
                        <a:pt x="349376" y="525634"/>
                      </a:cubicBezTo>
                      <a:close/>
                      <a:moveTo>
                        <a:pt x="1191273" y="503964"/>
                      </a:moveTo>
                      <a:cubicBezTo>
                        <a:pt x="1194670" y="503964"/>
                        <a:pt x="1197096" y="506742"/>
                        <a:pt x="1197096" y="510632"/>
                      </a:cubicBezTo>
                      <a:cubicBezTo>
                        <a:pt x="1197096" y="514521"/>
                        <a:pt x="1194670" y="517855"/>
                        <a:pt x="1191273" y="517855"/>
                      </a:cubicBezTo>
                      <a:cubicBezTo>
                        <a:pt x="1187392" y="517855"/>
                        <a:pt x="1184965" y="514521"/>
                        <a:pt x="1184965" y="510632"/>
                      </a:cubicBezTo>
                      <a:cubicBezTo>
                        <a:pt x="1184965" y="506742"/>
                        <a:pt x="1187392" y="503964"/>
                        <a:pt x="1191273" y="503964"/>
                      </a:cubicBezTo>
                      <a:close/>
                      <a:moveTo>
                        <a:pt x="1095195" y="503964"/>
                      </a:moveTo>
                      <a:cubicBezTo>
                        <a:pt x="1098592" y="503964"/>
                        <a:pt x="1101503" y="506742"/>
                        <a:pt x="1101503" y="510632"/>
                      </a:cubicBezTo>
                      <a:cubicBezTo>
                        <a:pt x="1101503" y="514521"/>
                        <a:pt x="1098592" y="517855"/>
                        <a:pt x="1095195" y="517855"/>
                      </a:cubicBezTo>
                      <a:cubicBezTo>
                        <a:pt x="1091799" y="517855"/>
                        <a:pt x="1089372" y="514521"/>
                        <a:pt x="1089372" y="510632"/>
                      </a:cubicBezTo>
                      <a:cubicBezTo>
                        <a:pt x="1089372" y="506742"/>
                        <a:pt x="1091799" y="503964"/>
                        <a:pt x="1095195" y="503964"/>
                      </a:cubicBezTo>
                      <a:close/>
                      <a:moveTo>
                        <a:pt x="1076271" y="503964"/>
                      </a:moveTo>
                      <a:cubicBezTo>
                        <a:pt x="1079667" y="503964"/>
                        <a:pt x="1082579" y="506742"/>
                        <a:pt x="1082579" y="510632"/>
                      </a:cubicBezTo>
                      <a:cubicBezTo>
                        <a:pt x="1082579" y="514521"/>
                        <a:pt x="1079667" y="517855"/>
                        <a:pt x="1076271" y="517855"/>
                      </a:cubicBezTo>
                      <a:cubicBezTo>
                        <a:pt x="1072874" y="517855"/>
                        <a:pt x="1069963" y="514521"/>
                        <a:pt x="1069963" y="510632"/>
                      </a:cubicBezTo>
                      <a:cubicBezTo>
                        <a:pt x="1069963" y="506742"/>
                        <a:pt x="1072874" y="503964"/>
                        <a:pt x="1076271" y="503964"/>
                      </a:cubicBezTo>
                      <a:close/>
                      <a:moveTo>
                        <a:pt x="1057346" y="503964"/>
                      </a:moveTo>
                      <a:cubicBezTo>
                        <a:pt x="1060743" y="503964"/>
                        <a:pt x="1063169" y="506742"/>
                        <a:pt x="1063169" y="510632"/>
                      </a:cubicBezTo>
                      <a:cubicBezTo>
                        <a:pt x="1063169" y="514521"/>
                        <a:pt x="1060743" y="517855"/>
                        <a:pt x="1057346" y="517855"/>
                      </a:cubicBezTo>
                      <a:cubicBezTo>
                        <a:pt x="1053950" y="517855"/>
                        <a:pt x="1051038" y="514521"/>
                        <a:pt x="1051038" y="510632"/>
                      </a:cubicBezTo>
                      <a:cubicBezTo>
                        <a:pt x="1051038" y="506742"/>
                        <a:pt x="1053950" y="503964"/>
                        <a:pt x="1057346" y="503964"/>
                      </a:cubicBezTo>
                      <a:close/>
                      <a:moveTo>
                        <a:pt x="1037936" y="503964"/>
                      </a:moveTo>
                      <a:cubicBezTo>
                        <a:pt x="1041333" y="503964"/>
                        <a:pt x="1044245" y="506742"/>
                        <a:pt x="1044245" y="510632"/>
                      </a:cubicBezTo>
                      <a:cubicBezTo>
                        <a:pt x="1044245" y="514521"/>
                        <a:pt x="1041333" y="517855"/>
                        <a:pt x="1037936" y="517855"/>
                      </a:cubicBezTo>
                      <a:cubicBezTo>
                        <a:pt x="1034540" y="517855"/>
                        <a:pt x="1031628" y="514521"/>
                        <a:pt x="1031628" y="510632"/>
                      </a:cubicBezTo>
                      <a:cubicBezTo>
                        <a:pt x="1031628" y="506742"/>
                        <a:pt x="1034540" y="503964"/>
                        <a:pt x="1037936" y="503964"/>
                      </a:cubicBezTo>
                      <a:close/>
                      <a:moveTo>
                        <a:pt x="1019012" y="503964"/>
                      </a:moveTo>
                      <a:cubicBezTo>
                        <a:pt x="1022409" y="503964"/>
                        <a:pt x="1024835" y="506742"/>
                        <a:pt x="1024835" y="510632"/>
                      </a:cubicBezTo>
                      <a:cubicBezTo>
                        <a:pt x="1024835" y="514521"/>
                        <a:pt x="1022409" y="517855"/>
                        <a:pt x="1019012" y="517855"/>
                      </a:cubicBezTo>
                      <a:cubicBezTo>
                        <a:pt x="1015615" y="517855"/>
                        <a:pt x="1012704" y="514521"/>
                        <a:pt x="1012704" y="510632"/>
                      </a:cubicBezTo>
                      <a:cubicBezTo>
                        <a:pt x="1012704" y="506742"/>
                        <a:pt x="1015615" y="503964"/>
                        <a:pt x="1019012" y="503964"/>
                      </a:cubicBezTo>
                      <a:close/>
                      <a:moveTo>
                        <a:pt x="999602" y="503964"/>
                      </a:moveTo>
                      <a:cubicBezTo>
                        <a:pt x="1002999" y="503964"/>
                        <a:pt x="1005910" y="506742"/>
                        <a:pt x="1005910" y="510632"/>
                      </a:cubicBezTo>
                      <a:cubicBezTo>
                        <a:pt x="1005910" y="514521"/>
                        <a:pt x="1002999" y="517855"/>
                        <a:pt x="999602" y="517855"/>
                      </a:cubicBezTo>
                      <a:cubicBezTo>
                        <a:pt x="996206" y="517855"/>
                        <a:pt x="993779" y="514521"/>
                        <a:pt x="993779" y="510632"/>
                      </a:cubicBezTo>
                      <a:cubicBezTo>
                        <a:pt x="993779" y="506742"/>
                        <a:pt x="996206" y="503964"/>
                        <a:pt x="999602" y="503964"/>
                      </a:cubicBezTo>
                      <a:close/>
                      <a:moveTo>
                        <a:pt x="980678" y="503964"/>
                      </a:moveTo>
                      <a:cubicBezTo>
                        <a:pt x="984074" y="503964"/>
                        <a:pt x="986986" y="506742"/>
                        <a:pt x="986986" y="510632"/>
                      </a:cubicBezTo>
                      <a:cubicBezTo>
                        <a:pt x="986986" y="514521"/>
                        <a:pt x="984074" y="517855"/>
                        <a:pt x="980678" y="517855"/>
                      </a:cubicBezTo>
                      <a:cubicBezTo>
                        <a:pt x="977281" y="517855"/>
                        <a:pt x="974370" y="514521"/>
                        <a:pt x="974370" y="510632"/>
                      </a:cubicBezTo>
                      <a:cubicBezTo>
                        <a:pt x="974370" y="506742"/>
                        <a:pt x="977281" y="503964"/>
                        <a:pt x="980678" y="503964"/>
                      </a:cubicBezTo>
                      <a:close/>
                      <a:moveTo>
                        <a:pt x="961268" y="503964"/>
                      </a:moveTo>
                      <a:cubicBezTo>
                        <a:pt x="964665" y="503964"/>
                        <a:pt x="967576" y="506742"/>
                        <a:pt x="967576" y="510632"/>
                      </a:cubicBezTo>
                      <a:cubicBezTo>
                        <a:pt x="967576" y="514521"/>
                        <a:pt x="964665" y="517855"/>
                        <a:pt x="961268" y="517855"/>
                      </a:cubicBezTo>
                      <a:cubicBezTo>
                        <a:pt x="957871" y="517855"/>
                        <a:pt x="955445" y="514521"/>
                        <a:pt x="955445" y="510632"/>
                      </a:cubicBezTo>
                      <a:cubicBezTo>
                        <a:pt x="955445" y="506742"/>
                        <a:pt x="957871" y="503964"/>
                        <a:pt x="961268" y="503964"/>
                      </a:cubicBezTo>
                      <a:close/>
                      <a:moveTo>
                        <a:pt x="942343" y="503964"/>
                      </a:moveTo>
                      <a:cubicBezTo>
                        <a:pt x="945740" y="503964"/>
                        <a:pt x="948652" y="506742"/>
                        <a:pt x="948652" y="510632"/>
                      </a:cubicBezTo>
                      <a:cubicBezTo>
                        <a:pt x="948652" y="514521"/>
                        <a:pt x="945740" y="517855"/>
                        <a:pt x="942343" y="517855"/>
                      </a:cubicBezTo>
                      <a:cubicBezTo>
                        <a:pt x="938947" y="517855"/>
                        <a:pt x="936035" y="514521"/>
                        <a:pt x="936035" y="510632"/>
                      </a:cubicBezTo>
                      <a:cubicBezTo>
                        <a:pt x="936035" y="506742"/>
                        <a:pt x="938947" y="503964"/>
                        <a:pt x="942343" y="503964"/>
                      </a:cubicBezTo>
                      <a:close/>
                      <a:moveTo>
                        <a:pt x="923419" y="503964"/>
                      </a:moveTo>
                      <a:cubicBezTo>
                        <a:pt x="926816" y="503964"/>
                        <a:pt x="929242" y="506742"/>
                        <a:pt x="929242" y="510632"/>
                      </a:cubicBezTo>
                      <a:cubicBezTo>
                        <a:pt x="929242" y="514521"/>
                        <a:pt x="926816" y="517855"/>
                        <a:pt x="923419" y="517855"/>
                      </a:cubicBezTo>
                      <a:cubicBezTo>
                        <a:pt x="920022" y="517855"/>
                        <a:pt x="917111" y="514521"/>
                        <a:pt x="917111" y="510632"/>
                      </a:cubicBezTo>
                      <a:cubicBezTo>
                        <a:pt x="917111" y="506742"/>
                        <a:pt x="920022" y="503964"/>
                        <a:pt x="923419" y="503964"/>
                      </a:cubicBezTo>
                      <a:close/>
                      <a:moveTo>
                        <a:pt x="904009" y="503964"/>
                      </a:moveTo>
                      <a:cubicBezTo>
                        <a:pt x="907406" y="503964"/>
                        <a:pt x="910317" y="506742"/>
                        <a:pt x="910317" y="510632"/>
                      </a:cubicBezTo>
                      <a:cubicBezTo>
                        <a:pt x="910317" y="514521"/>
                        <a:pt x="907406" y="517855"/>
                        <a:pt x="904009" y="517855"/>
                      </a:cubicBezTo>
                      <a:cubicBezTo>
                        <a:pt x="900613" y="517855"/>
                        <a:pt x="897701" y="514521"/>
                        <a:pt x="897701" y="510632"/>
                      </a:cubicBezTo>
                      <a:cubicBezTo>
                        <a:pt x="897701" y="506742"/>
                        <a:pt x="900613" y="503964"/>
                        <a:pt x="904009" y="503964"/>
                      </a:cubicBezTo>
                      <a:close/>
                      <a:moveTo>
                        <a:pt x="885085" y="503964"/>
                      </a:moveTo>
                      <a:cubicBezTo>
                        <a:pt x="888481" y="503964"/>
                        <a:pt x="890908" y="506742"/>
                        <a:pt x="890908" y="510632"/>
                      </a:cubicBezTo>
                      <a:cubicBezTo>
                        <a:pt x="890908" y="514521"/>
                        <a:pt x="888481" y="517855"/>
                        <a:pt x="885085" y="517855"/>
                      </a:cubicBezTo>
                      <a:cubicBezTo>
                        <a:pt x="881688" y="517855"/>
                        <a:pt x="878777" y="514521"/>
                        <a:pt x="878777" y="510632"/>
                      </a:cubicBezTo>
                      <a:cubicBezTo>
                        <a:pt x="878777" y="506742"/>
                        <a:pt x="881688" y="503964"/>
                        <a:pt x="885085" y="503964"/>
                      </a:cubicBezTo>
                      <a:close/>
                      <a:moveTo>
                        <a:pt x="865675" y="503964"/>
                      </a:moveTo>
                      <a:cubicBezTo>
                        <a:pt x="869072" y="503964"/>
                        <a:pt x="871983" y="506742"/>
                        <a:pt x="871983" y="510632"/>
                      </a:cubicBezTo>
                      <a:cubicBezTo>
                        <a:pt x="871983" y="514521"/>
                        <a:pt x="869072" y="517855"/>
                        <a:pt x="865675" y="517855"/>
                      </a:cubicBezTo>
                      <a:cubicBezTo>
                        <a:pt x="862278" y="517855"/>
                        <a:pt x="859852" y="514521"/>
                        <a:pt x="859852" y="510632"/>
                      </a:cubicBezTo>
                      <a:cubicBezTo>
                        <a:pt x="859852" y="506742"/>
                        <a:pt x="862278" y="503964"/>
                        <a:pt x="865675" y="503964"/>
                      </a:cubicBezTo>
                      <a:close/>
                      <a:moveTo>
                        <a:pt x="846750" y="503964"/>
                      </a:moveTo>
                      <a:cubicBezTo>
                        <a:pt x="850147" y="503964"/>
                        <a:pt x="853059" y="506742"/>
                        <a:pt x="853059" y="510632"/>
                      </a:cubicBezTo>
                      <a:cubicBezTo>
                        <a:pt x="853059" y="514521"/>
                        <a:pt x="850147" y="517855"/>
                        <a:pt x="846750" y="517855"/>
                      </a:cubicBezTo>
                      <a:cubicBezTo>
                        <a:pt x="843354" y="517855"/>
                        <a:pt x="840442" y="514521"/>
                        <a:pt x="840442" y="510632"/>
                      </a:cubicBezTo>
                      <a:cubicBezTo>
                        <a:pt x="840442" y="506742"/>
                        <a:pt x="843354" y="503964"/>
                        <a:pt x="846750" y="503964"/>
                      </a:cubicBezTo>
                      <a:close/>
                      <a:moveTo>
                        <a:pt x="827341" y="503964"/>
                      </a:moveTo>
                      <a:cubicBezTo>
                        <a:pt x="831223" y="503964"/>
                        <a:pt x="833649" y="506742"/>
                        <a:pt x="833649" y="510632"/>
                      </a:cubicBezTo>
                      <a:cubicBezTo>
                        <a:pt x="833649" y="514521"/>
                        <a:pt x="831223" y="517855"/>
                        <a:pt x="827341" y="517855"/>
                      </a:cubicBezTo>
                      <a:cubicBezTo>
                        <a:pt x="823944" y="517855"/>
                        <a:pt x="821518" y="514521"/>
                        <a:pt x="821518" y="510632"/>
                      </a:cubicBezTo>
                      <a:cubicBezTo>
                        <a:pt x="821518" y="506742"/>
                        <a:pt x="823944" y="503964"/>
                        <a:pt x="827341" y="503964"/>
                      </a:cubicBezTo>
                      <a:close/>
                      <a:moveTo>
                        <a:pt x="808416" y="503964"/>
                      </a:moveTo>
                      <a:cubicBezTo>
                        <a:pt x="811813" y="503964"/>
                        <a:pt x="814724" y="506742"/>
                        <a:pt x="814724" y="510632"/>
                      </a:cubicBezTo>
                      <a:cubicBezTo>
                        <a:pt x="814724" y="514521"/>
                        <a:pt x="811813" y="517855"/>
                        <a:pt x="808416" y="517855"/>
                      </a:cubicBezTo>
                      <a:cubicBezTo>
                        <a:pt x="805020" y="517855"/>
                        <a:pt x="802108" y="514521"/>
                        <a:pt x="802108" y="510632"/>
                      </a:cubicBezTo>
                      <a:cubicBezTo>
                        <a:pt x="802108" y="506742"/>
                        <a:pt x="805020" y="503964"/>
                        <a:pt x="808416" y="503964"/>
                      </a:cubicBezTo>
                      <a:close/>
                      <a:moveTo>
                        <a:pt x="789492" y="503964"/>
                      </a:moveTo>
                      <a:cubicBezTo>
                        <a:pt x="792888" y="503964"/>
                        <a:pt x="795315" y="506742"/>
                        <a:pt x="795315" y="510632"/>
                      </a:cubicBezTo>
                      <a:cubicBezTo>
                        <a:pt x="795315" y="514521"/>
                        <a:pt x="792888" y="517855"/>
                        <a:pt x="789492" y="517855"/>
                      </a:cubicBezTo>
                      <a:cubicBezTo>
                        <a:pt x="786095" y="517855"/>
                        <a:pt x="783184" y="514521"/>
                        <a:pt x="783184" y="510632"/>
                      </a:cubicBezTo>
                      <a:cubicBezTo>
                        <a:pt x="783184" y="506742"/>
                        <a:pt x="786095" y="503964"/>
                        <a:pt x="789492" y="503964"/>
                      </a:cubicBezTo>
                      <a:close/>
                      <a:moveTo>
                        <a:pt x="770082" y="503964"/>
                      </a:moveTo>
                      <a:cubicBezTo>
                        <a:pt x="773479" y="503964"/>
                        <a:pt x="776390" y="506742"/>
                        <a:pt x="776390" y="510632"/>
                      </a:cubicBezTo>
                      <a:cubicBezTo>
                        <a:pt x="776390" y="514521"/>
                        <a:pt x="773479" y="517855"/>
                        <a:pt x="770082" y="517855"/>
                      </a:cubicBezTo>
                      <a:cubicBezTo>
                        <a:pt x="766685" y="517855"/>
                        <a:pt x="763774" y="514521"/>
                        <a:pt x="763774" y="510632"/>
                      </a:cubicBezTo>
                      <a:cubicBezTo>
                        <a:pt x="763774" y="506742"/>
                        <a:pt x="766685" y="503964"/>
                        <a:pt x="770082" y="503964"/>
                      </a:cubicBezTo>
                      <a:close/>
                      <a:moveTo>
                        <a:pt x="751157" y="503964"/>
                      </a:moveTo>
                      <a:cubicBezTo>
                        <a:pt x="754554" y="503964"/>
                        <a:pt x="757466" y="506742"/>
                        <a:pt x="757466" y="510632"/>
                      </a:cubicBezTo>
                      <a:cubicBezTo>
                        <a:pt x="757466" y="514521"/>
                        <a:pt x="754554" y="517855"/>
                        <a:pt x="751157" y="517855"/>
                      </a:cubicBezTo>
                      <a:cubicBezTo>
                        <a:pt x="747761" y="517855"/>
                        <a:pt x="744849" y="514521"/>
                        <a:pt x="744849" y="510632"/>
                      </a:cubicBezTo>
                      <a:cubicBezTo>
                        <a:pt x="744849" y="506742"/>
                        <a:pt x="747761" y="503964"/>
                        <a:pt x="751157" y="503964"/>
                      </a:cubicBezTo>
                      <a:close/>
                      <a:moveTo>
                        <a:pt x="444969" y="503964"/>
                      </a:moveTo>
                      <a:cubicBezTo>
                        <a:pt x="448365" y="503964"/>
                        <a:pt x="451277" y="506742"/>
                        <a:pt x="451277" y="510632"/>
                      </a:cubicBezTo>
                      <a:cubicBezTo>
                        <a:pt x="451277" y="514521"/>
                        <a:pt x="448365" y="517855"/>
                        <a:pt x="444969" y="517855"/>
                      </a:cubicBezTo>
                      <a:cubicBezTo>
                        <a:pt x="441572" y="517855"/>
                        <a:pt x="438661" y="514521"/>
                        <a:pt x="438661" y="510632"/>
                      </a:cubicBezTo>
                      <a:cubicBezTo>
                        <a:pt x="438661" y="506742"/>
                        <a:pt x="441572" y="503964"/>
                        <a:pt x="444969" y="503964"/>
                      </a:cubicBezTo>
                      <a:close/>
                      <a:moveTo>
                        <a:pt x="387710" y="503964"/>
                      </a:moveTo>
                      <a:cubicBezTo>
                        <a:pt x="391107" y="503964"/>
                        <a:pt x="393533" y="506742"/>
                        <a:pt x="393533" y="510632"/>
                      </a:cubicBezTo>
                      <a:cubicBezTo>
                        <a:pt x="393533" y="514521"/>
                        <a:pt x="391107" y="517855"/>
                        <a:pt x="387710" y="517855"/>
                      </a:cubicBezTo>
                      <a:cubicBezTo>
                        <a:pt x="384313" y="517855"/>
                        <a:pt x="381402" y="514521"/>
                        <a:pt x="381402" y="510632"/>
                      </a:cubicBezTo>
                      <a:cubicBezTo>
                        <a:pt x="381402" y="506742"/>
                        <a:pt x="384313" y="503964"/>
                        <a:pt x="387710" y="503964"/>
                      </a:cubicBezTo>
                      <a:close/>
                      <a:moveTo>
                        <a:pt x="329966" y="503964"/>
                      </a:moveTo>
                      <a:cubicBezTo>
                        <a:pt x="333363" y="503964"/>
                        <a:pt x="336274" y="506742"/>
                        <a:pt x="336274" y="510632"/>
                      </a:cubicBezTo>
                      <a:cubicBezTo>
                        <a:pt x="336274" y="514521"/>
                        <a:pt x="333363" y="517855"/>
                        <a:pt x="329966" y="517855"/>
                      </a:cubicBezTo>
                      <a:cubicBezTo>
                        <a:pt x="326569" y="517855"/>
                        <a:pt x="324143" y="514521"/>
                        <a:pt x="324143" y="510632"/>
                      </a:cubicBezTo>
                      <a:cubicBezTo>
                        <a:pt x="324143" y="506742"/>
                        <a:pt x="326569" y="503964"/>
                        <a:pt x="329966" y="503964"/>
                      </a:cubicBezTo>
                      <a:close/>
                      <a:moveTo>
                        <a:pt x="311041" y="503964"/>
                      </a:moveTo>
                      <a:cubicBezTo>
                        <a:pt x="314438" y="503964"/>
                        <a:pt x="317350" y="506742"/>
                        <a:pt x="317350" y="510632"/>
                      </a:cubicBezTo>
                      <a:cubicBezTo>
                        <a:pt x="317350" y="514521"/>
                        <a:pt x="314438" y="517855"/>
                        <a:pt x="311041" y="517855"/>
                      </a:cubicBezTo>
                      <a:cubicBezTo>
                        <a:pt x="307645" y="517855"/>
                        <a:pt x="304733" y="514521"/>
                        <a:pt x="304733" y="510632"/>
                      </a:cubicBezTo>
                      <a:cubicBezTo>
                        <a:pt x="304733" y="506742"/>
                        <a:pt x="307645" y="503964"/>
                        <a:pt x="311041" y="503964"/>
                      </a:cubicBezTo>
                      <a:close/>
                      <a:moveTo>
                        <a:pt x="1191273" y="481738"/>
                      </a:moveTo>
                      <a:cubicBezTo>
                        <a:pt x="1194670" y="481738"/>
                        <a:pt x="1197096" y="485072"/>
                        <a:pt x="1197096" y="488962"/>
                      </a:cubicBezTo>
                      <a:cubicBezTo>
                        <a:pt x="1197096" y="492851"/>
                        <a:pt x="1194670" y="496185"/>
                        <a:pt x="1191273" y="496185"/>
                      </a:cubicBezTo>
                      <a:cubicBezTo>
                        <a:pt x="1187392" y="496185"/>
                        <a:pt x="1184965" y="492851"/>
                        <a:pt x="1184965" y="488962"/>
                      </a:cubicBezTo>
                      <a:cubicBezTo>
                        <a:pt x="1184965" y="485072"/>
                        <a:pt x="1187392" y="481738"/>
                        <a:pt x="1191273" y="481738"/>
                      </a:cubicBezTo>
                      <a:close/>
                      <a:moveTo>
                        <a:pt x="1171864" y="481738"/>
                      </a:moveTo>
                      <a:cubicBezTo>
                        <a:pt x="1175260" y="481738"/>
                        <a:pt x="1178172" y="485072"/>
                        <a:pt x="1178172" y="488962"/>
                      </a:cubicBezTo>
                      <a:cubicBezTo>
                        <a:pt x="1178172" y="492851"/>
                        <a:pt x="1175260" y="496185"/>
                        <a:pt x="1171864" y="496185"/>
                      </a:cubicBezTo>
                      <a:cubicBezTo>
                        <a:pt x="1168467" y="496185"/>
                        <a:pt x="1165556" y="492851"/>
                        <a:pt x="1165556" y="488962"/>
                      </a:cubicBezTo>
                      <a:cubicBezTo>
                        <a:pt x="1165556" y="485072"/>
                        <a:pt x="1168467" y="481738"/>
                        <a:pt x="1171864" y="481738"/>
                      </a:cubicBezTo>
                      <a:close/>
                      <a:moveTo>
                        <a:pt x="1095195" y="481738"/>
                      </a:moveTo>
                      <a:cubicBezTo>
                        <a:pt x="1098592" y="481738"/>
                        <a:pt x="1101503" y="485072"/>
                        <a:pt x="1101503" y="488962"/>
                      </a:cubicBezTo>
                      <a:cubicBezTo>
                        <a:pt x="1101503" y="492851"/>
                        <a:pt x="1098592" y="496185"/>
                        <a:pt x="1095195" y="496185"/>
                      </a:cubicBezTo>
                      <a:cubicBezTo>
                        <a:pt x="1091799" y="496185"/>
                        <a:pt x="1089372" y="492851"/>
                        <a:pt x="1089372" y="488962"/>
                      </a:cubicBezTo>
                      <a:cubicBezTo>
                        <a:pt x="1089372" y="485072"/>
                        <a:pt x="1091799" y="481738"/>
                        <a:pt x="1095195" y="481738"/>
                      </a:cubicBezTo>
                      <a:close/>
                      <a:moveTo>
                        <a:pt x="1076271" y="481738"/>
                      </a:moveTo>
                      <a:cubicBezTo>
                        <a:pt x="1079667" y="481738"/>
                        <a:pt x="1082579" y="485072"/>
                        <a:pt x="1082579" y="488962"/>
                      </a:cubicBezTo>
                      <a:cubicBezTo>
                        <a:pt x="1082579" y="492851"/>
                        <a:pt x="1079667" y="496185"/>
                        <a:pt x="1076271" y="496185"/>
                      </a:cubicBezTo>
                      <a:cubicBezTo>
                        <a:pt x="1072874" y="496185"/>
                        <a:pt x="1069963" y="492851"/>
                        <a:pt x="1069963" y="488962"/>
                      </a:cubicBezTo>
                      <a:cubicBezTo>
                        <a:pt x="1069963" y="485072"/>
                        <a:pt x="1072874" y="481738"/>
                        <a:pt x="1076271" y="481738"/>
                      </a:cubicBezTo>
                      <a:close/>
                      <a:moveTo>
                        <a:pt x="1057346" y="481738"/>
                      </a:moveTo>
                      <a:cubicBezTo>
                        <a:pt x="1060743" y="481738"/>
                        <a:pt x="1063169" y="485072"/>
                        <a:pt x="1063169" y="488962"/>
                      </a:cubicBezTo>
                      <a:cubicBezTo>
                        <a:pt x="1063169" y="492851"/>
                        <a:pt x="1060743" y="496185"/>
                        <a:pt x="1057346" y="496185"/>
                      </a:cubicBezTo>
                      <a:cubicBezTo>
                        <a:pt x="1053950" y="496185"/>
                        <a:pt x="1051038" y="492851"/>
                        <a:pt x="1051038" y="488962"/>
                      </a:cubicBezTo>
                      <a:cubicBezTo>
                        <a:pt x="1051038" y="485072"/>
                        <a:pt x="1053950" y="481738"/>
                        <a:pt x="1057346" y="481738"/>
                      </a:cubicBezTo>
                      <a:close/>
                      <a:moveTo>
                        <a:pt x="1037936" y="481738"/>
                      </a:moveTo>
                      <a:cubicBezTo>
                        <a:pt x="1041333" y="481738"/>
                        <a:pt x="1044245" y="485072"/>
                        <a:pt x="1044245" y="488962"/>
                      </a:cubicBezTo>
                      <a:cubicBezTo>
                        <a:pt x="1044245" y="492851"/>
                        <a:pt x="1041333" y="496185"/>
                        <a:pt x="1037936" y="496185"/>
                      </a:cubicBezTo>
                      <a:cubicBezTo>
                        <a:pt x="1034540" y="496185"/>
                        <a:pt x="1031628" y="492851"/>
                        <a:pt x="1031628" y="488962"/>
                      </a:cubicBezTo>
                      <a:cubicBezTo>
                        <a:pt x="1031628" y="485072"/>
                        <a:pt x="1034540" y="481738"/>
                        <a:pt x="1037936" y="481738"/>
                      </a:cubicBezTo>
                      <a:close/>
                      <a:moveTo>
                        <a:pt x="1019012" y="481738"/>
                      </a:moveTo>
                      <a:cubicBezTo>
                        <a:pt x="1022409" y="481738"/>
                        <a:pt x="1024835" y="485072"/>
                        <a:pt x="1024835" y="488962"/>
                      </a:cubicBezTo>
                      <a:cubicBezTo>
                        <a:pt x="1024835" y="492851"/>
                        <a:pt x="1022409" y="496185"/>
                        <a:pt x="1019012" y="496185"/>
                      </a:cubicBezTo>
                      <a:cubicBezTo>
                        <a:pt x="1015615" y="496185"/>
                        <a:pt x="1012704" y="492851"/>
                        <a:pt x="1012704" y="488962"/>
                      </a:cubicBezTo>
                      <a:cubicBezTo>
                        <a:pt x="1012704" y="485072"/>
                        <a:pt x="1015615" y="481738"/>
                        <a:pt x="1019012" y="481738"/>
                      </a:cubicBezTo>
                      <a:close/>
                      <a:moveTo>
                        <a:pt x="980678" y="481738"/>
                      </a:moveTo>
                      <a:cubicBezTo>
                        <a:pt x="984074" y="481738"/>
                        <a:pt x="986986" y="485072"/>
                        <a:pt x="986986" y="488962"/>
                      </a:cubicBezTo>
                      <a:cubicBezTo>
                        <a:pt x="986986" y="492851"/>
                        <a:pt x="984074" y="496185"/>
                        <a:pt x="980678" y="496185"/>
                      </a:cubicBezTo>
                      <a:cubicBezTo>
                        <a:pt x="977281" y="496185"/>
                        <a:pt x="974370" y="492851"/>
                        <a:pt x="974370" y="488962"/>
                      </a:cubicBezTo>
                      <a:cubicBezTo>
                        <a:pt x="974370" y="485072"/>
                        <a:pt x="977281" y="481738"/>
                        <a:pt x="980678" y="481738"/>
                      </a:cubicBezTo>
                      <a:close/>
                      <a:moveTo>
                        <a:pt x="961268" y="481738"/>
                      </a:moveTo>
                      <a:cubicBezTo>
                        <a:pt x="964665" y="481738"/>
                        <a:pt x="967576" y="485072"/>
                        <a:pt x="967576" y="488962"/>
                      </a:cubicBezTo>
                      <a:cubicBezTo>
                        <a:pt x="967576" y="492851"/>
                        <a:pt x="964665" y="496185"/>
                        <a:pt x="961268" y="496185"/>
                      </a:cubicBezTo>
                      <a:cubicBezTo>
                        <a:pt x="957871" y="496185"/>
                        <a:pt x="955445" y="492851"/>
                        <a:pt x="955445" y="488962"/>
                      </a:cubicBezTo>
                      <a:cubicBezTo>
                        <a:pt x="955445" y="485072"/>
                        <a:pt x="957871" y="481738"/>
                        <a:pt x="961268" y="481738"/>
                      </a:cubicBezTo>
                      <a:close/>
                      <a:moveTo>
                        <a:pt x="942343" y="481738"/>
                      </a:moveTo>
                      <a:cubicBezTo>
                        <a:pt x="945740" y="481738"/>
                        <a:pt x="948652" y="485072"/>
                        <a:pt x="948652" y="488962"/>
                      </a:cubicBezTo>
                      <a:cubicBezTo>
                        <a:pt x="948652" y="492851"/>
                        <a:pt x="945740" y="496185"/>
                        <a:pt x="942343" y="496185"/>
                      </a:cubicBezTo>
                      <a:cubicBezTo>
                        <a:pt x="938947" y="496185"/>
                        <a:pt x="936035" y="492851"/>
                        <a:pt x="936035" y="488962"/>
                      </a:cubicBezTo>
                      <a:cubicBezTo>
                        <a:pt x="936035" y="485072"/>
                        <a:pt x="938947" y="481738"/>
                        <a:pt x="942343" y="481738"/>
                      </a:cubicBezTo>
                      <a:close/>
                      <a:moveTo>
                        <a:pt x="923419" y="481738"/>
                      </a:moveTo>
                      <a:cubicBezTo>
                        <a:pt x="926816" y="481738"/>
                        <a:pt x="929242" y="485072"/>
                        <a:pt x="929242" y="488962"/>
                      </a:cubicBezTo>
                      <a:cubicBezTo>
                        <a:pt x="929242" y="492851"/>
                        <a:pt x="926816" y="496185"/>
                        <a:pt x="923419" y="496185"/>
                      </a:cubicBezTo>
                      <a:cubicBezTo>
                        <a:pt x="920022" y="496185"/>
                        <a:pt x="917111" y="492851"/>
                        <a:pt x="917111" y="488962"/>
                      </a:cubicBezTo>
                      <a:cubicBezTo>
                        <a:pt x="917111" y="485072"/>
                        <a:pt x="920022" y="481738"/>
                        <a:pt x="923419" y="481738"/>
                      </a:cubicBezTo>
                      <a:close/>
                      <a:moveTo>
                        <a:pt x="904009" y="481738"/>
                      </a:moveTo>
                      <a:cubicBezTo>
                        <a:pt x="907406" y="481738"/>
                        <a:pt x="910317" y="485072"/>
                        <a:pt x="910317" y="488962"/>
                      </a:cubicBezTo>
                      <a:cubicBezTo>
                        <a:pt x="910317" y="492851"/>
                        <a:pt x="907406" y="496185"/>
                        <a:pt x="904009" y="496185"/>
                      </a:cubicBezTo>
                      <a:cubicBezTo>
                        <a:pt x="900613" y="496185"/>
                        <a:pt x="897701" y="492851"/>
                        <a:pt x="897701" y="488962"/>
                      </a:cubicBezTo>
                      <a:cubicBezTo>
                        <a:pt x="897701" y="485072"/>
                        <a:pt x="900613" y="481738"/>
                        <a:pt x="904009" y="481738"/>
                      </a:cubicBezTo>
                      <a:close/>
                      <a:moveTo>
                        <a:pt x="885085" y="481738"/>
                      </a:moveTo>
                      <a:cubicBezTo>
                        <a:pt x="888481" y="481738"/>
                        <a:pt x="890908" y="485072"/>
                        <a:pt x="890908" y="488962"/>
                      </a:cubicBezTo>
                      <a:cubicBezTo>
                        <a:pt x="890908" y="492851"/>
                        <a:pt x="888481" y="496185"/>
                        <a:pt x="885085" y="496185"/>
                      </a:cubicBezTo>
                      <a:cubicBezTo>
                        <a:pt x="881688" y="496185"/>
                        <a:pt x="878777" y="492851"/>
                        <a:pt x="878777" y="488962"/>
                      </a:cubicBezTo>
                      <a:cubicBezTo>
                        <a:pt x="878777" y="485072"/>
                        <a:pt x="881688" y="481738"/>
                        <a:pt x="885085" y="481738"/>
                      </a:cubicBezTo>
                      <a:close/>
                      <a:moveTo>
                        <a:pt x="865675" y="481738"/>
                      </a:moveTo>
                      <a:cubicBezTo>
                        <a:pt x="869072" y="481738"/>
                        <a:pt x="871983" y="485072"/>
                        <a:pt x="871983" y="488962"/>
                      </a:cubicBezTo>
                      <a:cubicBezTo>
                        <a:pt x="871983" y="492851"/>
                        <a:pt x="869072" y="496185"/>
                        <a:pt x="865675" y="496185"/>
                      </a:cubicBezTo>
                      <a:cubicBezTo>
                        <a:pt x="862278" y="496185"/>
                        <a:pt x="859852" y="492851"/>
                        <a:pt x="859852" y="488962"/>
                      </a:cubicBezTo>
                      <a:cubicBezTo>
                        <a:pt x="859852" y="485072"/>
                        <a:pt x="862278" y="481738"/>
                        <a:pt x="865675" y="481738"/>
                      </a:cubicBezTo>
                      <a:close/>
                      <a:moveTo>
                        <a:pt x="846750" y="481738"/>
                      </a:moveTo>
                      <a:cubicBezTo>
                        <a:pt x="850147" y="481738"/>
                        <a:pt x="853059" y="485072"/>
                        <a:pt x="853059" y="488962"/>
                      </a:cubicBezTo>
                      <a:cubicBezTo>
                        <a:pt x="853059" y="492851"/>
                        <a:pt x="850147" y="496185"/>
                        <a:pt x="846750" y="496185"/>
                      </a:cubicBezTo>
                      <a:cubicBezTo>
                        <a:pt x="843354" y="496185"/>
                        <a:pt x="840442" y="492851"/>
                        <a:pt x="840442" y="488962"/>
                      </a:cubicBezTo>
                      <a:cubicBezTo>
                        <a:pt x="840442" y="485072"/>
                        <a:pt x="843354" y="481738"/>
                        <a:pt x="846750" y="481738"/>
                      </a:cubicBezTo>
                      <a:close/>
                      <a:moveTo>
                        <a:pt x="827341" y="481738"/>
                      </a:moveTo>
                      <a:cubicBezTo>
                        <a:pt x="831223" y="481738"/>
                        <a:pt x="833649" y="485072"/>
                        <a:pt x="833649" y="488962"/>
                      </a:cubicBezTo>
                      <a:cubicBezTo>
                        <a:pt x="833649" y="492851"/>
                        <a:pt x="831223" y="496185"/>
                        <a:pt x="827341" y="496185"/>
                      </a:cubicBezTo>
                      <a:cubicBezTo>
                        <a:pt x="823944" y="496185"/>
                        <a:pt x="821518" y="492851"/>
                        <a:pt x="821518" y="488962"/>
                      </a:cubicBezTo>
                      <a:cubicBezTo>
                        <a:pt x="821518" y="485072"/>
                        <a:pt x="823944" y="481738"/>
                        <a:pt x="827341" y="481738"/>
                      </a:cubicBezTo>
                      <a:close/>
                      <a:moveTo>
                        <a:pt x="808416" y="481738"/>
                      </a:moveTo>
                      <a:cubicBezTo>
                        <a:pt x="811813" y="481738"/>
                        <a:pt x="814724" y="485072"/>
                        <a:pt x="814724" y="488962"/>
                      </a:cubicBezTo>
                      <a:cubicBezTo>
                        <a:pt x="814724" y="492851"/>
                        <a:pt x="811813" y="496185"/>
                        <a:pt x="808416" y="496185"/>
                      </a:cubicBezTo>
                      <a:cubicBezTo>
                        <a:pt x="805020" y="496185"/>
                        <a:pt x="802108" y="492851"/>
                        <a:pt x="802108" y="488962"/>
                      </a:cubicBezTo>
                      <a:cubicBezTo>
                        <a:pt x="802108" y="485072"/>
                        <a:pt x="805020" y="481738"/>
                        <a:pt x="808416" y="481738"/>
                      </a:cubicBezTo>
                      <a:close/>
                      <a:moveTo>
                        <a:pt x="789492" y="481738"/>
                      </a:moveTo>
                      <a:cubicBezTo>
                        <a:pt x="792888" y="481738"/>
                        <a:pt x="795315" y="485072"/>
                        <a:pt x="795315" y="488962"/>
                      </a:cubicBezTo>
                      <a:cubicBezTo>
                        <a:pt x="795315" y="492851"/>
                        <a:pt x="792888" y="496185"/>
                        <a:pt x="789492" y="496185"/>
                      </a:cubicBezTo>
                      <a:cubicBezTo>
                        <a:pt x="786095" y="496185"/>
                        <a:pt x="783184" y="492851"/>
                        <a:pt x="783184" y="488962"/>
                      </a:cubicBezTo>
                      <a:cubicBezTo>
                        <a:pt x="783184" y="485072"/>
                        <a:pt x="786095" y="481738"/>
                        <a:pt x="789492" y="481738"/>
                      </a:cubicBezTo>
                      <a:close/>
                      <a:moveTo>
                        <a:pt x="770082" y="481738"/>
                      </a:moveTo>
                      <a:cubicBezTo>
                        <a:pt x="773479" y="481738"/>
                        <a:pt x="776390" y="485072"/>
                        <a:pt x="776390" y="488962"/>
                      </a:cubicBezTo>
                      <a:cubicBezTo>
                        <a:pt x="776390" y="492851"/>
                        <a:pt x="773479" y="496185"/>
                        <a:pt x="770082" y="496185"/>
                      </a:cubicBezTo>
                      <a:cubicBezTo>
                        <a:pt x="766685" y="496185"/>
                        <a:pt x="763774" y="492851"/>
                        <a:pt x="763774" y="488962"/>
                      </a:cubicBezTo>
                      <a:cubicBezTo>
                        <a:pt x="763774" y="485072"/>
                        <a:pt x="766685" y="481738"/>
                        <a:pt x="770082" y="481738"/>
                      </a:cubicBezTo>
                      <a:close/>
                      <a:moveTo>
                        <a:pt x="751157" y="481738"/>
                      </a:moveTo>
                      <a:cubicBezTo>
                        <a:pt x="754554" y="481738"/>
                        <a:pt x="757466" y="485072"/>
                        <a:pt x="757466" y="488962"/>
                      </a:cubicBezTo>
                      <a:cubicBezTo>
                        <a:pt x="757466" y="492851"/>
                        <a:pt x="754554" y="496185"/>
                        <a:pt x="751157" y="496185"/>
                      </a:cubicBezTo>
                      <a:cubicBezTo>
                        <a:pt x="747761" y="496185"/>
                        <a:pt x="744849" y="492851"/>
                        <a:pt x="744849" y="488962"/>
                      </a:cubicBezTo>
                      <a:cubicBezTo>
                        <a:pt x="744849" y="485072"/>
                        <a:pt x="747761" y="481738"/>
                        <a:pt x="751157" y="481738"/>
                      </a:cubicBezTo>
                      <a:close/>
                      <a:moveTo>
                        <a:pt x="329966" y="481738"/>
                      </a:moveTo>
                      <a:cubicBezTo>
                        <a:pt x="333363" y="481738"/>
                        <a:pt x="336274" y="485072"/>
                        <a:pt x="336274" y="488962"/>
                      </a:cubicBezTo>
                      <a:cubicBezTo>
                        <a:pt x="336274" y="492851"/>
                        <a:pt x="333363" y="496185"/>
                        <a:pt x="329966" y="496185"/>
                      </a:cubicBezTo>
                      <a:cubicBezTo>
                        <a:pt x="326569" y="496185"/>
                        <a:pt x="324143" y="492851"/>
                        <a:pt x="324143" y="488962"/>
                      </a:cubicBezTo>
                      <a:cubicBezTo>
                        <a:pt x="324143" y="485072"/>
                        <a:pt x="326569" y="481738"/>
                        <a:pt x="329966" y="481738"/>
                      </a:cubicBezTo>
                      <a:close/>
                      <a:moveTo>
                        <a:pt x="311041" y="481738"/>
                      </a:moveTo>
                      <a:cubicBezTo>
                        <a:pt x="314438" y="481738"/>
                        <a:pt x="317350" y="485072"/>
                        <a:pt x="317350" y="488962"/>
                      </a:cubicBezTo>
                      <a:cubicBezTo>
                        <a:pt x="317350" y="492851"/>
                        <a:pt x="314438" y="496185"/>
                        <a:pt x="311041" y="496185"/>
                      </a:cubicBezTo>
                      <a:cubicBezTo>
                        <a:pt x="307645" y="496185"/>
                        <a:pt x="304733" y="492851"/>
                        <a:pt x="304733" y="488962"/>
                      </a:cubicBezTo>
                      <a:cubicBezTo>
                        <a:pt x="304733" y="485072"/>
                        <a:pt x="307645" y="481738"/>
                        <a:pt x="311041" y="481738"/>
                      </a:cubicBezTo>
                      <a:close/>
                      <a:moveTo>
                        <a:pt x="1191273" y="460068"/>
                      </a:moveTo>
                      <a:cubicBezTo>
                        <a:pt x="1194670" y="460068"/>
                        <a:pt x="1197096" y="463402"/>
                        <a:pt x="1197096" y="467292"/>
                      </a:cubicBezTo>
                      <a:cubicBezTo>
                        <a:pt x="1197096" y="471181"/>
                        <a:pt x="1194670" y="473959"/>
                        <a:pt x="1191273" y="473959"/>
                      </a:cubicBezTo>
                      <a:cubicBezTo>
                        <a:pt x="1187392" y="473959"/>
                        <a:pt x="1184965" y="471181"/>
                        <a:pt x="1184965" y="467292"/>
                      </a:cubicBezTo>
                      <a:cubicBezTo>
                        <a:pt x="1184965" y="463402"/>
                        <a:pt x="1187392" y="460068"/>
                        <a:pt x="1191273" y="460068"/>
                      </a:cubicBezTo>
                      <a:close/>
                      <a:moveTo>
                        <a:pt x="1171864" y="460068"/>
                      </a:moveTo>
                      <a:cubicBezTo>
                        <a:pt x="1175260" y="460068"/>
                        <a:pt x="1178172" y="463402"/>
                        <a:pt x="1178172" y="467292"/>
                      </a:cubicBezTo>
                      <a:cubicBezTo>
                        <a:pt x="1178172" y="471181"/>
                        <a:pt x="1175260" y="473959"/>
                        <a:pt x="1171864" y="473959"/>
                      </a:cubicBezTo>
                      <a:cubicBezTo>
                        <a:pt x="1168467" y="473959"/>
                        <a:pt x="1165556" y="471181"/>
                        <a:pt x="1165556" y="467292"/>
                      </a:cubicBezTo>
                      <a:cubicBezTo>
                        <a:pt x="1165556" y="463402"/>
                        <a:pt x="1168467" y="460068"/>
                        <a:pt x="1171864" y="460068"/>
                      </a:cubicBezTo>
                      <a:close/>
                      <a:moveTo>
                        <a:pt x="1152939" y="460068"/>
                      </a:moveTo>
                      <a:cubicBezTo>
                        <a:pt x="1156336" y="460068"/>
                        <a:pt x="1158762" y="463402"/>
                        <a:pt x="1158762" y="467292"/>
                      </a:cubicBezTo>
                      <a:cubicBezTo>
                        <a:pt x="1158762" y="471181"/>
                        <a:pt x="1156336" y="473959"/>
                        <a:pt x="1152939" y="473959"/>
                      </a:cubicBezTo>
                      <a:cubicBezTo>
                        <a:pt x="1149543" y="473959"/>
                        <a:pt x="1146631" y="471181"/>
                        <a:pt x="1146631" y="467292"/>
                      </a:cubicBezTo>
                      <a:cubicBezTo>
                        <a:pt x="1146631" y="463402"/>
                        <a:pt x="1149543" y="460068"/>
                        <a:pt x="1152939" y="460068"/>
                      </a:cubicBezTo>
                      <a:close/>
                      <a:moveTo>
                        <a:pt x="1133529" y="460068"/>
                      </a:moveTo>
                      <a:cubicBezTo>
                        <a:pt x="1136926" y="460068"/>
                        <a:pt x="1139838" y="463402"/>
                        <a:pt x="1139838" y="467292"/>
                      </a:cubicBezTo>
                      <a:cubicBezTo>
                        <a:pt x="1139838" y="471181"/>
                        <a:pt x="1136926" y="473959"/>
                        <a:pt x="1133529" y="473959"/>
                      </a:cubicBezTo>
                      <a:cubicBezTo>
                        <a:pt x="1130133" y="473959"/>
                        <a:pt x="1127221" y="471181"/>
                        <a:pt x="1127221" y="467292"/>
                      </a:cubicBezTo>
                      <a:cubicBezTo>
                        <a:pt x="1127221" y="463402"/>
                        <a:pt x="1130133" y="460068"/>
                        <a:pt x="1133529" y="460068"/>
                      </a:cubicBezTo>
                      <a:close/>
                      <a:moveTo>
                        <a:pt x="1114605" y="460068"/>
                      </a:moveTo>
                      <a:cubicBezTo>
                        <a:pt x="1118002" y="460068"/>
                        <a:pt x="1120913" y="463402"/>
                        <a:pt x="1120913" y="467292"/>
                      </a:cubicBezTo>
                      <a:cubicBezTo>
                        <a:pt x="1120913" y="471181"/>
                        <a:pt x="1118002" y="473959"/>
                        <a:pt x="1114605" y="473959"/>
                      </a:cubicBezTo>
                      <a:cubicBezTo>
                        <a:pt x="1111208" y="473959"/>
                        <a:pt x="1108297" y="471181"/>
                        <a:pt x="1108297" y="467292"/>
                      </a:cubicBezTo>
                      <a:cubicBezTo>
                        <a:pt x="1108297" y="463402"/>
                        <a:pt x="1111208" y="460068"/>
                        <a:pt x="1114605" y="460068"/>
                      </a:cubicBezTo>
                      <a:close/>
                      <a:moveTo>
                        <a:pt x="1095195" y="460068"/>
                      </a:moveTo>
                      <a:cubicBezTo>
                        <a:pt x="1098592" y="460068"/>
                        <a:pt x="1101503" y="463402"/>
                        <a:pt x="1101503" y="467292"/>
                      </a:cubicBezTo>
                      <a:cubicBezTo>
                        <a:pt x="1101503" y="471181"/>
                        <a:pt x="1098592" y="473959"/>
                        <a:pt x="1095195" y="473959"/>
                      </a:cubicBezTo>
                      <a:cubicBezTo>
                        <a:pt x="1091799" y="473959"/>
                        <a:pt x="1089372" y="471181"/>
                        <a:pt x="1089372" y="467292"/>
                      </a:cubicBezTo>
                      <a:cubicBezTo>
                        <a:pt x="1089372" y="463402"/>
                        <a:pt x="1091799" y="460068"/>
                        <a:pt x="1095195" y="460068"/>
                      </a:cubicBezTo>
                      <a:close/>
                      <a:moveTo>
                        <a:pt x="1057346" y="460068"/>
                      </a:moveTo>
                      <a:cubicBezTo>
                        <a:pt x="1060743" y="460068"/>
                        <a:pt x="1063169" y="463402"/>
                        <a:pt x="1063169" y="467292"/>
                      </a:cubicBezTo>
                      <a:cubicBezTo>
                        <a:pt x="1063169" y="471181"/>
                        <a:pt x="1060743" y="473959"/>
                        <a:pt x="1057346" y="473959"/>
                      </a:cubicBezTo>
                      <a:cubicBezTo>
                        <a:pt x="1053950" y="473959"/>
                        <a:pt x="1051038" y="471181"/>
                        <a:pt x="1051038" y="467292"/>
                      </a:cubicBezTo>
                      <a:cubicBezTo>
                        <a:pt x="1051038" y="463402"/>
                        <a:pt x="1053950" y="460068"/>
                        <a:pt x="1057346" y="460068"/>
                      </a:cubicBezTo>
                      <a:close/>
                      <a:moveTo>
                        <a:pt x="1037936" y="460068"/>
                      </a:moveTo>
                      <a:cubicBezTo>
                        <a:pt x="1041333" y="460068"/>
                        <a:pt x="1044245" y="463402"/>
                        <a:pt x="1044245" y="467292"/>
                      </a:cubicBezTo>
                      <a:cubicBezTo>
                        <a:pt x="1044245" y="471181"/>
                        <a:pt x="1041333" y="473959"/>
                        <a:pt x="1037936" y="473959"/>
                      </a:cubicBezTo>
                      <a:cubicBezTo>
                        <a:pt x="1034540" y="473959"/>
                        <a:pt x="1031628" y="471181"/>
                        <a:pt x="1031628" y="467292"/>
                      </a:cubicBezTo>
                      <a:cubicBezTo>
                        <a:pt x="1031628" y="463402"/>
                        <a:pt x="1034540" y="460068"/>
                        <a:pt x="1037936" y="460068"/>
                      </a:cubicBezTo>
                      <a:close/>
                      <a:moveTo>
                        <a:pt x="1019012" y="460068"/>
                      </a:moveTo>
                      <a:cubicBezTo>
                        <a:pt x="1022409" y="460068"/>
                        <a:pt x="1024835" y="463402"/>
                        <a:pt x="1024835" y="467292"/>
                      </a:cubicBezTo>
                      <a:cubicBezTo>
                        <a:pt x="1024835" y="471181"/>
                        <a:pt x="1022409" y="473959"/>
                        <a:pt x="1019012" y="473959"/>
                      </a:cubicBezTo>
                      <a:cubicBezTo>
                        <a:pt x="1015615" y="473959"/>
                        <a:pt x="1012704" y="471181"/>
                        <a:pt x="1012704" y="467292"/>
                      </a:cubicBezTo>
                      <a:cubicBezTo>
                        <a:pt x="1012704" y="463402"/>
                        <a:pt x="1015615" y="460068"/>
                        <a:pt x="1019012" y="460068"/>
                      </a:cubicBezTo>
                      <a:close/>
                      <a:moveTo>
                        <a:pt x="999602" y="460068"/>
                      </a:moveTo>
                      <a:cubicBezTo>
                        <a:pt x="1002999" y="460068"/>
                        <a:pt x="1005910" y="463402"/>
                        <a:pt x="1005910" y="467292"/>
                      </a:cubicBezTo>
                      <a:cubicBezTo>
                        <a:pt x="1005910" y="471181"/>
                        <a:pt x="1002999" y="473959"/>
                        <a:pt x="999602" y="473959"/>
                      </a:cubicBezTo>
                      <a:cubicBezTo>
                        <a:pt x="996206" y="473959"/>
                        <a:pt x="993779" y="471181"/>
                        <a:pt x="993779" y="467292"/>
                      </a:cubicBezTo>
                      <a:cubicBezTo>
                        <a:pt x="993779" y="463402"/>
                        <a:pt x="996206" y="460068"/>
                        <a:pt x="999602" y="460068"/>
                      </a:cubicBezTo>
                      <a:close/>
                      <a:moveTo>
                        <a:pt x="980678" y="460068"/>
                      </a:moveTo>
                      <a:cubicBezTo>
                        <a:pt x="984074" y="460068"/>
                        <a:pt x="986986" y="463402"/>
                        <a:pt x="986986" y="467292"/>
                      </a:cubicBezTo>
                      <a:cubicBezTo>
                        <a:pt x="986986" y="471181"/>
                        <a:pt x="984074" y="473959"/>
                        <a:pt x="980678" y="473959"/>
                      </a:cubicBezTo>
                      <a:cubicBezTo>
                        <a:pt x="977281" y="473959"/>
                        <a:pt x="974370" y="471181"/>
                        <a:pt x="974370" y="467292"/>
                      </a:cubicBezTo>
                      <a:cubicBezTo>
                        <a:pt x="974370" y="463402"/>
                        <a:pt x="977281" y="460068"/>
                        <a:pt x="980678" y="460068"/>
                      </a:cubicBezTo>
                      <a:close/>
                      <a:moveTo>
                        <a:pt x="961268" y="460068"/>
                      </a:moveTo>
                      <a:cubicBezTo>
                        <a:pt x="964665" y="460068"/>
                        <a:pt x="967576" y="463402"/>
                        <a:pt x="967576" y="467292"/>
                      </a:cubicBezTo>
                      <a:cubicBezTo>
                        <a:pt x="967576" y="471181"/>
                        <a:pt x="964665" y="473959"/>
                        <a:pt x="961268" y="473959"/>
                      </a:cubicBezTo>
                      <a:cubicBezTo>
                        <a:pt x="957871" y="473959"/>
                        <a:pt x="955445" y="471181"/>
                        <a:pt x="955445" y="467292"/>
                      </a:cubicBezTo>
                      <a:cubicBezTo>
                        <a:pt x="955445" y="463402"/>
                        <a:pt x="957871" y="460068"/>
                        <a:pt x="961268" y="460068"/>
                      </a:cubicBezTo>
                      <a:close/>
                      <a:moveTo>
                        <a:pt x="942343" y="460068"/>
                      </a:moveTo>
                      <a:cubicBezTo>
                        <a:pt x="945740" y="460068"/>
                        <a:pt x="948652" y="463402"/>
                        <a:pt x="948652" y="467292"/>
                      </a:cubicBezTo>
                      <a:cubicBezTo>
                        <a:pt x="948652" y="471181"/>
                        <a:pt x="945740" y="473959"/>
                        <a:pt x="942343" y="473959"/>
                      </a:cubicBezTo>
                      <a:cubicBezTo>
                        <a:pt x="938947" y="473959"/>
                        <a:pt x="936035" y="471181"/>
                        <a:pt x="936035" y="467292"/>
                      </a:cubicBezTo>
                      <a:cubicBezTo>
                        <a:pt x="936035" y="463402"/>
                        <a:pt x="938947" y="460068"/>
                        <a:pt x="942343" y="460068"/>
                      </a:cubicBezTo>
                      <a:close/>
                      <a:moveTo>
                        <a:pt x="923419" y="460068"/>
                      </a:moveTo>
                      <a:cubicBezTo>
                        <a:pt x="926816" y="460068"/>
                        <a:pt x="929242" y="463402"/>
                        <a:pt x="929242" y="467292"/>
                      </a:cubicBezTo>
                      <a:cubicBezTo>
                        <a:pt x="929242" y="471181"/>
                        <a:pt x="926816" y="473959"/>
                        <a:pt x="923419" y="473959"/>
                      </a:cubicBezTo>
                      <a:cubicBezTo>
                        <a:pt x="920022" y="473959"/>
                        <a:pt x="917111" y="471181"/>
                        <a:pt x="917111" y="467292"/>
                      </a:cubicBezTo>
                      <a:cubicBezTo>
                        <a:pt x="917111" y="463402"/>
                        <a:pt x="920022" y="460068"/>
                        <a:pt x="923419" y="460068"/>
                      </a:cubicBezTo>
                      <a:close/>
                      <a:moveTo>
                        <a:pt x="904009" y="460068"/>
                      </a:moveTo>
                      <a:cubicBezTo>
                        <a:pt x="907406" y="460068"/>
                        <a:pt x="910317" y="463402"/>
                        <a:pt x="910317" y="467292"/>
                      </a:cubicBezTo>
                      <a:cubicBezTo>
                        <a:pt x="910317" y="471181"/>
                        <a:pt x="907406" y="473959"/>
                        <a:pt x="904009" y="473959"/>
                      </a:cubicBezTo>
                      <a:cubicBezTo>
                        <a:pt x="900613" y="473959"/>
                        <a:pt x="897701" y="471181"/>
                        <a:pt x="897701" y="467292"/>
                      </a:cubicBezTo>
                      <a:cubicBezTo>
                        <a:pt x="897701" y="463402"/>
                        <a:pt x="900613" y="460068"/>
                        <a:pt x="904009" y="460068"/>
                      </a:cubicBezTo>
                      <a:close/>
                      <a:moveTo>
                        <a:pt x="885085" y="460068"/>
                      </a:moveTo>
                      <a:cubicBezTo>
                        <a:pt x="888481" y="460068"/>
                        <a:pt x="890908" y="463402"/>
                        <a:pt x="890908" y="467292"/>
                      </a:cubicBezTo>
                      <a:cubicBezTo>
                        <a:pt x="890908" y="471181"/>
                        <a:pt x="888481" y="473959"/>
                        <a:pt x="885085" y="473959"/>
                      </a:cubicBezTo>
                      <a:cubicBezTo>
                        <a:pt x="881688" y="473959"/>
                        <a:pt x="878777" y="471181"/>
                        <a:pt x="878777" y="467292"/>
                      </a:cubicBezTo>
                      <a:cubicBezTo>
                        <a:pt x="878777" y="463402"/>
                        <a:pt x="881688" y="460068"/>
                        <a:pt x="885085" y="460068"/>
                      </a:cubicBezTo>
                      <a:close/>
                      <a:moveTo>
                        <a:pt x="865675" y="460068"/>
                      </a:moveTo>
                      <a:cubicBezTo>
                        <a:pt x="869072" y="460068"/>
                        <a:pt x="871983" y="463402"/>
                        <a:pt x="871983" y="467292"/>
                      </a:cubicBezTo>
                      <a:cubicBezTo>
                        <a:pt x="871983" y="471181"/>
                        <a:pt x="869072" y="473959"/>
                        <a:pt x="865675" y="473959"/>
                      </a:cubicBezTo>
                      <a:cubicBezTo>
                        <a:pt x="862278" y="473959"/>
                        <a:pt x="859852" y="471181"/>
                        <a:pt x="859852" y="467292"/>
                      </a:cubicBezTo>
                      <a:cubicBezTo>
                        <a:pt x="859852" y="463402"/>
                        <a:pt x="862278" y="460068"/>
                        <a:pt x="865675" y="460068"/>
                      </a:cubicBezTo>
                      <a:close/>
                      <a:moveTo>
                        <a:pt x="846750" y="460068"/>
                      </a:moveTo>
                      <a:cubicBezTo>
                        <a:pt x="850147" y="460068"/>
                        <a:pt x="853059" y="463402"/>
                        <a:pt x="853059" y="467292"/>
                      </a:cubicBezTo>
                      <a:cubicBezTo>
                        <a:pt x="853059" y="471181"/>
                        <a:pt x="850147" y="473959"/>
                        <a:pt x="846750" y="473959"/>
                      </a:cubicBezTo>
                      <a:cubicBezTo>
                        <a:pt x="843354" y="473959"/>
                        <a:pt x="840442" y="471181"/>
                        <a:pt x="840442" y="467292"/>
                      </a:cubicBezTo>
                      <a:cubicBezTo>
                        <a:pt x="840442" y="463402"/>
                        <a:pt x="843354" y="460068"/>
                        <a:pt x="846750" y="460068"/>
                      </a:cubicBezTo>
                      <a:close/>
                      <a:moveTo>
                        <a:pt x="827341" y="460068"/>
                      </a:moveTo>
                      <a:cubicBezTo>
                        <a:pt x="831223" y="460068"/>
                        <a:pt x="833649" y="463402"/>
                        <a:pt x="833649" y="467292"/>
                      </a:cubicBezTo>
                      <a:cubicBezTo>
                        <a:pt x="833649" y="471181"/>
                        <a:pt x="831223" y="473959"/>
                        <a:pt x="827341" y="473959"/>
                      </a:cubicBezTo>
                      <a:cubicBezTo>
                        <a:pt x="823944" y="473959"/>
                        <a:pt x="821518" y="471181"/>
                        <a:pt x="821518" y="467292"/>
                      </a:cubicBezTo>
                      <a:cubicBezTo>
                        <a:pt x="821518" y="463402"/>
                        <a:pt x="823944" y="460068"/>
                        <a:pt x="827341" y="460068"/>
                      </a:cubicBezTo>
                      <a:close/>
                      <a:moveTo>
                        <a:pt x="808416" y="460068"/>
                      </a:moveTo>
                      <a:cubicBezTo>
                        <a:pt x="811813" y="460068"/>
                        <a:pt x="814724" y="463402"/>
                        <a:pt x="814724" y="467292"/>
                      </a:cubicBezTo>
                      <a:cubicBezTo>
                        <a:pt x="814724" y="471181"/>
                        <a:pt x="811813" y="473959"/>
                        <a:pt x="808416" y="473959"/>
                      </a:cubicBezTo>
                      <a:cubicBezTo>
                        <a:pt x="805020" y="473959"/>
                        <a:pt x="802108" y="471181"/>
                        <a:pt x="802108" y="467292"/>
                      </a:cubicBezTo>
                      <a:cubicBezTo>
                        <a:pt x="802108" y="463402"/>
                        <a:pt x="805020" y="460068"/>
                        <a:pt x="808416" y="460068"/>
                      </a:cubicBezTo>
                      <a:close/>
                      <a:moveTo>
                        <a:pt x="789492" y="460068"/>
                      </a:moveTo>
                      <a:cubicBezTo>
                        <a:pt x="792888" y="460068"/>
                        <a:pt x="795315" y="463402"/>
                        <a:pt x="795315" y="467292"/>
                      </a:cubicBezTo>
                      <a:cubicBezTo>
                        <a:pt x="795315" y="471181"/>
                        <a:pt x="792888" y="473959"/>
                        <a:pt x="789492" y="473959"/>
                      </a:cubicBezTo>
                      <a:cubicBezTo>
                        <a:pt x="786095" y="473959"/>
                        <a:pt x="783184" y="471181"/>
                        <a:pt x="783184" y="467292"/>
                      </a:cubicBezTo>
                      <a:cubicBezTo>
                        <a:pt x="783184" y="463402"/>
                        <a:pt x="786095" y="460068"/>
                        <a:pt x="789492" y="460068"/>
                      </a:cubicBezTo>
                      <a:close/>
                      <a:moveTo>
                        <a:pt x="770082" y="460068"/>
                      </a:moveTo>
                      <a:cubicBezTo>
                        <a:pt x="773479" y="460068"/>
                        <a:pt x="776390" y="463402"/>
                        <a:pt x="776390" y="467292"/>
                      </a:cubicBezTo>
                      <a:cubicBezTo>
                        <a:pt x="776390" y="471181"/>
                        <a:pt x="773479" y="473959"/>
                        <a:pt x="770082" y="473959"/>
                      </a:cubicBezTo>
                      <a:cubicBezTo>
                        <a:pt x="766685" y="473959"/>
                        <a:pt x="763774" y="471181"/>
                        <a:pt x="763774" y="467292"/>
                      </a:cubicBezTo>
                      <a:cubicBezTo>
                        <a:pt x="763774" y="463402"/>
                        <a:pt x="766685" y="460068"/>
                        <a:pt x="770082" y="460068"/>
                      </a:cubicBezTo>
                      <a:close/>
                      <a:moveTo>
                        <a:pt x="426044" y="460068"/>
                      </a:moveTo>
                      <a:cubicBezTo>
                        <a:pt x="429441" y="460068"/>
                        <a:pt x="431867" y="463402"/>
                        <a:pt x="431867" y="467292"/>
                      </a:cubicBezTo>
                      <a:cubicBezTo>
                        <a:pt x="431867" y="471181"/>
                        <a:pt x="429441" y="473959"/>
                        <a:pt x="426044" y="473959"/>
                      </a:cubicBezTo>
                      <a:cubicBezTo>
                        <a:pt x="422647" y="473959"/>
                        <a:pt x="419736" y="471181"/>
                        <a:pt x="419736" y="467292"/>
                      </a:cubicBezTo>
                      <a:cubicBezTo>
                        <a:pt x="419736" y="463402"/>
                        <a:pt x="422647" y="460068"/>
                        <a:pt x="426044" y="460068"/>
                      </a:cubicBezTo>
                      <a:close/>
                      <a:moveTo>
                        <a:pt x="329966" y="460068"/>
                      </a:moveTo>
                      <a:cubicBezTo>
                        <a:pt x="333363" y="460068"/>
                        <a:pt x="336274" y="463402"/>
                        <a:pt x="336274" y="467292"/>
                      </a:cubicBezTo>
                      <a:cubicBezTo>
                        <a:pt x="336274" y="471181"/>
                        <a:pt x="333363" y="473959"/>
                        <a:pt x="329966" y="473959"/>
                      </a:cubicBezTo>
                      <a:cubicBezTo>
                        <a:pt x="326569" y="473959"/>
                        <a:pt x="324143" y="471181"/>
                        <a:pt x="324143" y="467292"/>
                      </a:cubicBezTo>
                      <a:cubicBezTo>
                        <a:pt x="324143" y="463402"/>
                        <a:pt x="326569" y="460068"/>
                        <a:pt x="329966" y="460068"/>
                      </a:cubicBezTo>
                      <a:close/>
                      <a:moveTo>
                        <a:pt x="311041" y="460068"/>
                      </a:moveTo>
                      <a:cubicBezTo>
                        <a:pt x="314438" y="460068"/>
                        <a:pt x="317350" y="463402"/>
                        <a:pt x="317350" y="467292"/>
                      </a:cubicBezTo>
                      <a:cubicBezTo>
                        <a:pt x="317350" y="471181"/>
                        <a:pt x="314438" y="473959"/>
                        <a:pt x="311041" y="473959"/>
                      </a:cubicBezTo>
                      <a:cubicBezTo>
                        <a:pt x="307645" y="473959"/>
                        <a:pt x="304733" y="471181"/>
                        <a:pt x="304733" y="467292"/>
                      </a:cubicBezTo>
                      <a:cubicBezTo>
                        <a:pt x="304733" y="463402"/>
                        <a:pt x="307645" y="460068"/>
                        <a:pt x="311041" y="460068"/>
                      </a:cubicBezTo>
                      <a:close/>
                      <a:moveTo>
                        <a:pt x="292117" y="460068"/>
                      </a:moveTo>
                      <a:cubicBezTo>
                        <a:pt x="295514" y="460068"/>
                        <a:pt x="297940" y="463402"/>
                        <a:pt x="297940" y="467292"/>
                      </a:cubicBezTo>
                      <a:cubicBezTo>
                        <a:pt x="297940" y="471181"/>
                        <a:pt x="295514" y="473959"/>
                        <a:pt x="292117" y="473959"/>
                      </a:cubicBezTo>
                      <a:cubicBezTo>
                        <a:pt x="288720" y="473959"/>
                        <a:pt x="285809" y="471181"/>
                        <a:pt x="285809" y="467292"/>
                      </a:cubicBezTo>
                      <a:cubicBezTo>
                        <a:pt x="285809" y="463402"/>
                        <a:pt x="288720" y="460068"/>
                        <a:pt x="292117" y="460068"/>
                      </a:cubicBezTo>
                      <a:close/>
                      <a:moveTo>
                        <a:pt x="1204308" y="444587"/>
                      </a:moveTo>
                      <a:lnTo>
                        <a:pt x="1204222" y="445446"/>
                      </a:lnTo>
                      <a:lnTo>
                        <a:pt x="1203890" y="445066"/>
                      </a:lnTo>
                      <a:close/>
                      <a:moveTo>
                        <a:pt x="1191273" y="437843"/>
                      </a:moveTo>
                      <a:cubicBezTo>
                        <a:pt x="1194670" y="437843"/>
                        <a:pt x="1197096" y="441177"/>
                        <a:pt x="1197096" y="445066"/>
                      </a:cubicBezTo>
                      <a:cubicBezTo>
                        <a:pt x="1197096" y="448956"/>
                        <a:pt x="1194670" y="452290"/>
                        <a:pt x="1191273" y="452290"/>
                      </a:cubicBezTo>
                      <a:cubicBezTo>
                        <a:pt x="1187392" y="452290"/>
                        <a:pt x="1184965" y="448956"/>
                        <a:pt x="1184965" y="445066"/>
                      </a:cubicBezTo>
                      <a:cubicBezTo>
                        <a:pt x="1184965" y="441177"/>
                        <a:pt x="1187392" y="437843"/>
                        <a:pt x="1191273" y="437843"/>
                      </a:cubicBezTo>
                      <a:close/>
                      <a:moveTo>
                        <a:pt x="1171864" y="437843"/>
                      </a:moveTo>
                      <a:cubicBezTo>
                        <a:pt x="1175260" y="437843"/>
                        <a:pt x="1178172" y="441177"/>
                        <a:pt x="1178172" y="445066"/>
                      </a:cubicBezTo>
                      <a:cubicBezTo>
                        <a:pt x="1178172" y="448956"/>
                        <a:pt x="1175260" y="452290"/>
                        <a:pt x="1171864" y="452290"/>
                      </a:cubicBezTo>
                      <a:cubicBezTo>
                        <a:pt x="1168467" y="452290"/>
                        <a:pt x="1165556" y="448956"/>
                        <a:pt x="1165556" y="445066"/>
                      </a:cubicBezTo>
                      <a:cubicBezTo>
                        <a:pt x="1165556" y="441177"/>
                        <a:pt x="1168467" y="437843"/>
                        <a:pt x="1171864" y="437843"/>
                      </a:cubicBezTo>
                      <a:close/>
                      <a:moveTo>
                        <a:pt x="1152939" y="437843"/>
                      </a:moveTo>
                      <a:cubicBezTo>
                        <a:pt x="1156336" y="437843"/>
                        <a:pt x="1158762" y="441177"/>
                        <a:pt x="1158762" y="445066"/>
                      </a:cubicBezTo>
                      <a:cubicBezTo>
                        <a:pt x="1158762" y="448956"/>
                        <a:pt x="1156336" y="452290"/>
                        <a:pt x="1152939" y="452290"/>
                      </a:cubicBezTo>
                      <a:cubicBezTo>
                        <a:pt x="1149543" y="452290"/>
                        <a:pt x="1146631" y="448956"/>
                        <a:pt x="1146631" y="445066"/>
                      </a:cubicBezTo>
                      <a:cubicBezTo>
                        <a:pt x="1146631" y="441177"/>
                        <a:pt x="1149543" y="437843"/>
                        <a:pt x="1152939" y="437843"/>
                      </a:cubicBezTo>
                      <a:close/>
                      <a:moveTo>
                        <a:pt x="1133529" y="437843"/>
                      </a:moveTo>
                      <a:cubicBezTo>
                        <a:pt x="1136926" y="437843"/>
                        <a:pt x="1139838" y="441177"/>
                        <a:pt x="1139838" y="445066"/>
                      </a:cubicBezTo>
                      <a:cubicBezTo>
                        <a:pt x="1139838" y="448956"/>
                        <a:pt x="1136926" y="452290"/>
                        <a:pt x="1133529" y="452290"/>
                      </a:cubicBezTo>
                      <a:cubicBezTo>
                        <a:pt x="1130133" y="452290"/>
                        <a:pt x="1127221" y="448956"/>
                        <a:pt x="1127221" y="445066"/>
                      </a:cubicBezTo>
                      <a:cubicBezTo>
                        <a:pt x="1127221" y="441177"/>
                        <a:pt x="1130133" y="437843"/>
                        <a:pt x="1133529" y="437843"/>
                      </a:cubicBezTo>
                      <a:close/>
                      <a:moveTo>
                        <a:pt x="1114605" y="437843"/>
                      </a:moveTo>
                      <a:cubicBezTo>
                        <a:pt x="1118002" y="437843"/>
                        <a:pt x="1120913" y="441177"/>
                        <a:pt x="1120913" y="445066"/>
                      </a:cubicBezTo>
                      <a:cubicBezTo>
                        <a:pt x="1120913" y="448956"/>
                        <a:pt x="1118002" y="452290"/>
                        <a:pt x="1114605" y="452290"/>
                      </a:cubicBezTo>
                      <a:cubicBezTo>
                        <a:pt x="1111208" y="452290"/>
                        <a:pt x="1108297" y="448956"/>
                        <a:pt x="1108297" y="445066"/>
                      </a:cubicBezTo>
                      <a:cubicBezTo>
                        <a:pt x="1108297" y="441177"/>
                        <a:pt x="1111208" y="437843"/>
                        <a:pt x="1114605" y="437843"/>
                      </a:cubicBezTo>
                      <a:close/>
                      <a:moveTo>
                        <a:pt x="1095195" y="437843"/>
                      </a:moveTo>
                      <a:cubicBezTo>
                        <a:pt x="1098592" y="437843"/>
                        <a:pt x="1101503" y="441177"/>
                        <a:pt x="1101503" y="445066"/>
                      </a:cubicBezTo>
                      <a:cubicBezTo>
                        <a:pt x="1101503" y="448956"/>
                        <a:pt x="1098592" y="452290"/>
                        <a:pt x="1095195" y="452290"/>
                      </a:cubicBezTo>
                      <a:cubicBezTo>
                        <a:pt x="1091799" y="452290"/>
                        <a:pt x="1089372" y="448956"/>
                        <a:pt x="1089372" y="445066"/>
                      </a:cubicBezTo>
                      <a:cubicBezTo>
                        <a:pt x="1089372" y="441177"/>
                        <a:pt x="1091799" y="437843"/>
                        <a:pt x="1095195" y="437843"/>
                      </a:cubicBezTo>
                      <a:close/>
                      <a:moveTo>
                        <a:pt x="1076271" y="437843"/>
                      </a:moveTo>
                      <a:cubicBezTo>
                        <a:pt x="1079667" y="437843"/>
                        <a:pt x="1082579" y="441177"/>
                        <a:pt x="1082579" y="445066"/>
                      </a:cubicBezTo>
                      <a:cubicBezTo>
                        <a:pt x="1082579" y="448956"/>
                        <a:pt x="1079667" y="452290"/>
                        <a:pt x="1076271" y="452290"/>
                      </a:cubicBezTo>
                      <a:cubicBezTo>
                        <a:pt x="1072874" y="452290"/>
                        <a:pt x="1069963" y="448956"/>
                        <a:pt x="1069963" y="445066"/>
                      </a:cubicBezTo>
                      <a:cubicBezTo>
                        <a:pt x="1069963" y="441177"/>
                        <a:pt x="1072874" y="437843"/>
                        <a:pt x="1076271" y="437843"/>
                      </a:cubicBezTo>
                      <a:close/>
                      <a:moveTo>
                        <a:pt x="1057346" y="437843"/>
                      </a:moveTo>
                      <a:cubicBezTo>
                        <a:pt x="1060743" y="437843"/>
                        <a:pt x="1063169" y="441177"/>
                        <a:pt x="1063169" y="445066"/>
                      </a:cubicBezTo>
                      <a:cubicBezTo>
                        <a:pt x="1063169" y="448956"/>
                        <a:pt x="1060743" y="452290"/>
                        <a:pt x="1057346" y="452290"/>
                      </a:cubicBezTo>
                      <a:cubicBezTo>
                        <a:pt x="1053950" y="452290"/>
                        <a:pt x="1051038" y="448956"/>
                        <a:pt x="1051038" y="445066"/>
                      </a:cubicBezTo>
                      <a:cubicBezTo>
                        <a:pt x="1051038" y="441177"/>
                        <a:pt x="1053950" y="437843"/>
                        <a:pt x="1057346" y="437843"/>
                      </a:cubicBezTo>
                      <a:close/>
                      <a:moveTo>
                        <a:pt x="1037936" y="437843"/>
                      </a:moveTo>
                      <a:cubicBezTo>
                        <a:pt x="1041333" y="437843"/>
                        <a:pt x="1044245" y="441177"/>
                        <a:pt x="1044245" y="445066"/>
                      </a:cubicBezTo>
                      <a:cubicBezTo>
                        <a:pt x="1044245" y="448956"/>
                        <a:pt x="1041333" y="452290"/>
                        <a:pt x="1037936" y="452290"/>
                      </a:cubicBezTo>
                      <a:cubicBezTo>
                        <a:pt x="1034540" y="452290"/>
                        <a:pt x="1031628" y="448956"/>
                        <a:pt x="1031628" y="445066"/>
                      </a:cubicBezTo>
                      <a:cubicBezTo>
                        <a:pt x="1031628" y="441177"/>
                        <a:pt x="1034540" y="437843"/>
                        <a:pt x="1037936" y="437843"/>
                      </a:cubicBezTo>
                      <a:close/>
                      <a:moveTo>
                        <a:pt x="1019012" y="437843"/>
                      </a:moveTo>
                      <a:cubicBezTo>
                        <a:pt x="1022409" y="437843"/>
                        <a:pt x="1024835" y="441177"/>
                        <a:pt x="1024835" y="445066"/>
                      </a:cubicBezTo>
                      <a:cubicBezTo>
                        <a:pt x="1024835" y="448956"/>
                        <a:pt x="1022409" y="452290"/>
                        <a:pt x="1019012" y="452290"/>
                      </a:cubicBezTo>
                      <a:cubicBezTo>
                        <a:pt x="1015615" y="452290"/>
                        <a:pt x="1012704" y="448956"/>
                        <a:pt x="1012704" y="445066"/>
                      </a:cubicBezTo>
                      <a:cubicBezTo>
                        <a:pt x="1012704" y="441177"/>
                        <a:pt x="1015615" y="437843"/>
                        <a:pt x="1019012" y="437843"/>
                      </a:cubicBezTo>
                      <a:close/>
                      <a:moveTo>
                        <a:pt x="999602" y="437843"/>
                      </a:moveTo>
                      <a:cubicBezTo>
                        <a:pt x="1002999" y="437843"/>
                        <a:pt x="1005910" y="441177"/>
                        <a:pt x="1005910" y="445066"/>
                      </a:cubicBezTo>
                      <a:cubicBezTo>
                        <a:pt x="1005910" y="448956"/>
                        <a:pt x="1002999" y="452290"/>
                        <a:pt x="999602" y="452290"/>
                      </a:cubicBezTo>
                      <a:cubicBezTo>
                        <a:pt x="996206" y="452290"/>
                        <a:pt x="993779" y="448956"/>
                        <a:pt x="993779" y="445066"/>
                      </a:cubicBezTo>
                      <a:cubicBezTo>
                        <a:pt x="993779" y="441177"/>
                        <a:pt x="996206" y="437843"/>
                        <a:pt x="999602" y="437843"/>
                      </a:cubicBezTo>
                      <a:close/>
                      <a:moveTo>
                        <a:pt x="980678" y="437843"/>
                      </a:moveTo>
                      <a:cubicBezTo>
                        <a:pt x="984074" y="437843"/>
                        <a:pt x="986986" y="441177"/>
                        <a:pt x="986986" y="445066"/>
                      </a:cubicBezTo>
                      <a:cubicBezTo>
                        <a:pt x="986986" y="448956"/>
                        <a:pt x="984074" y="452290"/>
                        <a:pt x="980678" y="452290"/>
                      </a:cubicBezTo>
                      <a:cubicBezTo>
                        <a:pt x="977281" y="452290"/>
                        <a:pt x="974370" y="448956"/>
                        <a:pt x="974370" y="445066"/>
                      </a:cubicBezTo>
                      <a:cubicBezTo>
                        <a:pt x="974370" y="441177"/>
                        <a:pt x="977281" y="437843"/>
                        <a:pt x="980678" y="437843"/>
                      </a:cubicBezTo>
                      <a:close/>
                      <a:moveTo>
                        <a:pt x="942343" y="437843"/>
                      </a:moveTo>
                      <a:cubicBezTo>
                        <a:pt x="945740" y="437843"/>
                        <a:pt x="948652" y="441177"/>
                        <a:pt x="948652" y="445066"/>
                      </a:cubicBezTo>
                      <a:cubicBezTo>
                        <a:pt x="948652" y="448956"/>
                        <a:pt x="945740" y="452290"/>
                        <a:pt x="942343" y="452290"/>
                      </a:cubicBezTo>
                      <a:cubicBezTo>
                        <a:pt x="938947" y="452290"/>
                        <a:pt x="936035" y="448956"/>
                        <a:pt x="936035" y="445066"/>
                      </a:cubicBezTo>
                      <a:cubicBezTo>
                        <a:pt x="936035" y="441177"/>
                        <a:pt x="938947" y="437843"/>
                        <a:pt x="942343" y="437843"/>
                      </a:cubicBezTo>
                      <a:close/>
                      <a:moveTo>
                        <a:pt x="923419" y="437843"/>
                      </a:moveTo>
                      <a:cubicBezTo>
                        <a:pt x="926816" y="437843"/>
                        <a:pt x="929242" y="441177"/>
                        <a:pt x="929242" y="445066"/>
                      </a:cubicBezTo>
                      <a:cubicBezTo>
                        <a:pt x="929242" y="448956"/>
                        <a:pt x="926816" y="452290"/>
                        <a:pt x="923419" y="452290"/>
                      </a:cubicBezTo>
                      <a:cubicBezTo>
                        <a:pt x="920022" y="452290"/>
                        <a:pt x="917111" y="448956"/>
                        <a:pt x="917111" y="445066"/>
                      </a:cubicBezTo>
                      <a:cubicBezTo>
                        <a:pt x="917111" y="441177"/>
                        <a:pt x="920022" y="437843"/>
                        <a:pt x="923419" y="437843"/>
                      </a:cubicBezTo>
                      <a:close/>
                      <a:moveTo>
                        <a:pt x="885085" y="437843"/>
                      </a:moveTo>
                      <a:cubicBezTo>
                        <a:pt x="888481" y="437843"/>
                        <a:pt x="890908" y="441177"/>
                        <a:pt x="890908" y="445066"/>
                      </a:cubicBezTo>
                      <a:cubicBezTo>
                        <a:pt x="890908" y="448956"/>
                        <a:pt x="888481" y="452290"/>
                        <a:pt x="885085" y="452290"/>
                      </a:cubicBezTo>
                      <a:cubicBezTo>
                        <a:pt x="881688" y="452290"/>
                        <a:pt x="878777" y="448956"/>
                        <a:pt x="878777" y="445066"/>
                      </a:cubicBezTo>
                      <a:cubicBezTo>
                        <a:pt x="878777" y="441177"/>
                        <a:pt x="881688" y="437843"/>
                        <a:pt x="885085" y="437843"/>
                      </a:cubicBezTo>
                      <a:close/>
                      <a:moveTo>
                        <a:pt x="865675" y="437843"/>
                      </a:moveTo>
                      <a:cubicBezTo>
                        <a:pt x="869072" y="437843"/>
                        <a:pt x="871983" y="441177"/>
                        <a:pt x="871983" y="445066"/>
                      </a:cubicBezTo>
                      <a:cubicBezTo>
                        <a:pt x="871983" y="448956"/>
                        <a:pt x="869072" y="452290"/>
                        <a:pt x="865675" y="452290"/>
                      </a:cubicBezTo>
                      <a:cubicBezTo>
                        <a:pt x="862278" y="452290"/>
                        <a:pt x="859852" y="448956"/>
                        <a:pt x="859852" y="445066"/>
                      </a:cubicBezTo>
                      <a:cubicBezTo>
                        <a:pt x="859852" y="441177"/>
                        <a:pt x="862278" y="437843"/>
                        <a:pt x="865675" y="437843"/>
                      </a:cubicBezTo>
                      <a:close/>
                      <a:moveTo>
                        <a:pt x="846750" y="437843"/>
                      </a:moveTo>
                      <a:cubicBezTo>
                        <a:pt x="850147" y="437843"/>
                        <a:pt x="853059" y="441177"/>
                        <a:pt x="853059" y="445066"/>
                      </a:cubicBezTo>
                      <a:cubicBezTo>
                        <a:pt x="853059" y="448956"/>
                        <a:pt x="850147" y="452290"/>
                        <a:pt x="846750" y="452290"/>
                      </a:cubicBezTo>
                      <a:cubicBezTo>
                        <a:pt x="843354" y="452290"/>
                        <a:pt x="840442" y="448956"/>
                        <a:pt x="840442" y="445066"/>
                      </a:cubicBezTo>
                      <a:cubicBezTo>
                        <a:pt x="840442" y="441177"/>
                        <a:pt x="843354" y="437843"/>
                        <a:pt x="846750" y="437843"/>
                      </a:cubicBezTo>
                      <a:close/>
                      <a:moveTo>
                        <a:pt x="827341" y="437843"/>
                      </a:moveTo>
                      <a:cubicBezTo>
                        <a:pt x="831223" y="437843"/>
                        <a:pt x="833649" y="441177"/>
                        <a:pt x="833649" y="445066"/>
                      </a:cubicBezTo>
                      <a:cubicBezTo>
                        <a:pt x="833649" y="448956"/>
                        <a:pt x="831223" y="452290"/>
                        <a:pt x="827341" y="452290"/>
                      </a:cubicBezTo>
                      <a:cubicBezTo>
                        <a:pt x="823944" y="452290"/>
                        <a:pt x="821518" y="448956"/>
                        <a:pt x="821518" y="445066"/>
                      </a:cubicBezTo>
                      <a:cubicBezTo>
                        <a:pt x="821518" y="441177"/>
                        <a:pt x="823944" y="437843"/>
                        <a:pt x="827341" y="437843"/>
                      </a:cubicBezTo>
                      <a:close/>
                      <a:moveTo>
                        <a:pt x="808416" y="437843"/>
                      </a:moveTo>
                      <a:cubicBezTo>
                        <a:pt x="811813" y="437843"/>
                        <a:pt x="814724" y="441177"/>
                        <a:pt x="814724" y="445066"/>
                      </a:cubicBezTo>
                      <a:cubicBezTo>
                        <a:pt x="814724" y="448956"/>
                        <a:pt x="811813" y="452290"/>
                        <a:pt x="808416" y="452290"/>
                      </a:cubicBezTo>
                      <a:cubicBezTo>
                        <a:pt x="805020" y="452290"/>
                        <a:pt x="802108" y="448956"/>
                        <a:pt x="802108" y="445066"/>
                      </a:cubicBezTo>
                      <a:cubicBezTo>
                        <a:pt x="802108" y="441177"/>
                        <a:pt x="805020" y="437843"/>
                        <a:pt x="808416" y="437843"/>
                      </a:cubicBezTo>
                      <a:close/>
                      <a:moveTo>
                        <a:pt x="789492" y="437843"/>
                      </a:moveTo>
                      <a:cubicBezTo>
                        <a:pt x="792888" y="437843"/>
                        <a:pt x="795315" y="441177"/>
                        <a:pt x="795315" y="445066"/>
                      </a:cubicBezTo>
                      <a:cubicBezTo>
                        <a:pt x="795315" y="448956"/>
                        <a:pt x="792888" y="452290"/>
                        <a:pt x="789492" y="452290"/>
                      </a:cubicBezTo>
                      <a:cubicBezTo>
                        <a:pt x="786095" y="452290"/>
                        <a:pt x="783184" y="448956"/>
                        <a:pt x="783184" y="445066"/>
                      </a:cubicBezTo>
                      <a:cubicBezTo>
                        <a:pt x="783184" y="441177"/>
                        <a:pt x="786095" y="437843"/>
                        <a:pt x="789492" y="437843"/>
                      </a:cubicBezTo>
                      <a:close/>
                      <a:moveTo>
                        <a:pt x="406634" y="437843"/>
                      </a:moveTo>
                      <a:cubicBezTo>
                        <a:pt x="410031" y="437843"/>
                        <a:pt x="412943" y="441177"/>
                        <a:pt x="412943" y="445066"/>
                      </a:cubicBezTo>
                      <a:cubicBezTo>
                        <a:pt x="412943" y="448956"/>
                        <a:pt x="410031" y="452290"/>
                        <a:pt x="406634" y="452290"/>
                      </a:cubicBezTo>
                      <a:cubicBezTo>
                        <a:pt x="403238" y="452290"/>
                        <a:pt x="400326" y="448956"/>
                        <a:pt x="400326" y="445066"/>
                      </a:cubicBezTo>
                      <a:cubicBezTo>
                        <a:pt x="400326" y="441177"/>
                        <a:pt x="403238" y="437843"/>
                        <a:pt x="406634" y="437843"/>
                      </a:cubicBezTo>
                      <a:close/>
                      <a:moveTo>
                        <a:pt x="387710" y="437843"/>
                      </a:moveTo>
                      <a:cubicBezTo>
                        <a:pt x="391107" y="437843"/>
                        <a:pt x="393533" y="441177"/>
                        <a:pt x="393533" y="445066"/>
                      </a:cubicBezTo>
                      <a:cubicBezTo>
                        <a:pt x="393533" y="448956"/>
                        <a:pt x="391107" y="452290"/>
                        <a:pt x="387710" y="452290"/>
                      </a:cubicBezTo>
                      <a:cubicBezTo>
                        <a:pt x="384313" y="452290"/>
                        <a:pt x="381402" y="448956"/>
                        <a:pt x="381402" y="445066"/>
                      </a:cubicBezTo>
                      <a:cubicBezTo>
                        <a:pt x="381402" y="441177"/>
                        <a:pt x="384313" y="437843"/>
                        <a:pt x="387710" y="437843"/>
                      </a:cubicBezTo>
                      <a:close/>
                      <a:moveTo>
                        <a:pt x="368300" y="437843"/>
                      </a:moveTo>
                      <a:cubicBezTo>
                        <a:pt x="371697" y="437843"/>
                        <a:pt x="374608" y="441177"/>
                        <a:pt x="374608" y="445066"/>
                      </a:cubicBezTo>
                      <a:cubicBezTo>
                        <a:pt x="374608" y="448956"/>
                        <a:pt x="371697" y="452290"/>
                        <a:pt x="368300" y="452290"/>
                      </a:cubicBezTo>
                      <a:cubicBezTo>
                        <a:pt x="364903" y="452290"/>
                        <a:pt x="362477" y="448956"/>
                        <a:pt x="362477" y="445066"/>
                      </a:cubicBezTo>
                      <a:cubicBezTo>
                        <a:pt x="362477" y="441177"/>
                        <a:pt x="364903" y="437843"/>
                        <a:pt x="368300" y="437843"/>
                      </a:cubicBezTo>
                      <a:close/>
                      <a:moveTo>
                        <a:pt x="349376" y="437843"/>
                      </a:moveTo>
                      <a:cubicBezTo>
                        <a:pt x="352772" y="437843"/>
                        <a:pt x="355684" y="441177"/>
                        <a:pt x="355684" y="445066"/>
                      </a:cubicBezTo>
                      <a:cubicBezTo>
                        <a:pt x="355684" y="448956"/>
                        <a:pt x="352772" y="452290"/>
                        <a:pt x="349376" y="452290"/>
                      </a:cubicBezTo>
                      <a:cubicBezTo>
                        <a:pt x="345979" y="452290"/>
                        <a:pt x="343068" y="448956"/>
                        <a:pt x="343068" y="445066"/>
                      </a:cubicBezTo>
                      <a:cubicBezTo>
                        <a:pt x="343068" y="441177"/>
                        <a:pt x="345979" y="437843"/>
                        <a:pt x="349376" y="437843"/>
                      </a:cubicBezTo>
                      <a:close/>
                      <a:moveTo>
                        <a:pt x="329966" y="437843"/>
                      </a:moveTo>
                      <a:cubicBezTo>
                        <a:pt x="333363" y="437843"/>
                        <a:pt x="336274" y="441177"/>
                        <a:pt x="336274" y="445066"/>
                      </a:cubicBezTo>
                      <a:cubicBezTo>
                        <a:pt x="336274" y="448956"/>
                        <a:pt x="333363" y="452290"/>
                        <a:pt x="329966" y="452290"/>
                      </a:cubicBezTo>
                      <a:cubicBezTo>
                        <a:pt x="326569" y="452290"/>
                        <a:pt x="324143" y="448956"/>
                        <a:pt x="324143" y="445066"/>
                      </a:cubicBezTo>
                      <a:cubicBezTo>
                        <a:pt x="324143" y="441177"/>
                        <a:pt x="326569" y="437843"/>
                        <a:pt x="329966" y="437843"/>
                      </a:cubicBezTo>
                      <a:close/>
                      <a:moveTo>
                        <a:pt x="311041" y="437843"/>
                      </a:moveTo>
                      <a:cubicBezTo>
                        <a:pt x="314438" y="437843"/>
                        <a:pt x="317350" y="441177"/>
                        <a:pt x="317350" y="445066"/>
                      </a:cubicBezTo>
                      <a:cubicBezTo>
                        <a:pt x="317350" y="448956"/>
                        <a:pt x="314438" y="452290"/>
                        <a:pt x="311041" y="452290"/>
                      </a:cubicBezTo>
                      <a:cubicBezTo>
                        <a:pt x="307645" y="452290"/>
                        <a:pt x="304733" y="448956"/>
                        <a:pt x="304733" y="445066"/>
                      </a:cubicBezTo>
                      <a:cubicBezTo>
                        <a:pt x="304733" y="441177"/>
                        <a:pt x="307645" y="437843"/>
                        <a:pt x="311041" y="437843"/>
                      </a:cubicBezTo>
                      <a:close/>
                      <a:moveTo>
                        <a:pt x="292117" y="437843"/>
                      </a:moveTo>
                      <a:cubicBezTo>
                        <a:pt x="295514" y="437843"/>
                        <a:pt x="297940" y="441177"/>
                        <a:pt x="297940" y="445066"/>
                      </a:cubicBezTo>
                      <a:cubicBezTo>
                        <a:pt x="297940" y="448956"/>
                        <a:pt x="295514" y="452290"/>
                        <a:pt x="292117" y="452290"/>
                      </a:cubicBezTo>
                      <a:cubicBezTo>
                        <a:pt x="288720" y="452290"/>
                        <a:pt x="285809" y="448956"/>
                        <a:pt x="285809" y="445066"/>
                      </a:cubicBezTo>
                      <a:cubicBezTo>
                        <a:pt x="285809" y="441177"/>
                        <a:pt x="288720" y="437843"/>
                        <a:pt x="292117" y="437843"/>
                      </a:cubicBezTo>
                      <a:close/>
                      <a:moveTo>
                        <a:pt x="272707" y="437843"/>
                      </a:moveTo>
                      <a:cubicBezTo>
                        <a:pt x="276104" y="437843"/>
                        <a:pt x="279015" y="441177"/>
                        <a:pt x="279015" y="445066"/>
                      </a:cubicBezTo>
                      <a:cubicBezTo>
                        <a:pt x="279015" y="448956"/>
                        <a:pt x="276104" y="452290"/>
                        <a:pt x="272707" y="452290"/>
                      </a:cubicBezTo>
                      <a:cubicBezTo>
                        <a:pt x="269310" y="452290"/>
                        <a:pt x="266399" y="448956"/>
                        <a:pt x="266399" y="445066"/>
                      </a:cubicBezTo>
                      <a:cubicBezTo>
                        <a:pt x="266399" y="441177"/>
                        <a:pt x="269310" y="437843"/>
                        <a:pt x="272707" y="437843"/>
                      </a:cubicBezTo>
                      <a:close/>
                      <a:moveTo>
                        <a:pt x="253783" y="437843"/>
                      </a:moveTo>
                      <a:cubicBezTo>
                        <a:pt x="257179" y="437843"/>
                        <a:pt x="259606" y="441177"/>
                        <a:pt x="259606" y="445066"/>
                      </a:cubicBezTo>
                      <a:cubicBezTo>
                        <a:pt x="259606" y="448956"/>
                        <a:pt x="257179" y="452290"/>
                        <a:pt x="253783" y="452290"/>
                      </a:cubicBezTo>
                      <a:cubicBezTo>
                        <a:pt x="250386" y="452290"/>
                        <a:pt x="247475" y="448956"/>
                        <a:pt x="247475" y="445066"/>
                      </a:cubicBezTo>
                      <a:cubicBezTo>
                        <a:pt x="247475" y="441177"/>
                        <a:pt x="250386" y="437843"/>
                        <a:pt x="253783" y="437843"/>
                      </a:cubicBezTo>
                      <a:close/>
                      <a:moveTo>
                        <a:pt x="1206778" y="420089"/>
                      </a:moveTo>
                      <a:lnTo>
                        <a:pt x="1206198" y="425837"/>
                      </a:lnTo>
                      <a:lnTo>
                        <a:pt x="1203890" y="423396"/>
                      </a:lnTo>
                      <a:close/>
                      <a:moveTo>
                        <a:pt x="999602" y="417840"/>
                      </a:moveTo>
                      <a:cubicBezTo>
                        <a:pt x="1002028" y="417840"/>
                        <a:pt x="1004455" y="420618"/>
                        <a:pt x="1004455" y="423396"/>
                      </a:cubicBezTo>
                      <a:cubicBezTo>
                        <a:pt x="1004455" y="426175"/>
                        <a:pt x="1002028" y="428397"/>
                        <a:pt x="999602" y="428397"/>
                      </a:cubicBezTo>
                      <a:cubicBezTo>
                        <a:pt x="997176" y="428397"/>
                        <a:pt x="995235" y="426175"/>
                        <a:pt x="995235" y="423396"/>
                      </a:cubicBezTo>
                      <a:cubicBezTo>
                        <a:pt x="995235" y="420618"/>
                        <a:pt x="997176" y="417840"/>
                        <a:pt x="999602" y="417840"/>
                      </a:cubicBezTo>
                      <a:close/>
                      <a:moveTo>
                        <a:pt x="1191273" y="416173"/>
                      </a:moveTo>
                      <a:cubicBezTo>
                        <a:pt x="1194670" y="416173"/>
                        <a:pt x="1197096" y="419507"/>
                        <a:pt x="1197096" y="423396"/>
                      </a:cubicBezTo>
                      <a:cubicBezTo>
                        <a:pt x="1197096" y="427286"/>
                        <a:pt x="1194670" y="430064"/>
                        <a:pt x="1191273" y="430064"/>
                      </a:cubicBezTo>
                      <a:cubicBezTo>
                        <a:pt x="1187392" y="430064"/>
                        <a:pt x="1184965" y="427286"/>
                        <a:pt x="1184965" y="423396"/>
                      </a:cubicBezTo>
                      <a:cubicBezTo>
                        <a:pt x="1184965" y="419507"/>
                        <a:pt x="1187392" y="416173"/>
                        <a:pt x="1191273" y="416173"/>
                      </a:cubicBezTo>
                      <a:close/>
                      <a:moveTo>
                        <a:pt x="1171864" y="416173"/>
                      </a:moveTo>
                      <a:cubicBezTo>
                        <a:pt x="1175260" y="416173"/>
                        <a:pt x="1178172" y="419507"/>
                        <a:pt x="1178172" y="423396"/>
                      </a:cubicBezTo>
                      <a:cubicBezTo>
                        <a:pt x="1178172" y="427286"/>
                        <a:pt x="1175260" y="430064"/>
                        <a:pt x="1171864" y="430064"/>
                      </a:cubicBezTo>
                      <a:cubicBezTo>
                        <a:pt x="1168467" y="430064"/>
                        <a:pt x="1165556" y="427286"/>
                        <a:pt x="1165556" y="423396"/>
                      </a:cubicBezTo>
                      <a:cubicBezTo>
                        <a:pt x="1165556" y="419507"/>
                        <a:pt x="1168467" y="416173"/>
                        <a:pt x="1171864" y="416173"/>
                      </a:cubicBezTo>
                      <a:close/>
                      <a:moveTo>
                        <a:pt x="1152939" y="416173"/>
                      </a:moveTo>
                      <a:cubicBezTo>
                        <a:pt x="1156336" y="416173"/>
                        <a:pt x="1158762" y="419507"/>
                        <a:pt x="1158762" y="423396"/>
                      </a:cubicBezTo>
                      <a:cubicBezTo>
                        <a:pt x="1158762" y="427286"/>
                        <a:pt x="1156336" y="430064"/>
                        <a:pt x="1152939" y="430064"/>
                      </a:cubicBezTo>
                      <a:cubicBezTo>
                        <a:pt x="1149543" y="430064"/>
                        <a:pt x="1146631" y="427286"/>
                        <a:pt x="1146631" y="423396"/>
                      </a:cubicBezTo>
                      <a:cubicBezTo>
                        <a:pt x="1146631" y="419507"/>
                        <a:pt x="1149543" y="416173"/>
                        <a:pt x="1152939" y="416173"/>
                      </a:cubicBezTo>
                      <a:close/>
                      <a:moveTo>
                        <a:pt x="1133529" y="416173"/>
                      </a:moveTo>
                      <a:cubicBezTo>
                        <a:pt x="1136926" y="416173"/>
                        <a:pt x="1139838" y="419507"/>
                        <a:pt x="1139838" y="423396"/>
                      </a:cubicBezTo>
                      <a:cubicBezTo>
                        <a:pt x="1139838" y="427286"/>
                        <a:pt x="1136926" y="430064"/>
                        <a:pt x="1133529" y="430064"/>
                      </a:cubicBezTo>
                      <a:cubicBezTo>
                        <a:pt x="1130133" y="430064"/>
                        <a:pt x="1127221" y="427286"/>
                        <a:pt x="1127221" y="423396"/>
                      </a:cubicBezTo>
                      <a:cubicBezTo>
                        <a:pt x="1127221" y="419507"/>
                        <a:pt x="1130133" y="416173"/>
                        <a:pt x="1133529" y="416173"/>
                      </a:cubicBezTo>
                      <a:close/>
                      <a:moveTo>
                        <a:pt x="1114605" y="416173"/>
                      </a:moveTo>
                      <a:cubicBezTo>
                        <a:pt x="1118002" y="416173"/>
                        <a:pt x="1120913" y="419507"/>
                        <a:pt x="1120913" y="423396"/>
                      </a:cubicBezTo>
                      <a:cubicBezTo>
                        <a:pt x="1120913" y="427286"/>
                        <a:pt x="1118002" y="430064"/>
                        <a:pt x="1114605" y="430064"/>
                      </a:cubicBezTo>
                      <a:cubicBezTo>
                        <a:pt x="1111208" y="430064"/>
                        <a:pt x="1108297" y="427286"/>
                        <a:pt x="1108297" y="423396"/>
                      </a:cubicBezTo>
                      <a:cubicBezTo>
                        <a:pt x="1108297" y="419507"/>
                        <a:pt x="1111208" y="416173"/>
                        <a:pt x="1114605" y="416173"/>
                      </a:cubicBezTo>
                      <a:close/>
                      <a:moveTo>
                        <a:pt x="1095195" y="416173"/>
                      </a:moveTo>
                      <a:cubicBezTo>
                        <a:pt x="1098592" y="416173"/>
                        <a:pt x="1101503" y="419507"/>
                        <a:pt x="1101503" y="423396"/>
                      </a:cubicBezTo>
                      <a:cubicBezTo>
                        <a:pt x="1101503" y="427286"/>
                        <a:pt x="1098592" y="430064"/>
                        <a:pt x="1095195" y="430064"/>
                      </a:cubicBezTo>
                      <a:cubicBezTo>
                        <a:pt x="1091799" y="430064"/>
                        <a:pt x="1089372" y="427286"/>
                        <a:pt x="1089372" y="423396"/>
                      </a:cubicBezTo>
                      <a:cubicBezTo>
                        <a:pt x="1089372" y="419507"/>
                        <a:pt x="1091799" y="416173"/>
                        <a:pt x="1095195" y="416173"/>
                      </a:cubicBezTo>
                      <a:close/>
                      <a:moveTo>
                        <a:pt x="1076271" y="416173"/>
                      </a:moveTo>
                      <a:cubicBezTo>
                        <a:pt x="1079667" y="416173"/>
                        <a:pt x="1082579" y="419507"/>
                        <a:pt x="1082579" y="423396"/>
                      </a:cubicBezTo>
                      <a:cubicBezTo>
                        <a:pt x="1082579" y="427286"/>
                        <a:pt x="1079667" y="430064"/>
                        <a:pt x="1076271" y="430064"/>
                      </a:cubicBezTo>
                      <a:cubicBezTo>
                        <a:pt x="1072874" y="430064"/>
                        <a:pt x="1069963" y="427286"/>
                        <a:pt x="1069963" y="423396"/>
                      </a:cubicBezTo>
                      <a:cubicBezTo>
                        <a:pt x="1069963" y="419507"/>
                        <a:pt x="1072874" y="416173"/>
                        <a:pt x="1076271" y="416173"/>
                      </a:cubicBezTo>
                      <a:close/>
                      <a:moveTo>
                        <a:pt x="1057346" y="416173"/>
                      </a:moveTo>
                      <a:cubicBezTo>
                        <a:pt x="1060743" y="416173"/>
                        <a:pt x="1063169" y="419507"/>
                        <a:pt x="1063169" y="423396"/>
                      </a:cubicBezTo>
                      <a:cubicBezTo>
                        <a:pt x="1063169" y="427286"/>
                        <a:pt x="1060743" y="430064"/>
                        <a:pt x="1057346" y="430064"/>
                      </a:cubicBezTo>
                      <a:cubicBezTo>
                        <a:pt x="1053950" y="430064"/>
                        <a:pt x="1051038" y="427286"/>
                        <a:pt x="1051038" y="423396"/>
                      </a:cubicBezTo>
                      <a:cubicBezTo>
                        <a:pt x="1051038" y="419507"/>
                        <a:pt x="1053950" y="416173"/>
                        <a:pt x="1057346" y="416173"/>
                      </a:cubicBezTo>
                      <a:close/>
                      <a:moveTo>
                        <a:pt x="1037936" y="416173"/>
                      </a:moveTo>
                      <a:cubicBezTo>
                        <a:pt x="1041333" y="416173"/>
                        <a:pt x="1044245" y="419507"/>
                        <a:pt x="1044245" y="423396"/>
                      </a:cubicBezTo>
                      <a:cubicBezTo>
                        <a:pt x="1044245" y="427286"/>
                        <a:pt x="1041333" y="430064"/>
                        <a:pt x="1037936" y="430064"/>
                      </a:cubicBezTo>
                      <a:cubicBezTo>
                        <a:pt x="1034540" y="430064"/>
                        <a:pt x="1031628" y="427286"/>
                        <a:pt x="1031628" y="423396"/>
                      </a:cubicBezTo>
                      <a:cubicBezTo>
                        <a:pt x="1031628" y="419507"/>
                        <a:pt x="1034540" y="416173"/>
                        <a:pt x="1037936" y="416173"/>
                      </a:cubicBezTo>
                      <a:close/>
                      <a:moveTo>
                        <a:pt x="1019012" y="416173"/>
                      </a:moveTo>
                      <a:cubicBezTo>
                        <a:pt x="1022409" y="416173"/>
                        <a:pt x="1024835" y="419507"/>
                        <a:pt x="1024835" y="423396"/>
                      </a:cubicBezTo>
                      <a:cubicBezTo>
                        <a:pt x="1024835" y="427286"/>
                        <a:pt x="1022409" y="430064"/>
                        <a:pt x="1019012" y="430064"/>
                      </a:cubicBezTo>
                      <a:cubicBezTo>
                        <a:pt x="1015615" y="430064"/>
                        <a:pt x="1012704" y="427286"/>
                        <a:pt x="1012704" y="423396"/>
                      </a:cubicBezTo>
                      <a:cubicBezTo>
                        <a:pt x="1012704" y="419507"/>
                        <a:pt x="1015615" y="416173"/>
                        <a:pt x="1019012" y="416173"/>
                      </a:cubicBezTo>
                      <a:close/>
                      <a:moveTo>
                        <a:pt x="865675" y="416173"/>
                      </a:moveTo>
                      <a:cubicBezTo>
                        <a:pt x="869072" y="416173"/>
                        <a:pt x="871983" y="419507"/>
                        <a:pt x="871983" y="423396"/>
                      </a:cubicBezTo>
                      <a:cubicBezTo>
                        <a:pt x="871983" y="427286"/>
                        <a:pt x="869072" y="430064"/>
                        <a:pt x="865675" y="430064"/>
                      </a:cubicBezTo>
                      <a:cubicBezTo>
                        <a:pt x="862278" y="430064"/>
                        <a:pt x="859852" y="427286"/>
                        <a:pt x="859852" y="423396"/>
                      </a:cubicBezTo>
                      <a:cubicBezTo>
                        <a:pt x="859852" y="419507"/>
                        <a:pt x="862278" y="416173"/>
                        <a:pt x="865675" y="416173"/>
                      </a:cubicBezTo>
                      <a:close/>
                      <a:moveTo>
                        <a:pt x="846750" y="416173"/>
                      </a:moveTo>
                      <a:cubicBezTo>
                        <a:pt x="850147" y="416173"/>
                        <a:pt x="853059" y="419507"/>
                        <a:pt x="853059" y="423396"/>
                      </a:cubicBezTo>
                      <a:cubicBezTo>
                        <a:pt x="853059" y="427286"/>
                        <a:pt x="850147" y="430064"/>
                        <a:pt x="846750" y="430064"/>
                      </a:cubicBezTo>
                      <a:cubicBezTo>
                        <a:pt x="843354" y="430064"/>
                        <a:pt x="840442" y="427286"/>
                        <a:pt x="840442" y="423396"/>
                      </a:cubicBezTo>
                      <a:cubicBezTo>
                        <a:pt x="840442" y="419507"/>
                        <a:pt x="843354" y="416173"/>
                        <a:pt x="846750" y="416173"/>
                      </a:cubicBezTo>
                      <a:close/>
                      <a:moveTo>
                        <a:pt x="827341" y="416173"/>
                      </a:moveTo>
                      <a:cubicBezTo>
                        <a:pt x="831223" y="416173"/>
                        <a:pt x="833649" y="419507"/>
                        <a:pt x="833649" y="423396"/>
                      </a:cubicBezTo>
                      <a:cubicBezTo>
                        <a:pt x="833649" y="427286"/>
                        <a:pt x="831223" y="430064"/>
                        <a:pt x="827341" y="430064"/>
                      </a:cubicBezTo>
                      <a:cubicBezTo>
                        <a:pt x="823944" y="430064"/>
                        <a:pt x="821518" y="427286"/>
                        <a:pt x="821518" y="423396"/>
                      </a:cubicBezTo>
                      <a:cubicBezTo>
                        <a:pt x="821518" y="419507"/>
                        <a:pt x="823944" y="416173"/>
                        <a:pt x="827341" y="416173"/>
                      </a:cubicBezTo>
                      <a:close/>
                      <a:moveTo>
                        <a:pt x="808416" y="416173"/>
                      </a:moveTo>
                      <a:cubicBezTo>
                        <a:pt x="811813" y="416173"/>
                        <a:pt x="814724" y="419507"/>
                        <a:pt x="814724" y="423396"/>
                      </a:cubicBezTo>
                      <a:cubicBezTo>
                        <a:pt x="814724" y="427286"/>
                        <a:pt x="811813" y="430064"/>
                        <a:pt x="808416" y="430064"/>
                      </a:cubicBezTo>
                      <a:cubicBezTo>
                        <a:pt x="805020" y="430064"/>
                        <a:pt x="802108" y="427286"/>
                        <a:pt x="802108" y="423396"/>
                      </a:cubicBezTo>
                      <a:cubicBezTo>
                        <a:pt x="802108" y="419507"/>
                        <a:pt x="805020" y="416173"/>
                        <a:pt x="808416" y="416173"/>
                      </a:cubicBezTo>
                      <a:close/>
                      <a:moveTo>
                        <a:pt x="444969" y="416173"/>
                      </a:moveTo>
                      <a:cubicBezTo>
                        <a:pt x="448365" y="416173"/>
                        <a:pt x="451277" y="419507"/>
                        <a:pt x="451277" y="423396"/>
                      </a:cubicBezTo>
                      <a:cubicBezTo>
                        <a:pt x="451277" y="427286"/>
                        <a:pt x="448365" y="430064"/>
                        <a:pt x="444969" y="430064"/>
                      </a:cubicBezTo>
                      <a:cubicBezTo>
                        <a:pt x="441572" y="430064"/>
                        <a:pt x="438661" y="427286"/>
                        <a:pt x="438661" y="423396"/>
                      </a:cubicBezTo>
                      <a:cubicBezTo>
                        <a:pt x="438661" y="419507"/>
                        <a:pt x="441572" y="416173"/>
                        <a:pt x="444969" y="416173"/>
                      </a:cubicBezTo>
                      <a:close/>
                      <a:moveTo>
                        <a:pt x="426044" y="416173"/>
                      </a:moveTo>
                      <a:cubicBezTo>
                        <a:pt x="429441" y="416173"/>
                        <a:pt x="431867" y="419507"/>
                        <a:pt x="431867" y="423396"/>
                      </a:cubicBezTo>
                      <a:cubicBezTo>
                        <a:pt x="431867" y="427286"/>
                        <a:pt x="429441" y="430064"/>
                        <a:pt x="426044" y="430064"/>
                      </a:cubicBezTo>
                      <a:cubicBezTo>
                        <a:pt x="422647" y="430064"/>
                        <a:pt x="419736" y="427286"/>
                        <a:pt x="419736" y="423396"/>
                      </a:cubicBezTo>
                      <a:cubicBezTo>
                        <a:pt x="419736" y="419507"/>
                        <a:pt x="422647" y="416173"/>
                        <a:pt x="426044" y="416173"/>
                      </a:cubicBezTo>
                      <a:close/>
                      <a:moveTo>
                        <a:pt x="406634" y="416173"/>
                      </a:moveTo>
                      <a:cubicBezTo>
                        <a:pt x="410031" y="416173"/>
                        <a:pt x="412943" y="419507"/>
                        <a:pt x="412943" y="423396"/>
                      </a:cubicBezTo>
                      <a:cubicBezTo>
                        <a:pt x="412943" y="427286"/>
                        <a:pt x="410031" y="430064"/>
                        <a:pt x="406634" y="430064"/>
                      </a:cubicBezTo>
                      <a:cubicBezTo>
                        <a:pt x="403238" y="430064"/>
                        <a:pt x="400326" y="427286"/>
                        <a:pt x="400326" y="423396"/>
                      </a:cubicBezTo>
                      <a:cubicBezTo>
                        <a:pt x="400326" y="419507"/>
                        <a:pt x="403238" y="416173"/>
                        <a:pt x="406634" y="416173"/>
                      </a:cubicBezTo>
                      <a:close/>
                      <a:moveTo>
                        <a:pt x="387710" y="416173"/>
                      </a:moveTo>
                      <a:cubicBezTo>
                        <a:pt x="391107" y="416173"/>
                        <a:pt x="393533" y="419507"/>
                        <a:pt x="393533" y="423396"/>
                      </a:cubicBezTo>
                      <a:cubicBezTo>
                        <a:pt x="393533" y="427286"/>
                        <a:pt x="391107" y="430064"/>
                        <a:pt x="387710" y="430064"/>
                      </a:cubicBezTo>
                      <a:cubicBezTo>
                        <a:pt x="384313" y="430064"/>
                        <a:pt x="381402" y="427286"/>
                        <a:pt x="381402" y="423396"/>
                      </a:cubicBezTo>
                      <a:cubicBezTo>
                        <a:pt x="381402" y="419507"/>
                        <a:pt x="384313" y="416173"/>
                        <a:pt x="387710" y="416173"/>
                      </a:cubicBezTo>
                      <a:close/>
                      <a:moveTo>
                        <a:pt x="368300" y="416173"/>
                      </a:moveTo>
                      <a:cubicBezTo>
                        <a:pt x="371697" y="416173"/>
                        <a:pt x="374608" y="419507"/>
                        <a:pt x="374608" y="423396"/>
                      </a:cubicBezTo>
                      <a:cubicBezTo>
                        <a:pt x="374608" y="427286"/>
                        <a:pt x="371697" y="430064"/>
                        <a:pt x="368300" y="430064"/>
                      </a:cubicBezTo>
                      <a:cubicBezTo>
                        <a:pt x="364903" y="430064"/>
                        <a:pt x="362477" y="427286"/>
                        <a:pt x="362477" y="423396"/>
                      </a:cubicBezTo>
                      <a:cubicBezTo>
                        <a:pt x="362477" y="419507"/>
                        <a:pt x="364903" y="416173"/>
                        <a:pt x="368300" y="416173"/>
                      </a:cubicBezTo>
                      <a:close/>
                      <a:moveTo>
                        <a:pt x="349376" y="416173"/>
                      </a:moveTo>
                      <a:cubicBezTo>
                        <a:pt x="352772" y="416173"/>
                        <a:pt x="355684" y="419507"/>
                        <a:pt x="355684" y="423396"/>
                      </a:cubicBezTo>
                      <a:cubicBezTo>
                        <a:pt x="355684" y="427286"/>
                        <a:pt x="352772" y="430064"/>
                        <a:pt x="349376" y="430064"/>
                      </a:cubicBezTo>
                      <a:cubicBezTo>
                        <a:pt x="345979" y="430064"/>
                        <a:pt x="343068" y="427286"/>
                        <a:pt x="343068" y="423396"/>
                      </a:cubicBezTo>
                      <a:cubicBezTo>
                        <a:pt x="343068" y="419507"/>
                        <a:pt x="345979" y="416173"/>
                        <a:pt x="349376" y="416173"/>
                      </a:cubicBezTo>
                      <a:close/>
                      <a:moveTo>
                        <a:pt x="329966" y="416173"/>
                      </a:moveTo>
                      <a:cubicBezTo>
                        <a:pt x="333363" y="416173"/>
                        <a:pt x="336274" y="419507"/>
                        <a:pt x="336274" y="423396"/>
                      </a:cubicBezTo>
                      <a:cubicBezTo>
                        <a:pt x="336274" y="427286"/>
                        <a:pt x="333363" y="430064"/>
                        <a:pt x="329966" y="430064"/>
                      </a:cubicBezTo>
                      <a:cubicBezTo>
                        <a:pt x="326569" y="430064"/>
                        <a:pt x="324143" y="427286"/>
                        <a:pt x="324143" y="423396"/>
                      </a:cubicBezTo>
                      <a:cubicBezTo>
                        <a:pt x="324143" y="419507"/>
                        <a:pt x="326569" y="416173"/>
                        <a:pt x="329966" y="416173"/>
                      </a:cubicBezTo>
                      <a:close/>
                      <a:moveTo>
                        <a:pt x="311041" y="416173"/>
                      </a:moveTo>
                      <a:cubicBezTo>
                        <a:pt x="314438" y="416173"/>
                        <a:pt x="317350" y="419507"/>
                        <a:pt x="317350" y="423396"/>
                      </a:cubicBezTo>
                      <a:cubicBezTo>
                        <a:pt x="317350" y="427286"/>
                        <a:pt x="314438" y="430064"/>
                        <a:pt x="311041" y="430064"/>
                      </a:cubicBezTo>
                      <a:cubicBezTo>
                        <a:pt x="307645" y="430064"/>
                        <a:pt x="304733" y="427286"/>
                        <a:pt x="304733" y="423396"/>
                      </a:cubicBezTo>
                      <a:cubicBezTo>
                        <a:pt x="304733" y="419507"/>
                        <a:pt x="307645" y="416173"/>
                        <a:pt x="311041" y="416173"/>
                      </a:cubicBezTo>
                      <a:close/>
                      <a:moveTo>
                        <a:pt x="292117" y="416173"/>
                      </a:moveTo>
                      <a:cubicBezTo>
                        <a:pt x="295514" y="416173"/>
                        <a:pt x="297940" y="419507"/>
                        <a:pt x="297940" y="423396"/>
                      </a:cubicBezTo>
                      <a:cubicBezTo>
                        <a:pt x="297940" y="427286"/>
                        <a:pt x="295514" y="430064"/>
                        <a:pt x="292117" y="430064"/>
                      </a:cubicBezTo>
                      <a:cubicBezTo>
                        <a:pt x="288720" y="430064"/>
                        <a:pt x="285809" y="427286"/>
                        <a:pt x="285809" y="423396"/>
                      </a:cubicBezTo>
                      <a:cubicBezTo>
                        <a:pt x="285809" y="419507"/>
                        <a:pt x="288720" y="416173"/>
                        <a:pt x="292117" y="416173"/>
                      </a:cubicBezTo>
                      <a:close/>
                      <a:moveTo>
                        <a:pt x="272707" y="416173"/>
                      </a:moveTo>
                      <a:cubicBezTo>
                        <a:pt x="276104" y="416173"/>
                        <a:pt x="279015" y="419507"/>
                        <a:pt x="279015" y="423396"/>
                      </a:cubicBezTo>
                      <a:cubicBezTo>
                        <a:pt x="279015" y="427286"/>
                        <a:pt x="276104" y="430064"/>
                        <a:pt x="272707" y="430064"/>
                      </a:cubicBezTo>
                      <a:cubicBezTo>
                        <a:pt x="269310" y="430064"/>
                        <a:pt x="266399" y="427286"/>
                        <a:pt x="266399" y="423396"/>
                      </a:cubicBezTo>
                      <a:cubicBezTo>
                        <a:pt x="266399" y="419507"/>
                        <a:pt x="269310" y="416173"/>
                        <a:pt x="272707" y="416173"/>
                      </a:cubicBezTo>
                      <a:close/>
                      <a:moveTo>
                        <a:pt x="253783" y="416173"/>
                      </a:moveTo>
                      <a:cubicBezTo>
                        <a:pt x="257179" y="416173"/>
                        <a:pt x="259606" y="419507"/>
                        <a:pt x="259606" y="423396"/>
                      </a:cubicBezTo>
                      <a:cubicBezTo>
                        <a:pt x="259606" y="427286"/>
                        <a:pt x="257179" y="430064"/>
                        <a:pt x="253783" y="430064"/>
                      </a:cubicBezTo>
                      <a:cubicBezTo>
                        <a:pt x="250386" y="430064"/>
                        <a:pt x="247475" y="427286"/>
                        <a:pt x="247475" y="423396"/>
                      </a:cubicBezTo>
                      <a:cubicBezTo>
                        <a:pt x="247475" y="419507"/>
                        <a:pt x="250386" y="416173"/>
                        <a:pt x="253783" y="416173"/>
                      </a:cubicBezTo>
                      <a:close/>
                      <a:moveTo>
                        <a:pt x="234373" y="416173"/>
                      </a:moveTo>
                      <a:cubicBezTo>
                        <a:pt x="237770" y="416173"/>
                        <a:pt x="240681" y="419507"/>
                        <a:pt x="240681" y="423396"/>
                      </a:cubicBezTo>
                      <a:cubicBezTo>
                        <a:pt x="240681" y="427286"/>
                        <a:pt x="237770" y="430064"/>
                        <a:pt x="234373" y="430064"/>
                      </a:cubicBezTo>
                      <a:cubicBezTo>
                        <a:pt x="230976" y="430064"/>
                        <a:pt x="228550" y="427286"/>
                        <a:pt x="228550" y="423396"/>
                      </a:cubicBezTo>
                      <a:cubicBezTo>
                        <a:pt x="228550" y="419507"/>
                        <a:pt x="230976" y="416173"/>
                        <a:pt x="234373" y="416173"/>
                      </a:cubicBezTo>
                      <a:close/>
                      <a:moveTo>
                        <a:pt x="923419" y="398948"/>
                      </a:moveTo>
                      <a:cubicBezTo>
                        <a:pt x="924389" y="398948"/>
                        <a:pt x="925360" y="400060"/>
                        <a:pt x="925360" y="401171"/>
                      </a:cubicBezTo>
                      <a:cubicBezTo>
                        <a:pt x="925360" y="402838"/>
                        <a:pt x="924389" y="403393"/>
                        <a:pt x="923419" y="403393"/>
                      </a:cubicBezTo>
                      <a:cubicBezTo>
                        <a:pt x="921963" y="403393"/>
                        <a:pt x="920993" y="402838"/>
                        <a:pt x="920993" y="401171"/>
                      </a:cubicBezTo>
                      <a:cubicBezTo>
                        <a:pt x="920993" y="400060"/>
                        <a:pt x="921963" y="398948"/>
                        <a:pt x="923419" y="398948"/>
                      </a:cubicBezTo>
                      <a:close/>
                      <a:moveTo>
                        <a:pt x="1209257" y="395498"/>
                      </a:moveTo>
                      <a:lnTo>
                        <a:pt x="1208189" y="406093"/>
                      </a:lnTo>
                      <a:lnTo>
                        <a:pt x="1203890" y="401171"/>
                      </a:lnTo>
                      <a:close/>
                      <a:moveTo>
                        <a:pt x="1191273" y="394503"/>
                      </a:moveTo>
                      <a:cubicBezTo>
                        <a:pt x="1194670" y="394503"/>
                        <a:pt x="1197096" y="397281"/>
                        <a:pt x="1197096" y="401171"/>
                      </a:cubicBezTo>
                      <a:cubicBezTo>
                        <a:pt x="1197096" y="405060"/>
                        <a:pt x="1194670" y="408394"/>
                        <a:pt x="1191273" y="408394"/>
                      </a:cubicBezTo>
                      <a:cubicBezTo>
                        <a:pt x="1187392" y="408394"/>
                        <a:pt x="1184965" y="405060"/>
                        <a:pt x="1184965" y="401171"/>
                      </a:cubicBezTo>
                      <a:cubicBezTo>
                        <a:pt x="1184965" y="397281"/>
                        <a:pt x="1187392" y="394503"/>
                        <a:pt x="1191273" y="394503"/>
                      </a:cubicBezTo>
                      <a:close/>
                      <a:moveTo>
                        <a:pt x="1171864" y="394503"/>
                      </a:moveTo>
                      <a:cubicBezTo>
                        <a:pt x="1175260" y="394503"/>
                        <a:pt x="1178172" y="397281"/>
                        <a:pt x="1178172" y="401171"/>
                      </a:cubicBezTo>
                      <a:cubicBezTo>
                        <a:pt x="1178172" y="405060"/>
                        <a:pt x="1175260" y="408394"/>
                        <a:pt x="1171864" y="408394"/>
                      </a:cubicBezTo>
                      <a:cubicBezTo>
                        <a:pt x="1168467" y="408394"/>
                        <a:pt x="1165556" y="405060"/>
                        <a:pt x="1165556" y="401171"/>
                      </a:cubicBezTo>
                      <a:cubicBezTo>
                        <a:pt x="1165556" y="397281"/>
                        <a:pt x="1168467" y="394503"/>
                        <a:pt x="1171864" y="394503"/>
                      </a:cubicBezTo>
                      <a:close/>
                      <a:moveTo>
                        <a:pt x="1152939" y="394503"/>
                      </a:moveTo>
                      <a:cubicBezTo>
                        <a:pt x="1156336" y="394503"/>
                        <a:pt x="1158762" y="397281"/>
                        <a:pt x="1158762" y="401171"/>
                      </a:cubicBezTo>
                      <a:cubicBezTo>
                        <a:pt x="1158762" y="405060"/>
                        <a:pt x="1156336" y="408394"/>
                        <a:pt x="1152939" y="408394"/>
                      </a:cubicBezTo>
                      <a:cubicBezTo>
                        <a:pt x="1149543" y="408394"/>
                        <a:pt x="1146631" y="405060"/>
                        <a:pt x="1146631" y="401171"/>
                      </a:cubicBezTo>
                      <a:cubicBezTo>
                        <a:pt x="1146631" y="397281"/>
                        <a:pt x="1149543" y="394503"/>
                        <a:pt x="1152939" y="394503"/>
                      </a:cubicBezTo>
                      <a:close/>
                      <a:moveTo>
                        <a:pt x="1133529" y="394503"/>
                      </a:moveTo>
                      <a:cubicBezTo>
                        <a:pt x="1136926" y="394503"/>
                        <a:pt x="1139838" y="397281"/>
                        <a:pt x="1139838" y="401171"/>
                      </a:cubicBezTo>
                      <a:cubicBezTo>
                        <a:pt x="1139838" y="405060"/>
                        <a:pt x="1136926" y="408394"/>
                        <a:pt x="1133529" y="408394"/>
                      </a:cubicBezTo>
                      <a:cubicBezTo>
                        <a:pt x="1130133" y="408394"/>
                        <a:pt x="1127221" y="405060"/>
                        <a:pt x="1127221" y="401171"/>
                      </a:cubicBezTo>
                      <a:cubicBezTo>
                        <a:pt x="1127221" y="397281"/>
                        <a:pt x="1130133" y="394503"/>
                        <a:pt x="1133529" y="394503"/>
                      </a:cubicBezTo>
                      <a:close/>
                      <a:moveTo>
                        <a:pt x="1114605" y="394503"/>
                      </a:moveTo>
                      <a:cubicBezTo>
                        <a:pt x="1118002" y="394503"/>
                        <a:pt x="1120913" y="397281"/>
                        <a:pt x="1120913" y="401171"/>
                      </a:cubicBezTo>
                      <a:cubicBezTo>
                        <a:pt x="1120913" y="405060"/>
                        <a:pt x="1118002" y="408394"/>
                        <a:pt x="1114605" y="408394"/>
                      </a:cubicBezTo>
                      <a:cubicBezTo>
                        <a:pt x="1111208" y="408394"/>
                        <a:pt x="1108297" y="405060"/>
                        <a:pt x="1108297" y="401171"/>
                      </a:cubicBezTo>
                      <a:cubicBezTo>
                        <a:pt x="1108297" y="397281"/>
                        <a:pt x="1111208" y="394503"/>
                        <a:pt x="1114605" y="394503"/>
                      </a:cubicBezTo>
                      <a:close/>
                      <a:moveTo>
                        <a:pt x="1095195" y="394503"/>
                      </a:moveTo>
                      <a:cubicBezTo>
                        <a:pt x="1098592" y="394503"/>
                        <a:pt x="1101503" y="397281"/>
                        <a:pt x="1101503" y="401171"/>
                      </a:cubicBezTo>
                      <a:cubicBezTo>
                        <a:pt x="1101503" y="405060"/>
                        <a:pt x="1098592" y="408394"/>
                        <a:pt x="1095195" y="408394"/>
                      </a:cubicBezTo>
                      <a:cubicBezTo>
                        <a:pt x="1091799" y="408394"/>
                        <a:pt x="1089372" y="405060"/>
                        <a:pt x="1089372" y="401171"/>
                      </a:cubicBezTo>
                      <a:cubicBezTo>
                        <a:pt x="1089372" y="397281"/>
                        <a:pt x="1091799" y="394503"/>
                        <a:pt x="1095195" y="394503"/>
                      </a:cubicBezTo>
                      <a:close/>
                      <a:moveTo>
                        <a:pt x="1057346" y="394503"/>
                      </a:moveTo>
                      <a:cubicBezTo>
                        <a:pt x="1060743" y="394503"/>
                        <a:pt x="1063169" y="397281"/>
                        <a:pt x="1063169" y="401171"/>
                      </a:cubicBezTo>
                      <a:cubicBezTo>
                        <a:pt x="1063169" y="405060"/>
                        <a:pt x="1060743" y="408394"/>
                        <a:pt x="1057346" y="408394"/>
                      </a:cubicBezTo>
                      <a:cubicBezTo>
                        <a:pt x="1053950" y="408394"/>
                        <a:pt x="1051038" y="405060"/>
                        <a:pt x="1051038" y="401171"/>
                      </a:cubicBezTo>
                      <a:cubicBezTo>
                        <a:pt x="1051038" y="397281"/>
                        <a:pt x="1053950" y="394503"/>
                        <a:pt x="1057346" y="394503"/>
                      </a:cubicBezTo>
                      <a:close/>
                      <a:moveTo>
                        <a:pt x="1037936" y="394503"/>
                      </a:moveTo>
                      <a:cubicBezTo>
                        <a:pt x="1041333" y="394503"/>
                        <a:pt x="1044245" y="397281"/>
                        <a:pt x="1044245" y="401171"/>
                      </a:cubicBezTo>
                      <a:cubicBezTo>
                        <a:pt x="1044245" y="405060"/>
                        <a:pt x="1041333" y="408394"/>
                        <a:pt x="1037936" y="408394"/>
                      </a:cubicBezTo>
                      <a:cubicBezTo>
                        <a:pt x="1034540" y="408394"/>
                        <a:pt x="1031628" y="405060"/>
                        <a:pt x="1031628" y="401171"/>
                      </a:cubicBezTo>
                      <a:cubicBezTo>
                        <a:pt x="1031628" y="397281"/>
                        <a:pt x="1034540" y="394503"/>
                        <a:pt x="1037936" y="394503"/>
                      </a:cubicBezTo>
                      <a:close/>
                      <a:moveTo>
                        <a:pt x="1019012" y="394503"/>
                      </a:moveTo>
                      <a:cubicBezTo>
                        <a:pt x="1022409" y="394503"/>
                        <a:pt x="1024835" y="397281"/>
                        <a:pt x="1024835" y="401171"/>
                      </a:cubicBezTo>
                      <a:cubicBezTo>
                        <a:pt x="1024835" y="405060"/>
                        <a:pt x="1022409" y="408394"/>
                        <a:pt x="1019012" y="408394"/>
                      </a:cubicBezTo>
                      <a:cubicBezTo>
                        <a:pt x="1015615" y="408394"/>
                        <a:pt x="1012704" y="405060"/>
                        <a:pt x="1012704" y="401171"/>
                      </a:cubicBezTo>
                      <a:cubicBezTo>
                        <a:pt x="1012704" y="397281"/>
                        <a:pt x="1015615" y="394503"/>
                        <a:pt x="1019012" y="394503"/>
                      </a:cubicBezTo>
                      <a:close/>
                      <a:moveTo>
                        <a:pt x="999602" y="394503"/>
                      </a:moveTo>
                      <a:cubicBezTo>
                        <a:pt x="1002999" y="394503"/>
                        <a:pt x="1005910" y="397281"/>
                        <a:pt x="1005910" y="401171"/>
                      </a:cubicBezTo>
                      <a:cubicBezTo>
                        <a:pt x="1005910" y="405060"/>
                        <a:pt x="1002999" y="408394"/>
                        <a:pt x="999602" y="408394"/>
                      </a:cubicBezTo>
                      <a:cubicBezTo>
                        <a:pt x="996206" y="408394"/>
                        <a:pt x="993779" y="405060"/>
                        <a:pt x="993779" y="401171"/>
                      </a:cubicBezTo>
                      <a:cubicBezTo>
                        <a:pt x="993779" y="397281"/>
                        <a:pt x="996206" y="394503"/>
                        <a:pt x="999602" y="394503"/>
                      </a:cubicBezTo>
                      <a:close/>
                      <a:moveTo>
                        <a:pt x="980678" y="394503"/>
                      </a:moveTo>
                      <a:cubicBezTo>
                        <a:pt x="984074" y="394503"/>
                        <a:pt x="986986" y="397281"/>
                        <a:pt x="986986" y="401171"/>
                      </a:cubicBezTo>
                      <a:cubicBezTo>
                        <a:pt x="986986" y="405060"/>
                        <a:pt x="984074" y="408394"/>
                        <a:pt x="980678" y="408394"/>
                      </a:cubicBezTo>
                      <a:cubicBezTo>
                        <a:pt x="977281" y="408394"/>
                        <a:pt x="974370" y="405060"/>
                        <a:pt x="974370" y="401171"/>
                      </a:cubicBezTo>
                      <a:cubicBezTo>
                        <a:pt x="974370" y="397281"/>
                        <a:pt x="977281" y="394503"/>
                        <a:pt x="980678" y="394503"/>
                      </a:cubicBezTo>
                      <a:close/>
                      <a:moveTo>
                        <a:pt x="961268" y="394503"/>
                      </a:moveTo>
                      <a:cubicBezTo>
                        <a:pt x="964665" y="394503"/>
                        <a:pt x="967576" y="397281"/>
                        <a:pt x="967576" y="401171"/>
                      </a:cubicBezTo>
                      <a:cubicBezTo>
                        <a:pt x="967576" y="405060"/>
                        <a:pt x="964665" y="408394"/>
                        <a:pt x="961268" y="408394"/>
                      </a:cubicBezTo>
                      <a:cubicBezTo>
                        <a:pt x="957871" y="408394"/>
                        <a:pt x="955445" y="405060"/>
                        <a:pt x="955445" y="401171"/>
                      </a:cubicBezTo>
                      <a:cubicBezTo>
                        <a:pt x="955445" y="397281"/>
                        <a:pt x="957871" y="394503"/>
                        <a:pt x="961268" y="394503"/>
                      </a:cubicBezTo>
                      <a:close/>
                      <a:moveTo>
                        <a:pt x="942343" y="394503"/>
                      </a:moveTo>
                      <a:cubicBezTo>
                        <a:pt x="945740" y="394503"/>
                        <a:pt x="948652" y="397281"/>
                        <a:pt x="948652" y="401171"/>
                      </a:cubicBezTo>
                      <a:cubicBezTo>
                        <a:pt x="948652" y="405060"/>
                        <a:pt x="945740" y="408394"/>
                        <a:pt x="942343" y="408394"/>
                      </a:cubicBezTo>
                      <a:cubicBezTo>
                        <a:pt x="938947" y="408394"/>
                        <a:pt x="936035" y="405060"/>
                        <a:pt x="936035" y="401171"/>
                      </a:cubicBezTo>
                      <a:cubicBezTo>
                        <a:pt x="936035" y="397281"/>
                        <a:pt x="938947" y="394503"/>
                        <a:pt x="942343" y="394503"/>
                      </a:cubicBezTo>
                      <a:close/>
                      <a:moveTo>
                        <a:pt x="808416" y="394503"/>
                      </a:moveTo>
                      <a:cubicBezTo>
                        <a:pt x="811813" y="394503"/>
                        <a:pt x="814724" y="397281"/>
                        <a:pt x="814724" y="401171"/>
                      </a:cubicBezTo>
                      <a:cubicBezTo>
                        <a:pt x="814724" y="405060"/>
                        <a:pt x="811813" y="408394"/>
                        <a:pt x="808416" y="408394"/>
                      </a:cubicBezTo>
                      <a:cubicBezTo>
                        <a:pt x="805020" y="408394"/>
                        <a:pt x="802108" y="405060"/>
                        <a:pt x="802108" y="401171"/>
                      </a:cubicBezTo>
                      <a:cubicBezTo>
                        <a:pt x="802108" y="397281"/>
                        <a:pt x="805020" y="394503"/>
                        <a:pt x="808416" y="394503"/>
                      </a:cubicBezTo>
                      <a:close/>
                      <a:moveTo>
                        <a:pt x="789492" y="394503"/>
                      </a:moveTo>
                      <a:cubicBezTo>
                        <a:pt x="792888" y="394503"/>
                        <a:pt x="795315" y="397281"/>
                        <a:pt x="795315" y="401171"/>
                      </a:cubicBezTo>
                      <a:cubicBezTo>
                        <a:pt x="795315" y="405060"/>
                        <a:pt x="792888" y="408394"/>
                        <a:pt x="789492" y="408394"/>
                      </a:cubicBezTo>
                      <a:cubicBezTo>
                        <a:pt x="786095" y="408394"/>
                        <a:pt x="783184" y="405060"/>
                        <a:pt x="783184" y="401171"/>
                      </a:cubicBezTo>
                      <a:cubicBezTo>
                        <a:pt x="783184" y="397281"/>
                        <a:pt x="786095" y="394503"/>
                        <a:pt x="789492" y="394503"/>
                      </a:cubicBezTo>
                      <a:close/>
                      <a:moveTo>
                        <a:pt x="426044" y="394503"/>
                      </a:moveTo>
                      <a:cubicBezTo>
                        <a:pt x="429441" y="394503"/>
                        <a:pt x="431867" y="397281"/>
                        <a:pt x="431867" y="401171"/>
                      </a:cubicBezTo>
                      <a:cubicBezTo>
                        <a:pt x="431867" y="405060"/>
                        <a:pt x="429441" y="408394"/>
                        <a:pt x="426044" y="408394"/>
                      </a:cubicBezTo>
                      <a:cubicBezTo>
                        <a:pt x="422647" y="408394"/>
                        <a:pt x="419736" y="405060"/>
                        <a:pt x="419736" y="401171"/>
                      </a:cubicBezTo>
                      <a:cubicBezTo>
                        <a:pt x="419736" y="397281"/>
                        <a:pt x="422647" y="394503"/>
                        <a:pt x="426044" y="394503"/>
                      </a:cubicBezTo>
                      <a:close/>
                      <a:moveTo>
                        <a:pt x="406634" y="394503"/>
                      </a:moveTo>
                      <a:cubicBezTo>
                        <a:pt x="410031" y="394503"/>
                        <a:pt x="412943" y="397281"/>
                        <a:pt x="412943" y="401171"/>
                      </a:cubicBezTo>
                      <a:cubicBezTo>
                        <a:pt x="412943" y="405060"/>
                        <a:pt x="410031" y="408394"/>
                        <a:pt x="406634" y="408394"/>
                      </a:cubicBezTo>
                      <a:cubicBezTo>
                        <a:pt x="403238" y="408394"/>
                        <a:pt x="400326" y="405060"/>
                        <a:pt x="400326" y="401171"/>
                      </a:cubicBezTo>
                      <a:cubicBezTo>
                        <a:pt x="400326" y="397281"/>
                        <a:pt x="403238" y="394503"/>
                        <a:pt x="406634" y="394503"/>
                      </a:cubicBezTo>
                      <a:close/>
                      <a:moveTo>
                        <a:pt x="387710" y="394503"/>
                      </a:moveTo>
                      <a:cubicBezTo>
                        <a:pt x="391107" y="394503"/>
                        <a:pt x="393533" y="397281"/>
                        <a:pt x="393533" y="401171"/>
                      </a:cubicBezTo>
                      <a:cubicBezTo>
                        <a:pt x="393533" y="405060"/>
                        <a:pt x="391107" y="408394"/>
                        <a:pt x="387710" y="408394"/>
                      </a:cubicBezTo>
                      <a:cubicBezTo>
                        <a:pt x="384313" y="408394"/>
                        <a:pt x="381402" y="405060"/>
                        <a:pt x="381402" y="401171"/>
                      </a:cubicBezTo>
                      <a:cubicBezTo>
                        <a:pt x="381402" y="397281"/>
                        <a:pt x="384313" y="394503"/>
                        <a:pt x="387710" y="394503"/>
                      </a:cubicBezTo>
                      <a:close/>
                      <a:moveTo>
                        <a:pt x="368300" y="394503"/>
                      </a:moveTo>
                      <a:cubicBezTo>
                        <a:pt x="371697" y="394503"/>
                        <a:pt x="374608" y="397281"/>
                        <a:pt x="374608" y="401171"/>
                      </a:cubicBezTo>
                      <a:cubicBezTo>
                        <a:pt x="374608" y="405060"/>
                        <a:pt x="371697" y="408394"/>
                        <a:pt x="368300" y="408394"/>
                      </a:cubicBezTo>
                      <a:cubicBezTo>
                        <a:pt x="364903" y="408394"/>
                        <a:pt x="362477" y="405060"/>
                        <a:pt x="362477" y="401171"/>
                      </a:cubicBezTo>
                      <a:cubicBezTo>
                        <a:pt x="362477" y="397281"/>
                        <a:pt x="364903" y="394503"/>
                        <a:pt x="368300" y="394503"/>
                      </a:cubicBezTo>
                      <a:close/>
                      <a:moveTo>
                        <a:pt x="349376" y="394503"/>
                      </a:moveTo>
                      <a:cubicBezTo>
                        <a:pt x="352772" y="394503"/>
                        <a:pt x="355684" y="397281"/>
                        <a:pt x="355684" y="401171"/>
                      </a:cubicBezTo>
                      <a:cubicBezTo>
                        <a:pt x="355684" y="405060"/>
                        <a:pt x="352772" y="408394"/>
                        <a:pt x="349376" y="408394"/>
                      </a:cubicBezTo>
                      <a:cubicBezTo>
                        <a:pt x="345979" y="408394"/>
                        <a:pt x="343068" y="405060"/>
                        <a:pt x="343068" y="401171"/>
                      </a:cubicBezTo>
                      <a:cubicBezTo>
                        <a:pt x="343068" y="397281"/>
                        <a:pt x="345979" y="394503"/>
                        <a:pt x="349376" y="394503"/>
                      </a:cubicBezTo>
                      <a:close/>
                      <a:moveTo>
                        <a:pt x="329966" y="394503"/>
                      </a:moveTo>
                      <a:cubicBezTo>
                        <a:pt x="333363" y="394503"/>
                        <a:pt x="336274" y="397281"/>
                        <a:pt x="336274" y="401171"/>
                      </a:cubicBezTo>
                      <a:cubicBezTo>
                        <a:pt x="336274" y="405060"/>
                        <a:pt x="333363" y="408394"/>
                        <a:pt x="329966" y="408394"/>
                      </a:cubicBezTo>
                      <a:cubicBezTo>
                        <a:pt x="326569" y="408394"/>
                        <a:pt x="324143" y="405060"/>
                        <a:pt x="324143" y="401171"/>
                      </a:cubicBezTo>
                      <a:cubicBezTo>
                        <a:pt x="324143" y="397281"/>
                        <a:pt x="326569" y="394503"/>
                        <a:pt x="329966" y="394503"/>
                      </a:cubicBezTo>
                      <a:close/>
                      <a:moveTo>
                        <a:pt x="311041" y="394503"/>
                      </a:moveTo>
                      <a:cubicBezTo>
                        <a:pt x="314438" y="394503"/>
                        <a:pt x="317350" y="397281"/>
                        <a:pt x="317350" y="401171"/>
                      </a:cubicBezTo>
                      <a:cubicBezTo>
                        <a:pt x="317350" y="405060"/>
                        <a:pt x="314438" y="408394"/>
                        <a:pt x="311041" y="408394"/>
                      </a:cubicBezTo>
                      <a:cubicBezTo>
                        <a:pt x="307645" y="408394"/>
                        <a:pt x="304733" y="405060"/>
                        <a:pt x="304733" y="401171"/>
                      </a:cubicBezTo>
                      <a:cubicBezTo>
                        <a:pt x="304733" y="397281"/>
                        <a:pt x="307645" y="394503"/>
                        <a:pt x="311041" y="394503"/>
                      </a:cubicBezTo>
                      <a:close/>
                      <a:moveTo>
                        <a:pt x="292117" y="394503"/>
                      </a:moveTo>
                      <a:cubicBezTo>
                        <a:pt x="295514" y="394503"/>
                        <a:pt x="297940" y="397281"/>
                        <a:pt x="297940" y="401171"/>
                      </a:cubicBezTo>
                      <a:cubicBezTo>
                        <a:pt x="297940" y="405060"/>
                        <a:pt x="295514" y="408394"/>
                        <a:pt x="292117" y="408394"/>
                      </a:cubicBezTo>
                      <a:cubicBezTo>
                        <a:pt x="288720" y="408394"/>
                        <a:pt x="285809" y="405060"/>
                        <a:pt x="285809" y="401171"/>
                      </a:cubicBezTo>
                      <a:cubicBezTo>
                        <a:pt x="285809" y="397281"/>
                        <a:pt x="288720" y="394503"/>
                        <a:pt x="292117" y="394503"/>
                      </a:cubicBezTo>
                      <a:close/>
                      <a:moveTo>
                        <a:pt x="272707" y="394503"/>
                      </a:moveTo>
                      <a:cubicBezTo>
                        <a:pt x="276104" y="394503"/>
                        <a:pt x="279015" y="397281"/>
                        <a:pt x="279015" y="401171"/>
                      </a:cubicBezTo>
                      <a:cubicBezTo>
                        <a:pt x="279015" y="405060"/>
                        <a:pt x="276104" y="408394"/>
                        <a:pt x="272707" y="408394"/>
                      </a:cubicBezTo>
                      <a:cubicBezTo>
                        <a:pt x="269310" y="408394"/>
                        <a:pt x="266399" y="405060"/>
                        <a:pt x="266399" y="401171"/>
                      </a:cubicBezTo>
                      <a:cubicBezTo>
                        <a:pt x="266399" y="397281"/>
                        <a:pt x="269310" y="394503"/>
                        <a:pt x="272707" y="394503"/>
                      </a:cubicBezTo>
                      <a:close/>
                      <a:moveTo>
                        <a:pt x="253783" y="394503"/>
                      </a:moveTo>
                      <a:cubicBezTo>
                        <a:pt x="257179" y="394503"/>
                        <a:pt x="259606" y="397281"/>
                        <a:pt x="259606" y="401171"/>
                      </a:cubicBezTo>
                      <a:cubicBezTo>
                        <a:pt x="259606" y="405060"/>
                        <a:pt x="257179" y="408394"/>
                        <a:pt x="253783" y="408394"/>
                      </a:cubicBezTo>
                      <a:cubicBezTo>
                        <a:pt x="250386" y="408394"/>
                        <a:pt x="247475" y="405060"/>
                        <a:pt x="247475" y="401171"/>
                      </a:cubicBezTo>
                      <a:cubicBezTo>
                        <a:pt x="247475" y="397281"/>
                        <a:pt x="250386" y="394503"/>
                        <a:pt x="253783" y="394503"/>
                      </a:cubicBezTo>
                      <a:close/>
                      <a:moveTo>
                        <a:pt x="234373" y="394503"/>
                      </a:moveTo>
                      <a:cubicBezTo>
                        <a:pt x="237770" y="394503"/>
                        <a:pt x="240681" y="397281"/>
                        <a:pt x="240681" y="401171"/>
                      </a:cubicBezTo>
                      <a:cubicBezTo>
                        <a:pt x="240681" y="405060"/>
                        <a:pt x="237770" y="408394"/>
                        <a:pt x="234373" y="408394"/>
                      </a:cubicBezTo>
                      <a:cubicBezTo>
                        <a:pt x="230976" y="408394"/>
                        <a:pt x="228550" y="405060"/>
                        <a:pt x="228550" y="401171"/>
                      </a:cubicBezTo>
                      <a:cubicBezTo>
                        <a:pt x="228550" y="397281"/>
                        <a:pt x="230976" y="394503"/>
                        <a:pt x="234373" y="394503"/>
                      </a:cubicBezTo>
                      <a:close/>
                      <a:moveTo>
                        <a:pt x="885085" y="375611"/>
                      </a:moveTo>
                      <a:cubicBezTo>
                        <a:pt x="886540" y="375611"/>
                        <a:pt x="887996" y="377278"/>
                        <a:pt x="887996" y="379501"/>
                      </a:cubicBezTo>
                      <a:cubicBezTo>
                        <a:pt x="887996" y="381168"/>
                        <a:pt x="886540" y="382835"/>
                        <a:pt x="885085" y="382835"/>
                      </a:cubicBezTo>
                      <a:cubicBezTo>
                        <a:pt x="883144" y="382835"/>
                        <a:pt x="881688" y="381168"/>
                        <a:pt x="881688" y="379501"/>
                      </a:cubicBezTo>
                      <a:cubicBezTo>
                        <a:pt x="881688" y="377278"/>
                        <a:pt x="883144" y="375611"/>
                        <a:pt x="885085" y="375611"/>
                      </a:cubicBezTo>
                      <a:close/>
                      <a:moveTo>
                        <a:pt x="1207545" y="375316"/>
                      </a:moveTo>
                      <a:lnTo>
                        <a:pt x="1208499" y="384779"/>
                      </a:lnTo>
                      <a:lnTo>
                        <a:pt x="1203890" y="379501"/>
                      </a:lnTo>
                      <a:close/>
                      <a:moveTo>
                        <a:pt x="1191273" y="372278"/>
                      </a:moveTo>
                      <a:cubicBezTo>
                        <a:pt x="1194670" y="372278"/>
                        <a:pt x="1197096" y="375611"/>
                        <a:pt x="1197096" y="379501"/>
                      </a:cubicBezTo>
                      <a:cubicBezTo>
                        <a:pt x="1197096" y="383390"/>
                        <a:pt x="1194670" y="386724"/>
                        <a:pt x="1191273" y="386724"/>
                      </a:cubicBezTo>
                      <a:cubicBezTo>
                        <a:pt x="1187392" y="386724"/>
                        <a:pt x="1184965" y="383390"/>
                        <a:pt x="1184965" y="379501"/>
                      </a:cubicBezTo>
                      <a:cubicBezTo>
                        <a:pt x="1184965" y="375611"/>
                        <a:pt x="1187392" y="372278"/>
                        <a:pt x="1191273" y="372278"/>
                      </a:cubicBezTo>
                      <a:close/>
                      <a:moveTo>
                        <a:pt x="1171864" y="372278"/>
                      </a:moveTo>
                      <a:cubicBezTo>
                        <a:pt x="1175260" y="372278"/>
                        <a:pt x="1178172" y="375611"/>
                        <a:pt x="1178172" y="379501"/>
                      </a:cubicBezTo>
                      <a:cubicBezTo>
                        <a:pt x="1178172" y="383390"/>
                        <a:pt x="1175260" y="386724"/>
                        <a:pt x="1171864" y="386724"/>
                      </a:cubicBezTo>
                      <a:cubicBezTo>
                        <a:pt x="1168467" y="386724"/>
                        <a:pt x="1165556" y="383390"/>
                        <a:pt x="1165556" y="379501"/>
                      </a:cubicBezTo>
                      <a:cubicBezTo>
                        <a:pt x="1165556" y="375611"/>
                        <a:pt x="1168467" y="372278"/>
                        <a:pt x="1171864" y="372278"/>
                      </a:cubicBezTo>
                      <a:close/>
                      <a:moveTo>
                        <a:pt x="1152939" y="372278"/>
                      </a:moveTo>
                      <a:cubicBezTo>
                        <a:pt x="1156336" y="372278"/>
                        <a:pt x="1158762" y="375611"/>
                        <a:pt x="1158762" y="379501"/>
                      </a:cubicBezTo>
                      <a:cubicBezTo>
                        <a:pt x="1158762" y="383390"/>
                        <a:pt x="1156336" y="386724"/>
                        <a:pt x="1152939" y="386724"/>
                      </a:cubicBezTo>
                      <a:cubicBezTo>
                        <a:pt x="1149543" y="386724"/>
                        <a:pt x="1146631" y="383390"/>
                        <a:pt x="1146631" y="379501"/>
                      </a:cubicBezTo>
                      <a:cubicBezTo>
                        <a:pt x="1146631" y="375611"/>
                        <a:pt x="1149543" y="372278"/>
                        <a:pt x="1152939" y="372278"/>
                      </a:cubicBezTo>
                      <a:close/>
                      <a:moveTo>
                        <a:pt x="1133529" y="372278"/>
                      </a:moveTo>
                      <a:cubicBezTo>
                        <a:pt x="1136926" y="372278"/>
                        <a:pt x="1139838" y="375611"/>
                        <a:pt x="1139838" y="379501"/>
                      </a:cubicBezTo>
                      <a:cubicBezTo>
                        <a:pt x="1139838" y="383390"/>
                        <a:pt x="1136926" y="386724"/>
                        <a:pt x="1133529" y="386724"/>
                      </a:cubicBezTo>
                      <a:cubicBezTo>
                        <a:pt x="1130133" y="386724"/>
                        <a:pt x="1127221" y="383390"/>
                        <a:pt x="1127221" y="379501"/>
                      </a:cubicBezTo>
                      <a:cubicBezTo>
                        <a:pt x="1127221" y="375611"/>
                        <a:pt x="1130133" y="372278"/>
                        <a:pt x="1133529" y="372278"/>
                      </a:cubicBezTo>
                      <a:close/>
                      <a:moveTo>
                        <a:pt x="1114605" y="372278"/>
                      </a:moveTo>
                      <a:cubicBezTo>
                        <a:pt x="1118002" y="372278"/>
                        <a:pt x="1120913" y="375611"/>
                        <a:pt x="1120913" y="379501"/>
                      </a:cubicBezTo>
                      <a:cubicBezTo>
                        <a:pt x="1120913" y="383390"/>
                        <a:pt x="1118002" y="386724"/>
                        <a:pt x="1114605" y="386724"/>
                      </a:cubicBezTo>
                      <a:cubicBezTo>
                        <a:pt x="1111208" y="386724"/>
                        <a:pt x="1108297" y="383390"/>
                        <a:pt x="1108297" y="379501"/>
                      </a:cubicBezTo>
                      <a:cubicBezTo>
                        <a:pt x="1108297" y="375611"/>
                        <a:pt x="1111208" y="372278"/>
                        <a:pt x="1114605" y="372278"/>
                      </a:cubicBezTo>
                      <a:close/>
                      <a:moveTo>
                        <a:pt x="1095195" y="372278"/>
                      </a:moveTo>
                      <a:cubicBezTo>
                        <a:pt x="1098592" y="372278"/>
                        <a:pt x="1101503" y="375611"/>
                        <a:pt x="1101503" y="379501"/>
                      </a:cubicBezTo>
                      <a:cubicBezTo>
                        <a:pt x="1101503" y="383390"/>
                        <a:pt x="1098592" y="386724"/>
                        <a:pt x="1095195" y="386724"/>
                      </a:cubicBezTo>
                      <a:cubicBezTo>
                        <a:pt x="1091799" y="386724"/>
                        <a:pt x="1089372" y="383390"/>
                        <a:pt x="1089372" y="379501"/>
                      </a:cubicBezTo>
                      <a:cubicBezTo>
                        <a:pt x="1089372" y="375611"/>
                        <a:pt x="1091799" y="372278"/>
                        <a:pt x="1095195" y="372278"/>
                      </a:cubicBezTo>
                      <a:close/>
                      <a:moveTo>
                        <a:pt x="1057346" y="372278"/>
                      </a:moveTo>
                      <a:cubicBezTo>
                        <a:pt x="1060743" y="372278"/>
                        <a:pt x="1063169" y="375611"/>
                        <a:pt x="1063169" y="379501"/>
                      </a:cubicBezTo>
                      <a:cubicBezTo>
                        <a:pt x="1063169" y="383390"/>
                        <a:pt x="1060743" y="386724"/>
                        <a:pt x="1057346" y="386724"/>
                      </a:cubicBezTo>
                      <a:cubicBezTo>
                        <a:pt x="1053950" y="386724"/>
                        <a:pt x="1051038" y="383390"/>
                        <a:pt x="1051038" y="379501"/>
                      </a:cubicBezTo>
                      <a:cubicBezTo>
                        <a:pt x="1051038" y="375611"/>
                        <a:pt x="1053950" y="372278"/>
                        <a:pt x="1057346" y="372278"/>
                      </a:cubicBezTo>
                      <a:close/>
                      <a:moveTo>
                        <a:pt x="1037936" y="372278"/>
                      </a:moveTo>
                      <a:cubicBezTo>
                        <a:pt x="1041333" y="372278"/>
                        <a:pt x="1044245" y="375611"/>
                        <a:pt x="1044245" y="379501"/>
                      </a:cubicBezTo>
                      <a:cubicBezTo>
                        <a:pt x="1044245" y="383390"/>
                        <a:pt x="1041333" y="386724"/>
                        <a:pt x="1037936" y="386724"/>
                      </a:cubicBezTo>
                      <a:cubicBezTo>
                        <a:pt x="1034540" y="386724"/>
                        <a:pt x="1031628" y="383390"/>
                        <a:pt x="1031628" y="379501"/>
                      </a:cubicBezTo>
                      <a:cubicBezTo>
                        <a:pt x="1031628" y="375611"/>
                        <a:pt x="1034540" y="372278"/>
                        <a:pt x="1037936" y="372278"/>
                      </a:cubicBezTo>
                      <a:close/>
                      <a:moveTo>
                        <a:pt x="999602" y="372278"/>
                      </a:moveTo>
                      <a:cubicBezTo>
                        <a:pt x="1002999" y="372278"/>
                        <a:pt x="1005910" y="375611"/>
                        <a:pt x="1005910" y="379501"/>
                      </a:cubicBezTo>
                      <a:cubicBezTo>
                        <a:pt x="1005910" y="383390"/>
                        <a:pt x="1002999" y="386724"/>
                        <a:pt x="999602" y="386724"/>
                      </a:cubicBezTo>
                      <a:cubicBezTo>
                        <a:pt x="996206" y="386724"/>
                        <a:pt x="993779" y="383390"/>
                        <a:pt x="993779" y="379501"/>
                      </a:cubicBezTo>
                      <a:cubicBezTo>
                        <a:pt x="993779" y="375611"/>
                        <a:pt x="996206" y="372278"/>
                        <a:pt x="999602" y="372278"/>
                      </a:cubicBezTo>
                      <a:close/>
                      <a:moveTo>
                        <a:pt x="980678" y="372278"/>
                      </a:moveTo>
                      <a:cubicBezTo>
                        <a:pt x="984074" y="372278"/>
                        <a:pt x="986986" y="375611"/>
                        <a:pt x="986986" y="379501"/>
                      </a:cubicBezTo>
                      <a:cubicBezTo>
                        <a:pt x="986986" y="383390"/>
                        <a:pt x="984074" y="386724"/>
                        <a:pt x="980678" y="386724"/>
                      </a:cubicBezTo>
                      <a:cubicBezTo>
                        <a:pt x="977281" y="386724"/>
                        <a:pt x="974370" y="383390"/>
                        <a:pt x="974370" y="379501"/>
                      </a:cubicBezTo>
                      <a:cubicBezTo>
                        <a:pt x="974370" y="375611"/>
                        <a:pt x="977281" y="372278"/>
                        <a:pt x="980678" y="372278"/>
                      </a:cubicBezTo>
                      <a:close/>
                      <a:moveTo>
                        <a:pt x="961268" y="372278"/>
                      </a:moveTo>
                      <a:cubicBezTo>
                        <a:pt x="964665" y="372278"/>
                        <a:pt x="967576" y="375611"/>
                        <a:pt x="967576" y="379501"/>
                      </a:cubicBezTo>
                      <a:cubicBezTo>
                        <a:pt x="967576" y="383390"/>
                        <a:pt x="964665" y="386724"/>
                        <a:pt x="961268" y="386724"/>
                      </a:cubicBezTo>
                      <a:cubicBezTo>
                        <a:pt x="957871" y="386724"/>
                        <a:pt x="955445" y="383390"/>
                        <a:pt x="955445" y="379501"/>
                      </a:cubicBezTo>
                      <a:cubicBezTo>
                        <a:pt x="955445" y="375611"/>
                        <a:pt x="957871" y="372278"/>
                        <a:pt x="961268" y="372278"/>
                      </a:cubicBezTo>
                      <a:close/>
                      <a:moveTo>
                        <a:pt x="942343" y="372278"/>
                      </a:moveTo>
                      <a:cubicBezTo>
                        <a:pt x="945740" y="372278"/>
                        <a:pt x="948652" y="375611"/>
                        <a:pt x="948652" y="379501"/>
                      </a:cubicBezTo>
                      <a:cubicBezTo>
                        <a:pt x="948652" y="383390"/>
                        <a:pt x="945740" y="386724"/>
                        <a:pt x="942343" y="386724"/>
                      </a:cubicBezTo>
                      <a:cubicBezTo>
                        <a:pt x="938947" y="386724"/>
                        <a:pt x="936035" y="383390"/>
                        <a:pt x="936035" y="379501"/>
                      </a:cubicBezTo>
                      <a:cubicBezTo>
                        <a:pt x="936035" y="375611"/>
                        <a:pt x="938947" y="372278"/>
                        <a:pt x="942343" y="372278"/>
                      </a:cubicBezTo>
                      <a:close/>
                      <a:moveTo>
                        <a:pt x="923419" y="372278"/>
                      </a:moveTo>
                      <a:cubicBezTo>
                        <a:pt x="926816" y="372278"/>
                        <a:pt x="929242" y="375611"/>
                        <a:pt x="929242" y="379501"/>
                      </a:cubicBezTo>
                      <a:cubicBezTo>
                        <a:pt x="929242" y="383390"/>
                        <a:pt x="926816" y="386724"/>
                        <a:pt x="923419" y="386724"/>
                      </a:cubicBezTo>
                      <a:cubicBezTo>
                        <a:pt x="920022" y="386724"/>
                        <a:pt x="917111" y="383390"/>
                        <a:pt x="917111" y="379501"/>
                      </a:cubicBezTo>
                      <a:cubicBezTo>
                        <a:pt x="917111" y="375611"/>
                        <a:pt x="920022" y="372278"/>
                        <a:pt x="923419" y="372278"/>
                      </a:cubicBezTo>
                      <a:close/>
                      <a:moveTo>
                        <a:pt x="827341" y="372278"/>
                      </a:moveTo>
                      <a:cubicBezTo>
                        <a:pt x="830737" y="372278"/>
                        <a:pt x="833649" y="375611"/>
                        <a:pt x="833649" y="379501"/>
                      </a:cubicBezTo>
                      <a:cubicBezTo>
                        <a:pt x="833649" y="383390"/>
                        <a:pt x="830737" y="386724"/>
                        <a:pt x="827341" y="386724"/>
                      </a:cubicBezTo>
                      <a:cubicBezTo>
                        <a:pt x="823944" y="386724"/>
                        <a:pt x="821518" y="383390"/>
                        <a:pt x="821518" y="379501"/>
                      </a:cubicBezTo>
                      <a:cubicBezTo>
                        <a:pt x="821518" y="375611"/>
                        <a:pt x="823944" y="372278"/>
                        <a:pt x="827341" y="372278"/>
                      </a:cubicBezTo>
                      <a:close/>
                      <a:moveTo>
                        <a:pt x="808416" y="372278"/>
                      </a:moveTo>
                      <a:cubicBezTo>
                        <a:pt x="811813" y="372278"/>
                        <a:pt x="814724" y="375611"/>
                        <a:pt x="814724" y="379501"/>
                      </a:cubicBezTo>
                      <a:cubicBezTo>
                        <a:pt x="814724" y="383390"/>
                        <a:pt x="811813" y="386724"/>
                        <a:pt x="808416" y="386724"/>
                      </a:cubicBezTo>
                      <a:cubicBezTo>
                        <a:pt x="805020" y="386724"/>
                        <a:pt x="802108" y="383390"/>
                        <a:pt x="802108" y="379501"/>
                      </a:cubicBezTo>
                      <a:cubicBezTo>
                        <a:pt x="802108" y="375611"/>
                        <a:pt x="805020" y="372278"/>
                        <a:pt x="808416" y="372278"/>
                      </a:cubicBezTo>
                      <a:close/>
                      <a:moveTo>
                        <a:pt x="789492" y="372278"/>
                      </a:moveTo>
                      <a:cubicBezTo>
                        <a:pt x="792888" y="372278"/>
                        <a:pt x="795315" y="375611"/>
                        <a:pt x="795315" y="379501"/>
                      </a:cubicBezTo>
                      <a:cubicBezTo>
                        <a:pt x="795315" y="383390"/>
                        <a:pt x="792888" y="386724"/>
                        <a:pt x="789492" y="386724"/>
                      </a:cubicBezTo>
                      <a:cubicBezTo>
                        <a:pt x="786095" y="386724"/>
                        <a:pt x="783184" y="383390"/>
                        <a:pt x="783184" y="379501"/>
                      </a:cubicBezTo>
                      <a:cubicBezTo>
                        <a:pt x="783184" y="375611"/>
                        <a:pt x="786095" y="372278"/>
                        <a:pt x="789492" y="372278"/>
                      </a:cubicBezTo>
                      <a:close/>
                      <a:moveTo>
                        <a:pt x="463893" y="372278"/>
                      </a:moveTo>
                      <a:cubicBezTo>
                        <a:pt x="467290" y="372278"/>
                        <a:pt x="470201" y="375611"/>
                        <a:pt x="470201" y="379501"/>
                      </a:cubicBezTo>
                      <a:cubicBezTo>
                        <a:pt x="470201" y="383390"/>
                        <a:pt x="467290" y="386724"/>
                        <a:pt x="463893" y="386724"/>
                      </a:cubicBezTo>
                      <a:cubicBezTo>
                        <a:pt x="460497" y="386724"/>
                        <a:pt x="458070" y="383390"/>
                        <a:pt x="458070" y="379501"/>
                      </a:cubicBezTo>
                      <a:cubicBezTo>
                        <a:pt x="458070" y="375611"/>
                        <a:pt x="460497" y="372278"/>
                        <a:pt x="463893" y="372278"/>
                      </a:cubicBezTo>
                      <a:close/>
                      <a:moveTo>
                        <a:pt x="444969" y="372278"/>
                      </a:moveTo>
                      <a:cubicBezTo>
                        <a:pt x="448365" y="372278"/>
                        <a:pt x="451277" y="375611"/>
                        <a:pt x="451277" y="379501"/>
                      </a:cubicBezTo>
                      <a:cubicBezTo>
                        <a:pt x="451277" y="383390"/>
                        <a:pt x="448365" y="386724"/>
                        <a:pt x="444969" y="386724"/>
                      </a:cubicBezTo>
                      <a:cubicBezTo>
                        <a:pt x="441572" y="386724"/>
                        <a:pt x="438661" y="383390"/>
                        <a:pt x="438661" y="379501"/>
                      </a:cubicBezTo>
                      <a:cubicBezTo>
                        <a:pt x="438661" y="375611"/>
                        <a:pt x="441572" y="372278"/>
                        <a:pt x="444969" y="372278"/>
                      </a:cubicBezTo>
                      <a:close/>
                      <a:moveTo>
                        <a:pt x="426044" y="372278"/>
                      </a:moveTo>
                      <a:cubicBezTo>
                        <a:pt x="429441" y="372278"/>
                        <a:pt x="431867" y="375611"/>
                        <a:pt x="431867" y="379501"/>
                      </a:cubicBezTo>
                      <a:cubicBezTo>
                        <a:pt x="431867" y="383390"/>
                        <a:pt x="429441" y="386724"/>
                        <a:pt x="426044" y="386724"/>
                      </a:cubicBezTo>
                      <a:cubicBezTo>
                        <a:pt x="422647" y="386724"/>
                        <a:pt x="419736" y="383390"/>
                        <a:pt x="419736" y="379501"/>
                      </a:cubicBezTo>
                      <a:cubicBezTo>
                        <a:pt x="419736" y="375611"/>
                        <a:pt x="422647" y="372278"/>
                        <a:pt x="426044" y="372278"/>
                      </a:cubicBezTo>
                      <a:close/>
                      <a:moveTo>
                        <a:pt x="406634" y="372278"/>
                      </a:moveTo>
                      <a:cubicBezTo>
                        <a:pt x="410031" y="372278"/>
                        <a:pt x="412943" y="375611"/>
                        <a:pt x="412943" y="379501"/>
                      </a:cubicBezTo>
                      <a:cubicBezTo>
                        <a:pt x="412943" y="383390"/>
                        <a:pt x="410031" y="386724"/>
                        <a:pt x="406634" y="386724"/>
                      </a:cubicBezTo>
                      <a:cubicBezTo>
                        <a:pt x="403238" y="386724"/>
                        <a:pt x="400326" y="383390"/>
                        <a:pt x="400326" y="379501"/>
                      </a:cubicBezTo>
                      <a:cubicBezTo>
                        <a:pt x="400326" y="375611"/>
                        <a:pt x="403238" y="372278"/>
                        <a:pt x="406634" y="372278"/>
                      </a:cubicBezTo>
                      <a:close/>
                      <a:moveTo>
                        <a:pt x="387710" y="372278"/>
                      </a:moveTo>
                      <a:cubicBezTo>
                        <a:pt x="391107" y="372278"/>
                        <a:pt x="393533" y="375611"/>
                        <a:pt x="393533" y="379501"/>
                      </a:cubicBezTo>
                      <a:cubicBezTo>
                        <a:pt x="393533" y="383390"/>
                        <a:pt x="391107" y="386724"/>
                        <a:pt x="387710" y="386724"/>
                      </a:cubicBezTo>
                      <a:cubicBezTo>
                        <a:pt x="384313" y="386724"/>
                        <a:pt x="381402" y="383390"/>
                        <a:pt x="381402" y="379501"/>
                      </a:cubicBezTo>
                      <a:cubicBezTo>
                        <a:pt x="381402" y="375611"/>
                        <a:pt x="384313" y="372278"/>
                        <a:pt x="387710" y="372278"/>
                      </a:cubicBezTo>
                      <a:close/>
                      <a:moveTo>
                        <a:pt x="368300" y="372278"/>
                      </a:moveTo>
                      <a:cubicBezTo>
                        <a:pt x="371697" y="372278"/>
                        <a:pt x="374608" y="375611"/>
                        <a:pt x="374608" y="379501"/>
                      </a:cubicBezTo>
                      <a:cubicBezTo>
                        <a:pt x="374608" y="383390"/>
                        <a:pt x="371697" y="386724"/>
                        <a:pt x="368300" y="386724"/>
                      </a:cubicBezTo>
                      <a:cubicBezTo>
                        <a:pt x="364903" y="386724"/>
                        <a:pt x="362477" y="383390"/>
                        <a:pt x="362477" y="379501"/>
                      </a:cubicBezTo>
                      <a:cubicBezTo>
                        <a:pt x="362477" y="375611"/>
                        <a:pt x="364903" y="372278"/>
                        <a:pt x="368300" y="372278"/>
                      </a:cubicBezTo>
                      <a:close/>
                      <a:moveTo>
                        <a:pt x="349376" y="372278"/>
                      </a:moveTo>
                      <a:cubicBezTo>
                        <a:pt x="352772" y="372278"/>
                        <a:pt x="355684" y="375611"/>
                        <a:pt x="355684" y="379501"/>
                      </a:cubicBezTo>
                      <a:cubicBezTo>
                        <a:pt x="355684" y="383390"/>
                        <a:pt x="352772" y="386724"/>
                        <a:pt x="349376" y="386724"/>
                      </a:cubicBezTo>
                      <a:cubicBezTo>
                        <a:pt x="345979" y="386724"/>
                        <a:pt x="343068" y="383390"/>
                        <a:pt x="343068" y="379501"/>
                      </a:cubicBezTo>
                      <a:cubicBezTo>
                        <a:pt x="343068" y="375611"/>
                        <a:pt x="345979" y="372278"/>
                        <a:pt x="349376" y="372278"/>
                      </a:cubicBezTo>
                      <a:close/>
                      <a:moveTo>
                        <a:pt x="329966" y="372278"/>
                      </a:moveTo>
                      <a:cubicBezTo>
                        <a:pt x="333363" y="372278"/>
                        <a:pt x="336274" y="375611"/>
                        <a:pt x="336274" y="379501"/>
                      </a:cubicBezTo>
                      <a:cubicBezTo>
                        <a:pt x="336274" y="383390"/>
                        <a:pt x="333363" y="386724"/>
                        <a:pt x="329966" y="386724"/>
                      </a:cubicBezTo>
                      <a:cubicBezTo>
                        <a:pt x="326569" y="386724"/>
                        <a:pt x="324143" y="383390"/>
                        <a:pt x="324143" y="379501"/>
                      </a:cubicBezTo>
                      <a:cubicBezTo>
                        <a:pt x="324143" y="375611"/>
                        <a:pt x="326569" y="372278"/>
                        <a:pt x="329966" y="372278"/>
                      </a:cubicBezTo>
                      <a:close/>
                      <a:moveTo>
                        <a:pt x="311041" y="372278"/>
                      </a:moveTo>
                      <a:cubicBezTo>
                        <a:pt x="314438" y="372278"/>
                        <a:pt x="317350" y="375611"/>
                        <a:pt x="317350" y="379501"/>
                      </a:cubicBezTo>
                      <a:cubicBezTo>
                        <a:pt x="317350" y="383390"/>
                        <a:pt x="314438" y="386724"/>
                        <a:pt x="311041" y="386724"/>
                      </a:cubicBezTo>
                      <a:cubicBezTo>
                        <a:pt x="307645" y="386724"/>
                        <a:pt x="304733" y="383390"/>
                        <a:pt x="304733" y="379501"/>
                      </a:cubicBezTo>
                      <a:cubicBezTo>
                        <a:pt x="304733" y="375611"/>
                        <a:pt x="307645" y="372278"/>
                        <a:pt x="311041" y="372278"/>
                      </a:cubicBezTo>
                      <a:close/>
                      <a:moveTo>
                        <a:pt x="292117" y="372278"/>
                      </a:moveTo>
                      <a:cubicBezTo>
                        <a:pt x="295514" y="372278"/>
                        <a:pt x="297940" y="375611"/>
                        <a:pt x="297940" y="379501"/>
                      </a:cubicBezTo>
                      <a:cubicBezTo>
                        <a:pt x="297940" y="383390"/>
                        <a:pt x="295514" y="386724"/>
                        <a:pt x="292117" y="386724"/>
                      </a:cubicBezTo>
                      <a:cubicBezTo>
                        <a:pt x="288720" y="386724"/>
                        <a:pt x="285809" y="383390"/>
                        <a:pt x="285809" y="379501"/>
                      </a:cubicBezTo>
                      <a:cubicBezTo>
                        <a:pt x="285809" y="375611"/>
                        <a:pt x="288720" y="372278"/>
                        <a:pt x="292117" y="372278"/>
                      </a:cubicBezTo>
                      <a:close/>
                      <a:moveTo>
                        <a:pt x="272707" y="372278"/>
                      </a:moveTo>
                      <a:cubicBezTo>
                        <a:pt x="276104" y="372278"/>
                        <a:pt x="279015" y="375611"/>
                        <a:pt x="279015" y="379501"/>
                      </a:cubicBezTo>
                      <a:cubicBezTo>
                        <a:pt x="279015" y="383390"/>
                        <a:pt x="276104" y="386724"/>
                        <a:pt x="272707" y="386724"/>
                      </a:cubicBezTo>
                      <a:cubicBezTo>
                        <a:pt x="269310" y="386724"/>
                        <a:pt x="266399" y="383390"/>
                        <a:pt x="266399" y="379501"/>
                      </a:cubicBezTo>
                      <a:cubicBezTo>
                        <a:pt x="266399" y="375611"/>
                        <a:pt x="269310" y="372278"/>
                        <a:pt x="272707" y="372278"/>
                      </a:cubicBezTo>
                      <a:close/>
                      <a:moveTo>
                        <a:pt x="253783" y="372278"/>
                      </a:moveTo>
                      <a:cubicBezTo>
                        <a:pt x="257179" y="372278"/>
                        <a:pt x="259606" y="375611"/>
                        <a:pt x="259606" y="379501"/>
                      </a:cubicBezTo>
                      <a:cubicBezTo>
                        <a:pt x="259606" y="383390"/>
                        <a:pt x="257179" y="386724"/>
                        <a:pt x="253783" y="386724"/>
                      </a:cubicBezTo>
                      <a:cubicBezTo>
                        <a:pt x="250386" y="386724"/>
                        <a:pt x="247475" y="383390"/>
                        <a:pt x="247475" y="379501"/>
                      </a:cubicBezTo>
                      <a:cubicBezTo>
                        <a:pt x="247475" y="375611"/>
                        <a:pt x="250386" y="372278"/>
                        <a:pt x="253783" y="372278"/>
                      </a:cubicBezTo>
                      <a:close/>
                      <a:moveTo>
                        <a:pt x="234373" y="372278"/>
                      </a:moveTo>
                      <a:cubicBezTo>
                        <a:pt x="237770" y="372278"/>
                        <a:pt x="240681" y="375611"/>
                        <a:pt x="240681" y="379501"/>
                      </a:cubicBezTo>
                      <a:cubicBezTo>
                        <a:pt x="240681" y="383390"/>
                        <a:pt x="237770" y="386724"/>
                        <a:pt x="234373" y="386724"/>
                      </a:cubicBezTo>
                      <a:cubicBezTo>
                        <a:pt x="230976" y="386724"/>
                        <a:pt x="228550" y="383390"/>
                        <a:pt x="228550" y="379501"/>
                      </a:cubicBezTo>
                      <a:cubicBezTo>
                        <a:pt x="228550" y="375611"/>
                        <a:pt x="230976" y="372278"/>
                        <a:pt x="234373" y="372278"/>
                      </a:cubicBezTo>
                      <a:close/>
                      <a:moveTo>
                        <a:pt x="215448" y="372278"/>
                      </a:moveTo>
                      <a:cubicBezTo>
                        <a:pt x="218845" y="372278"/>
                        <a:pt x="221757" y="375611"/>
                        <a:pt x="221757" y="379501"/>
                      </a:cubicBezTo>
                      <a:cubicBezTo>
                        <a:pt x="221757" y="383390"/>
                        <a:pt x="218845" y="386724"/>
                        <a:pt x="215448" y="386724"/>
                      </a:cubicBezTo>
                      <a:cubicBezTo>
                        <a:pt x="212052" y="386724"/>
                        <a:pt x="209140" y="383390"/>
                        <a:pt x="209140" y="379501"/>
                      </a:cubicBezTo>
                      <a:cubicBezTo>
                        <a:pt x="209140" y="375611"/>
                        <a:pt x="212052" y="372278"/>
                        <a:pt x="215448" y="372278"/>
                      </a:cubicBezTo>
                      <a:close/>
                      <a:moveTo>
                        <a:pt x="1205550" y="355521"/>
                      </a:moveTo>
                      <a:lnTo>
                        <a:pt x="1205966" y="359653"/>
                      </a:lnTo>
                      <a:lnTo>
                        <a:pt x="1203890" y="357275"/>
                      </a:lnTo>
                      <a:close/>
                      <a:moveTo>
                        <a:pt x="1191273" y="350608"/>
                      </a:moveTo>
                      <a:cubicBezTo>
                        <a:pt x="1194670" y="350608"/>
                        <a:pt x="1197096" y="353386"/>
                        <a:pt x="1197096" y="357275"/>
                      </a:cubicBezTo>
                      <a:cubicBezTo>
                        <a:pt x="1197096" y="361721"/>
                        <a:pt x="1194670" y="364499"/>
                        <a:pt x="1191273" y="364499"/>
                      </a:cubicBezTo>
                      <a:cubicBezTo>
                        <a:pt x="1187392" y="364499"/>
                        <a:pt x="1184965" y="361721"/>
                        <a:pt x="1184965" y="357275"/>
                      </a:cubicBezTo>
                      <a:cubicBezTo>
                        <a:pt x="1184965" y="353386"/>
                        <a:pt x="1187392" y="350608"/>
                        <a:pt x="1191273" y="350608"/>
                      </a:cubicBezTo>
                      <a:close/>
                      <a:moveTo>
                        <a:pt x="1171864" y="350608"/>
                      </a:moveTo>
                      <a:cubicBezTo>
                        <a:pt x="1175260" y="350608"/>
                        <a:pt x="1178172" y="353386"/>
                        <a:pt x="1178172" y="357275"/>
                      </a:cubicBezTo>
                      <a:cubicBezTo>
                        <a:pt x="1178172" y="361721"/>
                        <a:pt x="1175260" y="364499"/>
                        <a:pt x="1171864" y="364499"/>
                      </a:cubicBezTo>
                      <a:cubicBezTo>
                        <a:pt x="1168467" y="364499"/>
                        <a:pt x="1165556" y="361721"/>
                        <a:pt x="1165556" y="357275"/>
                      </a:cubicBezTo>
                      <a:cubicBezTo>
                        <a:pt x="1165556" y="353386"/>
                        <a:pt x="1168467" y="350608"/>
                        <a:pt x="1171864" y="350608"/>
                      </a:cubicBezTo>
                      <a:close/>
                      <a:moveTo>
                        <a:pt x="1152939" y="350608"/>
                      </a:moveTo>
                      <a:cubicBezTo>
                        <a:pt x="1156336" y="350608"/>
                        <a:pt x="1158762" y="353386"/>
                        <a:pt x="1158762" y="357275"/>
                      </a:cubicBezTo>
                      <a:cubicBezTo>
                        <a:pt x="1158762" y="361721"/>
                        <a:pt x="1156336" y="364499"/>
                        <a:pt x="1152939" y="364499"/>
                      </a:cubicBezTo>
                      <a:cubicBezTo>
                        <a:pt x="1149543" y="364499"/>
                        <a:pt x="1146631" y="361721"/>
                        <a:pt x="1146631" y="357275"/>
                      </a:cubicBezTo>
                      <a:cubicBezTo>
                        <a:pt x="1146631" y="353386"/>
                        <a:pt x="1149543" y="350608"/>
                        <a:pt x="1152939" y="350608"/>
                      </a:cubicBezTo>
                      <a:close/>
                      <a:moveTo>
                        <a:pt x="1133529" y="350608"/>
                      </a:moveTo>
                      <a:cubicBezTo>
                        <a:pt x="1136926" y="350608"/>
                        <a:pt x="1139838" y="353386"/>
                        <a:pt x="1139838" y="357275"/>
                      </a:cubicBezTo>
                      <a:cubicBezTo>
                        <a:pt x="1139838" y="361721"/>
                        <a:pt x="1136926" y="364499"/>
                        <a:pt x="1133529" y="364499"/>
                      </a:cubicBezTo>
                      <a:cubicBezTo>
                        <a:pt x="1130133" y="364499"/>
                        <a:pt x="1127221" y="361721"/>
                        <a:pt x="1127221" y="357275"/>
                      </a:cubicBezTo>
                      <a:cubicBezTo>
                        <a:pt x="1127221" y="353386"/>
                        <a:pt x="1130133" y="350608"/>
                        <a:pt x="1133529" y="350608"/>
                      </a:cubicBezTo>
                      <a:close/>
                      <a:moveTo>
                        <a:pt x="1114605" y="350608"/>
                      </a:moveTo>
                      <a:cubicBezTo>
                        <a:pt x="1118002" y="350608"/>
                        <a:pt x="1120913" y="353386"/>
                        <a:pt x="1120913" y="357275"/>
                      </a:cubicBezTo>
                      <a:cubicBezTo>
                        <a:pt x="1120913" y="361165"/>
                        <a:pt x="1118002" y="364499"/>
                        <a:pt x="1114605" y="364499"/>
                      </a:cubicBezTo>
                      <a:cubicBezTo>
                        <a:pt x="1111208" y="364499"/>
                        <a:pt x="1108297" y="361165"/>
                        <a:pt x="1108297" y="357275"/>
                      </a:cubicBezTo>
                      <a:cubicBezTo>
                        <a:pt x="1108297" y="353386"/>
                        <a:pt x="1111208" y="350608"/>
                        <a:pt x="1114605" y="350608"/>
                      </a:cubicBezTo>
                      <a:close/>
                      <a:moveTo>
                        <a:pt x="1095195" y="350608"/>
                      </a:moveTo>
                      <a:cubicBezTo>
                        <a:pt x="1098592" y="350608"/>
                        <a:pt x="1101503" y="353386"/>
                        <a:pt x="1101503" y="357275"/>
                      </a:cubicBezTo>
                      <a:cubicBezTo>
                        <a:pt x="1101503" y="361721"/>
                        <a:pt x="1098592" y="364499"/>
                        <a:pt x="1095195" y="364499"/>
                      </a:cubicBezTo>
                      <a:cubicBezTo>
                        <a:pt x="1091799" y="364499"/>
                        <a:pt x="1089372" y="361721"/>
                        <a:pt x="1089372" y="357275"/>
                      </a:cubicBezTo>
                      <a:cubicBezTo>
                        <a:pt x="1089372" y="353386"/>
                        <a:pt x="1091799" y="350608"/>
                        <a:pt x="1095195" y="350608"/>
                      </a:cubicBezTo>
                      <a:close/>
                      <a:moveTo>
                        <a:pt x="1076271" y="350608"/>
                      </a:moveTo>
                      <a:cubicBezTo>
                        <a:pt x="1079667" y="350608"/>
                        <a:pt x="1082579" y="353386"/>
                        <a:pt x="1082579" y="357275"/>
                      </a:cubicBezTo>
                      <a:cubicBezTo>
                        <a:pt x="1082579" y="361165"/>
                        <a:pt x="1079667" y="364499"/>
                        <a:pt x="1076271" y="364499"/>
                      </a:cubicBezTo>
                      <a:cubicBezTo>
                        <a:pt x="1072874" y="364499"/>
                        <a:pt x="1069963" y="361165"/>
                        <a:pt x="1069963" y="357275"/>
                      </a:cubicBezTo>
                      <a:cubicBezTo>
                        <a:pt x="1069963" y="353386"/>
                        <a:pt x="1072874" y="350608"/>
                        <a:pt x="1076271" y="350608"/>
                      </a:cubicBezTo>
                      <a:close/>
                      <a:moveTo>
                        <a:pt x="1037936" y="350608"/>
                      </a:moveTo>
                      <a:cubicBezTo>
                        <a:pt x="1041333" y="350608"/>
                        <a:pt x="1044245" y="353386"/>
                        <a:pt x="1044245" y="357275"/>
                      </a:cubicBezTo>
                      <a:cubicBezTo>
                        <a:pt x="1044245" y="361721"/>
                        <a:pt x="1041333" y="364499"/>
                        <a:pt x="1037936" y="364499"/>
                      </a:cubicBezTo>
                      <a:cubicBezTo>
                        <a:pt x="1034540" y="364499"/>
                        <a:pt x="1031628" y="361721"/>
                        <a:pt x="1031628" y="357275"/>
                      </a:cubicBezTo>
                      <a:cubicBezTo>
                        <a:pt x="1031628" y="353386"/>
                        <a:pt x="1034540" y="350608"/>
                        <a:pt x="1037936" y="350608"/>
                      </a:cubicBezTo>
                      <a:close/>
                      <a:moveTo>
                        <a:pt x="1019012" y="350608"/>
                      </a:moveTo>
                      <a:cubicBezTo>
                        <a:pt x="1022409" y="350608"/>
                        <a:pt x="1024835" y="353386"/>
                        <a:pt x="1024835" y="357275"/>
                      </a:cubicBezTo>
                      <a:cubicBezTo>
                        <a:pt x="1024835" y="361721"/>
                        <a:pt x="1022409" y="364499"/>
                        <a:pt x="1019012" y="364499"/>
                      </a:cubicBezTo>
                      <a:cubicBezTo>
                        <a:pt x="1015615" y="364499"/>
                        <a:pt x="1012704" y="361721"/>
                        <a:pt x="1012704" y="357275"/>
                      </a:cubicBezTo>
                      <a:cubicBezTo>
                        <a:pt x="1012704" y="353386"/>
                        <a:pt x="1015615" y="350608"/>
                        <a:pt x="1019012" y="350608"/>
                      </a:cubicBezTo>
                      <a:close/>
                      <a:moveTo>
                        <a:pt x="961268" y="350608"/>
                      </a:moveTo>
                      <a:cubicBezTo>
                        <a:pt x="964665" y="350608"/>
                        <a:pt x="967576" y="353386"/>
                        <a:pt x="967576" y="357275"/>
                      </a:cubicBezTo>
                      <a:cubicBezTo>
                        <a:pt x="967576" y="361165"/>
                        <a:pt x="964665" y="364499"/>
                        <a:pt x="961268" y="364499"/>
                      </a:cubicBezTo>
                      <a:cubicBezTo>
                        <a:pt x="957871" y="364499"/>
                        <a:pt x="955445" y="361165"/>
                        <a:pt x="955445" y="357275"/>
                      </a:cubicBezTo>
                      <a:cubicBezTo>
                        <a:pt x="955445" y="353386"/>
                        <a:pt x="957871" y="350608"/>
                        <a:pt x="961268" y="350608"/>
                      </a:cubicBezTo>
                      <a:close/>
                      <a:moveTo>
                        <a:pt x="942343" y="350608"/>
                      </a:moveTo>
                      <a:cubicBezTo>
                        <a:pt x="945740" y="350608"/>
                        <a:pt x="948652" y="353386"/>
                        <a:pt x="948652" y="357275"/>
                      </a:cubicBezTo>
                      <a:cubicBezTo>
                        <a:pt x="948652" y="361721"/>
                        <a:pt x="945740" y="364499"/>
                        <a:pt x="942343" y="364499"/>
                      </a:cubicBezTo>
                      <a:cubicBezTo>
                        <a:pt x="938947" y="364499"/>
                        <a:pt x="936035" y="361721"/>
                        <a:pt x="936035" y="357275"/>
                      </a:cubicBezTo>
                      <a:cubicBezTo>
                        <a:pt x="936035" y="353386"/>
                        <a:pt x="938947" y="350608"/>
                        <a:pt x="942343" y="350608"/>
                      </a:cubicBezTo>
                      <a:close/>
                      <a:moveTo>
                        <a:pt x="923419" y="350608"/>
                      </a:moveTo>
                      <a:cubicBezTo>
                        <a:pt x="926816" y="350608"/>
                        <a:pt x="929242" y="353386"/>
                        <a:pt x="929242" y="357275"/>
                      </a:cubicBezTo>
                      <a:cubicBezTo>
                        <a:pt x="929242" y="361721"/>
                        <a:pt x="926816" y="364499"/>
                        <a:pt x="923419" y="364499"/>
                      </a:cubicBezTo>
                      <a:cubicBezTo>
                        <a:pt x="920022" y="364499"/>
                        <a:pt x="917111" y="361721"/>
                        <a:pt x="917111" y="357275"/>
                      </a:cubicBezTo>
                      <a:cubicBezTo>
                        <a:pt x="917111" y="353386"/>
                        <a:pt x="920022" y="350608"/>
                        <a:pt x="923419" y="350608"/>
                      </a:cubicBezTo>
                      <a:close/>
                      <a:moveTo>
                        <a:pt x="904009" y="350608"/>
                      </a:moveTo>
                      <a:cubicBezTo>
                        <a:pt x="907406" y="350608"/>
                        <a:pt x="910317" y="353386"/>
                        <a:pt x="910317" y="357275"/>
                      </a:cubicBezTo>
                      <a:cubicBezTo>
                        <a:pt x="910317" y="361721"/>
                        <a:pt x="907406" y="364499"/>
                        <a:pt x="904009" y="364499"/>
                      </a:cubicBezTo>
                      <a:cubicBezTo>
                        <a:pt x="900613" y="364499"/>
                        <a:pt x="897701" y="361721"/>
                        <a:pt x="897701" y="357275"/>
                      </a:cubicBezTo>
                      <a:cubicBezTo>
                        <a:pt x="897701" y="353386"/>
                        <a:pt x="900613" y="350608"/>
                        <a:pt x="904009" y="350608"/>
                      </a:cubicBezTo>
                      <a:close/>
                      <a:moveTo>
                        <a:pt x="865675" y="350608"/>
                      </a:moveTo>
                      <a:cubicBezTo>
                        <a:pt x="869072" y="350608"/>
                        <a:pt x="871983" y="353386"/>
                        <a:pt x="871983" y="357275"/>
                      </a:cubicBezTo>
                      <a:cubicBezTo>
                        <a:pt x="871983" y="361721"/>
                        <a:pt x="869072" y="364499"/>
                        <a:pt x="865675" y="364499"/>
                      </a:cubicBezTo>
                      <a:cubicBezTo>
                        <a:pt x="862278" y="364499"/>
                        <a:pt x="859852" y="361721"/>
                        <a:pt x="859852" y="357275"/>
                      </a:cubicBezTo>
                      <a:cubicBezTo>
                        <a:pt x="859852" y="353386"/>
                        <a:pt x="862278" y="350608"/>
                        <a:pt x="865675" y="350608"/>
                      </a:cubicBezTo>
                      <a:close/>
                      <a:moveTo>
                        <a:pt x="846750" y="350608"/>
                      </a:moveTo>
                      <a:cubicBezTo>
                        <a:pt x="850147" y="350608"/>
                        <a:pt x="853059" y="353386"/>
                        <a:pt x="853059" y="357275"/>
                      </a:cubicBezTo>
                      <a:cubicBezTo>
                        <a:pt x="853059" y="361721"/>
                        <a:pt x="850147" y="364499"/>
                        <a:pt x="846750" y="364499"/>
                      </a:cubicBezTo>
                      <a:cubicBezTo>
                        <a:pt x="843354" y="364499"/>
                        <a:pt x="840442" y="361721"/>
                        <a:pt x="840442" y="357275"/>
                      </a:cubicBezTo>
                      <a:cubicBezTo>
                        <a:pt x="840442" y="353386"/>
                        <a:pt x="843354" y="350608"/>
                        <a:pt x="846750" y="350608"/>
                      </a:cubicBezTo>
                      <a:close/>
                      <a:moveTo>
                        <a:pt x="827341" y="350608"/>
                      </a:moveTo>
                      <a:cubicBezTo>
                        <a:pt x="830737" y="350608"/>
                        <a:pt x="833649" y="353386"/>
                        <a:pt x="833649" y="357275"/>
                      </a:cubicBezTo>
                      <a:cubicBezTo>
                        <a:pt x="833649" y="361721"/>
                        <a:pt x="830737" y="364499"/>
                        <a:pt x="827341" y="364499"/>
                      </a:cubicBezTo>
                      <a:cubicBezTo>
                        <a:pt x="823944" y="364499"/>
                        <a:pt x="821518" y="361721"/>
                        <a:pt x="821518" y="357275"/>
                      </a:cubicBezTo>
                      <a:cubicBezTo>
                        <a:pt x="821518" y="353386"/>
                        <a:pt x="823944" y="350608"/>
                        <a:pt x="827341" y="350608"/>
                      </a:cubicBezTo>
                      <a:close/>
                      <a:moveTo>
                        <a:pt x="502227" y="350608"/>
                      </a:moveTo>
                      <a:cubicBezTo>
                        <a:pt x="505624" y="350608"/>
                        <a:pt x="508536" y="353386"/>
                        <a:pt x="508536" y="357275"/>
                      </a:cubicBezTo>
                      <a:cubicBezTo>
                        <a:pt x="508536" y="361721"/>
                        <a:pt x="505624" y="364499"/>
                        <a:pt x="502227" y="364499"/>
                      </a:cubicBezTo>
                      <a:cubicBezTo>
                        <a:pt x="498831" y="364499"/>
                        <a:pt x="495919" y="361721"/>
                        <a:pt x="495919" y="357275"/>
                      </a:cubicBezTo>
                      <a:cubicBezTo>
                        <a:pt x="495919" y="353386"/>
                        <a:pt x="498831" y="350608"/>
                        <a:pt x="502227" y="350608"/>
                      </a:cubicBezTo>
                      <a:close/>
                      <a:moveTo>
                        <a:pt x="483303" y="350608"/>
                      </a:moveTo>
                      <a:cubicBezTo>
                        <a:pt x="486700" y="350608"/>
                        <a:pt x="489611" y="353386"/>
                        <a:pt x="489611" y="357275"/>
                      </a:cubicBezTo>
                      <a:cubicBezTo>
                        <a:pt x="489611" y="361721"/>
                        <a:pt x="486700" y="364499"/>
                        <a:pt x="483303" y="364499"/>
                      </a:cubicBezTo>
                      <a:cubicBezTo>
                        <a:pt x="479906" y="364499"/>
                        <a:pt x="476995" y="361721"/>
                        <a:pt x="476995" y="357275"/>
                      </a:cubicBezTo>
                      <a:cubicBezTo>
                        <a:pt x="476995" y="353386"/>
                        <a:pt x="479906" y="350608"/>
                        <a:pt x="483303" y="350608"/>
                      </a:cubicBezTo>
                      <a:close/>
                      <a:moveTo>
                        <a:pt x="463893" y="350608"/>
                      </a:moveTo>
                      <a:cubicBezTo>
                        <a:pt x="467290" y="350608"/>
                        <a:pt x="470201" y="353386"/>
                        <a:pt x="470201" y="357275"/>
                      </a:cubicBezTo>
                      <a:cubicBezTo>
                        <a:pt x="470201" y="361721"/>
                        <a:pt x="467290" y="364499"/>
                        <a:pt x="463893" y="364499"/>
                      </a:cubicBezTo>
                      <a:cubicBezTo>
                        <a:pt x="460497" y="364499"/>
                        <a:pt x="458070" y="361721"/>
                        <a:pt x="458070" y="357275"/>
                      </a:cubicBezTo>
                      <a:cubicBezTo>
                        <a:pt x="458070" y="353386"/>
                        <a:pt x="460497" y="350608"/>
                        <a:pt x="463893" y="350608"/>
                      </a:cubicBezTo>
                      <a:close/>
                      <a:moveTo>
                        <a:pt x="444969" y="350608"/>
                      </a:moveTo>
                      <a:cubicBezTo>
                        <a:pt x="448365" y="350608"/>
                        <a:pt x="451277" y="353386"/>
                        <a:pt x="451277" y="357275"/>
                      </a:cubicBezTo>
                      <a:cubicBezTo>
                        <a:pt x="451277" y="361721"/>
                        <a:pt x="448365" y="364499"/>
                        <a:pt x="444969" y="364499"/>
                      </a:cubicBezTo>
                      <a:cubicBezTo>
                        <a:pt x="441572" y="364499"/>
                        <a:pt x="438661" y="361721"/>
                        <a:pt x="438661" y="357275"/>
                      </a:cubicBezTo>
                      <a:cubicBezTo>
                        <a:pt x="438661" y="353386"/>
                        <a:pt x="441572" y="350608"/>
                        <a:pt x="444969" y="350608"/>
                      </a:cubicBezTo>
                      <a:close/>
                      <a:moveTo>
                        <a:pt x="406634" y="350608"/>
                      </a:moveTo>
                      <a:cubicBezTo>
                        <a:pt x="410031" y="350608"/>
                        <a:pt x="412943" y="353386"/>
                        <a:pt x="412943" y="357275"/>
                      </a:cubicBezTo>
                      <a:cubicBezTo>
                        <a:pt x="412943" y="361721"/>
                        <a:pt x="410031" y="364499"/>
                        <a:pt x="406634" y="364499"/>
                      </a:cubicBezTo>
                      <a:cubicBezTo>
                        <a:pt x="403238" y="364499"/>
                        <a:pt x="400326" y="361721"/>
                        <a:pt x="400326" y="357275"/>
                      </a:cubicBezTo>
                      <a:cubicBezTo>
                        <a:pt x="400326" y="353386"/>
                        <a:pt x="403238" y="350608"/>
                        <a:pt x="406634" y="350608"/>
                      </a:cubicBezTo>
                      <a:close/>
                      <a:moveTo>
                        <a:pt x="387710" y="350608"/>
                      </a:moveTo>
                      <a:cubicBezTo>
                        <a:pt x="391107" y="350608"/>
                        <a:pt x="393533" y="353386"/>
                        <a:pt x="393533" y="357275"/>
                      </a:cubicBezTo>
                      <a:cubicBezTo>
                        <a:pt x="393533" y="361721"/>
                        <a:pt x="391107" y="364499"/>
                        <a:pt x="387710" y="364499"/>
                      </a:cubicBezTo>
                      <a:cubicBezTo>
                        <a:pt x="384313" y="364499"/>
                        <a:pt x="381402" y="361721"/>
                        <a:pt x="381402" y="357275"/>
                      </a:cubicBezTo>
                      <a:cubicBezTo>
                        <a:pt x="381402" y="353386"/>
                        <a:pt x="384313" y="350608"/>
                        <a:pt x="387710" y="350608"/>
                      </a:cubicBezTo>
                      <a:close/>
                      <a:moveTo>
                        <a:pt x="368300" y="350608"/>
                      </a:moveTo>
                      <a:cubicBezTo>
                        <a:pt x="371697" y="350608"/>
                        <a:pt x="374608" y="353386"/>
                        <a:pt x="374608" y="357275"/>
                      </a:cubicBezTo>
                      <a:cubicBezTo>
                        <a:pt x="374608" y="361721"/>
                        <a:pt x="371697" y="364499"/>
                        <a:pt x="368300" y="364499"/>
                      </a:cubicBezTo>
                      <a:cubicBezTo>
                        <a:pt x="364903" y="364499"/>
                        <a:pt x="362477" y="361721"/>
                        <a:pt x="362477" y="357275"/>
                      </a:cubicBezTo>
                      <a:cubicBezTo>
                        <a:pt x="362477" y="353386"/>
                        <a:pt x="364903" y="350608"/>
                        <a:pt x="368300" y="350608"/>
                      </a:cubicBezTo>
                      <a:close/>
                      <a:moveTo>
                        <a:pt x="349376" y="350608"/>
                      </a:moveTo>
                      <a:cubicBezTo>
                        <a:pt x="352772" y="350608"/>
                        <a:pt x="355684" y="353386"/>
                        <a:pt x="355684" y="357275"/>
                      </a:cubicBezTo>
                      <a:cubicBezTo>
                        <a:pt x="355684" y="361721"/>
                        <a:pt x="352772" y="364499"/>
                        <a:pt x="349376" y="364499"/>
                      </a:cubicBezTo>
                      <a:cubicBezTo>
                        <a:pt x="345979" y="364499"/>
                        <a:pt x="343068" y="361721"/>
                        <a:pt x="343068" y="357275"/>
                      </a:cubicBezTo>
                      <a:cubicBezTo>
                        <a:pt x="343068" y="353386"/>
                        <a:pt x="345979" y="350608"/>
                        <a:pt x="349376" y="350608"/>
                      </a:cubicBezTo>
                      <a:close/>
                      <a:moveTo>
                        <a:pt x="329966" y="350608"/>
                      </a:moveTo>
                      <a:cubicBezTo>
                        <a:pt x="333363" y="350608"/>
                        <a:pt x="336274" y="353386"/>
                        <a:pt x="336274" y="357275"/>
                      </a:cubicBezTo>
                      <a:cubicBezTo>
                        <a:pt x="336274" y="361721"/>
                        <a:pt x="333363" y="364499"/>
                        <a:pt x="329966" y="364499"/>
                      </a:cubicBezTo>
                      <a:cubicBezTo>
                        <a:pt x="326569" y="364499"/>
                        <a:pt x="324143" y="361721"/>
                        <a:pt x="324143" y="357275"/>
                      </a:cubicBezTo>
                      <a:cubicBezTo>
                        <a:pt x="324143" y="353386"/>
                        <a:pt x="326569" y="350608"/>
                        <a:pt x="329966" y="350608"/>
                      </a:cubicBezTo>
                      <a:close/>
                      <a:moveTo>
                        <a:pt x="311041" y="350608"/>
                      </a:moveTo>
                      <a:cubicBezTo>
                        <a:pt x="314438" y="350608"/>
                        <a:pt x="317350" y="353386"/>
                        <a:pt x="317350" y="357275"/>
                      </a:cubicBezTo>
                      <a:cubicBezTo>
                        <a:pt x="317350" y="361721"/>
                        <a:pt x="314438" y="364499"/>
                        <a:pt x="311041" y="364499"/>
                      </a:cubicBezTo>
                      <a:cubicBezTo>
                        <a:pt x="307645" y="364499"/>
                        <a:pt x="304733" y="361721"/>
                        <a:pt x="304733" y="357275"/>
                      </a:cubicBezTo>
                      <a:cubicBezTo>
                        <a:pt x="304733" y="353386"/>
                        <a:pt x="307645" y="350608"/>
                        <a:pt x="311041" y="350608"/>
                      </a:cubicBezTo>
                      <a:close/>
                      <a:moveTo>
                        <a:pt x="292117" y="350608"/>
                      </a:moveTo>
                      <a:cubicBezTo>
                        <a:pt x="295514" y="350608"/>
                        <a:pt x="297940" y="353386"/>
                        <a:pt x="297940" y="357275"/>
                      </a:cubicBezTo>
                      <a:cubicBezTo>
                        <a:pt x="297940" y="361721"/>
                        <a:pt x="295514" y="364499"/>
                        <a:pt x="292117" y="364499"/>
                      </a:cubicBezTo>
                      <a:cubicBezTo>
                        <a:pt x="288720" y="364499"/>
                        <a:pt x="285809" y="361721"/>
                        <a:pt x="285809" y="357275"/>
                      </a:cubicBezTo>
                      <a:cubicBezTo>
                        <a:pt x="285809" y="353386"/>
                        <a:pt x="288720" y="350608"/>
                        <a:pt x="292117" y="350608"/>
                      </a:cubicBezTo>
                      <a:close/>
                      <a:moveTo>
                        <a:pt x="272707" y="350608"/>
                      </a:moveTo>
                      <a:cubicBezTo>
                        <a:pt x="276104" y="350608"/>
                        <a:pt x="279015" y="353386"/>
                        <a:pt x="279015" y="357275"/>
                      </a:cubicBezTo>
                      <a:cubicBezTo>
                        <a:pt x="279015" y="361721"/>
                        <a:pt x="276104" y="364499"/>
                        <a:pt x="272707" y="364499"/>
                      </a:cubicBezTo>
                      <a:cubicBezTo>
                        <a:pt x="269310" y="364499"/>
                        <a:pt x="266399" y="361721"/>
                        <a:pt x="266399" y="357275"/>
                      </a:cubicBezTo>
                      <a:cubicBezTo>
                        <a:pt x="266399" y="353386"/>
                        <a:pt x="269310" y="350608"/>
                        <a:pt x="272707" y="350608"/>
                      </a:cubicBezTo>
                      <a:close/>
                      <a:moveTo>
                        <a:pt x="253783" y="350608"/>
                      </a:moveTo>
                      <a:cubicBezTo>
                        <a:pt x="257179" y="350608"/>
                        <a:pt x="259606" y="353386"/>
                        <a:pt x="259606" y="357275"/>
                      </a:cubicBezTo>
                      <a:cubicBezTo>
                        <a:pt x="259606" y="361721"/>
                        <a:pt x="257179" y="364499"/>
                        <a:pt x="253783" y="364499"/>
                      </a:cubicBezTo>
                      <a:cubicBezTo>
                        <a:pt x="250386" y="364499"/>
                        <a:pt x="247475" y="361721"/>
                        <a:pt x="247475" y="357275"/>
                      </a:cubicBezTo>
                      <a:cubicBezTo>
                        <a:pt x="247475" y="353386"/>
                        <a:pt x="250386" y="350608"/>
                        <a:pt x="253783" y="350608"/>
                      </a:cubicBezTo>
                      <a:close/>
                      <a:moveTo>
                        <a:pt x="234373" y="350608"/>
                      </a:moveTo>
                      <a:cubicBezTo>
                        <a:pt x="237770" y="350608"/>
                        <a:pt x="240681" y="353386"/>
                        <a:pt x="240681" y="357275"/>
                      </a:cubicBezTo>
                      <a:cubicBezTo>
                        <a:pt x="240681" y="361721"/>
                        <a:pt x="237770" y="364499"/>
                        <a:pt x="234373" y="364499"/>
                      </a:cubicBezTo>
                      <a:cubicBezTo>
                        <a:pt x="230976" y="364499"/>
                        <a:pt x="228550" y="361721"/>
                        <a:pt x="228550" y="357275"/>
                      </a:cubicBezTo>
                      <a:cubicBezTo>
                        <a:pt x="228550" y="353386"/>
                        <a:pt x="230976" y="350608"/>
                        <a:pt x="234373" y="350608"/>
                      </a:cubicBezTo>
                      <a:close/>
                      <a:moveTo>
                        <a:pt x="215448" y="350608"/>
                      </a:moveTo>
                      <a:cubicBezTo>
                        <a:pt x="218845" y="350608"/>
                        <a:pt x="221757" y="353386"/>
                        <a:pt x="221757" y="357275"/>
                      </a:cubicBezTo>
                      <a:cubicBezTo>
                        <a:pt x="221757" y="361721"/>
                        <a:pt x="218845" y="364499"/>
                        <a:pt x="215448" y="364499"/>
                      </a:cubicBezTo>
                      <a:cubicBezTo>
                        <a:pt x="212052" y="364499"/>
                        <a:pt x="209140" y="361721"/>
                        <a:pt x="209140" y="357275"/>
                      </a:cubicBezTo>
                      <a:cubicBezTo>
                        <a:pt x="209140" y="353386"/>
                        <a:pt x="212052" y="350608"/>
                        <a:pt x="215448" y="350608"/>
                      </a:cubicBezTo>
                      <a:close/>
                      <a:moveTo>
                        <a:pt x="559971" y="330605"/>
                      </a:moveTo>
                      <a:cubicBezTo>
                        <a:pt x="562398" y="330605"/>
                        <a:pt x="564339" y="332827"/>
                        <a:pt x="564339" y="335606"/>
                      </a:cubicBezTo>
                      <a:cubicBezTo>
                        <a:pt x="564339" y="338384"/>
                        <a:pt x="562398" y="340606"/>
                        <a:pt x="559971" y="340606"/>
                      </a:cubicBezTo>
                      <a:cubicBezTo>
                        <a:pt x="557060" y="340606"/>
                        <a:pt x="555119" y="338384"/>
                        <a:pt x="555119" y="335606"/>
                      </a:cubicBezTo>
                      <a:cubicBezTo>
                        <a:pt x="555119" y="332827"/>
                        <a:pt x="557060" y="330605"/>
                        <a:pt x="559971" y="330605"/>
                      </a:cubicBezTo>
                      <a:close/>
                      <a:moveTo>
                        <a:pt x="502227" y="330605"/>
                      </a:moveTo>
                      <a:cubicBezTo>
                        <a:pt x="504654" y="330605"/>
                        <a:pt x="507080" y="332827"/>
                        <a:pt x="507080" y="335606"/>
                      </a:cubicBezTo>
                      <a:cubicBezTo>
                        <a:pt x="507080" y="338384"/>
                        <a:pt x="504654" y="340606"/>
                        <a:pt x="502227" y="340606"/>
                      </a:cubicBezTo>
                      <a:cubicBezTo>
                        <a:pt x="499801" y="340606"/>
                        <a:pt x="497860" y="338384"/>
                        <a:pt x="497860" y="335606"/>
                      </a:cubicBezTo>
                      <a:cubicBezTo>
                        <a:pt x="497860" y="332827"/>
                        <a:pt x="499801" y="330605"/>
                        <a:pt x="502227" y="330605"/>
                      </a:cubicBezTo>
                      <a:close/>
                      <a:moveTo>
                        <a:pt x="1191273" y="328382"/>
                      </a:moveTo>
                      <a:cubicBezTo>
                        <a:pt x="1194670" y="328382"/>
                        <a:pt x="1197096" y="331716"/>
                        <a:pt x="1197096" y="335606"/>
                      </a:cubicBezTo>
                      <a:cubicBezTo>
                        <a:pt x="1197096" y="339495"/>
                        <a:pt x="1194670" y="342829"/>
                        <a:pt x="1191273" y="342829"/>
                      </a:cubicBezTo>
                      <a:cubicBezTo>
                        <a:pt x="1187392" y="342829"/>
                        <a:pt x="1184965" y="339495"/>
                        <a:pt x="1184965" y="335606"/>
                      </a:cubicBezTo>
                      <a:cubicBezTo>
                        <a:pt x="1184965" y="331716"/>
                        <a:pt x="1187392" y="328382"/>
                        <a:pt x="1191273" y="328382"/>
                      </a:cubicBezTo>
                      <a:close/>
                      <a:moveTo>
                        <a:pt x="1171864" y="328382"/>
                      </a:moveTo>
                      <a:cubicBezTo>
                        <a:pt x="1175260" y="328382"/>
                        <a:pt x="1178172" y="331716"/>
                        <a:pt x="1178172" y="335606"/>
                      </a:cubicBezTo>
                      <a:cubicBezTo>
                        <a:pt x="1178172" y="339495"/>
                        <a:pt x="1175260" y="342829"/>
                        <a:pt x="1171864" y="342829"/>
                      </a:cubicBezTo>
                      <a:cubicBezTo>
                        <a:pt x="1168467" y="342829"/>
                        <a:pt x="1165556" y="339495"/>
                        <a:pt x="1165556" y="335606"/>
                      </a:cubicBezTo>
                      <a:cubicBezTo>
                        <a:pt x="1165556" y="331716"/>
                        <a:pt x="1168467" y="328382"/>
                        <a:pt x="1171864" y="328382"/>
                      </a:cubicBezTo>
                      <a:close/>
                      <a:moveTo>
                        <a:pt x="1152939" y="328382"/>
                      </a:moveTo>
                      <a:cubicBezTo>
                        <a:pt x="1156336" y="328382"/>
                        <a:pt x="1158762" y="331716"/>
                        <a:pt x="1158762" y="335606"/>
                      </a:cubicBezTo>
                      <a:cubicBezTo>
                        <a:pt x="1158762" y="339495"/>
                        <a:pt x="1156336" y="342829"/>
                        <a:pt x="1152939" y="342829"/>
                      </a:cubicBezTo>
                      <a:cubicBezTo>
                        <a:pt x="1149543" y="342829"/>
                        <a:pt x="1146631" y="339495"/>
                        <a:pt x="1146631" y="335606"/>
                      </a:cubicBezTo>
                      <a:cubicBezTo>
                        <a:pt x="1146631" y="331716"/>
                        <a:pt x="1149543" y="328382"/>
                        <a:pt x="1152939" y="328382"/>
                      </a:cubicBezTo>
                      <a:close/>
                      <a:moveTo>
                        <a:pt x="1133529" y="328382"/>
                      </a:moveTo>
                      <a:cubicBezTo>
                        <a:pt x="1136926" y="328382"/>
                        <a:pt x="1139838" y="331716"/>
                        <a:pt x="1139838" y="335606"/>
                      </a:cubicBezTo>
                      <a:cubicBezTo>
                        <a:pt x="1139838" y="339495"/>
                        <a:pt x="1136926" y="342829"/>
                        <a:pt x="1133529" y="342829"/>
                      </a:cubicBezTo>
                      <a:cubicBezTo>
                        <a:pt x="1130133" y="342829"/>
                        <a:pt x="1127221" y="339495"/>
                        <a:pt x="1127221" y="335606"/>
                      </a:cubicBezTo>
                      <a:cubicBezTo>
                        <a:pt x="1127221" y="331716"/>
                        <a:pt x="1130133" y="328382"/>
                        <a:pt x="1133529" y="328382"/>
                      </a:cubicBezTo>
                      <a:close/>
                      <a:moveTo>
                        <a:pt x="1114605" y="328382"/>
                      </a:moveTo>
                      <a:cubicBezTo>
                        <a:pt x="1118002" y="328382"/>
                        <a:pt x="1120913" y="331716"/>
                        <a:pt x="1120913" y="335606"/>
                      </a:cubicBezTo>
                      <a:cubicBezTo>
                        <a:pt x="1120913" y="339495"/>
                        <a:pt x="1118002" y="342829"/>
                        <a:pt x="1114605" y="342829"/>
                      </a:cubicBezTo>
                      <a:cubicBezTo>
                        <a:pt x="1111208" y="342829"/>
                        <a:pt x="1108297" y="339495"/>
                        <a:pt x="1108297" y="335606"/>
                      </a:cubicBezTo>
                      <a:cubicBezTo>
                        <a:pt x="1108297" y="331716"/>
                        <a:pt x="1111208" y="328382"/>
                        <a:pt x="1114605" y="328382"/>
                      </a:cubicBezTo>
                      <a:close/>
                      <a:moveTo>
                        <a:pt x="1095195" y="328382"/>
                      </a:moveTo>
                      <a:cubicBezTo>
                        <a:pt x="1098592" y="328382"/>
                        <a:pt x="1101503" y="331716"/>
                        <a:pt x="1101503" y="335606"/>
                      </a:cubicBezTo>
                      <a:cubicBezTo>
                        <a:pt x="1101503" y="339495"/>
                        <a:pt x="1098592" y="342829"/>
                        <a:pt x="1095195" y="342829"/>
                      </a:cubicBezTo>
                      <a:cubicBezTo>
                        <a:pt x="1091799" y="342829"/>
                        <a:pt x="1089372" y="339495"/>
                        <a:pt x="1089372" y="335606"/>
                      </a:cubicBezTo>
                      <a:cubicBezTo>
                        <a:pt x="1089372" y="331716"/>
                        <a:pt x="1091799" y="328382"/>
                        <a:pt x="1095195" y="328382"/>
                      </a:cubicBezTo>
                      <a:close/>
                      <a:moveTo>
                        <a:pt x="1076271" y="328382"/>
                      </a:moveTo>
                      <a:cubicBezTo>
                        <a:pt x="1079667" y="328382"/>
                        <a:pt x="1082579" y="331716"/>
                        <a:pt x="1082579" y="335606"/>
                      </a:cubicBezTo>
                      <a:cubicBezTo>
                        <a:pt x="1082579" y="339495"/>
                        <a:pt x="1079667" y="342829"/>
                        <a:pt x="1076271" y="342829"/>
                      </a:cubicBezTo>
                      <a:cubicBezTo>
                        <a:pt x="1072874" y="342829"/>
                        <a:pt x="1069963" y="339495"/>
                        <a:pt x="1069963" y="335606"/>
                      </a:cubicBezTo>
                      <a:cubicBezTo>
                        <a:pt x="1069963" y="331716"/>
                        <a:pt x="1072874" y="328382"/>
                        <a:pt x="1076271" y="328382"/>
                      </a:cubicBezTo>
                      <a:close/>
                      <a:moveTo>
                        <a:pt x="1057346" y="328382"/>
                      </a:moveTo>
                      <a:cubicBezTo>
                        <a:pt x="1060743" y="328382"/>
                        <a:pt x="1063169" y="331716"/>
                        <a:pt x="1063169" y="335606"/>
                      </a:cubicBezTo>
                      <a:cubicBezTo>
                        <a:pt x="1063169" y="339495"/>
                        <a:pt x="1060743" y="342829"/>
                        <a:pt x="1057346" y="342829"/>
                      </a:cubicBezTo>
                      <a:cubicBezTo>
                        <a:pt x="1053464" y="342829"/>
                        <a:pt x="1051038" y="339495"/>
                        <a:pt x="1051038" y="335606"/>
                      </a:cubicBezTo>
                      <a:cubicBezTo>
                        <a:pt x="1051038" y="331716"/>
                        <a:pt x="1053464" y="328382"/>
                        <a:pt x="1057346" y="328382"/>
                      </a:cubicBezTo>
                      <a:close/>
                      <a:moveTo>
                        <a:pt x="1037936" y="328382"/>
                      </a:moveTo>
                      <a:cubicBezTo>
                        <a:pt x="1041333" y="328382"/>
                        <a:pt x="1044245" y="331716"/>
                        <a:pt x="1044245" y="335606"/>
                      </a:cubicBezTo>
                      <a:cubicBezTo>
                        <a:pt x="1044245" y="339495"/>
                        <a:pt x="1041333" y="342829"/>
                        <a:pt x="1037936" y="342829"/>
                      </a:cubicBezTo>
                      <a:cubicBezTo>
                        <a:pt x="1034540" y="342829"/>
                        <a:pt x="1031628" y="339495"/>
                        <a:pt x="1031628" y="335606"/>
                      </a:cubicBezTo>
                      <a:cubicBezTo>
                        <a:pt x="1031628" y="331716"/>
                        <a:pt x="1034540" y="328382"/>
                        <a:pt x="1037936" y="328382"/>
                      </a:cubicBezTo>
                      <a:close/>
                      <a:moveTo>
                        <a:pt x="1019012" y="328382"/>
                      </a:moveTo>
                      <a:cubicBezTo>
                        <a:pt x="1022409" y="328382"/>
                        <a:pt x="1024835" y="331716"/>
                        <a:pt x="1024835" y="335606"/>
                      </a:cubicBezTo>
                      <a:cubicBezTo>
                        <a:pt x="1024835" y="339495"/>
                        <a:pt x="1022409" y="342829"/>
                        <a:pt x="1019012" y="342829"/>
                      </a:cubicBezTo>
                      <a:cubicBezTo>
                        <a:pt x="1015615" y="342829"/>
                        <a:pt x="1012704" y="339495"/>
                        <a:pt x="1012704" y="335606"/>
                      </a:cubicBezTo>
                      <a:cubicBezTo>
                        <a:pt x="1012704" y="331716"/>
                        <a:pt x="1015615" y="328382"/>
                        <a:pt x="1019012" y="328382"/>
                      </a:cubicBezTo>
                      <a:close/>
                      <a:moveTo>
                        <a:pt x="999602" y="328382"/>
                      </a:moveTo>
                      <a:cubicBezTo>
                        <a:pt x="1002999" y="328382"/>
                        <a:pt x="1005910" y="331716"/>
                        <a:pt x="1005910" y="335606"/>
                      </a:cubicBezTo>
                      <a:cubicBezTo>
                        <a:pt x="1005910" y="339495"/>
                        <a:pt x="1002999" y="342829"/>
                        <a:pt x="999602" y="342829"/>
                      </a:cubicBezTo>
                      <a:cubicBezTo>
                        <a:pt x="996206" y="342829"/>
                        <a:pt x="993779" y="339495"/>
                        <a:pt x="993779" y="335606"/>
                      </a:cubicBezTo>
                      <a:cubicBezTo>
                        <a:pt x="993779" y="331716"/>
                        <a:pt x="996206" y="328382"/>
                        <a:pt x="999602" y="328382"/>
                      </a:cubicBezTo>
                      <a:close/>
                      <a:moveTo>
                        <a:pt x="980678" y="328382"/>
                      </a:moveTo>
                      <a:cubicBezTo>
                        <a:pt x="984074" y="328382"/>
                        <a:pt x="986986" y="331716"/>
                        <a:pt x="986986" y="335606"/>
                      </a:cubicBezTo>
                      <a:cubicBezTo>
                        <a:pt x="986986" y="339495"/>
                        <a:pt x="984074" y="342829"/>
                        <a:pt x="980678" y="342829"/>
                      </a:cubicBezTo>
                      <a:cubicBezTo>
                        <a:pt x="977281" y="342829"/>
                        <a:pt x="974370" y="339495"/>
                        <a:pt x="974370" y="335606"/>
                      </a:cubicBezTo>
                      <a:cubicBezTo>
                        <a:pt x="974370" y="331716"/>
                        <a:pt x="977281" y="328382"/>
                        <a:pt x="980678" y="328382"/>
                      </a:cubicBezTo>
                      <a:close/>
                      <a:moveTo>
                        <a:pt x="961268" y="328382"/>
                      </a:moveTo>
                      <a:cubicBezTo>
                        <a:pt x="964665" y="328382"/>
                        <a:pt x="967576" y="331716"/>
                        <a:pt x="967576" y="335606"/>
                      </a:cubicBezTo>
                      <a:cubicBezTo>
                        <a:pt x="967576" y="339495"/>
                        <a:pt x="964665" y="342829"/>
                        <a:pt x="961268" y="342829"/>
                      </a:cubicBezTo>
                      <a:cubicBezTo>
                        <a:pt x="957871" y="342829"/>
                        <a:pt x="955445" y="339495"/>
                        <a:pt x="955445" y="335606"/>
                      </a:cubicBezTo>
                      <a:cubicBezTo>
                        <a:pt x="955445" y="331716"/>
                        <a:pt x="957871" y="328382"/>
                        <a:pt x="961268" y="328382"/>
                      </a:cubicBezTo>
                      <a:close/>
                      <a:moveTo>
                        <a:pt x="942343" y="328382"/>
                      </a:moveTo>
                      <a:cubicBezTo>
                        <a:pt x="945740" y="328382"/>
                        <a:pt x="948652" y="331716"/>
                        <a:pt x="948652" y="335606"/>
                      </a:cubicBezTo>
                      <a:cubicBezTo>
                        <a:pt x="948652" y="339495"/>
                        <a:pt x="945740" y="342829"/>
                        <a:pt x="942343" y="342829"/>
                      </a:cubicBezTo>
                      <a:cubicBezTo>
                        <a:pt x="938947" y="342829"/>
                        <a:pt x="936035" y="339495"/>
                        <a:pt x="936035" y="335606"/>
                      </a:cubicBezTo>
                      <a:cubicBezTo>
                        <a:pt x="936035" y="331716"/>
                        <a:pt x="938947" y="328382"/>
                        <a:pt x="942343" y="328382"/>
                      </a:cubicBezTo>
                      <a:close/>
                      <a:moveTo>
                        <a:pt x="923419" y="328382"/>
                      </a:moveTo>
                      <a:cubicBezTo>
                        <a:pt x="926816" y="328382"/>
                        <a:pt x="929242" y="331716"/>
                        <a:pt x="929242" y="335606"/>
                      </a:cubicBezTo>
                      <a:cubicBezTo>
                        <a:pt x="929242" y="339495"/>
                        <a:pt x="926816" y="342829"/>
                        <a:pt x="923419" y="342829"/>
                      </a:cubicBezTo>
                      <a:cubicBezTo>
                        <a:pt x="920022" y="342829"/>
                        <a:pt x="917111" y="339495"/>
                        <a:pt x="917111" y="335606"/>
                      </a:cubicBezTo>
                      <a:cubicBezTo>
                        <a:pt x="917111" y="331716"/>
                        <a:pt x="920022" y="328382"/>
                        <a:pt x="923419" y="328382"/>
                      </a:cubicBezTo>
                      <a:close/>
                      <a:moveTo>
                        <a:pt x="904009" y="328382"/>
                      </a:moveTo>
                      <a:cubicBezTo>
                        <a:pt x="907406" y="328382"/>
                        <a:pt x="910317" y="331716"/>
                        <a:pt x="910317" y="335606"/>
                      </a:cubicBezTo>
                      <a:cubicBezTo>
                        <a:pt x="910317" y="339495"/>
                        <a:pt x="907406" y="342829"/>
                        <a:pt x="904009" y="342829"/>
                      </a:cubicBezTo>
                      <a:cubicBezTo>
                        <a:pt x="900613" y="342829"/>
                        <a:pt x="897701" y="339495"/>
                        <a:pt x="897701" y="335606"/>
                      </a:cubicBezTo>
                      <a:cubicBezTo>
                        <a:pt x="897701" y="331716"/>
                        <a:pt x="900613" y="328382"/>
                        <a:pt x="904009" y="328382"/>
                      </a:cubicBezTo>
                      <a:close/>
                      <a:moveTo>
                        <a:pt x="885085" y="328382"/>
                      </a:moveTo>
                      <a:cubicBezTo>
                        <a:pt x="888481" y="328382"/>
                        <a:pt x="890908" y="331716"/>
                        <a:pt x="890908" y="335606"/>
                      </a:cubicBezTo>
                      <a:cubicBezTo>
                        <a:pt x="890908" y="339495"/>
                        <a:pt x="888481" y="342829"/>
                        <a:pt x="885085" y="342829"/>
                      </a:cubicBezTo>
                      <a:cubicBezTo>
                        <a:pt x="881688" y="342829"/>
                        <a:pt x="878777" y="339495"/>
                        <a:pt x="878777" y="335606"/>
                      </a:cubicBezTo>
                      <a:cubicBezTo>
                        <a:pt x="878777" y="331716"/>
                        <a:pt x="881688" y="328382"/>
                        <a:pt x="885085" y="328382"/>
                      </a:cubicBezTo>
                      <a:close/>
                      <a:moveTo>
                        <a:pt x="865675" y="328382"/>
                      </a:moveTo>
                      <a:cubicBezTo>
                        <a:pt x="869072" y="328382"/>
                        <a:pt x="871983" y="331716"/>
                        <a:pt x="871983" y="335606"/>
                      </a:cubicBezTo>
                      <a:cubicBezTo>
                        <a:pt x="871983" y="339495"/>
                        <a:pt x="869072" y="342829"/>
                        <a:pt x="865675" y="342829"/>
                      </a:cubicBezTo>
                      <a:cubicBezTo>
                        <a:pt x="862278" y="342829"/>
                        <a:pt x="859852" y="339495"/>
                        <a:pt x="859852" y="335606"/>
                      </a:cubicBezTo>
                      <a:cubicBezTo>
                        <a:pt x="859852" y="331716"/>
                        <a:pt x="862278" y="328382"/>
                        <a:pt x="865675" y="328382"/>
                      </a:cubicBezTo>
                      <a:close/>
                      <a:moveTo>
                        <a:pt x="846750" y="328382"/>
                      </a:moveTo>
                      <a:cubicBezTo>
                        <a:pt x="850147" y="328382"/>
                        <a:pt x="853059" y="331716"/>
                        <a:pt x="853059" y="335606"/>
                      </a:cubicBezTo>
                      <a:cubicBezTo>
                        <a:pt x="853059" y="339495"/>
                        <a:pt x="850147" y="342829"/>
                        <a:pt x="846750" y="342829"/>
                      </a:cubicBezTo>
                      <a:cubicBezTo>
                        <a:pt x="843354" y="342829"/>
                        <a:pt x="840442" y="339495"/>
                        <a:pt x="840442" y="335606"/>
                      </a:cubicBezTo>
                      <a:cubicBezTo>
                        <a:pt x="840442" y="331716"/>
                        <a:pt x="843354" y="328382"/>
                        <a:pt x="846750" y="328382"/>
                      </a:cubicBezTo>
                      <a:close/>
                      <a:moveTo>
                        <a:pt x="827341" y="328382"/>
                      </a:moveTo>
                      <a:cubicBezTo>
                        <a:pt x="830737" y="328382"/>
                        <a:pt x="833649" y="331716"/>
                        <a:pt x="833649" y="335606"/>
                      </a:cubicBezTo>
                      <a:cubicBezTo>
                        <a:pt x="833649" y="339495"/>
                        <a:pt x="830737" y="342829"/>
                        <a:pt x="827341" y="342829"/>
                      </a:cubicBezTo>
                      <a:cubicBezTo>
                        <a:pt x="823944" y="342829"/>
                        <a:pt x="821518" y="339495"/>
                        <a:pt x="821518" y="335606"/>
                      </a:cubicBezTo>
                      <a:cubicBezTo>
                        <a:pt x="821518" y="331716"/>
                        <a:pt x="823944" y="328382"/>
                        <a:pt x="827341" y="328382"/>
                      </a:cubicBezTo>
                      <a:close/>
                      <a:moveTo>
                        <a:pt x="808416" y="328382"/>
                      </a:moveTo>
                      <a:cubicBezTo>
                        <a:pt x="811813" y="328382"/>
                        <a:pt x="814724" y="331716"/>
                        <a:pt x="814724" y="335606"/>
                      </a:cubicBezTo>
                      <a:cubicBezTo>
                        <a:pt x="814724" y="339495"/>
                        <a:pt x="811813" y="342829"/>
                        <a:pt x="808416" y="342829"/>
                      </a:cubicBezTo>
                      <a:cubicBezTo>
                        <a:pt x="805020" y="342829"/>
                        <a:pt x="802108" y="339495"/>
                        <a:pt x="802108" y="335606"/>
                      </a:cubicBezTo>
                      <a:cubicBezTo>
                        <a:pt x="802108" y="331716"/>
                        <a:pt x="805020" y="328382"/>
                        <a:pt x="808416" y="328382"/>
                      </a:cubicBezTo>
                      <a:close/>
                      <a:moveTo>
                        <a:pt x="540562" y="328382"/>
                      </a:moveTo>
                      <a:cubicBezTo>
                        <a:pt x="543958" y="328382"/>
                        <a:pt x="546870" y="331716"/>
                        <a:pt x="546870" y="335606"/>
                      </a:cubicBezTo>
                      <a:cubicBezTo>
                        <a:pt x="546870" y="339495"/>
                        <a:pt x="543958" y="342829"/>
                        <a:pt x="540562" y="342829"/>
                      </a:cubicBezTo>
                      <a:cubicBezTo>
                        <a:pt x="537165" y="342829"/>
                        <a:pt x="534254" y="339495"/>
                        <a:pt x="534254" y="335606"/>
                      </a:cubicBezTo>
                      <a:cubicBezTo>
                        <a:pt x="534254" y="331716"/>
                        <a:pt x="537165" y="328382"/>
                        <a:pt x="540562" y="328382"/>
                      </a:cubicBezTo>
                      <a:close/>
                      <a:moveTo>
                        <a:pt x="483303" y="328382"/>
                      </a:moveTo>
                      <a:cubicBezTo>
                        <a:pt x="486700" y="328382"/>
                        <a:pt x="489611" y="331716"/>
                        <a:pt x="489611" y="335606"/>
                      </a:cubicBezTo>
                      <a:cubicBezTo>
                        <a:pt x="489611" y="339495"/>
                        <a:pt x="486700" y="342829"/>
                        <a:pt x="483303" y="342829"/>
                      </a:cubicBezTo>
                      <a:cubicBezTo>
                        <a:pt x="479906" y="342829"/>
                        <a:pt x="476995" y="339495"/>
                        <a:pt x="476995" y="335606"/>
                      </a:cubicBezTo>
                      <a:cubicBezTo>
                        <a:pt x="476995" y="331716"/>
                        <a:pt x="479906" y="328382"/>
                        <a:pt x="483303" y="328382"/>
                      </a:cubicBezTo>
                      <a:close/>
                      <a:moveTo>
                        <a:pt x="463893" y="328382"/>
                      </a:moveTo>
                      <a:cubicBezTo>
                        <a:pt x="467290" y="328382"/>
                        <a:pt x="470201" y="331716"/>
                        <a:pt x="470201" y="335606"/>
                      </a:cubicBezTo>
                      <a:cubicBezTo>
                        <a:pt x="470201" y="339495"/>
                        <a:pt x="467290" y="342829"/>
                        <a:pt x="463893" y="342829"/>
                      </a:cubicBezTo>
                      <a:cubicBezTo>
                        <a:pt x="460497" y="342829"/>
                        <a:pt x="458070" y="339495"/>
                        <a:pt x="458070" y="335606"/>
                      </a:cubicBezTo>
                      <a:cubicBezTo>
                        <a:pt x="458070" y="331716"/>
                        <a:pt x="460497" y="328382"/>
                        <a:pt x="463893" y="328382"/>
                      </a:cubicBezTo>
                      <a:close/>
                      <a:moveTo>
                        <a:pt x="444969" y="328382"/>
                      </a:moveTo>
                      <a:cubicBezTo>
                        <a:pt x="448365" y="328382"/>
                        <a:pt x="451277" y="331716"/>
                        <a:pt x="451277" y="335606"/>
                      </a:cubicBezTo>
                      <a:cubicBezTo>
                        <a:pt x="451277" y="339495"/>
                        <a:pt x="448365" y="342829"/>
                        <a:pt x="444969" y="342829"/>
                      </a:cubicBezTo>
                      <a:cubicBezTo>
                        <a:pt x="441572" y="342829"/>
                        <a:pt x="438661" y="339495"/>
                        <a:pt x="438661" y="335606"/>
                      </a:cubicBezTo>
                      <a:cubicBezTo>
                        <a:pt x="438661" y="331716"/>
                        <a:pt x="441572" y="328382"/>
                        <a:pt x="444969" y="328382"/>
                      </a:cubicBezTo>
                      <a:close/>
                      <a:moveTo>
                        <a:pt x="426044" y="328382"/>
                      </a:moveTo>
                      <a:cubicBezTo>
                        <a:pt x="429441" y="328382"/>
                        <a:pt x="431867" y="331716"/>
                        <a:pt x="431867" y="335606"/>
                      </a:cubicBezTo>
                      <a:cubicBezTo>
                        <a:pt x="431867" y="339495"/>
                        <a:pt x="429441" y="342829"/>
                        <a:pt x="426044" y="342829"/>
                      </a:cubicBezTo>
                      <a:cubicBezTo>
                        <a:pt x="422647" y="342829"/>
                        <a:pt x="419736" y="339495"/>
                        <a:pt x="419736" y="335606"/>
                      </a:cubicBezTo>
                      <a:cubicBezTo>
                        <a:pt x="419736" y="331716"/>
                        <a:pt x="422647" y="328382"/>
                        <a:pt x="426044" y="328382"/>
                      </a:cubicBezTo>
                      <a:close/>
                      <a:moveTo>
                        <a:pt x="406634" y="328382"/>
                      </a:moveTo>
                      <a:cubicBezTo>
                        <a:pt x="410031" y="328382"/>
                        <a:pt x="412943" y="331716"/>
                        <a:pt x="412943" y="335606"/>
                      </a:cubicBezTo>
                      <a:cubicBezTo>
                        <a:pt x="412943" y="339495"/>
                        <a:pt x="410031" y="342829"/>
                        <a:pt x="406634" y="342829"/>
                      </a:cubicBezTo>
                      <a:cubicBezTo>
                        <a:pt x="403238" y="342829"/>
                        <a:pt x="400326" y="339495"/>
                        <a:pt x="400326" y="335606"/>
                      </a:cubicBezTo>
                      <a:cubicBezTo>
                        <a:pt x="400326" y="331716"/>
                        <a:pt x="403238" y="328382"/>
                        <a:pt x="406634" y="328382"/>
                      </a:cubicBezTo>
                      <a:close/>
                      <a:moveTo>
                        <a:pt x="368300" y="328382"/>
                      </a:moveTo>
                      <a:cubicBezTo>
                        <a:pt x="371697" y="328382"/>
                        <a:pt x="374608" y="331716"/>
                        <a:pt x="374608" y="335606"/>
                      </a:cubicBezTo>
                      <a:cubicBezTo>
                        <a:pt x="374608" y="339495"/>
                        <a:pt x="371697" y="342829"/>
                        <a:pt x="368300" y="342829"/>
                      </a:cubicBezTo>
                      <a:cubicBezTo>
                        <a:pt x="364903" y="342829"/>
                        <a:pt x="362477" y="339495"/>
                        <a:pt x="362477" y="335606"/>
                      </a:cubicBezTo>
                      <a:cubicBezTo>
                        <a:pt x="362477" y="331716"/>
                        <a:pt x="364903" y="328382"/>
                        <a:pt x="368300" y="328382"/>
                      </a:cubicBezTo>
                      <a:close/>
                      <a:moveTo>
                        <a:pt x="349376" y="328382"/>
                      </a:moveTo>
                      <a:cubicBezTo>
                        <a:pt x="352772" y="328382"/>
                        <a:pt x="355684" y="331716"/>
                        <a:pt x="355684" y="335606"/>
                      </a:cubicBezTo>
                      <a:cubicBezTo>
                        <a:pt x="355684" y="339495"/>
                        <a:pt x="352772" y="342829"/>
                        <a:pt x="349376" y="342829"/>
                      </a:cubicBezTo>
                      <a:cubicBezTo>
                        <a:pt x="345979" y="342829"/>
                        <a:pt x="343068" y="339495"/>
                        <a:pt x="343068" y="335606"/>
                      </a:cubicBezTo>
                      <a:cubicBezTo>
                        <a:pt x="343068" y="331716"/>
                        <a:pt x="345979" y="328382"/>
                        <a:pt x="349376" y="328382"/>
                      </a:cubicBezTo>
                      <a:close/>
                      <a:moveTo>
                        <a:pt x="329966" y="328382"/>
                      </a:moveTo>
                      <a:cubicBezTo>
                        <a:pt x="333363" y="328382"/>
                        <a:pt x="336274" y="331716"/>
                        <a:pt x="336274" y="335606"/>
                      </a:cubicBezTo>
                      <a:cubicBezTo>
                        <a:pt x="336274" y="339495"/>
                        <a:pt x="333363" y="342829"/>
                        <a:pt x="329966" y="342829"/>
                      </a:cubicBezTo>
                      <a:cubicBezTo>
                        <a:pt x="326569" y="342829"/>
                        <a:pt x="324143" y="339495"/>
                        <a:pt x="324143" y="335606"/>
                      </a:cubicBezTo>
                      <a:cubicBezTo>
                        <a:pt x="324143" y="331716"/>
                        <a:pt x="326569" y="328382"/>
                        <a:pt x="329966" y="328382"/>
                      </a:cubicBezTo>
                      <a:close/>
                      <a:moveTo>
                        <a:pt x="311041" y="328382"/>
                      </a:moveTo>
                      <a:cubicBezTo>
                        <a:pt x="314438" y="328382"/>
                        <a:pt x="317350" y="331716"/>
                        <a:pt x="317350" y="335606"/>
                      </a:cubicBezTo>
                      <a:cubicBezTo>
                        <a:pt x="317350" y="339495"/>
                        <a:pt x="314438" y="342829"/>
                        <a:pt x="311041" y="342829"/>
                      </a:cubicBezTo>
                      <a:cubicBezTo>
                        <a:pt x="307645" y="342829"/>
                        <a:pt x="304733" y="339495"/>
                        <a:pt x="304733" y="335606"/>
                      </a:cubicBezTo>
                      <a:cubicBezTo>
                        <a:pt x="304733" y="331716"/>
                        <a:pt x="307645" y="328382"/>
                        <a:pt x="311041" y="328382"/>
                      </a:cubicBezTo>
                      <a:close/>
                      <a:moveTo>
                        <a:pt x="292117" y="328382"/>
                      </a:moveTo>
                      <a:cubicBezTo>
                        <a:pt x="295514" y="328382"/>
                        <a:pt x="297940" y="331716"/>
                        <a:pt x="297940" y="335606"/>
                      </a:cubicBezTo>
                      <a:cubicBezTo>
                        <a:pt x="297940" y="339495"/>
                        <a:pt x="295514" y="342829"/>
                        <a:pt x="292117" y="342829"/>
                      </a:cubicBezTo>
                      <a:cubicBezTo>
                        <a:pt x="288720" y="342829"/>
                        <a:pt x="285809" y="339495"/>
                        <a:pt x="285809" y="335606"/>
                      </a:cubicBezTo>
                      <a:cubicBezTo>
                        <a:pt x="285809" y="331716"/>
                        <a:pt x="288720" y="328382"/>
                        <a:pt x="292117" y="328382"/>
                      </a:cubicBezTo>
                      <a:close/>
                      <a:moveTo>
                        <a:pt x="272707" y="328382"/>
                      </a:moveTo>
                      <a:cubicBezTo>
                        <a:pt x="276104" y="328382"/>
                        <a:pt x="279015" y="331716"/>
                        <a:pt x="279015" y="335606"/>
                      </a:cubicBezTo>
                      <a:cubicBezTo>
                        <a:pt x="279015" y="339495"/>
                        <a:pt x="276104" y="342829"/>
                        <a:pt x="272707" y="342829"/>
                      </a:cubicBezTo>
                      <a:cubicBezTo>
                        <a:pt x="269310" y="342829"/>
                        <a:pt x="266399" y="339495"/>
                        <a:pt x="266399" y="335606"/>
                      </a:cubicBezTo>
                      <a:cubicBezTo>
                        <a:pt x="266399" y="331716"/>
                        <a:pt x="269310" y="328382"/>
                        <a:pt x="272707" y="328382"/>
                      </a:cubicBezTo>
                      <a:close/>
                      <a:moveTo>
                        <a:pt x="253783" y="328382"/>
                      </a:moveTo>
                      <a:cubicBezTo>
                        <a:pt x="257179" y="328382"/>
                        <a:pt x="259606" y="331716"/>
                        <a:pt x="259606" y="335606"/>
                      </a:cubicBezTo>
                      <a:cubicBezTo>
                        <a:pt x="259606" y="339495"/>
                        <a:pt x="257179" y="342829"/>
                        <a:pt x="253783" y="342829"/>
                      </a:cubicBezTo>
                      <a:cubicBezTo>
                        <a:pt x="250386" y="342829"/>
                        <a:pt x="247475" y="339495"/>
                        <a:pt x="247475" y="335606"/>
                      </a:cubicBezTo>
                      <a:cubicBezTo>
                        <a:pt x="247475" y="331716"/>
                        <a:pt x="250386" y="328382"/>
                        <a:pt x="253783" y="328382"/>
                      </a:cubicBezTo>
                      <a:close/>
                      <a:moveTo>
                        <a:pt x="234373" y="328382"/>
                      </a:moveTo>
                      <a:cubicBezTo>
                        <a:pt x="237770" y="328382"/>
                        <a:pt x="240681" y="331716"/>
                        <a:pt x="240681" y="335606"/>
                      </a:cubicBezTo>
                      <a:cubicBezTo>
                        <a:pt x="240681" y="339495"/>
                        <a:pt x="237770" y="342829"/>
                        <a:pt x="234373" y="342829"/>
                      </a:cubicBezTo>
                      <a:cubicBezTo>
                        <a:pt x="230976" y="342829"/>
                        <a:pt x="228550" y="339495"/>
                        <a:pt x="228550" y="335606"/>
                      </a:cubicBezTo>
                      <a:cubicBezTo>
                        <a:pt x="228550" y="331716"/>
                        <a:pt x="230976" y="328382"/>
                        <a:pt x="234373" y="328382"/>
                      </a:cubicBezTo>
                      <a:close/>
                      <a:moveTo>
                        <a:pt x="215448" y="328382"/>
                      </a:moveTo>
                      <a:cubicBezTo>
                        <a:pt x="218845" y="328382"/>
                        <a:pt x="221757" y="331716"/>
                        <a:pt x="221757" y="335606"/>
                      </a:cubicBezTo>
                      <a:cubicBezTo>
                        <a:pt x="221757" y="339495"/>
                        <a:pt x="218845" y="342829"/>
                        <a:pt x="215448" y="342829"/>
                      </a:cubicBezTo>
                      <a:cubicBezTo>
                        <a:pt x="212052" y="342829"/>
                        <a:pt x="209140" y="339495"/>
                        <a:pt x="209140" y="335606"/>
                      </a:cubicBezTo>
                      <a:cubicBezTo>
                        <a:pt x="209140" y="331716"/>
                        <a:pt x="212052" y="328382"/>
                        <a:pt x="215448" y="328382"/>
                      </a:cubicBezTo>
                      <a:close/>
                      <a:moveTo>
                        <a:pt x="1191273" y="306712"/>
                      </a:moveTo>
                      <a:cubicBezTo>
                        <a:pt x="1194670" y="306712"/>
                        <a:pt x="1197096" y="310046"/>
                        <a:pt x="1197096" y="313936"/>
                      </a:cubicBezTo>
                      <a:cubicBezTo>
                        <a:pt x="1197096" y="317825"/>
                        <a:pt x="1194670" y="320603"/>
                        <a:pt x="1191273" y="320603"/>
                      </a:cubicBezTo>
                      <a:cubicBezTo>
                        <a:pt x="1187392" y="320603"/>
                        <a:pt x="1184965" y="317825"/>
                        <a:pt x="1184965" y="313936"/>
                      </a:cubicBezTo>
                      <a:cubicBezTo>
                        <a:pt x="1184965" y="310046"/>
                        <a:pt x="1187392" y="306712"/>
                        <a:pt x="1191273" y="306712"/>
                      </a:cubicBezTo>
                      <a:close/>
                      <a:moveTo>
                        <a:pt x="1171864" y="306712"/>
                      </a:moveTo>
                      <a:cubicBezTo>
                        <a:pt x="1175260" y="306712"/>
                        <a:pt x="1178172" y="310046"/>
                        <a:pt x="1178172" y="313936"/>
                      </a:cubicBezTo>
                      <a:cubicBezTo>
                        <a:pt x="1178172" y="317825"/>
                        <a:pt x="1175260" y="320603"/>
                        <a:pt x="1171864" y="320603"/>
                      </a:cubicBezTo>
                      <a:cubicBezTo>
                        <a:pt x="1168467" y="320603"/>
                        <a:pt x="1165556" y="317825"/>
                        <a:pt x="1165556" y="313936"/>
                      </a:cubicBezTo>
                      <a:cubicBezTo>
                        <a:pt x="1165556" y="310046"/>
                        <a:pt x="1168467" y="306712"/>
                        <a:pt x="1171864" y="306712"/>
                      </a:cubicBezTo>
                      <a:close/>
                      <a:moveTo>
                        <a:pt x="1152939" y="306712"/>
                      </a:moveTo>
                      <a:cubicBezTo>
                        <a:pt x="1156336" y="306712"/>
                        <a:pt x="1158762" y="310046"/>
                        <a:pt x="1158762" y="313936"/>
                      </a:cubicBezTo>
                      <a:cubicBezTo>
                        <a:pt x="1158762" y="317825"/>
                        <a:pt x="1156336" y="320603"/>
                        <a:pt x="1152939" y="320603"/>
                      </a:cubicBezTo>
                      <a:cubicBezTo>
                        <a:pt x="1149543" y="320603"/>
                        <a:pt x="1146631" y="317825"/>
                        <a:pt x="1146631" y="313936"/>
                      </a:cubicBezTo>
                      <a:cubicBezTo>
                        <a:pt x="1146631" y="310046"/>
                        <a:pt x="1149543" y="306712"/>
                        <a:pt x="1152939" y="306712"/>
                      </a:cubicBezTo>
                      <a:close/>
                      <a:moveTo>
                        <a:pt x="1133529" y="306712"/>
                      </a:moveTo>
                      <a:cubicBezTo>
                        <a:pt x="1136926" y="306712"/>
                        <a:pt x="1139838" y="310046"/>
                        <a:pt x="1139838" y="313936"/>
                      </a:cubicBezTo>
                      <a:cubicBezTo>
                        <a:pt x="1139838" y="317825"/>
                        <a:pt x="1136926" y="320603"/>
                        <a:pt x="1133529" y="320603"/>
                      </a:cubicBezTo>
                      <a:cubicBezTo>
                        <a:pt x="1130133" y="320603"/>
                        <a:pt x="1127221" y="317825"/>
                        <a:pt x="1127221" y="313936"/>
                      </a:cubicBezTo>
                      <a:cubicBezTo>
                        <a:pt x="1127221" y="310046"/>
                        <a:pt x="1130133" y="306712"/>
                        <a:pt x="1133529" y="306712"/>
                      </a:cubicBezTo>
                      <a:close/>
                      <a:moveTo>
                        <a:pt x="1114605" y="306712"/>
                      </a:moveTo>
                      <a:cubicBezTo>
                        <a:pt x="1118002" y="306712"/>
                        <a:pt x="1120913" y="310046"/>
                        <a:pt x="1120913" y="313936"/>
                      </a:cubicBezTo>
                      <a:cubicBezTo>
                        <a:pt x="1120913" y="317825"/>
                        <a:pt x="1118002" y="320603"/>
                        <a:pt x="1114605" y="320603"/>
                      </a:cubicBezTo>
                      <a:cubicBezTo>
                        <a:pt x="1111208" y="320603"/>
                        <a:pt x="1108297" y="317825"/>
                        <a:pt x="1108297" y="313936"/>
                      </a:cubicBezTo>
                      <a:cubicBezTo>
                        <a:pt x="1108297" y="310046"/>
                        <a:pt x="1111208" y="306712"/>
                        <a:pt x="1114605" y="306712"/>
                      </a:cubicBezTo>
                      <a:close/>
                      <a:moveTo>
                        <a:pt x="1095195" y="306712"/>
                      </a:moveTo>
                      <a:cubicBezTo>
                        <a:pt x="1098592" y="306712"/>
                        <a:pt x="1101503" y="310046"/>
                        <a:pt x="1101503" y="313936"/>
                      </a:cubicBezTo>
                      <a:cubicBezTo>
                        <a:pt x="1101503" y="317825"/>
                        <a:pt x="1098592" y="320603"/>
                        <a:pt x="1095195" y="320603"/>
                      </a:cubicBezTo>
                      <a:cubicBezTo>
                        <a:pt x="1091799" y="320603"/>
                        <a:pt x="1089372" y="317825"/>
                        <a:pt x="1089372" y="313936"/>
                      </a:cubicBezTo>
                      <a:cubicBezTo>
                        <a:pt x="1089372" y="310046"/>
                        <a:pt x="1091799" y="306712"/>
                        <a:pt x="1095195" y="306712"/>
                      </a:cubicBezTo>
                      <a:close/>
                      <a:moveTo>
                        <a:pt x="1076271" y="306712"/>
                      </a:moveTo>
                      <a:cubicBezTo>
                        <a:pt x="1079667" y="306712"/>
                        <a:pt x="1082579" y="310046"/>
                        <a:pt x="1082579" y="313936"/>
                      </a:cubicBezTo>
                      <a:cubicBezTo>
                        <a:pt x="1082579" y="317825"/>
                        <a:pt x="1079667" y="320603"/>
                        <a:pt x="1076271" y="320603"/>
                      </a:cubicBezTo>
                      <a:cubicBezTo>
                        <a:pt x="1072874" y="320603"/>
                        <a:pt x="1069963" y="317825"/>
                        <a:pt x="1069963" y="313936"/>
                      </a:cubicBezTo>
                      <a:cubicBezTo>
                        <a:pt x="1069963" y="310046"/>
                        <a:pt x="1072874" y="306712"/>
                        <a:pt x="1076271" y="306712"/>
                      </a:cubicBezTo>
                      <a:close/>
                      <a:moveTo>
                        <a:pt x="1057346" y="306712"/>
                      </a:moveTo>
                      <a:cubicBezTo>
                        <a:pt x="1060743" y="306712"/>
                        <a:pt x="1063169" y="310046"/>
                        <a:pt x="1063169" y="313936"/>
                      </a:cubicBezTo>
                      <a:cubicBezTo>
                        <a:pt x="1063169" y="317825"/>
                        <a:pt x="1060743" y="320603"/>
                        <a:pt x="1057346" y="320603"/>
                      </a:cubicBezTo>
                      <a:cubicBezTo>
                        <a:pt x="1053464" y="320603"/>
                        <a:pt x="1051038" y="317825"/>
                        <a:pt x="1051038" y="313936"/>
                      </a:cubicBezTo>
                      <a:cubicBezTo>
                        <a:pt x="1051038" y="310046"/>
                        <a:pt x="1053464" y="306712"/>
                        <a:pt x="1057346" y="306712"/>
                      </a:cubicBezTo>
                      <a:close/>
                      <a:moveTo>
                        <a:pt x="1037936" y="306712"/>
                      </a:moveTo>
                      <a:cubicBezTo>
                        <a:pt x="1041333" y="306712"/>
                        <a:pt x="1044245" y="310046"/>
                        <a:pt x="1044245" y="313936"/>
                      </a:cubicBezTo>
                      <a:cubicBezTo>
                        <a:pt x="1044245" y="317825"/>
                        <a:pt x="1041333" y="320603"/>
                        <a:pt x="1037936" y="320603"/>
                      </a:cubicBezTo>
                      <a:cubicBezTo>
                        <a:pt x="1034540" y="320603"/>
                        <a:pt x="1031628" y="317825"/>
                        <a:pt x="1031628" y="313936"/>
                      </a:cubicBezTo>
                      <a:cubicBezTo>
                        <a:pt x="1031628" y="310046"/>
                        <a:pt x="1034540" y="306712"/>
                        <a:pt x="1037936" y="306712"/>
                      </a:cubicBezTo>
                      <a:close/>
                      <a:moveTo>
                        <a:pt x="1019012" y="306712"/>
                      </a:moveTo>
                      <a:cubicBezTo>
                        <a:pt x="1022409" y="306712"/>
                        <a:pt x="1024835" y="310046"/>
                        <a:pt x="1024835" y="313936"/>
                      </a:cubicBezTo>
                      <a:cubicBezTo>
                        <a:pt x="1024835" y="317825"/>
                        <a:pt x="1022409" y="320603"/>
                        <a:pt x="1019012" y="320603"/>
                      </a:cubicBezTo>
                      <a:cubicBezTo>
                        <a:pt x="1015615" y="320603"/>
                        <a:pt x="1012704" y="317825"/>
                        <a:pt x="1012704" y="313936"/>
                      </a:cubicBezTo>
                      <a:cubicBezTo>
                        <a:pt x="1012704" y="310046"/>
                        <a:pt x="1015615" y="306712"/>
                        <a:pt x="1019012" y="306712"/>
                      </a:cubicBezTo>
                      <a:close/>
                      <a:moveTo>
                        <a:pt x="999602" y="306712"/>
                      </a:moveTo>
                      <a:cubicBezTo>
                        <a:pt x="1002999" y="306712"/>
                        <a:pt x="1005910" y="310046"/>
                        <a:pt x="1005910" y="313936"/>
                      </a:cubicBezTo>
                      <a:cubicBezTo>
                        <a:pt x="1005910" y="317825"/>
                        <a:pt x="1002999" y="320603"/>
                        <a:pt x="999602" y="320603"/>
                      </a:cubicBezTo>
                      <a:cubicBezTo>
                        <a:pt x="996206" y="320603"/>
                        <a:pt x="993779" y="317825"/>
                        <a:pt x="993779" y="313936"/>
                      </a:cubicBezTo>
                      <a:cubicBezTo>
                        <a:pt x="993779" y="310046"/>
                        <a:pt x="996206" y="306712"/>
                        <a:pt x="999602" y="306712"/>
                      </a:cubicBezTo>
                      <a:close/>
                      <a:moveTo>
                        <a:pt x="980678" y="306712"/>
                      </a:moveTo>
                      <a:cubicBezTo>
                        <a:pt x="984074" y="306712"/>
                        <a:pt x="986986" y="310046"/>
                        <a:pt x="986986" y="313936"/>
                      </a:cubicBezTo>
                      <a:cubicBezTo>
                        <a:pt x="986986" y="317825"/>
                        <a:pt x="984074" y="320603"/>
                        <a:pt x="980678" y="320603"/>
                      </a:cubicBezTo>
                      <a:cubicBezTo>
                        <a:pt x="977281" y="320603"/>
                        <a:pt x="974370" y="317825"/>
                        <a:pt x="974370" y="313936"/>
                      </a:cubicBezTo>
                      <a:cubicBezTo>
                        <a:pt x="974370" y="310046"/>
                        <a:pt x="977281" y="306712"/>
                        <a:pt x="980678" y="306712"/>
                      </a:cubicBezTo>
                      <a:close/>
                      <a:moveTo>
                        <a:pt x="961268" y="306712"/>
                      </a:moveTo>
                      <a:cubicBezTo>
                        <a:pt x="964665" y="306712"/>
                        <a:pt x="967576" y="310046"/>
                        <a:pt x="967576" y="313936"/>
                      </a:cubicBezTo>
                      <a:cubicBezTo>
                        <a:pt x="967576" y="317825"/>
                        <a:pt x="964665" y="320603"/>
                        <a:pt x="961268" y="320603"/>
                      </a:cubicBezTo>
                      <a:cubicBezTo>
                        <a:pt x="957871" y="320603"/>
                        <a:pt x="955445" y="317825"/>
                        <a:pt x="955445" y="313936"/>
                      </a:cubicBezTo>
                      <a:cubicBezTo>
                        <a:pt x="955445" y="310046"/>
                        <a:pt x="957871" y="306712"/>
                        <a:pt x="961268" y="306712"/>
                      </a:cubicBezTo>
                      <a:close/>
                      <a:moveTo>
                        <a:pt x="942343" y="306712"/>
                      </a:moveTo>
                      <a:cubicBezTo>
                        <a:pt x="945740" y="306712"/>
                        <a:pt x="948652" y="310046"/>
                        <a:pt x="948652" y="313936"/>
                      </a:cubicBezTo>
                      <a:cubicBezTo>
                        <a:pt x="948652" y="317825"/>
                        <a:pt x="945740" y="320603"/>
                        <a:pt x="942343" y="320603"/>
                      </a:cubicBezTo>
                      <a:cubicBezTo>
                        <a:pt x="938947" y="320603"/>
                        <a:pt x="936035" y="317825"/>
                        <a:pt x="936035" y="313936"/>
                      </a:cubicBezTo>
                      <a:cubicBezTo>
                        <a:pt x="936035" y="310046"/>
                        <a:pt x="938947" y="306712"/>
                        <a:pt x="942343" y="306712"/>
                      </a:cubicBezTo>
                      <a:close/>
                      <a:moveTo>
                        <a:pt x="923419" y="306712"/>
                      </a:moveTo>
                      <a:cubicBezTo>
                        <a:pt x="926816" y="306712"/>
                        <a:pt x="929242" y="310046"/>
                        <a:pt x="929242" y="313936"/>
                      </a:cubicBezTo>
                      <a:cubicBezTo>
                        <a:pt x="929242" y="317825"/>
                        <a:pt x="926816" y="320603"/>
                        <a:pt x="923419" y="320603"/>
                      </a:cubicBezTo>
                      <a:cubicBezTo>
                        <a:pt x="920022" y="320603"/>
                        <a:pt x="917111" y="317825"/>
                        <a:pt x="917111" y="313936"/>
                      </a:cubicBezTo>
                      <a:cubicBezTo>
                        <a:pt x="917111" y="310046"/>
                        <a:pt x="920022" y="306712"/>
                        <a:pt x="923419" y="306712"/>
                      </a:cubicBezTo>
                      <a:close/>
                      <a:moveTo>
                        <a:pt x="904009" y="306712"/>
                      </a:moveTo>
                      <a:cubicBezTo>
                        <a:pt x="907406" y="306712"/>
                        <a:pt x="910317" y="310046"/>
                        <a:pt x="910317" y="313936"/>
                      </a:cubicBezTo>
                      <a:cubicBezTo>
                        <a:pt x="910317" y="317825"/>
                        <a:pt x="907406" y="320603"/>
                        <a:pt x="904009" y="320603"/>
                      </a:cubicBezTo>
                      <a:cubicBezTo>
                        <a:pt x="900613" y="320603"/>
                        <a:pt x="897701" y="317825"/>
                        <a:pt x="897701" y="313936"/>
                      </a:cubicBezTo>
                      <a:cubicBezTo>
                        <a:pt x="897701" y="310046"/>
                        <a:pt x="900613" y="306712"/>
                        <a:pt x="904009" y="306712"/>
                      </a:cubicBezTo>
                      <a:close/>
                      <a:moveTo>
                        <a:pt x="885085" y="306712"/>
                      </a:moveTo>
                      <a:cubicBezTo>
                        <a:pt x="888481" y="306712"/>
                        <a:pt x="890908" y="310046"/>
                        <a:pt x="890908" y="313936"/>
                      </a:cubicBezTo>
                      <a:cubicBezTo>
                        <a:pt x="890908" y="317825"/>
                        <a:pt x="888481" y="320603"/>
                        <a:pt x="885085" y="320603"/>
                      </a:cubicBezTo>
                      <a:cubicBezTo>
                        <a:pt x="881688" y="320603"/>
                        <a:pt x="878777" y="317825"/>
                        <a:pt x="878777" y="313936"/>
                      </a:cubicBezTo>
                      <a:cubicBezTo>
                        <a:pt x="878777" y="310046"/>
                        <a:pt x="881688" y="306712"/>
                        <a:pt x="885085" y="306712"/>
                      </a:cubicBezTo>
                      <a:close/>
                      <a:moveTo>
                        <a:pt x="865675" y="306712"/>
                      </a:moveTo>
                      <a:cubicBezTo>
                        <a:pt x="869072" y="306712"/>
                        <a:pt x="871983" y="310046"/>
                        <a:pt x="871983" y="313936"/>
                      </a:cubicBezTo>
                      <a:cubicBezTo>
                        <a:pt x="871983" y="317825"/>
                        <a:pt x="869072" y="320603"/>
                        <a:pt x="865675" y="320603"/>
                      </a:cubicBezTo>
                      <a:cubicBezTo>
                        <a:pt x="862278" y="320603"/>
                        <a:pt x="859852" y="317825"/>
                        <a:pt x="859852" y="313936"/>
                      </a:cubicBezTo>
                      <a:cubicBezTo>
                        <a:pt x="859852" y="310046"/>
                        <a:pt x="862278" y="306712"/>
                        <a:pt x="865675" y="306712"/>
                      </a:cubicBezTo>
                      <a:close/>
                      <a:moveTo>
                        <a:pt x="846750" y="306712"/>
                      </a:moveTo>
                      <a:cubicBezTo>
                        <a:pt x="850147" y="306712"/>
                        <a:pt x="853059" y="310046"/>
                        <a:pt x="853059" y="313936"/>
                      </a:cubicBezTo>
                      <a:cubicBezTo>
                        <a:pt x="853059" y="317825"/>
                        <a:pt x="850147" y="320603"/>
                        <a:pt x="846750" y="320603"/>
                      </a:cubicBezTo>
                      <a:cubicBezTo>
                        <a:pt x="843354" y="320603"/>
                        <a:pt x="840442" y="317825"/>
                        <a:pt x="840442" y="313936"/>
                      </a:cubicBezTo>
                      <a:cubicBezTo>
                        <a:pt x="840442" y="310046"/>
                        <a:pt x="843354" y="306712"/>
                        <a:pt x="846750" y="306712"/>
                      </a:cubicBezTo>
                      <a:close/>
                      <a:moveTo>
                        <a:pt x="808416" y="306712"/>
                      </a:moveTo>
                      <a:cubicBezTo>
                        <a:pt x="811813" y="306712"/>
                        <a:pt x="814724" y="310046"/>
                        <a:pt x="814724" y="313936"/>
                      </a:cubicBezTo>
                      <a:cubicBezTo>
                        <a:pt x="814724" y="317825"/>
                        <a:pt x="811813" y="320603"/>
                        <a:pt x="808416" y="320603"/>
                      </a:cubicBezTo>
                      <a:cubicBezTo>
                        <a:pt x="805020" y="320603"/>
                        <a:pt x="802108" y="317825"/>
                        <a:pt x="802108" y="313936"/>
                      </a:cubicBezTo>
                      <a:cubicBezTo>
                        <a:pt x="802108" y="310046"/>
                        <a:pt x="805020" y="306712"/>
                        <a:pt x="808416" y="306712"/>
                      </a:cubicBezTo>
                      <a:close/>
                      <a:moveTo>
                        <a:pt x="521637" y="306712"/>
                      </a:moveTo>
                      <a:cubicBezTo>
                        <a:pt x="525034" y="306712"/>
                        <a:pt x="527460" y="310046"/>
                        <a:pt x="527460" y="313936"/>
                      </a:cubicBezTo>
                      <a:cubicBezTo>
                        <a:pt x="527460" y="317825"/>
                        <a:pt x="525034" y="320603"/>
                        <a:pt x="521637" y="320603"/>
                      </a:cubicBezTo>
                      <a:cubicBezTo>
                        <a:pt x="518241" y="320603"/>
                        <a:pt x="515329" y="317825"/>
                        <a:pt x="515329" y="313936"/>
                      </a:cubicBezTo>
                      <a:cubicBezTo>
                        <a:pt x="515329" y="310046"/>
                        <a:pt x="518241" y="306712"/>
                        <a:pt x="521637" y="306712"/>
                      </a:cubicBezTo>
                      <a:close/>
                      <a:moveTo>
                        <a:pt x="502227" y="306712"/>
                      </a:moveTo>
                      <a:cubicBezTo>
                        <a:pt x="505624" y="306712"/>
                        <a:pt x="508536" y="310046"/>
                        <a:pt x="508536" y="313936"/>
                      </a:cubicBezTo>
                      <a:cubicBezTo>
                        <a:pt x="508536" y="317825"/>
                        <a:pt x="505624" y="320603"/>
                        <a:pt x="502227" y="320603"/>
                      </a:cubicBezTo>
                      <a:cubicBezTo>
                        <a:pt x="498831" y="320603"/>
                        <a:pt x="495919" y="317825"/>
                        <a:pt x="495919" y="313936"/>
                      </a:cubicBezTo>
                      <a:cubicBezTo>
                        <a:pt x="495919" y="310046"/>
                        <a:pt x="498831" y="306712"/>
                        <a:pt x="502227" y="306712"/>
                      </a:cubicBezTo>
                      <a:close/>
                      <a:moveTo>
                        <a:pt x="483303" y="306712"/>
                      </a:moveTo>
                      <a:cubicBezTo>
                        <a:pt x="486700" y="306712"/>
                        <a:pt x="489611" y="310046"/>
                        <a:pt x="489611" y="313936"/>
                      </a:cubicBezTo>
                      <a:cubicBezTo>
                        <a:pt x="489611" y="317825"/>
                        <a:pt x="486700" y="320603"/>
                        <a:pt x="483303" y="320603"/>
                      </a:cubicBezTo>
                      <a:cubicBezTo>
                        <a:pt x="479906" y="320603"/>
                        <a:pt x="476995" y="317825"/>
                        <a:pt x="476995" y="313936"/>
                      </a:cubicBezTo>
                      <a:cubicBezTo>
                        <a:pt x="476995" y="310046"/>
                        <a:pt x="479906" y="306712"/>
                        <a:pt x="483303" y="306712"/>
                      </a:cubicBezTo>
                      <a:close/>
                      <a:moveTo>
                        <a:pt x="463893" y="306712"/>
                      </a:moveTo>
                      <a:cubicBezTo>
                        <a:pt x="467290" y="306712"/>
                        <a:pt x="470201" y="310046"/>
                        <a:pt x="470201" y="313936"/>
                      </a:cubicBezTo>
                      <a:cubicBezTo>
                        <a:pt x="470201" y="317825"/>
                        <a:pt x="467290" y="320603"/>
                        <a:pt x="463893" y="320603"/>
                      </a:cubicBezTo>
                      <a:cubicBezTo>
                        <a:pt x="460497" y="320603"/>
                        <a:pt x="458070" y="317825"/>
                        <a:pt x="458070" y="313936"/>
                      </a:cubicBezTo>
                      <a:cubicBezTo>
                        <a:pt x="458070" y="310046"/>
                        <a:pt x="460497" y="306712"/>
                        <a:pt x="463893" y="306712"/>
                      </a:cubicBezTo>
                      <a:close/>
                      <a:moveTo>
                        <a:pt x="444969" y="306712"/>
                      </a:moveTo>
                      <a:cubicBezTo>
                        <a:pt x="448365" y="306712"/>
                        <a:pt x="451277" y="310046"/>
                        <a:pt x="451277" y="313936"/>
                      </a:cubicBezTo>
                      <a:cubicBezTo>
                        <a:pt x="451277" y="317825"/>
                        <a:pt x="448365" y="320603"/>
                        <a:pt x="444969" y="320603"/>
                      </a:cubicBezTo>
                      <a:cubicBezTo>
                        <a:pt x="441572" y="320603"/>
                        <a:pt x="438661" y="317825"/>
                        <a:pt x="438661" y="313936"/>
                      </a:cubicBezTo>
                      <a:cubicBezTo>
                        <a:pt x="438661" y="310046"/>
                        <a:pt x="441572" y="306712"/>
                        <a:pt x="444969" y="306712"/>
                      </a:cubicBezTo>
                      <a:close/>
                      <a:moveTo>
                        <a:pt x="426044" y="306712"/>
                      </a:moveTo>
                      <a:cubicBezTo>
                        <a:pt x="429441" y="306712"/>
                        <a:pt x="431867" y="310046"/>
                        <a:pt x="431867" y="313936"/>
                      </a:cubicBezTo>
                      <a:cubicBezTo>
                        <a:pt x="431867" y="317825"/>
                        <a:pt x="429441" y="320603"/>
                        <a:pt x="426044" y="320603"/>
                      </a:cubicBezTo>
                      <a:cubicBezTo>
                        <a:pt x="422647" y="320603"/>
                        <a:pt x="419736" y="317825"/>
                        <a:pt x="419736" y="313936"/>
                      </a:cubicBezTo>
                      <a:cubicBezTo>
                        <a:pt x="419736" y="310046"/>
                        <a:pt x="422647" y="306712"/>
                        <a:pt x="426044" y="306712"/>
                      </a:cubicBezTo>
                      <a:close/>
                      <a:moveTo>
                        <a:pt x="406634" y="306712"/>
                      </a:moveTo>
                      <a:cubicBezTo>
                        <a:pt x="410031" y="306712"/>
                        <a:pt x="412943" y="310046"/>
                        <a:pt x="412943" y="313936"/>
                      </a:cubicBezTo>
                      <a:cubicBezTo>
                        <a:pt x="412943" y="317825"/>
                        <a:pt x="410031" y="320603"/>
                        <a:pt x="406634" y="320603"/>
                      </a:cubicBezTo>
                      <a:cubicBezTo>
                        <a:pt x="403238" y="320603"/>
                        <a:pt x="400326" y="317825"/>
                        <a:pt x="400326" y="313936"/>
                      </a:cubicBezTo>
                      <a:cubicBezTo>
                        <a:pt x="400326" y="310046"/>
                        <a:pt x="403238" y="306712"/>
                        <a:pt x="406634" y="306712"/>
                      </a:cubicBezTo>
                      <a:close/>
                      <a:moveTo>
                        <a:pt x="387710" y="306712"/>
                      </a:moveTo>
                      <a:cubicBezTo>
                        <a:pt x="391107" y="306712"/>
                        <a:pt x="393533" y="310046"/>
                        <a:pt x="393533" y="313936"/>
                      </a:cubicBezTo>
                      <a:cubicBezTo>
                        <a:pt x="393533" y="317825"/>
                        <a:pt x="391107" y="320603"/>
                        <a:pt x="387710" y="320603"/>
                      </a:cubicBezTo>
                      <a:cubicBezTo>
                        <a:pt x="384313" y="320603"/>
                        <a:pt x="381402" y="317825"/>
                        <a:pt x="381402" y="313936"/>
                      </a:cubicBezTo>
                      <a:cubicBezTo>
                        <a:pt x="381402" y="310046"/>
                        <a:pt x="384313" y="306712"/>
                        <a:pt x="387710" y="306712"/>
                      </a:cubicBezTo>
                      <a:close/>
                      <a:moveTo>
                        <a:pt x="368300" y="306712"/>
                      </a:moveTo>
                      <a:cubicBezTo>
                        <a:pt x="371697" y="306712"/>
                        <a:pt x="374608" y="310046"/>
                        <a:pt x="374608" y="313936"/>
                      </a:cubicBezTo>
                      <a:cubicBezTo>
                        <a:pt x="374608" y="317825"/>
                        <a:pt x="371697" y="320603"/>
                        <a:pt x="368300" y="320603"/>
                      </a:cubicBezTo>
                      <a:cubicBezTo>
                        <a:pt x="364903" y="320603"/>
                        <a:pt x="362477" y="317825"/>
                        <a:pt x="362477" y="313936"/>
                      </a:cubicBezTo>
                      <a:cubicBezTo>
                        <a:pt x="362477" y="310046"/>
                        <a:pt x="364903" y="306712"/>
                        <a:pt x="368300" y="306712"/>
                      </a:cubicBezTo>
                      <a:close/>
                      <a:moveTo>
                        <a:pt x="349376" y="306712"/>
                      </a:moveTo>
                      <a:cubicBezTo>
                        <a:pt x="352772" y="306712"/>
                        <a:pt x="355684" y="310046"/>
                        <a:pt x="355684" y="313936"/>
                      </a:cubicBezTo>
                      <a:cubicBezTo>
                        <a:pt x="355684" y="317825"/>
                        <a:pt x="352772" y="320603"/>
                        <a:pt x="349376" y="320603"/>
                      </a:cubicBezTo>
                      <a:cubicBezTo>
                        <a:pt x="345979" y="320603"/>
                        <a:pt x="343068" y="317825"/>
                        <a:pt x="343068" y="313936"/>
                      </a:cubicBezTo>
                      <a:cubicBezTo>
                        <a:pt x="343068" y="310046"/>
                        <a:pt x="345979" y="306712"/>
                        <a:pt x="349376" y="306712"/>
                      </a:cubicBezTo>
                      <a:close/>
                      <a:moveTo>
                        <a:pt x="329966" y="306712"/>
                      </a:moveTo>
                      <a:cubicBezTo>
                        <a:pt x="333363" y="306712"/>
                        <a:pt x="336274" y="310046"/>
                        <a:pt x="336274" y="313936"/>
                      </a:cubicBezTo>
                      <a:cubicBezTo>
                        <a:pt x="336274" y="317825"/>
                        <a:pt x="333363" y="320603"/>
                        <a:pt x="329966" y="320603"/>
                      </a:cubicBezTo>
                      <a:cubicBezTo>
                        <a:pt x="326569" y="320603"/>
                        <a:pt x="324143" y="317825"/>
                        <a:pt x="324143" y="313936"/>
                      </a:cubicBezTo>
                      <a:cubicBezTo>
                        <a:pt x="324143" y="310046"/>
                        <a:pt x="326569" y="306712"/>
                        <a:pt x="329966" y="306712"/>
                      </a:cubicBezTo>
                      <a:close/>
                      <a:moveTo>
                        <a:pt x="311041" y="306712"/>
                      </a:moveTo>
                      <a:cubicBezTo>
                        <a:pt x="314438" y="306712"/>
                        <a:pt x="317350" y="310046"/>
                        <a:pt x="317350" y="313936"/>
                      </a:cubicBezTo>
                      <a:cubicBezTo>
                        <a:pt x="317350" y="317825"/>
                        <a:pt x="314438" y="320603"/>
                        <a:pt x="311041" y="320603"/>
                      </a:cubicBezTo>
                      <a:cubicBezTo>
                        <a:pt x="307645" y="320603"/>
                        <a:pt x="304733" y="317825"/>
                        <a:pt x="304733" y="313936"/>
                      </a:cubicBezTo>
                      <a:cubicBezTo>
                        <a:pt x="304733" y="310046"/>
                        <a:pt x="307645" y="306712"/>
                        <a:pt x="311041" y="306712"/>
                      </a:cubicBezTo>
                      <a:close/>
                      <a:moveTo>
                        <a:pt x="292117" y="306712"/>
                      </a:moveTo>
                      <a:cubicBezTo>
                        <a:pt x="295514" y="306712"/>
                        <a:pt x="297940" y="310046"/>
                        <a:pt x="297940" y="313936"/>
                      </a:cubicBezTo>
                      <a:cubicBezTo>
                        <a:pt x="297940" y="317825"/>
                        <a:pt x="295514" y="320603"/>
                        <a:pt x="292117" y="320603"/>
                      </a:cubicBezTo>
                      <a:cubicBezTo>
                        <a:pt x="288720" y="320603"/>
                        <a:pt x="285809" y="317825"/>
                        <a:pt x="285809" y="313936"/>
                      </a:cubicBezTo>
                      <a:cubicBezTo>
                        <a:pt x="285809" y="310046"/>
                        <a:pt x="288720" y="306712"/>
                        <a:pt x="292117" y="306712"/>
                      </a:cubicBezTo>
                      <a:close/>
                      <a:moveTo>
                        <a:pt x="272707" y="306712"/>
                      </a:moveTo>
                      <a:cubicBezTo>
                        <a:pt x="276104" y="306712"/>
                        <a:pt x="279015" y="310046"/>
                        <a:pt x="279015" y="313936"/>
                      </a:cubicBezTo>
                      <a:cubicBezTo>
                        <a:pt x="279015" y="317825"/>
                        <a:pt x="276104" y="320603"/>
                        <a:pt x="272707" y="320603"/>
                      </a:cubicBezTo>
                      <a:cubicBezTo>
                        <a:pt x="269310" y="320603"/>
                        <a:pt x="266399" y="317825"/>
                        <a:pt x="266399" y="313936"/>
                      </a:cubicBezTo>
                      <a:cubicBezTo>
                        <a:pt x="266399" y="310046"/>
                        <a:pt x="269310" y="306712"/>
                        <a:pt x="272707" y="306712"/>
                      </a:cubicBezTo>
                      <a:close/>
                      <a:moveTo>
                        <a:pt x="253783" y="306712"/>
                      </a:moveTo>
                      <a:cubicBezTo>
                        <a:pt x="257179" y="306712"/>
                        <a:pt x="259606" y="310046"/>
                        <a:pt x="259606" y="313936"/>
                      </a:cubicBezTo>
                      <a:cubicBezTo>
                        <a:pt x="259606" y="317825"/>
                        <a:pt x="257179" y="320603"/>
                        <a:pt x="253783" y="320603"/>
                      </a:cubicBezTo>
                      <a:cubicBezTo>
                        <a:pt x="250386" y="320603"/>
                        <a:pt x="247475" y="317825"/>
                        <a:pt x="247475" y="313936"/>
                      </a:cubicBezTo>
                      <a:cubicBezTo>
                        <a:pt x="247475" y="310046"/>
                        <a:pt x="250386" y="306712"/>
                        <a:pt x="253783" y="306712"/>
                      </a:cubicBezTo>
                      <a:close/>
                      <a:moveTo>
                        <a:pt x="234373" y="306712"/>
                      </a:moveTo>
                      <a:cubicBezTo>
                        <a:pt x="237770" y="306712"/>
                        <a:pt x="240681" y="310046"/>
                        <a:pt x="240681" y="313936"/>
                      </a:cubicBezTo>
                      <a:cubicBezTo>
                        <a:pt x="240681" y="317825"/>
                        <a:pt x="237770" y="320603"/>
                        <a:pt x="234373" y="320603"/>
                      </a:cubicBezTo>
                      <a:cubicBezTo>
                        <a:pt x="230976" y="320603"/>
                        <a:pt x="228550" y="317825"/>
                        <a:pt x="228550" y="313936"/>
                      </a:cubicBezTo>
                      <a:cubicBezTo>
                        <a:pt x="228550" y="310046"/>
                        <a:pt x="230976" y="306712"/>
                        <a:pt x="234373" y="306712"/>
                      </a:cubicBezTo>
                      <a:close/>
                      <a:moveTo>
                        <a:pt x="215448" y="306712"/>
                      </a:moveTo>
                      <a:cubicBezTo>
                        <a:pt x="218845" y="306712"/>
                        <a:pt x="221757" y="310046"/>
                        <a:pt x="221757" y="313936"/>
                      </a:cubicBezTo>
                      <a:cubicBezTo>
                        <a:pt x="221757" y="317825"/>
                        <a:pt x="218845" y="320603"/>
                        <a:pt x="215448" y="320603"/>
                      </a:cubicBezTo>
                      <a:cubicBezTo>
                        <a:pt x="212052" y="320603"/>
                        <a:pt x="209140" y="317825"/>
                        <a:pt x="209140" y="313936"/>
                      </a:cubicBezTo>
                      <a:cubicBezTo>
                        <a:pt x="209140" y="310046"/>
                        <a:pt x="212052" y="306712"/>
                        <a:pt x="215448" y="306712"/>
                      </a:cubicBezTo>
                      <a:close/>
                      <a:moveTo>
                        <a:pt x="808416" y="285042"/>
                      </a:moveTo>
                      <a:cubicBezTo>
                        <a:pt x="811813" y="285042"/>
                        <a:pt x="814239" y="288376"/>
                        <a:pt x="814239" y="291710"/>
                      </a:cubicBezTo>
                      <a:cubicBezTo>
                        <a:pt x="814239" y="295600"/>
                        <a:pt x="811813" y="298378"/>
                        <a:pt x="808416" y="298378"/>
                      </a:cubicBezTo>
                      <a:cubicBezTo>
                        <a:pt x="805020" y="298378"/>
                        <a:pt x="802593" y="295600"/>
                        <a:pt x="802593" y="291710"/>
                      </a:cubicBezTo>
                      <a:cubicBezTo>
                        <a:pt x="802593" y="288376"/>
                        <a:pt x="805020" y="285042"/>
                        <a:pt x="808416" y="285042"/>
                      </a:cubicBezTo>
                      <a:close/>
                      <a:moveTo>
                        <a:pt x="1191273" y="284487"/>
                      </a:moveTo>
                      <a:cubicBezTo>
                        <a:pt x="1194670" y="284487"/>
                        <a:pt x="1197096" y="287821"/>
                        <a:pt x="1197096" y="291710"/>
                      </a:cubicBezTo>
                      <a:cubicBezTo>
                        <a:pt x="1197096" y="295600"/>
                        <a:pt x="1194670" y="298933"/>
                        <a:pt x="1191273" y="298933"/>
                      </a:cubicBezTo>
                      <a:cubicBezTo>
                        <a:pt x="1187392" y="298933"/>
                        <a:pt x="1184965" y="295600"/>
                        <a:pt x="1184965" y="291710"/>
                      </a:cubicBezTo>
                      <a:cubicBezTo>
                        <a:pt x="1184965" y="287821"/>
                        <a:pt x="1187392" y="284487"/>
                        <a:pt x="1191273" y="284487"/>
                      </a:cubicBezTo>
                      <a:close/>
                      <a:moveTo>
                        <a:pt x="1171864" y="284487"/>
                      </a:moveTo>
                      <a:cubicBezTo>
                        <a:pt x="1175260" y="284487"/>
                        <a:pt x="1178172" y="287821"/>
                        <a:pt x="1178172" y="291710"/>
                      </a:cubicBezTo>
                      <a:cubicBezTo>
                        <a:pt x="1178172" y="295600"/>
                        <a:pt x="1175260" y="298933"/>
                        <a:pt x="1171864" y="298933"/>
                      </a:cubicBezTo>
                      <a:cubicBezTo>
                        <a:pt x="1168467" y="298933"/>
                        <a:pt x="1165556" y="295600"/>
                        <a:pt x="1165556" y="291710"/>
                      </a:cubicBezTo>
                      <a:cubicBezTo>
                        <a:pt x="1165556" y="287821"/>
                        <a:pt x="1168467" y="284487"/>
                        <a:pt x="1171864" y="284487"/>
                      </a:cubicBezTo>
                      <a:close/>
                      <a:moveTo>
                        <a:pt x="1152939" y="284487"/>
                      </a:moveTo>
                      <a:cubicBezTo>
                        <a:pt x="1156336" y="284487"/>
                        <a:pt x="1158762" y="287821"/>
                        <a:pt x="1158762" y="291710"/>
                      </a:cubicBezTo>
                      <a:cubicBezTo>
                        <a:pt x="1158762" y="295600"/>
                        <a:pt x="1156336" y="298933"/>
                        <a:pt x="1152939" y="298933"/>
                      </a:cubicBezTo>
                      <a:cubicBezTo>
                        <a:pt x="1149543" y="298933"/>
                        <a:pt x="1146631" y="295600"/>
                        <a:pt x="1146631" y="291710"/>
                      </a:cubicBezTo>
                      <a:cubicBezTo>
                        <a:pt x="1146631" y="287821"/>
                        <a:pt x="1149543" y="284487"/>
                        <a:pt x="1152939" y="284487"/>
                      </a:cubicBezTo>
                      <a:close/>
                      <a:moveTo>
                        <a:pt x="1133529" y="284487"/>
                      </a:moveTo>
                      <a:cubicBezTo>
                        <a:pt x="1136926" y="284487"/>
                        <a:pt x="1139838" y="287821"/>
                        <a:pt x="1139838" y="291710"/>
                      </a:cubicBezTo>
                      <a:cubicBezTo>
                        <a:pt x="1139838" y="295600"/>
                        <a:pt x="1136926" y="298933"/>
                        <a:pt x="1133529" y="298933"/>
                      </a:cubicBezTo>
                      <a:cubicBezTo>
                        <a:pt x="1130133" y="298933"/>
                        <a:pt x="1127221" y="295600"/>
                        <a:pt x="1127221" y="291710"/>
                      </a:cubicBezTo>
                      <a:cubicBezTo>
                        <a:pt x="1127221" y="287821"/>
                        <a:pt x="1130133" y="284487"/>
                        <a:pt x="1133529" y="284487"/>
                      </a:cubicBezTo>
                      <a:close/>
                      <a:moveTo>
                        <a:pt x="1114605" y="284487"/>
                      </a:moveTo>
                      <a:cubicBezTo>
                        <a:pt x="1118002" y="284487"/>
                        <a:pt x="1120913" y="287821"/>
                        <a:pt x="1120913" y="291710"/>
                      </a:cubicBezTo>
                      <a:cubicBezTo>
                        <a:pt x="1120913" y="295600"/>
                        <a:pt x="1118002" y="298933"/>
                        <a:pt x="1114605" y="298933"/>
                      </a:cubicBezTo>
                      <a:cubicBezTo>
                        <a:pt x="1111208" y="298933"/>
                        <a:pt x="1108297" y="295600"/>
                        <a:pt x="1108297" y="291710"/>
                      </a:cubicBezTo>
                      <a:cubicBezTo>
                        <a:pt x="1108297" y="287821"/>
                        <a:pt x="1111208" y="284487"/>
                        <a:pt x="1114605" y="284487"/>
                      </a:cubicBezTo>
                      <a:close/>
                      <a:moveTo>
                        <a:pt x="1095195" y="284487"/>
                      </a:moveTo>
                      <a:cubicBezTo>
                        <a:pt x="1098592" y="284487"/>
                        <a:pt x="1101503" y="287821"/>
                        <a:pt x="1101503" y="291710"/>
                      </a:cubicBezTo>
                      <a:cubicBezTo>
                        <a:pt x="1101503" y="295600"/>
                        <a:pt x="1098592" y="298933"/>
                        <a:pt x="1095195" y="298933"/>
                      </a:cubicBezTo>
                      <a:cubicBezTo>
                        <a:pt x="1091799" y="298933"/>
                        <a:pt x="1089372" y="295600"/>
                        <a:pt x="1089372" y="291710"/>
                      </a:cubicBezTo>
                      <a:cubicBezTo>
                        <a:pt x="1089372" y="287821"/>
                        <a:pt x="1091799" y="284487"/>
                        <a:pt x="1095195" y="284487"/>
                      </a:cubicBezTo>
                      <a:close/>
                      <a:moveTo>
                        <a:pt x="1076271" y="284487"/>
                      </a:moveTo>
                      <a:cubicBezTo>
                        <a:pt x="1079667" y="284487"/>
                        <a:pt x="1082579" y="287821"/>
                        <a:pt x="1082579" y="291710"/>
                      </a:cubicBezTo>
                      <a:cubicBezTo>
                        <a:pt x="1082579" y="295600"/>
                        <a:pt x="1079667" y="298933"/>
                        <a:pt x="1076271" y="298933"/>
                      </a:cubicBezTo>
                      <a:cubicBezTo>
                        <a:pt x="1072874" y="298933"/>
                        <a:pt x="1069963" y="295600"/>
                        <a:pt x="1069963" y="291710"/>
                      </a:cubicBezTo>
                      <a:cubicBezTo>
                        <a:pt x="1069963" y="287821"/>
                        <a:pt x="1072874" y="284487"/>
                        <a:pt x="1076271" y="284487"/>
                      </a:cubicBezTo>
                      <a:close/>
                      <a:moveTo>
                        <a:pt x="1057346" y="284487"/>
                      </a:moveTo>
                      <a:cubicBezTo>
                        <a:pt x="1060743" y="284487"/>
                        <a:pt x="1063169" y="287821"/>
                        <a:pt x="1063169" y="291710"/>
                      </a:cubicBezTo>
                      <a:cubicBezTo>
                        <a:pt x="1063169" y="295600"/>
                        <a:pt x="1060743" y="298933"/>
                        <a:pt x="1057346" y="298933"/>
                      </a:cubicBezTo>
                      <a:cubicBezTo>
                        <a:pt x="1053464" y="298933"/>
                        <a:pt x="1051038" y="295600"/>
                        <a:pt x="1051038" y="291710"/>
                      </a:cubicBezTo>
                      <a:cubicBezTo>
                        <a:pt x="1051038" y="287821"/>
                        <a:pt x="1053464" y="284487"/>
                        <a:pt x="1057346" y="284487"/>
                      </a:cubicBezTo>
                      <a:close/>
                      <a:moveTo>
                        <a:pt x="1037936" y="284487"/>
                      </a:moveTo>
                      <a:cubicBezTo>
                        <a:pt x="1041333" y="284487"/>
                        <a:pt x="1044245" y="287821"/>
                        <a:pt x="1044245" y="291710"/>
                      </a:cubicBezTo>
                      <a:cubicBezTo>
                        <a:pt x="1044245" y="295600"/>
                        <a:pt x="1041333" y="298933"/>
                        <a:pt x="1037936" y="298933"/>
                      </a:cubicBezTo>
                      <a:cubicBezTo>
                        <a:pt x="1034540" y="298933"/>
                        <a:pt x="1031628" y="295600"/>
                        <a:pt x="1031628" y="291710"/>
                      </a:cubicBezTo>
                      <a:cubicBezTo>
                        <a:pt x="1031628" y="287821"/>
                        <a:pt x="1034540" y="284487"/>
                        <a:pt x="1037936" y="284487"/>
                      </a:cubicBezTo>
                      <a:close/>
                      <a:moveTo>
                        <a:pt x="1019012" y="284487"/>
                      </a:moveTo>
                      <a:cubicBezTo>
                        <a:pt x="1022409" y="284487"/>
                        <a:pt x="1024835" y="287821"/>
                        <a:pt x="1024835" y="291710"/>
                      </a:cubicBezTo>
                      <a:cubicBezTo>
                        <a:pt x="1024835" y="295600"/>
                        <a:pt x="1022409" y="298933"/>
                        <a:pt x="1019012" y="298933"/>
                      </a:cubicBezTo>
                      <a:cubicBezTo>
                        <a:pt x="1015615" y="298933"/>
                        <a:pt x="1012704" y="295600"/>
                        <a:pt x="1012704" y="291710"/>
                      </a:cubicBezTo>
                      <a:cubicBezTo>
                        <a:pt x="1012704" y="287821"/>
                        <a:pt x="1015615" y="284487"/>
                        <a:pt x="1019012" y="284487"/>
                      </a:cubicBezTo>
                      <a:close/>
                      <a:moveTo>
                        <a:pt x="999602" y="284487"/>
                      </a:moveTo>
                      <a:cubicBezTo>
                        <a:pt x="1002999" y="284487"/>
                        <a:pt x="1005910" y="287821"/>
                        <a:pt x="1005910" y="291710"/>
                      </a:cubicBezTo>
                      <a:cubicBezTo>
                        <a:pt x="1005910" y="295600"/>
                        <a:pt x="1002999" y="298933"/>
                        <a:pt x="999602" y="298933"/>
                      </a:cubicBezTo>
                      <a:cubicBezTo>
                        <a:pt x="996206" y="298933"/>
                        <a:pt x="993779" y="295600"/>
                        <a:pt x="993779" y="291710"/>
                      </a:cubicBezTo>
                      <a:cubicBezTo>
                        <a:pt x="993779" y="287821"/>
                        <a:pt x="996206" y="284487"/>
                        <a:pt x="999602" y="284487"/>
                      </a:cubicBezTo>
                      <a:close/>
                      <a:moveTo>
                        <a:pt x="980678" y="284487"/>
                      </a:moveTo>
                      <a:cubicBezTo>
                        <a:pt x="984074" y="284487"/>
                        <a:pt x="986986" y="287821"/>
                        <a:pt x="986986" y="291710"/>
                      </a:cubicBezTo>
                      <a:cubicBezTo>
                        <a:pt x="986986" y="295600"/>
                        <a:pt x="984074" y="298933"/>
                        <a:pt x="980678" y="298933"/>
                      </a:cubicBezTo>
                      <a:cubicBezTo>
                        <a:pt x="977281" y="298933"/>
                        <a:pt x="974370" y="295600"/>
                        <a:pt x="974370" y="291710"/>
                      </a:cubicBezTo>
                      <a:cubicBezTo>
                        <a:pt x="974370" y="287821"/>
                        <a:pt x="977281" y="284487"/>
                        <a:pt x="980678" y="284487"/>
                      </a:cubicBezTo>
                      <a:close/>
                      <a:moveTo>
                        <a:pt x="961268" y="284487"/>
                      </a:moveTo>
                      <a:cubicBezTo>
                        <a:pt x="964665" y="284487"/>
                        <a:pt x="967576" y="287821"/>
                        <a:pt x="967576" y="291710"/>
                      </a:cubicBezTo>
                      <a:cubicBezTo>
                        <a:pt x="967576" y="295600"/>
                        <a:pt x="964665" y="298933"/>
                        <a:pt x="961268" y="298933"/>
                      </a:cubicBezTo>
                      <a:cubicBezTo>
                        <a:pt x="957871" y="298933"/>
                        <a:pt x="955445" y="295600"/>
                        <a:pt x="955445" y="291710"/>
                      </a:cubicBezTo>
                      <a:cubicBezTo>
                        <a:pt x="955445" y="287821"/>
                        <a:pt x="957871" y="284487"/>
                        <a:pt x="961268" y="284487"/>
                      </a:cubicBezTo>
                      <a:close/>
                      <a:moveTo>
                        <a:pt x="942343" y="284487"/>
                      </a:moveTo>
                      <a:cubicBezTo>
                        <a:pt x="945740" y="284487"/>
                        <a:pt x="948652" y="287821"/>
                        <a:pt x="948652" y="291710"/>
                      </a:cubicBezTo>
                      <a:cubicBezTo>
                        <a:pt x="948652" y="295600"/>
                        <a:pt x="945740" y="298933"/>
                        <a:pt x="942343" y="298933"/>
                      </a:cubicBezTo>
                      <a:cubicBezTo>
                        <a:pt x="938947" y="298933"/>
                        <a:pt x="936035" y="295600"/>
                        <a:pt x="936035" y="291710"/>
                      </a:cubicBezTo>
                      <a:cubicBezTo>
                        <a:pt x="936035" y="287821"/>
                        <a:pt x="938947" y="284487"/>
                        <a:pt x="942343" y="284487"/>
                      </a:cubicBezTo>
                      <a:close/>
                      <a:moveTo>
                        <a:pt x="923419" y="284487"/>
                      </a:moveTo>
                      <a:cubicBezTo>
                        <a:pt x="926816" y="284487"/>
                        <a:pt x="929242" y="287821"/>
                        <a:pt x="929242" y="291710"/>
                      </a:cubicBezTo>
                      <a:cubicBezTo>
                        <a:pt x="929242" y="295600"/>
                        <a:pt x="926816" y="298933"/>
                        <a:pt x="923419" y="298933"/>
                      </a:cubicBezTo>
                      <a:cubicBezTo>
                        <a:pt x="920022" y="298933"/>
                        <a:pt x="917111" y="295600"/>
                        <a:pt x="917111" y="291710"/>
                      </a:cubicBezTo>
                      <a:cubicBezTo>
                        <a:pt x="917111" y="287821"/>
                        <a:pt x="920022" y="284487"/>
                        <a:pt x="923419" y="284487"/>
                      </a:cubicBezTo>
                      <a:close/>
                      <a:moveTo>
                        <a:pt x="904009" y="284487"/>
                      </a:moveTo>
                      <a:cubicBezTo>
                        <a:pt x="907406" y="284487"/>
                        <a:pt x="910317" y="287821"/>
                        <a:pt x="910317" y="291710"/>
                      </a:cubicBezTo>
                      <a:cubicBezTo>
                        <a:pt x="910317" y="295600"/>
                        <a:pt x="907406" y="298933"/>
                        <a:pt x="904009" y="298933"/>
                      </a:cubicBezTo>
                      <a:cubicBezTo>
                        <a:pt x="900613" y="298933"/>
                        <a:pt x="897701" y="295600"/>
                        <a:pt x="897701" y="291710"/>
                      </a:cubicBezTo>
                      <a:cubicBezTo>
                        <a:pt x="897701" y="287821"/>
                        <a:pt x="900613" y="284487"/>
                        <a:pt x="904009" y="284487"/>
                      </a:cubicBezTo>
                      <a:close/>
                      <a:moveTo>
                        <a:pt x="885085" y="284487"/>
                      </a:moveTo>
                      <a:cubicBezTo>
                        <a:pt x="888481" y="284487"/>
                        <a:pt x="890908" y="287821"/>
                        <a:pt x="890908" y="291710"/>
                      </a:cubicBezTo>
                      <a:cubicBezTo>
                        <a:pt x="890908" y="295600"/>
                        <a:pt x="888481" y="298933"/>
                        <a:pt x="885085" y="298933"/>
                      </a:cubicBezTo>
                      <a:cubicBezTo>
                        <a:pt x="881688" y="298933"/>
                        <a:pt x="878777" y="295600"/>
                        <a:pt x="878777" y="291710"/>
                      </a:cubicBezTo>
                      <a:cubicBezTo>
                        <a:pt x="878777" y="287821"/>
                        <a:pt x="881688" y="284487"/>
                        <a:pt x="885085" y="284487"/>
                      </a:cubicBezTo>
                      <a:close/>
                      <a:moveTo>
                        <a:pt x="865675" y="284487"/>
                      </a:moveTo>
                      <a:cubicBezTo>
                        <a:pt x="869072" y="284487"/>
                        <a:pt x="871983" y="287821"/>
                        <a:pt x="871983" y="291710"/>
                      </a:cubicBezTo>
                      <a:cubicBezTo>
                        <a:pt x="871983" y="295600"/>
                        <a:pt x="869072" y="298933"/>
                        <a:pt x="865675" y="298933"/>
                      </a:cubicBezTo>
                      <a:cubicBezTo>
                        <a:pt x="862278" y="298933"/>
                        <a:pt x="859852" y="295600"/>
                        <a:pt x="859852" y="291710"/>
                      </a:cubicBezTo>
                      <a:cubicBezTo>
                        <a:pt x="859852" y="287821"/>
                        <a:pt x="862278" y="284487"/>
                        <a:pt x="865675" y="284487"/>
                      </a:cubicBezTo>
                      <a:close/>
                      <a:moveTo>
                        <a:pt x="789492" y="284487"/>
                      </a:moveTo>
                      <a:cubicBezTo>
                        <a:pt x="792888" y="284487"/>
                        <a:pt x="795315" y="287821"/>
                        <a:pt x="795315" y="291710"/>
                      </a:cubicBezTo>
                      <a:cubicBezTo>
                        <a:pt x="795315" y="295600"/>
                        <a:pt x="792888" y="298933"/>
                        <a:pt x="789492" y="298933"/>
                      </a:cubicBezTo>
                      <a:cubicBezTo>
                        <a:pt x="786095" y="298933"/>
                        <a:pt x="783184" y="295600"/>
                        <a:pt x="783184" y="291710"/>
                      </a:cubicBezTo>
                      <a:cubicBezTo>
                        <a:pt x="783184" y="287821"/>
                        <a:pt x="786095" y="284487"/>
                        <a:pt x="789492" y="284487"/>
                      </a:cubicBezTo>
                      <a:close/>
                      <a:moveTo>
                        <a:pt x="521637" y="284487"/>
                      </a:moveTo>
                      <a:cubicBezTo>
                        <a:pt x="525034" y="284487"/>
                        <a:pt x="527460" y="287821"/>
                        <a:pt x="527460" y="291710"/>
                      </a:cubicBezTo>
                      <a:cubicBezTo>
                        <a:pt x="527460" y="295600"/>
                        <a:pt x="525034" y="298933"/>
                        <a:pt x="521637" y="298933"/>
                      </a:cubicBezTo>
                      <a:cubicBezTo>
                        <a:pt x="518241" y="298933"/>
                        <a:pt x="515329" y="295600"/>
                        <a:pt x="515329" y="291710"/>
                      </a:cubicBezTo>
                      <a:cubicBezTo>
                        <a:pt x="515329" y="287821"/>
                        <a:pt x="518241" y="284487"/>
                        <a:pt x="521637" y="284487"/>
                      </a:cubicBezTo>
                      <a:close/>
                      <a:moveTo>
                        <a:pt x="502227" y="284487"/>
                      </a:moveTo>
                      <a:cubicBezTo>
                        <a:pt x="505624" y="284487"/>
                        <a:pt x="508536" y="287821"/>
                        <a:pt x="508536" y="291710"/>
                      </a:cubicBezTo>
                      <a:cubicBezTo>
                        <a:pt x="508536" y="295600"/>
                        <a:pt x="505624" y="298933"/>
                        <a:pt x="502227" y="298933"/>
                      </a:cubicBezTo>
                      <a:cubicBezTo>
                        <a:pt x="498831" y="298933"/>
                        <a:pt x="495919" y="295600"/>
                        <a:pt x="495919" y="291710"/>
                      </a:cubicBezTo>
                      <a:cubicBezTo>
                        <a:pt x="495919" y="287821"/>
                        <a:pt x="498831" y="284487"/>
                        <a:pt x="502227" y="284487"/>
                      </a:cubicBezTo>
                      <a:close/>
                      <a:moveTo>
                        <a:pt x="483303" y="284487"/>
                      </a:moveTo>
                      <a:cubicBezTo>
                        <a:pt x="486700" y="284487"/>
                        <a:pt x="489611" y="287821"/>
                        <a:pt x="489611" y="291710"/>
                      </a:cubicBezTo>
                      <a:cubicBezTo>
                        <a:pt x="489611" y="295600"/>
                        <a:pt x="486700" y="298933"/>
                        <a:pt x="483303" y="298933"/>
                      </a:cubicBezTo>
                      <a:cubicBezTo>
                        <a:pt x="479906" y="298933"/>
                        <a:pt x="476995" y="295600"/>
                        <a:pt x="476995" y="291710"/>
                      </a:cubicBezTo>
                      <a:cubicBezTo>
                        <a:pt x="476995" y="287821"/>
                        <a:pt x="479906" y="284487"/>
                        <a:pt x="483303" y="284487"/>
                      </a:cubicBezTo>
                      <a:close/>
                      <a:moveTo>
                        <a:pt x="463893" y="284487"/>
                      </a:moveTo>
                      <a:cubicBezTo>
                        <a:pt x="467290" y="284487"/>
                        <a:pt x="470201" y="287821"/>
                        <a:pt x="470201" y="291710"/>
                      </a:cubicBezTo>
                      <a:cubicBezTo>
                        <a:pt x="470201" y="295600"/>
                        <a:pt x="467290" y="298933"/>
                        <a:pt x="463893" y="298933"/>
                      </a:cubicBezTo>
                      <a:cubicBezTo>
                        <a:pt x="460497" y="298933"/>
                        <a:pt x="458070" y="295600"/>
                        <a:pt x="458070" y="291710"/>
                      </a:cubicBezTo>
                      <a:cubicBezTo>
                        <a:pt x="458070" y="287821"/>
                        <a:pt x="460497" y="284487"/>
                        <a:pt x="463893" y="284487"/>
                      </a:cubicBezTo>
                      <a:close/>
                      <a:moveTo>
                        <a:pt x="444969" y="284487"/>
                      </a:moveTo>
                      <a:cubicBezTo>
                        <a:pt x="448365" y="284487"/>
                        <a:pt x="451277" y="287821"/>
                        <a:pt x="451277" y="291710"/>
                      </a:cubicBezTo>
                      <a:cubicBezTo>
                        <a:pt x="451277" y="295600"/>
                        <a:pt x="448365" y="298933"/>
                        <a:pt x="444969" y="298933"/>
                      </a:cubicBezTo>
                      <a:cubicBezTo>
                        <a:pt x="441572" y="298933"/>
                        <a:pt x="438661" y="295600"/>
                        <a:pt x="438661" y="291710"/>
                      </a:cubicBezTo>
                      <a:cubicBezTo>
                        <a:pt x="438661" y="287821"/>
                        <a:pt x="441572" y="284487"/>
                        <a:pt x="444969" y="284487"/>
                      </a:cubicBezTo>
                      <a:close/>
                      <a:moveTo>
                        <a:pt x="406634" y="284487"/>
                      </a:moveTo>
                      <a:cubicBezTo>
                        <a:pt x="410031" y="284487"/>
                        <a:pt x="412943" y="287821"/>
                        <a:pt x="412943" y="291710"/>
                      </a:cubicBezTo>
                      <a:cubicBezTo>
                        <a:pt x="412943" y="295600"/>
                        <a:pt x="410031" y="298933"/>
                        <a:pt x="406634" y="298933"/>
                      </a:cubicBezTo>
                      <a:cubicBezTo>
                        <a:pt x="403238" y="298933"/>
                        <a:pt x="400326" y="295600"/>
                        <a:pt x="400326" y="291710"/>
                      </a:cubicBezTo>
                      <a:cubicBezTo>
                        <a:pt x="400326" y="287821"/>
                        <a:pt x="403238" y="284487"/>
                        <a:pt x="406634" y="284487"/>
                      </a:cubicBezTo>
                      <a:close/>
                      <a:moveTo>
                        <a:pt x="387710" y="284487"/>
                      </a:moveTo>
                      <a:cubicBezTo>
                        <a:pt x="391107" y="284487"/>
                        <a:pt x="393533" y="287821"/>
                        <a:pt x="393533" y="291710"/>
                      </a:cubicBezTo>
                      <a:cubicBezTo>
                        <a:pt x="393533" y="295600"/>
                        <a:pt x="391107" y="298933"/>
                        <a:pt x="387710" y="298933"/>
                      </a:cubicBezTo>
                      <a:cubicBezTo>
                        <a:pt x="384313" y="298933"/>
                        <a:pt x="381402" y="295600"/>
                        <a:pt x="381402" y="291710"/>
                      </a:cubicBezTo>
                      <a:cubicBezTo>
                        <a:pt x="381402" y="287821"/>
                        <a:pt x="384313" y="284487"/>
                        <a:pt x="387710" y="284487"/>
                      </a:cubicBezTo>
                      <a:close/>
                      <a:moveTo>
                        <a:pt x="368300" y="284487"/>
                      </a:moveTo>
                      <a:cubicBezTo>
                        <a:pt x="371697" y="284487"/>
                        <a:pt x="374608" y="287821"/>
                        <a:pt x="374608" y="291710"/>
                      </a:cubicBezTo>
                      <a:cubicBezTo>
                        <a:pt x="374608" y="295600"/>
                        <a:pt x="371697" y="298933"/>
                        <a:pt x="368300" y="298933"/>
                      </a:cubicBezTo>
                      <a:cubicBezTo>
                        <a:pt x="364903" y="298933"/>
                        <a:pt x="362477" y="295600"/>
                        <a:pt x="362477" y="291710"/>
                      </a:cubicBezTo>
                      <a:cubicBezTo>
                        <a:pt x="362477" y="287821"/>
                        <a:pt x="364903" y="284487"/>
                        <a:pt x="368300" y="284487"/>
                      </a:cubicBezTo>
                      <a:close/>
                      <a:moveTo>
                        <a:pt x="349376" y="284487"/>
                      </a:moveTo>
                      <a:cubicBezTo>
                        <a:pt x="352772" y="284487"/>
                        <a:pt x="355684" y="287821"/>
                        <a:pt x="355684" y="291710"/>
                      </a:cubicBezTo>
                      <a:cubicBezTo>
                        <a:pt x="355684" y="295600"/>
                        <a:pt x="352772" y="298933"/>
                        <a:pt x="349376" y="298933"/>
                      </a:cubicBezTo>
                      <a:cubicBezTo>
                        <a:pt x="345979" y="298933"/>
                        <a:pt x="343068" y="295600"/>
                        <a:pt x="343068" y="291710"/>
                      </a:cubicBezTo>
                      <a:cubicBezTo>
                        <a:pt x="343068" y="287821"/>
                        <a:pt x="345979" y="284487"/>
                        <a:pt x="349376" y="284487"/>
                      </a:cubicBezTo>
                      <a:close/>
                      <a:moveTo>
                        <a:pt x="329966" y="284487"/>
                      </a:moveTo>
                      <a:cubicBezTo>
                        <a:pt x="333363" y="284487"/>
                        <a:pt x="336274" y="287821"/>
                        <a:pt x="336274" y="291710"/>
                      </a:cubicBezTo>
                      <a:cubicBezTo>
                        <a:pt x="336274" y="295600"/>
                        <a:pt x="333363" y="298933"/>
                        <a:pt x="329966" y="298933"/>
                      </a:cubicBezTo>
                      <a:cubicBezTo>
                        <a:pt x="326569" y="298933"/>
                        <a:pt x="324143" y="295600"/>
                        <a:pt x="324143" y="291710"/>
                      </a:cubicBezTo>
                      <a:cubicBezTo>
                        <a:pt x="324143" y="287821"/>
                        <a:pt x="326569" y="284487"/>
                        <a:pt x="329966" y="284487"/>
                      </a:cubicBezTo>
                      <a:close/>
                      <a:moveTo>
                        <a:pt x="311041" y="284487"/>
                      </a:moveTo>
                      <a:cubicBezTo>
                        <a:pt x="314438" y="284487"/>
                        <a:pt x="317350" y="287821"/>
                        <a:pt x="317350" y="291710"/>
                      </a:cubicBezTo>
                      <a:cubicBezTo>
                        <a:pt x="317350" y="295600"/>
                        <a:pt x="314438" y="298933"/>
                        <a:pt x="311041" y="298933"/>
                      </a:cubicBezTo>
                      <a:cubicBezTo>
                        <a:pt x="307645" y="298933"/>
                        <a:pt x="304733" y="295600"/>
                        <a:pt x="304733" y="291710"/>
                      </a:cubicBezTo>
                      <a:cubicBezTo>
                        <a:pt x="304733" y="287821"/>
                        <a:pt x="307645" y="284487"/>
                        <a:pt x="311041" y="284487"/>
                      </a:cubicBezTo>
                      <a:close/>
                      <a:moveTo>
                        <a:pt x="292117" y="284487"/>
                      </a:moveTo>
                      <a:cubicBezTo>
                        <a:pt x="295514" y="284487"/>
                        <a:pt x="297940" y="287821"/>
                        <a:pt x="297940" y="291710"/>
                      </a:cubicBezTo>
                      <a:cubicBezTo>
                        <a:pt x="297940" y="295600"/>
                        <a:pt x="295514" y="298933"/>
                        <a:pt x="292117" y="298933"/>
                      </a:cubicBezTo>
                      <a:cubicBezTo>
                        <a:pt x="288720" y="298933"/>
                        <a:pt x="285809" y="295600"/>
                        <a:pt x="285809" y="291710"/>
                      </a:cubicBezTo>
                      <a:cubicBezTo>
                        <a:pt x="285809" y="287821"/>
                        <a:pt x="288720" y="284487"/>
                        <a:pt x="292117" y="284487"/>
                      </a:cubicBezTo>
                      <a:close/>
                      <a:moveTo>
                        <a:pt x="272707" y="284487"/>
                      </a:moveTo>
                      <a:cubicBezTo>
                        <a:pt x="276104" y="284487"/>
                        <a:pt x="279015" y="287821"/>
                        <a:pt x="279015" y="291710"/>
                      </a:cubicBezTo>
                      <a:cubicBezTo>
                        <a:pt x="279015" y="295600"/>
                        <a:pt x="276104" y="298933"/>
                        <a:pt x="272707" y="298933"/>
                      </a:cubicBezTo>
                      <a:cubicBezTo>
                        <a:pt x="269310" y="298933"/>
                        <a:pt x="266399" y="295600"/>
                        <a:pt x="266399" y="291710"/>
                      </a:cubicBezTo>
                      <a:cubicBezTo>
                        <a:pt x="266399" y="287821"/>
                        <a:pt x="269310" y="284487"/>
                        <a:pt x="272707" y="284487"/>
                      </a:cubicBezTo>
                      <a:close/>
                      <a:moveTo>
                        <a:pt x="253783" y="284487"/>
                      </a:moveTo>
                      <a:cubicBezTo>
                        <a:pt x="257179" y="284487"/>
                        <a:pt x="259606" y="287821"/>
                        <a:pt x="259606" y="291710"/>
                      </a:cubicBezTo>
                      <a:cubicBezTo>
                        <a:pt x="259606" y="295600"/>
                        <a:pt x="257179" y="298933"/>
                        <a:pt x="253783" y="298933"/>
                      </a:cubicBezTo>
                      <a:cubicBezTo>
                        <a:pt x="250386" y="298933"/>
                        <a:pt x="247475" y="295600"/>
                        <a:pt x="247475" y="291710"/>
                      </a:cubicBezTo>
                      <a:cubicBezTo>
                        <a:pt x="247475" y="287821"/>
                        <a:pt x="250386" y="284487"/>
                        <a:pt x="253783" y="284487"/>
                      </a:cubicBezTo>
                      <a:close/>
                      <a:moveTo>
                        <a:pt x="234373" y="284487"/>
                      </a:moveTo>
                      <a:cubicBezTo>
                        <a:pt x="237770" y="284487"/>
                        <a:pt x="240681" y="287821"/>
                        <a:pt x="240681" y="291710"/>
                      </a:cubicBezTo>
                      <a:cubicBezTo>
                        <a:pt x="240681" y="295600"/>
                        <a:pt x="237770" y="298933"/>
                        <a:pt x="234373" y="298933"/>
                      </a:cubicBezTo>
                      <a:cubicBezTo>
                        <a:pt x="230976" y="298933"/>
                        <a:pt x="228550" y="295600"/>
                        <a:pt x="228550" y="291710"/>
                      </a:cubicBezTo>
                      <a:cubicBezTo>
                        <a:pt x="228550" y="287821"/>
                        <a:pt x="230976" y="284487"/>
                        <a:pt x="234373" y="284487"/>
                      </a:cubicBezTo>
                      <a:close/>
                      <a:moveTo>
                        <a:pt x="215448" y="284487"/>
                      </a:moveTo>
                      <a:cubicBezTo>
                        <a:pt x="218845" y="284487"/>
                        <a:pt x="221757" y="287821"/>
                        <a:pt x="221757" y="291710"/>
                      </a:cubicBezTo>
                      <a:cubicBezTo>
                        <a:pt x="221757" y="295600"/>
                        <a:pt x="218845" y="298933"/>
                        <a:pt x="215448" y="298933"/>
                      </a:cubicBezTo>
                      <a:cubicBezTo>
                        <a:pt x="212052" y="298933"/>
                        <a:pt x="209140" y="295600"/>
                        <a:pt x="209140" y="291710"/>
                      </a:cubicBezTo>
                      <a:cubicBezTo>
                        <a:pt x="209140" y="287821"/>
                        <a:pt x="212052" y="284487"/>
                        <a:pt x="215448" y="284487"/>
                      </a:cubicBezTo>
                      <a:close/>
                      <a:moveTo>
                        <a:pt x="196039" y="284487"/>
                      </a:moveTo>
                      <a:cubicBezTo>
                        <a:pt x="199435" y="284487"/>
                        <a:pt x="202347" y="287821"/>
                        <a:pt x="202347" y="291710"/>
                      </a:cubicBezTo>
                      <a:cubicBezTo>
                        <a:pt x="202347" y="295600"/>
                        <a:pt x="199435" y="298933"/>
                        <a:pt x="196039" y="298933"/>
                      </a:cubicBezTo>
                      <a:cubicBezTo>
                        <a:pt x="192642" y="298933"/>
                        <a:pt x="190216" y="295600"/>
                        <a:pt x="190216" y="291710"/>
                      </a:cubicBezTo>
                      <a:cubicBezTo>
                        <a:pt x="190216" y="287821"/>
                        <a:pt x="192642" y="284487"/>
                        <a:pt x="196039" y="284487"/>
                      </a:cubicBezTo>
                      <a:close/>
                      <a:moveTo>
                        <a:pt x="808416" y="265595"/>
                      </a:moveTo>
                      <a:cubicBezTo>
                        <a:pt x="810357" y="265595"/>
                        <a:pt x="811813" y="267818"/>
                        <a:pt x="811813" y="270040"/>
                      </a:cubicBezTo>
                      <a:cubicBezTo>
                        <a:pt x="811813" y="272263"/>
                        <a:pt x="810357" y="273930"/>
                        <a:pt x="808416" y="273930"/>
                      </a:cubicBezTo>
                      <a:cubicBezTo>
                        <a:pt x="806475" y="273930"/>
                        <a:pt x="805020" y="272263"/>
                        <a:pt x="805020" y="270040"/>
                      </a:cubicBezTo>
                      <a:cubicBezTo>
                        <a:pt x="805020" y="267818"/>
                        <a:pt x="806475" y="265595"/>
                        <a:pt x="808416" y="265595"/>
                      </a:cubicBezTo>
                      <a:close/>
                      <a:moveTo>
                        <a:pt x="43187" y="265595"/>
                      </a:moveTo>
                      <a:cubicBezTo>
                        <a:pt x="45128" y="265595"/>
                        <a:pt x="46584" y="267818"/>
                        <a:pt x="46584" y="270040"/>
                      </a:cubicBezTo>
                      <a:cubicBezTo>
                        <a:pt x="46584" y="272263"/>
                        <a:pt x="45128" y="273930"/>
                        <a:pt x="43187" y="273930"/>
                      </a:cubicBezTo>
                      <a:cubicBezTo>
                        <a:pt x="41246" y="273930"/>
                        <a:pt x="39790" y="272263"/>
                        <a:pt x="39790" y="270040"/>
                      </a:cubicBezTo>
                      <a:cubicBezTo>
                        <a:pt x="39790" y="267818"/>
                        <a:pt x="41246" y="265595"/>
                        <a:pt x="43187" y="265595"/>
                      </a:cubicBezTo>
                      <a:close/>
                      <a:moveTo>
                        <a:pt x="158190" y="264484"/>
                      </a:moveTo>
                      <a:cubicBezTo>
                        <a:pt x="160616" y="264484"/>
                        <a:pt x="163042" y="266706"/>
                        <a:pt x="163042" y="270040"/>
                      </a:cubicBezTo>
                      <a:cubicBezTo>
                        <a:pt x="163042" y="272818"/>
                        <a:pt x="160616" y="275597"/>
                        <a:pt x="158190" y="275597"/>
                      </a:cubicBezTo>
                      <a:cubicBezTo>
                        <a:pt x="155278" y="275597"/>
                        <a:pt x="153337" y="272818"/>
                        <a:pt x="153337" y="270040"/>
                      </a:cubicBezTo>
                      <a:cubicBezTo>
                        <a:pt x="153337" y="266706"/>
                        <a:pt x="155278" y="264484"/>
                        <a:pt x="158190" y="264484"/>
                      </a:cubicBezTo>
                      <a:close/>
                      <a:moveTo>
                        <a:pt x="1190788" y="262817"/>
                      </a:moveTo>
                      <a:lnTo>
                        <a:pt x="1196911" y="269828"/>
                      </a:lnTo>
                      <a:lnTo>
                        <a:pt x="1196949" y="270208"/>
                      </a:lnTo>
                      <a:lnTo>
                        <a:pt x="1190788" y="277264"/>
                      </a:lnTo>
                      <a:cubicBezTo>
                        <a:pt x="1187392" y="277264"/>
                        <a:pt x="1184965" y="273930"/>
                        <a:pt x="1184965" y="270040"/>
                      </a:cubicBezTo>
                      <a:cubicBezTo>
                        <a:pt x="1184965" y="266151"/>
                        <a:pt x="1187392" y="262817"/>
                        <a:pt x="1190788" y="262817"/>
                      </a:cubicBezTo>
                      <a:close/>
                      <a:moveTo>
                        <a:pt x="1171864" y="262817"/>
                      </a:moveTo>
                      <a:cubicBezTo>
                        <a:pt x="1175260" y="262817"/>
                        <a:pt x="1178172" y="266151"/>
                        <a:pt x="1178172" y="270040"/>
                      </a:cubicBezTo>
                      <a:cubicBezTo>
                        <a:pt x="1178172" y="273930"/>
                        <a:pt x="1175260" y="277264"/>
                        <a:pt x="1171864" y="277264"/>
                      </a:cubicBezTo>
                      <a:cubicBezTo>
                        <a:pt x="1168467" y="277264"/>
                        <a:pt x="1165556" y="273930"/>
                        <a:pt x="1165556" y="270040"/>
                      </a:cubicBezTo>
                      <a:cubicBezTo>
                        <a:pt x="1165556" y="266151"/>
                        <a:pt x="1168467" y="262817"/>
                        <a:pt x="1171864" y="262817"/>
                      </a:cubicBezTo>
                      <a:close/>
                      <a:moveTo>
                        <a:pt x="1152939" y="262817"/>
                      </a:moveTo>
                      <a:cubicBezTo>
                        <a:pt x="1156336" y="262817"/>
                        <a:pt x="1158762" y="266151"/>
                        <a:pt x="1158762" y="270040"/>
                      </a:cubicBezTo>
                      <a:cubicBezTo>
                        <a:pt x="1158762" y="273930"/>
                        <a:pt x="1156336" y="277264"/>
                        <a:pt x="1152939" y="277264"/>
                      </a:cubicBezTo>
                      <a:cubicBezTo>
                        <a:pt x="1149543" y="277264"/>
                        <a:pt x="1146631" y="273930"/>
                        <a:pt x="1146631" y="270040"/>
                      </a:cubicBezTo>
                      <a:cubicBezTo>
                        <a:pt x="1146631" y="266151"/>
                        <a:pt x="1149543" y="262817"/>
                        <a:pt x="1152939" y="262817"/>
                      </a:cubicBezTo>
                      <a:close/>
                      <a:moveTo>
                        <a:pt x="1133529" y="262817"/>
                      </a:moveTo>
                      <a:cubicBezTo>
                        <a:pt x="1136926" y="262817"/>
                        <a:pt x="1139838" y="266151"/>
                        <a:pt x="1139838" y="270040"/>
                      </a:cubicBezTo>
                      <a:cubicBezTo>
                        <a:pt x="1139838" y="273930"/>
                        <a:pt x="1136926" y="277264"/>
                        <a:pt x="1133529" y="277264"/>
                      </a:cubicBezTo>
                      <a:cubicBezTo>
                        <a:pt x="1130133" y="277264"/>
                        <a:pt x="1127221" y="273930"/>
                        <a:pt x="1127221" y="270040"/>
                      </a:cubicBezTo>
                      <a:cubicBezTo>
                        <a:pt x="1127221" y="266151"/>
                        <a:pt x="1130133" y="262817"/>
                        <a:pt x="1133529" y="262817"/>
                      </a:cubicBezTo>
                      <a:close/>
                      <a:moveTo>
                        <a:pt x="1114605" y="262817"/>
                      </a:moveTo>
                      <a:cubicBezTo>
                        <a:pt x="1118002" y="262817"/>
                        <a:pt x="1120913" y="266151"/>
                        <a:pt x="1120913" y="270040"/>
                      </a:cubicBezTo>
                      <a:cubicBezTo>
                        <a:pt x="1120913" y="273930"/>
                        <a:pt x="1118002" y="277264"/>
                        <a:pt x="1114605" y="277264"/>
                      </a:cubicBezTo>
                      <a:cubicBezTo>
                        <a:pt x="1111208" y="277264"/>
                        <a:pt x="1108297" y="273930"/>
                        <a:pt x="1108297" y="270040"/>
                      </a:cubicBezTo>
                      <a:cubicBezTo>
                        <a:pt x="1108297" y="266151"/>
                        <a:pt x="1111208" y="262817"/>
                        <a:pt x="1114605" y="262817"/>
                      </a:cubicBezTo>
                      <a:close/>
                      <a:moveTo>
                        <a:pt x="1095195" y="262817"/>
                      </a:moveTo>
                      <a:cubicBezTo>
                        <a:pt x="1098592" y="262817"/>
                        <a:pt x="1101503" y="266151"/>
                        <a:pt x="1101503" y="270040"/>
                      </a:cubicBezTo>
                      <a:cubicBezTo>
                        <a:pt x="1101503" y="273930"/>
                        <a:pt x="1098592" y="277264"/>
                        <a:pt x="1095195" y="277264"/>
                      </a:cubicBezTo>
                      <a:cubicBezTo>
                        <a:pt x="1091799" y="277264"/>
                        <a:pt x="1089372" y="273930"/>
                        <a:pt x="1089372" y="270040"/>
                      </a:cubicBezTo>
                      <a:cubicBezTo>
                        <a:pt x="1089372" y="266151"/>
                        <a:pt x="1091799" y="262817"/>
                        <a:pt x="1095195" y="262817"/>
                      </a:cubicBezTo>
                      <a:close/>
                      <a:moveTo>
                        <a:pt x="1076271" y="262817"/>
                      </a:moveTo>
                      <a:cubicBezTo>
                        <a:pt x="1079667" y="262817"/>
                        <a:pt x="1082579" y="266151"/>
                        <a:pt x="1082579" y="270040"/>
                      </a:cubicBezTo>
                      <a:cubicBezTo>
                        <a:pt x="1082579" y="273930"/>
                        <a:pt x="1079667" y="277264"/>
                        <a:pt x="1076271" y="277264"/>
                      </a:cubicBezTo>
                      <a:cubicBezTo>
                        <a:pt x="1072874" y="277264"/>
                        <a:pt x="1069963" y="273930"/>
                        <a:pt x="1069963" y="270040"/>
                      </a:cubicBezTo>
                      <a:cubicBezTo>
                        <a:pt x="1069963" y="266151"/>
                        <a:pt x="1072874" y="262817"/>
                        <a:pt x="1076271" y="262817"/>
                      </a:cubicBezTo>
                      <a:close/>
                      <a:moveTo>
                        <a:pt x="1057346" y="262817"/>
                      </a:moveTo>
                      <a:cubicBezTo>
                        <a:pt x="1060743" y="262817"/>
                        <a:pt x="1063169" y="266151"/>
                        <a:pt x="1063169" y="270040"/>
                      </a:cubicBezTo>
                      <a:cubicBezTo>
                        <a:pt x="1063169" y="273930"/>
                        <a:pt x="1060743" y="277264"/>
                        <a:pt x="1057346" y="277264"/>
                      </a:cubicBezTo>
                      <a:cubicBezTo>
                        <a:pt x="1053464" y="277264"/>
                        <a:pt x="1051038" y="273930"/>
                        <a:pt x="1051038" y="270040"/>
                      </a:cubicBezTo>
                      <a:cubicBezTo>
                        <a:pt x="1051038" y="266151"/>
                        <a:pt x="1053464" y="262817"/>
                        <a:pt x="1057346" y="262817"/>
                      </a:cubicBezTo>
                      <a:close/>
                      <a:moveTo>
                        <a:pt x="1037936" y="262817"/>
                      </a:moveTo>
                      <a:cubicBezTo>
                        <a:pt x="1041333" y="262817"/>
                        <a:pt x="1044245" y="266151"/>
                        <a:pt x="1044245" y="270040"/>
                      </a:cubicBezTo>
                      <a:cubicBezTo>
                        <a:pt x="1044245" y="273930"/>
                        <a:pt x="1041333" y="277264"/>
                        <a:pt x="1037936" y="277264"/>
                      </a:cubicBezTo>
                      <a:cubicBezTo>
                        <a:pt x="1034540" y="277264"/>
                        <a:pt x="1031628" y="273930"/>
                        <a:pt x="1031628" y="270040"/>
                      </a:cubicBezTo>
                      <a:cubicBezTo>
                        <a:pt x="1031628" y="266151"/>
                        <a:pt x="1034540" y="262817"/>
                        <a:pt x="1037936" y="262817"/>
                      </a:cubicBezTo>
                      <a:close/>
                      <a:moveTo>
                        <a:pt x="1019012" y="262817"/>
                      </a:moveTo>
                      <a:cubicBezTo>
                        <a:pt x="1022409" y="262817"/>
                        <a:pt x="1024835" y="266151"/>
                        <a:pt x="1024835" y="270040"/>
                      </a:cubicBezTo>
                      <a:cubicBezTo>
                        <a:pt x="1024835" y="273930"/>
                        <a:pt x="1022409" y="277264"/>
                        <a:pt x="1019012" y="277264"/>
                      </a:cubicBezTo>
                      <a:cubicBezTo>
                        <a:pt x="1015615" y="277264"/>
                        <a:pt x="1012704" y="273930"/>
                        <a:pt x="1012704" y="270040"/>
                      </a:cubicBezTo>
                      <a:cubicBezTo>
                        <a:pt x="1012704" y="266151"/>
                        <a:pt x="1015615" y="262817"/>
                        <a:pt x="1019012" y="262817"/>
                      </a:cubicBezTo>
                      <a:close/>
                      <a:moveTo>
                        <a:pt x="999602" y="262817"/>
                      </a:moveTo>
                      <a:cubicBezTo>
                        <a:pt x="1002999" y="262817"/>
                        <a:pt x="1005910" y="266151"/>
                        <a:pt x="1005910" y="270040"/>
                      </a:cubicBezTo>
                      <a:cubicBezTo>
                        <a:pt x="1005910" y="273930"/>
                        <a:pt x="1002999" y="277264"/>
                        <a:pt x="999602" y="277264"/>
                      </a:cubicBezTo>
                      <a:cubicBezTo>
                        <a:pt x="996206" y="277264"/>
                        <a:pt x="993779" y="273930"/>
                        <a:pt x="993779" y="270040"/>
                      </a:cubicBezTo>
                      <a:cubicBezTo>
                        <a:pt x="993779" y="266151"/>
                        <a:pt x="996206" y="262817"/>
                        <a:pt x="999602" y="262817"/>
                      </a:cubicBezTo>
                      <a:close/>
                      <a:moveTo>
                        <a:pt x="980678" y="262817"/>
                      </a:moveTo>
                      <a:cubicBezTo>
                        <a:pt x="984074" y="262817"/>
                        <a:pt x="986986" y="266151"/>
                        <a:pt x="986986" y="270040"/>
                      </a:cubicBezTo>
                      <a:cubicBezTo>
                        <a:pt x="986986" y="273930"/>
                        <a:pt x="984074" y="277264"/>
                        <a:pt x="980678" y="277264"/>
                      </a:cubicBezTo>
                      <a:cubicBezTo>
                        <a:pt x="977281" y="277264"/>
                        <a:pt x="974370" y="273930"/>
                        <a:pt x="974370" y="270040"/>
                      </a:cubicBezTo>
                      <a:cubicBezTo>
                        <a:pt x="974370" y="266151"/>
                        <a:pt x="977281" y="262817"/>
                        <a:pt x="980678" y="262817"/>
                      </a:cubicBezTo>
                      <a:close/>
                      <a:moveTo>
                        <a:pt x="961268" y="262817"/>
                      </a:moveTo>
                      <a:cubicBezTo>
                        <a:pt x="964665" y="262817"/>
                        <a:pt x="967576" y="266151"/>
                        <a:pt x="967576" y="270040"/>
                      </a:cubicBezTo>
                      <a:cubicBezTo>
                        <a:pt x="967576" y="273930"/>
                        <a:pt x="964665" y="277264"/>
                        <a:pt x="961268" y="277264"/>
                      </a:cubicBezTo>
                      <a:cubicBezTo>
                        <a:pt x="957871" y="277264"/>
                        <a:pt x="955445" y="273930"/>
                        <a:pt x="955445" y="270040"/>
                      </a:cubicBezTo>
                      <a:cubicBezTo>
                        <a:pt x="955445" y="266151"/>
                        <a:pt x="957871" y="262817"/>
                        <a:pt x="961268" y="262817"/>
                      </a:cubicBezTo>
                      <a:close/>
                      <a:moveTo>
                        <a:pt x="942343" y="262817"/>
                      </a:moveTo>
                      <a:cubicBezTo>
                        <a:pt x="945740" y="262817"/>
                        <a:pt x="948652" y="266151"/>
                        <a:pt x="948652" y="270040"/>
                      </a:cubicBezTo>
                      <a:cubicBezTo>
                        <a:pt x="948652" y="273930"/>
                        <a:pt x="945740" y="277264"/>
                        <a:pt x="942343" y="277264"/>
                      </a:cubicBezTo>
                      <a:cubicBezTo>
                        <a:pt x="938947" y="277264"/>
                        <a:pt x="936035" y="273930"/>
                        <a:pt x="936035" y="270040"/>
                      </a:cubicBezTo>
                      <a:cubicBezTo>
                        <a:pt x="936035" y="266151"/>
                        <a:pt x="938947" y="262817"/>
                        <a:pt x="942343" y="262817"/>
                      </a:cubicBezTo>
                      <a:close/>
                      <a:moveTo>
                        <a:pt x="904009" y="262817"/>
                      </a:moveTo>
                      <a:cubicBezTo>
                        <a:pt x="907406" y="262817"/>
                        <a:pt x="910317" y="266151"/>
                        <a:pt x="910317" y="270040"/>
                      </a:cubicBezTo>
                      <a:cubicBezTo>
                        <a:pt x="910317" y="273930"/>
                        <a:pt x="907406" y="276708"/>
                        <a:pt x="904009" y="276708"/>
                      </a:cubicBezTo>
                      <a:cubicBezTo>
                        <a:pt x="900613" y="276708"/>
                        <a:pt x="897701" y="273930"/>
                        <a:pt x="897701" y="270040"/>
                      </a:cubicBezTo>
                      <a:cubicBezTo>
                        <a:pt x="897701" y="266151"/>
                        <a:pt x="900613" y="262817"/>
                        <a:pt x="904009" y="262817"/>
                      </a:cubicBezTo>
                      <a:close/>
                      <a:moveTo>
                        <a:pt x="865675" y="262817"/>
                      </a:moveTo>
                      <a:cubicBezTo>
                        <a:pt x="869072" y="262817"/>
                        <a:pt x="871983" y="266151"/>
                        <a:pt x="871983" y="270040"/>
                      </a:cubicBezTo>
                      <a:cubicBezTo>
                        <a:pt x="871983" y="273930"/>
                        <a:pt x="869072" y="277264"/>
                        <a:pt x="865675" y="277264"/>
                      </a:cubicBezTo>
                      <a:cubicBezTo>
                        <a:pt x="862278" y="277264"/>
                        <a:pt x="859852" y="273930"/>
                        <a:pt x="859852" y="270040"/>
                      </a:cubicBezTo>
                      <a:cubicBezTo>
                        <a:pt x="859852" y="266151"/>
                        <a:pt x="862278" y="262817"/>
                        <a:pt x="865675" y="262817"/>
                      </a:cubicBezTo>
                      <a:close/>
                      <a:moveTo>
                        <a:pt x="502227" y="262817"/>
                      </a:moveTo>
                      <a:cubicBezTo>
                        <a:pt x="505624" y="262817"/>
                        <a:pt x="508536" y="266151"/>
                        <a:pt x="508536" y="270040"/>
                      </a:cubicBezTo>
                      <a:cubicBezTo>
                        <a:pt x="508536" y="273930"/>
                        <a:pt x="505624" y="277264"/>
                        <a:pt x="502227" y="277264"/>
                      </a:cubicBezTo>
                      <a:cubicBezTo>
                        <a:pt x="498831" y="277264"/>
                        <a:pt x="495919" y="273930"/>
                        <a:pt x="495919" y="270040"/>
                      </a:cubicBezTo>
                      <a:cubicBezTo>
                        <a:pt x="495919" y="266151"/>
                        <a:pt x="498831" y="262817"/>
                        <a:pt x="502227" y="262817"/>
                      </a:cubicBezTo>
                      <a:close/>
                      <a:moveTo>
                        <a:pt x="483303" y="262817"/>
                      </a:moveTo>
                      <a:cubicBezTo>
                        <a:pt x="486700" y="262817"/>
                        <a:pt x="489611" y="266151"/>
                        <a:pt x="489611" y="270040"/>
                      </a:cubicBezTo>
                      <a:cubicBezTo>
                        <a:pt x="489611" y="273930"/>
                        <a:pt x="486700" y="277264"/>
                        <a:pt x="483303" y="277264"/>
                      </a:cubicBezTo>
                      <a:cubicBezTo>
                        <a:pt x="479906" y="277264"/>
                        <a:pt x="476995" y="273930"/>
                        <a:pt x="476995" y="270040"/>
                      </a:cubicBezTo>
                      <a:cubicBezTo>
                        <a:pt x="476995" y="266151"/>
                        <a:pt x="479906" y="262817"/>
                        <a:pt x="483303" y="262817"/>
                      </a:cubicBezTo>
                      <a:close/>
                      <a:moveTo>
                        <a:pt x="463893" y="262817"/>
                      </a:moveTo>
                      <a:cubicBezTo>
                        <a:pt x="467290" y="262817"/>
                        <a:pt x="470201" y="266151"/>
                        <a:pt x="470201" y="270040"/>
                      </a:cubicBezTo>
                      <a:cubicBezTo>
                        <a:pt x="470201" y="273930"/>
                        <a:pt x="467290" y="277264"/>
                        <a:pt x="463893" y="277264"/>
                      </a:cubicBezTo>
                      <a:cubicBezTo>
                        <a:pt x="460497" y="277264"/>
                        <a:pt x="458070" y="273930"/>
                        <a:pt x="458070" y="270040"/>
                      </a:cubicBezTo>
                      <a:cubicBezTo>
                        <a:pt x="458070" y="266151"/>
                        <a:pt x="460497" y="262817"/>
                        <a:pt x="463893" y="262817"/>
                      </a:cubicBezTo>
                      <a:close/>
                      <a:moveTo>
                        <a:pt x="387710" y="262817"/>
                      </a:moveTo>
                      <a:cubicBezTo>
                        <a:pt x="391107" y="262817"/>
                        <a:pt x="393533" y="266151"/>
                        <a:pt x="393533" y="270040"/>
                      </a:cubicBezTo>
                      <a:cubicBezTo>
                        <a:pt x="393533" y="273930"/>
                        <a:pt x="391107" y="277264"/>
                        <a:pt x="387710" y="277264"/>
                      </a:cubicBezTo>
                      <a:cubicBezTo>
                        <a:pt x="384313" y="277264"/>
                        <a:pt x="381402" y="273930"/>
                        <a:pt x="381402" y="270040"/>
                      </a:cubicBezTo>
                      <a:cubicBezTo>
                        <a:pt x="381402" y="266151"/>
                        <a:pt x="384313" y="262817"/>
                        <a:pt x="387710" y="262817"/>
                      </a:cubicBezTo>
                      <a:close/>
                      <a:moveTo>
                        <a:pt x="368300" y="262817"/>
                      </a:moveTo>
                      <a:cubicBezTo>
                        <a:pt x="371697" y="262817"/>
                        <a:pt x="374608" y="266151"/>
                        <a:pt x="374608" y="270040"/>
                      </a:cubicBezTo>
                      <a:cubicBezTo>
                        <a:pt x="374608" y="273930"/>
                        <a:pt x="371697" y="277264"/>
                        <a:pt x="368300" y="277264"/>
                      </a:cubicBezTo>
                      <a:cubicBezTo>
                        <a:pt x="364903" y="277264"/>
                        <a:pt x="362477" y="273930"/>
                        <a:pt x="362477" y="270040"/>
                      </a:cubicBezTo>
                      <a:cubicBezTo>
                        <a:pt x="362477" y="266151"/>
                        <a:pt x="364903" y="262817"/>
                        <a:pt x="368300" y="262817"/>
                      </a:cubicBezTo>
                      <a:close/>
                      <a:moveTo>
                        <a:pt x="349376" y="262817"/>
                      </a:moveTo>
                      <a:cubicBezTo>
                        <a:pt x="352772" y="262817"/>
                        <a:pt x="355684" y="266151"/>
                        <a:pt x="355684" y="270040"/>
                      </a:cubicBezTo>
                      <a:cubicBezTo>
                        <a:pt x="355684" y="273930"/>
                        <a:pt x="352772" y="277264"/>
                        <a:pt x="349376" y="277264"/>
                      </a:cubicBezTo>
                      <a:cubicBezTo>
                        <a:pt x="345979" y="277264"/>
                        <a:pt x="343068" y="273930"/>
                        <a:pt x="343068" y="270040"/>
                      </a:cubicBezTo>
                      <a:cubicBezTo>
                        <a:pt x="343068" y="266151"/>
                        <a:pt x="345979" y="262817"/>
                        <a:pt x="349376" y="262817"/>
                      </a:cubicBezTo>
                      <a:close/>
                      <a:moveTo>
                        <a:pt x="329966" y="262817"/>
                      </a:moveTo>
                      <a:cubicBezTo>
                        <a:pt x="333363" y="262817"/>
                        <a:pt x="336274" y="266151"/>
                        <a:pt x="336274" y="270040"/>
                      </a:cubicBezTo>
                      <a:cubicBezTo>
                        <a:pt x="336274" y="273930"/>
                        <a:pt x="333363" y="277264"/>
                        <a:pt x="329966" y="277264"/>
                      </a:cubicBezTo>
                      <a:cubicBezTo>
                        <a:pt x="326569" y="277264"/>
                        <a:pt x="324143" y="273930"/>
                        <a:pt x="324143" y="270040"/>
                      </a:cubicBezTo>
                      <a:cubicBezTo>
                        <a:pt x="324143" y="266151"/>
                        <a:pt x="326569" y="262817"/>
                        <a:pt x="329966" y="262817"/>
                      </a:cubicBezTo>
                      <a:close/>
                      <a:moveTo>
                        <a:pt x="311041" y="262817"/>
                      </a:moveTo>
                      <a:cubicBezTo>
                        <a:pt x="314438" y="262817"/>
                        <a:pt x="317350" y="266151"/>
                        <a:pt x="317350" y="270040"/>
                      </a:cubicBezTo>
                      <a:cubicBezTo>
                        <a:pt x="317350" y="273930"/>
                        <a:pt x="314438" y="277264"/>
                        <a:pt x="311041" y="277264"/>
                      </a:cubicBezTo>
                      <a:cubicBezTo>
                        <a:pt x="307645" y="277264"/>
                        <a:pt x="304733" y="273930"/>
                        <a:pt x="304733" y="270040"/>
                      </a:cubicBezTo>
                      <a:cubicBezTo>
                        <a:pt x="304733" y="266151"/>
                        <a:pt x="307645" y="262817"/>
                        <a:pt x="311041" y="262817"/>
                      </a:cubicBezTo>
                      <a:close/>
                      <a:moveTo>
                        <a:pt x="292117" y="262817"/>
                      </a:moveTo>
                      <a:cubicBezTo>
                        <a:pt x="295514" y="262817"/>
                        <a:pt x="297940" y="266151"/>
                        <a:pt x="297940" y="270040"/>
                      </a:cubicBezTo>
                      <a:cubicBezTo>
                        <a:pt x="297940" y="273930"/>
                        <a:pt x="295514" y="277264"/>
                        <a:pt x="292117" y="277264"/>
                      </a:cubicBezTo>
                      <a:cubicBezTo>
                        <a:pt x="288720" y="277264"/>
                        <a:pt x="285809" y="273930"/>
                        <a:pt x="285809" y="270040"/>
                      </a:cubicBezTo>
                      <a:cubicBezTo>
                        <a:pt x="285809" y="266151"/>
                        <a:pt x="288720" y="262817"/>
                        <a:pt x="292117" y="262817"/>
                      </a:cubicBezTo>
                      <a:close/>
                      <a:moveTo>
                        <a:pt x="272707" y="262817"/>
                      </a:moveTo>
                      <a:cubicBezTo>
                        <a:pt x="276104" y="262817"/>
                        <a:pt x="279015" y="266151"/>
                        <a:pt x="279015" y="270040"/>
                      </a:cubicBezTo>
                      <a:cubicBezTo>
                        <a:pt x="279015" y="273930"/>
                        <a:pt x="276104" y="277264"/>
                        <a:pt x="272707" y="277264"/>
                      </a:cubicBezTo>
                      <a:cubicBezTo>
                        <a:pt x="269310" y="277264"/>
                        <a:pt x="266399" y="273930"/>
                        <a:pt x="266399" y="270040"/>
                      </a:cubicBezTo>
                      <a:cubicBezTo>
                        <a:pt x="266399" y="266151"/>
                        <a:pt x="269310" y="262817"/>
                        <a:pt x="272707" y="262817"/>
                      </a:cubicBezTo>
                      <a:close/>
                      <a:moveTo>
                        <a:pt x="253783" y="262817"/>
                      </a:moveTo>
                      <a:cubicBezTo>
                        <a:pt x="257179" y="262817"/>
                        <a:pt x="259606" y="266151"/>
                        <a:pt x="259606" y="270040"/>
                      </a:cubicBezTo>
                      <a:cubicBezTo>
                        <a:pt x="259606" y="273930"/>
                        <a:pt x="257179" y="277264"/>
                        <a:pt x="253783" y="277264"/>
                      </a:cubicBezTo>
                      <a:cubicBezTo>
                        <a:pt x="250386" y="277264"/>
                        <a:pt x="247475" y="273930"/>
                        <a:pt x="247475" y="270040"/>
                      </a:cubicBezTo>
                      <a:cubicBezTo>
                        <a:pt x="247475" y="266151"/>
                        <a:pt x="250386" y="262817"/>
                        <a:pt x="253783" y="262817"/>
                      </a:cubicBezTo>
                      <a:close/>
                      <a:moveTo>
                        <a:pt x="234373" y="262817"/>
                      </a:moveTo>
                      <a:cubicBezTo>
                        <a:pt x="237770" y="262817"/>
                        <a:pt x="240681" y="266151"/>
                        <a:pt x="240681" y="270040"/>
                      </a:cubicBezTo>
                      <a:cubicBezTo>
                        <a:pt x="240681" y="273930"/>
                        <a:pt x="237770" y="277264"/>
                        <a:pt x="234373" y="277264"/>
                      </a:cubicBezTo>
                      <a:cubicBezTo>
                        <a:pt x="230976" y="277264"/>
                        <a:pt x="228550" y="273930"/>
                        <a:pt x="228550" y="270040"/>
                      </a:cubicBezTo>
                      <a:cubicBezTo>
                        <a:pt x="228550" y="266151"/>
                        <a:pt x="230976" y="262817"/>
                        <a:pt x="234373" y="262817"/>
                      </a:cubicBezTo>
                      <a:close/>
                      <a:moveTo>
                        <a:pt x="215448" y="262817"/>
                      </a:moveTo>
                      <a:cubicBezTo>
                        <a:pt x="218845" y="262817"/>
                        <a:pt x="221757" y="266151"/>
                        <a:pt x="221757" y="270040"/>
                      </a:cubicBezTo>
                      <a:cubicBezTo>
                        <a:pt x="221757" y="273930"/>
                        <a:pt x="218845" y="277264"/>
                        <a:pt x="215448" y="277264"/>
                      </a:cubicBezTo>
                      <a:cubicBezTo>
                        <a:pt x="212052" y="277264"/>
                        <a:pt x="209140" y="273930"/>
                        <a:pt x="209140" y="270040"/>
                      </a:cubicBezTo>
                      <a:cubicBezTo>
                        <a:pt x="209140" y="266151"/>
                        <a:pt x="212052" y="262817"/>
                        <a:pt x="215448" y="262817"/>
                      </a:cubicBezTo>
                      <a:close/>
                      <a:moveTo>
                        <a:pt x="196039" y="262817"/>
                      </a:moveTo>
                      <a:cubicBezTo>
                        <a:pt x="199435" y="262817"/>
                        <a:pt x="202347" y="266151"/>
                        <a:pt x="202347" y="270040"/>
                      </a:cubicBezTo>
                      <a:cubicBezTo>
                        <a:pt x="202347" y="273930"/>
                        <a:pt x="199435" y="277264"/>
                        <a:pt x="196039" y="277264"/>
                      </a:cubicBezTo>
                      <a:cubicBezTo>
                        <a:pt x="192642" y="277264"/>
                        <a:pt x="190216" y="273930"/>
                        <a:pt x="190216" y="270040"/>
                      </a:cubicBezTo>
                      <a:cubicBezTo>
                        <a:pt x="190216" y="266151"/>
                        <a:pt x="192642" y="262817"/>
                        <a:pt x="196039" y="262817"/>
                      </a:cubicBezTo>
                      <a:close/>
                      <a:moveTo>
                        <a:pt x="177114" y="262817"/>
                      </a:moveTo>
                      <a:cubicBezTo>
                        <a:pt x="180511" y="262817"/>
                        <a:pt x="183422" y="266151"/>
                        <a:pt x="183422" y="270040"/>
                      </a:cubicBezTo>
                      <a:cubicBezTo>
                        <a:pt x="183422" y="273930"/>
                        <a:pt x="180511" y="277264"/>
                        <a:pt x="177114" y="277264"/>
                      </a:cubicBezTo>
                      <a:cubicBezTo>
                        <a:pt x="173717" y="277264"/>
                        <a:pt x="170806" y="273930"/>
                        <a:pt x="170806" y="270040"/>
                      </a:cubicBezTo>
                      <a:cubicBezTo>
                        <a:pt x="170806" y="266151"/>
                        <a:pt x="173717" y="262817"/>
                        <a:pt x="177114" y="262817"/>
                      </a:cubicBezTo>
                      <a:close/>
                      <a:moveTo>
                        <a:pt x="1190788" y="241147"/>
                      </a:moveTo>
                      <a:lnTo>
                        <a:pt x="1191185" y="241566"/>
                      </a:lnTo>
                      <a:lnTo>
                        <a:pt x="1194166" y="251170"/>
                      </a:lnTo>
                      <a:lnTo>
                        <a:pt x="1190788" y="255038"/>
                      </a:lnTo>
                      <a:cubicBezTo>
                        <a:pt x="1187392" y="255038"/>
                        <a:pt x="1184965" y="251704"/>
                        <a:pt x="1184965" y="247815"/>
                      </a:cubicBezTo>
                      <a:cubicBezTo>
                        <a:pt x="1184965" y="243925"/>
                        <a:pt x="1187392" y="241147"/>
                        <a:pt x="1190788" y="241147"/>
                      </a:cubicBezTo>
                      <a:close/>
                      <a:moveTo>
                        <a:pt x="1171864" y="241147"/>
                      </a:moveTo>
                      <a:cubicBezTo>
                        <a:pt x="1175260" y="241147"/>
                        <a:pt x="1178172" y="243925"/>
                        <a:pt x="1178172" y="247815"/>
                      </a:cubicBezTo>
                      <a:cubicBezTo>
                        <a:pt x="1178172" y="251704"/>
                        <a:pt x="1175260" y="255038"/>
                        <a:pt x="1171864" y="255038"/>
                      </a:cubicBezTo>
                      <a:cubicBezTo>
                        <a:pt x="1168467" y="255038"/>
                        <a:pt x="1165556" y="251704"/>
                        <a:pt x="1165556" y="247815"/>
                      </a:cubicBezTo>
                      <a:cubicBezTo>
                        <a:pt x="1165556" y="243925"/>
                        <a:pt x="1168467" y="241147"/>
                        <a:pt x="1171864" y="241147"/>
                      </a:cubicBezTo>
                      <a:close/>
                      <a:moveTo>
                        <a:pt x="1152939" y="241147"/>
                      </a:moveTo>
                      <a:cubicBezTo>
                        <a:pt x="1156336" y="241147"/>
                        <a:pt x="1158762" y="243925"/>
                        <a:pt x="1158762" y="247815"/>
                      </a:cubicBezTo>
                      <a:cubicBezTo>
                        <a:pt x="1158762" y="251704"/>
                        <a:pt x="1156336" y="255038"/>
                        <a:pt x="1152939" y="255038"/>
                      </a:cubicBezTo>
                      <a:cubicBezTo>
                        <a:pt x="1149543" y="255038"/>
                        <a:pt x="1146631" y="251704"/>
                        <a:pt x="1146631" y="247815"/>
                      </a:cubicBezTo>
                      <a:cubicBezTo>
                        <a:pt x="1146631" y="243925"/>
                        <a:pt x="1149543" y="241147"/>
                        <a:pt x="1152939" y="241147"/>
                      </a:cubicBezTo>
                      <a:close/>
                      <a:moveTo>
                        <a:pt x="1133529" y="241147"/>
                      </a:moveTo>
                      <a:cubicBezTo>
                        <a:pt x="1136926" y="241147"/>
                        <a:pt x="1139838" y="243925"/>
                        <a:pt x="1139838" y="247815"/>
                      </a:cubicBezTo>
                      <a:cubicBezTo>
                        <a:pt x="1139838" y="251704"/>
                        <a:pt x="1136926" y="255038"/>
                        <a:pt x="1133529" y="255038"/>
                      </a:cubicBezTo>
                      <a:cubicBezTo>
                        <a:pt x="1130133" y="255038"/>
                        <a:pt x="1127221" y="251704"/>
                        <a:pt x="1127221" y="247815"/>
                      </a:cubicBezTo>
                      <a:cubicBezTo>
                        <a:pt x="1127221" y="243925"/>
                        <a:pt x="1130133" y="241147"/>
                        <a:pt x="1133529" y="241147"/>
                      </a:cubicBezTo>
                      <a:close/>
                      <a:moveTo>
                        <a:pt x="1114605" y="241147"/>
                      </a:moveTo>
                      <a:cubicBezTo>
                        <a:pt x="1118002" y="241147"/>
                        <a:pt x="1120913" y="243925"/>
                        <a:pt x="1120913" y="247815"/>
                      </a:cubicBezTo>
                      <a:cubicBezTo>
                        <a:pt x="1120913" y="251704"/>
                        <a:pt x="1118002" y="255038"/>
                        <a:pt x="1114605" y="255038"/>
                      </a:cubicBezTo>
                      <a:cubicBezTo>
                        <a:pt x="1111208" y="255038"/>
                        <a:pt x="1108297" y="251704"/>
                        <a:pt x="1108297" y="247815"/>
                      </a:cubicBezTo>
                      <a:cubicBezTo>
                        <a:pt x="1108297" y="243925"/>
                        <a:pt x="1111208" y="241147"/>
                        <a:pt x="1114605" y="241147"/>
                      </a:cubicBezTo>
                      <a:close/>
                      <a:moveTo>
                        <a:pt x="1095195" y="241147"/>
                      </a:moveTo>
                      <a:cubicBezTo>
                        <a:pt x="1098592" y="241147"/>
                        <a:pt x="1101503" y="243925"/>
                        <a:pt x="1101503" y="247815"/>
                      </a:cubicBezTo>
                      <a:cubicBezTo>
                        <a:pt x="1101503" y="251704"/>
                        <a:pt x="1098592" y="255038"/>
                        <a:pt x="1095195" y="255038"/>
                      </a:cubicBezTo>
                      <a:cubicBezTo>
                        <a:pt x="1091799" y="255038"/>
                        <a:pt x="1089372" y="251704"/>
                        <a:pt x="1089372" y="247815"/>
                      </a:cubicBezTo>
                      <a:cubicBezTo>
                        <a:pt x="1089372" y="243925"/>
                        <a:pt x="1091799" y="241147"/>
                        <a:pt x="1095195" y="241147"/>
                      </a:cubicBezTo>
                      <a:close/>
                      <a:moveTo>
                        <a:pt x="1076271" y="241147"/>
                      </a:moveTo>
                      <a:cubicBezTo>
                        <a:pt x="1079667" y="241147"/>
                        <a:pt x="1082579" y="243925"/>
                        <a:pt x="1082579" y="247815"/>
                      </a:cubicBezTo>
                      <a:cubicBezTo>
                        <a:pt x="1082579" y="251704"/>
                        <a:pt x="1079667" y="255038"/>
                        <a:pt x="1076271" y="255038"/>
                      </a:cubicBezTo>
                      <a:cubicBezTo>
                        <a:pt x="1072874" y="255038"/>
                        <a:pt x="1069963" y="251704"/>
                        <a:pt x="1069963" y="247815"/>
                      </a:cubicBezTo>
                      <a:cubicBezTo>
                        <a:pt x="1069963" y="243925"/>
                        <a:pt x="1072874" y="241147"/>
                        <a:pt x="1076271" y="241147"/>
                      </a:cubicBezTo>
                      <a:close/>
                      <a:moveTo>
                        <a:pt x="1057346" y="241147"/>
                      </a:moveTo>
                      <a:cubicBezTo>
                        <a:pt x="1060743" y="241147"/>
                        <a:pt x="1063169" y="243925"/>
                        <a:pt x="1063169" y="247815"/>
                      </a:cubicBezTo>
                      <a:cubicBezTo>
                        <a:pt x="1063169" y="251704"/>
                        <a:pt x="1060743" y="255038"/>
                        <a:pt x="1057346" y="255038"/>
                      </a:cubicBezTo>
                      <a:cubicBezTo>
                        <a:pt x="1053464" y="255038"/>
                        <a:pt x="1051038" y="251704"/>
                        <a:pt x="1051038" y="247815"/>
                      </a:cubicBezTo>
                      <a:cubicBezTo>
                        <a:pt x="1051038" y="243925"/>
                        <a:pt x="1053464" y="241147"/>
                        <a:pt x="1057346" y="241147"/>
                      </a:cubicBezTo>
                      <a:close/>
                      <a:moveTo>
                        <a:pt x="1037936" y="241147"/>
                      </a:moveTo>
                      <a:cubicBezTo>
                        <a:pt x="1041333" y="241147"/>
                        <a:pt x="1044245" y="243925"/>
                        <a:pt x="1044245" y="247815"/>
                      </a:cubicBezTo>
                      <a:cubicBezTo>
                        <a:pt x="1044245" y="251704"/>
                        <a:pt x="1041333" y="255038"/>
                        <a:pt x="1037936" y="255038"/>
                      </a:cubicBezTo>
                      <a:cubicBezTo>
                        <a:pt x="1034540" y="255038"/>
                        <a:pt x="1031628" y="251704"/>
                        <a:pt x="1031628" y="247815"/>
                      </a:cubicBezTo>
                      <a:cubicBezTo>
                        <a:pt x="1031628" y="243925"/>
                        <a:pt x="1034540" y="241147"/>
                        <a:pt x="1037936" y="241147"/>
                      </a:cubicBezTo>
                      <a:close/>
                      <a:moveTo>
                        <a:pt x="1019012" y="241147"/>
                      </a:moveTo>
                      <a:cubicBezTo>
                        <a:pt x="1022409" y="241147"/>
                        <a:pt x="1024835" y="243925"/>
                        <a:pt x="1024835" y="247815"/>
                      </a:cubicBezTo>
                      <a:cubicBezTo>
                        <a:pt x="1024835" y="251704"/>
                        <a:pt x="1022409" y="255038"/>
                        <a:pt x="1019012" y="255038"/>
                      </a:cubicBezTo>
                      <a:cubicBezTo>
                        <a:pt x="1015615" y="255038"/>
                        <a:pt x="1012704" y="251704"/>
                        <a:pt x="1012704" y="247815"/>
                      </a:cubicBezTo>
                      <a:cubicBezTo>
                        <a:pt x="1012704" y="243925"/>
                        <a:pt x="1015615" y="241147"/>
                        <a:pt x="1019012" y="241147"/>
                      </a:cubicBezTo>
                      <a:close/>
                      <a:moveTo>
                        <a:pt x="999602" y="241147"/>
                      </a:moveTo>
                      <a:cubicBezTo>
                        <a:pt x="1002999" y="241147"/>
                        <a:pt x="1005910" y="243925"/>
                        <a:pt x="1005910" y="247815"/>
                      </a:cubicBezTo>
                      <a:cubicBezTo>
                        <a:pt x="1005910" y="251704"/>
                        <a:pt x="1002999" y="255038"/>
                        <a:pt x="999602" y="255038"/>
                      </a:cubicBezTo>
                      <a:cubicBezTo>
                        <a:pt x="996206" y="255038"/>
                        <a:pt x="993779" y="251704"/>
                        <a:pt x="993779" y="247815"/>
                      </a:cubicBezTo>
                      <a:cubicBezTo>
                        <a:pt x="993779" y="243925"/>
                        <a:pt x="996206" y="241147"/>
                        <a:pt x="999602" y="241147"/>
                      </a:cubicBezTo>
                      <a:close/>
                      <a:moveTo>
                        <a:pt x="980678" y="241147"/>
                      </a:moveTo>
                      <a:cubicBezTo>
                        <a:pt x="984074" y="241147"/>
                        <a:pt x="986986" y="243925"/>
                        <a:pt x="986986" y="247815"/>
                      </a:cubicBezTo>
                      <a:cubicBezTo>
                        <a:pt x="986986" y="251704"/>
                        <a:pt x="984074" y="255038"/>
                        <a:pt x="980678" y="255038"/>
                      </a:cubicBezTo>
                      <a:cubicBezTo>
                        <a:pt x="977281" y="255038"/>
                        <a:pt x="974370" y="251704"/>
                        <a:pt x="974370" y="247815"/>
                      </a:cubicBezTo>
                      <a:cubicBezTo>
                        <a:pt x="974370" y="243925"/>
                        <a:pt x="977281" y="241147"/>
                        <a:pt x="980678" y="241147"/>
                      </a:cubicBezTo>
                      <a:close/>
                      <a:moveTo>
                        <a:pt x="961268" y="241147"/>
                      </a:moveTo>
                      <a:cubicBezTo>
                        <a:pt x="964665" y="241147"/>
                        <a:pt x="967576" y="243925"/>
                        <a:pt x="967576" y="247815"/>
                      </a:cubicBezTo>
                      <a:cubicBezTo>
                        <a:pt x="967576" y="251704"/>
                        <a:pt x="964665" y="255038"/>
                        <a:pt x="961268" y="255038"/>
                      </a:cubicBezTo>
                      <a:cubicBezTo>
                        <a:pt x="957871" y="255038"/>
                        <a:pt x="955445" y="251704"/>
                        <a:pt x="955445" y="247815"/>
                      </a:cubicBezTo>
                      <a:cubicBezTo>
                        <a:pt x="955445" y="243925"/>
                        <a:pt x="957871" y="241147"/>
                        <a:pt x="961268" y="241147"/>
                      </a:cubicBezTo>
                      <a:close/>
                      <a:moveTo>
                        <a:pt x="942343" y="241147"/>
                      </a:moveTo>
                      <a:cubicBezTo>
                        <a:pt x="945740" y="241147"/>
                        <a:pt x="948652" y="243925"/>
                        <a:pt x="948652" y="247815"/>
                      </a:cubicBezTo>
                      <a:cubicBezTo>
                        <a:pt x="948652" y="251704"/>
                        <a:pt x="945740" y="255038"/>
                        <a:pt x="942343" y="255038"/>
                      </a:cubicBezTo>
                      <a:cubicBezTo>
                        <a:pt x="938947" y="255038"/>
                        <a:pt x="936035" y="251704"/>
                        <a:pt x="936035" y="247815"/>
                      </a:cubicBezTo>
                      <a:cubicBezTo>
                        <a:pt x="936035" y="243925"/>
                        <a:pt x="938947" y="241147"/>
                        <a:pt x="942343" y="241147"/>
                      </a:cubicBezTo>
                      <a:close/>
                      <a:moveTo>
                        <a:pt x="904009" y="241147"/>
                      </a:moveTo>
                      <a:cubicBezTo>
                        <a:pt x="907406" y="241147"/>
                        <a:pt x="910317" y="243925"/>
                        <a:pt x="910317" y="247815"/>
                      </a:cubicBezTo>
                      <a:cubicBezTo>
                        <a:pt x="910317" y="251704"/>
                        <a:pt x="907406" y="255038"/>
                        <a:pt x="904009" y="255038"/>
                      </a:cubicBezTo>
                      <a:cubicBezTo>
                        <a:pt x="900613" y="255038"/>
                        <a:pt x="897701" y="251704"/>
                        <a:pt x="897701" y="247815"/>
                      </a:cubicBezTo>
                      <a:cubicBezTo>
                        <a:pt x="897701" y="243925"/>
                        <a:pt x="900613" y="241147"/>
                        <a:pt x="904009" y="241147"/>
                      </a:cubicBezTo>
                      <a:close/>
                      <a:moveTo>
                        <a:pt x="885085" y="241147"/>
                      </a:moveTo>
                      <a:cubicBezTo>
                        <a:pt x="888481" y="241147"/>
                        <a:pt x="890908" y="243925"/>
                        <a:pt x="890908" y="247815"/>
                      </a:cubicBezTo>
                      <a:cubicBezTo>
                        <a:pt x="890908" y="251704"/>
                        <a:pt x="888481" y="255038"/>
                        <a:pt x="885085" y="255038"/>
                      </a:cubicBezTo>
                      <a:cubicBezTo>
                        <a:pt x="881688" y="255038"/>
                        <a:pt x="878777" y="251704"/>
                        <a:pt x="878777" y="247815"/>
                      </a:cubicBezTo>
                      <a:cubicBezTo>
                        <a:pt x="878777" y="243925"/>
                        <a:pt x="881688" y="241147"/>
                        <a:pt x="885085" y="241147"/>
                      </a:cubicBezTo>
                      <a:close/>
                      <a:moveTo>
                        <a:pt x="865675" y="241147"/>
                      </a:moveTo>
                      <a:cubicBezTo>
                        <a:pt x="869072" y="241147"/>
                        <a:pt x="871983" y="243925"/>
                        <a:pt x="871983" y="247815"/>
                      </a:cubicBezTo>
                      <a:cubicBezTo>
                        <a:pt x="871983" y="251704"/>
                        <a:pt x="869072" y="255038"/>
                        <a:pt x="865675" y="255038"/>
                      </a:cubicBezTo>
                      <a:cubicBezTo>
                        <a:pt x="862278" y="255038"/>
                        <a:pt x="859852" y="251704"/>
                        <a:pt x="859852" y="247815"/>
                      </a:cubicBezTo>
                      <a:cubicBezTo>
                        <a:pt x="859852" y="243925"/>
                        <a:pt x="862278" y="241147"/>
                        <a:pt x="865675" y="241147"/>
                      </a:cubicBezTo>
                      <a:close/>
                      <a:moveTo>
                        <a:pt x="502227" y="241147"/>
                      </a:moveTo>
                      <a:cubicBezTo>
                        <a:pt x="505624" y="241147"/>
                        <a:pt x="508536" y="243925"/>
                        <a:pt x="508536" y="247815"/>
                      </a:cubicBezTo>
                      <a:cubicBezTo>
                        <a:pt x="508536" y="251704"/>
                        <a:pt x="505624" y="255038"/>
                        <a:pt x="502227" y="255038"/>
                      </a:cubicBezTo>
                      <a:cubicBezTo>
                        <a:pt x="498831" y="255038"/>
                        <a:pt x="495919" y="251704"/>
                        <a:pt x="495919" y="247815"/>
                      </a:cubicBezTo>
                      <a:cubicBezTo>
                        <a:pt x="495919" y="243925"/>
                        <a:pt x="498831" y="241147"/>
                        <a:pt x="502227" y="241147"/>
                      </a:cubicBezTo>
                      <a:close/>
                      <a:moveTo>
                        <a:pt x="463893" y="241147"/>
                      </a:moveTo>
                      <a:cubicBezTo>
                        <a:pt x="467290" y="241147"/>
                        <a:pt x="470201" y="243925"/>
                        <a:pt x="470201" y="247815"/>
                      </a:cubicBezTo>
                      <a:cubicBezTo>
                        <a:pt x="470201" y="251704"/>
                        <a:pt x="467290" y="255038"/>
                        <a:pt x="463893" y="255038"/>
                      </a:cubicBezTo>
                      <a:cubicBezTo>
                        <a:pt x="460497" y="255038"/>
                        <a:pt x="458070" y="251704"/>
                        <a:pt x="458070" y="247815"/>
                      </a:cubicBezTo>
                      <a:cubicBezTo>
                        <a:pt x="458070" y="243925"/>
                        <a:pt x="460497" y="241147"/>
                        <a:pt x="463893" y="241147"/>
                      </a:cubicBezTo>
                      <a:close/>
                      <a:moveTo>
                        <a:pt x="444969" y="241147"/>
                      </a:moveTo>
                      <a:cubicBezTo>
                        <a:pt x="448365" y="241147"/>
                        <a:pt x="451277" y="243925"/>
                        <a:pt x="451277" y="247815"/>
                      </a:cubicBezTo>
                      <a:cubicBezTo>
                        <a:pt x="451277" y="251704"/>
                        <a:pt x="448365" y="255038"/>
                        <a:pt x="444969" y="255038"/>
                      </a:cubicBezTo>
                      <a:cubicBezTo>
                        <a:pt x="441572" y="255038"/>
                        <a:pt x="438661" y="251704"/>
                        <a:pt x="438661" y="247815"/>
                      </a:cubicBezTo>
                      <a:cubicBezTo>
                        <a:pt x="438661" y="243925"/>
                        <a:pt x="441572" y="241147"/>
                        <a:pt x="444969" y="241147"/>
                      </a:cubicBezTo>
                      <a:close/>
                      <a:moveTo>
                        <a:pt x="349376" y="241147"/>
                      </a:moveTo>
                      <a:cubicBezTo>
                        <a:pt x="352772" y="241147"/>
                        <a:pt x="355684" y="243925"/>
                        <a:pt x="355684" y="247815"/>
                      </a:cubicBezTo>
                      <a:cubicBezTo>
                        <a:pt x="355684" y="251704"/>
                        <a:pt x="352772" y="255038"/>
                        <a:pt x="349376" y="255038"/>
                      </a:cubicBezTo>
                      <a:cubicBezTo>
                        <a:pt x="345979" y="255038"/>
                        <a:pt x="343068" y="251704"/>
                        <a:pt x="343068" y="247815"/>
                      </a:cubicBezTo>
                      <a:cubicBezTo>
                        <a:pt x="343068" y="243925"/>
                        <a:pt x="345979" y="241147"/>
                        <a:pt x="349376" y="241147"/>
                      </a:cubicBezTo>
                      <a:close/>
                      <a:moveTo>
                        <a:pt x="329966" y="241147"/>
                      </a:moveTo>
                      <a:cubicBezTo>
                        <a:pt x="333363" y="241147"/>
                        <a:pt x="336274" y="243925"/>
                        <a:pt x="336274" y="247815"/>
                      </a:cubicBezTo>
                      <a:cubicBezTo>
                        <a:pt x="336274" y="251704"/>
                        <a:pt x="333363" y="255038"/>
                        <a:pt x="329966" y="255038"/>
                      </a:cubicBezTo>
                      <a:cubicBezTo>
                        <a:pt x="326569" y="255038"/>
                        <a:pt x="324143" y="251704"/>
                        <a:pt x="324143" y="247815"/>
                      </a:cubicBezTo>
                      <a:cubicBezTo>
                        <a:pt x="324143" y="243925"/>
                        <a:pt x="326569" y="241147"/>
                        <a:pt x="329966" y="241147"/>
                      </a:cubicBezTo>
                      <a:close/>
                      <a:moveTo>
                        <a:pt x="311041" y="241147"/>
                      </a:moveTo>
                      <a:cubicBezTo>
                        <a:pt x="314438" y="241147"/>
                        <a:pt x="317350" y="243925"/>
                        <a:pt x="317350" y="247815"/>
                      </a:cubicBezTo>
                      <a:cubicBezTo>
                        <a:pt x="317350" y="251704"/>
                        <a:pt x="314438" y="255038"/>
                        <a:pt x="311041" y="255038"/>
                      </a:cubicBezTo>
                      <a:cubicBezTo>
                        <a:pt x="307645" y="255038"/>
                        <a:pt x="304733" y="251704"/>
                        <a:pt x="304733" y="247815"/>
                      </a:cubicBezTo>
                      <a:cubicBezTo>
                        <a:pt x="304733" y="243925"/>
                        <a:pt x="307645" y="241147"/>
                        <a:pt x="311041" y="241147"/>
                      </a:cubicBezTo>
                      <a:close/>
                      <a:moveTo>
                        <a:pt x="292117" y="241147"/>
                      </a:moveTo>
                      <a:cubicBezTo>
                        <a:pt x="295514" y="241147"/>
                        <a:pt x="297940" y="243925"/>
                        <a:pt x="297940" y="247815"/>
                      </a:cubicBezTo>
                      <a:cubicBezTo>
                        <a:pt x="297940" y="251704"/>
                        <a:pt x="295514" y="255038"/>
                        <a:pt x="292117" y="255038"/>
                      </a:cubicBezTo>
                      <a:cubicBezTo>
                        <a:pt x="288720" y="255038"/>
                        <a:pt x="285809" y="251704"/>
                        <a:pt x="285809" y="247815"/>
                      </a:cubicBezTo>
                      <a:cubicBezTo>
                        <a:pt x="285809" y="243925"/>
                        <a:pt x="288720" y="241147"/>
                        <a:pt x="292117" y="241147"/>
                      </a:cubicBezTo>
                      <a:close/>
                      <a:moveTo>
                        <a:pt x="272707" y="241147"/>
                      </a:moveTo>
                      <a:cubicBezTo>
                        <a:pt x="276104" y="241147"/>
                        <a:pt x="279015" y="243925"/>
                        <a:pt x="279015" y="247815"/>
                      </a:cubicBezTo>
                      <a:cubicBezTo>
                        <a:pt x="279015" y="251704"/>
                        <a:pt x="276104" y="255038"/>
                        <a:pt x="272707" y="255038"/>
                      </a:cubicBezTo>
                      <a:cubicBezTo>
                        <a:pt x="269310" y="255038"/>
                        <a:pt x="266399" y="251704"/>
                        <a:pt x="266399" y="247815"/>
                      </a:cubicBezTo>
                      <a:cubicBezTo>
                        <a:pt x="266399" y="243925"/>
                        <a:pt x="269310" y="241147"/>
                        <a:pt x="272707" y="241147"/>
                      </a:cubicBezTo>
                      <a:close/>
                      <a:moveTo>
                        <a:pt x="253783" y="241147"/>
                      </a:moveTo>
                      <a:cubicBezTo>
                        <a:pt x="257179" y="241147"/>
                        <a:pt x="259606" y="243925"/>
                        <a:pt x="259606" y="247815"/>
                      </a:cubicBezTo>
                      <a:cubicBezTo>
                        <a:pt x="259606" y="251704"/>
                        <a:pt x="257179" y="255038"/>
                        <a:pt x="253783" y="255038"/>
                      </a:cubicBezTo>
                      <a:cubicBezTo>
                        <a:pt x="250386" y="255038"/>
                        <a:pt x="247475" y="251704"/>
                        <a:pt x="247475" y="247815"/>
                      </a:cubicBezTo>
                      <a:cubicBezTo>
                        <a:pt x="247475" y="243925"/>
                        <a:pt x="250386" y="241147"/>
                        <a:pt x="253783" y="241147"/>
                      </a:cubicBezTo>
                      <a:close/>
                      <a:moveTo>
                        <a:pt x="234373" y="241147"/>
                      </a:moveTo>
                      <a:cubicBezTo>
                        <a:pt x="237770" y="241147"/>
                        <a:pt x="240681" y="243925"/>
                        <a:pt x="240681" y="247815"/>
                      </a:cubicBezTo>
                      <a:cubicBezTo>
                        <a:pt x="240681" y="251704"/>
                        <a:pt x="237770" y="255038"/>
                        <a:pt x="234373" y="255038"/>
                      </a:cubicBezTo>
                      <a:cubicBezTo>
                        <a:pt x="230976" y="255038"/>
                        <a:pt x="228550" y="251704"/>
                        <a:pt x="228550" y="247815"/>
                      </a:cubicBezTo>
                      <a:cubicBezTo>
                        <a:pt x="228550" y="243925"/>
                        <a:pt x="230976" y="241147"/>
                        <a:pt x="234373" y="241147"/>
                      </a:cubicBezTo>
                      <a:close/>
                      <a:moveTo>
                        <a:pt x="215448" y="241147"/>
                      </a:moveTo>
                      <a:cubicBezTo>
                        <a:pt x="218845" y="241147"/>
                        <a:pt x="221757" y="243925"/>
                        <a:pt x="221757" y="247815"/>
                      </a:cubicBezTo>
                      <a:cubicBezTo>
                        <a:pt x="221757" y="251704"/>
                        <a:pt x="218845" y="255038"/>
                        <a:pt x="215448" y="255038"/>
                      </a:cubicBezTo>
                      <a:cubicBezTo>
                        <a:pt x="212052" y="255038"/>
                        <a:pt x="209140" y="251704"/>
                        <a:pt x="209140" y="247815"/>
                      </a:cubicBezTo>
                      <a:cubicBezTo>
                        <a:pt x="209140" y="243925"/>
                        <a:pt x="212052" y="241147"/>
                        <a:pt x="215448" y="241147"/>
                      </a:cubicBezTo>
                      <a:close/>
                      <a:moveTo>
                        <a:pt x="196039" y="241147"/>
                      </a:moveTo>
                      <a:cubicBezTo>
                        <a:pt x="199435" y="241147"/>
                        <a:pt x="202347" y="243925"/>
                        <a:pt x="202347" y="247815"/>
                      </a:cubicBezTo>
                      <a:cubicBezTo>
                        <a:pt x="202347" y="251704"/>
                        <a:pt x="199435" y="255038"/>
                        <a:pt x="196039" y="255038"/>
                      </a:cubicBezTo>
                      <a:cubicBezTo>
                        <a:pt x="192642" y="255038"/>
                        <a:pt x="190216" y="251704"/>
                        <a:pt x="190216" y="247815"/>
                      </a:cubicBezTo>
                      <a:cubicBezTo>
                        <a:pt x="190216" y="243925"/>
                        <a:pt x="192642" y="241147"/>
                        <a:pt x="196039" y="241147"/>
                      </a:cubicBezTo>
                      <a:close/>
                      <a:moveTo>
                        <a:pt x="177114" y="241147"/>
                      </a:moveTo>
                      <a:cubicBezTo>
                        <a:pt x="180511" y="241147"/>
                        <a:pt x="183422" y="243925"/>
                        <a:pt x="183422" y="247815"/>
                      </a:cubicBezTo>
                      <a:cubicBezTo>
                        <a:pt x="183422" y="251704"/>
                        <a:pt x="180511" y="255038"/>
                        <a:pt x="177114" y="255038"/>
                      </a:cubicBezTo>
                      <a:cubicBezTo>
                        <a:pt x="173717" y="255038"/>
                        <a:pt x="170806" y="251704"/>
                        <a:pt x="170806" y="247815"/>
                      </a:cubicBezTo>
                      <a:cubicBezTo>
                        <a:pt x="170806" y="243925"/>
                        <a:pt x="173717" y="241147"/>
                        <a:pt x="177114" y="241147"/>
                      </a:cubicBezTo>
                      <a:close/>
                      <a:moveTo>
                        <a:pt x="158190" y="241147"/>
                      </a:moveTo>
                      <a:cubicBezTo>
                        <a:pt x="161586" y="241147"/>
                        <a:pt x="164013" y="243925"/>
                        <a:pt x="164013" y="247815"/>
                      </a:cubicBezTo>
                      <a:cubicBezTo>
                        <a:pt x="164013" y="251704"/>
                        <a:pt x="161586" y="255038"/>
                        <a:pt x="158190" y="255038"/>
                      </a:cubicBezTo>
                      <a:cubicBezTo>
                        <a:pt x="154793" y="255038"/>
                        <a:pt x="151882" y="251704"/>
                        <a:pt x="151882" y="247815"/>
                      </a:cubicBezTo>
                      <a:cubicBezTo>
                        <a:pt x="151882" y="243925"/>
                        <a:pt x="154793" y="241147"/>
                        <a:pt x="158190" y="241147"/>
                      </a:cubicBezTo>
                      <a:close/>
                      <a:moveTo>
                        <a:pt x="62111" y="241147"/>
                      </a:moveTo>
                      <a:cubicBezTo>
                        <a:pt x="65993" y="241147"/>
                        <a:pt x="68420" y="243925"/>
                        <a:pt x="68420" y="247815"/>
                      </a:cubicBezTo>
                      <a:cubicBezTo>
                        <a:pt x="68420" y="251704"/>
                        <a:pt x="65993" y="255038"/>
                        <a:pt x="62111" y="255038"/>
                      </a:cubicBezTo>
                      <a:cubicBezTo>
                        <a:pt x="58715" y="255038"/>
                        <a:pt x="56289" y="251704"/>
                        <a:pt x="56289" y="247815"/>
                      </a:cubicBezTo>
                      <a:cubicBezTo>
                        <a:pt x="56289" y="243925"/>
                        <a:pt x="58715" y="241147"/>
                        <a:pt x="62111" y="241147"/>
                      </a:cubicBezTo>
                      <a:close/>
                      <a:moveTo>
                        <a:pt x="43187" y="241147"/>
                      </a:moveTo>
                      <a:cubicBezTo>
                        <a:pt x="46584" y="241147"/>
                        <a:pt x="49495" y="243925"/>
                        <a:pt x="49495" y="247815"/>
                      </a:cubicBezTo>
                      <a:cubicBezTo>
                        <a:pt x="49495" y="251704"/>
                        <a:pt x="46584" y="255038"/>
                        <a:pt x="43187" y="255038"/>
                      </a:cubicBezTo>
                      <a:cubicBezTo>
                        <a:pt x="39790" y="255038"/>
                        <a:pt x="36879" y="251704"/>
                        <a:pt x="36879" y="247815"/>
                      </a:cubicBezTo>
                      <a:cubicBezTo>
                        <a:pt x="36879" y="243925"/>
                        <a:pt x="39790" y="241147"/>
                        <a:pt x="43187" y="241147"/>
                      </a:cubicBezTo>
                      <a:close/>
                      <a:moveTo>
                        <a:pt x="1185999" y="224862"/>
                      </a:moveTo>
                      <a:lnTo>
                        <a:pt x="1187294" y="229034"/>
                      </a:lnTo>
                      <a:lnTo>
                        <a:pt x="1184965" y="226145"/>
                      </a:lnTo>
                      <a:close/>
                      <a:moveTo>
                        <a:pt x="253783" y="220033"/>
                      </a:moveTo>
                      <a:cubicBezTo>
                        <a:pt x="256694" y="220033"/>
                        <a:pt x="258635" y="222811"/>
                        <a:pt x="258635" y="226145"/>
                      </a:cubicBezTo>
                      <a:cubicBezTo>
                        <a:pt x="258635" y="229479"/>
                        <a:pt x="256694" y="232257"/>
                        <a:pt x="253783" y="232257"/>
                      </a:cubicBezTo>
                      <a:cubicBezTo>
                        <a:pt x="250871" y="232257"/>
                        <a:pt x="248445" y="229479"/>
                        <a:pt x="248445" y="226145"/>
                      </a:cubicBezTo>
                      <a:cubicBezTo>
                        <a:pt x="248445" y="222811"/>
                        <a:pt x="250871" y="220033"/>
                        <a:pt x="253783" y="220033"/>
                      </a:cubicBezTo>
                      <a:close/>
                      <a:moveTo>
                        <a:pt x="1171864" y="218922"/>
                      </a:moveTo>
                      <a:cubicBezTo>
                        <a:pt x="1175260" y="218922"/>
                        <a:pt x="1178172" y="222255"/>
                        <a:pt x="1178172" y="226145"/>
                      </a:cubicBezTo>
                      <a:cubicBezTo>
                        <a:pt x="1178172" y="230034"/>
                        <a:pt x="1175260" y="233368"/>
                        <a:pt x="1171864" y="233368"/>
                      </a:cubicBezTo>
                      <a:cubicBezTo>
                        <a:pt x="1168467" y="233368"/>
                        <a:pt x="1165556" y="230034"/>
                        <a:pt x="1165556" y="226145"/>
                      </a:cubicBezTo>
                      <a:cubicBezTo>
                        <a:pt x="1165556" y="222255"/>
                        <a:pt x="1168467" y="218922"/>
                        <a:pt x="1171864" y="218922"/>
                      </a:cubicBezTo>
                      <a:close/>
                      <a:moveTo>
                        <a:pt x="1152939" y="218922"/>
                      </a:moveTo>
                      <a:cubicBezTo>
                        <a:pt x="1156336" y="218922"/>
                        <a:pt x="1158762" y="222255"/>
                        <a:pt x="1158762" y="226145"/>
                      </a:cubicBezTo>
                      <a:cubicBezTo>
                        <a:pt x="1158762" y="230034"/>
                        <a:pt x="1156336" y="233368"/>
                        <a:pt x="1152939" y="233368"/>
                      </a:cubicBezTo>
                      <a:cubicBezTo>
                        <a:pt x="1149543" y="233368"/>
                        <a:pt x="1146631" y="230034"/>
                        <a:pt x="1146631" y="226145"/>
                      </a:cubicBezTo>
                      <a:cubicBezTo>
                        <a:pt x="1146631" y="222255"/>
                        <a:pt x="1149543" y="218922"/>
                        <a:pt x="1152939" y="218922"/>
                      </a:cubicBezTo>
                      <a:close/>
                      <a:moveTo>
                        <a:pt x="1133529" y="218922"/>
                      </a:moveTo>
                      <a:cubicBezTo>
                        <a:pt x="1136926" y="218922"/>
                        <a:pt x="1139838" y="222255"/>
                        <a:pt x="1139838" y="226145"/>
                      </a:cubicBezTo>
                      <a:cubicBezTo>
                        <a:pt x="1139838" y="230034"/>
                        <a:pt x="1136926" y="233368"/>
                        <a:pt x="1133529" y="233368"/>
                      </a:cubicBezTo>
                      <a:cubicBezTo>
                        <a:pt x="1130133" y="233368"/>
                        <a:pt x="1127221" y="230034"/>
                        <a:pt x="1127221" y="226145"/>
                      </a:cubicBezTo>
                      <a:cubicBezTo>
                        <a:pt x="1127221" y="222255"/>
                        <a:pt x="1130133" y="218922"/>
                        <a:pt x="1133529" y="218922"/>
                      </a:cubicBezTo>
                      <a:close/>
                      <a:moveTo>
                        <a:pt x="1114605" y="218922"/>
                      </a:moveTo>
                      <a:cubicBezTo>
                        <a:pt x="1118002" y="218922"/>
                        <a:pt x="1120913" y="222255"/>
                        <a:pt x="1120913" y="226145"/>
                      </a:cubicBezTo>
                      <a:cubicBezTo>
                        <a:pt x="1120913" y="230034"/>
                        <a:pt x="1118002" y="233368"/>
                        <a:pt x="1114605" y="233368"/>
                      </a:cubicBezTo>
                      <a:cubicBezTo>
                        <a:pt x="1111208" y="233368"/>
                        <a:pt x="1108297" y="230034"/>
                        <a:pt x="1108297" y="226145"/>
                      </a:cubicBezTo>
                      <a:cubicBezTo>
                        <a:pt x="1108297" y="222255"/>
                        <a:pt x="1111208" y="218922"/>
                        <a:pt x="1114605" y="218922"/>
                      </a:cubicBezTo>
                      <a:close/>
                      <a:moveTo>
                        <a:pt x="1095195" y="218922"/>
                      </a:moveTo>
                      <a:cubicBezTo>
                        <a:pt x="1098592" y="218922"/>
                        <a:pt x="1101503" y="222255"/>
                        <a:pt x="1101503" y="226145"/>
                      </a:cubicBezTo>
                      <a:cubicBezTo>
                        <a:pt x="1101503" y="230034"/>
                        <a:pt x="1098592" y="233368"/>
                        <a:pt x="1095195" y="233368"/>
                      </a:cubicBezTo>
                      <a:cubicBezTo>
                        <a:pt x="1091799" y="233368"/>
                        <a:pt x="1089372" y="230034"/>
                        <a:pt x="1089372" y="226145"/>
                      </a:cubicBezTo>
                      <a:cubicBezTo>
                        <a:pt x="1089372" y="222255"/>
                        <a:pt x="1091799" y="218922"/>
                        <a:pt x="1095195" y="218922"/>
                      </a:cubicBezTo>
                      <a:close/>
                      <a:moveTo>
                        <a:pt x="1076271" y="218922"/>
                      </a:moveTo>
                      <a:cubicBezTo>
                        <a:pt x="1079667" y="218922"/>
                        <a:pt x="1082579" y="222255"/>
                        <a:pt x="1082579" y="226145"/>
                      </a:cubicBezTo>
                      <a:cubicBezTo>
                        <a:pt x="1082579" y="230034"/>
                        <a:pt x="1079667" y="233368"/>
                        <a:pt x="1076271" y="233368"/>
                      </a:cubicBezTo>
                      <a:cubicBezTo>
                        <a:pt x="1072874" y="233368"/>
                        <a:pt x="1069963" y="230034"/>
                        <a:pt x="1069963" y="226145"/>
                      </a:cubicBezTo>
                      <a:cubicBezTo>
                        <a:pt x="1069963" y="222255"/>
                        <a:pt x="1072874" y="218922"/>
                        <a:pt x="1076271" y="218922"/>
                      </a:cubicBezTo>
                      <a:close/>
                      <a:moveTo>
                        <a:pt x="1057346" y="218922"/>
                      </a:moveTo>
                      <a:cubicBezTo>
                        <a:pt x="1060743" y="218922"/>
                        <a:pt x="1063169" y="222255"/>
                        <a:pt x="1063169" y="226145"/>
                      </a:cubicBezTo>
                      <a:cubicBezTo>
                        <a:pt x="1063169" y="230034"/>
                        <a:pt x="1060743" y="233368"/>
                        <a:pt x="1057346" y="233368"/>
                      </a:cubicBezTo>
                      <a:cubicBezTo>
                        <a:pt x="1053464" y="233368"/>
                        <a:pt x="1051038" y="230034"/>
                        <a:pt x="1051038" y="226145"/>
                      </a:cubicBezTo>
                      <a:cubicBezTo>
                        <a:pt x="1051038" y="222255"/>
                        <a:pt x="1053464" y="218922"/>
                        <a:pt x="1057346" y="218922"/>
                      </a:cubicBezTo>
                      <a:close/>
                      <a:moveTo>
                        <a:pt x="1037936" y="218922"/>
                      </a:moveTo>
                      <a:cubicBezTo>
                        <a:pt x="1041333" y="218922"/>
                        <a:pt x="1044245" y="222255"/>
                        <a:pt x="1044245" y="226145"/>
                      </a:cubicBezTo>
                      <a:cubicBezTo>
                        <a:pt x="1044245" y="230034"/>
                        <a:pt x="1041333" y="233368"/>
                        <a:pt x="1037936" y="233368"/>
                      </a:cubicBezTo>
                      <a:cubicBezTo>
                        <a:pt x="1034540" y="233368"/>
                        <a:pt x="1031628" y="230034"/>
                        <a:pt x="1031628" y="226145"/>
                      </a:cubicBezTo>
                      <a:cubicBezTo>
                        <a:pt x="1031628" y="222255"/>
                        <a:pt x="1034540" y="218922"/>
                        <a:pt x="1037936" y="218922"/>
                      </a:cubicBezTo>
                      <a:close/>
                      <a:moveTo>
                        <a:pt x="1019012" y="218922"/>
                      </a:moveTo>
                      <a:cubicBezTo>
                        <a:pt x="1022409" y="218922"/>
                        <a:pt x="1024835" y="222255"/>
                        <a:pt x="1024835" y="226145"/>
                      </a:cubicBezTo>
                      <a:cubicBezTo>
                        <a:pt x="1024835" y="230034"/>
                        <a:pt x="1022409" y="233368"/>
                        <a:pt x="1019012" y="233368"/>
                      </a:cubicBezTo>
                      <a:cubicBezTo>
                        <a:pt x="1015615" y="233368"/>
                        <a:pt x="1012704" y="230034"/>
                        <a:pt x="1012704" y="226145"/>
                      </a:cubicBezTo>
                      <a:cubicBezTo>
                        <a:pt x="1012704" y="222255"/>
                        <a:pt x="1015615" y="218922"/>
                        <a:pt x="1019012" y="218922"/>
                      </a:cubicBezTo>
                      <a:close/>
                      <a:moveTo>
                        <a:pt x="999602" y="218922"/>
                      </a:moveTo>
                      <a:cubicBezTo>
                        <a:pt x="1002999" y="218922"/>
                        <a:pt x="1005910" y="222255"/>
                        <a:pt x="1005910" y="226145"/>
                      </a:cubicBezTo>
                      <a:cubicBezTo>
                        <a:pt x="1005910" y="230034"/>
                        <a:pt x="1002999" y="233368"/>
                        <a:pt x="999602" y="233368"/>
                      </a:cubicBezTo>
                      <a:cubicBezTo>
                        <a:pt x="996206" y="233368"/>
                        <a:pt x="993779" y="230034"/>
                        <a:pt x="993779" y="226145"/>
                      </a:cubicBezTo>
                      <a:cubicBezTo>
                        <a:pt x="993779" y="222255"/>
                        <a:pt x="996206" y="218922"/>
                        <a:pt x="999602" y="218922"/>
                      </a:cubicBezTo>
                      <a:close/>
                      <a:moveTo>
                        <a:pt x="980678" y="218922"/>
                      </a:moveTo>
                      <a:cubicBezTo>
                        <a:pt x="984074" y="218922"/>
                        <a:pt x="986986" y="222255"/>
                        <a:pt x="986986" y="226145"/>
                      </a:cubicBezTo>
                      <a:cubicBezTo>
                        <a:pt x="986986" y="230034"/>
                        <a:pt x="984074" y="233368"/>
                        <a:pt x="980678" y="233368"/>
                      </a:cubicBezTo>
                      <a:cubicBezTo>
                        <a:pt x="977281" y="233368"/>
                        <a:pt x="974370" y="230034"/>
                        <a:pt x="974370" y="226145"/>
                      </a:cubicBezTo>
                      <a:cubicBezTo>
                        <a:pt x="974370" y="222255"/>
                        <a:pt x="977281" y="218922"/>
                        <a:pt x="980678" y="218922"/>
                      </a:cubicBezTo>
                      <a:close/>
                      <a:moveTo>
                        <a:pt x="961268" y="218922"/>
                      </a:moveTo>
                      <a:cubicBezTo>
                        <a:pt x="964665" y="218922"/>
                        <a:pt x="967576" y="222255"/>
                        <a:pt x="967576" y="226145"/>
                      </a:cubicBezTo>
                      <a:cubicBezTo>
                        <a:pt x="967576" y="230034"/>
                        <a:pt x="964665" y="233368"/>
                        <a:pt x="961268" y="233368"/>
                      </a:cubicBezTo>
                      <a:cubicBezTo>
                        <a:pt x="957871" y="233368"/>
                        <a:pt x="955445" y="230034"/>
                        <a:pt x="955445" y="226145"/>
                      </a:cubicBezTo>
                      <a:cubicBezTo>
                        <a:pt x="955445" y="222255"/>
                        <a:pt x="957871" y="218922"/>
                        <a:pt x="961268" y="218922"/>
                      </a:cubicBezTo>
                      <a:close/>
                      <a:moveTo>
                        <a:pt x="942343" y="218922"/>
                      </a:moveTo>
                      <a:cubicBezTo>
                        <a:pt x="945740" y="218922"/>
                        <a:pt x="948652" y="222255"/>
                        <a:pt x="948652" y="226145"/>
                      </a:cubicBezTo>
                      <a:cubicBezTo>
                        <a:pt x="948652" y="230034"/>
                        <a:pt x="945740" y="233368"/>
                        <a:pt x="942343" y="233368"/>
                      </a:cubicBezTo>
                      <a:cubicBezTo>
                        <a:pt x="938947" y="233368"/>
                        <a:pt x="936035" y="230034"/>
                        <a:pt x="936035" y="226145"/>
                      </a:cubicBezTo>
                      <a:cubicBezTo>
                        <a:pt x="936035" y="222255"/>
                        <a:pt x="938947" y="218922"/>
                        <a:pt x="942343" y="218922"/>
                      </a:cubicBezTo>
                      <a:close/>
                      <a:moveTo>
                        <a:pt x="904009" y="218922"/>
                      </a:moveTo>
                      <a:cubicBezTo>
                        <a:pt x="907406" y="218922"/>
                        <a:pt x="910317" y="222255"/>
                        <a:pt x="910317" y="226145"/>
                      </a:cubicBezTo>
                      <a:cubicBezTo>
                        <a:pt x="910317" y="230034"/>
                        <a:pt x="907406" y="233368"/>
                        <a:pt x="904009" y="233368"/>
                      </a:cubicBezTo>
                      <a:cubicBezTo>
                        <a:pt x="900613" y="233368"/>
                        <a:pt x="897701" y="230034"/>
                        <a:pt x="897701" y="226145"/>
                      </a:cubicBezTo>
                      <a:cubicBezTo>
                        <a:pt x="897701" y="222255"/>
                        <a:pt x="900613" y="218922"/>
                        <a:pt x="904009" y="218922"/>
                      </a:cubicBezTo>
                      <a:close/>
                      <a:moveTo>
                        <a:pt x="885085" y="218922"/>
                      </a:moveTo>
                      <a:cubicBezTo>
                        <a:pt x="888481" y="218922"/>
                        <a:pt x="890908" y="222255"/>
                        <a:pt x="890908" y="226145"/>
                      </a:cubicBezTo>
                      <a:cubicBezTo>
                        <a:pt x="890908" y="230034"/>
                        <a:pt x="888481" y="233368"/>
                        <a:pt x="885085" y="233368"/>
                      </a:cubicBezTo>
                      <a:cubicBezTo>
                        <a:pt x="881688" y="233368"/>
                        <a:pt x="878777" y="230034"/>
                        <a:pt x="878777" y="226145"/>
                      </a:cubicBezTo>
                      <a:cubicBezTo>
                        <a:pt x="878777" y="222255"/>
                        <a:pt x="881688" y="218922"/>
                        <a:pt x="885085" y="218922"/>
                      </a:cubicBezTo>
                      <a:close/>
                      <a:moveTo>
                        <a:pt x="865675" y="218922"/>
                      </a:moveTo>
                      <a:cubicBezTo>
                        <a:pt x="869072" y="218922"/>
                        <a:pt x="871983" y="222255"/>
                        <a:pt x="871983" y="226145"/>
                      </a:cubicBezTo>
                      <a:cubicBezTo>
                        <a:pt x="871983" y="230034"/>
                        <a:pt x="869072" y="233368"/>
                        <a:pt x="865675" y="233368"/>
                      </a:cubicBezTo>
                      <a:cubicBezTo>
                        <a:pt x="862278" y="233368"/>
                        <a:pt x="859852" y="230034"/>
                        <a:pt x="859852" y="226145"/>
                      </a:cubicBezTo>
                      <a:cubicBezTo>
                        <a:pt x="859852" y="222255"/>
                        <a:pt x="862278" y="218922"/>
                        <a:pt x="865675" y="218922"/>
                      </a:cubicBezTo>
                      <a:close/>
                      <a:moveTo>
                        <a:pt x="597820" y="218922"/>
                      </a:moveTo>
                      <a:cubicBezTo>
                        <a:pt x="601217" y="218922"/>
                        <a:pt x="604129" y="222255"/>
                        <a:pt x="604129" y="226145"/>
                      </a:cubicBezTo>
                      <a:cubicBezTo>
                        <a:pt x="604129" y="230034"/>
                        <a:pt x="601217" y="233368"/>
                        <a:pt x="597820" y="233368"/>
                      </a:cubicBezTo>
                      <a:cubicBezTo>
                        <a:pt x="594424" y="233368"/>
                        <a:pt x="591998" y="230034"/>
                        <a:pt x="591998" y="226145"/>
                      </a:cubicBezTo>
                      <a:cubicBezTo>
                        <a:pt x="591998" y="222255"/>
                        <a:pt x="594424" y="218922"/>
                        <a:pt x="597820" y="218922"/>
                      </a:cubicBezTo>
                      <a:close/>
                      <a:moveTo>
                        <a:pt x="463893" y="218922"/>
                      </a:moveTo>
                      <a:cubicBezTo>
                        <a:pt x="467290" y="218922"/>
                        <a:pt x="470201" y="222255"/>
                        <a:pt x="470201" y="226145"/>
                      </a:cubicBezTo>
                      <a:cubicBezTo>
                        <a:pt x="470201" y="230034"/>
                        <a:pt x="467290" y="233368"/>
                        <a:pt x="463893" y="233368"/>
                      </a:cubicBezTo>
                      <a:cubicBezTo>
                        <a:pt x="460497" y="233368"/>
                        <a:pt x="458070" y="230034"/>
                        <a:pt x="458070" y="226145"/>
                      </a:cubicBezTo>
                      <a:cubicBezTo>
                        <a:pt x="458070" y="222255"/>
                        <a:pt x="460497" y="218922"/>
                        <a:pt x="463893" y="218922"/>
                      </a:cubicBezTo>
                      <a:close/>
                      <a:moveTo>
                        <a:pt x="444969" y="218922"/>
                      </a:moveTo>
                      <a:cubicBezTo>
                        <a:pt x="448365" y="218922"/>
                        <a:pt x="451277" y="222255"/>
                        <a:pt x="451277" y="226145"/>
                      </a:cubicBezTo>
                      <a:cubicBezTo>
                        <a:pt x="451277" y="230034"/>
                        <a:pt x="448365" y="233368"/>
                        <a:pt x="444969" y="233368"/>
                      </a:cubicBezTo>
                      <a:cubicBezTo>
                        <a:pt x="441572" y="233368"/>
                        <a:pt x="438661" y="230034"/>
                        <a:pt x="438661" y="226145"/>
                      </a:cubicBezTo>
                      <a:cubicBezTo>
                        <a:pt x="438661" y="222255"/>
                        <a:pt x="441572" y="218922"/>
                        <a:pt x="444969" y="218922"/>
                      </a:cubicBezTo>
                      <a:close/>
                      <a:moveTo>
                        <a:pt x="349376" y="218922"/>
                      </a:moveTo>
                      <a:cubicBezTo>
                        <a:pt x="352772" y="218922"/>
                        <a:pt x="355684" y="222255"/>
                        <a:pt x="355684" y="226145"/>
                      </a:cubicBezTo>
                      <a:cubicBezTo>
                        <a:pt x="355684" y="230034"/>
                        <a:pt x="352772" y="233368"/>
                        <a:pt x="349376" y="233368"/>
                      </a:cubicBezTo>
                      <a:cubicBezTo>
                        <a:pt x="345979" y="233368"/>
                        <a:pt x="343068" y="230034"/>
                        <a:pt x="343068" y="226145"/>
                      </a:cubicBezTo>
                      <a:cubicBezTo>
                        <a:pt x="343068" y="222255"/>
                        <a:pt x="345979" y="218922"/>
                        <a:pt x="349376" y="218922"/>
                      </a:cubicBezTo>
                      <a:close/>
                      <a:moveTo>
                        <a:pt x="329966" y="218922"/>
                      </a:moveTo>
                      <a:cubicBezTo>
                        <a:pt x="333363" y="218922"/>
                        <a:pt x="336274" y="222255"/>
                        <a:pt x="336274" y="226145"/>
                      </a:cubicBezTo>
                      <a:cubicBezTo>
                        <a:pt x="336274" y="230034"/>
                        <a:pt x="333363" y="233368"/>
                        <a:pt x="329966" y="233368"/>
                      </a:cubicBezTo>
                      <a:cubicBezTo>
                        <a:pt x="326569" y="233368"/>
                        <a:pt x="324143" y="230034"/>
                        <a:pt x="324143" y="226145"/>
                      </a:cubicBezTo>
                      <a:cubicBezTo>
                        <a:pt x="324143" y="222255"/>
                        <a:pt x="326569" y="218922"/>
                        <a:pt x="329966" y="218922"/>
                      </a:cubicBezTo>
                      <a:close/>
                      <a:moveTo>
                        <a:pt x="311041" y="218922"/>
                      </a:moveTo>
                      <a:cubicBezTo>
                        <a:pt x="314438" y="218922"/>
                        <a:pt x="317350" y="222255"/>
                        <a:pt x="317350" y="226145"/>
                      </a:cubicBezTo>
                      <a:cubicBezTo>
                        <a:pt x="317350" y="230034"/>
                        <a:pt x="314438" y="233368"/>
                        <a:pt x="311041" y="233368"/>
                      </a:cubicBezTo>
                      <a:cubicBezTo>
                        <a:pt x="307645" y="233368"/>
                        <a:pt x="304733" y="230034"/>
                        <a:pt x="304733" y="226145"/>
                      </a:cubicBezTo>
                      <a:cubicBezTo>
                        <a:pt x="304733" y="222255"/>
                        <a:pt x="307645" y="218922"/>
                        <a:pt x="311041" y="218922"/>
                      </a:cubicBezTo>
                      <a:close/>
                      <a:moveTo>
                        <a:pt x="292117" y="218922"/>
                      </a:moveTo>
                      <a:cubicBezTo>
                        <a:pt x="295514" y="218922"/>
                        <a:pt x="297940" y="222255"/>
                        <a:pt x="297940" y="226145"/>
                      </a:cubicBezTo>
                      <a:cubicBezTo>
                        <a:pt x="297940" y="230034"/>
                        <a:pt x="295514" y="233368"/>
                        <a:pt x="292117" y="233368"/>
                      </a:cubicBezTo>
                      <a:cubicBezTo>
                        <a:pt x="288720" y="233368"/>
                        <a:pt x="285809" y="230034"/>
                        <a:pt x="285809" y="226145"/>
                      </a:cubicBezTo>
                      <a:cubicBezTo>
                        <a:pt x="285809" y="222255"/>
                        <a:pt x="288720" y="218922"/>
                        <a:pt x="292117" y="218922"/>
                      </a:cubicBezTo>
                      <a:close/>
                      <a:moveTo>
                        <a:pt x="272707" y="218922"/>
                      </a:moveTo>
                      <a:cubicBezTo>
                        <a:pt x="276104" y="218922"/>
                        <a:pt x="279015" y="222255"/>
                        <a:pt x="279015" y="226145"/>
                      </a:cubicBezTo>
                      <a:cubicBezTo>
                        <a:pt x="279015" y="230034"/>
                        <a:pt x="276104" y="233368"/>
                        <a:pt x="272707" y="233368"/>
                      </a:cubicBezTo>
                      <a:cubicBezTo>
                        <a:pt x="269310" y="233368"/>
                        <a:pt x="266399" y="230034"/>
                        <a:pt x="266399" y="226145"/>
                      </a:cubicBezTo>
                      <a:cubicBezTo>
                        <a:pt x="266399" y="222255"/>
                        <a:pt x="269310" y="218922"/>
                        <a:pt x="272707" y="218922"/>
                      </a:cubicBezTo>
                      <a:close/>
                      <a:moveTo>
                        <a:pt x="234373" y="218922"/>
                      </a:moveTo>
                      <a:cubicBezTo>
                        <a:pt x="237770" y="218922"/>
                        <a:pt x="240681" y="222255"/>
                        <a:pt x="240681" y="226145"/>
                      </a:cubicBezTo>
                      <a:cubicBezTo>
                        <a:pt x="240681" y="230034"/>
                        <a:pt x="237770" y="233368"/>
                        <a:pt x="234373" y="233368"/>
                      </a:cubicBezTo>
                      <a:cubicBezTo>
                        <a:pt x="230976" y="233368"/>
                        <a:pt x="228550" y="230034"/>
                        <a:pt x="228550" y="226145"/>
                      </a:cubicBezTo>
                      <a:cubicBezTo>
                        <a:pt x="228550" y="222255"/>
                        <a:pt x="230976" y="218922"/>
                        <a:pt x="234373" y="218922"/>
                      </a:cubicBezTo>
                      <a:close/>
                      <a:moveTo>
                        <a:pt x="215448" y="218922"/>
                      </a:moveTo>
                      <a:cubicBezTo>
                        <a:pt x="218845" y="218922"/>
                        <a:pt x="221757" y="222255"/>
                        <a:pt x="221757" y="226145"/>
                      </a:cubicBezTo>
                      <a:cubicBezTo>
                        <a:pt x="221757" y="230034"/>
                        <a:pt x="218845" y="233368"/>
                        <a:pt x="215448" y="233368"/>
                      </a:cubicBezTo>
                      <a:cubicBezTo>
                        <a:pt x="212052" y="233368"/>
                        <a:pt x="209140" y="230034"/>
                        <a:pt x="209140" y="226145"/>
                      </a:cubicBezTo>
                      <a:cubicBezTo>
                        <a:pt x="209140" y="222255"/>
                        <a:pt x="212052" y="218922"/>
                        <a:pt x="215448" y="218922"/>
                      </a:cubicBezTo>
                      <a:close/>
                      <a:moveTo>
                        <a:pt x="196039" y="218922"/>
                      </a:moveTo>
                      <a:cubicBezTo>
                        <a:pt x="199435" y="218922"/>
                        <a:pt x="202347" y="222255"/>
                        <a:pt x="202347" y="226145"/>
                      </a:cubicBezTo>
                      <a:cubicBezTo>
                        <a:pt x="202347" y="230034"/>
                        <a:pt x="199435" y="233368"/>
                        <a:pt x="196039" y="233368"/>
                      </a:cubicBezTo>
                      <a:cubicBezTo>
                        <a:pt x="192642" y="233368"/>
                        <a:pt x="190216" y="230034"/>
                        <a:pt x="190216" y="226145"/>
                      </a:cubicBezTo>
                      <a:cubicBezTo>
                        <a:pt x="190216" y="222255"/>
                        <a:pt x="192642" y="218922"/>
                        <a:pt x="196039" y="218922"/>
                      </a:cubicBezTo>
                      <a:close/>
                      <a:moveTo>
                        <a:pt x="177114" y="218922"/>
                      </a:moveTo>
                      <a:cubicBezTo>
                        <a:pt x="180511" y="218922"/>
                        <a:pt x="183422" y="222255"/>
                        <a:pt x="183422" y="226145"/>
                      </a:cubicBezTo>
                      <a:cubicBezTo>
                        <a:pt x="183422" y="230034"/>
                        <a:pt x="180511" y="233368"/>
                        <a:pt x="177114" y="233368"/>
                      </a:cubicBezTo>
                      <a:cubicBezTo>
                        <a:pt x="173717" y="233368"/>
                        <a:pt x="170806" y="230034"/>
                        <a:pt x="170806" y="226145"/>
                      </a:cubicBezTo>
                      <a:cubicBezTo>
                        <a:pt x="170806" y="222255"/>
                        <a:pt x="173717" y="218922"/>
                        <a:pt x="177114" y="218922"/>
                      </a:cubicBezTo>
                      <a:close/>
                      <a:moveTo>
                        <a:pt x="158190" y="218922"/>
                      </a:moveTo>
                      <a:cubicBezTo>
                        <a:pt x="161586" y="218922"/>
                        <a:pt x="164013" y="222255"/>
                        <a:pt x="164013" y="226145"/>
                      </a:cubicBezTo>
                      <a:cubicBezTo>
                        <a:pt x="164013" y="230034"/>
                        <a:pt x="161586" y="233368"/>
                        <a:pt x="158190" y="233368"/>
                      </a:cubicBezTo>
                      <a:cubicBezTo>
                        <a:pt x="154793" y="233368"/>
                        <a:pt x="151882" y="230034"/>
                        <a:pt x="151882" y="226145"/>
                      </a:cubicBezTo>
                      <a:cubicBezTo>
                        <a:pt x="151882" y="222255"/>
                        <a:pt x="154793" y="218922"/>
                        <a:pt x="158190" y="218922"/>
                      </a:cubicBezTo>
                      <a:close/>
                      <a:moveTo>
                        <a:pt x="138780" y="218922"/>
                      </a:moveTo>
                      <a:cubicBezTo>
                        <a:pt x="142177" y="218922"/>
                        <a:pt x="145088" y="222255"/>
                        <a:pt x="145088" y="226145"/>
                      </a:cubicBezTo>
                      <a:cubicBezTo>
                        <a:pt x="145088" y="230034"/>
                        <a:pt x="142177" y="233368"/>
                        <a:pt x="138780" y="233368"/>
                      </a:cubicBezTo>
                      <a:cubicBezTo>
                        <a:pt x="135383" y="233368"/>
                        <a:pt x="132472" y="230034"/>
                        <a:pt x="132472" y="226145"/>
                      </a:cubicBezTo>
                      <a:cubicBezTo>
                        <a:pt x="132472" y="222255"/>
                        <a:pt x="135383" y="218922"/>
                        <a:pt x="138780" y="218922"/>
                      </a:cubicBezTo>
                      <a:close/>
                      <a:moveTo>
                        <a:pt x="119855" y="218922"/>
                      </a:moveTo>
                      <a:cubicBezTo>
                        <a:pt x="123252" y="218922"/>
                        <a:pt x="126164" y="222255"/>
                        <a:pt x="126164" y="226145"/>
                      </a:cubicBezTo>
                      <a:cubicBezTo>
                        <a:pt x="126164" y="230034"/>
                        <a:pt x="123252" y="233368"/>
                        <a:pt x="119855" y="233368"/>
                      </a:cubicBezTo>
                      <a:cubicBezTo>
                        <a:pt x="116459" y="233368"/>
                        <a:pt x="113547" y="230034"/>
                        <a:pt x="113547" y="226145"/>
                      </a:cubicBezTo>
                      <a:cubicBezTo>
                        <a:pt x="113547" y="222255"/>
                        <a:pt x="116459" y="218922"/>
                        <a:pt x="119855" y="218922"/>
                      </a:cubicBezTo>
                      <a:close/>
                      <a:moveTo>
                        <a:pt x="100446" y="218922"/>
                      </a:moveTo>
                      <a:cubicBezTo>
                        <a:pt x="103842" y="218922"/>
                        <a:pt x="106754" y="222255"/>
                        <a:pt x="106754" y="226145"/>
                      </a:cubicBezTo>
                      <a:cubicBezTo>
                        <a:pt x="106754" y="230034"/>
                        <a:pt x="103842" y="233368"/>
                        <a:pt x="100446" y="233368"/>
                      </a:cubicBezTo>
                      <a:cubicBezTo>
                        <a:pt x="97049" y="233368"/>
                        <a:pt x="94623" y="230034"/>
                        <a:pt x="94623" y="226145"/>
                      </a:cubicBezTo>
                      <a:cubicBezTo>
                        <a:pt x="94623" y="222255"/>
                        <a:pt x="97049" y="218922"/>
                        <a:pt x="100446" y="218922"/>
                      </a:cubicBezTo>
                      <a:close/>
                      <a:moveTo>
                        <a:pt x="81521" y="218922"/>
                      </a:moveTo>
                      <a:cubicBezTo>
                        <a:pt x="84918" y="218922"/>
                        <a:pt x="87829" y="222255"/>
                        <a:pt x="87829" y="226145"/>
                      </a:cubicBezTo>
                      <a:cubicBezTo>
                        <a:pt x="87829" y="230034"/>
                        <a:pt x="84918" y="233368"/>
                        <a:pt x="81521" y="233368"/>
                      </a:cubicBezTo>
                      <a:cubicBezTo>
                        <a:pt x="78124" y="233368"/>
                        <a:pt x="75213" y="230034"/>
                        <a:pt x="75213" y="226145"/>
                      </a:cubicBezTo>
                      <a:cubicBezTo>
                        <a:pt x="75213" y="222255"/>
                        <a:pt x="78124" y="218922"/>
                        <a:pt x="81521" y="218922"/>
                      </a:cubicBezTo>
                      <a:close/>
                      <a:moveTo>
                        <a:pt x="62111" y="218922"/>
                      </a:moveTo>
                      <a:cubicBezTo>
                        <a:pt x="65993" y="218922"/>
                        <a:pt x="68420" y="222255"/>
                        <a:pt x="68420" y="226145"/>
                      </a:cubicBezTo>
                      <a:cubicBezTo>
                        <a:pt x="68420" y="230034"/>
                        <a:pt x="65993" y="233368"/>
                        <a:pt x="62111" y="233368"/>
                      </a:cubicBezTo>
                      <a:cubicBezTo>
                        <a:pt x="58715" y="233368"/>
                        <a:pt x="56289" y="230034"/>
                        <a:pt x="56289" y="226145"/>
                      </a:cubicBezTo>
                      <a:cubicBezTo>
                        <a:pt x="56289" y="222255"/>
                        <a:pt x="58715" y="218922"/>
                        <a:pt x="62111" y="218922"/>
                      </a:cubicBezTo>
                      <a:close/>
                      <a:moveTo>
                        <a:pt x="43187" y="218922"/>
                      </a:moveTo>
                      <a:cubicBezTo>
                        <a:pt x="46584" y="218922"/>
                        <a:pt x="49495" y="222255"/>
                        <a:pt x="49495" y="226145"/>
                      </a:cubicBezTo>
                      <a:cubicBezTo>
                        <a:pt x="49495" y="230034"/>
                        <a:pt x="46584" y="233368"/>
                        <a:pt x="43187" y="233368"/>
                      </a:cubicBezTo>
                      <a:cubicBezTo>
                        <a:pt x="39790" y="233368"/>
                        <a:pt x="36879" y="230034"/>
                        <a:pt x="36879" y="226145"/>
                      </a:cubicBezTo>
                      <a:cubicBezTo>
                        <a:pt x="36879" y="222255"/>
                        <a:pt x="39790" y="218922"/>
                        <a:pt x="43187" y="218922"/>
                      </a:cubicBezTo>
                      <a:close/>
                      <a:moveTo>
                        <a:pt x="24262" y="218922"/>
                      </a:moveTo>
                      <a:cubicBezTo>
                        <a:pt x="27659" y="218922"/>
                        <a:pt x="30085" y="222255"/>
                        <a:pt x="30085" y="226145"/>
                      </a:cubicBezTo>
                      <a:cubicBezTo>
                        <a:pt x="30085" y="230034"/>
                        <a:pt x="27659" y="233368"/>
                        <a:pt x="24262" y="233368"/>
                      </a:cubicBezTo>
                      <a:cubicBezTo>
                        <a:pt x="20866" y="233368"/>
                        <a:pt x="17954" y="230034"/>
                        <a:pt x="17954" y="226145"/>
                      </a:cubicBezTo>
                      <a:cubicBezTo>
                        <a:pt x="17954" y="222255"/>
                        <a:pt x="20866" y="218922"/>
                        <a:pt x="24262" y="218922"/>
                      </a:cubicBezTo>
                      <a:close/>
                      <a:moveTo>
                        <a:pt x="1171864" y="197252"/>
                      </a:moveTo>
                      <a:cubicBezTo>
                        <a:pt x="1175260" y="197252"/>
                        <a:pt x="1178172" y="200030"/>
                        <a:pt x="1178172" y="203919"/>
                      </a:cubicBezTo>
                      <a:cubicBezTo>
                        <a:pt x="1178172" y="208364"/>
                        <a:pt x="1175260" y="211143"/>
                        <a:pt x="1171864" y="211143"/>
                      </a:cubicBezTo>
                      <a:cubicBezTo>
                        <a:pt x="1168467" y="211143"/>
                        <a:pt x="1165556" y="208364"/>
                        <a:pt x="1165556" y="203919"/>
                      </a:cubicBezTo>
                      <a:cubicBezTo>
                        <a:pt x="1165556" y="200030"/>
                        <a:pt x="1168467" y="197252"/>
                        <a:pt x="1171864" y="197252"/>
                      </a:cubicBezTo>
                      <a:close/>
                      <a:moveTo>
                        <a:pt x="1152939" y="197252"/>
                      </a:moveTo>
                      <a:cubicBezTo>
                        <a:pt x="1156336" y="197252"/>
                        <a:pt x="1158762" y="200030"/>
                        <a:pt x="1158762" y="203919"/>
                      </a:cubicBezTo>
                      <a:cubicBezTo>
                        <a:pt x="1158762" y="208364"/>
                        <a:pt x="1156336" y="211143"/>
                        <a:pt x="1152939" y="211143"/>
                      </a:cubicBezTo>
                      <a:cubicBezTo>
                        <a:pt x="1149543" y="211143"/>
                        <a:pt x="1146631" y="208364"/>
                        <a:pt x="1146631" y="203919"/>
                      </a:cubicBezTo>
                      <a:cubicBezTo>
                        <a:pt x="1146631" y="200030"/>
                        <a:pt x="1149543" y="197252"/>
                        <a:pt x="1152939" y="197252"/>
                      </a:cubicBezTo>
                      <a:close/>
                      <a:moveTo>
                        <a:pt x="1133529" y="197252"/>
                      </a:moveTo>
                      <a:cubicBezTo>
                        <a:pt x="1136926" y="197252"/>
                        <a:pt x="1139838" y="200030"/>
                        <a:pt x="1139838" y="203919"/>
                      </a:cubicBezTo>
                      <a:cubicBezTo>
                        <a:pt x="1139838" y="208364"/>
                        <a:pt x="1136926" y="211143"/>
                        <a:pt x="1133529" y="211143"/>
                      </a:cubicBezTo>
                      <a:cubicBezTo>
                        <a:pt x="1130133" y="211143"/>
                        <a:pt x="1127221" y="208364"/>
                        <a:pt x="1127221" y="203919"/>
                      </a:cubicBezTo>
                      <a:cubicBezTo>
                        <a:pt x="1127221" y="200030"/>
                        <a:pt x="1130133" y="197252"/>
                        <a:pt x="1133529" y="197252"/>
                      </a:cubicBezTo>
                      <a:close/>
                      <a:moveTo>
                        <a:pt x="1114605" y="197252"/>
                      </a:moveTo>
                      <a:cubicBezTo>
                        <a:pt x="1118002" y="197252"/>
                        <a:pt x="1120913" y="200030"/>
                        <a:pt x="1120913" y="203919"/>
                      </a:cubicBezTo>
                      <a:cubicBezTo>
                        <a:pt x="1120913" y="208364"/>
                        <a:pt x="1118002" y="211143"/>
                        <a:pt x="1114605" y="211143"/>
                      </a:cubicBezTo>
                      <a:cubicBezTo>
                        <a:pt x="1111208" y="211143"/>
                        <a:pt x="1108297" y="208364"/>
                        <a:pt x="1108297" y="203919"/>
                      </a:cubicBezTo>
                      <a:cubicBezTo>
                        <a:pt x="1108297" y="200030"/>
                        <a:pt x="1111208" y="197252"/>
                        <a:pt x="1114605" y="197252"/>
                      </a:cubicBezTo>
                      <a:close/>
                      <a:moveTo>
                        <a:pt x="1095195" y="197252"/>
                      </a:moveTo>
                      <a:cubicBezTo>
                        <a:pt x="1098592" y="197252"/>
                        <a:pt x="1101503" y="200030"/>
                        <a:pt x="1101503" y="203919"/>
                      </a:cubicBezTo>
                      <a:cubicBezTo>
                        <a:pt x="1101503" y="208364"/>
                        <a:pt x="1098592" y="211143"/>
                        <a:pt x="1095195" y="211143"/>
                      </a:cubicBezTo>
                      <a:cubicBezTo>
                        <a:pt x="1091799" y="211143"/>
                        <a:pt x="1089372" y="208364"/>
                        <a:pt x="1089372" y="203919"/>
                      </a:cubicBezTo>
                      <a:cubicBezTo>
                        <a:pt x="1089372" y="200030"/>
                        <a:pt x="1091799" y="197252"/>
                        <a:pt x="1095195" y="197252"/>
                      </a:cubicBezTo>
                      <a:close/>
                      <a:moveTo>
                        <a:pt x="1076271" y="197252"/>
                      </a:moveTo>
                      <a:cubicBezTo>
                        <a:pt x="1079667" y="197252"/>
                        <a:pt x="1082579" y="200030"/>
                        <a:pt x="1082579" y="203919"/>
                      </a:cubicBezTo>
                      <a:cubicBezTo>
                        <a:pt x="1082579" y="208364"/>
                        <a:pt x="1079667" y="211143"/>
                        <a:pt x="1076271" y="211143"/>
                      </a:cubicBezTo>
                      <a:cubicBezTo>
                        <a:pt x="1072874" y="211143"/>
                        <a:pt x="1069963" y="208364"/>
                        <a:pt x="1069963" y="203919"/>
                      </a:cubicBezTo>
                      <a:cubicBezTo>
                        <a:pt x="1069963" y="200030"/>
                        <a:pt x="1072874" y="197252"/>
                        <a:pt x="1076271" y="197252"/>
                      </a:cubicBezTo>
                      <a:close/>
                      <a:moveTo>
                        <a:pt x="1057346" y="197252"/>
                      </a:moveTo>
                      <a:cubicBezTo>
                        <a:pt x="1060743" y="197252"/>
                        <a:pt x="1063169" y="200030"/>
                        <a:pt x="1063169" y="203919"/>
                      </a:cubicBezTo>
                      <a:cubicBezTo>
                        <a:pt x="1063169" y="208364"/>
                        <a:pt x="1060743" y="211143"/>
                        <a:pt x="1057346" y="211143"/>
                      </a:cubicBezTo>
                      <a:cubicBezTo>
                        <a:pt x="1053464" y="211143"/>
                        <a:pt x="1051038" y="208364"/>
                        <a:pt x="1051038" y="203919"/>
                      </a:cubicBezTo>
                      <a:cubicBezTo>
                        <a:pt x="1051038" y="200030"/>
                        <a:pt x="1053464" y="197252"/>
                        <a:pt x="1057346" y="197252"/>
                      </a:cubicBezTo>
                      <a:close/>
                      <a:moveTo>
                        <a:pt x="1037936" y="197252"/>
                      </a:moveTo>
                      <a:cubicBezTo>
                        <a:pt x="1041333" y="197252"/>
                        <a:pt x="1044245" y="200030"/>
                        <a:pt x="1044245" y="203919"/>
                      </a:cubicBezTo>
                      <a:cubicBezTo>
                        <a:pt x="1044245" y="208364"/>
                        <a:pt x="1041333" y="211143"/>
                        <a:pt x="1037936" y="211143"/>
                      </a:cubicBezTo>
                      <a:cubicBezTo>
                        <a:pt x="1034540" y="211143"/>
                        <a:pt x="1031628" y="208364"/>
                        <a:pt x="1031628" y="203919"/>
                      </a:cubicBezTo>
                      <a:cubicBezTo>
                        <a:pt x="1031628" y="200030"/>
                        <a:pt x="1034540" y="197252"/>
                        <a:pt x="1037936" y="197252"/>
                      </a:cubicBezTo>
                      <a:close/>
                      <a:moveTo>
                        <a:pt x="1019012" y="197252"/>
                      </a:moveTo>
                      <a:cubicBezTo>
                        <a:pt x="1022409" y="197252"/>
                        <a:pt x="1024835" y="200030"/>
                        <a:pt x="1024835" y="203919"/>
                      </a:cubicBezTo>
                      <a:cubicBezTo>
                        <a:pt x="1024835" y="208364"/>
                        <a:pt x="1022409" y="211143"/>
                        <a:pt x="1019012" y="211143"/>
                      </a:cubicBezTo>
                      <a:cubicBezTo>
                        <a:pt x="1015615" y="211143"/>
                        <a:pt x="1012704" y="208364"/>
                        <a:pt x="1012704" y="203919"/>
                      </a:cubicBezTo>
                      <a:cubicBezTo>
                        <a:pt x="1012704" y="200030"/>
                        <a:pt x="1015615" y="197252"/>
                        <a:pt x="1019012" y="197252"/>
                      </a:cubicBezTo>
                      <a:close/>
                      <a:moveTo>
                        <a:pt x="999602" y="197252"/>
                      </a:moveTo>
                      <a:cubicBezTo>
                        <a:pt x="1002999" y="197252"/>
                        <a:pt x="1005910" y="200030"/>
                        <a:pt x="1005910" y="203919"/>
                      </a:cubicBezTo>
                      <a:cubicBezTo>
                        <a:pt x="1005910" y="208364"/>
                        <a:pt x="1002999" y="211143"/>
                        <a:pt x="999602" y="211143"/>
                      </a:cubicBezTo>
                      <a:cubicBezTo>
                        <a:pt x="996206" y="211143"/>
                        <a:pt x="993779" y="208364"/>
                        <a:pt x="993779" y="203919"/>
                      </a:cubicBezTo>
                      <a:cubicBezTo>
                        <a:pt x="993779" y="200030"/>
                        <a:pt x="996206" y="197252"/>
                        <a:pt x="999602" y="197252"/>
                      </a:cubicBezTo>
                      <a:close/>
                      <a:moveTo>
                        <a:pt x="980678" y="197252"/>
                      </a:moveTo>
                      <a:cubicBezTo>
                        <a:pt x="984074" y="197252"/>
                        <a:pt x="986986" y="200030"/>
                        <a:pt x="986986" y="203919"/>
                      </a:cubicBezTo>
                      <a:cubicBezTo>
                        <a:pt x="986986" y="208364"/>
                        <a:pt x="984074" y="211143"/>
                        <a:pt x="980678" y="211143"/>
                      </a:cubicBezTo>
                      <a:cubicBezTo>
                        <a:pt x="977281" y="211143"/>
                        <a:pt x="974370" y="208364"/>
                        <a:pt x="974370" y="203919"/>
                      </a:cubicBezTo>
                      <a:cubicBezTo>
                        <a:pt x="974370" y="200030"/>
                        <a:pt x="977281" y="197252"/>
                        <a:pt x="980678" y="197252"/>
                      </a:cubicBezTo>
                      <a:close/>
                      <a:moveTo>
                        <a:pt x="961268" y="197252"/>
                      </a:moveTo>
                      <a:cubicBezTo>
                        <a:pt x="964665" y="197252"/>
                        <a:pt x="967576" y="200030"/>
                        <a:pt x="967576" y="203919"/>
                      </a:cubicBezTo>
                      <a:cubicBezTo>
                        <a:pt x="967576" y="208364"/>
                        <a:pt x="964665" y="211143"/>
                        <a:pt x="961268" y="211143"/>
                      </a:cubicBezTo>
                      <a:cubicBezTo>
                        <a:pt x="957871" y="211143"/>
                        <a:pt x="955445" y="208364"/>
                        <a:pt x="955445" y="203919"/>
                      </a:cubicBezTo>
                      <a:cubicBezTo>
                        <a:pt x="955445" y="200030"/>
                        <a:pt x="957871" y="197252"/>
                        <a:pt x="961268" y="197252"/>
                      </a:cubicBezTo>
                      <a:close/>
                      <a:moveTo>
                        <a:pt x="942343" y="197252"/>
                      </a:moveTo>
                      <a:cubicBezTo>
                        <a:pt x="945740" y="197252"/>
                        <a:pt x="948652" y="200030"/>
                        <a:pt x="948652" y="203919"/>
                      </a:cubicBezTo>
                      <a:cubicBezTo>
                        <a:pt x="948652" y="208364"/>
                        <a:pt x="945740" y="211143"/>
                        <a:pt x="942343" y="211143"/>
                      </a:cubicBezTo>
                      <a:cubicBezTo>
                        <a:pt x="938947" y="211143"/>
                        <a:pt x="936035" y="208364"/>
                        <a:pt x="936035" y="203919"/>
                      </a:cubicBezTo>
                      <a:cubicBezTo>
                        <a:pt x="936035" y="200030"/>
                        <a:pt x="938947" y="197252"/>
                        <a:pt x="942343" y="197252"/>
                      </a:cubicBezTo>
                      <a:close/>
                      <a:moveTo>
                        <a:pt x="923419" y="197252"/>
                      </a:moveTo>
                      <a:cubicBezTo>
                        <a:pt x="926816" y="197252"/>
                        <a:pt x="929242" y="200030"/>
                        <a:pt x="929242" y="203919"/>
                      </a:cubicBezTo>
                      <a:cubicBezTo>
                        <a:pt x="929242" y="208364"/>
                        <a:pt x="926816" y="211143"/>
                        <a:pt x="923419" y="211143"/>
                      </a:cubicBezTo>
                      <a:cubicBezTo>
                        <a:pt x="920022" y="211143"/>
                        <a:pt x="917111" y="208364"/>
                        <a:pt x="917111" y="203919"/>
                      </a:cubicBezTo>
                      <a:cubicBezTo>
                        <a:pt x="917111" y="200030"/>
                        <a:pt x="920022" y="197252"/>
                        <a:pt x="923419" y="197252"/>
                      </a:cubicBezTo>
                      <a:close/>
                      <a:moveTo>
                        <a:pt x="904009" y="197252"/>
                      </a:moveTo>
                      <a:cubicBezTo>
                        <a:pt x="907406" y="197252"/>
                        <a:pt x="910317" y="200030"/>
                        <a:pt x="910317" y="203919"/>
                      </a:cubicBezTo>
                      <a:cubicBezTo>
                        <a:pt x="910317" y="208364"/>
                        <a:pt x="907406" y="211143"/>
                        <a:pt x="904009" y="211143"/>
                      </a:cubicBezTo>
                      <a:cubicBezTo>
                        <a:pt x="900613" y="211143"/>
                        <a:pt x="897701" y="208364"/>
                        <a:pt x="897701" y="203919"/>
                      </a:cubicBezTo>
                      <a:cubicBezTo>
                        <a:pt x="897701" y="200030"/>
                        <a:pt x="900613" y="197252"/>
                        <a:pt x="904009" y="197252"/>
                      </a:cubicBezTo>
                      <a:close/>
                      <a:moveTo>
                        <a:pt x="885085" y="197252"/>
                      </a:moveTo>
                      <a:cubicBezTo>
                        <a:pt x="888481" y="197252"/>
                        <a:pt x="890908" y="200030"/>
                        <a:pt x="890908" y="203919"/>
                      </a:cubicBezTo>
                      <a:cubicBezTo>
                        <a:pt x="890908" y="208364"/>
                        <a:pt x="888481" y="211143"/>
                        <a:pt x="885085" y="211143"/>
                      </a:cubicBezTo>
                      <a:cubicBezTo>
                        <a:pt x="881688" y="211143"/>
                        <a:pt x="878777" y="208364"/>
                        <a:pt x="878777" y="203919"/>
                      </a:cubicBezTo>
                      <a:cubicBezTo>
                        <a:pt x="878777" y="200030"/>
                        <a:pt x="881688" y="197252"/>
                        <a:pt x="885085" y="197252"/>
                      </a:cubicBezTo>
                      <a:close/>
                      <a:moveTo>
                        <a:pt x="731748" y="197252"/>
                      </a:moveTo>
                      <a:cubicBezTo>
                        <a:pt x="735144" y="197252"/>
                        <a:pt x="738056" y="200030"/>
                        <a:pt x="738056" y="203919"/>
                      </a:cubicBezTo>
                      <a:cubicBezTo>
                        <a:pt x="738056" y="208364"/>
                        <a:pt x="735144" y="211143"/>
                        <a:pt x="731748" y="211143"/>
                      </a:cubicBezTo>
                      <a:cubicBezTo>
                        <a:pt x="728351" y="211143"/>
                        <a:pt x="725925" y="208364"/>
                        <a:pt x="725925" y="203919"/>
                      </a:cubicBezTo>
                      <a:cubicBezTo>
                        <a:pt x="725925" y="200030"/>
                        <a:pt x="728351" y="197252"/>
                        <a:pt x="731748" y="197252"/>
                      </a:cubicBezTo>
                      <a:close/>
                      <a:moveTo>
                        <a:pt x="617230" y="197252"/>
                      </a:moveTo>
                      <a:cubicBezTo>
                        <a:pt x="620627" y="197252"/>
                        <a:pt x="623538" y="200030"/>
                        <a:pt x="623538" y="203919"/>
                      </a:cubicBezTo>
                      <a:cubicBezTo>
                        <a:pt x="623538" y="208364"/>
                        <a:pt x="620627" y="211143"/>
                        <a:pt x="617230" y="211143"/>
                      </a:cubicBezTo>
                      <a:cubicBezTo>
                        <a:pt x="613833" y="211143"/>
                        <a:pt x="610922" y="208364"/>
                        <a:pt x="610922" y="203919"/>
                      </a:cubicBezTo>
                      <a:cubicBezTo>
                        <a:pt x="610922" y="200030"/>
                        <a:pt x="613833" y="197252"/>
                        <a:pt x="617230" y="197252"/>
                      </a:cubicBezTo>
                      <a:close/>
                      <a:moveTo>
                        <a:pt x="597820" y="197252"/>
                      </a:moveTo>
                      <a:cubicBezTo>
                        <a:pt x="601217" y="197252"/>
                        <a:pt x="604129" y="200030"/>
                        <a:pt x="604129" y="203919"/>
                      </a:cubicBezTo>
                      <a:cubicBezTo>
                        <a:pt x="604129" y="208364"/>
                        <a:pt x="601217" y="211143"/>
                        <a:pt x="597820" y="211143"/>
                      </a:cubicBezTo>
                      <a:cubicBezTo>
                        <a:pt x="594424" y="211143"/>
                        <a:pt x="591998" y="208364"/>
                        <a:pt x="591998" y="203919"/>
                      </a:cubicBezTo>
                      <a:cubicBezTo>
                        <a:pt x="591998" y="200030"/>
                        <a:pt x="594424" y="197252"/>
                        <a:pt x="597820" y="197252"/>
                      </a:cubicBezTo>
                      <a:close/>
                      <a:moveTo>
                        <a:pt x="578896" y="197252"/>
                      </a:moveTo>
                      <a:cubicBezTo>
                        <a:pt x="582293" y="197252"/>
                        <a:pt x="585204" y="200030"/>
                        <a:pt x="585204" y="203919"/>
                      </a:cubicBezTo>
                      <a:cubicBezTo>
                        <a:pt x="585204" y="208364"/>
                        <a:pt x="582293" y="211143"/>
                        <a:pt x="578896" y="211143"/>
                      </a:cubicBezTo>
                      <a:cubicBezTo>
                        <a:pt x="575499" y="211143"/>
                        <a:pt x="572588" y="208364"/>
                        <a:pt x="572588" y="203919"/>
                      </a:cubicBezTo>
                      <a:cubicBezTo>
                        <a:pt x="572588" y="200030"/>
                        <a:pt x="575499" y="197252"/>
                        <a:pt x="578896" y="197252"/>
                      </a:cubicBezTo>
                      <a:close/>
                      <a:moveTo>
                        <a:pt x="483303" y="197252"/>
                      </a:moveTo>
                      <a:cubicBezTo>
                        <a:pt x="486700" y="197252"/>
                        <a:pt x="489611" y="200030"/>
                        <a:pt x="489611" y="203919"/>
                      </a:cubicBezTo>
                      <a:cubicBezTo>
                        <a:pt x="489611" y="208364"/>
                        <a:pt x="486700" y="211143"/>
                        <a:pt x="483303" y="211143"/>
                      </a:cubicBezTo>
                      <a:cubicBezTo>
                        <a:pt x="479906" y="211143"/>
                        <a:pt x="476995" y="208364"/>
                        <a:pt x="476995" y="203919"/>
                      </a:cubicBezTo>
                      <a:cubicBezTo>
                        <a:pt x="476995" y="200030"/>
                        <a:pt x="479906" y="197252"/>
                        <a:pt x="483303" y="197252"/>
                      </a:cubicBezTo>
                      <a:close/>
                      <a:moveTo>
                        <a:pt x="463893" y="197252"/>
                      </a:moveTo>
                      <a:cubicBezTo>
                        <a:pt x="467290" y="197252"/>
                        <a:pt x="470201" y="200030"/>
                        <a:pt x="470201" y="203919"/>
                      </a:cubicBezTo>
                      <a:cubicBezTo>
                        <a:pt x="470201" y="208364"/>
                        <a:pt x="467290" y="211143"/>
                        <a:pt x="463893" y="211143"/>
                      </a:cubicBezTo>
                      <a:cubicBezTo>
                        <a:pt x="460497" y="211143"/>
                        <a:pt x="458070" y="208364"/>
                        <a:pt x="458070" y="203919"/>
                      </a:cubicBezTo>
                      <a:cubicBezTo>
                        <a:pt x="458070" y="200030"/>
                        <a:pt x="460497" y="197252"/>
                        <a:pt x="463893" y="197252"/>
                      </a:cubicBezTo>
                      <a:close/>
                      <a:moveTo>
                        <a:pt x="406634" y="197252"/>
                      </a:moveTo>
                      <a:cubicBezTo>
                        <a:pt x="410031" y="197252"/>
                        <a:pt x="412943" y="200030"/>
                        <a:pt x="412943" y="203919"/>
                      </a:cubicBezTo>
                      <a:cubicBezTo>
                        <a:pt x="412943" y="208364"/>
                        <a:pt x="410031" y="211143"/>
                        <a:pt x="406634" y="211143"/>
                      </a:cubicBezTo>
                      <a:cubicBezTo>
                        <a:pt x="403238" y="211143"/>
                        <a:pt x="400326" y="208364"/>
                        <a:pt x="400326" y="203919"/>
                      </a:cubicBezTo>
                      <a:cubicBezTo>
                        <a:pt x="400326" y="200030"/>
                        <a:pt x="403238" y="197252"/>
                        <a:pt x="406634" y="197252"/>
                      </a:cubicBezTo>
                      <a:close/>
                      <a:moveTo>
                        <a:pt x="387710" y="197252"/>
                      </a:moveTo>
                      <a:cubicBezTo>
                        <a:pt x="391107" y="197252"/>
                        <a:pt x="393533" y="200030"/>
                        <a:pt x="393533" y="203919"/>
                      </a:cubicBezTo>
                      <a:cubicBezTo>
                        <a:pt x="393533" y="208364"/>
                        <a:pt x="391107" y="211143"/>
                        <a:pt x="387710" y="211143"/>
                      </a:cubicBezTo>
                      <a:cubicBezTo>
                        <a:pt x="384313" y="211143"/>
                        <a:pt x="381402" y="208364"/>
                        <a:pt x="381402" y="203919"/>
                      </a:cubicBezTo>
                      <a:cubicBezTo>
                        <a:pt x="381402" y="200030"/>
                        <a:pt x="384313" y="197252"/>
                        <a:pt x="387710" y="197252"/>
                      </a:cubicBezTo>
                      <a:close/>
                      <a:moveTo>
                        <a:pt x="368300" y="197252"/>
                      </a:moveTo>
                      <a:cubicBezTo>
                        <a:pt x="371697" y="197252"/>
                        <a:pt x="374608" y="200030"/>
                        <a:pt x="374608" y="203919"/>
                      </a:cubicBezTo>
                      <a:cubicBezTo>
                        <a:pt x="374608" y="208364"/>
                        <a:pt x="371697" y="211143"/>
                        <a:pt x="368300" y="211143"/>
                      </a:cubicBezTo>
                      <a:cubicBezTo>
                        <a:pt x="364903" y="211143"/>
                        <a:pt x="362477" y="208364"/>
                        <a:pt x="362477" y="203919"/>
                      </a:cubicBezTo>
                      <a:cubicBezTo>
                        <a:pt x="362477" y="200030"/>
                        <a:pt x="364903" y="197252"/>
                        <a:pt x="368300" y="197252"/>
                      </a:cubicBezTo>
                      <a:close/>
                      <a:moveTo>
                        <a:pt x="349376" y="197252"/>
                      </a:moveTo>
                      <a:cubicBezTo>
                        <a:pt x="352772" y="197252"/>
                        <a:pt x="355684" y="200030"/>
                        <a:pt x="355684" y="203919"/>
                      </a:cubicBezTo>
                      <a:cubicBezTo>
                        <a:pt x="355684" y="208364"/>
                        <a:pt x="352772" y="211143"/>
                        <a:pt x="349376" y="211143"/>
                      </a:cubicBezTo>
                      <a:cubicBezTo>
                        <a:pt x="345979" y="211143"/>
                        <a:pt x="343068" y="208364"/>
                        <a:pt x="343068" y="203919"/>
                      </a:cubicBezTo>
                      <a:cubicBezTo>
                        <a:pt x="343068" y="200030"/>
                        <a:pt x="345979" y="197252"/>
                        <a:pt x="349376" y="197252"/>
                      </a:cubicBezTo>
                      <a:close/>
                      <a:moveTo>
                        <a:pt x="329966" y="197252"/>
                      </a:moveTo>
                      <a:cubicBezTo>
                        <a:pt x="333363" y="197252"/>
                        <a:pt x="336274" y="200030"/>
                        <a:pt x="336274" y="203919"/>
                      </a:cubicBezTo>
                      <a:cubicBezTo>
                        <a:pt x="336274" y="208364"/>
                        <a:pt x="333363" y="211143"/>
                        <a:pt x="329966" y="211143"/>
                      </a:cubicBezTo>
                      <a:cubicBezTo>
                        <a:pt x="326569" y="211143"/>
                        <a:pt x="324143" y="208364"/>
                        <a:pt x="324143" y="203919"/>
                      </a:cubicBezTo>
                      <a:cubicBezTo>
                        <a:pt x="324143" y="200030"/>
                        <a:pt x="326569" y="197252"/>
                        <a:pt x="329966" y="197252"/>
                      </a:cubicBezTo>
                      <a:close/>
                      <a:moveTo>
                        <a:pt x="311041" y="197252"/>
                      </a:moveTo>
                      <a:cubicBezTo>
                        <a:pt x="314438" y="197252"/>
                        <a:pt x="317350" y="200030"/>
                        <a:pt x="317350" y="203919"/>
                      </a:cubicBezTo>
                      <a:cubicBezTo>
                        <a:pt x="317350" y="208364"/>
                        <a:pt x="314438" y="211143"/>
                        <a:pt x="311041" y="211143"/>
                      </a:cubicBezTo>
                      <a:cubicBezTo>
                        <a:pt x="307645" y="211143"/>
                        <a:pt x="304733" y="208364"/>
                        <a:pt x="304733" y="203919"/>
                      </a:cubicBezTo>
                      <a:cubicBezTo>
                        <a:pt x="304733" y="200030"/>
                        <a:pt x="307645" y="197252"/>
                        <a:pt x="311041" y="197252"/>
                      </a:cubicBezTo>
                      <a:close/>
                      <a:moveTo>
                        <a:pt x="292117" y="197252"/>
                      </a:moveTo>
                      <a:cubicBezTo>
                        <a:pt x="295514" y="197252"/>
                        <a:pt x="297940" y="200030"/>
                        <a:pt x="297940" y="203919"/>
                      </a:cubicBezTo>
                      <a:cubicBezTo>
                        <a:pt x="297940" y="208364"/>
                        <a:pt x="295514" y="211143"/>
                        <a:pt x="292117" y="211143"/>
                      </a:cubicBezTo>
                      <a:cubicBezTo>
                        <a:pt x="288720" y="211143"/>
                        <a:pt x="285809" y="208364"/>
                        <a:pt x="285809" y="203919"/>
                      </a:cubicBezTo>
                      <a:cubicBezTo>
                        <a:pt x="285809" y="200030"/>
                        <a:pt x="288720" y="197252"/>
                        <a:pt x="292117" y="197252"/>
                      </a:cubicBezTo>
                      <a:close/>
                      <a:moveTo>
                        <a:pt x="272707" y="197252"/>
                      </a:moveTo>
                      <a:cubicBezTo>
                        <a:pt x="276104" y="197252"/>
                        <a:pt x="279015" y="200030"/>
                        <a:pt x="279015" y="203919"/>
                      </a:cubicBezTo>
                      <a:cubicBezTo>
                        <a:pt x="279015" y="208364"/>
                        <a:pt x="276104" y="211143"/>
                        <a:pt x="272707" y="211143"/>
                      </a:cubicBezTo>
                      <a:cubicBezTo>
                        <a:pt x="269310" y="211143"/>
                        <a:pt x="266399" y="208364"/>
                        <a:pt x="266399" y="203919"/>
                      </a:cubicBezTo>
                      <a:cubicBezTo>
                        <a:pt x="266399" y="200030"/>
                        <a:pt x="269310" y="197252"/>
                        <a:pt x="272707" y="197252"/>
                      </a:cubicBezTo>
                      <a:close/>
                      <a:moveTo>
                        <a:pt x="253783" y="197252"/>
                      </a:moveTo>
                      <a:cubicBezTo>
                        <a:pt x="257179" y="197252"/>
                        <a:pt x="259606" y="200030"/>
                        <a:pt x="259606" y="203919"/>
                      </a:cubicBezTo>
                      <a:cubicBezTo>
                        <a:pt x="259606" y="208364"/>
                        <a:pt x="257179" y="211143"/>
                        <a:pt x="253783" y="211143"/>
                      </a:cubicBezTo>
                      <a:cubicBezTo>
                        <a:pt x="250386" y="211143"/>
                        <a:pt x="247475" y="208364"/>
                        <a:pt x="247475" y="203919"/>
                      </a:cubicBezTo>
                      <a:cubicBezTo>
                        <a:pt x="247475" y="200030"/>
                        <a:pt x="250386" y="197252"/>
                        <a:pt x="253783" y="197252"/>
                      </a:cubicBezTo>
                      <a:close/>
                      <a:moveTo>
                        <a:pt x="234373" y="197252"/>
                      </a:moveTo>
                      <a:cubicBezTo>
                        <a:pt x="237770" y="197252"/>
                        <a:pt x="240681" y="200030"/>
                        <a:pt x="240681" y="203919"/>
                      </a:cubicBezTo>
                      <a:cubicBezTo>
                        <a:pt x="240681" y="208364"/>
                        <a:pt x="237770" y="211143"/>
                        <a:pt x="234373" y="211143"/>
                      </a:cubicBezTo>
                      <a:cubicBezTo>
                        <a:pt x="230976" y="211143"/>
                        <a:pt x="228550" y="208364"/>
                        <a:pt x="228550" y="203919"/>
                      </a:cubicBezTo>
                      <a:cubicBezTo>
                        <a:pt x="228550" y="200030"/>
                        <a:pt x="230976" y="197252"/>
                        <a:pt x="234373" y="197252"/>
                      </a:cubicBezTo>
                      <a:close/>
                      <a:moveTo>
                        <a:pt x="215448" y="197252"/>
                      </a:moveTo>
                      <a:cubicBezTo>
                        <a:pt x="218845" y="197252"/>
                        <a:pt x="221757" y="200030"/>
                        <a:pt x="221757" y="203919"/>
                      </a:cubicBezTo>
                      <a:cubicBezTo>
                        <a:pt x="221757" y="208364"/>
                        <a:pt x="218845" y="211143"/>
                        <a:pt x="215448" y="211143"/>
                      </a:cubicBezTo>
                      <a:cubicBezTo>
                        <a:pt x="212052" y="211143"/>
                        <a:pt x="209140" y="208364"/>
                        <a:pt x="209140" y="203919"/>
                      </a:cubicBezTo>
                      <a:cubicBezTo>
                        <a:pt x="209140" y="200030"/>
                        <a:pt x="212052" y="197252"/>
                        <a:pt x="215448" y="197252"/>
                      </a:cubicBezTo>
                      <a:close/>
                      <a:moveTo>
                        <a:pt x="196039" y="197252"/>
                      </a:moveTo>
                      <a:cubicBezTo>
                        <a:pt x="199435" y="197252"/>
                        <a:pt x="202347" y="200030"/>
                        <a:pt x="202347" y="203919"/>
                      </a:cubicBezTo>
                      <a:cubicBezTo>
                        <a:pt x="202347" y="208364"/>
                        <a:pt x="199435" y="211143"/>
                        <a:pt x="196039" y="211143"/>
                      </a:cubicBezTo>
                      <a:cubicBezTo>
                        <a:pt x="192642" y="211143"/>
                        <a:pt x="190216" y="208364"/>
                        <a:pt x="190216" y="203919"/>
                      </a:cubicBezTo>
                      <a:cubicBezTo>
                        <a:pt x="190216" y="200030"/>
                        <a:pt x="192642" y="197252"/>
                        <a:pt x="196039" y="197252"/>
                      </a:cubicBezTo>
                      <a:close/>
                      <a:moveTo>
                        <a:pt x="177114" y="197252"/>
                      </a:moveTo>
                      <a:cubicBezTo>
                        <a:pt x="180511" y="197252"/>
                        <a:pt x="183422" y="200030"/>
                        <a:pt x="183422" y="203919"/>
                      </a:cubicBezTo>
                      <a:cubicBezTo>
                        <a:pt x="183422" y="208364"/>
                        <a:pt x="180511" y="211143"/>
                        <a:pt x="177114" y="211143"/>
                      </a:cubicBezTo>
                      <a:cubicBezTo>
                        <a:pt x="173717" y="211143"/>
                        <a:pt x="170806" y="208364"/>
                        <a:pt x="170806" y="203919"/>
                      </a:cubicBezTo>
                      <a:cubicBezTo>
                        <a:pt x="170806" y="200030"/>
                        <a:pt x="173717" y="197252"/>
                        <a:pt x="177114" y="197252"/>
                      </a:cubicBezTo>
                      <a:close/>
                      <a:moveTo>
                        <a:pt x="158190" y="197252"/>
                      </a:moveTo>
                      <a:cubicBezTo>
                        <a:pt x="161586" y="197252"/>
                        <a:pt x="164013" y="200030"/>
                        <a:pt x="164013" y="203919"/>
                      </a:cubicBezTo>
                      <a:cubicBezTo>
                        <a:pt x="164013" y="208364"/>
                        <a:pt x="161586" y="211143"/>
                        <a:pt x="158190" y="211143"/>
                      </a:cubicBezTo>
                      <a:cubicBezTo>
                        <a:pt x="154793" y="211143"/>
                        <a:pt x="151882" y="208364"/>
                        <a:pt x="151882" y="203919"/>
                      </a:cubicBezTo>
                      <a:cubicBezTo>
                        <a:pt x="151882" y="200030"/>
                        <a:pt x="154793" y="197252"/>
                        <a:pt x="158190" y="197252"/>
                      </a:cubicBezTo>
                      <a:close/>
                      <a:moveTo>
                        <a:pt x="138780" y="197252"/>
                      </a:moveTo>
                      <a:cubicBezTo>
                        <a:pt x="142177" y="197252"/>
                        <a:pt x="145088" y="200030"/>
                        <a:pt x="145088" y="203919"/>
                      </a:cubicBezTo>
                      <a:cubicBezTo>
                        <a:pt x="145088" y="208364"/>
                        <a:pt x="142177" y="211143"/>
                        <a:pt x="138780" y="211143"/>
                      </a:cubicBezTo>
                      <a:cubicBezTo>
                        <a:pt x="135383" y="211143"/>
                        <a:pt x="132472" y="208364"/>
                        <a:pt x="132472" y="203919"/>
                      </a:cubicBezTo>
                      <a:cubicBezTo>
                        <a:pt x="132472" y="200030"/>
                        <a:pt x="135383" y="197252"/>
                        <a:pt x="138780" y="197252"/>
                      </a:cubicBezTo>
                      <a:close/>
                      <a:moveTo>
                        <a:pt x="119855" y="197252"/>
                      </a:moveTo>
                      <a:cubicBezTo>
                        <a:pt x="123252" y="197252"/>
                        <a:pt x="125678" y="200030"/>
                        <a:pt x="125678" y="203919"/>
                      </a:cubicBezTo>
                      <a:cubicBezTo>
                        <a:pt x="125678" y="208364"/>
                        <a:pt x="123252" y="211143"/>
                        <a:pt x="119855" y="211143"/>
                      </a:cubicBezTo>
                      <a:cubicBezTo>
                        <a:pt x="116459" y="211143"/>
                        <a:pt x="113547" y="208364"/>
                        <a:pt x="113547" y="203919"/>
                      </a:cubicBezTo>
                      <a:cubicBezTo>
                        <a:pt x="113547" y="200030"/>
                        <a:pt x="116459" y="197252"/>
                        <a:pt x="119855" y="197252"/>
                      </a:cubicBezTo>
                      <a:close/>
                      <a:moveTo>
                        <a:pt x="100446" y="197252"/>
                      </a:moveTo>
                      <a:cubicBezTo>
                        <a:pt x="103842" y="197252"/>
                        <a:pt x="106754" y="200030"/>
                        <a:pt x="106754" y="203919"/>
                      </a:cubicBezTo>
                      <a:cubicBezTo>
                        <a:pt x="106754" y="208364"/>
                        <a:pt x="103842" y="211143"/>
                        <a:pt x="100446" y="211143"/>
                      </a:cubicBezTo>
                      <a:cubicBezTo>
                        <a:pt x="97049" y="211143"/>
                        <a:pt x="94623" y="208364"/>
                        <a:pt x="94623" y="203919"/>
                      </a:cubicBezTo>
                      <a:cubicBezTo>
                        <a:pt x="94623" y="200030"/>
                        <a:pt x="97049" y="197252"/>
                        <a:pt x="100446" y="197252"/>
                      </a:cubicBezTo>
                      <a:close/>
                      <a:moveTo>
                        <a:pt x="81521" y="197252"/>
                      </a:moveTo>
                      <a:cubicBezTo>
                        <a:pt x="84918" y="197252"/>
                        <a:pt x="87829" y="200030"/>
                        <a:pt x="87829" y="203919"/>
                      </a:cubicBezTo>
                      <a:cubicBezTo>
                        <a:pt x="87829" y="208364"/>
                        <a:pt x="84918" y="211143"/>
                        <a:pt x="81521" y="211143"/>
                      </a:cubicBezTo>
                      <a:cubicBezTo>
                        <a:pt x="78124" y="211143"/>
                        <a:pt x="75213" y="208364"/>
                        <a:pt x="75213" y="203919"/>
                      </a:cubicBezTo>
                      <a:cubicBezTo>
                        <a:pt x="75213" y="200030"/>
                        <a:pt x="78124" y="197252"/>
                        <a:pt x="81521" y="197252"/>
                      </a:cubicBezTo>
                      <a:close/>
                      <a:moveTo>
                        <a:pt x="62111" y="197252"/>
                      </a:moveTo>
                      <a:cubicBezTo>
                        <a:pt x="65993" y="197252"/>
                        <a:pt x="68420" y="200030"/>
                        <a:pt x="68420" y="203919"/>
                      </a:cubicBezTo>
                      <a:cubicBezTo>
                        <a:pt x="68420" y="208364"/>
                        <a:pt x="65993" y="211143"/>
                        <a:pt x="62111" y="211143"/>
                      </a:cubicBezTo>
                      <a:cubicBezTo>
                        <a:pt x="58715" y="211143"/>
                        <a:pt x="56289" y="208364"/>
                        <a:pt x="56289" y="203919"/>
                      </a:cubicBezTo>
                      <a:cubicBezTo>
                        <a:pt x="56289" y="200030"/>
                        <a:pt x="58715" y="197252"/>
                        <a:pt x="62111" y="197252"/>
                      </a:cubicBezTo>
                      <a:close/>
                      <a:moveTo>
                        <a:pt x="43187" y="197252"/>
                      </a:moveTo>
                      <a:cubicBezTo>
                        <a:pt x="46584" y="197252"/>
                        <a:pt x="49495" y="200030"/>
                        <a:pt x="49495" y="203919"/>
                      </a:cubicBezTo>
                      <a:cubicBezTo>
                        <a:pt x="49495" y="208364"/>
                        <a:pt x="46584" y="211143"/>
                        <a:pt x="43187" y="211143"/>
                      </a:cubicBezTo>
                      <a:cubicBezTo>
                        <a:pt x="39790" y="211143"/>
                        <a:pt x="36879" y="208364"/>
                        <a:pt x="36879" y="203919"/>
                      </a:cubicBezTo>
                      <a:cubicBezTo>
                        <a:pt x="36879" y="200030"/>
                        <a:pt x="39790" y="197252"/>
                        <a:pt x="43187" y="197252"/>
                      </a:cubicBezTo>
                      <a:close/>
                      <a:moveTo>
                        <a:pt x="559486" y="177249"/>
                      </a:moveTo>
                      <a:cubicBezTo>
                        <a:pt x="562398" y="177249"/>
                        <a:pt x="564339" y="179471"/>
                        <a:pt x="564339" y="182249"/>
                      </a:cubicBezTo>
                      <a:cubicBezTo>
                        <a:pt x="564339" y="185028"/>
                        <a:pt x="562398" y="187250"/>
                        <a:pt x="559486" y="187250"/>
                      </a:cubicBezTo>
                      <a:cubicBezTo>
                        <a:pt x="557060" y="187250"/>
                        <a:pt x="555119" y="185028"/>
                        <a:pt x="555119" y="182249"/>
                      </a:cubicBezTo>
                      <a:cubicBezTo>
                        <a:pt x="555119" y="179471"/>
                        <a:pt x="557060" y="177249"/>
                        <a:pt x="559486" y="177249"/>
                      </a:cubicBezTo>
                      <a:close/>
                      <a:moveTo>
                        <a:pt x="1171007" y="176563"/>
                      </a:moveTo>
                      <a:lnTo>
                        <a:pt x="1174061" y="186402"/>
                      </a:lnTo>
                      <a:lnTo>
                        <a:pt x="1171864" y="188917"/>
                      </a:lnTo>
                      <a:cubicBezTo>
                        <a:pt x="1168467" y="188917"/>
                        <a:pt x="1166041" y="186139"/>
                        <a:pt x="1166041" y="182249"/>
                      </a:cubicBezTo>
                      <a:close/>
                      <a:moveTo>
                        <a:pt x="292117" y="175582"/>
                      </a:moveTo>
                      <a:cubicBezTo>
                        <a:pt x="295028" y="175582"/>
                        <a:pt x="297940" y="178360"/>
                        <a:pt x="297940" y="182249"/>
                      </a:cubicBezTo>
                      <a:cubicBezTo>
                        <a:pt x="297940" y="186139"/>
                        <a:pt x="295028" y="188917"/>
                        <a:pt x="292117" y="188917"/>
                      </a:cubicBezTo>
                      <a:cubicBezTo>
                        <a:pt x="288720" y="188917"/>
                        <a:pt x="285809" y="186139"/>
                        <a:pt x="285809" y="182249"/>
                      </a:cubicBezTo>
                      <a:cubicBezTo>
                        <a:pt x="285809" y="178360"/>
                        <a:pt x="288720" y="175582"/>
                        <a:pt x="292117" y="175582"/>
                      </a:cubicBezTo>
                      <a:close/>
                      <a:moveTo>
                        <a:pt x="1152939" y="175026"/>
                      </a:moveTo>
                      <a:cubicBezTo>
                        <a:pt x="1156336" y="175026"/>
                        <a:pt x="1158762" y="178360"/>
                        <a:pt x="1158762" y="182249"/>
                      </a:cubicBezTo>
                      <a:cubicBezTo>
                        <a:pt x="1158762" y="186139"/>
                        <a:pt x="1156336" y="189473"/>
                        <a:pt x="1152939" y="189473"/>
                      </a:cubicBezTo>
                      <a:cubicBezTo>
                        <a:pt x="1149543" y="189473"/>
                        <a:pt x="1146631" y="186139"/>
                        <a:pt x="1146631" y="182249"/>
                      </a:cubicBezTo>
                      <a:cubicBezTo>
                        <a:pt x="1146631" y="178360"/>
                        <a:pt x="1149543" y="175026"/>
                        <a:pt x="1152939" y="175026"/>
                      </a:cubicBezTo>
                      <a:close/>
                      <a:moveTo>
                        <a:pt x="1133529" y="175026"/>
                      </a:moveTo>
                      <a:cubicBezTo>
                        <a:pt x="1136926" y="175026"/>
                        <a:pt x="1139838" y="178360"/>
                        <a:pt x="1139838" y="182249"/>
                      </a:cubicBezTo>
                      <a:cubicBezTo>
                        <a:pt x="1139838" y="186139"/>
                        <a:pt x="1136926" y="189473"/>
                        <a:pt x="1133529" y="189473"/>
                      </a:cubicBezTo>
                      <a:cubicBezTo>
                        <a:pt x="1130133" y="189473"/>
                        <a:pt x="1127221" y="186139"/>
                        <a:pt x="1127221" y="182249"/>
                      </a:cubicBezTo>
                      <a:cubicBezTo>
                        <a:pt x="1127221" y="178360"/>
                        <a:pt x="1130133" y="175026"/>
                        <a:pt x="1133529" y="175026"/>
                      </a:cubicBezTo>
                      <a:close/>
                      <a:moveTo>
                        <a:pt x="1114605" y="175026"/>
                      </a:moveTo>
                      <a:cubicBezTo>
                        <a:pt x="1118002" y="175026"/>
                        <a:pt x="1120913" y="178360"/>
                        <a:pt x="1120913" y="182249"/>
                      </a:cubicBezTo>
                      <a:cubicBezTo>
                        <a:pt x="1120913" y="186139"/>
                        <a:pt x="1118002" y="189473"/>
                        <a:pt x="1114605" y="189473"/>
                      </a:cubicBezTo>
                      <a:cubicBezTo>
                        <a:pt x="1111208" y="189473"/>
                        <a:pt x="1108297" y="186139"/>
                        <a:pt x="1108297" y="182249"/>
                      </a:cubicBezTo>
                      <a:cubicBezTo>
                        <a:pt x="1108297" y="178360"/>
                        <a:pt x="1111208" y="175026"/>
                        <a:pt x="1114605" y="175026"/>
                      </a:cubicBezTo>
                      <a:close/>
                      <a:moveTo>
                        <a:pt x="1095195" y="175026"/>
                      </a:moveTo>
                      <a:cubicBezTo>
                        <a:pt x="1098592" y="175026"/>
                        <a:pt x="1101503" y="178360"/>
                        <a:pt x="1101503" y="182249"/>
                      </a:cubicBezTo>
                      <a:cubicBezTo>
                        <a:pt x="1101503" y="186139"/>
                        <a:pt x="1098592" y="189473"/>
                        <a:pt x="1095195" y="189473"/>
                      </a:cubicBezTo>
                      <a:cubicBezTo>
                        <a:pt x="1091799" y="189473"/>
                        <a:pt x="1089372" y="186139"/>
                        <a:pt x="1089372" y="182249"/>
                      </a:cubicBezTo>
                      <a:cubicBezTo>
                        <a:pt x="1089372" y="178360"/>
                        <a:pt x="1091799" y="175026"/>
                        <a:pt x="1095195" y="175026"/>
                      </a:cubicBezTo>
                      <a:close/>
                      <a:moveTo>
                        <a:pt x="1076271" y="175026"/>
                      </a:moveTo>
                      <a:cubicBezTo>
                        <a:pt x="1079667" y="175026"/>
                        <a:pt x="1082579" y="178360"/>
                        <a:pt x="1082579" y="182249"/>
                      </a:cubicBezTo>
                      <a:cubicBezTo>
                        <a:pt x="1082579" y="186139"/>
                        <a:pt x="1079667" y="189473"/>
                        <a:pt x="1076271" y="189473"/>
                      </a:cubicBezTo>
                      <a:cubicBezTo>
                        <a:pt x="1072874" y="189473"/>
                        <a:pt x="1069963" y="186139"/>
                        <a:pt x="1069963" y="182249"/>
                      </a:cubicBezTo>
                      <a:cubicBezTo>
                        <a:pt x="1069963" y="178360"/>
                        <a:pt x="1072874" y="175026"/>
                        <a:pt x="1076271" y="175026"/>
                      </a:cubicBezTo>
                      <a:close/>
                      <a:moveTo>
                        <a:pt x="1057346" y="175026"/>
                      </a:moveTo>
                      <a:cubicBezTo>
                        <a:pt x="1060743" y="175026"/>
                        <a:pt x="1063169" y="178360"/>
                        <a:pt x="1063169" y="182249"/>
                      </a:cubicBezTo>
                      <a:cubicBezTo>
                        <a:pt x="1063169" y="186139"/>
                        <a:pt x="1060743" y="189473"/>
                        <a:pt x="1057346" y="189473"/>
                      </a:cubicBezTo>
                      <a:cubicBezTo>
                        <a:pt x="1053464" y="189473"/>
                        <a:pt x="1051038" y="186139"/>
                        <a:pt x="1051038" y="182249"/>
                      </a:cubicBezTo>
                      <a:cubicBezTo>
                        <a:pt x="1051038" y="178360"/>
                        <a:pt x="1053464" y="175026"/>
                        <a:pt x="1057346" y="175026"/>
                      </a:cubicBezTo>
                      <a:close/>
                      <a:moveTo>
                        <a:pt x="1019012" y="175026"/>
                      </a:moveTo>
                      <a:cubicBezTo>
                        <a:pt x="1022409" y="175026"/>
                        <a:pt x="1024835" y="178360"/>
                        <a:pt x="1024835" y="182249"/>
                      </a:cubicBezTo>
                      <a:cubicBezTo>
                        <a:pt x="1024835" y="186139"/>
                        <a:pt x="1022409" y="189473"/>
                        <a:pt x="1019012" y="189473"/>
                      </a:cubicBezTo>
                      <a:cubicBezTo>
                        <a:pt x="1015615" y="189473"/>
                        <a:pt x="1012704" y="186139"/>
                        <a:pt x="1012704" y="182249"/>
                      </a:cubicBezTo>
                      <a:cubicBezTo>
                        <a:pt x="1012704" y="178360"/>
                        <a:pt x="1015615" y="175026"/>
                        <a:pt x="1019012" y="175026"/>
                      </a:cubicBezTo>
                      <a:close/>
                      <a:moveTo>
                        <a:pt x="999602" y="175026"/>
                      </a:moveTo>
                      <a:cubicBezTo>
                        <a:pt x="1002999" y="175026"/>
                        <a:pt x="1005910" y="178360"/>
                        <a:pt x="1005910" y="182249"/>
                      </a:cubicBezTo>
                      <a:cubicBezTo>
                        <a:pt x="1005910" y="186139"/>
                        <a:pt x="1002999" y="189473"/>
                        <a:pt x="999602" y="189473"/>
                      </a:cubicBezTo>
                      <a:cubicBezTo>
                        <a:pt x="996206" y="189473"/>
                        <a:pt x="993779" y="186139"/>
                        <a:pt x="993779" y="182249"/>
                      </a:cubicBezTo>
                      <a:cubicBezTo>
                        <a:pt x="993779" y="178360"/>
                        <a:pt x="996206" y="175026"/>
                        <a:pt x="999602" y="175026"/>
                      </a:cubicBezTo>
                      <a:close/>
                      <a:moveTo>
                        <a:pt x="980678" y="175026"/>
                      </a:moveTo>
                      <a:cubicBezTo>
                        <a:pt x="984074" y="175026"/>
                        <a:pt x="986986" y="178360"/>
                        <a:pt x="986986" y="182249"/>
                      </a:cubicBezTo>
                      <a:cubicBezTo>
                        <a:pt x="986986" y="186139"/>
                        <a:pt x="984074" y="189473"/>
                        <a:pt x="980678" y="189473"/>
                      </a:cubicBezTo>
                      <a:cubicBezTo>
                        <a:pt x="977281" y="189473"/>
                        <a:pt x="974370" y="186139"/>
                        <a:pt x="974370" y="182249"/>
                      </a:cubicBezTo>
                      <a:cubicBezTo>
                        <a:pt x="974370" y="178360"/>
                        <a:pt x="977281" y="175026"/>
                        <a:pt x="980678" y="175026"/>
                      </a:cubicBezTo>
                      <a:close/>
                      <a:moveTo>
                        <a:pt x="961268" y="175026"/>
                      </a:moveTo>
                      <a:cubicBezTo>
                        <a:pt x="964665" y="175026"/>
                        <a:pt x="967576" y="178360"/>
                        <a:pt x="967576" y="182249"/>
                      </a:cubicBezTo>
                      <a:cubicBezTo>
                        <a:pt x="967576" y="186139"/>
                        <a:pt x="964665" y="189473"/>
                        <a:pt x="961268" y="189473"/>
                      </a:cubicBezTo>
                      <a:cubicBezTo>
                        <a:pt x="957871" y="189473"/>
                        <a:pt x="955445" y="186139"/>
                        <a:pt x="955445" y="182249"/>
                      </a:cubicBezTo>
                      <a:cubicBezTo>
                        <a:pt x="955445" y="178360"/>
                        <a:pt x="957871" y="175026"/>
                        <a:pt x="961268" y="175026"/>
                      </a:cubicBezTo>
                      <a:close/>
                      <a:moveTo>
                        <a:pt x="942343" y="175026"/>
                      </a:moveTo>
                      <a:cubicBezTo>
                        <a:pt x="945740" y="175026"/>
                        <a:pt x="948652" y="178360"/>
                        <a:pt x="948652" y="182249"/>
                      </a:cubicBezTo>
                      <a:cubicBezTo>
                        <a:pt x="948652" y="186139"/>
                        <a:pt x="945740" y="189473"/>
                        <a:pt x="942343" y="189473"/>
                      </a:cubicBezTo>
                      <a:cubicBezTo>
                        <a:pt x="938947" y="189473"/>
                        <a:pt x="936035" y="186139"/>
                        <a:pt x="936035" y="182249"/>
                      </a:cubicBezTo>
                      <a:cubicBezTo>
                        <a:pt x="936035" y="178360"/>
                        <a:pt x="938947" y="175026"/>
                        <a:pt x="942343" y="175026"/>
                      </a:cubicBezTo>
                      <a:close/>
                      <a:moveTo>
                        <a:pt x="923419" y="175026"/>
                      </a:moveTo>
                      <a:cubicBezTo>
                        <a:pt x="926816" y="175026"/>
                        <a:pt x="929242" y="178360"/>
                        <a:pt x="929242" y="182249"/>
                      </a:cubicBezTo>
                      <a:cubicBezTo>
                        <a:pt x="929242" y="186139"/>
                        <a:pt x="926816" y="189473"/>
                        <a:pt x="923419" y="189473"/>
                      </a:cubicBezTo>
                      <a:cubicBezTo>
                        <a:pt x="920022" y="189473"/>
                        <a:pt x="917111" y="186139"/>
                        <a:pt x="917111" y="182249"/>
                      </a:cubicBezTo>
                      <a:cubicBezTo>
                        <a:pt x="917111" y="178360"/>
                        <a:pt x="920022" y="175026"/>
                        <a:pt x="923419" y="175026"/>
                      </a:cubicBezTo>
                      <a:close/>
                      <a:moveTo>
                        <a:pt x="904009" y="175026"/>
                      </a:moveTo>
                      <a:cubicBezTo>
                        <a:pt x="907406" y="175026"/>
                        <a:pt x="910317" y="178360"/>
                        <a:pt x="910317" y="182249"/>
                      </a:cubicBezTo>
                      <a:cubicBezTo>
                        <a:pt x="910317" y="186139"/>
                        <a:pt x="907406" y="189473"/>
                        <a:pt x="904009" y="189473"/>
                      </a:cubicBezTo>
                      <a:cubicBezTo>
                        <a:pt x="900613" y="189473"/>
                        <a:pt x="897701" y="186139"/>
                        <a:pt x="897701" y="182249"/>
                      </a:cubicBezTo>
                      <a:cubicBezTo>
                        <a:pt x="897701" y="178360"/>
                        <a:pt x="900613" y="175026"/>
                        <a:pt x="904009" y="175026"/>
                      </a:cubicBezTo>
                      <a:close/>
                      <a:moveTo>
                        <a:pt x="636155" y="175026"/>
                      </a:moveTo>
                      <a:cubicBezTo>
                        <a:pt x="639551" y="175026"/>
                        <a:pt x="642463" y="178360"/>
                        <a:pt x="642463" y="182249"/>
                      </a:cubicBezTo>
                      <a:cubicBezTo>
                        <a:pt x="642463" y="186139"/>
                        <a:pt x="639551" y="189473"/>
                        <a:pt x="636155" y="189473"/>
                      </a:cubicBezTo>
                      <a:cubicBezTo>
                        <a:pt x="632758" y="189473"/>
                        <a:pt x="629847" y="186139"/>
                        <a:pt x="629847" y="182249"/>
                      </a:cubicBezTo>
                      <a:cubicBezTo>
                        <a:pt x="629847" y="178360"/>
                        <a:pt x="632758" y="175026"/>
                        <a:pt x="636155" y="175026"/>
                      </a:cubicBezTo>
                      <a:close/>
                      <a:moveTo>
                        <a:pt x="617230" y="175026"/>
                      </a:moveTo>
                      <a:cubicBezTo>
                        <a:pt x="620627" y="175026"/>
                        <a:pt x="623538" y="178360"/>
                        <a:pt x="623538" y="182249"/>
                      </a:cubicBezTo>
                      <a:cubicBezTo>
                        <a:pt x="623538" y="186139"/>
                        <a:pt x="620627" y="189473"/>
                        <a:pt x="617230" y="189473"/>
                      </a:cubicBezTo>
                      <a:cubicBezTo>
                        <a:pt x="613833" y="189473"/>
                        <a:pt x="610922" y="186139"/>
                        <a:pt x="610922" y="182249"/>
                      </a:cubicBezTo>
                      <a:cubicBezTo>
                        <a:pt x="610922" y="178360"/>
                        <a:pt x="613833" y="175026"/>
                        <a:pt x="617230" y="175026"/>
                      </a:cubicBezTo>
                      <a:close/>
                      <a:moveTo>
                        <a:pt x="597820" y="175026"/>
                      </a:moveTo>
                      <a:cubicBezTo>
                        <a:pt x="601217" y="175026"/>
                        <a:pt x="604129" y="178360"/>
                        <a:pt x="604129" y="182249"/>
                      </a:cubicBezTo>
                      <a:cubicBezTo>
                        <a:pt x="604129" y="186139"/>
                        <a:pt x="601217" y="189473"/>
                        <a:pt x="597820" y="189473"/>
                      </a:cubicBezTo>
                      <a:cubicBezTo>
                        <a:pt x="594424" y="189473"/>
                        <a:pt x="591998" y="186139"/>
                        <a:pt x="591998" y="182249"/>
                      </a:cubicBezTo>
                      <a:cubicBezTo>
                        <a:pt x="591998" y="178360"/>
                        <a:pt x="594424" y="175026"/>
                        <a:pt x="597820" y="175026"/>
                      </a:cubicBezTo>
                      <a:close/>
                      <a:moveTo>
                        <a:pt x="578896" y="175026"/>
                      </a:moveTo>
                      <a:cubicBezTo>
                        <a:pt x="582293" y="175026"/>
                        <a:pt x="585204" y="178360"/>
                        <a:pt x="585204" y="182249"/>
                      </a:cubicBezTo>
                      <a:cubicBezTo>
                        <a:pt x="585204" y="186139"/>
                        <a:pt x="582293" y="189473"/>
                        <a:pt x="578896" y="189473"/>
                      </a:cubicBezTo>
                      <a:cubicBezTo>
                        <a:pt x="575499" y="189473"/>
                        <a:pt x="572588" y="186139"/>
                        <a:pt x="572588" y="182249"/>
                      </a:cubicBezTo>
                      <a:cubicBezTo>
                        <a:pt x="572588" y="178360"/>
                        <a:pt x="575499" y="175026"/>
                        <a:pt x="578896" y="175026"/>
                      </a:cubicBezTo>
                      <a:close/>
                      <a:moveTo>
                        <a:pt x="502227" y="175026"/>
                      </a:moveTo>
                      <a:cubicBezTo>
                        <a:pt x="505624" y="175026"/>
                        <a:pt x="508536" y="178360"/>
                        <a:pt x="508536" y="182249"/>
                      </a:cubicBezTo>
                      <a:cubicBezTo>
                        <a:pt x="508536" y="186139"/>
                        <a:pt x="505624" y="189473"/>
                        <a:pt x="502227" y="189473"/>
                      </a:cubicBezTo>
                      <a:cubicBezTo>
                        <a:pt x="498831" y="189473"/>
                        <a:pt x="495919" y="186139"/>
                        <a:pt x="495919" y="182249"/>
                      </a:cubicBezTo>
                      <a:cubicBezTo>
                        <a:pt x="495919" y="178360"/>
                        <a:pt x="498831" y="175026"/>
                        <a:pt x="502227" y="175026"/>
                      </a:cubicBezTo>
                      <a:close/>
                      <a:moveTo>
                        <a:pt x="483303" y="175026"/>
                      </a:moveTo>
                      <a:cubicBezTo>
                        <a:pt x="486700" y="175026"/>
                        <a:pt x="489611" y="178360"/>
                        <a:pt x="489611" y="182249"/>
                      </a:cubicBezTo>
                      <a:cubicBezTo>
                        <a:pt x="489611" y="186139"/>
                        <a:pt x="486700" y="189473"/>
                        <a:pt x="483303" y="189473"/>
                      </a:cubicBezTo>
                      <a:cubicBezTo>
                        <a:pt x="479906" y="189473"/>
                        <a:pt x="476995" y="186139"/>
                        <a:pt x="476995" y="182249"/>
                      </a:cubicBezTo>
                      <a:cubicBezTo>
                        <a:pt x="476995" y="178360"/>
                        <a:pt x="479906" y="175026"/>
                        <a:pt x="483303" y="175026"/>
                      </a:cubicBezTo>
                      <a:close/>
                      <a:moveTo>
                        <a:pt x="463893" y="175026"/>
                      </a:moveTo>
                      <a:cubicBezTo>
                        <a:pt x="467290" y="175026"/>
                        <a:pt x="470201" y="178360"/>
                        <a:pt x="470201" y="182249"/>
                      </a:cubicBezTo>
                      <a:cubicBezTo>
                        <a:pt x="470201" y="186139"/>
                        <a:pt x="467290" y="189473"/>
                        <a:pt x="463893" y="189473"/>
                      </a:cubicBezTo>
                      <a:cubicBezTo>
                        <a:pt x="460497" y="189473"/>
                        <a:pt x="458070" y="186139"/>
                        <a:pt x="458070" y="182249"/>
                      </a:cubicBezTo>
                      <a:cubicBezTo>
                        <a:pt x="458070" y="178360"/>
                        <a:pt x="460497" y="175026"/>
                        <a:pt x="463893" y="175026"/>
                      </a:cubicBezTo>
                      <a:close/>
                      <a:moveTo>
                        <a:pt x="406634" y="175026"/>
                      </a:moveTo>
                      <a:cubicBezTo>
                        <a:pt x="410031" y="175026"/>
                        <a:pt x="412943" y="178360"/>
                        <a:pt x="412943" y="182249"/>
                      </a:cubicBezTo>
                      <a:cubicBezTo>
                        <a:pt x="412943" y="186139"/>
                        <a:pt x="410031" y="189473"/>
                        <a:pt x="406634" y="189473"/>
                      </a:cubicBezTo>
                      <a:cubicBezTo>
                        <a:pt x="403238" y="189473"/>
                        <a:pt x="400326" y="186139"/>
                        <a:pt x="400326" y="182249"/>
                      </a:cubicBezTo>
                      <a:cubicBezTo>
                        <a:pt x="400326" y="178360"/>
                        <a:pt x="403238" y="175026"/>
                        <a:pt x="406634" y="175026"/>
                      </a:cubicBezTo>
                      <a:close/>
                      <a:moveTo>
                        <a:pt x="387710" y="175026"/>
                      </a:moveTo>
                      <a:cubicBezTo>
                        <a:pt x="391107" y="175026"/>
                        <a:pt x="393533" y="178360"/>
                        <a:pt x="393533" y="182249"/>
                      </a:cubicBezTo>
                      <a:cubicBezTo>
                        <a:pt x="393533" y="186139"/>
                        <a:pt x="391107" y="189473"/>
                        <a:pt x="387710" y="189473"/>
                      </a:cubicBezTo>
                      <a:cubicBezTo>
                        <a:pt x="384313" y="189473"/>
                        <a:pt x="381402" y="186139"/>
                        <a:pt x="381402" y="182249"/>
                      </a:cubicBezTo>
                      <a:cubicBezTo>
                        <a:pt x="381402" y="178360"/>
                        <a:pt x="384313" y="175026"/>
                        <a:pt x="387710" y="175026"/>
                      </a:cubicBezTo>
                      <a:close/>
                      <a:moveTo>
                        <a:pt x="368300" y="175026"/>
                      </a:moveTo>
                      <a:cubicBezTo>
                        <a:pt x="371697" y="175026"/>
                        <a:pt x="374608" y="178360"/>
                        <a:pt x="374608" y="182249"/>
                      </a:cubicBezTo>
                      <a:cubicBezTo>
                        <a:pt x="374608" y="186139"/>
                        <a:pt x="371697" y="189473"/>
                        <a:pt x="368300" y="189473"/>
                      </a:cubicBezTo>
                      <a:cubicBezTo>
                        <a:pt x="364903" y="189473"/>
                        <a:pt x="362477" y="186139"/>
                        <a:pt x="362477" y="182249"/>
                      </a:cubicBezTo>
                      <a:cubicBezTo>
                        <a:pt x="362477" y="178360"/>
                        <a:pt x="364903" y="175026"/>
                        <a:pt x="368300" y="175026"/>
                      </a:cubicBezTo>
                      <a:close/>
                      <a:moveTo>
                        <a:pt x="349376" y="175026"/>
                      </a:moveTo>
                      <a:cubicBezTo>
                        <a:pt x="352772" y="175026"/>
                        <a:pt x="355684" y="178360"/>
                        <a:pt x="355684" y="182249"/>
                      </a:cubicBezTo>
                      <a:cubicBezTo>
                        <a:pt x="355684" y="186139"/>
                        <a:pt x="352772" y="189473"/>
                        <a:pt x="349376" y="189473"/>
                      </a:cubicBezTo>
                      <a:cubicBezTo>
                        <a:pt x="345979" y="189473"/>
                        <a:pt x="343068" y="186139"/>
                        <a:pt x="343068" y="182249"/>
                      </a:cubicBezTo>
                      <a:cubicBezTo>
                        <a:pt x="343068" y="178360"/>
                        <a:pt x="345979" y="175026"/>
                        <a:pt x="349376" y="175026"/>
                      </a:cubicBezTo>
                      <a:close/>
                      <a:moveTo>
                        <a:pt x="329966" y="175026"/>
                      </a:moveTo>
                      <a:cubicBezTo>
                        <a:pt x="333363" y="175026"/>
                        <a:pt x="336274" y="178360"/>
                        <a:pt x="336274" y="182249"/>
                      </a:cubicBezTo>
                      <a:cubicBezTo>
                        <a:pt x="336274" y="186139"/>
                        <a:pt x="333363" y="189473"/>
                        <a:pt x="329966" y="189473"/>
                      </a:cubicBezTo>
                      <a:cubicBezTo>
                        <a:pt x="326569" y="189473"/>
                        <a:pt x="324143" y="186139"/>
                        <a:pt x="324143" y="182249"/>
                      </a:cubicBezTo>
                      <a:cubicBezTo>
                        <a:pt x="324143" y="178360"/>
                        <a:pt x="326569" y="175026"/>
                        <a:pt x="329966" y="175026"/>
                      </a:cubicBezTo>
                      <a:close/>
                      <a:moveTo>
                        <a:pt x="311041" y="175026"/>
                      </a:moveTo>
                      <a:cubicBezTo>
                        <a:pt x="314438" y="175026"/>
                        <a:pt x="317350" y="178360"/>
                        <a:pt x="317350" y="182249"/>
                      </a:cubicBezTo>
                      <a:cubicBezTo>
                        <a:pt x="317350" y="186139"/>
                        <a:pt x="314438" y="189473"/>
                        <a:pt x="311041" y="189473"/>
                      </a:cubicBezTo>
                      <a:cubicBezTo>
                        <a:pt x="307645" y="189473"/>
                        <a:pt x="304733" y="186139"/>
                        <a:pt x="304733" y="182249"/>
                      </a:cubicBezTo>
                      <a:cubicBezTo>
                        <a:pt x="304733" y="178360"/>
                        <a:pt x="307645" y="175026"/>
                        <a:pt x="311041" y="175026"/>
                      </a:cubicBezTo>
                      <a:close/>
                      <a:moveTo>
                        <a:pt x="272707" y="175026"/>
                      </a:moveTo>
                      <a:cubicBezTo>
                        <a:pt x="276104" y="175026"/>
                        <a:pt x="279015" y="178360"/>
                        <a:pt x="279015" y="182249"/>
                      </a:cubicBezTo>
                      <a:cubicBezTo>
                        <a:pt x="279015" y="186139"/>
                        <a:pt x="276104" y="189473"/>
                        <a:pt x="272707" y="189473"/>
                      </a:cubicBezTo>
                      <a:cubicBezTo>
                        <a:pt x="269310" y="189473"/>
                        <a:pt x="266399" y="186139"/>
                        <a:pt x="266399" y="182249"/>
                      </a:cubicBezTo>
                      <a:cubicBezTo>
                        <a:pt x="266399" y="178360"/>
                        <a:pt x="269310" y="175026"/>
                        <a:pt x="272707" y="175026"/>
                      </a:cubicBezTo>
                      <a:close/>
                      <a:moveTo>
                        <a:pt x="253783" y="175026"/>
                      </a:moveTo>
                      <a:cubicBezTo>
                        <a:pt x="257179" y="175026"/>
                        <a:pt x="259606" y="178360"/>
                        <a:pt x="259606" y="182249"/>
                      </a:cubicBezTo>
                      <a:cubicBezTo>
                        <a:pt x="259606" y="186139"/>
                        <a:pt x="257179" y="189473"/>
                        <a:pt x="253783" y="189473"/>
                      </a:cubicBezTo>
                      <a:cubicBezTo>
                        <a:pt x="250386" y="189473"/>
                        <a:pt x="247475" y="186139"/>
                        <a:pt x="247475" y="182249"/>
                      </a:cubicBezTo>
                      <a:cubicBezTo>
                        <a:pt x="247475" y="178360"/>
                        <a:pt x="250386" y="175026"/>
                        <a:pt x="253783" y="175026"/>
                      </a:cubicBezTo>
                      <a:close/>
                      <a:moveTo>
                        <a:pt x="234373" y="175026"/>
                      </a:moveTo>
                      <a:cubicBezTo>
                        <a:pt x="237770" y="175026"/>
                        <a:pt x="240681" y="178360"/>
                        <a:pt x="240681" y="182249"/>
                      </a:cubicBezTo>
                      <a:cubicBezTo>
                        <a:pt x="240681" y="186139"/>
                        <a:pt x="237770" y="189473"/>
                        <a:pt x="234373" y="189473"/>
                      </a:cubicBezTo>
                      <a:cubicBezTo>
                        <a:pt x="230976" y="189473"/>
                        <a:pt x="228550" y="186139"/>
                        <a:pt x="228550" y="182249"/>
                      </a:cubicBezTo>
                      <a:cubicBezTo>
                        <a:pt x="228550" y="178360"/>
                        <a:pt x="230976" y="175026"/>
                        <a:pt x="234373" y="175026"/>
                      </a:cubicBezTo>
                      <a:close/>
                      <a:moveTo>
                        <a:pt x="215448" y="175026"/>
                      </a:moveTo>
                      <a:cubicBezTo>
                        <a:pt x="218845" y="175026"/>
                        <a:pt x="221757" y="178360"/>
                        <a:pt x="221757" y="182249"/>
                      </a:cubicBezTo>
                      <a:cubicBezTo>
                        <a:pt x="221757" y="186139"/>
                        <a:pt x="218845" y="189473"/>
                        <a:pt x="215448" y="189473"/>
                      </a:cubicBezTo>
                      <a:cubicBezTo>
                        <a:pt x="212052" y="189473"/>
                        <a:pt x="209140" y="186139"/>
                        <a:pt x="209140" y="182249"/>
                      </a:cubicBezTo>
                      <a:cubicBezTo>
                        <a:pt x="209140" y="178360"/>
                        <a:pt x="212052" y="175026"/>
                        <a:pt x="215448" y="175026"/>
                      </a:cubicBezTo>
                      <a:close/>
                      <a:moveTo>
                        <a:pt x="196039" y="175026"/>
                      </a:moveTo>
                      <a:cubicBezTo>
                        <a:pt x="199435" y="175026"/>
                        <a:pt x="202347" y="178360"/>
                        <a:pt x="202347" y="182249"/>
                      </a:cubicBezTo>
                      <a:cubicBezTo>
                        <a:pt x="202347" y="186139"/>
                        <a:pt x="199435" y="189473"/>
                        <a:pt x="196039" y="189473"/>
                      </a:cubicBezTo>
                      <a:cubicBezTo>
                        <a:pt x="192642" y="189473"/>
                        <a:pt x="190216" y="186139"/>
                        <a:pt x="190216" y="182249"/>
                      </a:cubicBezTo>
                      <a:cubicBezTo>
                        <a:pt x="190216" y="178360"/>
                        <a:pt x="192642" y="175026"/>
                        <a:pt x="196039" y="175026"/>
                      </a:cubicBezTo>
                      <a:close/>
                      <a:moveTo>
                        <a:pt x="177114" y="175026"/>
                      </a:moveTo>
                      <a:cubicBezTo>
                        <a:pt x="180511" y="175026"/>
                        <a:pt x="183422" y="178360"/>
                        <a:pt x="183422" y="182249"/>
                      </a:cubicBezTo>
                      <a:cubicBezTo>
                        <a:pt x="183422" y="186139"/>
                        <a:pt x="180511" y="189473"/>
                        <a:pt x="177114" y="189473"/>
                      </a:cubicBezTo>
                      <a:cubicBezTo>
                        <a:pt x="173717" y="189473"/>
                        <a:pt x="170806" y="186139"/>
                        <a:pt x="170806" y="182249"/>
                      </a:cubicBezTo>
                      <a:cubicBezTo>
                        <a:pt x="170806" y="178360"/>
                        <a:pt x="173717" y="175026"/>
                        <a:pt x="177114" y="175026"/>
                      </a:cubicBezTo>
                      <a:close/>
                      <a:moveTo>
                        <a:pt x="158190" y="175026"/>
                      </a:moveTo>
                      <a:cubicBezTo>
                        <a:pt x="161586" y="175026"/>
                        <a:pt x="164013" y="178360"/>
                        <a:pt x="164013" y="182249"/>
                      </a:cubicBezTo>
                      <a:cubicBezTo>
                        <a:pt x="164013" y="186139"/>
                        <a:pt x="161586" y="189473"/>
                        <a:pt x="158190" y="189473"/>
                      </a:cubicBezTo>
                      <a:cubicBezTo>
                        <a:pt x="154793" y="189473"/>
                        <a:pt x="151882" y="186139"/>
                        <a:pt x="151882" y="182249"/>
                      </a:cubicBezTo>
                      <a:cubicBezTo>
                        <a:pt x="151882" y="178360"/>
                        <a:pt x="154793" y="175026"/>
                        <a:pt x="158190" y="175026"/>
                      </a:cubicBezTo>
                      <a:close/>
                      <a:moveTo>
                        <a:pt x="138780" y="175026"/>
                      </a:moveTo>
                      <a:cubicBezTo>
                        <a:pt x="142177" y="175026"/>
                        <a:pt x="145088" y="178360"/>
                        <a:pt x="145088" y="182249"/>
                      </a:cubicBezTo>
                      <a:cubicBezTo>
                        <a:pt x="145088" y="186139"/>
                        <a:pt x="142177" y="189473"/>
                        <a:pt x="138780" y="189473"/>
                      </a:cubicBezTo>
                      <a:cubicBezTo>
                        <a:pt x="135383" y="189473"/>
                        <a:pt x="132472" y="186139"/>
                        <a:pt x="132472" y="182249"/>
                      </a:cubicBezTo>
                      <a:cubicBezTo>
                        <a:pt x="132472" y="178360"/>
                        <a:pt x="135383" y="175026"/>
                        <a:pt x="138780" y="175026"/>
                      </a:cubicBezTo>
                      <a:close/>
                      <a:moveTo>
                        <a:pt x="119855" y="175026"/>
                      </a:moveTo>
                      <a:cubicBezTo>
                        <a:pt x="123252" y="175026"/>
                        <a:pt x="125678" y="178360"/>
                        <a:pt x="125678" y="182249"/>
                      </a:cubicBezTo>
                      <a:cubicBezTo>
                        <a:pt x="125678" y="186139"/>
                        <a:pt x="123252" y="189473"/>
                        <a:pt x="119855" y="189473"/>
                      </a:cubicBezTo>
                      <a:cubicBezTo>
                        <a:pt x="116459" y="189473"/>
                        <a:pt x="113547" y="186139"/>
                        <a:pt x="113547" y="182249"/>
                      </a:cubicBezTo>
                      <a:cubicBezTo>
                        <a:pt x="113547" y="178360"/>
                        <a:pt x="116459" y="175026"/>
                        <a:pt x="119855" y="175026"/>
                      </a:cubicBezTo>
                      <a:close/>
                      <a:moveTo>
                        <a:pt x="100446" y="175026"/>
                      </a:moveTo>
                      <a:cubicBezTo>
                        <a:pt x="103842" y="175026"/>
                        <a:pt x="106754" y="178360"/>
                        <a:pt x="106754" y="182249"/>
                      </a:cubicBezTo>
                      <a:cubicBezTo>
                        <a:pt x="106754" y="186139"/>
                        <a:pt x="103842" y="189473"/>
                        <a:pt x="100446" y="189473"/>
                      </a:cubicBezTo>
                      <a:cubicBezTo>
                        <a:pt x="97049" y="189473"/>
                        <a:pt x="94623" y="186139"/>
                        <a:pt x="94623" y="182249"/>
                      </a:cubicBezTo>
                      <a:cubicBezTo>
                        <a:pt x="94623" y="178360"/>
                        <a:pt x="97049" y="175026"/>
                        <a:pt x="100446" y="175026"/>
                      </a:cubicBezTo>
                      <a:close/>
                      <a:moveTo>
                        <a:pt x="81521" y="175026"/>
                      </a:moveTo>
                      <a:cubicBezTo>
                        <a:pt x="84918" y="175026"/>
                        <a:pt x="87829" y="178360"/>
                        <a:pt x="87829" y="182249"/>
                      </a:cubicBezTo>
                      <a:cubicBezTo>
                        <a:pt x="87829" y="186139"/>
                        <a:pt x="84918" y="189473"/>
                        <a:pt x="81521" y="189473"/>
                      </a:cubicBezTo>
                      <a:cubicBezTo>
                        <a:pt x="78124" y="189473"/>
                        <a:pt x="75213" y="186139"/>
                        <a:pt x="75213" y="182249"/>
                      </a:cubicBezTo>
                      <a:cubicBezTo>
                        <a:pt x="75213" y="178360"/>
                        <a:pt x="78124" y="175026"/>
                        <a:pt x="81521" y="175026"/>
                      </a:cubicBezTo>
                      <a:close/>
                      <a:moveTo>
                        <a:pt x="62111" y="175026"/>
                      </a:moveTo>
                      <a:cubicBezTo>
                        <a:pt x="65993" y="175026"/>
                        <a:pt x="68420" y="178360"/>
                        <a:pt x="68420" y="182249"/>
                      </a:cubicBezTo>
                      <a:cubicBezTo>
                        <a:pt x="68420" y="186139"/>
                        <a:pt x="65993" y="189473"/>
                        <a:pt x="62111" y="189473"/>
                      </a:cubicBezTo>
                      <a:cubicBezTo>
                        <a:pt x="58715" y="189473"/>
                        <a:pt x="56289" y="186139"/>
                        <a:pt x="56289" y="182249"/>
                      </a:cubicBezTo>
                      <a:cubicBezTo>
                        <a:pt x="56289" y="178360"/>
                        <a:pt x="58715" y="175026"/>
                        <a:pt x="62111" y="175026"/>
                      </a:cubicBezTo>
                      <a:close/>
                      <a:moveTo>
                        <a:pt x="43187" y="175026"/>
                      </a:moveTo>
                      <a:cubicBezTo>
                        <a:pt x="46584" y="175026"/>
                        <a:pt x="49495" y="178360"/>
                        <a:pt x="49495" y="182249"/>
                      </a:cubicBezTo>
                      <a:cubicBezTo>
                        <a:pt x="49495" y="186139"/>
                        <a:pt x="46584" y="189473"/>
                        <a:pt x="43187" y="189473"/>
                      </a:cubicBezTo>
                      <a:cubicBezTo>
                        <a:pt x="39790" y="189473"/>
                        <a:pt x="36879" y="186139"/>
                        <a:pt x="36879" y="182249"/>
                      </a:cubicBezTo>
                      <a:cubicBezTo>
                        <a:pt x="36879" y="178360"/>
                        <a:pt x="39790" y="175026"/>
                        <a:pt x="43187" y="175026"/>
                      </a:cubicBezTo>
                      <a:close/>
                      <a:moveTo>
                        <a:pt x="1165917" y="160166"/>
                      </a:moveTo>
                      <a:lnTo>
                        <a:pt x="1166284" y="161349"/>
                      </a:lnTo>
                      <a:lnTo>
                        <a:pt x="1165556" y="160580"/>
                      </a:lnTo>
                      <a:close/>
                      <a:moveTo>
                        <a:pt x="904009" y="157801"/>
                      </a:moveTo>
                      <a:cubicBezTo>
                        <a:pt x="904980" y="157801"/>
                        <a:pt x="905950" y="158913"/>
                        <a:pt x="905950" y="160580"/>
                      </a:cubicBezTo>
                      <a:cubicBezTo>
                        <a:pt x="905950" y="161691"/>
                        <a:pt x="904980" y="162802"/>
                        <a:pt x="904009" y="162802"/>
                      </a:cubicBezTo>
                      <a:cubicBezTo>
                        <a:pt x="903039" y="162802"/>
                        <a:pt x="902068" y="161691"/>
                        <a:pt x="902068" y="160580"/>
                      </a:cubicBezTo>
                      <a:cubicBezTo>
                        <a:pt x="902068" y="158913"/>
                        <a:pt x="903039" y="157801"/>
                        <a:pt x="904009" y="157801"/>
                      </a:cubicBezTo>
                      <a:close/>
                      <a:moveTo>
                        <a:pt x="1114605" y="155579"/>
                      </a:moveTo>
                      <a:cubicBezTo>
                        <a:pt x="1117031" y="155579"/>
                        <a:pt x="1118487" y="157801"/>
                        <a:pt x="1118487" y="160580"/>
                      </a:cubicBezTo>
                      <a:cubicBezTo>
                        <a:pt x="1118487" y="162802"/>
                        <a:pt x="1117031" y="165025"/>
                        <a:pt x="1114605" y="165025"/>
                      </a:cubicBezTo>
                      <a:cubicBezTo>
                        <a:pt x="1112179" y="165025"/>
                        <a:pt x="1110238" y="162802"/>
                        <a:pt x="1110238" y="160580"/>
                      </a:cubicBezTo>
                      <a:cubicBezTo>
                        <a:pt x="1110238" y="157801"/>
                        <a:pt x="1112179" y="155579"/>
                        <a:pt x="1114605" y="155579"/>
                      </a:cubicBezTo>
                      <a:close/>
                      <a:moveTo>
                        <a:pt x="4853" y="154468"/>
                      </a:moveTo>
                      <a:cubicBezTo>
                        <a:pt x="7764" y="154468"/>
                        <a:pt x="10190" y="157246"/>
                        <a:pt x="10190" y="160580"/>
                      </a:cubicBezTo>
                      <a:cubicBezTo>
                        <a:pt x="10190" y="163913"/>
                        <a:pt x="7764" y="166136"/>
                        <a:pt x="4853" y="166136"/>
                      </a:cubicBezTo>
                      <a:cubicBezTo>
                        <a:pt x="1941" y="166136"/>
                        <a:pt x="0" y="163913"/>
                        <a:pt x="0" y="160580"/>
                      </a:cubicBezTo>
                      <a:cubicBezTo>
                        <a:pt x="0" y="157246"/>
                        <a:pt x="1941" y="154468"/>
                        <a:pt x="4853" y="154468"/>
                      </a:cubicBezTo>
                      <a:close/>
                      <a:moveTo>
                        <a:pt x="1133529" y="153356"/>
                      </a:moveTo>
                      <a:cubicBezTo>
                        <a:pt x="1136926" y="153356"/>
                        <a:pt x="1139838" y="156690"/>
                        <a:pt x="1139838" y="160580"/>
                      </a:cubicBezTo>
                      <a:cubicBezTo>
                        <a:pt x="1139838" y="164469"/>
                        <a:pt x="1136926" y="167247"/>
                        <a:pt x="1133529" y="167247"/>
                      </a:cubicBezTo>
                      <a:cubicBezTo>
                        <a:pt x="1130133" y="167247"/>
                        <a:pt x="1127221" y="164469"/>
                        <a:pt x="1127221" y="160580"/>
                      </a:cubicBezTo>
                      <a:cubicBezTo>
                        <a:pt x="1127221" y="156690"/>
                        <a:pt x="1130133" y="153356"/>
                        <a:pt x="1133529" y="153356"/>
                      </a:cubicBezTo>
                      <a:close/>
                      <a:moveTo>
                        <a:pt x="999602" y="153356"/>
                      </a:moveTo>
                      <a:cubicBezTo>
                        <a:pt x="1002999" y="153356"/>
                        <a:pt x="1005910" y="156690"/>
                        <a:pt x="1005910" y="160580"/>
                      </a:cubicBezTo>
                      <a:cubicBezTo>
                        <a:pt x="1005910" y="164469"/>
                        <a:pt x="1002999" y="167247"/>
                        <a:pt x="999602" y="167247"/>
                      </a:cubicBezTo>
                      <a:cubicBezTo>
                        <a:pt x="996206" y="167247"/>
                        <a:pt x="993779" y="164469"/>
                        <a:pt x="993779" y="160580"/>
                      </a:cubicBezTo>
                      <a:cubicBezTo>
                        <a:pt x="993779" y="156690"/>
                        <a:pt x="996206" y="153356"/>
                        <a:pt x="999602" y="153356"/>
                      </a:cubicBezTo>
                      <a:close/>
                      <a:moveTo>
                        <a:pt x="980678" y="153356"/>
                      </a:moveTo>
                      <a:cubicBezTo>
                        <a:pt x="984074" y="153356"/>
                        <a:pt x="986986" y="156690"/>
                        <a:pt x="986986" y="160580"/>
                      </a:cubicBezTo>
                      <a:cubicBezTo>
                        <a:pt x="986986" y="164469"/>
                        <a:pt x="984074" y="167247"/>
                        <a:pt x="980678" y="167247"/>
                      </a:cubicBezTo>
                      <a:cubicBezTo>
                        <a:pt x="977281" y="167247"/>
                        <a:pt x="974370" y="164469"/>
                        <a:pt x="974370" y="160580"/>
                      </a:cubicBezTo>
                      <a:cubicBezTo>
                        <a:pt x="974370" y="156690"/>
                        <a:pt x="977281" y="153356"/>
                        <a:pt x="980678" y="153356"/>
                      </a:cubicBezTo>
                      <a:close/>
                      <a:moveTo>
                        <a:pt x="961268" y="153356"/>
                      </a:moveTo>
                      <a:cubicBezTo>
                        <a:pt x="964665" y="153356"/>
                        <a:pt x="967576" y="156690"/>
                        <a:pt x="967576" y="160580"/>
                      </a:cubicBezTo>
                      <a:cubicBezTo>
                        <a:pt x="967576" y="164469"/>
                        <a:pt x="964665" y="167247"/>
                        <a:pt x="961268" y="167247"/>
                      </a:cubicBezTo>
                      <a:cubicBezTo>
                        <a:pt x="957871" y="167247"/>
                        <a:pt x="955445" y="164469"/>
                        <a:pt x="955445" y="160580"/>
                      </a:cubicBezTo>
                      <a:cubicBezTo>
                        <a:pt x="955445" y="156690"/>
                        <a:pt x="957871" y="153356"/>
                        <a:pt x="961268" y="153356"/>
                      </a:cubicBezTo>
                      <a:close/>
                      <a:moveTo>
                        <a:pt x="942343" y="153356"/>
                      </a:moveTo>
                      <a:cubicBezTo>
                        <a:pt x="945740" y="153356"/>
                        <a:pt x="948652" y="156690"/>
                        <a:pt x="948652" y="160580"/>
                      </a:cubicBezTo>
                      <a:cubicBezTo>
                        <a:pt x="948652" y="164469"/>
                        <a:pt x="945740" y="167247"/>
                        <a:pt x="942343" y="167247"/>
                      </a:cubicBezTo>
                      <a:cubicBezTo>
                        <a:pt x="938947" y="167247"/>
                        <a:pt x="936035" y="164469"/>
                        <a:pt x="936035" y="160580"/>
                      </a:cubicBezTo>
                      <a:cubicBezTo>
                        <a:pt x="936035" y="156690"/>
                        <a:pt x="938947" y="153356"/>
                        <a:pt x="942343" y="153356"/>
                      </a:cubicBezTo>
                      <a:close/>
                      <a:moveTo>
                        <a:pt x="923419" y="153356"/>
                      </a:moveTo>
                      <a:cubicBezTo>
                        <a:pt x="926816" y="153356"/>
                        <a:pt x="929242" y="156690"/>
                        <a:pt x="929242" y="160580"/>
                      </a:cubicBezTo>
                      <a:cubicBezTo>
                        <a:pt x="929242" y="164469"/>
                        <a:pt x="926816" y="167247"/>
                        <a:pt x="923419" y="167247"/>
                      </a:cubicBezTo>
                      <a:cubicBezTo>
                        <a:pt x="920022" y="167247"/>
                        <a:pt x="917111" y="164469"/>
                        <a:pt x="917111" y="160580"/>
                      </a:cubicBezTo>
                      <a:cubicBezTo>
                        <a:pt x="917111" y="156690"/>
                        <a:pt x="920022" y="153356"/>
                        <a:pt x="923419" y="153356"/>
                      </a:cubicBezTo>
                      <a:close/>
                      <a:moveTo>
                        <a:pt x="693413" y="153356"/>
                      </a:moveTo>
                      <a:cubicBezTo>
                        <a:pt x="697295" y="153356"/>
                        <a:pt x="699722" y="156690"/>
                        <a:pt x="699722" y="160580"/>
                      </a:cubicBezTo>
                      <a:cubicBezTo>
                        <a:pt x="699722" y="164469"/>
                        <a:pt x="697295" y="167247"/>
                        <a:pt x="693413" y="167247"/>
                      </a:cubicBezTo>
                      <a:cubicBezTo>
                        <a:pt x="690017" y="167247"/>
                        <a:pt x="687591" y="164469"/>
                        <a:pt x="687591" y="160580"/>
                      </a:cubicBezTo>
                      <a:cubicBezTo>
                        <a:pt x="687591" y="156690"/>
                        <a:pt x="690017" y="153356"/>
                        <a:pt x="693413" y="153356"/>
                      </a:cubicBezTo>
                      <a:close/>
                      <a:moveTo>
                        <a:pt x="674489" y="153356"/>
                      </a:moveTo>
                      <a:cubicBezTo>
                        <a:pt x="677886" y="153356"/>
                        <a:pt x="680797" y="156690"/>
                        <a:pt x="680797" y="160580"/>
                      </a:cubicBezTo>
                      <a:cubicBezTo>
                        <a:pt x="680797" y="164469"/>
                        <a:pt x="677886" y="167247"/>
                        <a:pt x="674489" y="167247"/>
                      </a:cubicBezTo>
                      <a:cubicBezTo>
                        <a:pt x="671092" y="167247"/>
                        <a:pt x="668181" y="164469"/>
                        <a:pt x="668181" y="160580"/>
                      </a:cubicBezTo>
                      <a:cubicBezTo>
                        <a:pt x="668181" y="156690"/>
                        <a:pt x="671092" y="153356"/>
                        <a:pt x="674489" y="153356"/>
                      </a:cubicBezTo>
                      <a:close/>
                      <a:moveTo>
                        <a:pt x="655564" y="153356"/>
                      </a:moveTo>
                      <a:cubicBezTo>
                        <a:pt x="658961" y="153356"/>
                        <a:pt x="661387" y="156690"/>
                        <a:pt x="661387" y="160580"/>
                      </a:cubicBezTo>
                      <a:cubicBezTo>
                        <a:pt x="661387" y="164469"/>
                        <a:pt x="658961" y="167247"/>
                        <a:pt x="655564" y="167247"/>
                      </a:cubicBezTo>
                      <a:cubicBezTo>
                        <a:pt x="652168" y="167247"/>
                        <a:pt x="649256" y="164469"/>
                        <a:pt x="649256" y="160580"/>
                      </a:cubicBezTo>
                      <a:cubicBezTo>
                        <a:pt x="649256" y="156690"/>
                        <a:pt x="652168" y="153356"/>
                        <a:pt x="655564" y="153356"/>
                      </a:cubicBezTo>
                      <a:close/>
                      <a:moveTo>
                        <a:pt x="636155" y="153356"/>
                      </a:moveTo>
                      <a:cubicBezTo>
                        <a:pt x="639551" y="153356"/>
                        <a:pt x="642463" y="156690"/>
                        <a:pt x="642463" y="160580"/>
                      </a:cubicBezTo>
                      <a:cubicBezTo>
                        <a:pt x="642463" y="164469"/>
                        <a:pt x="639551" y="167247"/>
                        <a:pt x="636155" y="167247"/>
                      </a:cubicBezTo>
                      <a:cubicBezTo>
                        <a:pt x="632758" y="167247"/>
                        <a:pt x="629847" y="164469"/>
                        <a:pt x="629847" y="160580"/>
                      </a:cubicBezTo>
                      <a:cubicBezTo>
                        <a:pt x="629847" y="156690"/>
                        <a:pt x="632758" y="153356"/>
                        <a:pt x="636155" y="153356"/>
                      </a:cubicBezTo>
                      <a:close/>
                      <a:moveTo>
                        <a:pt x="617230" y="153356"/>
                      </a:moveTo>
                      <a:cubicBezTo>
                        <a:pt x="620627" y="153356"/>
                        <a:pt x="623538" y="156690"/>
                        <a:pt x="623538" y="160580"/>
                      </a:cubicBezTo>
                      <a:cubicBezTo>
                        <a:pt x="623538" y="164469"/>
                        <a:pt x="620627" y="167247"/>
                        <a:pt x="617230" y="167247"/>
                      </a:cubicBezTo>
                      <a:cubicBezTo>
                        <a:pt x="613833" y="167247"/>
                        <a:pt x="610922" y="164469"/>
                        <a:pt x="610922" y="160580"/>
                      </a:cubicBezTo>
                      <a:cubicBezTo>
                        <a:pt x="610922" y="156690"/>
                        <a:pt x="613833" y="153356"/>
                        <a:pt x="617230" y="153356"/>
                      </a:cubicBezTo>
                      <a:close/>
                      <a:moveTo>
                        <a:pt x="597820" y="153356"/>
                      </a:moveTo>
                      <a:cubicBezTo>
                        <a:pt x="601217" y="153356"/>
                        <a:pt x="604129" y="156690"/>
                        <a:pt x="604129" y="160580"/>
                      </a:cubicBezTo>
                      <a:cubicBezTo>
                        <a:pt x="604129" y="164469"/>
                        <a:pt x="601217" y="167247"/>
                        <a:pt x="597820" y="167247"/>
                      </a:cubicBezTo>
                      <a:cubicBezTo>
                        <a:pt x="594424" y="167247"/>
                        <a:pt x="591998" y="164469"/>
                        <a:pt x="591998" y="160580"/>
                      </a:cubicBezTo>
                      <a:cubicBezTo>
                        <a:pt x="591998" y="156690"/>
                        <a:pt x="594424" y="153356"/>
                        <a:pt x="597820" y="153356"/>
                      </a:cubicBezTo>
                      <a:close/>
                      <a:moveTo>
                        <a:pt x="578896" y="153356"/>
                      </a:moveTo>
                      <a:cubicBezTo>
                        <a:pt x="582293" y="153356"/>
                        <a:pt x="585204" y="156690"/>
                        <a:pt x="585204" y="160580"/>
                      </a:cubicBezTo>
                      <a:cubicBezTo>
                        <a:pt x="585204" y="164469"/>
                        <a:pt x="582293" y="167247"/>
                        <a:pt x="578896" y="167247"/>
                      </a:cubicBezTo>
                      <a:cubicBezTo>
                        <a:pt x="575499" y="167247"/>
                        <a:pt x="572588" y="164469"/>
                        <a:pt x="572588" y="160580"/>
                      </a:cubicBezTo>
                      <a:cubicBezTo>
                        <a:pt x="572588" y="156690"/>
                        <a:pt x="575499" y="153356"/>
                        <a:pt x="578896" y="153356"/>
                      </a:cubicBezTo>
                      <a:close/>
                      <a:moveTo>
                        <a:pt x="483303" y="153356"/>
                      </a:moveTo>
                      <a:cubicBezTo>
                        <a:pt x="486700" y="153356"/>
                        <a:pt x="489611" y="156690"/>
                        <a:pt x="489611" y="160580"/>
                      </a:cubicBezTo>
                      <a:cubicBezTo>
                        <a:pt x="489611" y="164469"/>
                        <a:pt x="486700" y="167247"/>
                        <a:pt x="483303" y="167247"/>
                      </a:cubicBezTo>
                      <a:cubicBezTo>
                        <a:pt x="479906" y="167247"/>
                        <a:pt x="476995" y="164469"/>
                        <a:pt x="476995" y="160580"/>
                      </a:cubicBezTo>
                      <a:cubicBezTo>
                        <a:pt x="476995" y="156690"/>
                        <a:pt x="479906" y="153356"/>
                        <a:pt x="483303" y="153356"/>
                      </a:cubicBezTo>
                      <a:close/>
                      <a:moveTo>
                        <a:pt x="463893" y="153356"/>
                      </a:moveTo>
                      <a:cubicBezTo>
                        <a:pt x="467290" y="153356"/>
                        <a:pt x="470201" y="156690"/>
                        <a:pt x="470201" y="160580"/>
                      </a:cubicBezTo>
                      <a:cubicBezTo>
                        <a:pt x="470201" y="164469"/>
                        <a:pt x="467290" y="167247"/>
                        <a:pt x="463893" y="167247"/>
                      </a:cubicBezTo>
                      <a:cubicBezTo>
                        <a:pt x="460497" y="167247"/>
                        <a:pt x="458070" y="164469"/>
                        <a:pt x="458070" y="160580"/>
                      </a:cubicBezTo>
                      <a:cubicBezTo>
                        <a:pt x="458070" y="156690"/>
                        <a:pt x="460497" y="153356"/>
                        <a:pt x="463893" y="153356"/>
                      </a:cubicBezTo>
                      <a:close/>
                      <a:moveTo>
                        <a:pt x="406634" y="153356"/>
                      </a:moveTo>
                      <a:cubicBezTo>
                        <a:pt x="410031" y="153356"/>
                        <a:pt x="412943" y="156690"/>
                        <a:pt x="412943" y="160580"/>
                      </a:cubicBezTo>
                      <a:cubicBezTo>
                        <a:pt x="412943" y="164469"/>
                        <a:pt x="410031" y="167247"/>
                        <a:pt x="406634" y="167247"/>
                      </a:cubicBezTo>
                      <a:cubicBezTo>
                        <a:pt x="403238" y="167247"/>
                        <a:pt x="400326" y="164469"/>
                        <a:pt x="400326" y="160580"/>
                      </a:cubicBezTo>
                      <a:cubicBezTo>
                        <a:pt x="400326" y="156690"/>
                        <a:pt x="403238" y="153356"/>
                        <a:pt x="406634" y="153356"/>
                      </a:cubicBezTo>
                      <a:close/>
                      <a:moveTo>
                        <a:pt x="387710" y="153356"/>
                      </a:moveTo>
                      <a:cubicBezTo>
                        <a:pt x="391107" y="153356"/>
                        <a:pt x="393533" y="156690"/>
                        <a:pt x="393533" y="160580"/>
                      </a:cubicBezTo>
                      <a:cubicBezTo>
                        <a:pt x="393533" y="164469"/>
                        <a:pt x="391107" y="167247"/>
                        <a:pt x="387710" y="167247"/>
                      </a:cubicBezTo>
                      <a:cubicBezTo>
                        <a:pt x="384313" y="167247"/>
                        <a:pt x="381402" y="164469"/>
                        <a:pt x="381402" y="160580"/>
                      </a:cubicBezTo>
                      <a:cubicBezTo>
                        <a:pt x="381402" y="156690"/>
                        <a:pt x="384313" y="153356"/>
                        <a:pt x="387710" y="153356"/>
                      </a:cubicBezTo>
                      <a:close/>
                      <a:moveTo>
                        <a:pt x="368300" y="153356"/>
                      </a:moveTo>
                      <a:cubicBezTo>
                        <a:pt x="371697" y="153356"/>
                        <a:pt x="374608" y="156690"/>
                        <a:pt x="374608" y="160580"/>
                      </a:cubicBezTo>
                      <a:cubicBezTo>
                        <a:pt x="374608" y="164469"/>
                        <a:pt x="371697" y="167247"/>
                        <a:pt x="368300" y="167247"/>
                      </a:cubicBezTo>
                      <a:cubicBezTo>
                        <a:pt x="364903" y="167247"/>
                        <a:pt x="362477" y="164469"/>
                        <a:pt x="362477" y="160580"/>
                      </a:cubicBezTo>
                      <a:cubicBezTo>
                        <a:pt x="362477" y="156690"/>
                        <a:pt x="364903" y="153356"/>
                        <a:pt x="368300" y="153356"/>
                      </a:cubicBezTo>
                      <a:close/>
                      <a:moveTo>
                        <a:pt x="349376" y="153356"/>
                      </a:moveTo>
                      <a:cubicBezTo>
                        <a:pt x="352772" y="153356"/>
                        <a:pt x="355684" y="156690"/>
                        <a:pt x="355684" y="160580"/>
                      </a:cubicBezTo>
                      <a:cubicBezTo>
                        <a:pt x="355684" y="164469"/>
                        <a:pt x="352772" y="167247"/>
                        <a:pt x="349376" y="167247"/>
                      </a:cubicBezTo>
                      <a:cubicBezTo>
                        <a:pt x="345979" y="167247"/>
                        <a:pt x="343068" y="164469"/>
                        <a:pt x="343068" y="160580"/>
                      </a:cubicBezTo>
                      <a:cubicBezTo>
                        <a:pt x="343068" y="156690"/>
                        <a:pt x="345979" y="153356"/>
                        <a:pt x="349376" y="153356"/>
                      </a:cubicBezTo>
                      <a:close/>
                      <a:moveTo>
                        <a:pt x="311041" y="153356"/>
                      </a:moveTo>
                      <a:cubicBezTo>
                        <a:pt x="314438" y="153356"/>
                        <a:pt x="317350" y="156690"/>
                        <a:pt x="317350" y="160580"/>
                      </a:cubicBezTo>
                      <a:cubicBezTo>
                        <a:pt x="317350" y="164469"/>
                        <a:pt x="314438" y="167247"/>
                        <a:pt x="311041" y="167247"/>
                      </a:cubicBezTo>
                      <a:cubicBezTo>
                        <a:pt x="307645" y="167247"/>
                        <a:pt x="304733" y="164469"/>
                        <a:pt x="304733" y="160580"/>
                      </a:cubicBezTo>
                      <a:cubicBezTo>
                        <a:pt x="304733" y="156690"/>
                        <a:pt x="307645" y="153356"/>
                        <a:pt x="311041" y="153356"/>
                      </a:cubicBezTo>
                      <a:close/>
                      <a:moveTo>
                        <a:pt x="272707" y="153356"/>
                      </a:moveTo>
                      <a:cubicBezTo>
                        <a:pt x="276104" y="153356"/>
                        <a:pt x="279015" y="156690"/>
                        <a:pt x="279015" y="160580"/>
                      </a:cubicBezTo>
                      <a:cubicBezTo>
                        <a:pt x="279015" y="164469"/>
                        <a:pt x="276104" y="167247"/>
                        <a:pt x="272707" y="167247"/>
                      </a:cubicBezTo>
                      <a:cubicBezTo>
                        <a:pt x="269310" y="167247"/>
                        <a:pt x="266399" y="164469"/>
                        <a:pt x="266399" y="160580"/>
                      </a:cubicBezTo>
                      <a:cubicBezTo>
                        <a:pt x="266399" y="156690"/>
                        <a:pt x="269310" y="153356"/>
                        <a:pt x="272707" y="153356"/>
                      </a:cubicBezTo>
                      <a:close/>
                      <a:moveTo>
                        <a:pt x="253783" y="153356"/>
                      </a:moveTo>
                      <a:cubicBezTo>
                        <a:pt x="257179" y="153356"/>
                        <a:pt x="259606" y="156690"/>
                        <a:pt x="259606" y="160580"/>
                      </a:cubicBezTo>
                      <a:cubicBezTo>
                        <a:pt x="259606" y="164469"/>
                        <a:pt x="257179" y="167247"/>
                        <a:pt x="253783" y="167247"/>
                      </a:cubicBezTo>
                      <a:cubicBezTo>
                        <a:pt x="250386" y="167247"/>
                        <a:pt x="247475" y="164469"/>
                        <a:pt x="247475" y="160580"/>
                      </a:cubicBezTo>
                      <a:cubicBezTo>
                        <a:pt x="247475" y="156690"/>
                        <a:pt x="250386" y="153356"/>
                        <a:pt x="253783" y="153356"/>
                      </a:cubicBezTo>
                      <a:close/>
                      <a:moveTo>
                        <a:pt x="234373" y="153356"/>
                      </a:moveTo>
                      <a:cubicBezTo>
                        <a:pt x="237770" y="153356"/>
                        <a:pt x="240681" y="156690"/>
                        <a:pt x="240681" y="160580"/>
                      </a:cubicBezTo>
                      <a:cubicBezTo>
                        <a:pt x="240681" y="164469"/>
                        <a:pt x="237770" y="167247"/>
                        <a:pt x="234373" y="167247"/>
                      </a:cubicBezTo>
                      <a:cubicBezTo>
                        <a:pt x="230976" y="167247"/>
                        <a:pt x="228550" y="164469"/>
                        <a:pt x="228550" y="160580"/>
                      </a:cubicBezTo>
                      <a:cubicBezTo>
                        <a:pt x="228550" y="156690"/>
                        <a:pt x="230976" y="153356"/>
                        <a:pt x="234373" y="153356"/>
                      </a:cubicBezTo>
                      <a:close/>
                      <a:moveTo>
                        <a:pt x="215448" y="153356"/>
                      </a:moveTo>
                      <a:cubicBezTo>
                        <a:pt x="218845" y="153356"/>
                        <a:pt x="221757" y="156690"/>
                        <a:pt x="221757" y="160580"/>
                      </a:cubicBezTo>
                      <a:cubicBezTo>
                        <a:pt x="221757" y="164469"/>
                        <a:pt x="218845" y="167247"/>
                        <a:pt x="215448" y="167247"/>
                      </a:cubicBezTo>
                      <a:cubicBezTo>
                        <a:pt x="212052" y="167247"/>
                        <a:pt x="209140" y="164469"/>
                        <a:pt x="209140" y="160580"/>
                      </a:cubicBezTo>
                      <a:cubicBezTo>
                        <a:pt x="209140" y="156690"/>
                        <a:pt x="212052" y="153356"/>
                        <a:pt x="215448" y="153356"/>
                      </a:cubicBezTo>
                      <a:close/>
                      <a:moveTo>
                        <a:pt x="196039" y="153356"/>
                      </a:moveTo>
                      <a:cubicBezTo>
                        <a:pt x="199435" y="153356"/>
                        <a:pt x="202347" y="156690"/>
                        <a:pt x="202347" y="160580"/>
                      </a:cubicBezTo>
                      <a:cubicBezTo>
                        <a:pt x="202347" y="164469"/>
                        <a:pt x="199435" y="167247"/>
                        <a:pt x="196039" y="167247"/>
                      </a:cubicBezTo>
                      <a:cubicBezTo>
                        <a:pt x="192642" y="167247"/>
                        <a:pt x="190216" y="164469"/>
                        <a:pt x="190216" y="160580"/>
                      </a:cubicBezTo>
                      <a:cubicBezTo>
                        <a:pt x="190216" y="156690"/>
                        <a:pt x="192642" y="153356"/>
                        <a:pt x="196039" y="153356"/>
                      </a:cubicBezTo>
                      <a:close/>
                      <a:moveTo>
                        <a:pt x="177114" y="153356"/>
                      </a:moveTo>
                      <a:cubicBezTo>
                        <a:pt x="180511" y="153356"/>
                        <a:pt x="183422" y="156690"/>
                        <a:pt x="183422" y="160580"/>
                      </a:cubicBezTo>
                      <a:cubicBezTo>
                        <a:pt x="183422" y="164469"/>
                        <a:pt x="180511" y="167247"/>
                        <a:pt x="177114" y="167247"/>
                      </a:cubicBezTo>
                      <a:cubicBezTo>
                        <a:pt x="173717" y="167247"/>
                        <a:pt x="170806" y="164469"/>
                        <a:pt x="170806" y="160580"/>
                      </a:cubicBezTo>
                      <a:cubicBezTo>
                        <a:pt x="170806" y="156690"/>
                        <a:pt x="173717" y="153356"/>
                        <a:pt x="177114" y="153356"/>
                      </a:cubicBezTo>
                      <a:close/>
                      <a:moveTo>
                        <a:pt x="158190" y="153356"/>
                      </a:moveTo>
                      <a:cubicBezTo>
                        <a:pt x="161586" y="153356"/>
                        <a:pt x="164013" y="156690"/>
                        <a:pt x="164013" y="160580"/>
                      </a:cubicBezTo>
                      <a:cubicBezTo>
                        <a:pt x="164013" y="164469"/>
                        <a:pt x="161586" y="167247"/>
                        <a:pt x="158190" y="167247"/>
                      </a:cubicBezTo>
                      <a:cubicBezTo>
                        <a:pt x="154793" y="167247"/>
                        <a:pt x="151882" y="164469"/>
                        <a:pt x="151882" y="160580"/>
                      </a:cubicBezTo>
                      <a:cubicBezTo>
                        <a:pt x="151882" y="156690"/>
                        <a:pt x="154793" y="153356"/>
                        <a:pt x="158190" y="153356"/>
                      </a:cubicBezTo>
                      <a:close/>
                      <a:moveTo>
                        <a:pt x="138780" y="153356"/>
                      </a:moveTo>
                      <a:cubicBezTo>
                        <a:pt x="142177" y="153356"/>
                        <a:pt x="145088" y="156690"/>
                        <a:pt x="145088" y="160580"/>
                      </a:cubicBezTo>
                      <a:cubicBezTo>
                        <a:pt x="145088" y="164469"/>
                        <a:pt x="142177" y="167247"/>
                        <a:pt x="138780" y="167247"/>
                      </a:cubicBezTo>
                      <a:cubicBezTo>
                        <a:pt x="135383" y="167247"/>
                        <a:pt x="132472" y="164469"/>
                        <a:pt x="132472" y="160580"/>
                      </a:cubicBezTo>
                      <a:cubicBezTo>
                        <a:pt x="132472" y="156690"/>
                        <a:pt x="135383" y="153356"/>
                        <a:pt x="138780" y="153356"/>
                      </a:cubicBezTo>
                      <a:close/>
                      <a:moveTo>
                        <a:pt x="119855" y="153356"/>
                      </a:moveTo>
                      <a:cubicBezTo>
                        <a:pt x="123252" y="153356"/>
                        <a:pt x="125678" y="156690"/>
                        <a:pt x="125678" y="160580"/>
                      </a:cubicBezTo>
                      <a:cubicBezTo>
                        <a:pt x="125678" y="164469"/>
                        <a:pt x="123252" y="167247"/>
                        <a:pt x="119855" y="167247"/>
                      </a:cubicBezTo>
                      <a:cubicBezTo>
                        <a:pt x="116459" y="167247"/>
                        <a:pt x="113547" y="164469"/>
                        <a:pt x="113547" y="160580"/>
                      </a:cubicBezTo>
                      <a:cubicBezTo>
                        <a:pt x="113547" y="156690"/>
                        <a:pt x="116459" y="153356"/>
                        <a:pt x="119855" y="153356"/>
                      </a:cubicBezTo>
                      <a:close/>
                      <a:moveTo>
                        <a:pt x="100446" y="153356"/>
                      </a:moveTo>
                      <a:cubicBezTo>
                        <a:pt x="103842" y="153356"/>
                        <a:pt x="106754" y="156690"/>
                        <a:pt x="106754" y="160580"/>
                      </a:cubicBezTo>
                      <a:cubicBezTo>
                        <a:pt x="106754" y="164469"/>
                        <a:pt x="103842" y="167247"/>
                        <a:pt x="100446" y="167247"/>
                      </a:cubicBezTo>
                      <a:cubicBezTo>
                        <a:pt x="97049" y="167247"/>
                        <a:pt x="94623" y="164469"/>
                        <a:pt x="94623" y="160580"/>
                      </a:cubicBezTo>
                      <a:cubicBezTo>
                        <a:pt x="94623" y="156690"/>
                        <a:pt x="97049" y="153356"/>
                        <a:pt x="100446" y="153356"/>
                      </a:cubicBezTo>
                      <a:close/>
                      <a:moveTo>
                        <a:pt x="81521" y="153356"/>
                      </a:moveTo>
                      <a:cubicBezTo>
                        <a:pt x="84918" y="153356"/>
                        <a:pt x="87829" y="156690"/>
                        <a:pt x="87829" y="160580"/>
                      </a:cubicBezTo>
                      <a:cubicBezTo>
                        <a:pt x="87829" y="164469"/>
                        <a:pt x="84918" y="167247"/>
                        <a:pt x="81521" y="167247"/>
                      </a:cubicBezTo>
                      <a:cubicBezTo>
                        <a:pt x="78124" y="167247"/>
                        <a:pt x="75213" y="164469"/>
                        <a:pt x="75213" y="160580"/>
                      </a:cubicBezTo>
                      <a:cubicBezTo>
                        <a:pt x="75213" y="156690"/>
                        <a:pt x="78124" y="153356"/>
                        <a:pt x="81521" y="153356"/>
                      </a:cubicBezTo>
                      <a:close/>
                      <a:moveTo>
                        <a:pt x="62111" y="153356"/>
                      </a:moveTo>
                      <a:cubicBezTo>
                        <a:pt x="65993" y="153356"/>
                        <a:pt x="68420" y="156690"/>
                        <a:pt x="68420" y="160580"/>
                      </a:cubicBezTo>
                      <a:cubicBezTo>
                        <a:pt x="68420" y="164469"/>
                        <a:pt x="65993" y="167247"/>
                        <a:pt x="62111" y="167247"/>
                      </a:cubicBezTo>
                      <a:cubicBezTo>
                        <a:pt x="58715" y="167247"/>
                        <a:pt x="56289" y="164469"/>
                        <a:pt x="56289" y="160580"/>
                      </a:cubicBezTo>
                      <a:cubicBezTo>
                        <a:pt x="56289" y="156690"/>
                        <a:pt x="58715" y="153356"/>
                        <a:pt x="62111" y="153356"/>
                      </a:cubicBezTo>
                      <a:close/>
                      <a:moveTo>
                        <a:pt x="43187" y="153356"/>
                      </a:moveTo>
                      <a:cubicBezTo>
                        <a:pt x="46584" y="153356"/>
                        <a:pt x="49495" y="156690"/>
                        <a:pt x="49495" y="160580"/>
                      </a:cubicBezTo>
                      <a:cubicBezTo>
                        <a:pt x="49495" y="164469"/>
                        <a:pt x="46584" y="167247"/>
                        <a:pt x="43187" y="167247"/>
                      </a:cubicBezTo>
                      <a:cubicBezTo>
                        <a:pt x="39790" y="167247"/>
                        <a:pt x="36879" y="164469"/>
                        <a:pt x="36879" y="160580"/>
                      </a:cubicBezTo>
                      <a:cubicBezTo>
                        <a:pt x="36879" y="156690"/>
                        <a:pt x="39790" y="153356"/>
                        <a:pt x="43187" y="153356"/>
                      </a:cubicBezTo>
                      <a:close/>
                      <a:moveTo>
                        <a:pt x="24262" y="153356"/>
                      </a:moveTo>
                      <a:cubicBezTo>
                        <a:pt x="27659" y="153356"/>
                        <a:pt x="30085" y="156690"/>
                        <a:pt x="30085" y="160580"/>
                      </a:cubicBezTo>
                      <a:cubicBezTo>
                        <a:pt x="30085" y="164469"/>
                        <a:pt x="27659" y="167247"/>
                        <a:pt x="24262" y="167247"/>
                      </a:cubicBezTo>
                      <a:cubicBezTo>
                        <a:pt x="20866" y="167247"/>
                        <a:pt x="17954" y="164469"/>
                        <a:pt x="17954" y="160580"/>
                      </a:cubicBezTo>
                      <a:cubicBezTo>
                        <a:pt x="17954" y="156690"/>
                        <a:pt x="20866" y="153356"/>
                        <a:pt x="24262" y="153356"/>
                      </a:cubicBezTo>
                      <a:close/>
                      <a:moveTo>
                        <a:pt x="387710" y="136131"/>
                      </a:moveTo>
                      <a:cubicBezTo>
                        <a:pt x="388680" y="136131"/>
                        <a:pt x="389651" y="137243"/>
                        <a:pt x="389651" y="138354"/>
                      </a:cubicBezTo>
                      <a:cubicBezTo>
                        <a:pt x="389651" y="139465"/>
                        <a:pt x="388680" y="140577"/>
                        <a:pt x="387710" y="140577"/>
                      </a:cubicBezTo>
                      <a:cubicBezTo>
                        <a:pt x="386254" y="140577"/>
                        <a:pt x="385769" y="139465"/>
                        <a:pt x="385769" y="138354"/>
                      </a:cubicBezTo>
                      <a:cubicBezTo>
                        <a:pt x="385769" y="137243"/>
                        <a:pt x="386254" y="136131"/>
                        <a:pt x="387710" y="136131"/>
                      </a:cubicBezTo>
                      <a:close/>
                      <a:moveTo>
                        <a:pt x="961268" y="131686"/>
                      </a:moveTo>
                      <a:cubicBezTo>
                        <a:pt x="964665" y="131686"/>
                        <a:pt x="967576" y="134465"/>
                        <a:pt x="967576" y="138354"/>
                      </a:cubicBezTo>
                      <a:cubicBezTo>
                        <a:pt x="967576" y="142243"/>
                        <a:pt x="964665" y="145577"/>
                        <a:pt x="961268" y="145577"/>
                      </a:cubicBezTo>
                      <a:cubicBezTo>
                        <a:pt x="957871" y="145577"/>
                        <a:pt x="955445" y="142243"/>
                        <a:pt x="955445" y="138354"/>
                      </a:cubicBezTo>
                      <a:cubicBezTo>
                        <a:pt x="955445" y="134465"/>
                        <a:pt x="957871" y="131686"/>
                        <a:pt x="961268" y="131686"/>
                      </a:cubicBezTo>
                      <a:close/>
                      <a:moveTo>
                        <a:pt x="463893" y="131686"/>
                      </a:moveTo>
                      <a:cubicBezTo>
                        <a:pt x="467290" y="131686"/>
                        <a:pt x="470201" y="134465"/>
                        <a:pt x="470201" y="138354"/>
                      </a:cubicBezTo>
                      <a:cubicBezTo>
                        <a:pt x="470201" y="142243"/>
                        <a:pt x="467290" y="145577"/>
                        <a:pt x="463893" y="145577"/>
                      </a:cubicBezTo>
                      <a:cubicBezTo>
                        <a:pt x="460497" y="145577"/>
                        <a:pt x="458070" y="142243"/>
                        <a:pt x="458070" y="138354"/>
                      </a:cubicBezTo>
                      <a:cubicBezTo>
                        <a:pt x="458070" y="134465"/>
                        <a:pt x="460497" y="131686"/>
                        <a:pt x="463893" y="131686"/>
                      </a:cubicBezTo>
                      <a:close/>
                      <a:moveTo>
                        <a:pt x="349376" y="131686"/>
                      </a:moveTo>
                      <a:cubicBezTo>
                        <a:pt x="352772" y="131686"/>
                        <a:pt x="355684" y="134465"/>
                        <a:pt x="355684" y="138354"/>
                      </a:cubicBezTo>
                      <a:cubicBezTo>
                        <a:pt x="355684" y="142243"/>
                        <a:pt x="352772" y="145577"/>
                        <a:pt x="349376" y="145577"/>
                      </a:cubicBezTo>
                      <a:cubicBezTo>
                        <a:pt x="345979" y="145577"/>
                        <a:pt x="343068" y="142243"/>
                        <a:pt x="343068" y="138354"/>
                      </a:cubicBezTo>
                      <a:cubicBezTo>
                        <a:pt x="343068" y="134465"/>
                        <a:pt x="345979" y="131686"/>
                        <a:pt x="349376" y="131686"/>
                      </a:cubicBezTo>
                      <a:close/>
                      <a:moveTo>
                        <a:pt x="1152939" y="131131"/>
                      </a:moveTo>
                      <a:cubicBezTo>
                        <a:pt x="1156336" y="131131"/>
                        <a:pt x="1158762" y="134465"/>
                        <a:pt x="1158762" y="138354"/>
                      </a:cubicBezTo>
                      <a:cubicBezTo>
                        <a:pt x="1158762" y="142243"/>
                        <a:pt x="1156336" y="145577"/>
                        <a:pt x="1152939" y="145577"/>
                      </a:cubicBezTo>
                      <a:cubicBezTo>
                        <a:pt x="1149543" y="145577"/>
                        <a:pt x="1146631" y="142243"/>
                        <a:pt x="1146631" y="138354"/>
                      </a:cubicBezTo>
                      <a:cubicBezTo>
                        <a:pt x="1146631" y="134465"/>
                        <a:pt x="1149543" y="131131"/>
                        <a:pt x="1152939" y="131131"/>
                      </a:cubicBezTo>
                      <a:close/>
                      <a:moveTo>
                        <a:pt x="1095195" y="131131"/>
                      </a:moveTo>
                      <a:cubicBezTo>
                        <a:pt x="1098592" y="131131"/>
                        <a:pt x="1101503" y="134465"/>
                        <a:pt x="1101503" y="138354"/>
                      </a:cubicBezTo>
                      <a:cubicBezTo>
                        <a:pt x="1101503" y="142243"/>
                        <a:pt x="1098592" y="145577"/>
                        <a:pt x="1095195" y="145577"/>
                      </a:cubicBezTo>
                      <a:cubicBezTo>
                        <a:pt x="1091799" y="145577"/>
                        <a:pt x="1089372" y="142243"/>
                        <a:pt x="1089372" y="138354"/>
                      </a:cubicBezTo>
                      <a:cubicBezTo>
                        <a:pt x="1089372" y="134465"/>
                        <a:pt x="1091799" y="131131"/>
                        <a:pt x="1095195" y="131131"/>
                      </a:cubicBezTo>
                      <a:close/>
                      <a:moveTo>
                        <a:pt x="712823" y="131131"/>
                      </a:moveTo>
                      <a:cubicBezTo>
                        <a:pt x="716220" y="131131"/>
                        <a:pt x="719131" y="134465"/>
                        <a:pt x="719131" y="138354"/>
                      </a:cubicBezTo>
                      <a:cubicBezTo>
                        <a:pt x="719131" y="142243"/>
                        <a:pt x="716220" y="145577"/>
                        <a:pt x="712823" y="145577"/>
                      </a:cubicBezTo>
                      <a:cubicBezTo>
                        <a:pt x="709427" y="145577"/>
                        <a:pt x="706515" y="142243"/>
                        <a:pt x="706515" y="138354"/>
                      </a:cubicBezTo>
                      <a:cubicBezTo>
                        <a:pt x="706515" y="134465"/>
                        <a:pt x="709427" y="131131"/>
                        <a:pt x="712823" y="131131"/>
                      </a:cubicBezTo>
                      <a:close/>
                      <a:moveTo>
                        <a:pt x="693413" y="131131"/>
                      </a:moveTo>
                      <a:cubicBezTo>
                        <a:pt x="697295" y="131131"/>
                        <a:pt x="699722" y="134465"/>
                        <a:pt x="699722" y="138354"/>
                      </a:cubicBezTo>
                      <a:cubicBezTo>
                        <a:pt x="699722" y="142243"/>
                        <a:pt x="697295" y="145577"/>
                        <a:pt x="693413" y="145577"/>
                      </a:cubicBezTo>
                      <a:cubicBezTo>
                        <a:pt x="690017" y="145577"/>
                        <a:pt x="687591" y="142243"/>
                        <a:pt x="687591" y="138354"/>
                      </a:cubicBezTo>
                      <a:cubicBezTo>
                        <a:pt x="687591" y="134465"/>
                        <a:pt x="690017" y="131131"/>
                        <a:pt x="693413" y="131131"/>
                      </a:cubicBezTo>
                      <a:close/>
                      <a:moveTo>
                        <a:pt x="674489" y="131131"/>
                      </a:moveTo>
                      <a:cubicBezTo>
                        <a:pt x="677886" y="131131"/>
                        <a:pt x="680797" y="134465"/>
                        <a:pt x="680797" y="138354"/>
                      </a:cubicBezTo>
                      <a:cubicBezTo>
                        <a:pt x="680797" y="142243"/>
                        <a:pt x="677886" y="145577"/>
                        <a:pt x="674489" y="145577"/>
                      </a:cubicBezTo>
                      <a:cubicBezTo>
                        <a:pt x="671092" y="145577"/>
                        <a:pt x="668181" y="142243"/>
                        <a:pt x="668181" y="138354"/>
                      </a:cubicBezTo>
                      <a:cubicBezTo>
                        <a:pt x="668181" y="134465"/>
                        <a:pt x="671092" y="131131"/>
                        <a:pt x="674489" y="131131"/>
                      </a:cubicBezTo>
                      <a:close/>
                      <a:moveTo>
                        <a:pt x="655564" y="131131"/>
                      </a:moveTo>
                      <a:cubicBezTo>
                        <a:pt x="658961" y="131131"/>
                        <a:pt x="661387" y="134465"/>
                        <a:pt x="661387" y="138354"/>
                      </a:cubicBezTo>
                      <a:cubicBezTo>
                        <a:pt x="661387" y="142243"/>
                        <a:pt x="658961" y="145577"/>
                        <a:pt x="655564" y="145577"/>
                      </a:cubicBezTo>
                      <a:cubicBezTo>
                        <a:pt x="652168" y="145577"/>
                        <a:pt x="649256" y="142243"/>
                        <a:pt x="649256" y="138354"/>
                      </a:cubicBezTo>
                      <a:cubicBezTo>
                        <a:pt x="649256" y="134465"/>
                        <a:pt x="652168" y="131131"/>
                        <a:pt x="655564" y="131131"/>
                      </a:cubicBezTo>
                      <a:close/>
                      <a:moveTo>
                        <a:pt x="636155" y="131131"/>
                      </a:moveTo>
                      <a:cubicBezTo>
                        <a:pt x="639551" y="131131"/>
                        <a:pt x="642463" y="134465"/>
                        <a:pt x="642463" y="138354"/>
                      </a:cubicBezTo>
                      <a:cubicBezTo>
                        <a:pt x="642463" y="142243"/>
                        <a:pt x="639551" y="145577"/>
                        <a:pt x="636155" y="145577"/>
                      </a:cubicBezTo>
                      <a:cubicBezTo>
                        <a:pt x="632758" y="145577"/>
                        <a:pt x="629847" y="142243"/>
                        <a:pt x="629847" y="138354"/>
                      </a:cubicBezTo>
                      <a:cubicBezTo>
                        <a:pt x="629847" y="134465"/>
                        <a:pt x="632758" y="131131"/>
                        <a:pt x="636155" y="131131"/>
                      </a:cubicBezTo>
                      <a:close/>
                      <a:moveTo>
                        <a:pt x="617230" y="131131"/>
                      </a:moveTo>
                      <a:cubicBezTo>
                        <a:pt x="620627" y="131131"/>
                        <a:pt x="623538" y="134465"/>
                        <a:pt x="623538" y="138354"/>
                      </a:cubicBezTo>
                      <a:cubicBezTo>
                        <a:pt x="623538" y="142243"/>
                        <a:pt x="620627" y="145577"/>
                        <a:pt x="617230" y="145577"/>
                      </a:cubicBezTo>
                      <a:cubicBezTo>
                        <a:pt x="613833" y="145577"/>
                        <a:pt x="610922" y="142243"/>
                        <a:pt x="610922" y="138354"/>
                      </a:cubicBezTo>
                      <a:cubicBezTo>
                        <a:pt x="610922" y="134465"/>
                        <a:pt x="613833" y="131131"/>
                        <a:pt x="617230" y="131131"/>
                      </a:cubicBezTo>
                      <a:close/>
                      <a:moveTo>
                        <a:pt x="597820" y="131131"/>
                      </a:moveTo>
                      <a:cubicBezTo>
                        <a:pt x="601217" y="131131"/>
                        <a:pt x="604129" y="134465"/>
                        <a:pt x="604129" y="138354"/>
                      </a:cubicBezTo>
                      <a:cubicBezTo>
                        <a:pt x="604129" y="142243"/>
                        <a:pt x="601217" y="145577"/>
                        <a:pt x="597820" y="145577"/>
                      </a:cubicBezTo>
                      <a:cubicBezTo>
                        <a:pt x="594424" y="145577"/>
                        <a:pt x="591998" y="142243"/>
                        <a:pt x="591998" y="138354"/>
                      </a:cubicBezTo>
                      <a:cubicBezTo>
                        <a:pt x="591998" y="134465"/>
                        <a:pt x="594424" y="131131"/>
                        <a:pt x="597820" y="131131"/>
                      </a:cubicBezTo>
                      <a:close/>
                      <a:moveTo>
                        <a:pt x="578896" y="131131"/>
                      </a:moveTo>
                      <a:cubicBezTo>
                        <a:pt x="582293" y="131131"/>
                        <a:pt x="585204" y="134465"/>
                        <a:pt x="585204" y="138354"/>
                      </a:cubicBezTo>
                      <a:cubicBezTo>
                        <a:pt x="585204" y="142243"/>
                        <a:pt x="582293" y="145577"/>
                        <a:pt x="578896" y="145577"/>
                      </a:cubicBezTo>
                      <a:cubicBezTo>
                        <a:pt x="575499" y="145577"/>
                        <a:pt x="572588" y="142243"/>
                        <a:pt x="572588" y="138354"/>
                      </a:cubicBezTo>
                      <a:cubicBezTo>
                        <a:pt x="572588" y="134465"/>
                        <a:pt x="575499" y="131131"/>
                        <a:pt x="578896" y="131131"/>
                      </a:cubicBezTo>
                      <a:close/>
                      <a:moveTo>
                        <a:pt x="444969" y="131131"/>
                      </a:moveTo>
                      <a:cubicBezTo>
                        <a:pt x="448365" y="131131"/>
                        <a:pt x="451277" y="134465"/>
                        <a:pt x="451277" y="138354"/>
                      </a:cubicBezTo>
                      <a:cubicBezTo>
                        <a:pt x="451277" y="142243"/>
                        <a:pt x="448365" y="145577"/>
                        <a:pt x="444969" y="145577"/>
                      </a:cubicBezTo>
                      <a:cubicBezTo>
                        <a:pt x="441572" y="145577"/>
                        <a:pt x="438661" y="142243"/>
                        <a:pt x="438661" y="138354"/>
                      </a:cubicBezTo>
                      <a:cubicBezTo>
                        <a:pt x="438661" y="134465"/>
                        <a:pt x="441572" y="131131"/>
                        <a:pt x="444969" y="131131"/>
                      </a:cubicBezTo>
                      <a:close/>
                      <a:moveTo>
                        <a:pt x="426044" y="131131"/>
                      </a:moveTo>
                      <a:cubicBezTo>
                        <a:pt x="429441" y="131131"/>
                        <a:pt x="431867" y="134465"/>
                        <a:pt x="431867" y="138354"/>
                      </a:cubicBezTo>
                      <a:cubicBezTo>
                        <a:pt x="431867" y="142243"/>
                        <a:pt x="429441" y="145577"/>
                        <a:pt x="426044" y="145577"/>
                      </a:cubicBezTo>
                      <a:cubicBezTo>
                        <a:pt x="422162" y="145577"/>
                        <a:pt x="419736" y="142243"/>
                        <a:pt x="419736" y="138354"/>
                      </a:cubicBezTo>
                      <a:cubicBezTo>
                        <a:pt x="419736" y="134465"/>
                        <a:pt x="422162" y="131131"/>
                        <a:pt x="426044" y="131131"/>
                      </a:cubicBezTo>
                      <a:close/>
                      <a:moveTo>
                        <a:pt x="406634" y="131131"/>
                      </a:moveTo>
                      <a:cubicBezTo>
                        <a:pt x="410031" y="131131"/>
                        <a:pt x="412943" y="134465"/>
                        <a:pt x="412943" y="138354"/>
                      </a:cubicBezTo>
                      <a:cubicBezTo>
                        <a:pt x="412943" y="142243"/>
                        <a:pt x="410031" y="145577"/>
                        <a:pt x="406634" y="145577"/>
                      </a:cubicBezTo>
                      <a:cubicBezTo>
                        <a:pt x="403238" y="145577"/>
                        <a:pt x="400326" y="142243"/>
                        <a:pt x="400326" y="138354"/>
                      </a:cubicBezTo>
                      <a:cubicBezTo>
                        <a:pt x="400326" y="134465"/>
                        <a:pt x="403238" y="131131"/>
                        <a:pt x="406634" y="131131"/>
                      </a:cubicBezTo>
                      <a:close/>
                      <a:moveTo>
                        <a:pt x="292117" y="131131"/>
                      </a:moveTo>
                      <a:cubicBezTo>
                        <a:pt x="295514" y="131131"/>
                        <a:pt x="297940" y="134465"/>
                        <a:pt x="297940" y="138354"/>
                      </a:cubicBezTo>
                      <a:cubicBezTo>
                        <a:pt x="297940" y="142243"/>
                        <a:pt x="295514" y="145577"/>
                        <a:pt x="292117" y="145577"/>
                      </a:cubicBezTo>
                      <a:cubicBezTo>
                        <a:pt x="288720" y="145577"/>
                        <a:pt x="285809" y="142243"/>
                        <a:pt x="285809" y="138354"/>
                      </a:cubicBezTo>
                      <a:cubicBezTo>
                        <a:pt x="285809" y="134465"/>
                        <a:pt x="288720" y="131131"/>
                        <a:pt x="292117" y="131131"/>
                      </a:cubicBezTo>
                      <a:close/>
                      <a:moveTo>
                        <a:pt x="272707" y="131131"/>
                      </a:moveTo>
                      <a:cubicBezTo>
                        <a:pt x="276104" y="131131"/>
                        <a:pt x="279015" y="134465"/>
                        <a:pt x="279015" y="138354"/>
                      </a:cubicBezTo>
                      <a:cubicBezTo>
                        <a:pt x="279015" y="142243"/>
                        <a:pt x="276104" y="145577"/>
                        <a:pt x="272707" y="145577"/>
                      </a:cubicBezTo>
                      <a:cubicBezTo>
                        <a:pt x="269310" y="145577"/>
                        <a:pt x="266399" y="142243"/>
                        <a:pt x="266399" y="138354"/>
                      </a:cubicBezTo>
                      <a:cubicBezTo>
                        <a:pt x="266399" y="134465"/>
                        <a:pt x="269310" y="131131"/>
                        <a:pt x="272707" y="131131"/>
                      </a:cubicBezTo>
                      <a:close/>
                      <a:moveTo>
                        <a:pt x="253783" y="131131"/>
                      </a:moveTo>
                      <a:cubicBezTo>
                        <a:pt x="257179" y="131131"/>
                        <a:pt x="259606" y="134465"/>
                        <a:pt x="259606" y="138354"/>
                      </a:cubicBezTo>
                      <a:cubicBezTo>
                        <a:pt x="259606" y="142243"/>
                        <a:pt x="257179" y="145577"/>
                        <a:pt x="253783" y="145577"/>
                      </a:cubicBezTo>
                      <a:cubicBezTo>
                        <a:pt x="250386" y="145577"/>
                        <a:pt x="247475" y="142243"/>
                        <a:pt x="247475" y="138354"/>
                      </a:cubicBezTo>
                      <a:cubicBezTo>
                        <a:pt x="247475" y="134465"/>
                        <a:pt x="250386" y="131131"/>
                        <a:pt x="253783" y="131131"/>
                      </a:cubicBezTo>
                      <a:close/>
                      <a:moveTo>
                        <a:pt x="1095195" y="109461"/>
                      </a:moveTo>
                      <a:cubicBezTo>
                        <a:pt x="1098592" y="109461"/>
                        <a:pt x="1101503" y="112795"/>
                        <a:pt x="1101503" y="116684"/>
                      </a:cubicBezTo>
                      <a:cubicBezTo>
                        <a:pt x="1101503" y="120574"/>
                        <a:pt x="1098592" y="123907"/>
                        <a:pt x="1095195" y="123907"/>
                      </a:cubicBezTo>
                      <a:cubicBezTo>
                        <a:pt x="1091799" y="123907"/>
                        <a:pt x="1089372" y="120574"/>
                        <a:pt x="1089372" y="116684"/>
                      </a:cubicBezTo>
                      <a:cubicBezTo>
                        <a:pt x="1089372" y="112795"/>
                        <a:pt x="1091799" y="109461"/>
                        <a:pt x="1095195" y="109461"/>
                      </a:cubicBezTo>
                      <a:close/>
                      <a:moveTo>
                        <a:pt x="693413" y="109461"/>
                      </a:moveTo>
                      <a:cubicBezTo>
                        <a:pt x="697295" y="109461"/>
                        <a:pt x="699722" y="112795"/>
                        <a:pt x="699722" y="116684"/>
                      </a:cubicBezTo>
                      <a:cubicBezTo>
                        <a:pt x="699722" y="120574"/>
                        <a:pt x="697295" y="123907"/>
                        <a:pt x="693413" y="123907"/>
                      </a:cubicBezTo>
                      <a:cubicBezTo>
                        <a:pt x="690017" y="123907"/>
                        <a:pt x="687591" y="120574"/>
                        <a:pt x="687591" y="116684"/>
                      </a:cubicBezTo>
                      <a:cubicBezTo>
                        <a:pt x="687591" y="112795"/>
                        <a:pt x="690017" y="109461"/>
                        <a:pt x="693413" y="109461"/>
                      </a:cubicBezTo>
                      <a:close/>
                      <a:moveTo>
                        <a:pt x="674489" y="109461"/>
                      </a:moveTo>
                      <a:cubicBezTo>
                        <a:pt x="677886" y="109461"/>
                        <a:pt x="680797" y="112795"/>
                        <a:pt x="680797" y="116684"/>
                      </a:cubicBezTo>
                      <a:cubicBezTo>
                        <a:pt x="680797" y="120574"/>
                        <a:pt x="677886" y="123907"/>
                        <a:pt x="674489" y="123907"/>
                      </a:cubicBezTo>
                      <a:cubicBezTo>
                        <a:pt x="671092" y="123907"/>
                        <a:pt x="668181" y="120574"/>
                        <a:pt x="668181" y="116684"/>
                      </a:cubicBezTo>
                      <a:cubicBezTo>
                        <a:pt x="668181" y="112795"/>
                        <a:pt x="671092" y="109461"/>
                        <a:pt x="674489" y="109461"/>
                      </a:cubicBezTo>
                      <a:close/>
                      <a:moveTo>
                        <a:pt x="655564" y="109461"/>
                      </a:moveTo>
                      <a:cubicBezTo>
                        <a:pt x="658961" y="109461"/>
                        <a:pt x="661387" y="112795"/>
                        <a:pt x="661387" y="116684"/>
                      </a:cubicBezTo>
                      <a:cubicBezTo>
                        <a:pt x="661387" y="120574"/>
                        <a:pt x="658961" y="123907"/>
                        <a:pt x="655564" y="123907"/>
                      </a:cubicBezTo>
                      <a:cubicBezTo>
                        <a:pt x="652168" y="123907"/>
                        <a:pt x="649256" y="120574"/>
                        <a:pt x="649256" y="116684"/>
                      </a:cubicBezTo>
                      <a:cubicBezTo>
                        <a:pt x="649256" y="112795"/>
                        <a:pt x="652168" y="109461"/>
                        <a:pt x="655564" y="109461"/>
                      </a:cubicBezTo>
                      <a:close/>
                      <a:moveTo>
                        <a:pt x="636155" y="109461"/>
                      </a:moveTo>
                      <a:cubicBezTo>
                        <a:pt x="639551" y="109461"/>
                        <a:pt x="642463" y="112795"/>
                        <a:pt x="642463" y="116684"/>
                      </a:cubicBezTo>
                      <a:cubicBezTo>
                        <a:pt x="642463" y="120574"/>
                        <a:pt x="639551" y="123907"/>
                        <a:pt x="636155" y="123907"/>
                      </a:cubicBezTo>
                      <a:cubicBezTo>
                        <a:pt x="632758" y="123907"/>
                        <a:pt x="629847" y="120574"/>
                        <a:pt x="629847" y="116684"/>
                      </a:cubicBezTo>
                      <a:cubicBezTo>
                        <a:pt x="629847" y="112795"/>
                        <a:pt x="632758" y="109461"/>
                        <a:pt x="636155" y="109461"/>
                      </a:cubicBezTo>
                      <a:close/>
                      <a:moveTo>
                        <a:pt x="617230" y="109461"/>
                      </a:moveTo>
                      <a:cubicBezTo>
                        <a:pt x="620627" y="109461"/>
                        <a:pt x="623538" y="112795"/>
                        <a:pt x="623538" y="116684"/>
                      </a:cubicBezTo>
                      <a:cubicBezTo>
                        <a:pt x="623538" y="120574"/>
                        <a:pt x="620627" y="123907"/>
                        <a:pt x="617230" y="123907"/>
                      </a:cubicBezTo>
                      <a:cubicBezTo>
                        <a:pt x="613833" y="123907"/>
                        <a:pt x="610922" y="120574"/>
                        <a:pt x="610922" y="116684"/>
                      </a:cubicBezTo>
                      <a:cubicBezTo>
                        <a:pt x="610922" y="112795"/>
                        <a:pt x="613833" y="109461"/>
                        <a:pt x="617230" y="109461"/>
                      </a:cubicBezTo>
                      <a:close/>
                      <a:moveTo>
                        <a:pt x="597820" y="109461"/>
                      </a:moveTo>
                      <a:cubicBezTo>
                        <a:pt x="601217" y="109461"/>
                        <a:pt x="604129" y="112795"/>
                        <a:pt x="604129" y="116684"/>
                      </a:cubicBezTo>
                      <a:cubicBezTo>
                        <a:pt x="604129" y="120574"/>
                        <a:pt x="601217" y="123907"/>
                        <a:pt x="597820" y="123907"/>
                      </a:cubicBezTo>
                      <a:cubicBezTo>
                        <a:pt x="594424" y="123907"/>
                        <a:pt x="591998" y="120574"/>
                        <a:pt x="591998" y="116684"/>
                      </a:cubicBezTo>
                      <a:cubicBezTo>
                        <a:pt x="591998" y="112795"/>
                        <a:pt x="594424" y="109461"/>
                        <a:pt x="597820" y="109461"/>
                      </a:cubicBezTo>
                      <a:close/>
                      <a:moveTo>
                        <a:pt x="578896" y="109461"/>
                      </a:moveTo>
                      <a:cubicBezTo>
                        <a:pt x="582293" y="109461"/>
                        <a:pt x="585204" y="112795"/>
                        <a:pt x="585204" y="116684"/>
                      </a:cubicBezTo>
                      <a:cubicBezTo>
                        <a:pt x="585204" y="120574"/>
                        <a:pt x="582293" y="123907"/>
                        <a:pt x="578896" y="123907"/>
                      </a:cubicBezTo>
                      <a:cubicBezTo>
                        <a:pt x="575499" y="123907"/>
                        <a:pt x="572588" y="120574"/>
                        <a:pt x="572588" y="116684"/>
                      </a:cubicBezTo>
                      <a:cubicBezTo>
                        <a:pt x="572588" y="112795"/>
                        <a:pt x="575499" y="109461"/>
                        <a:pt x="578896" y="109461"/>
                      </a:cubicBezTo>
                      <a:close/>
                      <a:moveTo>
                        <a:pt x="559486" y="109461"/>
                      </a:moveTo>
                      <a:cubicBezTo>
                        <a:pt x="563368" y="109461"/>
                        <a:pt x="565794" y="112795"/>
                        <a:pt x="565794" y="116684"/>
                      </a:cubicBezTo>
                      <a:cubicBezTo>
                        <a:pt x="565794" y="120574"/>
                        <a:pt x="563368" y="123907"/>
                        <a:pt x="559486" y="123907"/>
                      </a:cubicBezTo>
                      <a:cubicBezTo>
                        <a:pt x="556089" y="123907"/>
                        <a:pt x="553663" y="120574"/>
                        <a:pt x="553663" y="116684"/>
                      </a:cubicBezTo>
                      <a:cubicBezTo>
                        <a:pt x="553663" y="112795"/>
                        <a:pt x="556089" y="109461"/>
                        <a:pt x="559486" y="109461"/>
                      </a:cubicBezTo>
                      <a:close/>
                      <a:moveTo>
                        <a:pt x="444969" y="109461"/>
                      </a:moveTo>
                      <a:cubicBezTo>
                        <a:pt x="448365" y="109461"/>
                        <a:pt x="451277" y="112795"/>
                        <a:pt x="451277" y="116684"/>
                      </a:cubicBezTo>
                      <a:cubicBezTo>
                        <a:pt x="451277" y="120574"/>
                        <a:pt x="448365" y="123352"/>
                        <a:pt x="444969" y="123352"/>
                      </a:cubicBezTo>
                      <a:cubicBezTo>
                        <a:pt x="441572" y="123352"/>
                        <a:pt x="438661" y="120574"/>
                        <a:pt x="438661" y="116684"/>
                      </a:cubicBezTo>
                      <a:cubicBezTo>
                        <a:pt x="438661" y="112795"/>
                        <a:pt x="441572" y="109461"/>
                        <a:pt x="444969" y="109461"/>
                      </a:cubicBezTo>
                      <a:close/>
                      <a:moveTo>
                        <a:pt x="406634" y="109461"/>
                      </a:moveTo>
                      <a:cubicBezTo>
                        <a:pt x="410031" y="109461"/>
                        <a:pt x="412943" y="112795"/>
                        <a:pt x="412943" y="116684"/>
                      </a:cubicBezTo>
                      <a:cubicBezTo>
                        <a:pt x="412943" y="120574"/>
                        <a:pt x="410031" y="123907"/>
                        <a:pt x="406634" y="123907"/>
                      </a:cubicBezTo>
                      <a:cubicBezTo>
                        <a:pt x="403238" y="123907"/>
                        <a:pt x="400326" y="120574"/>
                        <a:pt x="400326" y="116684"/>
                      </a:cubicBezTo>
                      <a:cubicBezTo>
                        <a:pt x="400326" y="112795"/>
                        <a:pt x="403238" y="109461"/>
                        <a:pt x="406634" y="109461"/>
                      </a:cubicBezTo>
                      <a:close/>
                      <a:moveTo>
                        <a:pt x="387710" y="109461"/>
                      </a:moveTo>
                      <a:cubicBezTo>
                        <a:pt x="391107" y="109461"/>
                        <a:pt x="393533" y="112795"/>
                        <a:pt x="393533" y="116684"/>
                      </a:cubicBezTo>
                      <a:cubicBezTo>
                        <a:pt x="393533" y="120574"/>
                        <a:pt x="391107" y="123907"/>
                        <a:pt x="387710" y="123907"/>
                      </a:cubicBezTo>
                      <a:cubicBezTo>
                        <a:pt x="384313" y="123907"/>
                        <a:pt x="381402" y="120574"/>
                        <a:pt x="381402" y="116684"/>
                      </a:cubicBezTo>
                      <a:cubicBezTo>
                        <a:pt x="381402" y="112795"/>
                        <a:pt x="384313" y="109461"/>
                        <a:pt x="387710" y="109461"/>
                      </a:cubicBezTo>
                      <a:close/>
                      <a:moveTo>
                        <a:pt x="368300" y="109461"/>
                      </a:moveTo>
                      <a:cubicBezTo>
                        <a:pt x="371697" y="109461"/>
                        <a:pt x="374608" y="112795"/>
                        <a:pt x="374608" y="116684"/>
                      </a:cubicBezTo>
                      <a:cubicBezTo>
                        <a:pt x="374608" y="120574"/>
                        <a:pt x="371697" y="123907"/>
                        <a:pt x="368300" y="123907"/>
                      </a:cubicBezTo>
                      <a:cubicBezTo>
                        <a:pt x="364903" y="123907"/>
                        <a:pt x="362477" y="120574"/>
                        <a:pt x="362477" y="116684"/>
                      </a:cubicBezTo>
                      <a:cubicBezTo>
                        <a:pt x="362477" y="112795"/>
                        <a:pt x="364903" y="109461"/>
                        <a:pt x="368300" y="109461"/>
                      </a:cubicBezTo>
                      <a:close/>
                      <a:moveTo>
                        <a:pt x="329966" y="109461"/>
                      </a:moveTo>
                      <a:cubicBezTo>
                        <a:pt x="333363" y="109461"/>
                        <a:pt x="336274" y="112795"/>
                        <a:pt x="336274" y="116684"/>
                      </a:cubicBezTo>
                      <a:cubicBezTo>
                        <a:pt x="336274" y="120574"/>
                        <a:pt x="333363" y="123907"/>
                        <a:pt x="329966" y="123907"/>
                      </a:cubicBezTo>
                      <a:cubicBezTo>
                        <a:pt x="326569" y="123907"/>
                        <a:pt x="324143" y="120574"/>
                        <a:pt x="324143" y="116684"/>
                      </a:cubicBezTo>
                      <a:cubicBezTo>
                        <a:pt x="324143" y="112795"/>
                        <a:pt x="326569" y="109461"/>
                        <a:pt x="329966" y="109461"/>
                      </a:cubicBezTo>
                      <a:close/>
                      <a:moveTo>
                        <a:pt x="292117" y="109461"/>
                      </a:moveTo>
                      <a:cubicBezTo>
                        <a:pt x="295514" y="109461"/>
                        <a:pt x="297940" y="112795"/>
                        <a:pt x="297940" y="116684"/>
                      </a:cubicBezTo>
                      <a:cubicBezTo>
                        <a:pt x="297940" y="120574"/>
                        <a:pt x="295514" y="123907"/>
                        <a:pt x="292117" y="123907"/>
                      </a:cubicBezTo>
                      <a:cubicBezTo>
                        <a:pt x="288720" y="123907"/>
                        <a:pt x="285809" y="120574"/>
                        <a:pt x="285809" y="116684"/>
                      </a:cubicBezTo>
                      <a:cubicBezTo>
                        <a:pt x="285809" y="112795"/>
                        <a:pt x="288720" y="109461"/>
                        <a:pt x="292117" y="109461"/>
                      </a:cubicBezTo>
                      <a:close/>
                      <a:moveTo>
                        <a:pt x="253783" y="109461"/>
                      </a:moveTo>
                      <a:cubicBezTo>
                        <a:pt x="257179" y="109461"/>
                        <a:pt x="259606" y="112795"/>
                        <a:pt x="259606" y="116684"/>
                      </a:cubicBezTo>
                      <a:cubicBezTo>
                        <a:pt x="259606" y="120574"/>
                        <a:pt x="257179" y="123907"/>
                        <a:pt x="253783" y="123907"/>
                      </a:cubicBezTo>
                      <a:cubicBezTo>
                        <a:pt x="250386" y="123907"/>
                        <a:pt x="247475" y="120574"/>
                        <a:pt x="247475" y="116684"/>
                      </a:cubicBezTo>
                      <a:cubicBezTo>
                        <a:pt x="247475" y="112795"/>
                        <a:pt x="250386" y="109461"/>
                        <a:pt x="253783" y="109461"/>
                      </a:cubicBezTo>
                      <a:close/>
                      <a:moveTo>
                        <a:pt x="234373" y="109461"/>
                      </a:moveTo>
                      <a:cubicBezTo>
                        <a:pt x="237770" y="109461"/>
                        <a:pt x="240681" y="112795"/>
                        <a:pt x="240681" y="116684"/>
                      </a:cubicBezTo>
                      <a:cubicBezTo>
                        <a:pt x="240681" y="120574"/>
                        <a:pt x="237770" y="123907"/>
                        <a:pt x="234373" y="123907"/>
                      </a:cubicBezTo>
                      <a:cubicBezTo>
                        <a:pt x="230976" y="123907"/>
                        <a:pt x="228550" y="120574"/>
                        <a:pt x="228550" y="116684"/>
                      </a:cubicBezTo>
                      <a:cubicBezTo>
                        <a:pt x="228550" y="112795"/>
                        <a:pt x="230976" y="109461"/>
                        <a:pt x="234373" y="109461"/>
                      </a:cubicBezTo>
                      <a:close/>
                      <a:moveTo>
                        <a:pt x="215448" y="109461"/>
                      </a:moveTo>
                      <a:cubicBezTo>
                        <a:pt x="218845" y="109461"/>
                        <a:pt x="221757" y="112795"/>
                        <a:pt x="221757" y="116684"/>
                      </a:cubicBezTo>
                      <a:cubicBezTo>
                        <a:pt x="221757" y="120574"/>
                        <a:pt x="218845" y="123907"/>
                        <a:pt x="215448" y="123907"/>
                      </a:cubicBezTo>
                      <a:cubicBezTo>
                        <a:pt x="212052" y="123907"/>
                        <a:pt x="209140" y="120574"/>
                        <a:pt x="209140" y="116684"/>
                      </a:cubicBezTo>
                      <a:cubicBezTo>
                        <a:pt x="209140" y="112795"/>
                        <a:pt x="212052" y="109461"/>
                        <a:pt x="215448" y="109461"/>
                      </a:cubicBezTo>
                      <a:close/>
                      <a:moveTo>
                        <a:pt x="1114605" y="87791"/>
                      </a:moveTo>
                      <a:cubicBezTo>
                        <a:pt x="1118002" y="87791"/>
                        <a:pt x="1120913" y="90569"/>
                        <a:pt x="1120913" y="94459"/>
                      </a:cubicBezTo>
                      <a:cubicBezTo>
                        <a:pt x="1120913" y="98348"/>
                        <a:pt x="1118002" y="101682"/>
                        <a:pt x="1114605" y="101682"/>
                      </a:cubicBezTo>
                      <a:cubicBezTo>
                        <a:pt x="1111208" y="101682"/>
                        <a:pt x="1108297" y="98348"/>
                        <a:pt x="1108297" y="94459"/>
                      </a:cubicBezTo>
                      <a:cubicBezTo>
                        <a:pt x="1108297" y="90569"/>
                        <a:pt x="1111208" y="87791"/>
                        <a:pt x="1114605" y="87791"/>
                      </a:cubicBezTo>
                      <a:close/>
                      <a:moveTo>
                        <a:pt x="731748" y="87791"/>
                      </a:moveTo>
                      <a:cubicBezTo>
                        <a:pt x="735144" y="87791"/>
                        <a:pt x="738056" y="90569"/>
                        <a:pt x="738056" y="94459"/>
                      </a:cubicBezTo>
                      <a:cubicBezTo>
                        <a:pt x="738056" y="98348"/>
                        <a:pt x="735144" y="101682"/>
                        <a:pt x="731748" y="101682"/>
                      </a:cubicBezTo>
                      <a:cubicBezTo>
                        <a:pt x="728351" y="101682"/>
                        <a:pt x="725925" y="98348"/>
                        <a:pt x="725925" y="94459"/>
                      </a:cubicBezTo>
                      <a:cubicBezTo>
                        <a:pt x="725925" y="90569"/>
                        <a:pt x="728351" y="87791"/>
                        <a:pt x="731748" y="87791"/>
                      </a:cubicBezTo>
                      <a:close/>
                      <a:moveTo>
                        <a:pt x="712823" y="87791"/>
                      </a:moveTo>
                      <a:cubicBezTo>
                        <a:pt x="716220" y="87791"/>
                        <a:pt x="719131" y="90569"/>
                        <a:pt x="719131" y="94459"/>
                      </a:cubicBezTo>
                      <a:cubicBezTo>
                        <a:pt x="719131" y="98348"/>
                        <a:pt x="716220" y="101682"/>
                        <a:pt x="712823" y="101682"/>
                      </a:cubicBezTo>
                      <a:cubicBezTo>
                        <a:pt x="709427" y="101682"/>
                        <a:pt x="706515" y="98348"/>
                        <a:pt x="706515" y="94459"/>
                      </a:cubicBezTo>
                      <a:cubicBezTo>
                        <a:pt x="706515" y="90569"/>
                        <a:pt x="709427" y="87791"/>
                        <a:pt x="712823" y="87791"/>
                      </a:cubicBezTo>
                      <a:close/>
                      <a:moveTo>
                        <a:pt x="693413" y="87791"/>
                      </a:moveTo>
                      <a:cubicBezTo>
                        <a:pt x="697295" y="87791"/>
                        <a:pt x="699722" y="90569"/>
                        <a:pt x="699722" y="94459"/>
                      </a:cubicBezTo>
                      <a:cubicBezTo>
                        <a:pt x="699722" y="98348"/>
                        <a:pt x="697295" y="101682"/>
                        <a:pt x="693413" y="101682"/>
                      </a:cubicBezTo>
                      <a:cubicBezTo>
                        <a:pt x="690017" y="101682"/>
                        <a:pt x="687591" y="98348"/>
                        <a:pt x="687591" y="94459"/>
                      </a:cubicBezTo>
                      <a:cubicBezTo>
                        <a:pt x="687591" y="90569"/>
                        <a:pt x="690017" y="87791"/>
                        <a:pt x="693413" y="87791"/>
                      </a:cubicBezTo>
                      <a:close/>
                      <a:moveTo>
                        <a:pt x="674489" y="87791"/>
                      </a:moveTo>
                      <a:cubicBezTo>
                        <a:pt x="677886" y="87791"/>
                        <a:pt x="680797" y="90569"/>
                        <a:pt x="680797" y="94459"/>
                      </a:cubicBezTo>
                      <a:cubicBezTo>
                        <a:pt x="680797" y="98348"/>
                        <a:pt x="677886" y="101682"/>
                        <a:pt x="674489" y="101682"/>
                      </a:cubicBezTo>
                      <a:cubicBezTo>
                        <a:pt x="671092" y="101682"/>
                        <a:pt x="668181" y="98348"/>
                        <a:pt x="668181" y="94459"/>
                      </a:cubicBezTo>
                      <a:cubicBezTo>
                        <a:pt x="668181" y="90569"/>
                        <a:pt x="671092" y="87791"/>
                        <a:pt x="674489" y="87791"/>
                      </a:cubicBezTo>
                      <a:close/>
                      <a:moveTo>
                        <a:pt x="655564" y="87791"/>
                      </a:moveTo>
                      <a:cubicBezTo>
                        <a:pt x="658961" y="87791"/>
                        <a:pt x="661387" y="90569"/>
                        <a:pt x="661387" y="94459"/>
                      </a:cubicBezTo>
                      <a:cubicBezTo>
                        <a:pt x="661387" y="98348"/>
                        <a:pt x="658961" y="101682"/>
                        <a:pt x="655564" y="101682"/>
                      </a:cubicBezTo>
                      <a:cubicBezTo>
                        <a:pt x="652168" y="101682"/>
                        <a:pt x="649256" y="98348"/>
                        <a:pt x="649256" y="94459"/>
                      </a:cubicBezTo>
                      <a:cubicBezTo>
                        <a:pt x="649256" y="90569"/>
                        <a:pt x="652168" y="87791"/>
                        <a:pt x="655564" y="87791"/>
                      </a:cubicBezTo>
                      <a:close/>
                      <a:moveTo>
                        <a:pt x="636155" y="87791"/>
                      </a:moveTo>
                      <a:cubicBezTo>
                        <a:pt x="639551" y="87791"/>
                        <a:pt x="642463" y="90569"/>
                        <a:pt x="642463" y="94459"/>
                      </a:cubicBezTo>
                      <a:cubicBezTo>
                        <a:pt x="642463" y="98348"/>
                        <a:pt x="639551" y="101682"/>
                        <a:pt x="636155" y="101682"/>
                      </a:cubicBezTo>
                      <a:cubicBezTo>
                        <a:pt x="632758" y="101682"/>
                        <a:pt x="629847" y="98348"/>
                        <a:pt x="629847" y="94459"/>
                      </a:cubicBezTo>
                      <a:cubicBezTo>
                        <a:pt x="629847" y="90569"/>
                        <a:pt x="632758" y="87791"/>
                        <a:pt x="636155" y="87791"/>
                      </a:cubicBezTo>
                      <a:close/>
                      <a:moveTo>
                        <a:pt x="617230" y="87791"/>
                      </a:moveTo>
                      <a:cubicBezTo>
                        <a:pt x="620627" y="87791"/>
                        <a:pt x="623538" y="90569"/>
                        <a:pt x="623538" y="94459"/>
                      </a:cubicBezTo>
                      <a:cubicBezTo>
                        <a:pt x="623538" y="98348"/>
                        <a:pt x="620627" y="101682"/>
                        <a:pt x="617230" y="101682"/>
                      </a:cubicBezTo>
                      <a:cubicBezTo>
                        <a:pt x="613833" y="101682"/>
                        <a:pt x="610922" y="98348"/>
                        <a:pt x="610922" y="94459"/>
                      </a:cubicBezTo>
                      <a:cubicBezTo>
                        <a:pt x="610922" y="90569"/>
                        <a:pt x="613833" y="87791"/>
                        <a:pt x="617230" y="87791"/>
                      </a:cubicBezTo>
                      <a:close/>
                      <a:moveTo>
                        <a:pt x="597820" y="87791"/>
                      </a:moveTo>
                      <a:cubicBezTo>
                        <a:pt x="601217" y="87791"/>
                        <a:pt x="604129" y="90569"/>
                        <a:pt x="604129" y="94459"/>
                      </a:cubicBezTo>
                      <a:cubicBezTo>
                        <a:pt x="604129" y="98348"/>
                        <a:pt x="601217" y="101682"/>
                        <a:pt x="597820" y="101682"/>
                      </a:cubicBezTo>
                      <a:cubicBezTo>
                        <a:pt x="594424" y="101682"/>
                        <a:pt x="591998" y="98348"/>
                        <a:pt x="591998" y="94459"/>
                      </a:cubicBezTo>
                      <a:cubicBezTo>
                        <a:pt x="591998" y="90569"/>
                        <a:pt x="594424" y="87791"/>
                        <a:pt x="597820" y="87791"/>
                      </a:cubicBezTo>
                      <a:close/>
                      <a:moveTo>
                        <a:pt x="578896" y="87791"/>
                      </a:moveTo>
                      <a:cubicBezTo>
                        <a:pt x="582293" y="87791"/>
                        <a:pt x="585204" y="90569"/>
                        <a:pt x="585204" y="94459"/>
                      </a:cubicBezTo>
                      <a:cubicBezTo>
                        <a:pt x="585204" y="98348"/>
                        <a:pt x="582293" y="101682"/>
                        <a:pt x="578896" y="101682"/>
                      </a:cubicBezTo>
                      <a:cubicBezTo>
                        <a:pt x="575499" y="101682"/>
                        <a:pt x="572588" y="98348"/>
                        <a:pt x="572588" y="94459"/>
                      </a:cubicBezTo>
                      <a:cubicBezTo>
                        <a:pt x="572588" y="90569"/>
                        <a:pt x="575499" y="87791"/>
                        <a:pt x="578896" y="87791"/>
                      </a:cubicBezTo>
                      <a:close/>
                      <a:moveTo>
                        <a:pt x="559486" y="87791"/>
                      </a:moveTo>
                      <a:cubicBezTo>
                        <a:pt x="563368" y="87791"/>
                        <a:pt x="565794" y="90569"/>
                        <a:pt x="565794" y="94459"/>
                      </a:cubicBezTo>
                      <a:cubicBezTo>
                        <a:pt x="565794" y="98348"/>
                        <a:pt x="563368" y="101682"/>
                        <a:pt x="559486" y="101682"/>
                      </a:cubicBezTo>
                      <a:cubicBezTo>
                        <a:pt x="556089" y="101682"/>
                        <a:pt x="553663" y="98348"/>
                        <a:pt x="553663" y="94459"/>
                      </a:cubicBezTo>
                      <a:cubicBezTo>
                        <a:pt x="553663" y="90569"/>
                        <a:pt x="556089" y="87791"/>
                        <a:pt x="559486" y="87791"/>
                      </a:cubicBezTo>
                      <a:close/>
                      <a:moveTo>
                        <a:pt x="540562" y="87791"/>
                      </a:moveTo>
                      <a:cubicBezTo>
                        <a:pt x="543958" y="87791"/>
                        <a:pt x="546870" y="90569"/>
                        <a:pt x="546870" y="94459"/>
                      </a:cubicBezTo>
                      <a:cubicBezTo>
                        <a:pt x="546870" y="98348"/>
                        <a:pt x="543958" y="101682"/>
                        <a:pt x="540562" y="101682"/>
                      </a:cubicBezTo>
                      <a:cubicBezTo>
                        <a:pt x="537165" y="101682"/>
                        <a:pt x="534254" y="98348"/>
                        <a:pt x="534254" y="94459"/>
                      </a:cubicBezTo>
                      <a:cubicBezTo>
                        <a:pt x="534254" y="90569"/>
                        <a:pt x="537165" y="87791"/>
                        <a:pt x="540562" y="87791"/>
                      </a:cubicBezTo>
                      <a:close/>
                      <a:moveTo>
                        <a:pt x="426044" y="87791"/>
                      </a:moveTo>
                      <a:cubicBezTo>
                        <a:pt x="429441" y="87791"/>
                        <a:pt x="431867" y="90569"/>
                        <a:pt x="431867" y="94459"/>
                      </a:cubicBezTo>
                      <a:cubicBezTo>
                        <a:pt x="431867" y="98348"/>
                        <a:pt x="429441" y="101682"/>
                        <a:pt x="426044" y="101682"/>
                      </a:cubicBezTo>
                      <a:cubicBezTo>
                        <a:pt x="422647" y="101682"/>
                        <a:pt x="419736" y="98348"/>
                        <a:pt x="419736" y="94459"/>
                      </a:cubicBezTo>
                      <a:cubicBezTo>
                        <a:pt x="419736" y="90569"/>
                        <a:pt x="422647" y="87791"/>
                        <a:pt x="426044" y="87791"/>
                      </a:cubicBezTo>
                      <a:close/>
                      <a:moveTo>
                        <a:pt x="406634" y="87791"/>
                      </a:moveTo>
                      <a:cubicBezTo>
                        <a:pt x="410031" y="87791"/>
                        <a:pt x="412943" y="90569"/>
                        <a:pt x="412943" y="94459"/>
                      </a:cubicBezTo>
                      <a:cubicBezTo>
                        <a:pt x="412943" y="98348"/>
                        <a:pt x="410031" y="101682"/>
                        <a:pt x="406634" y="101682"/>
                      </a:cubicBezTo>
                      <a:cubicBezTo>
                        <a:pt x="403238" y="101682"/>
                        <a:pt x="400326" y="98348"/>
                        <a:pt x="400326" y="94459"/>
                      </a:cubicBezTo>
                      <a:cubicBezTo>
                        <a:pt x="400326" y="90569"/>
                        <a:pt x="403238" y="87791"/>
                        <a:pt x="406634" y="87791"/>
                      </a:cubicBezTo>
                      <a:close/>
                      <a:moveTo>
                        <a:pt x="387710" y="87791"/>
                      </a:moveTo>
                      <a:cubicBezTo>
                        <a:pt x="391107" y="87791"/>
                        <a:pt x="393533" y="90569"/>
                        <a:pt x="393533" y="94459"/>
                      </a:cubicBezTo>
                      <a:cubicBezTo>
                        <a:pt x="393533" y="98348"/>
                        <a:pt x="391107" y="101682"/>
                        <a:pt x="387710" y="101682"/>
                      </a:cubicBezTo>
                      <a:cubicBezTo>
                        <a:pt x="384313" y="101682"/>
                        <a:pt x="381402" y="98348"/>
                        <a:pt x="381402" y="94459"/>
                      </a:cubicBezTo>
                      <a:cubicBezTo>
                        <a:pt x="381402" y="90569"/>
                        <a:pt x="384313" y="87791"/>
                        <a:pt x="387710" y="87791"/>
                      </a:cubicBezTo>
                      <a:close/>
                      <a:moveTo>
                        <a:pt x="349376" y="87791"/>
                      </a:moveTo>
                      <a:cubicBezTo>
                        <a:pt x="352772" y="87791"/>
                        <a:pt x="355684" y="90569"/>
                        <a:pt x="355684" y="94459"/>
                      </a:cubicBezTo>
                      <a:cubicBezTo>
                        <a:pt x="355684" y="98348"/>
                        <a:pt x="352772" y="101682"/>
                        <a:pt x="349376" y="101682"/>
                      </a:cubicBezTo>
                      <a:cubicBezTo>
                        <a:pt x="345979" y="101682"/>
                        <a:pt x="343068" y="98348"/>
                        <a:pt x="343068" y="94459"/>
                      </a:cubicBezTo>
                      <a:cubicBezTo>
                        <a:pt x="343068" y="90569"/>
                        <a:pt x="345979" y="87791"/>
                        <a:pt x="349376" y="87791"/>
                      </a:cubicBezTo>
                      <a:close/>
                      <a:moveTo>
                        <a:pt x="329966" y="87791"/>
                      </a:moveTo>
                      <a:cubicBezTo>
                        <a:pt x="333363" y="87791"/>
                        <a:pt x="336274" y="90569"/>
                        <a:pt x="336274" y="94459"/>
                      </a:cubicBezTo>
                      <a:cubicBezTo>
                        <a:pt x="336274" y="98348"/>
                        <a:pt x="333363" y="101682"/>
                        <a:pt x="329966" y="101682"/>
                      </a:cubicBezTo>
                      <a:cubicBezTo>
                        <a:pt x="326569" y="101682"/>
                        <a:pt x="324143" y="98348"/>
                        <a:pt x="324143" y="94459"/>
                      </a:cubicBezTo>
                      <a:cubicBezTo>
                        <a:pt x="324143" y="90569"/>
                        <a:pt x="326569" y="87791"/>
                        <a:pt x="329966" y="87791"/>
                      </a:cubicBezTo>
                      <a:close/>
                      <a:moveTo>
                        <a:pt x="311041" y="87791"/>
                      </a:moveTo>
                      <a:cubicBezTo>
                        <a:pt x="314438" y="87791"/>
                        <a:pt x="317350" y="90569"/>
                        <a:pt x="317350" y="94459"/>
                      </a:cubicBezTo>
                      <a:cubicBezTo>
                        <a:pt x="317350" y="98348"/>
                        <a:pt x="314438" y="101682"/>
                        <a:pt x="311041" y="101682"/>
                      </a:cubicBezTo>
                      <a:cubicBezTo>
                        <a:pt x="307645" y="101682"/>
                        <a:pt x="304733" y="98348"/>
                        <a:pt x="304733" y="94459"/>
                      </a:cubicBezTo>
                      <a:cubicBezTo>
                        <a:pt x="304733" y="90569"/>
                        <a:pt x="307645" y="87791"/>
                        <a:pt x="311041" y="87791"/>
                      </a:cubicBezTo>
                      <a:close/>
                      <a:moveTo>
                        <a:pt x="292117" y="87791"/>
                      </a:moveTo>
                      <a:cubicBezTo>
                        <a:pt x="295514" y="87791"/>
                        <a:pt x="297940" y="90569"/>
                        <a:pt x="297940" y="94459"/>
                      </a:cubicBezTo>
                      <a:cubicBezTo>
                        <a:pt x="297940" y="98348"/>
                        <a:pt x="295514" y="101682"/>
                        <a:pt x="292117" y="101682"/>
                      </a:cubicBezTo>
                      <a:cubicBezTo>
                        <a:pt x="288720" y="101682"/>
                        <a:pt x="285809" y="98348"/>
                        <a:pt x="285809" y="94459"/>
                      </a:cubicBezTo>
                      <a:cubicBezTo>
                        <a:pt x="285809" y="90569"/>
                        <a:pt x="288720" y="87791"/>
                        <a:pt x="292117" y="87791"/>
                      </a:cubicBezTo>
                      <a:close/>
                      <a:moveTo>
                        <a:pt x="253783" y="87791"/>
                      </a:moveTo>
                      <a:cubicBezTo>
                        <a:pt x="257179" y="87791"/>
                        <a:pt x="259606" y="90569"/>
                        <a:pt x="259606" y="94459"/>
                      </a:cubicBezTo>
                      <a:cubicBezTo>
                        <a:pt x="259606" y="98348"/>
                        <a:pt x="257179" y="101682"/>
                        <a:pt x="253783" y="101682"/>
                      </a:cubicBezTo>
                      <a:cubicBezTo>
                        <a:pt x="250386" y="101682"/>
                        <a:pt x="247475" y="98348"/>
                        <a:pt x="247475" y="94459"/>
                      </a:cubicBezTo>
                      <a:cubicBezTo>
                        <a:pt x="247475" y="90569"/>
                        <a:pt x="250386" y="87791"/>
                        <a:pt x="253783" y="87791"/>
                      </a:cubicBezTo>
                      <a:close/>
                      <a:moveTo>
                        <a:pt x="904009" y="65565"/>
                      </a:moveTo>
                      <a:cubicBezTo>
                        <a:pt x="907406" y="65565"/>
                        <a:pt x="910317" y="68899"/>
                        <a:pt x="910317" y="72789"/>
                      </a:cubicBezTo>
                      <a:cubicBezTo>
                        <a:pt x="910317" y="76678"/>
                        <a:pt x="907406" y="80012"/>
                        <a:pt x="904009" y="80012"/>
                      </a:cubicBezTo>
                      <a:cubicBezTo>
                        <a:pt x="900613" y="80012"/>
                        <a:pt x="897701" y="76678"/>
                        <a:pt x="897701" y="72789"/>
                      </a:cubicBezTo>
                      <a:cubicBezTo>
                        <a:pt x="897701" y="68899"/>
                        <a:pt x="900613" y="65565"/>
                        <a:pt x="904009" y="65565"/>
                      </a:cubicBezTo>
                      <a:close/>
                      <a:moveTo>
                        <a:pt x="731748" y="65565"/>
                      </a:moveTo>
                      <a:cubicBezTo>
                        <a:pt x="735144" y="65565"/>
                        <a:pt x="738056" y="68899"/>
                        <a:pt x="738056" y="72789"/>
                      </a:cubicBezTo>
                      <a:cubicBezTo>
                        <a:pt x="738056" y="76678"/>
                        <a:pt x="735144" y="80012"/>
                        <a:pt x="731748" y="80012"/>
                      </a:cubicBezTo>
                      <a:cubicBezTo>
                        <a:pt x="728351" y="80012"/>
                        <a:pt x="725925" y="76678"/>
                        <a:pt x="725925" y="72789"/>
                      </a:cubicBezTo>
                      <a:cubicBezTo>
                        <a:pt x="725925" y="68899"/>
                        <a:pt x="728351" y="65565"/>
                        <a:pt x="731748" y="65565"/>
                      </a:cubicBezTo>
                      <a:close/>
                      <a:moveTo>
                        <a:pt x="712823" y="65565"/>
                      </a:moveTo>
                      <a:cubicBezTo>
                        <a:pt x="716220" y="65565"/>
                        <a:pt x="719131" y="68899"/>
                        <a:pt x="719131" y="72789"/>
                      </a:cubicBezTo>
                      <a:cubicBezTo>
                        <a:pt x="719131" y="76678"/>
                        <a:pt x="716220" y="80012"/>
                        <a:pt x="712823" y="80012"/>
                      </a:cubicBezTo>
                      <a:cubicBezTo>
                        <a:pt x="709427" y="80012"/>
                        <a:pt x="706515" y="76678"/>
                        <a:pt x="706515" y="72789"/>
                      </a:cubicBezTo>
                      <a:cubicBezTo>
                        <a:pt x="706515" y="68899"/>
                        <a:pt x="709427" y="65565"/>
                        <a:pt x="712823" y="65565"/>
                      </a:cubicBezTo>
                      <a:close/>
                      <a:moveTo>
                        <a:pt x="693413" y="65565"/>
                      </a:moveTo>
                      <a:cubicBezTo>
                        <a:pt x="697295" y="65565"/>
                        <a:pt x="699722" y="68899"/>
                        <a:pt x="699722" y="72789"/>
                      </a:cubicBezTo>
                      <a:cubicBezTo>
                        <a:pt x="699722" y="76678"/>
                        <a:pt x="697295" y="80012"/>
                        <a:pt x="693413" y="80012"/>
                      </a:cubicBezTo>
                      <a:cubicBezTo>
                        <a:pt x="690017" y="80012"/>
                        <a:pt x="687591" y="76678"/>
                        <a:pt x="687591" y="72789"/>
                      </a:cubicBezTo>
                      <a:cubicBezTo>
                        <a:pt x="687591" y="68899"/>
                        <a:pt x="690017" y="65565"/>
                        <a:pt x="693413" y="65565"/>
                      </a:cubicBezTo>
                      <a:close/>
                      <a:moveTo>
                        <a:pt x="674489" y="65565"/>
                      </a:moveTo>
                      <a:cubicBezTo>
                        <a:pt x="677886" y="65565"/>
                        <a:pt x="680797" y="68899"/>
                        <a:pt x="680797" y="72789"/>
                      </a:cubicBezTo>
                      <a:cubicBezTo>
                        <a:pt x="680797" y="76678"/>
                        <a:pt x="677886" y="80012"/>
                        <a:pt x="674489" y="80012"/>
                      </a:cubicBezTo>
                      <a:cubicBezTo>
                        <a:pt x="671092" y="80012"/>
                        <a:pt x="668181" y="76678"/>
                        <a:pt x="668181" y="72789"/>
                      </a:cubicBezTo>
                      <a:cubicBezTo>
                        <a:pt x="668181" y="68899"/>
                        <a:pt x="671092" y="65565"/>
                        <a:pt x="674489" y="65565"/>
                      </a:cubicBezTo>
                      <a:close/>
                      <a:moveTo>
                        <a:pt x="655564" y="65565"/>
                      </a:moveTo>
                      <a:cubicBezTo>
                        <a:pt x="658961" y="65565"/>
                        <a:pt x="661387" y="68899"/>
                        <a:pt x="661387" y="72789"/>
                      </a:cubicBezTo>
                      <a:cubicBezTo>
                        <a:pt x="661387" y="76678"/>
                        <a:pt x="658961" y="80012"/>
                        <a:pt x="655564" y="80012"/>
                      </a:cubicBezTo>
                      <a:cubicBezTo>
                        <a:pt x="652168" y="80012"/>
                        <a:pt x="649256" y="76678"/>
                        <a:pt x="649256" y="72789"/>
                      </a:cubicBezTo>
                      <a:cubicBezTo>
                        <a:pt x="649256" y="68899"/>
                        <a:pt x="652168" y="65565"/>
                        <a:pt x="655564" y="65565"/>
                      </a:cubicBezTo>
                      <a:close/>
                      <a:moveTo>
                        <a:pt x="636155" y="65565"/>
                      </a:moveTo>
                      <a:cubicBezTo>
                        <a:pt x="639551" y="65565"/>
                        <a:pt x="642463" y="68899"/>
                        <a:pt x="642463" y="72789"/>
                      </a:cubicBezTo>
                      <a:cubicBezTo>
                        <a:pt x="642463" y="76678"/>
                        <a:pt x="639551" y="80012"/>
                        <a:pt x="636155" y="80012"/>
                      </a:cubicBezTo>
                      <a:cubicBezTo>
                        <a:pt x="632758" y="80012"/>
                        <a:pt x="629847" y="76678"/>
                        <a:pt x="629847" y="72789"/>
                      </a:cubicBezTo>
                      <a:cubicBezTo>
                        <a:pt x="629847" y="68899"/>
                        <a:pt x="632758" y="65565"/>
                        <a:pt x="636155" y="65565"/>
                      </a:cubicBezTo>
                      <a:close/>
                      <a:moveTo>
                        <a:pt x="617230" y="65565"/>
                      </a:moveTo>
                      <a:cubicBezTo>
                        <a:pt x="620627" y="65565"/>
                        <a:pt x="623538" y="68899"/>
                        <a:pt x="623538" y="72789"/>
                      </a:cubicBezTo>
                      <a:cubicBezTo>
                        <a:pt x="623538" y="76678"/>
                        <a:pt x="620627" y="80012"/>
                        <a:pt x="617230" y="80012"/>
                      </a:cubicBezTo>
                      <a:cubicBezTo>
                        <a:pt x="613833" y="80012"/>
                        <a:pt x="610922" y="76678"/>
                        <a:pt x="610922" y="72789"/>
                      </a:cubicBezTo>
                      <a:cubicBezTo>
                        <a:pt x="610922" y="68899"/>
                        <a:pt x="613833" y="65565"/>
                        <a:pt x="617230" y="65565"/>
                      </a:cubicBezTo>
                      <a:close/>
                      <a:moveTo>
                        <a:pt x="597820" y="65565"/>
                      </a:moveTo>
                      <a:cubicBezTo>
                        <a:pt x="601217" y="65565"/>
                        <a:pt x="604129" y="68899"/>
                        <a:pt x="604129" y="72789"/>
                      </a:cubicBezTo>
                      <a:cubicBezTo>
                        <a:pt x="604129" y="76678"/>
                        <a:pt x="601217" y="80012"/>
                        <a:pt x="597820" y="80012"/>
                      </a:cubicBezTo>
                      <a:cubicBezTo>
                        <a:pt x="594424" y="80012"/>
                        <a:pt x="591998" y="76678"/>
                        <a:pt x="591998" y="72789"/>
                      </a:cubicBezTo>
                      <a:cubicBezTo>
                        <a:pt x="591998" y="68899"/>
                        <a:pt x="594424" y="65565"/>
                        <a:pt x="597820" y="65565"/>
                      </a:cubicBezTo>
                      <a:close/>
                      <a:moveTo>
                        <a:pt x="578896" y="65565"/>
                      </a:moveTo>
                      <a:cubicBezTo>
                        <a:pt x="582293" y="65565"/>
                        <a:pt x="585204" y="68899"/>
                        <a:pt x="585204" y="72789"/>
                      </a:cubicBezTo>
                      <a:cubicBezTo>
                        <a:pt x="585204" y="76678"/>
                        <a:pt x="582293" y="80012"/>
                        <a:pt x="578896" y="80012"/>
                      </a:cubicBezTo>
                      <a:cubicBezTo>
                        <a:pt x="575499" y="80012"/>
                        <a:pt x="572588" y="76678"/>
                        <a:pt x="572588" y="72789"/>
                      </a:cubicBezTo>
                      <a:cubicBezTo>
                        <a:pt x="572588" y="68899"/>
                        <a:pt x="575499" y="65565"/>
                        <a:pt x="578896" y="65565"/>
                      </a:cubicBezTo>
                      <a:close/>
                      <a:moveTo>
                        <a:pt x="559486" y="65565"/>
                      </a:moveTo>
                      <a:cubicBezTo>
                        <a:pt x="563368" y="65565"/>
                        <a:pt x="565794" y="68899"/>
                        <a:pt x="565794" y="72789"/>
                      </a:cubicBezTo>
                      <a:cubicBezTo>
                        <a:pt x="565794" y="76678"/>
                        <a:pt x="563368" y="80012"/>
                        <a:pt x="559486" y="80012"/>
                      </a:cubicBezTo>
                      <a:cubicBezTo>
                        <a:pt x="556089" y="80012"/>
                        <a:pt x="553663" y="76678"/>
                        <a:pt x="553663" y="72789"/>
                      </a:cubicBezTo>
                      <a:cubicBezTo>
                        <a:pt x="553663" y="68899"/>
                        <a:pt x="556089" y="65565"/>
                        <a:pt x="559486" y="65565"/>
                      </a:cubicBezTo>
                      <a:close/>
                      <a:moveTo>
                        <a:pt x="540562" y="65565"/>
                      </a:moveTo>
                      <a:cubicBezTo>
                        <a:pt x="543958" y="65565"/>
                        <a:pt x="546870" y="68899"/>
                        <a:pt x="546870" y="72789"/>
                      </a:cubicBezTo>
                      <a:cubicBezTo>
                        <a:pt x="546870" y="76678"/>
                        <a:pt x="543958" y="80012"/>
                        <a:pt x="540562" y="80012"/>
                      </a:cubicBezTo>
                      <a:cubicBezTo>
                        <a:pt x="537165" y="80012"/>
                        <a:pt x="534254" y="76678"/>
                        <a:pt x="534254" y="72789"/>
                      </a:cubicBezTo>
                      <a:cubicBezTo>
                        <a:pt x="534254" y="68899"/>
                        <a:pt x="537165" y="65565"/>
                        <a:pt x="540562" y="65565"/>
                      </a:cubicBezTo>
                      <a:close/>
                      <a:moveTo>
                        <a:pt x="521637" y="65565"/>
                      </a:moveTo>
                      <a:cubicBezTo>
                        <a:pt x="525034" y="65565"/>
                        <a:pt x="527460" y="68899"/>
                        <a:pt x="527460" y="72789"/>
                      </a:cubicBezTo>
                      <a:cubicBezTo>
                        <a:pt x="527460" y="76678"/>
                        <a:pt x="525034" y="80012"/>
                        <a:pt x="521637" y="80012"/>
                      </a:cubicBezTo>
                      <a:cubicBezTo>
                        <a:pt x="518241" y="80012"/>
                        <a:pt x="515329" y="76678"/>
                        <a:pt x="515329" y="72789"/>
                      </a:cubicBezTo>
                      <a:cubicBezTo>
                        <a:pt x="515329" y="68899"/>
                        <a:pt x="518241" y="65565"/>
                        <a:pt x="521637" y="65565"/>
                      </a:cubicBezTo>
                      <a:close/>
                      <a:moveTo>
                        <a:pt x="502227" y="65565"/>
                      </a:moveTo>
                      <a:cubicBezTo>
                        <a:pt x="505624" y="65565"/>
                        <a:pt x="508536" y="68899"/>
                        <a:pt x="508536" y="72789"/>
                      </a:cubicBezTo>
                      <a:cubicBezTo>
                        <a:pt x="508536" y="76678"/>
                        <a:pt x="505624" y="80012"/>
                        <a:pt x="502227" y="80012"/>
                      </a:cubicBezTo>
                      <a:cubicBezTo>
                        <a:pt x="498831" y="80012"/>
                        <a:pt x="495919" y="76678"/>
                        <a:pt x="495919" y="72789"/>
                      </a:cubicBezTo>
                      <a:cubicBezTo>
                        <a:pt x="495919" y="68899"/>
                        <a:pt x="498831" y="65565"/>
                        <a:pt x="502227" y="65565"/>
                      </a:cubicBezTo>
                      <a:close/>
                      <a:moveTo>
                        <a:pt x="483303" y="65565"/>
                      </a:moveTo>
                      <a:cubicBezTo>
                        <a:pt x="486700" y="65565"/>
                        <a:pt x="489611" y="68899"/>
                        <a:pt x="489611" y="72789"/>
                      </a:cubicBezTo>
                      <a:cubicBezTo>
                        <a:pt x="489611" y="76678"/>
                        <a:pt x="486700" y="80012"/>
                        <a:pt x="483303" y="80012"/>
                      </a:cubicBezTo>
                      <a:cubicBezTo>
                        <a:pt x="479906" y="80012"/>
                        <a:pt x="476995" y="76678"/>
                        <a:pt x="476995" y="72789"/>
                      </a:cubicBezTo>
                      <a:cubicBezTo>
                        <a:pt x="476995" y="68899"/>
                        <a:pt x="479906" y="65565"/>
                        <a:pt x="483303" y="65565"/>
                      </a:cubicBezTo>
                      <a:close/>
                      <a:moveTo>
                        <a:pt x="426044" y="65565"/>
                      </a:moveTo>
                      <a:cubicBezTo>
                        <a:pt x="429441" y="65565"/>
                        <a:pt x="431867" y="68899"/>
                        <a:pt x="431867" y="72789"/>
                      </a:cubicBezTo>
                      <a:cubicBezTo>
                        <a:pt x="431867" y="76678"/>
                        <a:pt x="429441" y="80012"/>
                        <a:pt x="426044" y="80012"/>
                      </a:cubicBezTo>
                      <a:cubicBezTo>
                        <a:pt x="422162" y="80012"/>
                        <a:pt x="419736" y="76678"/>
                        <a:pt x="419736" y="72789"/>
                      </a:cubicBezTo>
                      <a:cubicBezTo>
                        <a:pt x="419736" y="68899"/>
                        <a:pt x="422162" y="65565"/>
                        <a:pt x="426044" y="65565"/>
                      </a:cubicBezTo>
                      <a:close/>
                      <a:moveTo>
                        <a:pt x="406634" y="65565"/>
                      </a:moveTo>
                      <a:cubicBezTo>
                        <a:pt x="410031" y="65565"/>
                        <a:pt x="412943" y="68899"/>
                        <a:pt x="412943" y="72789"/>
                      </a:cubicBezTo>
                      <a:cubicBezTo>
                        <a:pt x="412943" y="76678"/>
                        <a:pt x="410031" y="80012"/>
                        <a:pt x="406634" y="80012"/>
                      </a:cubicBezTo>
                      <a:cubicBezTo>
                        <a:pt x="403238" y="80012"/>
                        <a:pt x="400326" y="76678"/>
                        <a:pt x="400326" y="72789"/>
                      </a:cubicBezTo>
                      <a:cubicBezTo>
                        <a:pt x="400326" y="68899"/>
                        <a:pt x="403238" y="65565"/>
                        <a:pt x="406634" y="65565"/>
                      </a:cubicBezTo>
                      <a:close/>
                      <a:moveTo>
                        <a:pt x="387710" y="65565"/>
                      </a:moveTo>
                      <a:cubicBezTo>
                        <a:pt x="391107" y="65565"/>
                        <a:pt x="393533" y="68899"/>
                        <a:pt x="393533" y="72789"/>
                      </a:cubicBezTo>
                      <a:cubicBezTo>
                        <a:pt x="393533" y="76678"/>
                        <a:pt x="391107" y="80012"/>
                        <a:pt x="387710" y="80012"/>
                      </a:cubicBezTo>
                      <a:cubicBezTo>
                        <a:pt x="384313" y="80012"/>
                        <a:pt x="381402" y="76678"/>
                        <a:pt x="381402" y="72789"/>
                      </a:cubicBezTo>
                      <a:cubicBezTo>
                        <a:pt x="381402" y="68899"/>
                        <a:pt x="384313" y="65565"/>
                        <a:pt x="387710" y="65565"/>
                      </a:cubicBezTo>
                      <a:close/>
                      <a:moveTo>
                        <a:pt x="349376" y="65565"/>
                      </a:moveTo>
                      <a:cubicBezTo>
                        <a:pt x="352772" y="65565"/>
                        <a:pt x="355684" y="68899"/>
                        <a:pt x="355684" y="72789"/>
                      </a:cubicBezTo>
                      <a:cubicBezTo>
                        <a:pt x="355684" y="76678"/>
                        <a:pt x="352772" y="80012"/>
                        <a:pt x="349376" y="80012"/>
                      </a:cubicBezTo>
                      <a:cubicBezTo>
                        <a:pt x="345979" y="80012"/>
                        <a:pt x="343068" y="76678"/>
                        <a:pt x="343068" y="72789"/>
                      </a:cubicBezTo>
                      <a:cubicBezTo>
                        <a:pt x="343068" y="68899"/>
                        <a:pt x="345979" y="65565"/>
                        <a:pt x="349376" y="65565"/>
                      </a:cubicBezTo>
                      <a:close/>
                      <a:moveTo>
                        <a:pt x="234373" y="65565"/>
                      </a:moveTo>
                      <a:cubicBezTo>
                        <a:pt x="237770" y="65565"/>
                        <a:pt x="240681" y="68899"/>
                        <a:pt x="240681" y="72789"/>
                      </a:cubicBezTo>
                      <a:cubicBezTo>
                        <a:pt x="240681" y="76678"/>
                        <a:pt x="237770" y="80012"/>
                        <a:pt x="234373" y="80012"/>
                      </a:cubicBezTo>
                      <a:cubicBezTo>
                        <a:pt x="230976" y="80012"/>
                        <a:pt x="228550" y="76678"/>
                        <a:pt x="228550" y="72789"/>
                      </a:cubicBezTo>
                      <a:cubicBezTo>
                        <a:pt x="228550" y="68899"/>
                        <a:pt x="230976" y="65565"/>
                        <a:pt x="234373" y="65565"/>
                      </a:cubicBezTo>
                      <a:close/>
                      <a:moveTo>
                        <a:pt x="311041" y="45007"/>
                      </a:moveTo>
                      <a:cubicBezTo>
                        <a:pt x="313953" y="45007"/>
                        <a:pt x="316379" y="47785"/>
                        <a:pt x="316379" y="51119"/>
                      </a:cubicBezTo>
                      <a:cubicBezTo>
                        <a:pt x="316379" y="53897"/>
                        <a:pt x="313953" y="56675"/>
                        <a:pt x="311041" y="56675"/>
                      </a:cubicBezTo>
                      <a:cubicBezTo>
                        <a:pt x="308130" y="56675"/>
                        <a:pt x="305704" y="53897"/>
                        <a:pt x="305704" y="51119"/>
                      </a:cubicBezTo>
                      <a:cubicBezTo>
                        <a:pt x="305704" y="47785"/>
                        <a:pt x="308130" y="45007"/>
                        <a:pt x="311041" y="45007"/>
                      </a:cubicBezTo>
                      <a:close/>
                      <a:moveTo>
                        <a:pt x="923419" y="43896"/>
                      </a:moveTo>
                      <a:cubicBezTo>
                        <a:pt x="926816" y="43896"/>
                        <a:pt x="929242" y="46674"/>
                        <a:pt x="929242" y="51119"/>
                      </a:cubicBezTo>
                      <a:cubicBezTo>
                        <a:pt x="929242" y="55008"/>
                        <a:pt x="926816" y="57786"/>
                        <a:pt x="923419" y="57786"/>
                      </a:cubicBezTo>
                      <a:cubicBezTo>
                        <a:pt x="920022" y="57786"/>
                        <a:pt x="917111" y="55008"/>
                        <a:pt x="917111" y="51119"/>
                      </a:cubicBezTo>
                      <a:cubicBezTo>
                        <a:pt x="917111" y="46674"/>
                        <a:pt x="920022" y="43896"/>
                        <a:pt x="923419" y="43896"/>
                      </a:cubicBezTo>
                      <a:close/>
                      <a:moveTo>
                        <a:pt x="904009" y="43896"/>
                      </a:moveTo>
                      <a:cubicBezTo>
                        <a:pt x="907406" y="43896"/>
                        <a:pt x="910317" y="46674"/>
                        <a:pt x="910317" y="51119"/>
                      </a:cubicBezTo>
                      <a:cubicBezTo>
                        <a:pt x="910317" y="55008"/>
                        <a:pt x="907406" y="57786"/>
                        <a:pt x="904009" y="57786"/>
                      </a:cubicBezTo>
                      <a:cubicBezTo>
                        <a:pt x="900613" y="57786"/>
                        <a:pt x="897701" y="55008"/>
                        <a:pt x="897701" y="51119"/>
                      </a:cubicBezTo>
                      <a:cubicBezTo>
                        <a:pt x="897701" y="46674"/>
                        <a:pt x="900613" y="43896"/>
                        <a:pt x="904009" y="43896"/>
                      </a:cubicBezTo>
                      <a:close/>
                      <a:moveTo>
                        <a:pt x="885085" y="43896"/>
                      </a:moveTo>
                      <a:cubicBezTo>
                        <a:pt x="888481" y="43896"/>
                        <a:pt x="890908" y="46674"/>
                        <a:pt x="890908" y="51119"/>
                      </a:cubicBezTo>
                      <a:cubicBezTo>
                        <a:pt x="890908" y="55008"/>
                        <a:pt x="888481" y="57786"/>
                        <a:pt x="885085" y="57786"/>
                      </a:cubicBezTo>
                      <a:cubicBezTo>
                        <a:pt x="881688" y="57786"/>
                        <a:pt x="878777" y="55008"/>
                        <a:pt x="878777" y="51119"/>
                      </a:cubicBezTo>
                      <a:cubicBezTo>
                        <a:pt x="878777" y="46674"/>
                        <a:pt x="881688" y="43896"/>
                        <a:pt x="885085" y="43896"/>
                      </a:cubicBezTo>
                      <a:close/>
                      <a:moveTo>
                        <a:pt x="712823" y="43896"/>
                      </a:moveTo>
                      <a:cubicBezTo>
                        <a:pt x="716220" y="43896"/>
                        <a:pt x="719131" y="46674"/>
                        <a:pt x="719131" y="51119"/>
                      </a:cubicBezTo>
                      <a:cubicBezTo>
                        <a:pt x="719131" y="55008"/>
                        <a:pt x="716220" y="57786"/>
                        <a:pt x="712823" y="57786"/>
                      </a:cubicBezTo>
                      <a:cubicBezTo>
                        <a:pt x="709427" y="57786"/>
                        <a:pt x="706515" y="55008"/>
                        <a:pt x="706515" y="51119"/>
                      </a:cubicBezTo>
                      <a:cubicBezTo>
                        <a:pt x="706515" y="46674"/>
                        <a:pt x="709427" y="43896"/>
                        <a:pt x="712823" y="43896"/>
                      </a:cubicBezTo>
                      <a:close/>
                      <a:moveTo>
                        <a:pt x="693413" y="43896"/>
                      </a:moveTo>
                      <a:cubicBezTo>
                        <a:pt x="697295" y="43896"/>
                        <a:pt x="699722" y="46674"/>
                        <a:pt x="699722" y="51119"/>
                      </a:cubicBezTo>
                      <a:cubicBezTo>
                        <a:pt x="699722" y="55008"/>
                        <a:pt x="697295" y="57786"/>
                        <a:pt x="693413" y="57786"/>
                      </a:cubicBezTo>
                      <a:cubicBezTo>
                        <a:pt x="690017" y="57786"/>
                        <a:pt x="687591" y="55008"/>
                        <a:pt x="687591" y="51119"/>
                      </a:cubicBezTo>
                      <a:cubicBezTo>
                        <a:pt x="687591" y="46674"/>
                        <a:pt x="690017" y="43896"/>
                        <a:pt x="693413" y="43896"/>
                      </a:cubicBezTo>
                      <a:close/>
                      <a:moveTo>
                        <a:pt x="674489" y="43896"/>
                      </a:moveTo>
                      <a:cubicBezTo>
                        <a:pt x="677886" y="43896"/>
                        <a:pt x="680797" y="46674"/>
                        <a:pt x="680797" y="51119"/>
                      </a:cubicBezTo>
                      <a:cubicBezTo>
                        <a:pt x="680797" y="55008"/>
                        <a:pt x="677886" y="57786"/>
                        <a:pt x="674489" y="57786"/>
                      </a:cubicBezTo>
                      <a:cubicBezTo>
                        <a:pt x="671092" y="57786"/>
                        <a:pt x="668181" y="55008"/>
                        <a:pt x="668181" y="51119"/>
                      </a:cubicBezTo>
                      <a:cubicBezTo>
                        <a:pt x="668181" y="46674"/>
                        <a:pt x="671092" y="43896"/>
                        <a:pt x="674489" y="43896"/>
                      </a:cubicBezTo>
                      <a:close/>
                      <a:moveTo>
                        <a:pt x="655564" y="43896"/>
                      </a:moveTo>
                      <a:cubicBezTo>
                        <a:pt x="658961" y="43896"/>
                        <a:pt x="661387" y="46674"/>
                        <a:pt x="661387" y="51119"/>
                      </a:cubicBezTo>
                      <a:cubicBezTo>
                        <a:pt x="661387" y="55008"/>
                        <a:pt x="658961" y="57786"/>
                        <a:pt x="655564" y="57786"/>
                      </a:cubicBezTo>
                      <a:cubicBezTo>
                        <a:pt x="652168" y="57786"/>
                        <a:pt x="649256" y="55008"/>
                        <a:pt x="649256" y="51119"/>
                      </a:cubicBezTo>
                      <a:cubicBezTo>
                        <a:pt x="649256" y="46674"/>
                        <a:pt x="652168" y="43896"/>
                        <a:pt x="655564" y="43896"/>
                      </a:cubicBezTo>
                      <a:close/>
                      <a:moveTo>
                        <a:pt x="636155" y="43896"/>
                      </a:moveTo>
                      <a:cubicBezTo>
                        <a:pt x="639551" y="43896"/>
                        <a:pt x="642463" y="46674"/>
                        <a:pt x="642463" y="51119"/>
                      </a:cubicBezTo>
                      <a:cubicBezTo>
                        <a:pt x="642463" y="55008"/>
                        <a:pt x="639551" y="57786"/>
                        <a:pt x="636155" y="57786"/>
                      </a:cubicBezTo>
                      <a:cubicBezTo>
                        <a:pt x="632758" y="57786"/>
                        <a:pt x="629847" y="55008"/>
                        <a:pt x="629847" y="51119"/>
                      </a:cubicBezTo>
                      <a:cubicBezTo>
                        <a:pt x="629847" y="46674"/>
                        <a:pt x="632758" y="43896"/>
                        <a:pt x="636155" y="43896"/>
                      </a:cubicBezTo>
                      <a:close/>
                      <a:moveTo>
                        <a:pt x="617230" y="43896"/>
                      </a:moveTo>
                      <a:cubicBezTo>
                        <a:pt x="620627" y="43896"/>
                        <a:pt x="623538" y="46674"/>
                        <a:pt x="623538" y="51119"/>
                      </a:cubicBezTo>
                      <a:cubicBezTo>
                        <a:pt x="623538" y="55008"/>
                        <a:pt x="620627" y="57786"/>
                        <a:pt x="617230" y="57786"/>
                      </a:cubicBezTo>
                      <a:cubicBezTo>
                        <a:pt x="613833" y="57786"/>
                        <a:pt x="610922" y="55008"/>
                        <a:pt x="610922" y="51119"/>
                      </a:cubicBezTo>
                      <a:cubicBezTo>
                        <a:pt x="610922" y="46674"/>
                        <a:pt x="613833" y="43896"/>
                        <a:pt x="617230" y="43896"/>
                      </a:cubicBezTo>
                      <a:close/>
                      <a:moveTo>
                        <a:pt x="597820" y="43896"/>
                      </a:moveTo>
                      <a:cubicBezTo>
                        <a:pt x="601217" y="43896"/>
                        <a:pt x="604129" y="46674"/>
                        <a:pt x="604129" y="51119"/>
                      </a:cubicBezTo>
                      <a:cubicBezTo>
                        <a:pt x="604129" y="55008"/>
                        <a:pt x="601217" y="57786"/>
                        <a:pt x="597820" y="57786"/>
                      </a:cubicBezTo>
                      <a:cubicBezTo>
                        <a:pt x="594424" y="57786"/>
                        <a:pt x="591998" y="55008"/>
                        <a:pt x="591998" y="51119"/>
                      </a:cubicBezTo>
                      <a:cubicBezTo>
                        <a:pt x="591998" y="46674"/>
                        <a:pt x="594424" y="43896"/>
                        <a:pt x="597820" y="43896"/>
                      </a:cubicBezTo>
                      <a:close/>
                      <a:moveTo>
                        <a:pt x="578896" y="43896"/>
                      </a:moveTo>
                      <a:cubicBezTo>
                        <a:pt x="582293" y="43896"/>
                        <a:pt x="585204" y="46674"/>
                        <a:pt x="585204" y="51119"/>
                      </a:cubicBezTo>
                      <a:cubicBezTo>
                        <a:pt x="585204" y="55008"/>
                        <a:pt x="582293" y="57786"/>
                        <a:pt x="578896" y="57786"/>
                      </a:cubicBezTo>
                      <a:cubicBezTo>
                        <a:pt x="575499" y="57786"/>
                        <a:pt x="572588" y="55008"/>
                        <a:pt x="572588" y="51119"/>
                      </a:cubicBezTo>
                      <a:cubicBezTo>
                        <a:pt x="572588" y="46674"/>
                        <a:pt x="575499" y="43896"/>
                        <a:pt x="578896" y="43896"/>
                      </a:cubicBezTo>
                      <a:close/>
                      <a:moveTo>
                        <a:pt x="559486" y="43896"/>
                      </a:moveTo>
                      <a:cubicBezTo>
                        <a:pt x="563368" y="43896"/>
                        <a:pt x="565794" y="46674"/>
                        <a:pt x="565794" y="51119"/>
                      </a:cubicBezTo>
                      <a:cubicBezTo>
                        <a:pt x="565794" y="55008"/>
                        <a:pt x="563368" y="57786"/>
                        <a:pt x="559486" y="57786"/>
                      </a:cubicBezTo>
                      <a:cubicBezTo>
                        <a:pt x="556089" y="57786"/>
                        <a:pt x="553663" y="55008"/>
                        <a:pt x="553663" y="51119"/>
                      </a:cubicBezTo>
                      <a:cubicBezTo>
                        <a:pt x="553663" y="46674"/>
                        <a:pt x="556089" y="43896"/>
                        <a:pt x="559486" y="43896"/>
                      </a:cubicBezTo>
                      <a:close/>
                      <a:moveTo>
                        <a:pt x="540562" y="43896"/>
                      </a:moveTo>
                      <a:cubicBezTo>
                        <a:pt x="543958" y="43896"/>
                        <a:pt x="546870" y="46674"/>
                        <a:pt x="546870" y="51119"/>
                      </a:cubicBezTo>
                      <a:cubicBezTo>
                        <a:pt x="546870" y="55008"/>
                        <a:pt x="543958" y="57786"/>
                        <a:pt x="540562" y="57786"/>
                      </a:cubicBezTo>
                      <a:cubicBezTo>
                        <a:pt x="537165" y="57786"/>
                        <a:pt x="534254" y="55008"/>
                        <a:pt x="534254" y="51119"/>
                      </a:cubicBezTo>
                      <a:cubicBezTo>
                        <a:pt x="534254" y="46674"/>
                        <a:pt x="537165" y="43896"/>
                        <a:pt x="540562" y="43896"/>
                      </a:cubicBezTo>
                      <a:close/>
                      <a:moveTo>
                        <a:pt x="521637" y="43896"/>
                      </a:moveTo>
                      <a:cubicBezTo>
                        <a:pt x="525034" y="43896"/>
                        <a:pt x="527460" y="46674"/>
                        <a:pt x="527460" y="51119"/>
                      </a:cubicBezTo>
                      <a:cubicBezTo>
                        <a:pt x="527460" y="55008"/>
                        <a:pt x="525034" y="57786"/>
                        <a:pt x="521637" y="57786"/>
                      </a:cubicBezTo>
                      <a:cubicBezTo>
                        <a:pt x="518241" y="57786"/>
                        <a:pt x="515329" y="55008"/>
                        <a:pt x="515329" y="51119"/>
                      </a:cubicBezTo>
                      <a:cubicBezTo>
                        <a:pt x="515329" y="46674"/>
                        <a:pt x="518241" y="43896"/>
                        <a:pt x="521637" y="43896"/>
                      </a:cubicBezTo>
                      <a:close/>
                      <a:moveTo>
                        <a:pt x="502227" y="43896"/>
                      </a:moveTo>
                      <a:cubicBezTo>
                        <a:pt x="505624" y="43896"/>
                        <a:pt x="508536" y="46674"/>
                        <a:pt x="508536" y="51119"/>
                      </a:cubicBezTo>
                      <a:cubicBezTo>
                        <a:pt x="508536" y="55008"/>
                        <a:pt x="505624" y="57786"/>
                        <a:pt x="502227" y="57786"/>
                      </a:cubicBezTo>
                      <a:cubicBezTo>
                        <a:pt x="498831" y="57786"/>
                        <a:pt x="495919" y="55008"/>
                        <a:pt x="495919" y="51119"/>
                      </a:cubicBezTo>
                      <a:cubicBezTo>
                        <a:pt x="495919" y="46674"/>
                        <a:pt x="498831" y="43896"/>
                        <a:pt x="502227" y="43896"/>
                      </a:cubicBezTo>
                      <a:close/>
                      <a:moveTo>
                        <a:pt x="483303" y="43896"/>
                      </a:moveTo>
                      <a:cubicBezTo>
                        <a:pt x="486700" y="43896"/>
                        <a:pt x="489611" y="46674"/>
                        <a:pt x="489611" y="51119"/>
                      </a:cubicBezTo>
                      <a:cubicBezTo>
                        <a:pt x="489611" y="55008"/>
                        <a:pt x="486700" y="57786"/>
                        <a:pt x="483303" y="57786"/>
                      </a:cubicBezTo>
                      <a:cubicBezTo>
                        <a:pt x="479906" y="57786"/>
                        <a:pt x="476995" y="55008"/>
                        <a:pt x="476995" y="51119"/>
                      </a:cubicBezTo>
                      <a:cubicBezTo>
                        <a:pt x="476995" y="46674"/>
                        <a:pt x="479906" y="43896"/>
                        <a:pt x="483303" y="43896"/>
                      </a:cubicBezTo>
                      <a:close/>
                      <a:moveTo>
                        <a:pt x="444969" y="43896"/>
                      </a:moveTo>
                      <a:cubicBezTo>
                        <a:pt x="448365" y="43896"/>
                        <a:pt x="451277" y="46674"/>
                        <a:pt x="451277" y="51119"/>
                      </a:cubicBezTo>
                      <a:cubicBezTo>
                        <a:pt x="451277" y="55008"/>
                        <a:pt x="448365" y="57786"/>
                        <a:pt x="444969" y="57786"/>
                      </a:cubicBezTo>
                      <a:cubicBezTo>
                        <a:pt x="441572" y="57786"/>
                        <a:pt x="438661" y="55008"/>
                        <a:pt x="438661" y="51119"/>
                      </a:cubicBezTo>
                      <a:cubicBezTo>
                        <a:pt x="438661" y="46674"/>
                        <a:pt x="441572" y="43896"/>
                        <a:pt x="444969" y="43896"/>
                      </a:cubicBezTo>
                      <a:close/>
                      <a:moveTo>
                        <a:pt x="426044" y="43896"/>
                      </a:moveTo>
                      <a:cubicBezTo>
                        <a:pt x="429441" y="43896"/>
                        <a:pt x="431867" y="46674"/>
                        <a:pt x="431867" y="51119"/>
                      </a:cubicBezTo>
                      <a:cubicBezTo>
                        <a:pt x="431867" y="55008"/>
                        <a:pt x="429441" y="57786"/>
                        <a:pt x="426044" y="57786"/>
                      </a:cubicBezTo>
                      <a:cubicBezTo>
                        <a:pt x="422162" y="57786"/>
                        <a:pt x="419736" y="55008"/>
                        <a:pt x="419736" y="51119"/>
                      </a:cubicBezTo>
                      <a:cubicBezTo>
                        <a:pt x="419736" y="46674"/>
                        <a:pt x="422162" y="43896"/>
                        <a:pt x="426044" y="43896"/>
                      </a:cubicBezTo>
                      <a:close/>
                      <a:moveTo>
                        <a:pt x="406634" y="43896"/>
                      </a:moveTo>
                      <a:cubicBezTo>
                        <a:pt x="410031" y="43896"/>
                        <a:pt x="412943" y="46674"/>
                        <a:pt x="412943" y="51119"/>
                      </a:cubicBezTo>
                      <a:cubicBezTo>
                        <a:pt x="412943" y="55008"/>
                        <a:pt x="410031" y="57786"/>
                        <a:pt x="406634" y="57786"/>
                      </a:cubicBezTo>
                      <a:cubicBezTo>
                        <a:pt x="403238" y="57786"/>
                        <a:pt x="400326" y="55008"/>
                        <a:pt x="400326" y="51119"/>
                      </a:cubicBezTo>
                      <a:cubicBezTo>
                        <a:pt x="400326" y="46674"/>
                        <a:pt x="403238" y="43896"/>
                        <a:pt x="406634" y="43896"/>
                      </a:cubicBezTo>
                      <a:close/>
                      <a:moveTo>
                        <a:pt x="387710" y="43896"/>
                      </a:moveTo>
                      <a:cubicBezTo>
                        <a:pt x="391107" y="43896"/>
                        <a:pt x="393533" y="46674"/>
                        <a:pt x="393533" y="51119"/>
                      </a:cubicBezTo>
                      <a:cubicBezTo>
                        <a:pt x="393533" y="55008"/>
                        <a:pt x="391107" y="57786"/>
                        <a:pt x="387710" y="57786"/>
                      </a:cubicBezTo>
                      <a:cubicBezTo>
                        <a:pt x="384313" y="57786"/>
                        <a:pt x="381402" y="55008"/>
                        <a:pt x="381402" y="51119"/>
                      </a:cubicBezTo>
                      <a:cubicBezTo>
                        <a:pt x="381402" y="46674"/>
                        <a:pt x="384313" y="43896"/>
                        <a:pt x="387710" y="43896"/>
                      </a:cubicBezTo>
                      <a:close/>
                      <a:moveTo>
                        <a:pt x="368300" y="43896"/>
                      </a:moveTo>
                      <a:cubicBezTo>
                        <a:pt x="371697" y="43896"/>
                        <a:pt x="374608" y="46674"/>
                        <a:pt x="374608" y="51119"/>
                      </a:cubicBezTo>
                      <a:cubicBezTo>
                        <a:pt x="374608" y="55008"/>
                        <a:pt x="371697" y="57786"/>
                        <a:pt x="368300" y="57786"/>
                      </a:cubicBezTo>
                      <a:cubicBezTo>
                        <a:pt x="364903" y="57786"/>
                        <a:pt x="361992" y="55008"/>
                        <a:pt x="361992" y="51119"/>
                      </a:cubicBezTo>
                      <a:cubicBezTo>
                        <a:pt x="361992" y="46674"/>
                        <a:pt x="364903" y="43896"/>
                        <a:pt x="368300" y="43896"/>
                      </a:cubicBezTo>
                      <a:close/>
                      <a:moveTo>
                        <a:pt x="406634" y="23893"/>
                      </a:moveTo>
                      <a:cubicBezTo>
                        <a:pt x="409061" y="23893"/>
                        <a:pt x="411002" y="26115"/>
                        <a:pt x="411002" y="28893"/>
                      </a:cubicBezTo>
                      <a:cubicBezTo>
                        <a:pt x="411002" y="31671"/>
                        <a:pt x="409061" y="33894"/>
                        <a:pt x="406634" y="33894"/>
                      </a:cubicBezTo>
                      <a:cubicBezTo>
                        <a:pt x="404208" y="33894"/>
                        <a:pt x="402267" y="31671"/>
                        <a:pt x="402267" y="28893"/>
                      </a:cubicBezTo>
                      <a:cubicBezTo>
                        <a:pt x="402267" y="26115"/>
                        <a:pt x="404208" y="23893"/>
                        <a:pt x="406634" y="23893"/>
                      </a:cubicBezTo>
                      <a:close/>
                      <a:moveTo>
                        <a:pt x="731748" y="21670"/>
                      </a:moveTo>
                      <a:cubicBezTo>
                        <a:pt x="735144" y="21670"/>
                        <a:pt x="738056" y="25004"/>
                        <a:pt x="738056" y="28893"/>
                      </a:cubicBezTo>
                      <a:cubicBezTo>
                        <a:pt x="738056" y="32783"/>
                        <a:pt x="735144" y="36117"/>
                        <a:pt x="731748" y="36117"/>
                      </a:cubicBezTo>
                      <a:cubicBezTo>
                        <a:pt x="728351" y="36117"/>
                        <a:pt x="725925" y="32783"/>
                        <a:pt x="725925" y="28893"/>
                      </a:cubicBezTo>
                      <a:cubicBezTo>
                        <a:pt x="725925" y="25004"/>
                        <a:pt x="728351" y="21670"/>
                        <a:pt x="731748" y="21670"/>
                      </a:cubicBezTo>
                      <a:close/>
                      <a:moveTo>
                        <a:pt x="712823" y="21670"/>
                      </a:moveTo>
                      <a:cubicBezTo>
                        <a:pt x="716220" y="21670"/>
                        <a:pt x="719131" y="25004"/>
                        <a:pt x="719131" y="28893"/>
                      </a:cubicBezTo>
                      <a:cubicBezTo>
                        <a:pt x="719131" y="32783"/>
                        <a:pt x="716220" y="36117"/>
                        <a:pt x="712823" y="36117"/>
                      </a:cubicBezTo>
                      <a:cubicBezTo>
                        <a:pt x="709427" y="36117"/>
                        <a:pt x="706515" y="32783"/>
                        <a:pt x="706515" y="28893"/>
                      </a:cubicBezTo>
                      <a:cubicBezTo>
                        <a:pt x="706515" y="25004"/>
                        <a:pt x="709427" y="21670"/>
                        <a:pt x="712823" y="21670"/>
                      </a:cubicBezTo>
                      <a:close/>
                      <a:moveTo>
                        <a:pt x="693413" y="21670"/>
                      </a:moveTo>
                      <a:cubicBezTo>
                        <a:pt x="697295" y="21670"/>
                        <a:pt x="699722" y="25004"/>
                        <a:pt x="699722" y="28893"/>
                      </a:cubicBezTo>
                      <a:cubicBezTo>
                        <a:pt x="699722" y="32783"/>
                        <a:pt x="697295" y="36117"/>
                        <a:pt x="693413" y="36117"/>
                      </a:cubicBezTo>
                      <a:cubicBezTo>
                        <a:pt x="690017" y="36117"/>
                        <a:pt x="687591" y="32783"/>
                        <a:pt x="687591" y="28893"/>
                      </a:cubicBezTo>
                      <a:cubicBezTo>
                        <a:pt x="687591" y="25004"/>
                        <a:pt x="690017" y="21670"/>
                        <a:pt x="693413" y="21670"/>
                      </a:cubicBezTo>
                      <a:close/>
                      <a:moveTo>
                        <a:pt x="674489" y="21670"/>
                      </a:moveTo>
                      <a:cubicBezTo>
                        <a:pt x="677886" y="21670"/>
                        <a:pt x="680797" y="25004"/>
                        <a:pt x="680797" y="28893"/>
                      </a:cubicBezTo>
                      <a:cubicBezTo>
                        <a:pt x="680797" y="32783"/>
                        <a:pt x="677886" y="36117"/>
                        <a:pt x="674489" y="36117"/>
                      </a:cubicBezTo>
                      <a:cubicBezTo>
                        <a:pt x="671092" y="36117"/>
                        <a:pt x="668181" y="32783"/>
                        <a:pt x="668181" y="28893"/>
                      </a:cubicBezTo>
                      <a:cubicBezTo>
                        <a:pt x="668181" y="25004"/>
                        <a:pt x="671092" y="21670"/>
                        <a:pt x="674489" y="21670"/>
                      </a:cubicBezTo>
                      <a:close/>
                      <a:moveTo>
                        <a:pt x="655564" y="21670"/>
                      </a:moveTo>
                      <a:cubicBezTo>
                        <a:pt x="658961" y="21670"/>
                        <a:pt x="661387" y="25004"/>
                        <a:pt x="661387" y="28893"/>
                      </a:cubicBezTo>
                      <a:cubicBezTo>
                        <a:pt x="661387" y="32783"/>
                        <a:pt x="658961" y="36117"/>
                        <a:pt x="655564" y="36117"/>
                      </a:cubicBezTo>
                      <a:cubicBezTo>
                        <a:pt x="652168" y="36117"/>
                        <a:pt x="649256" y="32783"/>
                        <a:pt x="649256" y="28893"/>
                      </a:cubicBezTo>
                      <a:cubicBezTo>
                        <a:pt x="649256" y="25004"/>
                        <a:pt x="652168" y="21670"/>
                        <a:pt x="655564" y="21670"/>
                      </a:cubicBezTo>
                      <a:close/>
                      <a:moveTo>
                        <a:pt x="636155" y="21670"/>
                      </a:moveTo>
                      <a:cubicBezTo>
                        <a:pt x="639551" y="21670"/>
                        <a:pt x="642463" y="25004"/>
                        <a:pt x="642463" y="28893"/>
                      </a:cubicBezTo>
                      <a:cubicBezTo>
                        <a:pt x="642463" y="32783"/>
                        <a:pt x="639551" y="36117"/>
                        <a:pt x="636155" y="36117"/>
                      </a:cubicBezTo>
                      <a:cubicBezTo>
                        <a:pt x="632758" y="36117"/>
                        <a:pt x="629847" y="32783"/>
                        <a:pt x="629847" y="28893"/>
                      </a:cubicBezTo>
                      <a:cubicBezTo>
                        <a:pt x="629847" y="25004"/>
                        <a:pt x="632758" y="21670"/>
                        <a:pt x="636155" y="21670"/>
                      </a:cubicBezTo>
                      <a:close/>
                      <a:moveTo>
                        <a:pt x="617230" y="21670"/>
                      </a:moveTo>
                      <a:cubicBezTo>
                        <a:pt x="620627" y="21670"/>
                        <a:pt x="623538" y="25004"/>
                        <a:pt x="623538" y="28893"/>
                      </a:cubicBezTo>
                      <a:cubicBezTo>
                        <a:pt x="623538" y="32783"/>
                        <a:pt x="620627" y="36117"/>
                        <a:pt x="617230" y="36117"/>
                      </a:cubicBezTo>
                      <a:cubicBezTo>
                        <a:pt x="613833" y="36117"/>
                        <a:pt x="610922" y="32783"/>
                        <a:pt x="610922" y="28893"/>
                      </a:cubicBezTo>
                      <a:cubicBezTo>
                        <a:pt x="610922" y="25004"/>
                        <a:pt x="613833" y="21670"/>
                        <a:pt x="617230" y="21670"/>
                      </a:cubicBezTo>
                      <a:close/>
                      <a:moveTo>
                        <a:pt x="597820" y="21670"/>
                      </a:moveTo>
                      <a:cubicBezTo>
                        <a:pt x="601217" y="21670"/>
                        <a:pt x="604129" y="25004"/>
                        <a:pt x="604129" y="28893"/>
                      </a:cubicBezTo>
                      <a:cubicBezTo>
                        <a:pt x="604129" y="32783"/>
                        <a:pt x="601217" y="36117"/>
                        <a:pt x="597820" y="36117"/>
                      </a:cubicBezTo>
                      <a:cubicBezTo>
                        <a:pt x="594424" y="36117"/>
                        <a:pt x="591998" y="32783"/>
                        <a:pt x="591998" y="28893"/>
                      </a:cubicBezTo>
                      <a:cubicBezTo>
                        <a:pt x="591998" y="25004"/>
                        <a:pt x="594424" y="21670"/>
                        <a:pt x="597820" y="21670"/>
                      </a:cubicBezTo>
                      <a:close/>
                      <a:moveTo>
                        <a:pt x="578896" y="21670"/>
                      </a:moveTo>
                      <a:cubicBezTo>
                        <a:pt x="582293" y="21670"/>
                        <a:pt x="585204" y="25004"/>
                        <a:pt x="585204" y="28893"/>
                      </a:cubicBezTo>
                      <a:cubicBezTo>
                        <a:pt x="585204" y="32783"/>
                        <a:pt x="582293" y="36117"/>
                        <a:pt x="578896" y="36117"/>
                      </a:cubicBezTo>
                      <a:cubicBezTo>
                        <a:pt x="575499" y="36117"/>
                        <a:pt x="572588" y="32783"/>
                        <a:pt x="572588" y="28893"/>
                      </a:cubicBezTo>
                      <a:cubicBezTo>
                        <a:pt x="572588" y="25004"/>
                        <a:pt x="575499" y="21670"/>
                        <a:pt x="578896" y="21670"/>
                      </a:cubicBezTo>
                      <a:close/>
                      <a:moveTo>
                        <a:pt x="559486" y="21670"/>
                      </a:moveTo>
                      <a:cubicBezTo>
                        <a:pt x="563368" y="21670"/>
                        <a:pt x="565794" y="25004"/>
                        <a:pt x="565794" y="28893"/>
                      </a:cubicBezTo>
                      <a:cubicBezTo>
                        <a:pt x="565794" y="32783"/>
                        <a:pt x="563368" y="36117"/>
                        <a:pt x="559486" y="36117"/>
                      </a:cubicBezTo>
                      <a:cubicBezTo>
                        <a:pt x="556089" y="36117"/>
                        <a:pt x="553663" y="32783"/>
                        <a:pt x="553663" y="28893"/>
                      </a:cubicBezTo>
                      <a:cubicBezTo>
                        <a:pt x="553663" y="25004"/>
                        <a:pt x="556089" y="21670"/>
                        <a:pt x="559486" y="21670"/>
                      </a:cubicBezTo>
                      <a:close/>
                      <a:moveTo>
                        <a:pt x="540562" y="21670"/>
                      </a:moveTo>
                      <a:cubicBezTo>
                        <a:pt x="543958" y="21670"/>
                        <a:pt x="546870" y="25004"/>
                        <a:pt x="546870" y="28893"/>
                      </a:cubicBezTo>
                      <a:cubicBezTo>
                        <a:pt x="546870" y="32783"/>
                        <a:pt x="543958" y="36117"/>
                        <a:pt x="540562" y="36117"/>
                      </a:cubicBezTo>
                      <a:cubicBezTo>
                        <a:pt x="537165" y="36117"/>
                        <a:pt x="534254" y="32783"/>
                        <a:pt x="534254" y="28893"/>
                      </a:cubicBezTo>
                      <a:cubicBezTo>
                        <a:pt x="534254" y="25004"/>
                        <a:pt x="537165" y="21670"/>
                        <a:pt x="540562" y="21670"/>
                      </a:cubicBezTo>
                      <a:close/>
                      <a:moveTo>
                        <a:pt x="521637" y="21670"/>
                      </a:moveTo>
                      <a:cubicBezTo>
                        <a:pt x="525034" y="21670"/>
                        <a:pt x="527460" y="25004"/>
                        <a:pt x="527460" y="28893"/>
                      </a:cubicBezTo>
                      <a:cubicBezTo>
                        <a:pt x="527460" y="32783"/>
                        <a:pt x="525034" y="36117"/>
                        <a:pt x="521637" y="36117"/>
                      </a:cubicBezTo>
                      <a:cubicBezTo>
                        <a:pt x="518241" y="36117"/>
                        <a:pt x="515329" y="32783"/>
                        <a:pt x="515329" y="28893"/>
                      </a:cubicBezTo>
                      <a:cubicBezTo>
                        <a:pt x="515329" y="25004"/>
                        <a:pt x="518241" y="21670"/>
                        <a:pt x="521637" y="21670"/>
                      </a:cubicBezTo>
                      <a:close/>
                      <a:moveTo>
                        <a:pt x="502227" y="21670"/>
                      </a:moveTo>
                      <a:cubicBezTo>
                        <a:pt x="505624" y="21670"/>
                        <a:pt x="508536" y="25004"/>
                        <a:pt x="508536" y="28893"/>
                      </a:cubicBezTo>
                      <a:cubicBezTo>
                        <a:pt x="508536" y="32783"/>
                        <a:pt x="505624" y="36117"/>
                        <a:pt x="502227" y="36117"/>
                      </a:cubicBezTo>
                      <a:cubicBezTo>
                        <a:pt x="498831" y="36117"/>
                        <a:pt x="495919" y="32783"/>
                        <a:pt x="495919" y="28893"/>
                      </a:cubicBezTo>
                      <a:cubicBezTo>
                        <a:pt x="495919" y="25004"/>
                        <a:pt x="498831" y="21670"/>
                        <a:pt x="502227" y="21670"/>
                      </a:cubicBezTo>
                      <a:close/>
                      <a:moveTo>
                        <a:pt x="463893" y="21670"/>
                      </a:moveTo>
                      <a:cubicBezTo>
                        <a:pt x="467290" y="21670"/>
                        <a:pt x="470201" y="25004"/>
                        <a:pt x="470201" y="28893"/>
                      </a:cubicBezTo>
                      <a:cubicBezTo>
                        <a:pt x="470201" y="32783"/>
                        <a:pt x="467290" y="36117"/>
                        <a:pt x="463893" y="36117"/>
                      </a:cubicBezTo>
                      <a:cubicBezTo>
                        <a:pt x="460497" y="36117"/>
                        <a:pt x="458070" y="32783"/>
                        <a:pt x="458070" y="28893"/>
                      </a:cubicBezTo>
                      <a:cubicBezTo>
                        <a:pt x="458070" y="25004"/>
                        <a:pt x="460497" y="21670"/>
                        <a:pt x="463893" y="21670"/>
                      </a:cubicBezTo>
                      <a:close/>
                      <a:moveTo>
                        <a:pt x="444969" y="21670"/>
                      </a:moveTo>
                      <a:cubicBezTo>
                        <a:pt x="448365" y="21670"/>
                        <a:pt x="451277" y="25004"/>
                        <a:pt x="451277" y="28893"/>
                      </a:cubicBezTo>
                      <a:cubicBezTo>
                        <a:pt x="451277" y="32783"/>
                        <a:pt x="448365" y="36117"/>
                        <a:pt x="444969" y="36117"/>
                      </a:cubicBezTo>
                      <a:cubicBezTo>
                        <a:pt x="441572" y="36117"/>
                        <a:pt x="438661" y="32783"/>
                        <a:pt x="438661" y="28893"/>
                      </a:cubicBezTo>
                      <a:cubicBezTo>
                        <a:pt x="438661" y="25004"/>
                        <a:pt x="441572" y="21670"/>
                        <a:pt x="444969" y="21670"/>
                      </a:cubicBezTo>
                      <a:close/>
                      <a:moveTo>
                        <a:pt x="368300" y="21670"/>
                      </a:moveTo>
                      <a:cubicBezTo>
                        <a:pt x="371697" y="21670"/>
                        <a:pt x="374608" y="25004"/>
                        <a:pt x="374608" y="28893"/>
                      </a:cubicBezTo>
                      <a:cubicBezTo>
                        <a:pt x="374608" y="32783"/>
                        <a:pt x="371697" y="36117"/>
                        <a:pt x="368300" y="36117"/>
                      </a:cubicBezTo>
                      <a:cubicBezTo>
                        <a:pt x="364903" y="36117"/>
                        <a:pt x="361992" y="32783"/>
                        <a:pt x="361992" y="28893"/>
                      </a:cubicBezTo>
                      <a:cubicBezTo>
                        <a:pt x="361992" y="25004"/>
                        <a:pt x="364903" y="21670"/>
                        <a:pt x="368300" y="21670"/>
                      </a:cubicBezTo>
                      <a:close/>
                      <a:moveTo>
                        <a:pt x="693413" y="2778"/>
                      </a:moveTo>
                      <a:cubicBezTo>
                        <a:pt x="695840" y="2778"/>
                        <a:pt x="697295" y="5001"/>
                        <a:pt x="697295" y="7223"/>
                      </a:cubicBezTo>
                      <a:cubicBezTo>
                        <a:pt x="697295" y="9446"/>
                        <a:pt x="695840" y="11113"/>
                        <a:pt x="693413" y="11113"/>
                      </a:cubicBezTo>
                      <a:cubicBezTo>
                        <a:pt x="691472" y="11113"/>
                        <a:pt x="690017" y="9446"/>
                        <a:pt x="690017" y="7223"/>
                      </a:cubicBezTo>
                      <a:cubicBezTo>
                        <a:pt x="690017" y="5001"/>
                        <a:pt x="691472" y="2778"/>
                        <a:pt x="693413" y="2778"/>
                      </a:cubicBezTo>
                      <a:close/>
                      <a:moveTo>
                        <a:pt x="674489" y="0"/>
                      </a:moveTo>
                      <a:cubicBezTo>
                        <a:pt x="677886" y="0"/>
                        <a:pt x="680797" y="3334"/>
                        <a:pt x="680797" y="7223"/>
                      </a:cubicBezTo>
                      <a:cubicBezTo>
                        <a:pt x="680797" y="11113"/>
                        <a:pt x="677886" y="13891"/>
                        <a:pt x="674489" y="13891"/>
                      </a:cubicBezTo>
                      <a:cubicBezTo>
                        <a:pt x="671092" y="13891"/>
                        <a:pt x="668181" y="11113"/>
                        <a:pt x="668181" y="7223"/>
                      </a:cubicBezTo>
                      <a:cubicBezTo>
                        <a:pt x="668181" y="3334"/>
                        <a:pt x="671092" y="0"/>
                        <a:pt x="674489" y="0"/>
                      </a:cubicBezTo>
                      <a:close/>
                      <a:moveTo>
                        <a:pt x="655564" y="0"/>
                      </a:moveTo>
                      <a:cubicBezTo>
                        <a:pt x="658961" y="0"/>
                        <a:pt x="661387" y="3334"/>
                        <a:pt x="661387" y="7223"/>
                      </a:cubicBezTo>
                      <a:cubicBezTo>
                        <a:pt x="661387" y="11113"/>
                        <a:pt x="658961" y="13891"/>
                        <a:pt x="655564" y="13891"/>
                      </a:cubicBezTo>
                      <a:cubicBezTo>
                        <a:pt x="652168" y="13891"/>
                        <a:pt x="649256" y="11113"/>
                        <a:pt x="649256" y="7223"/>
                      </a:cubicBezTo>
                      <a:cubicBezTo>
                        <a:pt x="649256" y="3334"/>
                        <a:pt x="652168" y="0"/>
                        <a:pt x="655564" y="0"/>
                      </a:cubicBezTo>
                      <a:close/>
                      <a:moveTo>
                        <a:pt x="636155" y="0"/>
                      </a:moveTo>
                      <a:cubicBezTo>
                        <a:pt x="639551" y="0"/>
                        <a:pt x="642463" y="3334"/>
                        <a:pt x="642463" y="7223"/>
                      </a:cubicBezTo>
                      <a:cubicBezTo>
                        <a:pt x="642463" y="11113"/>
                        <a:pt x="639551" y="13891"/>
                        <a:pt x="636155" y="13891"/>
                      </a:cubicBezTo>
                      <a:cubicBezTo>
                        <a:pt x="632758" y="13891"/>
                        <a:pt x="629847" y="11113"/>
                        <a:pt x="629847" y="7223"/>
                      </a:cubicBezTo>
                      <a:cubicBezTo>
                        <a:pt x="629847" y="3334"/>
                        <a:pt x="632758" y="0"/>
                        <a:pt x="636155" y="0"/>
                      </a:cubicBezTo>
                      <a:close/>
                      <a:moveTo>
                        <a:pt x="617230" y="0"/>
                      </a:moveTo>
                      <a:cubicBezTo>
                        <a:pt x="620627" y="0"/>
                        <a:pt x="623538" y="3334"/>
                        <a:pt x="623538" y="7223"/>
                      </a:cubicBezTo>
                      <a:cubicBezTo>
                        <a:pt x="623538" y="11113"/>
                        <a:pt x="620627" y="13891"/>
                        <a:pt x="617230" y="13891"/>
                      </a:cubicBezTo>
                      <a:cubicBezTo>
                        <a:pt x="613833" y="13891"/>
                        <a:pt x="610922" y="11113"/>
                        <a:pt x="610922" y="7223"/>
                      </a:cubicBezTo>
                      <a:cubicBezTo>
                        <a:pt x="610922" y="3334"/>
                        <a:pt x="613833" y="0"/>
                        <a:pt x="617230" y="0"/>
                      </a:cubicBezTo>
                      <a:close/>
                      <a:moveTo>
                        <a:pt x="578896" y="0"/>
                      </a:moveTo>
                      <a:cubicBezTo>
                        <a:pt x="582293" y="0"/>
                        <a:pt x="585204" y="3334"/>
                        <a:pt x="585204" y="7223"/>
                      </a:cubicBezTo>
                      <a:cubicBezTo>
                        <a:pt x="585204" y="11113"/>
                        <a:pt x="582293" y="13891"/>
                        <a:pt x="578896" y="13891"/>
                      </a:cubicBezTo>
                      <a:cubicBezTo>
                        <a:pt x="575499" y="13891"/>
                        <a:pt x="572588" y="11113"/>
                        <a:pt x="572588" y="7223"/>
                      </a:cubicBezTo>
                      <a:cubicBezTo>
                        <a:pt x="572588" y="3334"/>
                        <a:pt x="575499" y="0"/>
                        <a:pt x="578896" y="0"/>
                      </a:cubicBezTo>
                      <a:close/>
                      <a:moveTo>
                        <a:pt x="540562" y="0"/>
                      </a:moveTo>
                      <a:cubicBezTo>
                        <a:pt x="543958" y="0"/>
                        <a:pt x="546870" y="3334"/>
                        <a:pt x="546870" y="7223"/>
                      </a:cubicBezTo>
                      <a:cubicBezTo>
                        <a:pt x="546870" y="11113"/>
                        <a:pt x="543958" y="13891"/>
                        <a:pt x="540562" y="13891"/>
                      </a:cubicBezTo>
                      <a:cubicBezTo>
                        <a:pt x="537165" y="13891"/>
                        <a:pt x="534254" y="11113"/>
                        <a:pt x="534254" y="7223"/>
                      </a:cubicBezTo>
                      <a:cubicBezTo>
                        <a:pt x="534254" y="3334"/>
                        <a:pt x="537165" y="0"/>
                        <a:pt x="540562" y="0"/>
                      </a:cubicBezTo>
                      <a:close/>
                      <a:moveTo>
                        <a:pt x="502227" y="0"/>
                      </a:moveTo>
                      <a:cubicBezTo>
                        <a:pt x="505624" y="0"/>
                        <a:pt x="508536" y="3334"/>
                        <a:pt x="508536" y="7223"/>
                      </a:cubicBezTo>
                      <a:cubicBezTo>
                        <a:pt x="508536" y="11113"/>
                        <a:pt x="505624" y="13891"/>
                        <a:pt x="502227" y="13891"/>
                      </a:cubicBezTo>
                      <a:cubicBezTo>
                        <a:pt x="498831" y="13891"/>
                        <a:pt x="495919" y="11113"/>
                        <a:pt x="495919" y="7223"/>
                      </a:cubicBezTo>
                      <a:cubicBezTo>
                        <a:pt x="495919" y="3334"/>
                        <a:pt x="498831" y="0"/>
                        <a:pt x="502227" y="0"/>
                      </a:cubicBezTo>
                      <a:close/>
                      <a:moveTo>
                        <a:pt x="483303" y="0"/>
                      </a:moveTo>
                      <a:cubicBezTo>
                        <a:pt x="486700" y="0"/>
                        <a:pt x="489611" y="3334"/>
                        <a:pt x="489611" y="7223"/>
                      </a:cubicBezTo>
                      <a:cubicBezTo>
                        <a:pt x="489611" y="11113"/>
                        <a:pt x="486700" y="13891"/>
                        <a:pt x="483303" y="13891"/>
                      </a:cubicBezTo>
                      <a:cubicBezTo>
                        <a:pt x="479906" y="13891"/>
                        <a:pt x="476995" y="11113"/>
                        <a:pt x="476995" y="7223"/>
                      </a:cubicBezTo>
                      <a:cubicBezTo>
                        <a:pt x="476995" y="3334"/>
                        <a:pt x="479906" y="0"/>
                        <a:pt x="483303" y="0"/>
                      </a:cubicBezTo>
                      <a:close/>
                      <a:moveTo>
                        <a:pt x="463893" y="0"/>
                      </a:moveTo>
                      <a:cubicBezTo>
                        <a:pt x="467290" y="0"/>
                        <a:pt x="470201" y="3334"/>
                        <a:pt x="470201" y="7223"/>
                      </a:cubicBezTo>
                      <a:cubicBezTo>
                        <a:pt x="470201" y="11113"/>
                        <a:pt x="467290" y="13891"/>
                        <a:pt x="463893" y="13891"/>
                      </a:cubicBezTo>
                      <a:cubicBezTo>
                        <a:pt x="460497" y="13891"/>
                        <a:pt x="458070" y="11113"/>
                        <a:pt x="458070" y="7223"/>
                      </a:cubicBezTo>
                      <a:cubicBezTo>
                        <a:pt x="458070" y="3334"/>
                        <a:pt x="460497" y="0"/>
                        <a:pt x="463893" y="0"/>
                      </a:cubicBezTo>
                      <a:close/>
                      <a:moveTo>
                        <a:pt x="444969" y="0"/>
                      </a:moveTo>
                      <a:cubicBezTo>
                        <a:pt x="448365" y="0"/>
                        <a:pt x="451277" y="3334"/>
                        <a:pt x="451277" y="7223"/>
                      </a:cubicBezTo>
                      <a:cubicBezTo>
                        <a:pt x="451277" y="11113"/>
                        <a:pt x="448365" y="13891"/>
                        <a:pt x="444969" y="13891"/>
                      </a:cubicBezTo>
                      <a:cubicBezTo>
                        <a:pt x="441572" y="13891"/>
                        <a:pt x="438661" y="11113"/>
                        <a:pt x="438661" y="7223"/>
                      </a:cubicBezTo>
                      <a:cubicBezTo>
                        <a:pt x="438661" y="3334"/>
                        <a:pt x="441572" y="0"/>
                        <a:pt x="444969" y="0"/>
                      </a:cubicBezTo>
                      <a:close/>
                      <a:moveTo>
                        <a:pt x="426044" y="0"/>
                      </a:moveTo>
                      <a:cubicBezTo>
                        <a:pt x="429441" y="0"/>
                        <a:pt x="431867" y="3334"/>
                        <a:pt x="431867" y="7223"/>
                      </a:cubicBezTo>
                      <a:cubicBezTo>
                        <a:pt x="431867" y="11113"/>
                        <a:pt x="429441" y="13891"/>
                        <a:pt x="426044" y="13891"/>
                      </a:cubicBezTo>
                      <a:cubicBezTo>
                        <a:pt x="422162" y="13891"/>
                        <a:pt x="419736" y="11113"/>
                        <a:pt x="419736" y="7223"/>
                      </a:cubicBezTo>
                      <a:cubicBezTo>
                        <a:pt x="419736" y="3334"/>
                        <a:pt x="422162" y="0"/>
                        <a:pt x="426044" y="0"/>
                      </a:cubicBezTo>
                      <a:close/>
                      <a:moveTo>
                        <a:pt x="406634" y="0"/>
                      </a:moveTo>
                      <a:cubicBezTo>
                        <a:pt x="410031" y="0"/>
                        <a:pt x="412943" y="3334"/>
                        <a:pt x="412943" y="7223"/>
                      </a:cubicBezTo>
                      <a:cubicBezTo>
                        <a:pt x="412943" y="11113"/>
                        <a:pt x="410031" y="13891"/>
                        <a:pt x="406634" y="13891"/>
                      </a:cubicBezTo>
                      <a:cubicBezTo>
                        <a:pt x="403238" y="13891"/>
                        <a:pt x="400326" y="11113"/>
                        <a:pt x="400326" y="7223"/>
                      </a:cubicBezTo>
                      <a:cubicBezTo>
                        <a:pt x="400326" y="3334"/>
                        <a:pt x="403238" y="0"/>
                        <a:pt x="406634" y="0"/>
                      </a:cubicBezTo>
                      <a:close/>
                    </a:path>
                  </a:pathLst>
                </a:custGeom>
                <a:solidFill>
                  <a:srgbClr val="CADEEE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5" name="TextBox 42"/>
              <p:cNvSpPr txBox="1"/>
              <p:nvPr/>
            </p:nvSpPr>
            <p:spPr>
              <a:xfrm>
                <a:off x="1352250" y="3744083"/>
                <a:ext cx="16401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2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algn="ctr"/>
                <a:r>
                  <a:rPr lang="zh-CN" altLang="en-US" sz="2400" b="0" dirty="0">
                    <a:latin typeface="字魂35号-经典雅黑" panose="00000500000000000000" pitchFamily="2" charset="-122"/>
                    <a:ea typeface="字魂35号-经典雅黑" panose="00000500000000000000" pitchFamily="2" charset="-122"/>
                  </a:rPr>
                  <a:t>添加标题</a:t>
                </a:r>
                <a:endParaRPr lang="zh-CN" altLang="en-US" sz="2400" b="0" dirty="0">
                  <a:latin typeface="字魂35号-经典雅黑" panose="00000500000000000000" pitchFamily="2" charset="-122"/>
                  <a:ea typeface="字魂35号-经典雅黑" panose="00000500000000000000" pitchFamily="2" charset="-122"/>
                </a:endParaRPr>
              </a:p>
            </p:txBody>
          </p:sp>
        </p:grpSp>
        <p:sp>
          <p:nvSpPr>
            <p:cNvPr id="80" name="checkmark_44126"/>
            <p:cNvSpPr>
              <a:spLocks noChangeAspect="1"/>
            </p:cNvSpPr>
            <p:nvPr/>
          </p:nvSpPr>
          <p:spPr bwMode="auto">
            <a:xfrm>
              <a:off x="1708292" y="3126135"/>
              <a:ext cx="525622" cy="433034"/>
            </a:xfrm>
            <a:custGeom>
              <a:avLst/>
              <a:gdLst>
                <a:gd name="T0" fmla="*/ 5991 w 7318"/>
                <a:gd name="T1" fmla="*/ 0 h 6039"/>
                <a:gd name="T2" fmla="*/ 2606 w 7318"/>
                <a:gd name="T3" fmla="*/ 3385 h 6039"/>
                <a:gd name="T4" fmla="*/ 1327 w 7318"/>
                <a:gd name="T5" fmla="*/ 2106 h 6039"/>
                <a:gd name="T6" fmla="*/ 0 w 7318"/>
                <a:gd name="T7" fmla="*/ 3433 h 6039"/>
                <a:gd name="T8" fmla="*/ 1279 w 7318"/>
                <a:gd name="T9" fmla="*/ 4712 h 6039"/>
                <a:gd name="T10" fmla="*/ 2606 w 7318"/>
                <a:gd name="T11" fmla="*/ 6039 h 6039"/>
                <a:gd name="T12" fmla="*/ 3933 w 7318"/>
                <a:gd name="T13" fmla="*/ 4712 h 6039"/>
                <a:gd name="T14" fmla="*/ 7318 w 7318"/>
                <a:gd name="T15" fmla="*/ 1327 h 6039"/>
                <a:gd name="T16" fmla="*/ 5991 w 7318"/>
                <a:gd name="T17" fmla="*/ 0 h 6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18" h="6039">
                  <a:moveTo>
                    <a:pt x="5991" y="0"/>
                  </a:moveTo>
                  <a:lnTo>
                    <a:pt x="2606" y="3385"/>
                  </a:lnTo>
                  <a:lnTo>
                    <a:pt x="1327" y="2106"/>
                  </a:lnTo>
                  <a:lnTo>
                    <a:pt x="0" y="3433"/>
                  </a:lnTo>
                  <a:lnTo>
                    <a:pt x="1279" y="4712"/>
                  </a:lnTo>
                  <a:lnTo>
                    <a:pt x="2606" y="6039"/>
                  </a:lnTo>
                  <a:lnTo>
                    <a:pt x="3933" y="4712"/>
                  </a:lnTo>
                  <a:lnTo>
                    <a:pt x="7318" y="1327"/>
                  </a:lnTo>
                  <a:lnTo>
                    <a:pt x="599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grpSp>
        <p:nvGrpSpPr>
          <p:cNvPr id="22" name="组合 21"/>
          <p:cNvGrpSpPr/>
          <p:nvPr/>
        </p:nvGrpSpPr>
        <p:grpSpPr>
          <a:xfrm>
            <a:off x="6538242" y="2821454"/>
            <a:ext cx="1696431" cy="1696431"/>
            <a:chOff x="6538242" y="2821454"/>
            <a:chExt cx="1696431" cy="1696431"/>
          </a:xfrm>
        </p:grpSpPr>
        <p:grpSp>
          <p:nvGrpSpPr>
            <p:cNvPr id="68" name="组合 67"/>
            <p:cNvGrpSpPr/>
            <p:nvPr/>
          </p:nvGrpSpPr>
          <p:grpSpPr>
            <a:xfrm>
              <a:off x="6538242" y="2821454"/>
              <a:ext cx="1696431" cy="1696431"/>
              <a:chOff x="1324099" y="2821454"/>
              <a:chExt cx="1696431" cy="1696431"/>
            </a:xfrm>
          </p:grpSpPr>
          <p:grpSp>
            <p:nvGrpSpPr>
              <p:cNvPr id="71" name="组合 70"/>
              <p:cNvGrpSpPr/>
              <p:nvPr/>
            </p:nvGrpSpPr>
            <p:grpSpPr>
              <a:xfrm>
                <a:off x="1324099" y="2821454"/>
                <a:ext cx="1696431" cy="1696431"/>
                <a:chOff x="4324917" y="1916565"/>
                <a:chExt cx="1375478" cy="1375478"/>
              </a:xfrm>
            </p:grpSpPr>
            <p:sp>
              <p:nvSpPr>
                <p:cNvPr id="73" name="椭圆 72"/>
                <p:cNvSpPr/>
                <p:nvPr/>
              </p:nvSpPr>
              <p:spPr>
                <a:xfrm>
                  <a:off x="4324917" y="1916565"/>
                  <a:ext cx="1375478" cy="1375478"/>
                </a:xfrm>
                <a:prstGeom prst="ellipse">
                  <a:avLst/>
                </a:prstGeom>
                <a:solidFill>
                  <a:srgbClr val="035C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任意多边形: 形状 73"/>
                <p:cNvSpPr/>
                <p:nvPr/>
              </p:nvSpPr>
              <p:spPr>
                <a:xfrm>
                  <a:off x="4491138" y="2210406"/>
                  <a:ext cx="1209257" cy="977923"/>
                </a:xfrm>
                <a:custGeom>
                  <a:avLst/>
                  <a:gdLst>
                    <a:gd name="connsiteX0" fmla="*/ 483303 w 1209257"/>
                    <a:gd name="connsiteY0" fmla="*/ 964032 h 977923"/>
                    <a:gd name="connsiteX1" fmla="*/ 489611 w 1209257"/>
                    <a:gd name="connsiteY1" fmla="*/ 970700 h 977923"/>
                    <a:gd name="connsiteX2" fmla="*/ 483303 w 1209257"/>
                    <a:gd name="connsiteY2" fmla="*/ 977923 h 977923"/>
                    <a:gd name="connsiteX3" fmla="*/ 476995 w 1209257"/>
                    <a:gd name="connsiteY3" fmla="*/ 970700 h 977923"/>
                    <a:gd name="connsiteX4" fmla="*/ 483303 w 1209257"/>
                    <a:gd name="connsiteY4" fmla="*/ 964032 h 977923"/>
                    <a:gd name="connsiteX5" fmla="*/ 483303 w 1209257"/>
                    <a:gd name="connsiteY5" fmla="*/ 942918 h 977923"/>
                    <a:gd name="connsiteX6" fmla="*/ 488641 w 1209257"/>
                    <a:gd name="connsiteY6" fmla="*/ 949030 h 977923"/>
                    <a:gd name="connsiteX7" fmla="*/ 483303 w 1209257"/>
                    <a:gd name="connsiteY7" fmla="*/ 955142 h 977923"/>
                    <a:gd name="connsiteX8" fmla="*/ 477965 w 1209257"/>
                    <a:gd name="connsiteY8" fmla="*/ 949030 h 977923"/>
                    <a:gd name="connsiteX9" fmla="*/ 483303 w 1209257"/>
                    <a:gd name="connsiteY9" fmla="*/ 942918 h 977923"/>
                    <a:gd name="connsiteX10" fmla="*/ 463893 w 1209257"/>
                    <a:gd name="connsiteY10" fmla="*/ 942362 h 977923"/>
                    <a:gd name="connsiteX11" fmla="*/ 469716 w 1209257"/>
                    <a:gd name="connsiteY11" fmla="*/ 949030 h 977923"/>
                    <a:gd name="connsiteX12" fmla="*/ 463893 w 1209257"/>
                    <a:gd name="connsiteY12" fmla="*/ 955142 h 977923"/>
                    <a:gd name="connsiteX13" fmla="*/ 458556 w 1209257"/>
                    <a:gd name="connsiteY13" fmla="*/ 949030 h 977923"/>
                    <a:gd name="connsiteX14" fmla="*/ 463893 w 1209257"/>
                    <a:gd name="connsiteY14" fmla="*/ 942362 h 977923"/>
                    <a:gd name="connsiteX15" fmla="*/ 483303 w 1209257"/>
                    <a:gd name="connsiteY15" fmla="*/ 920137 h 977923"/>
                    <a:gd name="connsiteX16" fmla="*/ 489611 w 1209257"/>
                    <a:gd name="connsiteY16" fmla="*/ 926804 h 977923"/>
                    <a:gd name="connsiteX17" fmla="*/ 483303 w 1209257"/>
                    <a:gd name="connsiteY17" fmla="*/ 934028 h 977923"/>
                    <a:gd name="connsiteX18" fmla="*/ 476995 w 1209257"/>
                    <a:gd name="connsiteY18" fmla="*/ 926804 h 977923"/>
                    <a:gd name="connsiteX19" fmla="*/ 483303 w 1209257"/>
                    <a:gd name="connsiteY19" fmla="*/ 920137 h 977923"/>
                    <a:gd name="connsiteX20" fmla="*/ 463893 w 1209257"/>
                    <a:gd name="connsiteY20" fmla="*/ 920137 h 977923"/>
                    <a:gd name="connsiteX21" fmla="*/ 470201 w 1209257"/>
                    <a:gd name="connsiteY21" fmla="*/ 926804 h 977923"/>
                    <a:gd name="connsiteX22" fmla="*/ 463893 w 1209257"/>
                    <a:gd name="connsiteY22" fmla="*/ 934028 h 977923"/>
                    <a:gd name="connsiteX23" fmla="*/ 458070 w 1209257"/>
                    <a:gd name="connsiteY23" fmla="*/ 926804 h 977923"/>
                    <a:gd name="connsiteX24" fmla="*/ 463893 w 1209257"/>
                    <a:gd name="connsiteY24" fmla="*/ 920137 h 977923"/>
                    <a:gd name="connsiteX25" fmla="*/ 483303 w 1209257"/>
                    <a:gd name="connsiteY25" fmla="*/ 897911 h 977923"/>
                    <a:gd name="connsiteX26" fmla="*/ 489611 w 1209257"/>
                    <a:gd name="connsiteY26" fmla="*/ 905135 h 977923"/>
                    <a:gd name="connsiteX27" fmla="*/ 483303 w 1209257"/>
                    <a:gd name="connsiteY27" fmla="*/ 912358 h 977923"/>
                    <a:gd name="connsiteX28" fmla="*/ 476995 w 1209257"/>
                    <a:gd name="connsiteY28" fmla="*/ 905135 h 977923"/>
                    <a:gd name="connsiteX29" fmla="*/ 483303 w 1209257"/>
                    <a:gd name="connsiteY29" fmla="*/ 897911 h 977923"/>
                    <a:gd name="connsiteX30" fmla="*/ 463893 w 1209257"/>
                    <a:gd name="connsiteY30" fmla="*/ 897911 h 977923"/>
                    <a:gd name="connsiteX31" fmla="*/ 470201 w 1209257"/>
                    <a:gd name="connsiteY31" fmla="*/ 905135 h 977923"/>
                    <a:gd name="connsiteX32" fmla="*/ 463893 w 1209257"/>
                    <a:gd name="connsiteY32" fmla="*/ 912358 h 977923"/>
                    <a:gd name="connsiteX33" fmla="*/ 458070 w 1209257"/>
                    <a:gd name="connsiteY33" fmla="*/ 905135 h 977923"/>
                    <a:gd name="connsiteX34" fmla="*/ 463893 w 1209257"/>
                    <a:gd name="connsiteY34" fmla="*/ 897911 h 977923"/>
                    <a:gd name="connsiteX35" fmla="*/ 463893 w 1209257"/>
                    <a:gd name="connsiteY35" fmla="*/ 878464 h 977923"/>
                    <a:gd name="connsiteX36" fmla="*/ 468260 w 1209257"/>
                    <a:gd name="connsiteY36" fmla="*/ 883465 h 977923"/>
                    <a:gd name="connsiteX37" fmla="*/ 463893 w 1209257"/>
                    <a:gd name="connsiteY37" fmla="*/ 887910 h 977923"/>
                    <a:gd name="connsiteX38" fmla="*/ 460011 w 1209257"/>
                    <a:gd name="connsiteY38" fmla="*/ 883465 h 977923"/>
                    <a:gd name="connsiteX39" fmla="*/ 463893 w 1209257"/>
                    <a:gd name="connsiteY39" fmla="*/ 878464 h 977923"/>
                    <a:gd name="connsiteX40" fmla="*/ 502227 w 1209257"/>
                    <a:gd name="connsiteY40" fmla="*/ 876241 h 977923"/>
                    <a:gd name="connsiteX41" fmla="*/ 508536 w 1209257"/>
                    <a:gd name="connsiteY41" fmla="*/ 883465 h 977923"/>
                    <a:gd name="connsiteX42" fmla="*/ 502227 w 1209257"/>
                    <a:gd name="connsiteY42" fmla="*/ 890132 h 977923"/>
                    <a:gd name="connsiteX43" fmla="*/ 496405 w 1209257"/>
                    <a:gd name="connsiteY43" fmla="*/ 883465 h 977923"/>
                    <a:gd name="connsiteX44" fmla="*/ 502227 w 1209257"/>
                    <a:gd name="connsiteY44" fmla="*/ 876241 h 977923"/>
                    <a:gd name="connsiteX45" fmla="*/ 483303 w 1209257"/>
                    <a:gd name="connsiteY45" fmla="*/ 876241 h 977923"/>
                    <a:gd name="connsiteX46" fmla="*/ 489611 w 1209257"/>
                    <a:gd name="connsiteY46" fmla="*/ 883465 h 977923"/>
                    <a:gd name="connsiteX47" fmla="*/ 483303 w 1209257"/>
                    <a:gd name="connsiteY47" fmla="*/ 890132 h 977923"/>
                    <a:gd name="connsiteX48" fmla="*/ 476995 w 1209257"/>
                    <a:gd name="connsiteY48" fmla="*/ 883465 h 977923"/>
                    <a:gd name="connsiteX49" fmla="*/ 483303 w 1209257"/>
                    <a:gd name="connsiteY49" fmla="*/ 876241 h 977923"/>
                    <a:gd name="connsiteX50" fmla="*/ 502227 w 1209257"/>
                    <a:gd name="connsiteY50" fmla="*/ 854016 h 977923"/>
                    <a:gd name="connsiteX51" fmla="*/ 508536 w 1209257"/>
                    <a:gd name="connsiteY51" fmla="*/ 861239 h 977923"/>
                    <a:gd name="connsiteX52" fmla="*/ 502227 w 1209257"/>
                    <a:gd name="connsiteY52" fmla="*/ 868462 h 977923"/>
                    <a:gd name="connsiteX53" fmla="*/ 496405 w 1209257"/>
                    <a:gd name="connsiteY53" fmla="*/ 861239 h 977923"/>
                    <a:gd name="connsiteX54" fmla="*/ 502227 w 1209257"/>
                    <a:gd name="connsiteY54" fmla="*/ 854016 h 977923"/>
                    <a:gd name="connsiteX55" fmla="*/ 483303 w 1209257"/>
                    <a:gd name="connsiteY55" fmla="*/ 854016 h 977923"/>
                    <a:gd name="connsiteX56" fmla="*/ 489611 w 1209257"/>
                    <a:gd name="connsiteY56" fmla="*/ 861239 h 977923"/>
                    <a:gd name="connsiteX57" fmla="*/ 483303 w 1209257"/>
                    <a:gd name="connsiteY57" fmla="*/ 868462 h 977923"/>
                    <a:gd name="connsiteX58" fmla="*/ 476995 w 1209257"/>
                    <a:gd name="connsiteY58" fmla="*/ 861239 h 977923"/>
                    <a:gd name="connsiteX59" fmla="*/ 483303 w 1209257"/>
                    <a:gd name="connsiteY59" fmla="*/ 854016 h 977923"/>
                    <a:gd name="connsiteX60" fmla="*/ 463893 w 1209257"/>
                    <a:gd name="connsiteY60" fmla="*/ 854016 h 977923"/>
                    <a:gd name="connsiteX61" fmla="*/ 470201 w 1209257"/>
                    <a:gd name="connsiteY61" fmla="*/ 861239 h 977923"/>
                    <a:gd name="connsiteX62" fmla="*/ 463893 w 1209257"/>
                    <a:gd name="connsiteY62" fmla="*/ 868462 h 977923"/>
                    <a:gd name="connsiteX63" fmla="*/ 458070 w 1209257"/>
                    <a:gd name="connsiteY63" fmla="*/ 861239 h 977923"/>
                    <a:gd name="connsiteX64" fmla="*/ 463893 w 1209257"/>
                    <a:gd name="connsiteY64" fmla="*/ 854016 h 977923"/>
                    <a:gd name="connsiteX65" fmla="*/ 521637 w 1209257"/>
                    <a:gd name="connsiteY65" fmla="*/ 832346 h 977923"/>
                    <a:gd name="connsiteX66" fmla="*/ 527460 w 1209257"/>
                    <a:gd name="connsiteY66" fmla="*/ 839569 h 977923"/>
                    <a:gd name="connsiteX67" fmla="*/ 521637 w 1209257"/>
                    <a:gd name="connsiteY67" fmla="*/ 846793 h 977923"/>
                    <a:gd name="connsiteX68" fmla="*/ 515329 w 1209257"/>
                    <a:gd name="connsiteY68" fmla="*/ 839569 h 977923"/>
                    <a:gd name="connsiteX69" fmla="*/ 521637 w 1209257"/>
                    <a:gd name="connsiteY69" fmla="*/ 832346 h 977923"/>
                    <a:gd name="connsiteX70" fmla="*/ 502227 w 1209257"/>
                    <a:gd name="connsiteY70" fmla="*/ 832346 h 977923"/>
                    <a:gd name="connsiteX71" fmla="*/ 508536 w 1209257"/>
                    <a:gd name="connsiteY71" fmla="*/ 839569 h 977923"/>
                    <a:gd name="connsiteX72" fmla="*/ 502227 w 1209257"/>
                    <a:gd name="connsiteY72" fmla="*/ 846793 h 977923"/>
                    <a:gd name="connsiteX73" fmla="*/ 496405 w 1209257"/>
                    <a:gd name="connsiteY73" fmla="*/ 839569 h 977923"/>
                    <a:gd name="connsiteX74" fmla="*/ 502227 w 1209257"/>
                    <a:gd name="connsiteY74" fmla="*/ 832346 h 977923"/>
                    <a:gd name="connsiteX75" fmla="*/ 483303 w 1209257"/>
                    <a:gd name="connsiteY75" fmla="*/ 832346 h 977923"/>
                    <a:gd name="connsiteX76" fmla="*/ 489611 w 1209257"/>
                    <a:gd name="connsiteY76" fmla="*/ 839569 h 977923"/>
                    <a:gd name="connsiteX77" fmla="*/ 483303 w 1209257"/>
                    <a:gd name="connsiteY77" fmla="*/ 846793 h 977923"/>
                    <a:gd name="connsiteX78" fmla="*/ 476995 w 1209257"/>
                    <a:gd name="connsiteY78" fmla="*/ 839569 h 977923"/>
                    <a:gd name="connsiteX79" fmla="*/ 483303 w 1209257"/>
                    <a:gd name="connsiteY79" fmla="*/ 832346 h 977923"/>
                    <a:gd name="connsiteX80" fmla="*/ 961268 w 1209257"/>
                    <a:gd name="connsiteY80" fmla="*/ 810676 h 977923"/>
                    <a:gd name="connsiteX81" fmla="*/ 967576 w 1209257"/>
                    <a:gd name="connsiteY81" fmla="*/ 817344 h 977923"/>
                    <a:gd name="connsiteX82" fmla="*/ 961268 w 1209257"/>
                    <a:gd name="connsiteY82" fmla="*/ 824567 h 977923"/>
                    <a:gd name="connsiteX83" fmla="*/ 955445 w 1209257"/>
                    <a:gd name="connsiteY83" fmla="*/ 817344 h 977923"/>
                    <a:gd name="connsiteX84" fmla="*/ 961268 w 1209257"/>
                    <a:gd name="connsiteY84" fmla="*/ 810676 h 977923"/>
                    <a:gd name="connsiteX85" fmla="*/ 942343 w 1209257"/>
                    <a:gd name="connsiteY85" fmla="*/ 810676 h 977923"/>
                    <a:gd name="connsiteX86" fmla="*/ 948652 w 1209257"/>
                    <a:gd name="connsiteY86" fmla="*/ 817344 h 977923"/>
                    <a:gd name="connsiteX87" fmla="*/ 942343 w 1209257"/>
                    <a:gd name="connsiteY87" fmla="*/ 824567 h 977923"/>
                    <a:gd name="connsiteX88" fmla="*/ 936035 w 1209257"/>
                    <a:gd name="connsiteY88" fmla="*/ 817344 h 977923"/>
                    <a:gd name="connsiteX89" fmla="*/ 942343 w 1209257"/>
                    <a:gd name="connsiteY89" fmla="*/ 810676 h 977923"/>
                    <a:gd name="connsiteX90" fmla="*/ 923419 w 1209257"/>
                    <a:gd name="connsiteY90" fmla="*/ 810676 h 977923"/>
                    <a:gd name="connsiteX91" fmla="*/ 929242 w 1209257"/>
                    <a:gd name="connsiteY91" fmla="*/ 817344 h 977923"/>
                    <a:gd name="connsiteX92" fmla="*/ 923419 w 1209257"/>
                    <a:gd name="connsiteY92" fmla="*/ 824567 h 977923"/>
                    <a:gd name="connsiteX93" fmla="*/ 917111 w 1209257"/>
                    <a:gd name="connsiteY93" fmla="*/ 817344 h 977923"/>
                    <a:gd name="connsiteX94" fmla="*/ 923419 w 1209257"/>
                    <a:gd name="connsiteY94" fmla="*/ 810676 h 977923"/>
                    <a:gd name="connsiteX95" fmla="*/ 559971 w 1209257"/>
                    <a:gd name="connsiteY95" fmla="*/ 810676 h 977923"/>
                    <a:gd name="connsiteX96" fmla="*/ 565794 w 1209257"/>
                    <a:gd name="connsiteY96" fmla="*/ 817344 h 977923"/>
                    <a:gd name="connsiteX97" fmla="*/ 559971 w 1209257"/>
                    <a:gd name="connsiteY97" fmla="*/ 824567 h 977923"/>
                    <a:gd name="connsiteX98" fmla="*/ 553663 w 1209257"/>
                    <a:gd name="connsiteY98" fmla="*/ 817344 h 977923"/>
                    <a:gd name="connsiteX99" fmla="*/ 559971 w 1209257"/>
                    <a:gd name="connsiteY99" fmla="*/ 810676 h 977923"/>
                    <a:gd name="connsiteX100" fmla="*/ 540562 w 1209257"/>
                    <a:gd name="connsiteY100" fmla="*/ 810676 h 977923"/>
                    <a:gd name="connsiteX101" fmla="*/ 546870 w 1209257"/>
                    <a:gd name="connsiteY101" fmla="*/ 817344 h 977923"/>
                    <a:gd name="connsiteX102" fmla="*/ 540562 w 1209257"/>
                    <a:gd name="connsiteY102" fmla="*/ 824567 h 977923"/>
                    <a:gd name="connsiteX103" fmla="*/ 534254 w 1209257"/>
                    <a:gd name="connsiteY103" fmla="*/ 817344 h 977923"/>
                    <a:gd name="connsiteX104" fmla="*/ 540562 w 1209257"/>
                    <a:gd name="connsiteY104" fmla="*/ 810676 h 977923"/>
                    <a:gd name="connsiteX105" fmla="*/ 521637 w 1209257"/>
                    <a:gd name="connsiteY105" fmla="*/ 810676 h 977923"/>
                    <a:gd name="connsiteX106" fmla="*/ 527460 w 1209257"/>
                    <a:gd name="connsiteY106" fmla="*/ 817344 h 977923"/>
                    <a:gd name="connsiteX107" fmla="*/ 521637 w 1209257"/>
                    <a:gd name="connsiteY107" fmla="*/ 824567 h 977923"/>
                    <a:gd name="connsiteX108" fmla="*/ 515329 w 1209257"/>
                    <a:gd name="connsiteY108" fmla="*/ 817344 h 977923"/>
                    <a:gd name="connsiteX109" fmla="*/ 521637 w 1209257"/>
                    <a:gd name="connsiteY109" fmla="*/ 810676 h 977923"/>
                    <a:gd name="connsiteX110" fmla="*/ 502227 w 1209257"/>
                    <a:gd name="connsiteY110" fmla="*/ 810676 h 977923"/>
                    <a:gd name="connsiteX111" fmla="*/ 508536 w 1209257"/>
                    <a:gd name="connsiteY111" fmla="*/ 817344 h 977923"/>
                    <a:gd name="connsiteX112" fmla="*/ 502227 w 1209257"/>
                    <a:gd name="connsiteY112" fmla="*/ 824567 h 977923"/>
                    <a:gd name="connsiteX113" fmla="*/ 496405 w 1209257"/>
                    <a:gd name="connsiteY113" fmla="*/ 817344 h 977923"/>
                    <a:gd name="connsiteX114" fmla="*/ 502227 w 1209257"/>
                    <a:gd name="connsiteY114" fmla="*/ 810676 h 977923"/>
                    <a:gd name="connsiteX115" fmla="*/ 483303 w 1209257"/>
                    <a:gd name="connsiteY115" fmla="*/ 810676 h 977923"/>
                    <a:gd name="connsiteX116" fmla="*/ 489611 w 1209257"/>
                    <a:gd name="connsiteY116" fmla="*/ 817344 h 977923"/>
                    <a:gd name="connsiteX117" fmla="*/ 483303 w 1209257"/>
                    <a:gd name="connsiteY117" fmla="*/ 824567 h 977923"/>
                    <a:gd name="connsiteX118" fmla="*/ 476995 w 1209257"/>
                    <a:gd name="connsiteY118" fmla="*/ 817344 h 977923"/>
                    <a:gd name="connsiteX119" fmla="*/ 483303 w 1209257"/>
                    <a:gd name="connsiteY119" fmla="*/ 810676 h 977923"/>
                    <a:gd name="connsiteX120" fmla="*/ 961268 w 1209257"/>
                    <a:gd name="connsiteY120" fmla="*/ 788451 h 977923"/>
                    <a:gd name="connsiteX121" fmla="*/ 967576 w 1209257"/>
                    <a:gd name="connsiteY121" fmla="*/ 795674 h 977923"/>
                    <a:gd name="connsiteX122" fmla="*/ 961268 w 1209257"/>
                    <a:gd name="connsiteY122" fmla="*/ 802897 h 977923"/>
                    <a:gd name="connsiteX123" fmla="*/ 955445 w 1209257"/>
                    <a:gd name="connsiteY123" fmla="*/ 795674 h 977923"/>
                    <a:gd name="connsiteX124" fmla="*/ 961268 w 1209257"/>
                    <a:gd name="connsiteY124" fmla="*/ 788451 h 977923"/>
                    <a:gd name="connsiteX125" fmla="*/ 942343 w 1209257"/>
                    <a:gd name="connsiteY125" fmla="*/ 788451 h 977923"/>
                    <a:gd name="connsiteX126" fmla="*/ 948652 w 1209257"/>
                    <a:gd name="connsiteY126" fmla="*/ 795674 h 977923"/>
                    <a:gd name="connsiteX127" fmla="*/ 942343 w 1209257"/>
                    <a:gd name="connsiteY127" fmla="*/ 802897 h 977923"/>
                    <a:gd name="connsiteX128" fmla="*/ 936035 w 1209257"/>
                    <a:gd name="connsiteY128" fmla="*/ 795674 h 977923"/>
                    <a:gd name="connsiteX129" fmla="*/ 942343 w 1209257"/>
                    <a:gd name="connsiteY129" fmla="*/ 788451 h 977923"/>
                    <a:gd name="connsiteX130" fmla="*/ 923419 w 1209257"/>
                    <a:gd name="connsiteY130" fmla="*/ 788451 h 977923"/>
                    <a:gd name="connsiteX131" fmla="*/ 929242 w 1209257"/>
                    <a:gd name="connsiteY131" fmla="*/ 795674 h 977923"/>
                    <a:gd name="connsiteX132" fmla="*/ 923419 w 1209257"/>
                    <a:gd name="connsiteY132" fmla="*/ 802897 h 977923"/>
                    <a:gd name="connsiteX133" fmla="*/ 917111 w 1209257"/>
                    <a:gd name="connsiteY133" fmla="*/ 795674 h 977923"/>
                    <a:gd name="connsiteX134" fmla="*/ 923419 w 1209257"/>
                    <a:gd name="connsiteY134" fmla="*/ 788451 h 977923"/>
                    <a:gd name="connsiteX135" fmla="*/ 578896 w 1209257"/>
                    <a:gd name="connsiteY135" fmla="*/ 788451 h 977923"/>
                    <a:gd name="connsiteX136" fmla="*/ 585204 w 1209257"/>
                    <a:gd name="connsiteY136" fmla="*/ 795674 h 977923"/>
                    <a:gd name="connsiteX137" fmla="*/ 578896 w 1209257"/>
                    <a:gd name="connsiteY137" fmla="*/ 802897 h 977923"/>
                    <a:gd name="connsiteX138" fmla="*/ 572588 w 1209257"/>
                    <a:gd name="connsiteY138" fmla="*/ 795674 h 977923"/>
                    <a:gd name="connsiteX139" fmla="*/ 578896 w 1209257"/>
                    <a:gd name="connsiteY139" fmla="*/ 788451 h 977923"/>
                    <a:gd name="connsiteX140" fmla="*/ 559971 w 1209257"/>
                    <a:gd name="connsiteY140" fmla="*/ 788451 h 977923"/>
                    <a:gd name="connsiteX141" fmla="*/ 565794 w 1209257"/>
                    <a:gd name="connsiteY141" fmla="*/ 795674 h 977923"/>
                    <a:gd name="connsiteX142" fmla="*/ 559971 w 1209257"/>
                    <a:gd name="connsiteY142" fmla="*/ 802897 h 977923"/>
                    <a:gd name="connsiteX143" fmla="*/ 553663 w 1209257"/>
                    <a:gd name="connsiteY143" fmla="*/ 795674 h 977923"/>
                    <a:gd name="connsiteX144" fmla="*/ 559971 w 1209257"/>
                    <a:gd name="connsiteY144" fmla="*/ 788451 h 977923"/>
                    <a:gd name="connsiteX145" fmla="*/ 540562 w 1209257"/>
                    <a:gd name="connsiteY145" fmla="*/ 788451 h 977923"/>
                    <a:gd name="connsiteX146" fmla="*/ 546870 w 1209257"/>
                    <a:gd name="connsiteY146" fmla="*/ 795674 h 977923"/>
                    <a:gd name="connsiteX147" fmla="*/ 540562 w 1209257"/>
                    <a:gd name="connsiteY147" fmla="*/ 802897 h 977923"/>
                    <a:gd name="connsiteX148" fmla="*/ 534254 w 1209257"/>
                    <a:gd name="connsiteY148" fmla="*/ 795674 h 977923"/>
                    <a:gd name="connsiteX149" fmla="*/ 540562 w 1209257"/>
                    <a:gd name="connsiteY149" fmla="*/ 788451 h 977923"/>
                    <a:gd name="connsiteX150" fmla="*/ 521637 w 1209257"/>
                    <a:gd name="connsiteY150" fmla="*/ 788451 h 977923"/>
                    <a:gd name="connsiteX151" fmla="*/ 527460 w 1209257"/>
                    <a:gd name="connsiteY151" fmla="*/ 795674 h 977923"/>
                    <a:gd name="connsiteX152" fmla="*/ 521637 w 1209257"/>
                    <a:gd name="connsiteY152" fmla="*/ 802897 h 977923"/>
                    <a:gd name="connsiteX153" fmla="*/ 515329 w 1209257"/>
                    <a:gd name="connsiteY153" fmla="*/ 795674 h 977923"/>
                    <a:gd name="connsiteX154" fmla="*/ 521637 w 1209257"/>
                    <a:gd name="connsiteY154" fmla="*/ 788451 h 977923"/>
                    <a:gd name="connsiteX155" fmla="*/ 502227 w 1209257"/>
                    <a:gd name="connsiteY155" fmla="*/ 788451 h 977923"/>
                    <a:gd name="connsiteX156" fmla="*/ 508536 w 1209257"/>
                    <a:gd name="connsiteY156" fmla="*/ 795674 h 977923"/>
                    <a:gd name="connsiteX157" fmla="*/ 502227 w 1209257"/>
                    <a:gd name="connsiteY157" fmla="*/ 802897 h 977923"/>
                    <a:gd name="connsiteX158" fmla="*/ 496405 w 1209257"/>
                    <a:gd name="connsiteY158" fmla="*/ 795674 h 977923"/>
                    <a:gd name="connsiteX159" fmla="*/ 502227 w 1209257"/>
                    <a:gd name="connsiteY159" fmla="*/ 788451 h 977923"/>
                    <a:gd name="connsiteX160" fmla="*/ 483303 w 1209257"/>
                    <a:gd name="connsiteY160" fmla="*/ 788451 h 977923"/>
                    <a:gd name="connsiteX161" fmla="*/ 489611 w 1209257"/>
                    <a:gd name="connsiteY161" fmla="*/ 795674 h 977923"/>
                    <a:gd name="connsiteX162" fmla="*/ 483303 w 1209257"/>
                    <a:gd name="connsiteY162" fmla="*/ 802897 h 977923"/>
                    <a:gd name="connsiteX163" fmla="*/ 476995 w 1209257"/>
                    <a:gd name="connsiteY163" fmla="*/ 795674 h 977923"/>
                    <a:gd name="connsiteX164" fmla="*/ 483303 w 1209257"/>
                    <a:gd name="connsiteY164" fmla="*/ 788451 h 977923"/>
                    <a:gd name="connsiteX165" fmla="*/ 980678 w 1209257"/>
                    <a:gd name="connsiteY165" fmla="*/ 766781 h 977923"/>
                    <a:gd name="connsiteX166" fmla="*/ 986986 w 1209257"/>
                    <a:gd name="connsiteY166" fmla="*/ 774004 h 977923"/>
                    <a:gd name="connsiteX167" fmla="*/ 980678 w 1209257"/>
                    <a:gd name="connsiteY167" fmla="*/ 780672 h 977923"/>
                    <a:gd name="connsiteX168" fmla="*/ 974370 w 1209257"/>
                    <a:gd name="connsiteY168" fmla="*/ 774004 h 977923"/>
                    <a:gd name="connsiteX169" fmla="*/ 980678 w 1209257"/>
                    <a:gd name="connsiteY169" fmla="*/ 766781 h 977923"/>
                    <a:gd name="connsiteX170" fmla="*/ 961268 w 1209257"/>
                    <a:gd name="connsiteY170" fmla="*/ 766781 h 977923"/>
                    <a:gd name="connsiteX171" fmla="*/ 967576 w 1209257"/>
                    <a:gd name="connsiteY171" fmla="*/ 774004 h 977923"/>
                    <a:gd name="connsiteX172" fmla="*/ 961268 w 1209257"/>
                    <a:gd name="connsiteY172" fmla="*/ 780672 h 977923"/>
                    <a:gd name="connsiteX173" fmla="*/ 955445 w 1209257"/>
                    <a:gd name="connsiteY173" fmla="*/ 774004 h 977923"/>
                    <a:gd name="connsiteX174" fmla="*/ 961268 w 1209257"/>
                    <a:gd name="connsiteY174" fmla="*/ 766781 h 977923"/>
                    <a:gd name="connsiteX175" fmla="*/ 942343 w 1209257"/>
                    <a:gd name="connsiteY175" fmla="*/ 766781 h 977923"/>
                    <a:gd name="connsiteX176" fmla="*/ 948652 w 1209257"/>
                    <a:gd name="connsiteY176" fmla="*/ 774004 h 977923"/>
                    <a:gd name="connsiteX177" fmla="*/ 942343 w 1209257"/>
                    <a:gd name="connsiteY177" fmla="*/ 780672 h 977923"/>
                    <a:gd name="connsiteX178" fmla="*/ 936035 w 1209257"/>
                    <a:gd name="connsiteY178" fmla="*/ 774004 h 977923"/>
                    <a:gd name="connsiteX179" fmla="*/ 942343 w 1209257"/>
                    <a:gd name="connsiteY179" fmla="*/ 766781 h 977923"/>
                    <a:gd name="connsiteX180" fmla="*/ 923419 w 1209257"/>
                    <a:gd name="connsiteY180" fmla="*/ 766781 h 977923"/>
                    <a:gd name="connsiteX181" fmla="*/ 929242 w 1209257"/>
                    <a:gd name="connsiteY181" fmla="*/ 774004 h 977923"/>
                    <a:gd name="connsiteX182" fmla="*/ 923419 w 1209257"/>
                    <a:gd name="connsiteY182" fmla="*/ 780672 h 977923"/>
                    <a:gd name="connsiteX183" fmla="*/ 917111 w 1209257"/>
                    <a:gd name="connsiteY183" fmla="*/ 774004 h 977923"/>
                    <a:gd name="connsiteX184" fmla="*/ 923419 w 1209257"/>
                    <a:gd name="connsiteY184" fmla="*/ 766781 h 977923"/>
                    <a:gd name="connsiteX185" fmla="*/ 904009 w 1209257"/>
                    <a:gd name="connsiteY185" fmla="*/ 766781 h 977923"/>
                    <a:gd name="connsiteX186" fmla="*/ 910317 w 1209257"/>
                    <a:gd name="connsiteY186" fmla="*/ 774004 h 977923"/>
                    <a:gd name="connsiteX187" fmla="*/ 904009 w 1209257"/>
                    <a:gd name="connsiteY187" fmla="*/ 780672 h 977923"/>
                    <a:gd name="connsiteX188" fmla="*/ 897701 w 1209257"/>
                    <a:gd name="connsiteY188" fmla="*/ 774004 h 977923"/>
                    <a:gd name="connsiteX189" fmla="*/ 904009 w 1209257"/>
                    <a:gd name="connsiteY189" fmla="*/ 766781 h 977923"/>
                    <a:gd name="connsiteX190" fmla="*/ 578896 w 1209257"/>
                    <a:gd name="connsiteY190" fmla="*/ 766781 h 977923"/>
                    <a:gd name="connsiteX191" fmla="*/ 585204 w 1209257"/>
                    <a:gd name="connsiteY191" fmla="*/ 774004 h 977923"/>
                    <a:gd name="connsiteX192" fmla="*/ 578896 w 1209257"/>
                    <a:gd name="connsiteY192" fmla="*/ 780672 h 977923"/>
                    <a:gd name="connsiteX193" fmla="*/ 572588 w 1209257"/>
                    <a:gd name="connsiteY193" fmla="*/ 774004 h 977923"/>
                    <a:gd name="connsiteX194" fmla="*/ 578896 w 1209257"/>
                    <a:gd name="connsiteY194" fmla="*/ 766781 h 977923"/>
                    <a:gd name="connsiteX195" fmla="*/ 559971 w 1209257"/>
                    <a:gd name="connsiteY195" fmla="*/ 766781 h 977923"/>
                    <a:gd name="connsiteX196" fmla="*/ 565794 w 1209257"/>
                    <a:gd name="connsiteY196" fmla="*/ 774004 h 977923"/>
                    <a:gd name="connsiteX197" fmla="*/ 559971 w 1209257"/>
                    <a:gd name="connsiteY197" fmla="*/ 780672 h 977923"/>
                    <a:gd name="connsiteX198" fmla="*/ 553663 w 1209257"/>
                    <a:gd name="connsiteY198" fmla="*/ 774004 h 977923"/>
                    <a:gd name="connsiteX199" fmla="*/ 559971 w 1209257"/>
                    <a:gd name="connsiteY199" fmla="*/ 766781 h 977923"/>
                    <a:gd name="connsiteX200" fmla="*/ 540562 w 1209257"/>
                    <a:gd name="connsiteY200" fmla="*/ 766781 h 977923"/>
                    <a:gd name="connsiteX201" fmla="*/ 546870 w 1209257"/>
                    <a:gd name="connsiteY201" fmla="*/ 774004 h 977923"/>
                    <a:gd name="connsiteX202" fmla="*/ 540562 w 1209257"/>
                    <a:gd name="connsiteY202" fmla="*/ 780672 h 977923"/>
                    <a:gd name="connsiteX203" fmla="*/ 534254 w 1209257"/>
                    <a:gd name="connsiteY203" fmla="*/ 774004 h 977923"/>
                    <a:gd name="connsiteX204" fmla="*/ 540562 w 1209257"/>
                    <a:gd name="connsiteY204" fmla="*/ 766781 h 977923"/>
                    <a:gd name="connsiteX205" fmla="*/ 521637 w 1209257"/>
                    <a:gd name="connsiteY205" fmla="*/ 766781 h 977923"/>
                    <a:gd name="connsiteX206" fmla="*/ 527460 w 1209257"/>
                    <a:gd name="connsiteY206" fmla="*/ 774004 h 977923"/>
                    <a:gd name="connsiteX207" fmla="*/ 521637 w 1209257"/>
                    <a:gd name="connsiteY207" fmla="*/ 780672 h 977923"/>
                    <a:gd name="connsiteX208" fmla="*/ 515329 w 1209257"/>
                    <a:gd name="connsiteY208" fmla="*/ 774004 h 977923"/>
                    <a:gd name="connsiteX209" fmla="*/ 521637 w 1209257"/>
                    <a:gd name="connsiteY209" fmla="*/ 766781 h 977923"/>
                    <a:gd name="connsiteX210" fmla="*/ 502227 w 1209257"/>
                    <a:gd name="connsiteY210" fmla="*/ 766781 h 977923"/>
                    <a:gd name="connsiteX211" fmla="*/ 508536 w 1209257"/>
                    <a:gd name="connsiteY211" fmla="*/ 774004 h 977923"/>
                    <a:gd name="connsiteX212" fmla="*/ 502227 w 1209257"/>
                    <a:gd name="connsiteY212" fmla="*/ 780672 h 977923"/>
                    <a:gd name="connsiteX213" fmla="*/ 496405 w 1209257"/>
                    <a:gd name="connsiteY213" fmla="*/ 774004 h 977923"/>
                    <a:gd name="connsiteX214" fmla="*/ 502227 w 1209257"/>
                    <a:gd name="connsiteY214" fmla="*/ 766781 h 977923"/>
                    <a:gd name="connsiteX215" fmla="*/ 483303 w 1209257"/>
                    <a:gd name="connsiteY215" fmla="*/ 766781 h 977923"/>
                    <a:gd name="connsiteX216" fmla="*/ 489611 w 1209257"/>
                    <a:gd name="connsiteY216" fmla="*/ 774004 h 977923"/>
                    <a:gd name="connsiteX217" fmla="*/ 483303 w 1209257"/>
                    <a:gd name="connsiteY217" fmla="*/ 780672 h 977923"/>
                    <a:gd name="connsiteX218" fmla="*/ 476995 w 1209257"/>
                    <a:gd name="connsiteY218" fmla="*/ 774004 h 977923"/>
                    <a:gd name="connsiteX219" fmla="*/ 483303 w 1209257"/>
                    <a:gd name="connsiteY219" fmla="*/ 766781 h 977923"/>
                    <a:gd name="connsiteX220" fmla="*/ 1057346 w 1209257"/>
                    <a:gd name="connsiteY220" fmla="*/ 744555 h 977923"/>
                    <a:gd name="connsiteX221" fmla="*/ 1063169 w 1209257"/>
                    <a:gd name="connsiteY221" fmla="*/ 751778 h 977923"/>
                    <a:gd name="connsiteX222" fmla="*/ 1057346 w 1209257"/>
                    <a:gd name="connsiteY222" fmla="*/ 759002 h 977923"/>
                    <a:gd name="connsiteX223" fmla="*/ 1051038 w 1209257"/>
                    <a:gd name="connsiteY223" fmla="*/ 751778 h 977923"/>
                    <a:gd name="connsiteX224" fmla="*/ 1057346 w 1209257"/>
                    <a:gd name="connsiteY224" fmla="*/ 744555 h 977923"/>
                    <a:gd name="connsiteX225" fmla="*/ 1037936 w 1209257"/>
                    <a:gd name="connsiteY225" fmla="*/ 744555 h 977923"/>
                    <a:gd name="connsiteX226" fmla="*/ 1044245 w 1209257"/>
                    <a:gd name="connsiteY226" fmla="*/ 751778 h 977923"/>
                    <a:gd name="connsiteX227" fmla="*/ 1037936 w 1209257"/>
                    <a:gd name="connsiteY227" fmla="*/ 759002 h 977923"/>
                    <a:gd name="connsiteX228" fmla="*/ 1031628 w 1209257"/>
                    <a:gd name="connsiteY228" fmla="*/ 751778 h 977923"/>
                    <a:gd name="connsiteX229" fmla="*/ 1037936 w 1209257"/>
                    <a:gd name="connsiteY229" fmla="*/ 744555 h 977923"/>
                    <a:gd name="connsiteX230" fmla="*/ 980678 w 1209257"/>
                    <a:gd name="connsiteY230" fmla="*/ 744555 h 977923"/>
                    <a:gd name="connsiteX231" fmla="*/ 986986 w 1209257"/>
                    <a:gd name="connsiteY231" fmla="*/ 751778 h 977923"/>
                    <a:gd name="connsiteX232" fmla="*/ 980678 w 1209257"/>
                    <a:gd name="connsiteY232" fmla="*/ 759002 h 977923"/>
                    <a:gd name="connsiteX233" fmla="*/ 974370 w 1209257"/>
                    <a:gd name="connsiteY233" fmla="*/ 751778 h 977923"/>
                    <a:gd name="connsiteX234" fmla="*/ 980678 w 1209257"/>
                    <a:gd name="connsiteY234" fmla="*/ 744555 h 977923"/>
                    <a:gd name="connsiteX235" fmla="*/ 961268 w 1209257"/>
                    <a:gd name="connsiteY235" fmla="*/ 744555 h 977923"/>
                    <a:gd name="connsiteX236" fmla="*/ 967576 w 1209257"/>
                    <a:gd name="connsiteY236" fmla="*/ 751778 h 977923"/>
                    <a:gd name="connsiteX237" fmla="*/ 961268 w 1209257"/>
                    <a:gd name="connsiteY237" fmla="*/ 759002 h 977923"/>
                    <a:gd name="connsiteX238" fmla="*/ 955445 w 1209257"/>
                    <a:gd name="connsiteY238" fmla="*/ 751778 h 977923"/>
                    <a:gd name="connsiteX239" fmla="*/ 961268 w 1209257"/>
                    <a:gd name="connsiteY239" fmla="*/ 744555 h 977923"/>
                    <a:gd name="connsiteX240" fmla="*/ 942343 w 1209257"/>
                    <a:gd name="connsiteY240" fmla="*/ 744555 h 977923"/>
                    <a:gd name="connsiteX241" fmla="*/ 948652 w 1209257"/>
                    <a:gd name="connsiteY241" fmla="*/ 751778 h 977923"/>
                    <a:gd name="connsiteX242" fmla="*/ 942343 w 1209257"/>
                    <a:gd name="connsiteY242" fmla="*/ 759002 h 977923"/>
                    <a:gd name="connsiteX243" fmla="*/ 936035 w 1209257"/>
                    <a:gd name="connsiteY243" fmla="*/ 751778 h 977923"/>
                    <a:gd name="connsiteX244" fmla="*/ 942343 w 1209257"/>
                    <a:gd name="connsiteY244" fmla="*/ 744555 h 977923"/>
                    <a:gd name="connsiteX245" fmla="*/ 923419 w 1209257"/>
                    <a:gd name="connsiteY245" fmla="*/ 744555 h 977923"/>
                    <a:gd name="connsiteX246" fmla="*/ 929242 w 1209257"/>
                    <a:gd name="connsiteY246" fmla="*/ 751778 h 977923"/>
                    <a:gd name="connsiteX247" fmla="*/ 923419 w 1209257"/>
                    <a:gd name="connsiteY247" fmla="*/ 759002 h 977923"/>
                    <a:gd name="connsiteX248" fmla="*/ 917111 w 1209257"/>
                    <a:gd name="connsiteY248" fmla="*/ 751778 h 977923"/>
                    <a:gd name="connsiteX249" fmla="*/ 923419 w 1209257"/>
                    <a:gd name="connsiteY249" fmla="*/ 744555 h 977923"/>
                    <a:gd name="connsiteX250" fmla="*/ 904009 w 1209257"/>
                    <a:gd name="connsiteY250" fmla="*/ 744555 h 977923"/>
                    <a:gd name="connsiteX251" fmla="*/ 910317 w 1209257"/>
                    <a:gd name="connsiteY251" fmla="*/ 751778 h 977923"/>
                    <a:gd name="connsiteX252" fmla="*/ 904009 w 1209257"/>
                    <a:gd name="connsiteY252" fmla="*/ 759002 h 977923"/>
                    <a:gd name="connsiteX253" fmla="*/ 897701 w 1209257"/>
                    <a:gd name="connsiteY253" fmla="*/ 751778 h 977923"/>
                    <a:gd name="connsiteX254" fmla="*/ 904009 w 1209257"/>
                    <a:gd name="connsiteY254" fmla="*/ 744555 h 977923"/>
                    <a:gd name="connsiteX255" fmla="*/ 617230 w 1209257"/>
                    <a:gd name="connsiteY255" fmla="*/ 744555 h 977923"/>
                    <a:gd name="connsiteX256" fmla="*/ 623538 w 1209257"/>
                    <a:gd name="connsiteY256" fmla="*/ 751778 h 977923"/>
                    <a:gd name="connsiteX257" fmla="*/ 617230 w 1209257"/>
                    <a:gd name="connsiteY257" fmla="*/ 759002 h 977923"/>
                    <a:gd name="connsiteX258" fmla="*/ 610922 w 1209257"/>
                    <a:gd name="connsiteY258" fmla="*/ 751778 h 977923"/>
                    <a:gd name="connsiteX259" fmla="*/ 617230 w 1209257"/>
                    <a:gd name="connsiteY259" fmla="*/ 744555 h 977923"/>
                    <a:gd name="connsiteX260" fmla="*/ 597820 w 1209257"/>
                    <a:gd name="connsiteY260" fmla="*/ 744555 h 977923"/>
                    <a:gd name="connsiteX261" fmla="*/ 604129 w 1209257"/>
                    <a:gd name="connsiteY261" fmla="*/ 751778 h 977923"/>
                    <a:gd name="connsiteX262" fmla="*/ 597820 w 1209257"/>
                    <a:gd name="connsiteY262" fmla="*/ 759002 h 977923"/>
                    <a:gd name="connsiteX263" fmla="*/ 591998 w 1209257"/>
                    <a:gd name="connsiteY263" fmla="*/ 751778 h 977923"/>
                    <a:gd name="connsiteX264" fmla="*/ 597820 w 1209257"/>
                    <a:gd name="connsiteY264" fmla="*/ 744555 h 977923"/>
                    <a:gd name="connsiteX265" fmla="*/ 578896 w 1209257"/>
                    <a:gd name="connsiteY265" fmla="*/ 744555 h 977923"/>
                    <a:gd name="connsiteX266" fmla="*/ 585204 w 1209257"/>
                    <a:gd name="connsiteY266" fmla="*/ 751778 h 977923"/>
                    <a:gd name="connsiteX267" fmla="*/ 578896 w 1209257"/>
                    <a:gd name="connsiteY267" fmla="*/ 759002 h 977923"/>
                    <a:gd name="connsiteX268" fmla="*/ 572588 w 1209257"/>
                    <a:gd name="connsiteY268" fmla="*/ 751778 h 977923"/>
                    <a:gd name="connsiteX269" fmla="*/ 578896 w 1209257"/>
                    <a:gd name="connsiteY269" fmla="*/ 744555 h 977923"/>
                    <a:gd name="connsiteX270" fmla="*/ 559971 w 1209257"/>
                    <a:gd name="connsiteY270" fmla="*/ 744555 h 977923"/>
                    <a:gd name="connsiteX271" fmla="*/ 565794 w 1209257"/>
                    <a:gd name="connsiteY271" fmla="*/ 751778 h 977923"/>
                    <a:gd name="connsiteX272" fmla="*/ 559971 w 1209257"/>
                    <a:gd name="connsiteY272" fmla="*/ 759002 h 977923"/>
                    <a:gd name="connsiteX273" fmla="*/ 553663 w 1209257"/>
                    <a:gd name="connsiteY273" fmla="*/ 751778 h 977923"/>
                    <a:gd name="connsiteX274" fmla="*/ 559971 w 1209257"/>
                    <a:gd name="connsiteY274" fmla="*/ 744555 h 977923"/>
                    <a:gd name="connsiteX275" fmla="*/ 540562 w 1209257"/>
                    <a:gd name="connsiteY275" fmla="*/ 744555 h 977923"/>
                    <a:gd name="connsiteX276" fmla="*/ 546870 w 1209257"/>
                    <a:gd name="connsiteY276" fmla="*/ 751778 h 977923"/>
                    <a:gd name="connsiteX277" fmla="*/ 540562 w 1209257"/>
                    <a:gd name="connsiteY277" fmla="*/ 759002 h 977923"/>
                    <a:gd name="connsiteX278" fmla="*/ 534254 w 1209257"/>
                    <a:gd name="connsiteY278" fmla="*/ 751778 h 977923"/>
                    <a:gd name="connsiteX279" fmla="*/ 540562 w 1209257"/>
                    <a:gd name="connsiteY279" fmla="*/ 744555 h 977923"/>
                    <a:gd name="connsiteX280" fmla="*/ 521637 w 1209257"/>
                    <a:gd name="connsiteY280" fmla="*/ 744555 h 977923"/>
                    <a:gd name="connsiteX281" fmla="*/ 527460 w 1209257"/>
                    <a:gd name="connsiteY281" fmla="*/ 751778 h 977923"/>
                    <a:gd name="connsiteX282" fmla="*/ 521637 w 1209257"/>
                    <a:gd name="connsiteY282" fmla="*/ 759002 h 977923"/>
                    <a:gd name="connsiteX283" fmla="*/ 515329 w 1209257"/>
                    <a:gd name="connsiteY283" fmla="*/ 751778 h 977923"/>
                    <a:gd name="connsiteX284" fmla="*/ 521637 w 1209257"/>
                    <a:gd name="connsiteY284" fmla="*/ 744555 h 977923"/>
                    <a:gd name="connsiteX285" fmla="*/ 502227 w 1209257"/>
                    <a:gd name="connsiteY285" fmla="*/ 744555 h 977923"/>
                    <a:gd name="connsiteX286" fmla="*/ 508536 w 1209257"/>
                    <a:gd name="connsiteY286" fmla="*/ 751778 h 977923"/>
                    <a:gd name="connsiteX287" fmla="*/ 502227 w 1209257"/>
                    <a:gd name="connsiteY287" fmla="*/ 759002 h 977923"/>
                    <a:gd name="connsiteX288" fmla="*/ 496405 w 1209257"/>
                    <a:gd name="connsiteY288" fmla="*/ 751778 h 977923"/>
                    <a:gd name="connsiteX289" fmla="*/ 502227 w 1209257"/>
                    <a:gd name="connsiteY289" fmla="*/ 744555 h 977923"/>
                    <a:gd name="connsiteX290" fmla="*/ 483303 w 1209257"/>
                    <a:gd name="connsiteY290" fmla="*/ 744555 h 977923"/>
                    <a:gd name="connsiteX291" fmla="*/ 489611 w 1209257"/>
                    <a:gd name="connsiteY291" fmla="*/ 751778 h 977923"/>
                    <a:gd name="connsiteX292" fmla="*/ 483303 w 1209257"/>
                    <a:gd name="connsiteY292" fmla="*/ 759002 h 977923"/>
                    <a:gd name="connsiteX293" fmla="*/ 476995 w 1209257"/>
                    <a:gd name="connsiteY293" fmla="*/ 751778 h 977923"/>
                    <a:gd name="connsiteX294" fmla="*/ 483303 w 1209257"/>
                    <a:gd name="connsiteY294" fmla="*/ 744555 h 977923"/>
                    <a:gd name="connsiteX295" fmla="*/ 1057346 w 1209257"/>
                    <a:gd name="connsiteY295" fmla="*/ 722885 h 977923"/>
                    <a:gd name="connsiteX296" fmla="*/ 1063169 w 1209257"/>
                    <a:gd name="connsiteY296" fmla="*/ 730109 h 977923"/>
                    <a:gd name="connsiteX297" fmla="*/ 1057346 w 1209257"/>
                    <a:gd name="connsiteY297" fmla="*/ 736776 h 977923"/>
                    <a:gd name="connsiteX298" fmla="*/ 1051038 w 1209257"/>
                    <a:gd name="connsiteY298" fmla="*/ 730109 h 977923"/>
                    <a:gd name="connsiteX299" fmla="*/ 1057346 w 1209257"/>
                    <a:gd name="connsiteY299" fmla="*/ 722885 h 977923"/>
                    <a:gd name="connsiteX300" fmla="*/ 999602 w 1209257"/>
                    <a:gd name="connsiteY300" fmla="*/ 722885 h 977923"/>
                    <a:gd name="connsiteX301" fmla="*/ 1005910 w 1209257"/>
                    <a:gd name="connsiteY301" fmla="*/ 730109 h 977923"/>
                    <a:gd name="connsiteX302" fmla="*/ 999602 w 1209257"/>
                    <a:gd name="connsiteY302" fmla="*/ 736776 h 977923"/>
                    <a:gd name="connsiteX303" fmla="*/ 993779 w 1209257"/>
                    <a:gd name="connsiteY303" fmla="*/ 730109 h 977923"/>
                    <a:gd name="connsiteX304" fmla="*/ 999602 w 1209257"/>
                    <a:gd name="connsiteY304" fmla="*/ 722885 h 977923"/>
                    <a:gd name="connsiteX305" fmla="*/ 980678 w 1209257"/>
                    <a:gd name="connsiteY305" fmla="*/ 722885 h 977923"/>
                    <a:gd name="connsiteX306" fmla="*/ 986986 w 1209257"/>
                    <a:gd name="connsiteY306" fmla="*/ 730109 h 977923"/>
                    <a:gd name="connsiteX307" fmla="*/ 980678 w 1209257"/>
                    <a:gd name="connsiteY307" fmla="*/ 736776 h 977923"/>
                    <a:gd name="connsiteX308" fmla="*/ 974370 w 1209257"/>
                    <a:gd name="connsiteY308" fmla="*/ 730109 h 977923"/>
                    <a:gd name="connsiteX309" fmla="*/ 980678 w 1209257"/>
                    <a:gd name="connsiteY309" fmla="*/ 722885 h 977923"/>
                    <a:gd name="connsiteX310" fmla="*/ 961268 w 1209257"/>
                    <a:gd name="connsiteY310" fmla="*/ 722885 h 977923"/>
                    <a:gd name="connsiteX311" fmla="*/ 967576 w 1209257"/>
                    <a:gd name="connsiteY311" fmla="*/ 730109 h 977923"/>
                    <a:gd name="connsiteX312" fmla="*/ 961268 w 1209257"/>
                    <a:gd name="connsiteY312" fmla="*/ 736776 h 977923"/>
                    <a:gd name="connsiteX313" fmla="*/ 955445 w 1209257"/>
                    <a:gd name="connsiteY313" fmla="*/ 730109 h 977923"/>
                    <a:gd name="connsiteX314" fmla="*/ 961268 w 1209257"/>
                    <a:gd name="connsiteY314" fmla="*/ 722885 h 977923"/>
                    <a:gd name="connsiteX315" fmla="*/ 942343 w 1209257"/>
                    <a:gd name="connsiteY315" fmla="*/ 722885 h 977923"/>
                    <a:gd name="connsiteX316" fmla="*/ 948652 w 1209257"/>
                    <a:gd name="connsiteY316" fmla="*/ 730109 h 977923"/>
                    <a:gd name="connsiteX317" fmla="*/ 942343 w 1209257"/>
                    <a:gd name="connsiteY317" fmla="*/ 736776 h 977923"/>
                    <a:gd name="connsiteX318" fmla="*/ 936035 w 1209257"/>
                    <a:gd name="connsiteY318" fmla="*/ 730109 h 977923"/>
                    <a:gd name="connsiteX319" fmla="*/ 942343 w 1209257"/>
                    <a:gd name="connsiteY319" fmla="*/ 722885 h 977923"/>
                    <a:gd name="connsiteX320" fmla="*/ 923419 w 1209257"/>
                    <a:gd name="connsiteY320" fmla="*/ 722885 h 977923"/>
                    <a:gd name="connsiteX321" fmla="*/ 929242 w 1209257"/>
                    <a:gd name="connsiteY321" fmla="*/ 730109 h 977923"/>
                    <a:gd name="connsiteX322" fmla="*/ 923419 w 1209257"/>
                    <a:gd name="connsiteY322" fmla="*/ 736776 h 977923"/>
                    <a:gd name="connsiteX323" fmla="*/ 917111 w 1209257"/>
                    <a:gd name="connsiteY323" fmla="*/ 730109 h 977923"/>
                    <a:gd name="connsiteX324" fmla="*/ 923419 w 1209257"/>
                    <a:gd name="connsiteY324" fmla="*/ 722885 h 977923"/>
                    <a:gd name="connsiteX325" fmla="*/ 904009 w 1209257"/>
                    <a:gd name="connsiteY325" fmla="*/ 722885 h 977923"/>
                    <a:gd name="connsiteX326" fmla="*/ 910317 w 1209257"/>
                    <a:gd name="connsiteY326" fmla="*/ 730109 h 977923"/>
                    <a:gd name="connsiteX327" fmla="*/ 904009 w 1209257"/>
                    <a:gd name="connsiteY327" fmla="*/ 736776 h 977923"/>
                    <a:gd name="connsiteX328" fmla="*/ 897701 w 1209257"/>
                    <a:gd name="connsiteY328" fmla="*/ 730109 h 977923"/>
                    <a:gd name="connsiteX329" fmla="*/ 904009 w 1209257"/>
                    <a:gd name="connsiteY329" fmla="*/ 722885 h 977923"/>
                    <a:gd name="connsiteX330" fmla="*/ 885085 w 1209257"/>
                    <a:gd name="connsiteY330" fmla="*/ 722885 h 977923"/>
                    <a:gd name="connsiteX331" fmla="*/ 891393 w 1209257"/>
                    <a:gd name="connsiteY331" fmla="*/ 730109 h 977923"/>
                    <a:gd name="connsiteX332" fmla="*/ 885085 w 1209257"/>
                    <a:gd name="connsiteY332" fmla="*/ 736776 h 977923"/>
                    <a:gd name="connsiteX333" fmla="*/ 878777 w 1209257"/>
                    <a:gd name="connsiteY333" fmla="*/ 730109 h 977923"/>
                    <a:gd name="connsiteX334" fmla="*/ 885085 w 1209257"/>
                    <a:gd name="connsiteY334" fmla="*/ 722885 h 977923"/>
                    <a:gd name="connsiteX335" fmla="*/ 617230 w 1209257"/>
                    <a:gd name="connsiteY335" fmla="*/ 722885 h 977923"/>
                    <a:gd name="connsiteX336" fmla="*/ 623538 w 1209257"/>
                    <a:gd name="connsiteY336" fmla="*/ 730109 h 977923"/>
                    <a:gd name="connsiteX337" fmla="*/ 617230 w 1209257"/>
                    <a:gd name="connsiteY337" fmla="*/ 736776 h 977923"/>
                    <a:gd name="connsiteX338" fmla="*/ 610922 w 1209257"/>
                    <a:gd name="connsiteY338" fmla="*/ 730109 h 977923"/>
                    <a:gd name="connsiteX339" fmla="*/ 617230 w 1209257"/>
                    <a:gd name="connsiteY339" fmla="*/ 722885 h 977923"/>
                    <a:gd name="connsiteX340" fmla="*/ 597820 w 1209257"/>
                    <a:gd name="connsiteY340" fmla="*/ 722885 h 977923"/>
                    <a:gd name="connsiteX341" fmla="*/ 604129 w 1209257"/>
                    <a:gd name="connsiteY341" fmla="*/ 730109 h 977923"/>
                    <a:gd name="connsiteX342" fmla="*/ 597820 w 1209257"/>
                    <a:gd name="connsiteY342" fmla="*/ 736776 h 977923"/>
                    <a:gd name="connsiteX343" fmla="*/ 591998 w 1209257"/>
                    <a:gd name="connsiteY343" fmla="*/ 730109 h 977923"/>
                    <a:gd name="connsiteX344" fmla="*/ 597820 w 1209257"/>
                    <a:gd name="connsiteY344" fmla="*/ 722885 h 977923"/>
                    <a:gd name="connsiteX345" fmla="*/ 578896 w 1209257"/>
                    <a:gd name="connsiteY345" fmla="*/ 722885 h 977923"/>
                    <a:gd name="connsiteX346" fmla="*/ 585204 w 1209257"/>
                    <a:gd name="connsiteY346" fmla="*/ 730109 h 977923"/>
                    <a:gd name="connsiteX347" fmla="*/ 578896 w 1209257"/>
                    <a:gd name="connsiteY347" fmla="*/ 736776 h 977923"/>
                    <a:gd name="connsiteX348" fmla="*/ 572588 w 1209257"/>
                    <a:gd name="connsiteY348" fmla="*/ 730109 h 977923"/>
                    <a:gd name="connsiteX349" fmla="*/ 578896 w 1209257"/>
                    <a:gd name="connsiteY349" fmla="*/ 722885 h 977923"/>
                    <a:gd name="connsiteX350" fmla="*/ 559971 w 1209257"/>
                    <a:gd name="connsiteY350" fmla="*/ 722885 h 977923"/>
                    <a:gd name="connsiteX351" fmla="*/ 565794 w 1209257"/>
                    <a:gd name="connsiteY351" fmla="*/ 730109 h 977923"/>
                    <a:gd name="connsiteX352" fmla="*/ 559971 w 1209257"/>
                    <a:gd name="connsiteY352" fmla="*/ 736776 h 977923"/>
                    <a:gd name="connsiteX353" fmla="*/ 553663 w 1209257"/>
                    <a:gd name="connsiteY353" fmla="*/ 730109 h 977923"/>
                    <a:gd name="connsiteX354" fmla="*/ 559971 w 1209257"/>
                    <a:gd name="connsiteY354" fmla="*/ 722885 h 977923"/>
                    <a:gd name="connsiteX355" fmla="*/ 540562 w 1209257"/>
                    <a:gd name="connsiteY355" fmla="*/ 722885 h 977923"/>
                    <a:gd name="connsiteX356" fmla="*/ 546870 w 1209257"/>
                    <a:gd name="connsiteY356" fmla="*/ 730109 h 977923"/>
                    <a:gd name="connsiteX357" fmla="*/ 540562 w 1209257"/>
                    <a:gd name="connsiteY357" fmla="*/ 736776 h 977923"/>
                    <a:gd name="connsiteX358" fmla="*/ 534254 w 1209257"/>
                    <a:gd name="connsiteY358" fmla="*/ 730109 h 977923"/>
                    <a:gd name="connsiteX359" fmla="*/ 540562 w 1209257"/>
                    <a:gd name="connsiteY359" fmla="*/ 722885 h 977923"/>
                    <a:gd name="connsiteX360" fmla="*/ 521637 w 1209257"/>
                    <a:gd name="connsiteY360" fmla="*/ 722885 h 977923"/>
                    <a:gd name="connsiteX361" fmla="*/ 527460 w 1209257"/>
                    <a:gd name="connsiteY361" fmla="*/ 730109 h 977923"/>
                    <a:gd name="connsiteX362" fmla="*/ 521637 w 1209257"/>
                    <a:gd name="connsiteY362" fmla="*/ 736776 h 977923"/>
                    <a:gd name="connsiteX363" fmla="*/ 515329 w 1209257"/>
                    <a:gd name="connsiteY363" fmla="*/ 730109 h 977923"/>
                    <a:gd name="connsiteX364" fmla="*/ 521637 w 1209257"/>
                    <a:gd name="connsiteY364" fmla="*/ 722885 h 977923"/>
                    <a:gd name="connsiteX365" fmla="*/ 502227 w 1209257"/>
                    <a:gd name="connsiteY365" fmla="*/ 722885 h 977923"/>
                    <a:gd name="connsiteX366" fmla="*/ 508536 w 1209257"/>
                    <a:gd name="connsiteY366" fmla="*/ 730109 h 977923"/>
                    <a:gd name="connsiteX367" fmla="*/ 502227 w 1209257"/>
                    <a:gd name="connsiteY367" fmla="*/ 736776 h 977923"/>
                    <a:gd name="connsiteX368" fmla="*/ 496405 w 1209257"/>
                    <a:gd name="connsiteY368" fmla="*/ 730109 h 977923"/>
                    <a:gd name="connsiteX369" fmla="*/ 502227 w 1209257"/>
                    <a:gd name="connsiteY369" fmla="*/ 722885 h 977923"/>
                    <a:gd name="connsiteX370" fmla="*/ 483303 w 1209257"/>
                    <a:gd name="connsiteY370" fmla="*/ 722885 h 977923"/>
                    <a:gd name="connsiteX371" fmla="*/ 489611 w 1209257"/>
                    <a:gd name="connsiteY371" fmla="*/ 730109 h 977923"/>
                    <a:gd name="connsiteX372" fmla="*/ 483303 w 1209257"/>
                    <a:gd name="connsiteY372" fmla="*/ 736776 h 977923"/>
                    <a:gd name="connsiteX373" fmla="*/ 476995 w 1209257"/>
                    <a:gd name="connsiteY373" fmla="*/ 730109 h 977923"/>
                    <a:gd name="connsiteX374" fmla="*/ 483303 w 1209257"/>
                    <a:gd name="connsiteY374" fmla="*/ 722885 h 977923"/>
                    <a:gd name="connsiteX375" fmla="*/ 999602 w 1209257"/>
                    <a:gd name="connsiteY375" fmla="*/ 701215 h 977923"/>
                    <a:gd name="connsiteX376" fmla="*/ 1005910 w 1209257"/>
                    <a:gd name="connsiteY376" fmla="*/ 707883 h 977923"/>
                    <a:gd name="connsiteX377" fmla="*/ 999602 w 1209257"/>
                    <a:gd name="connsiteY377" fmla="*/ 715106 h 977923"/>
                    <a:gd name="connsiteX378" fmla="*/ 993779 w 1209257"/>
                    <a:gd name="connsiteY378" fmla="*/ 707883 h 977923"/>
                    <a:gd name="connsiteX379" fmla="*/ 999602 w 1209257"/>
                    <a:gd name="connsiteY379" fmla="*/ 701215 h 977923"/>
                    <a:gd name="connsiteX380" fmla="*/ 1019012 w 1209257"/>
                    <a:gd name="connsiteY380" fmla="*/ 700660 h 977923"/>
                    <a:gd name="connsiteX381" fmla="*/ 1024835 w 1209257"/>
                    <a:gd name="connsiteY381" fmla="*/ 707883 h 977923"/>
                    <a:gd name="connsiteX382" fmla="*/ 1019012 w 1209257"/>
                    <a:gd name="connsiteY382" fmla="*/ 715106 h 977923"/>
                    <a:gd name="connsiteX383" fmla="*/ 1012704 w 1209257"/>
                    <a:gd name="connsiteY383" fmla="*/ 707883 h 977923"/>
                    <a:gd name="connsiteX384" fmla="*/ 1019012 w 1209257"/>
                    <a:gd name="connsiteY384" fmla="*/ 700660 h 977923"/>
                    <a:gd name="connsiteX385" fmla="*/ 980678 w 1209257"/>
                    <a:gd name="connsiteY385" fmla="*/ 700660 h 977923"/>
                    <a:gd name="connsiteX386" fmla="*/ 986986 w 1209257"/>
                    <a:gd name="connsiteY386" fmla="*/ 707883 h 977923"/>
                    <a:gd name="connsiteX387" fmla="*/ 980678 w 1209257"/>
                    <a:gd name="connsiteY387" fmla="*/ 715106 h 977923"/>
                    <a:gd name="connsiteX388" fmla="*/ 974370 w 1209257"/>
                    <a:gd name="connsiteY388" fmla="*/ 707883 h 977923"/>
                    <a:gd name="connsiteX389" fmla="*/ 980678 w 1209257"/>
                    <a:gd name="connsiteY389" fmla="*/ 700660 h 977923"/>
                    <a:gd name="connsiteX390" fmla="*/ 961268 w 1209257"/>
                    <a:gd name="connsiteY390" fmla="*/ 700660 h 977923"/>
                    <a:gd name="connsiteX391" fmla="*/ 967576 w 1209257"/>
                    <a:gd name="connsiteY391" fmla="*/ 707883 h 977923"/>
                    <a:gd name="connsiteX392" fmla="*/ 961268 w 1209257"/>
                    <a:gd name="connsiteY392" fmla="*/ 715106 h 977923"/>
                    <a:gd name="connsiteX393" fmla="*/ 955445 w 1209257"/>
                    <a:gd name="connsiteY393" fmla="*/ 707883 h 977923"/>
                    <a:gd name="connsiteX394" fmla="*/ 961268 w 1209257"/>
                    <a:gd name="connsiteY394" fmla="*/ 700660 h 977923"/>
                    <a:gd name="connsiteX395" fmla="*/ 942343 w 1209257"/>
                    <a:gd name="connsiteY395" fmla="*/ 700660 h 977923"/>
                    <a:gd name="connsiteX396" fmla="*/ 948652 w 1209257"/>
                    <a:gd name="connsiteY396" fmla="*/ 707883 h 977923"/>
                    <a:gd name="connsiteX397" fmla="*/ 942343 w 1209257"/>
                    <a:gd name="connsiteY397" fmla="*/ 715106 h 977923"/>
                    <a:gd name="connsiteX398" fmla="*/ 936035 w 1209257"/>
                    <a:gd name="connsiteY398" fmla="*/ 707883 h 977923"/>
                    <a:gd name="connsiteX399" fmla="*/ 942343 w 1209257"/>
                    <a:gd name="connsiteY399" fmla="*/ 700660 h 977923"/>
                    <a:gd name="connsiteX400" fmla="*/ 923419 w 1209257"/>
                    <a:gd name="connsiteY400" fmla="*/ 700660 h 977923"/>
                    <a:gd name="connsiteX401" fmla="*/ 929242 w 1209257"/>
                    <a:gd name="connsiteY401" fmla="*/ 707883 h 977923"/>
                    <a:gd name="connsiteX402" fmla="*/ 923419 w 1209257"/>
                    <a:gd name="connsiteY402" fmla="*/ 715106 h 977923"/>
                    <a:gd name="connsiteX403" fmla="*/ 917111 w 1209257"/>
                    <a:gd name="connsiteY403" fmla="*/ 707883 h 977923"/>
                    <a:gd name="connsiteX404" fmla="*/ 923419 w 1209257"/>
                    <a:gd name="connsiteY404" fmla="*/ 700660 h 977923"/>
                    <a:gd name="connsiteX405" fmla="*/ 904009 w 1209257"/>
                    <a:gd name="connsiteY405" fmla="*/ 700660 h 977923"/>
                    <a:gd name="connsiteX406" fmla="*/ 910317 w 1209257"/>
                    <a:gd name="connsiteY406" fmla="*/ 707883 h 977923"/>
                    <a:gd name="connsiteX407" fmla="*/ 904009 w 1209257"/>
                    <a:gd name="connsiteY407" fmla="*/ 715106 h 977923"/>
                    <a:gd name="connsiteX408" fmla="*/ 897701 w 1209257"/>
                    <a:gd name="connsiteY408" fmla="*/ 707883 h 977923"/>
                    <a:gd name="connsiteX409" fmla="*/ 904009 w 1209257"/>
                    <a:gd name="connsiteY409" fmla="*/ 700660 h 977923"/>
                    <a:gd name="connsiteX410" fmla="*/ 885085 w 1209257"/>
                    <a:gd name="connsiteY410" fmla="*/ 700660 h 977923"/>
                    <a:gd name="connsiteX411" fmla="*/ 891393 w 1209257"/>
                    <a:gd name="connsiteY411" fmla="*/ 707883 h 977923"/>
                    <a:gd name="connsiteX412" fmla="*/ 885085 w 1209257"/>
                    <a:gd name="connsiteY412" fmla="*/ 715106 h 977923"/>
                    <a:gd name="connsiteX413" fmla="*/ 878777 w 1209257"/>
                    <a:gd name="connsiteY413" fmla="*/ 707883 h 977923"/>
                    <a:gd name="connsiteX414" fmla="*/ 885085 w 1209257"/>
                    <a:gd name="connsiteY414" fmla="*/ 700660 h 977923"/>
                    <a:gd name="connsiteX415" fmla="*/ 617230 w 1209257"/>
                    <a:gd name="connsiteY415" fmla="*/ 700660 h 977923"/>
                    <a:gd name="connsiteX416" fmla="*/ 623538 w 1209257"/>
                    <a:gd name="connsiteY416" fmla="*/ 707883 h 977923"/>
                    <a:gd name="connsiteX417" fmla="*/ 617230 w 1209257"/>
                    <a:gd name="connsiteY417" fmla="*/ 715106 h 977923"/>
                    <a:gd name="connsiteX418" fmla="*/ 610922 w 1209257"/>
                    <a:gd name="connsiteY418" fmla="*/ 707883 h 977923"/>
                    <a:gd name="connsiteX419" fmla="*/ 617230 w 1209257"/>
                    <a:gd name="connsiteY419" fmla="*/ 700660 h 977923"/>
                    <a:gd name="connsiteX420" fmla="*/ 597820 w 1209257"/>
                    <a:gd name="connsiteY420" fmla="*/ 700660 h 977923"/>
                    <a:gd name="connsiteX421" fmla="*/ 604129 w 1209257"/>
                    <a:gd name="connsiteY421" fmla="*/ 707883 h 977923"/>
                    <a:gd name="connsiteX422" fmla="*/ 597820 w 1209257"/>
                    <a:gd name="connsiteY422" fmla="*/ 715106 h 977923"/>
                    <a:gd name="connsiteX423" fmla="*/ 591998 w 1209257"/>
                    <a:gd name="connsiteY423" fmla="*/ 707883 h 977923"/>
                    <a:gd name="connsiteX424" fmla="*/ 597820 w 1209257"/>
                    <a:gd name="connsiteY424" fmla="*/ 700660 h 977923"/>
                    <a:gd name="connsiteX425" fmla="*/ 578896 w 1209257"/>
                    <a:gd name="connsiteY425" fmla="*/ 700660 h 977923"/>
                    <a:gd name="connsiteX426" fmla="*/ 585204 w 1209257"/>
                    <a:gd name="connsiteY426" fmla="*/ 707883 h 977923"/>
                    <a:gd name="connsiteX427" fmla="*/ 578896 w 1209257"/>
                    <a:gd name="connsiteY427" fmla="*/ 715106 h 977923"/>
                    <a:gd name="connsiteX428" fmla="*/ 572588 w 1209257"/>
                    <a:gd name="connsiteY428" fmla="*/ 707883 h 977923"/>
                    <a:gd name="connsiteX429" fmla="*/ 578896 w 1209257"/>
                    <a:gd name="connsiteY429" fmla="*/ 700660 h 977923"/>
                    <a:gd name="connsiteX430" fmla="*/ 559971 w 1209257"/>
                    <a:gd name="connsiteY430" fmla="*/ 700660 h 977923"/>
                    <a:gd name="connsiteX431" fmla="*/ 565794 w 1209257"/>
                    <a:gd name="connsiteY431" fmla="*/ 707883 h 977923"/>
                    <a:gd name="connsiteX432" fmla="*/ 559971 w 1209257"/>
                    <a:gd name="connsiteY432" fmla="*/ 715106 h 977923"/>
                    <a:gd name="connsiteX433" fmla="*/ 553663 w 1209257"/>
                    <a:gd name="connsiteY433" fmla="*/ 707883 h 977923"/>
                    <a:gd name="connsiteX434" fmla="*/ 559971 w 1209257"/>
                    <a:gd name="connsiteY434" fmla="*/ 700660 h 977923"/>
                    <a:gd name="connsiteX435" fmla="*/ 540562 w 1209257"/>
                    <a:gd name="connsiteY435" fmla="*/ 700660 h 977923"/>
                    <a:gd name="connsiteX436" fmla="*/ 546870 w 1209257"/>
                    <a:gd name="connsiteY436" fmla="*/ 707883 h 977923"/>
                    <a:gd name="connsiteX437" fmla="*/ 540562 w 1209257"/>
                    <a:gd name="connsiteY437" fmla="*/ 715106 h 977923"/>
                    <a:gd name="connsiteX438" fmla="*/ 534254 w 1209257"/>
                    <a:gd name="connsiteY438" fmla="*/ 707883 h 977923"/>
                    <a:gd name="connsiteX439" fmla="*/ 540562 w 1209257"/>
                    <a:gd name="connsiteY439" fmla="*/ 700660 h 977923"/>
                    <a:gd name="connsiteX440" fmla="*/ 521637 w 1209257"/>
                    <a:gd name="connsiteY440" fmla="*/ 700660 h 977923"/>
                    <a:gd name="connsiteX441" fmla="*/ 527460 w 1209257"/>
                    <a:gd name="connsiteY441" fmla="*/ 707883 h 977923"/>
                    <a:gd name="connsiteX442" fmla="*/ 521637 w 1209257"/>
                    <a:gd name="connsiteY442" fmla="*/ 715106 h 977923"/>
                    <a:gd name="connsiteX443" fmla="*/ 515329 w 1209257"/>
                    <a:gd name="connsiteY443" fmla="*/ 707883 h 977923"/>
                    <a:gd name="connsiteX444" fmla="*/ 521637 w 1209257"/>
                    <a:gd name="connsiteY444" fmla="*/ 700660 h 977923"/>
                    <a:gd name="connsiteX445" fmla="*/ 502227 w 1209257"/>
                    <a:gd name="connsiteY445" fmla="*/ 700660 h 977923"/>
                    <a:gd name="connsiteX446" fmla="*/ 508536 w 1209257"/>
                    <a:gd name="connsiteY446" fmla="*/ 707883 h 977923"/>
                    <a:gd name="connsiteX447" fmla="*/ 502227 w 1209257"/>
                    <a:gd name="connsiteY447" fmla="*/ 715106 h 977923"/>
                    <a:gd name="connsiteX448" fmla="*/ 496405 w 1209257"/>
                    <a:gd name="connsiteY448" fmla="*/ 707883 h 977923"/>
                    <a:gd name="connsiteX449" fmla="*/ 502227 w 1209257"/>
                    <a:gd name="connsiteY449" fmla="*/ 700660 h 977923"/>
                    <a:gd name="connsiteX450" fmla="*/ 483303 w 1209257"/>
                    <a:gd name="connsiteY450" fmla="*/ 700660 h 977923"/>
                    <a:gd name="connsiteX451" fmla="*/ 489611 w 1209257"/>
                    <a:gd name="connsiteY451" fmla="*/ 707883 h 977923"/>
                    <a:gd name="connsiteX452" fmla="*/ 483303 w 1209257"/>
                    <a:gd name="connsiteY452" fmla="*/ 715106 h 977923"/>
                    <a:gd name="connsiteX453" fmla="*/ 476995 w 1209257"/>
                    <a:gd name="connsiteY453" fmla="*/ 707883 h 977923"/>
                    <a:gd name="connsiteX454" fmla="*/ 483303 w 1209257"/>
                    <a:gd name="connsiteY454" fmla="*/ 700660 h 977923"/>
                    <a:gd name="connsiteX455" fmla="*/ 463893 w 1209257"/>
                    <a:gd name="connsiteY455" fmla="*/ 700660 h 977923"/>
                    <a:gd name="connsiteX456" fmla="*/ 470201 w 1209257"/>
                    <a:gd name="connsiteY456" fmla="*/ 707883 h 977923"/>
                    <a:gd name="connsiteX457" fmla="*/ 463893 w 1209257"/>
                    <a:gd name="connsiteY457" fmla="*/ 715106 h 977923"/>
                    <a:gd name="connsiteX458" fmla="*/ 458070 w 1209257"/>
                    <a:gd name="connsiteY458" fmla="*/ 707883 h 977923"/>
                    <a:gd name="connsiteX459" fmla="*/ 463893 w 1209257"/>
                    <a:gd name="connsiteY459" fmla="*/ 700660 h 977923"/>
                    <a:gd name="connsiteX460" fmla="*/ 1019012 w 1209257"/>
                    <a:gd name="connsiteY460" fmla="*/ 678990 h 977923"/>
                    <a:gd name="connsiteX461" fmla="*/ 1024835 w 1209257"/>
                    <a:gd name="connsiteY461" fmla="*/ 686213 h 977923"/>
                    <a:gd name="connsiteX462" fmla="*/ 1019012 w 1209257"/>
                    <a:gd name="connsiteY462" fmla="*/ 693436 h 977923"/>
                    <a:gd name="connsiteX463" fmla="*/ 1012704 w 1209257"/>
                    <a:gd name="connsiteY463" fmla="*/ 686213 h 977923"/>
                    <a:gd name="connsiteX464" fmla="*/ 1019012 w 1209257"/>
                    <a:gd name="connsiteY464" fmla="*/ 678990 h 977923"/>
                    <a:gd name="connsiteX465" fmla="*/ 999602 w 1209257"/>
                    <a:gd name="connsiteY465" fmla="*/ 678990 h 977923"/>
                    <a:gd name="connsiteX466" fmla="*/ 1005910 w 1209257"/>
                    <a:gd name="connsiteY466" fmla="*/ 686213 h 977923"/>
                    <a:gd name="connsiteX467" fmla="*/ 999602 w 1209257"/>
                    <a:gd name="connsiteY467" fmla="*/ 693436 h 977923"/>
                    <a:gd name="connsiteX468" fmla="*/ 993779 w 1209257"/>
                    <a:gd name="connsiteY468" fmla="*/ 686213 h 977923"/>
                    <a:gd name="connsiteX469" fmla="*/ 999602 w 1209257"/>
                    <a:gd name="connsiteY469" fmla="*/ 678990 h 977923"/>
                    <a:gd name="connsiteX470" fmla="*/ 980678 w 1209257"/>
                    <a:gd name="connsiteY470" fmla="*/ 678990 h 977923"/>
                    <a:gd name="connsiteX471" fmla="*/ 986986 w 1209257"/>
                    <a:gd name="connsiteY471" fmla="*/ 686213 h 977923"/>
                    <a:gd name="connsiteX472" fmla="*/ 980678 w 1209257"/>
                    <a:gd name="connsiteY472" fmla="*/ 693436 h 977923"/>
                    <a:gd name="connsiteX473" fmla="*/ 974370 w 1209257"/>
                    <a:gd name="connsiteY473" fmla="*/ 686213 h 977923"/>
                    <a:gd name="connsiteX474" fmla="*/ 980678 w 1209257"/>
                    <a:gd name="connsiteY474" fmla="*/ 678990 h 977923"/>
                    <a:gd name="connsiteX475" fmla="*/ 961268 w 1209257"/>
                    <a:gd name="connsiteY475" fmla="*/ 678990 h 977923"/>
                    <a:gd name="connsiteX476" fmla="*/ 967576 w 1209257"/>
                    <a:gd name="connsiteY476" fmla="*/ 686213 h 977923"/>
                    <a:gd name="connsiteX477" fmla="*/ 961268 w 1209257"/>
                    <a:gd name="connsiteY477" fmla="*/ 693436 h 977923"/>
                    <a:gd name="connsiteX478" fmla="*/ 955445 w 1209257"/>
                    <a:gd name="connsiteY478" fmla="*/ 686213 h 977923"/>
                    <a:gd name="connsiteX479" fmla="*/ 961268 w 1209257"/>
                    <a:gd name="connsiteY479" fmla="*/ 678990 h 977923"/>
                    <a:gd name="connsiteX480" fmla="*/ 942343 w 1209257"/>
                    <a:gd name="connsiteY480" fmla="*/ 678990 h 977923"/>
                    <a:gd name="connsiteX481" fmla="*/ 948652 w 1209257"/>
                    <a:gd name="connsiteY481" fmla="*/ 686213 h 977923"/>
                    <a:gd name="connsiteX482" fmla="*/ 942343 w 1209257"/>
                    <a:gd name="connsiteY482" fmla="*/ 693436 h 977923"/>
                    <a:gd name="connsiteX483" fmla="*/ 936035 w 1209257"/>
                    <a:gd name="connsiteY483" fmla="*/ 686213 h 977923"/>
                    <a:gd name="connsiteX484" fmla="*/ 942343 w 1209257"/>
                    <a:gd name="connsiteY484" fmla="*/ 678990 h 977923"/>
                    <a:gd name="connsiteX485" fmla="*/ 923419 w 1209257"/>
                    <a:gd name="connsiteY485" fmla="*/ 678990 h 977923"/>
                    <a:gd name="connsiteX486" fmla="*/ 929242 w 1209257"/>
                    <a:gd name="connsiteY486" fmla="*/ 686213 h 977923"/>
                    <a:gd name="connsiteX487" fmla="*/ 923419 w 1209257"/>
                    <a:gd name="connsiteY487" fmla="*/ 693436 h 977923"/>
                    <a:gd name="connsiteX488" fmla="*/ 917111 w 1209257"/>
                    <a:gd name="connsiteY488" fmla="*/ 686213 h 977923"/>
                    <a:gd name="connsiteX489" fmla="*/ 923419 w 1209257"/>
                    <a:gd name="connsiteY489" fmla="*/ 678990 h 977923"/>
                    <a:gd name="connsiteX490" fmla="*/ 904009 w 1209257"/>
                    <a:gd name="connsiteY490" fmla="*/ 678990 h 977923"/>
                    <a:gd name="connsiteX491" fmla="*/ 910317 w 1209257"/>
                    <a:gd name="connsiteY491" fmla="*/ 686213 h 977923"/>
                    <a:gd name="connsiteX492" fmla="*/ 904009 w 1209257"/>
                    <a:gd name="connsiteY492" fmla="*/ 693436 h 977923"/>
                    <a:gd name="connsiteX493" fmla="*/ 897701 w 1209257"/>
                    <a:gd name="connsiteY493" fmla="*/ 686213 h 977923"/>
                    <a:gd name="connsiteX494" fmla="*/ 904009 w 1209257"/>
                    <a:gd name="connsiteY494" fmla="*/ 678990 h 977923"/>
                    <a:gd name="connsiteX495" fmla="*/ 636155 w 1209257"/>
                    <a:gd name="connsiteY495" fmla="*/ 678990 h 977923"/>
                    <a:gd name="connsiteX496" fmla="*/ 642463 w 1209257"/>
                    <a:gd name="connsiteY496" fmla="*/ 686213 h 977923"/>
                    <a:gd name="connsiteX497" fmla="*/ 636155 w 1209257"/>
                    <a:gd name="connsiteY497" fmla="*/ 693436 h 977923"/>
                    <a:gd name="connsiteX498" fmla="*/ 629847 w 1209257"/>
                    <a:gd name="connsiteY498" fmla="*/ 686213 h 977923"/>
                    <a:gd name="connsiteX499" fmla="*/ 636155 w 1209257"/>
                    <a:gd name="connsiteY499" fmla="*/ 678990 h 977923"/>
                    <a:gd name="connsiteX500" fmla="*/ 617230 w 1209257"/>
                    <a:gd name="connsiteY500" fmla="*/ 678990 h 977923"/>
                    <a:gd name="connsiteX501" fmla="*/ 623538 w 1209257"/>
                    <a:gd name="connsiteY501" fmla="*/ 686213 h 977923"/>
                    <a:gd name="connsiteX502" fmla="*/ 617230 w 1209257"/>
                    <a:gd name="connsiteY502" fmla="*/ 693436 h 977923"/>
                    <a:gd name="connsiteX503" fmla="*/ 610922 w 1209257"/>
                    <a:gd name="connsiteY503" fmla="*/ 686213 h 977923"/>
                    <a:gd name="connsiteX504" fmla="*/ 617230 w 1209257"/>
                    <a:gd name="connsiteY504" fmla="*/ 678990 h 977923"/>
                    <a:gd name="connsiteX505" fmla="*/ 597820 w 1209257"/>
                    <a:gd name="connsiteY505" fmla="*/ 678990 h 977923"/>
                    <a:gd name="connsiteX506" fmla="*/ 604129 w 1209257"/>
                    <a:gd name="connsiteY506" fmla="*/ 686213 h 977923"/>
                    <a:gd name="connsiteX507" fmla="*/ 597820 w 1209257"/>
                    <a:gd name="connsiteY507" fmla="*/ 693436 h 977923"/>
                    <a:gd name="connsiteX508" fmla="*/ 591998 w 1209257"/>
                    <a:gd name="connsiteY508" fmla="*/ 686213 h 977923"/>
                    <a:gd name="connsiteX509" fmla="*/ 597820 w 1209257"/>
                    <a:gd name="connsiteY509" fmla="*/ 678990 h 977923"/>
                    <a:gd name="connsiteX510" fmla="*/ 578896 w 1209257"/>
                    <a:gd name="connsiteY510" fmla="*/ 678990 h 977923"/>
                    <a:gd name="connsiteX511" fmla="*/ 585204 w 1209257"/>
                    <a:gd name="connsiteY511" fmla="*/ 686213 h 977923"/>
                    <a:gd name="connsiteX512" fmla="*/ 578896 w 1209257"/>
                    <a:gd name="connsiteY512" fmla="*/ 693436 h 977923"/>
                    <a:gd name="connsiteX513" fmla="*/ 572588 w 1209257"/>
                    <a:gd name="connsiteY513" fmla="*/ 686213 h 977923"/>
                    <a:gd name="connsiteX514" fmla="*/ 578896 w 1209257"/>
                    <a:gd name="connsiteY514" fmla="*/ 678990 h 977923"/>
                    <a:gd name="connsiteX515" fmla="*/ 559971 w 1209257"/>
                    <a:gd name="connsiteY515" fmla="*/ 678990 h 977923"/>
                    <a:gd name="connsiteX516" fmla="*/ 565794 w 1209257"/>
                    <a:gd name="connsiteY516" fmla="*/ 686213 h 977923"/>
                    <a:gd name="connsiteX517" fmla="*/ 559971 w 1209257"/>
                    <a:gd name="connsiteY517" fmla="*/ 693436 h 977923"/>
                    <a:gd name="connsiteX518" fmla="*/ 553663 w 1209257"/>
                    <a:gd name="connsiteY518" fmla="*/ 686213 h 977923"/>
                    <a:gd name="connsiteX519" fmla="*/ 559971 w 1209257"/>
                    <a:gd name="connsiteY519" fmla="*/ 678990 h 977923"/>
                    <a:gd name="connsiteX520" fmla="*/ 540562 w 1209257"/>
                    <a:gd name="connsiteY520" fmla="*/ 678990 h 977923"/>
                    <a:gd name="connsiteX521" fmla="*/ 546870 w 1209257"/>
                    <a:gd name="connsiteY521" fmla="*/ 686213 h 977923"/>
                    <a:gd name="connsiteX522" fmla="*/ 540562 w 1209257"/>
                    <a:gd name="connsiteY522" fmla="*/ 693436 h 977923"/>
                    <a:gd name="connsiteX523" fmla="*/ 534254 w 1209257"/>
                    <a:gd name="connsiteY523" fmla="*/ 686213 h 977923"/>
                    <a:gd name="connsiteX524" fmla="*/ 540562 w 1209257"/>
                    <a:gd name="connsiteY524" fmla="*/ 678990 h 977923"/>
                    <a:gd name="connsiteX525" fmla="*/ 521637 w 1209257"/>
                    <a:gd name="connsiteY525" fmla="*/ 678990 h 977923"/>
                    <a:gd name="connsiteX526" fmla="*/ 527460 w 1209257"/>
                    <a:gd name="connsiteY526" fmla="*/ 686213 h 977923"/>
                    <a:gd name="connsiteX527" fmla="*/ 521637 w 1209257"/>
                    <a:gd name="connsiteY527" fmla="*/ 693436 h 977923"/>
                    <a:gd name="connsiteX528" fmla="*/ 515329 w 1209257"/>
                    <a:gd name="connsiteY528" fmla="*/ 686213 h 977923"/>
                    <a:gd name="connsiteX529" fmla="*/ 521637 w 1209257"/>
                    <a:gd name="connsiteY529" fmla="*/ 678990 h 977923"/>
                    <a:gd name="connsiteX530" fmla="*/ 502227 w 1209257"/>
                    <a:gd name="connsiteY530" fmla="*/ 678990 h 977923"/>
                    <a:gd name="connsiteX531" fmla="*/ 508536 w 1209257"/>
                    <a:gd name="connsiteY531" fmla="*/ 686213 h 977923"/>
                    <a:gd name="connsiteX532" fmla="*/ 502227 w 1209257"/>
                    <a:gd name="connsiteY532" fmla="*/ 693436 h 977923"/>
                    <a:gd name="connsiteX533" fmla="*/ 496405 w 1209257"/>
                    <a:gd name="connsiteY533" fmla="*/ 686213 h 977923"/>
                    <a:gd name="connsiteX534" fmla="*/ 502227 w 1209257"/>
                    <a:gd name="connsiteY534" fmla="*/ 678990 h 977923"/>
                    <a:gd name="connsiteX535" fmla="*/ 483303 w 1209257"/>
                    <a:gd name="connsiteY535" fmla="*/ 678990 h 977923"/>
                    <a:gd name="connsiteX536" fmla="*/ 489611 w 1209257"/>
                    <a:gd name="connsiteY536" fmla="*/ 686213 h 977923"/>
                    <a:gd name="connsiteX537" fmla="*/ 483303 w 1209257"/>
                    <a:gd name="connsiteY537" fmla="*/ 693436 h 977923"/>
                    <a:gd name="connsiteX538" fmla="*/ 476995 w 1209257"/>
                    <a:gd name="connsiteY538" fmla="*/ 686213 h 977923"/>
                    <a:gd name="connsiteX539" fmla="*/ 483303 w 1209257"/>
                    <a:gd name="connsiteY539" fmla="*/ 678990 h 977923"/>
                    <a:gd name="connsiteX540" fmla="*/ 463893 w 1209257"/>
                    <a:gd name="connsiteY540" fmla="*/ 678990 h 977923"/>
                    <a:gd name="connsiteX541" fmla="*/ 470201 w 1209257"/>
                    <a:gd name="connsiteY541" fmla="*/ 686213 h 977923"/>
                    <a:gd name="connsiteX542" fmla="*/ 463893 w 1209257"/>
                    <a:gd name="connsiteY542" fmla="*/ 693436 h 977923"/>
                    <a:gd name="connsiteX543" fmla="*/ 458070 w 1209257"/>
                    <a:gd name="connsiteY543" fmla="*/ 686213 h 977923"/>
                    <a:gd name="connsiteX544" fmla="*/ 463893 w 1209257"/>
                    <a:gd name="connsiteY544" fmla="*/ 678990 h 977923"/>
                    <a:gd name="connsiteX545" fmla="*/ 444969 w 1209257"/>
                    <a:gd name="connsiteY545" fmla="*/ 678990 h 977923"/>
                    <a:gd name="connsiteX546" fmla="*/ 451277 w 1209257"/>
                    <a:gd name="connsiteY546" fmla="*/ 686213 h 977923"/>
                    <a:gd name="connsiteX547" fmla="*/ 444969 w 1209257"/>
                    <a:gd name="connsiteY547" fmla="*/ 693436 h 977923"/>
                    <a:gd name="connsiteX548" fmla="*/ 438661 w 1209257"/>
                    <a:gd name="connsiteY548" fmla="*/ 686213 h 977923"/>
                    <a:gd name="connsiteX549" fmla="*/ 444969 w 1209257"/>
                    <a:gd name="connsiteY549" fmla="*/ 678990 h 977923"/>
                    <a:gd name="connsiteX550" fmla="*/ 426044 w 1209257"/>
                    <a:gd name="connsiteY550" fmla="*/ 660098 h 977923"/>
                    <a:gd name="connsiteX551" fmla="*/ 429441 w 1209257"/>
                    <a:gd name="connsiteY551" fmla="*/ 663988 h 977923"/>
                    <a:gd name="connsiteX552" fmla="*/ 426044 w 1209257"/>
                    <a:gd name="connsiteY552" fmla="*/ 668433 h 977923"/>
                    <a:gd name="connsiteX553" fmla="*/ 422162 w 1209257"/>
                    <a:gd name="connsiteY553" fmla="*/ 663988 h 977923"/>
                    <a:gd name="connsiteX554" fmla="*/ 426044 w 1209257"/>
                    <a:gd name="connsiteY554" fmla="*/ 660098 h 977923"/>
                    <a:gd name="connsiteX555" fmla="*/ 999602 w 1209257"/>
                    <a:gd name="connsiteY555" fmla="*/ 657320 h 977923"/>
                    <a:gd name="connsiteX556" fmla="*/ 1005910 w 1209257"/>
                    <a:gd name="connsiteY556" fmla="*/ 663988 h 977923"/>
                    <a:gd name="connsiteX557" fmla="*/ 999602 w 1209257"/>
                    <a:gd name="connsiteY557" fmla="*/ 671211 h 977923"/>
                    <a:gd name="connsiteX558" fmla="*/ 993779 w 1209257"/>
                    <a:gd name="connsiteY558" fmla="*/ 663988 h 977923"/>
                    <a:gd name="connsiteX559" fmla="*/ 999602 w 1209257"/>
                    <a:gd name="connsiteY559" fmla="*/ 657320 h 977923"/>
                    <a:gd name="connsiteX560" fmla="*/ 980678 w 1209257"/>
                    <a:gd name="connsiteY560" fmla="*/ 657320 h 977923"/>
                    <a:gd name="connsiteX561" fmla="*/ 986986 w 1209257"/>
                    <a:gd name="connsiteY561" fmla="*/ 663988 h 977923"/>
                    <a:gd name="connsiteX562" fmla="*/ 980678 w 1209257"/>
                    <a:gd name="connsiteY562" fmla="*/ 671211 h 977923"/>
                    <a:gd name="connsiteX563" fmla="*/ 974370 w 1209257"/>
                    <a:gd name="connsiteY563" fmla="*/ 663988 h 977923"/>
                    <a:gd name="connsiteX564" fmla="*/ 980678 w 1209257"/>
                    <a:gd name="connsiteY564" fmla="*/ 657320 h 977923"/>
                    <a:gd name="connsiteX565" fmla="*/ 961268 w 1209257"/>
                    <a:gd name="connsiteY565" fmla="*/ 657320 h 977923"/>
                    <a:gd name="connsiteX566" fmla="*/ 967576 w 1209257"/>
                    <a:gd name="connsiteY566" fmla="*/ 663988 h 977923"/>
                    <a:gd name="connsiteX567" fmla="*/ 961268 w 1209257"/>
                    <a:gd name="connsiteY567" fmla="*/ 671211 h 977923"/>
                    <a:gd name="connsiteX568" fmla="*/ 955445 w 1209257"/>
                    <a:gd name="connsiteY568" fmla="*/ 663988 h 977923"/>
                    <a:gd name="connsiteX569" fmla="*/ 961268 w 1209257"/>
                    <a:gd name="connsiteY569" fmla="*/ 657320 h 977923"/>
                    <a:gd name="connsiteX570" fmla="*/ 942343 w 1209257"/>
                    <a:gd name="connsiteY570" fmla="*/ 657320 h 977923"/>
                    <a:gd name="connsiteX571" fmla="*/ 948652 w 1209257"/>
                    <a:gd name="connsiteY571" fmla="*/ 663988 h 977923"/>
                    <a:gd name="connsiteX572" fmla="*/ 942343 w 1209257"/>
                    <a:gd name="connsiteY572" fmla="*/ 671211 h 977923"/>
                    <a:gd name="connsiteX573" fmla="*/ 936035 w 1209257"/>
                    <a:gd name="connsiteY573" fmla="*/ 663988 h 977923"/>
                    <a:gd name="connsiteX574" fmla="*/ 942343 w 1209257"/>
                    <a:gd name="connsiteY574" fmla="*/ 657320 h 977923"/>
                    <a:gd name="connsiteX575" fmla="*/ 923419 w 1209257"/>
                    <a:gd name="connsiteY575" fmla="*/ 657320 h 977923"/>
                    <a:gd name="connsiteX576" fmla="*/ 929242 w 1209257"/>
                    <a:gd name="connsiteY576" fmla="*/ 663988 h 977923"/>
                    <a:gd name="connsiteX577" fmla="*/ 923419 w 1209257"/>
                    <a:gd name="connsiteY577" fmla="*/ 671211 h 977923"/>
                    <a:gd name="connsiteX578" fmla="*/ 917111 w 1209257"/>
                    <a:gd name="connsiteY578" fmla="*/ 663988 h 977923"/>
                    <a:gd name="connsiteX579" fmla="*/ 923419 w 1209257"/>
                    <a:gd name="connsiteY579" fmla="*/ 657320 h 977923"/>
                    <a:gd name="connsiteX580" fmla="*/ 904009 w 1209257"/>
                    <a:gd name="connsiteY580" fmla="*/ 657320 h 977923"/>
                    <a:gd name="connsiteX581" fmla="*/ 910317 w 1209257"/>
                    <a:gd name="connsiteY581" fmla="*/ 663988 h 977923"/>
                    <a:gd name="connsiteX582" fmla="*/ 904009 w 1209257"/>
                    <a:gd name="connsiteY582" fmla="*/ 671211 h 977923"/>
                    <a:gd name="connsiteX583" fmla="*/ 897701 w 1209257"/>
                    <a:gd name="connsiteY583" fmla="*/ 663988 h 977923"/>
                    <a:gd name="connsiteX584" fmla="*/ 904009 w 1209257"/>
                    <a:gd name="connsiteY584" fmla="*/ 657320 h 977923"/>
                    <a:gd name="connsiteX585" fmla="*/ 885085 w 1209257"/>
                    <a:gd name="connsiteY585" fmla="*/ 657320 h 977923"/>
                    <a:gd name="connsiteX586" fmla="*/ 890908 w 1209257"/>
                    <a:gd name="connsiteY586" fmla="*/ 663988 h 977923"/>
                    <a:gd name="connsiteX587" fmla="*/ 885085 w 1209257"/>
                    <a:gd name="connsiteY587" fmla="*/ 671211 h 977923"/>
                    <a:gd name="connsiteX588" fmla="*/ 878777 w 1209257"/>
                    <a:gd name="connsiteY588" fmla="*/ 663988 h 977923"/>
                    <a:gd name="connsiteX589" fmla="*/ 885085 w 1209257"/>
                    <a:gd name="connsiteY589" fmla="*/ 657320 h 977923"/>
                    <a:gd name="connsiteX590" fmla="*/ 636155 w 1209257"/>
                    <a:gd name="connsiteY590" fmla="*/ 657320 h 977923"/>
                    <a:gd name="connsiteX591" fmla="*/ 642463 w 1209257"/>
                    <a:gd name="connsiteY591" fmla="*/ 663988 h 977923"/>
                    <a:gd name="connsiteX592" fmla="*/ 636155 w 1209257"/>
                    <a:gd name="connsiteY592" fmla="*/ 671211 h 977923"/>
                    <a:gd name="connsiteX593" fmla="*/ 629847 w 1209257"/>
                    <a:gd name="connsiteY593" fmla="*/ 663988 h 977923"/>
                    <a:gd name="connsiteX594" fmla="*/ 636155 w 1209257"/>
                    <a:gd name="connsiteY594" fmla="*/ 657320 h 977923"/>
                    <a:gd name="connsiteX595" fmla="*/ 617230 w 1209257"/>
                    <a:gd name="connsiteY595" fmla="*/ 657320 h 977923"/>
                    <a:gd name="connsiteX596" fmla="*/ 623538 w 1209257"/>
                    <a:gd name="connsiteY596" fmla="*/ 663988 h 977923"/>
                    <a:gd name="connsiteX597" fmla="*/ 617230 w 1209257"/>
                    <a:gd name="connsiteY597" fmla="*/ 671211 h 977923"/>
                    <a:gd name="connsiteX598" fmla="*/ 610922 w 1209257"/>
                    <a:gd name="connsiteY598" fmla="*/ 663988 h 977923"/>
                    <a:gd name="connsiteX599" fmla="*/ 617230 w 1209257"/>
                    <a:gd name="connsiteY599" fmla="*/ 657320 h 977923"/>
                    <a:gd name="connsiteX600" fmla="*/ 597820 w 1209257"/>
                    <a:gd name="connsiteY600" fmla="*/ 657320 h 977923"/>
                    <a:gd name="connsiteX601" fmla="*/ 604129 w 1209257"/>
                    <a:gd name="connsiteY601" fmla="*/ 663988 h 977923"/>
                    <a:gd name="connsiteX602" fmla="*/ 597820 w 1209257"/>
                    <a:gd name="connsiteY602" fmla="*/ 671211 h 977923"/>
                    <a:gd name="connsiteX603" fmla="*/ 591998 w 1209257"/>
                    <a:gd name="connsiteY603" fmla="*/ 663988 h 977923"/>
                    <a:gd name="connsiteX604" fmla="*/ 597820 w 1209257"/>
                    <a:gd name="connsiteY604" fmla="*/ 657320 h 977923"/>
                    <a:gd name="connsiteX605" fmla="*/ 578896 w 1209257"/>
                    <a:gd name="connsiteY605" fmla="*/ 657320 h 977923"/>
                    <a:gd name="connsiteX606" fmla="*/ 585204 w 1209257"/>
                    <a:gd name="connsiteY606" fmla="*/ 663988 h 977923"/>
                    <a:gd name="connsiteX607" fmla="*/ 578896 w 1209257"/>
                    <a:gd name="connsiteY607" fmla="*/ 671211 h 977923"/>
                    <a:gd name="connsiteX608" fmla="*/ 572588 w 1209257"/>
                    <a:gd name="connsiteY608" fmla="*/ 663988 h 977923"/>
                    <a:gd name="connsiteX609" fmla="*/ 578896 w 1209257"/>
                    <a:gd name="connsiteY609" fmla="*/ 657320 h 977923"/>
                    <a:gd name="connsiteX610" fmla="*/ 559971 w 1209257"/>
                    <a:gd name="connsiteY610" fmla="*/ 657320 h 977923"/>
                    <a:gd name="connsiteX611" fmla="*/ 565794 w 1209257"/>
                    <a:gd name="connsiteY611" fmla="*/ 663988 h 977923"/>
                    <a:gd name="connsiteX612" fmla="*/ 559971 w 1209257"/>
                    <a:gd name="connsiteY612" fmla="*/ 671211 h 977923"/>
                    <a:gd name="connsiteX613" fmla="*/ 553663 w 1209257"/>
                    <a:gd name="connsiteY613" fmla="*/ 663988 h 977923"/>
                    <a:gd name="connsiteX614" fmla="*/ 559971 w 1209257"/>
                    <a:gd name="connsiteY614" fmla="*/ 657320 h 977923"/>
                    <a:gd name="connsiteX615" fmla="*/ 540562 w 1209257"/>
                    <a:gd name="connsiteY615" fmla="*/ 657320 h 977923"/>
                    <a:gd name="connsiteX616" fmla="*/ 546870 w 1209257"/>
                    <a:gd name="connsiteY616" fmla="*/ 663988 h 977923"/>
                    <a:gd name="connsiteX617" fmla="*/ 540562 w 1209257"/>
                    <a:gd name="connsiteY617" fmla="*/ 671211 h 977923"/>
                    <a:gd name="connsiteX618" fmla="*/ 534254 w 1209257"/>
                    <a:gd name="connsiteY618" fmla="*/ 663988 h 977923"/>
                    <a:gd name="connsiteX619" fmla="*/ 540562 w 1209257"/>
                    <a:gd name="connsiteY619" fmla="*/ 657320 h 977923"/>
                    <a:gd name="connsiteX620" fmla="*/ 521637 w 1209257"/>
                    <a:gd name="connsiteY620" fmla="*/ 657320 h 977923"/>
                    <a:gd name="connsiteX621" fmla="*/ 527460 w 1209257"/>
                    <a:gd name="connsiteY621" fmla="*/ 663988 h 977923"/>
                    <a:gd name="connsiteX622" fmla="*/ 521637 w 1209257"/>
                    <a:gd name="connsiteY622" fmla="*/ 671211 h 977923"/>
                    <a:gd name="connsiteX623" fmla="*/ 515329 w 1209257"/>
                    <a:gd name="connsiteY623" fmla="*/ 663988 h 977923"/>
                    <a:gd name="connsiteX624" fmla="*/ 521637 w 1209257"/>
                    <a:gd name="connsiteY624" fmla="*/ 657320 h 977923"/>
                    <a:gd name="connsiteX625" fmla="*/ 502227 w 1209257"/>
                    <a:gd name="connsiteY625" fmla="*/ 657320 h 977923"/>
                    <a:gd name="connsiteX626" fmla="*/ 508536 w 1209257"/>
                    <a:gd name="connsiteY626" fmla="*/ 663988 h 977923"/>
                    <a:gd name="connsiteX627" fmla="*/ 502227 w 1209257"/>
                    <a:gd name="connsiteY627" fmla="*/ 671211 h 977923"/>
                    <a:gd name="connsiteX628" fmla="*/ 496405 w 1209257"/>
                    <a:gd name="connsiteY628" fmla="*/ 663988 h 977923"/>
                    <a:gd name="connsiteX629" fmla="*/ 502227 w 1209257"/>
                    <a:gd name="connsiteY629" fmla="*/ 657320 h 977923"/>
                    <a:gd name="connsiteX630" fmla="*/ 483303 w 1209257"/>
                    <a:gd name="connsiteY630" fmla="*/ 657320 h 977923"/>
                    <a:gd name="connsiteX631" fmla="*/ 489611 w 1209257"/>
                    <a:gd name="connsiteY631" fmla="*/ 663988 h 977923"/>
                    <a:gd name="connsiteX632" fmla="*/ 483303 w 1209257"/>
                    <a:gd name="connsiteY632" fmla="*/ 671211 h 977923"/>
                    <a:gd name="connsiteX633" fmla="*/ 476995 w 1209257"/>
                    <a:gd name="connsiteY633" fmla="*/ 663988 h 977923"/>
                    <a:gd name="connsiteX634" fmla="*/ 483303 w 1209257"/>
                    <a:gd name="connsiteY634" fmla="*/ 657320 h 977923"/>
                    <a:gd name="connsiteX635" fmla="*/ 463893 w 1209257"/>
                    <a:gd name="connsiteY635" fmla="*/ 657320 h 977923"/>
                    <a:gd name="connsiteX636" fmla="*/ 470201 w 1209257"/>
                    <a:gd name="connsiteY636" fmla="*/ 663988 h 977923"/>
                    <a:gd name="connsiteX637" fmla="*/ 463893 w 1209257"/>
                    <a:gd name="connsiteY637" fmla="*/ 671211 h 977923"/>
                    <a:gd name="connsiteX638" fmla="*/ 458070 w 1209257"/>
                    <a:gd name="connsiteY638" fmla="*/ 663988 h 977923"/>
                    <a:gd name="connsiteX639" fmla="*/ 463893 w 1209257"/>
                    <a:gd name="connsiteY639" fmla="*/ 657320 h 977923"/>
                    <a:gd name="connsiteX640" fmla="*/ 444969 w 1209257"/>
                    <a:gd name="connsiteY640" fmla="*/ 657320 h 977923"/>
                    <a:gd name="connsiteX641" fmla="*/ 451277 w 1209257"/>
                    <a:gd name="connsiteY641" fmla="*/ 663988 h 977923"/>
                    <a:gd name="connsiteX642" fmla="*/ 444969 w 1209257"/>
                    <a:gd name="connsiteY642" fmla="*/ 671211 h 977923"/>
                    <a:gd name="connsiteX643" fmla="*/ 438661 w 1209257"/>
                    <a:gd name="connsiteY643" fmla="*/ 663988 h 977923"/>
                    <a:gd name="connsiteX644" fmla="*/ 444969 w 1209257"/>
                    <a:gd name="connsiteY644" fmla="*/ 657320 h 977923"/>
                    <a:gd name="connsiteX645" fmla="*/ 426044 w 1209257"/>
                    <a:gd name="connsiteY645" fmla="*/ 640095 h 977923"/>
                    <a:gd name="connsiteX646" fmla="*/ 427985 w 1209257"/>
                    <a:gd name="connsiteY646" fmla="*/ 642318 h 977923"/>
                    <a:gd name="connsiteX647" fmla="*/ 426044 w 1209257"/>
                    <a:gd name="connsiteY647" fmla="*/ 644540 h 977923"/>
                    <a:gd name="connsiteX648" fmla="*/ 423618 w 1209257"/>
                    <a:gd name="connsiteY648" fmla="*/ 642318 h 977923"/>
                    <a:gd name="connsiteX649" fmla="*/ 426044 w 1209257"/>
                    <a:gd name="connsiteY649" fmla="*/ 640095 h 977923"/>
                    <a:gd name="connsiteX650" fmla="*/ 1019012 w 1209257"/>
                    <a:gd name="connsiteY650" fmla="*/ 635094 h 977923"/>
                    <a:gd name="connsiteX651" fmla="*/ 1024835 w 1209257"/>
                    <a:gd name="connsiteY651" fmla="*/ 642318 h 977923"/>
                    <a:gd name="connsiteX652" fmla="*/ 1019012 w 1209257"/>
                    <a:gd name="connsiteY652" fmla="*/ 649541 h 977923"/>
                    <a:gd name="connsiteX653" fmla="*/ 1012704 w 1209257"/>
                    <a:gd name="connsiteY653" fmla="*/ 642318 h 977923"/>
                    <a:gd name="connsiteX654" fmla="*/ 1019012 w 1209257"/>
                    <a:gd name="connsiteY654" fmla="*/ 635094 h 977923"/>
                    <a:gd name="connsiteX655" fmla="*/ 999602 w 1209257"/>
                    <a:gd name="connsiteY655" fmla="*/ 635094 h 977923"/>
                    <a:gd name="connsiteX656" fmla="*/ 1005910 w 1209257"/>
                    <a:gd name="connsiteY656" fmla="*/ 642318 h 977923"/>
                    <a:gd name="connsiteX657" fmla="*/ 999602 w 1209257"/>
                    <a:gd name="connsiteY657" fmla="*/ 649541 h 977923"/>
                    <a:gd name="connsiteX658" fmla="*/ 993779 w 1209257"/>
                    <a:gd name="connsiteY658" fmla="*/ 642318 h 977923"/>
                    <a:gd name="connsiteX659" fmla="*/ 999602 w 1209257"/>
                    <a:gd name="connsiteY659" fmla="*/ 635094 h 977923"/>
                    <a:gd name="connsiteX660" fmla="*/ 980678 w 1209257"/>
                    <a:gd name="connsiteY660" fmla="*/ 635094 h 977923"/>
                    <a:gd name="connsiteX661" fmla="*/ 986986 w 1209257"/>
                    <a:gd name="connsiteY661" fmla="*/ 642318 h 977923"/>
                    <a:gd name="connsiteX662" fmla="*/ 980678 w 1209257"/>
                    <a:gd name="connsiteY662" fmla="*/ 649541 h 977923"/>
                    <a:gd name="connsiteX663" fmla="*/ 974370 w 1209257"/>
                    <a:gd name="connsiteY663" fmla="*/ 642318 h 977923"/>
                    <a:gd name="connsiteX664" fmla="*/ 980678 w 1209257"/>
                    <a:gd name="connsiteY664" fmla="*/ 635094 h 977923"/>
                    <a:gd name="connsiteX665" fmla="*/ 961268 w 1209257"/>
                    <a:gd name="connsiteY665" fmla="*/ 635094 h 977923"/>
                    <a:gd name="connsiteX666" fmla="*/ 967576 w 1209257"/>
                    <a:gd name="connsiteY666" fmla="*/ 642318 h 977923"/>
                    <a:gd name="connsiteX667" fmla="*/ 961268 w 1209257"/>
                    <a:gd name="connsiteY667" fmla="*/ 649541 h 977923"/>
                    <a:gd name="connsiteX668" fmla="*/ 955445 w 1209257"/>
                    <a:gd name="connsiteY668" fmla="*/ 642318 h 977923"/>
                    <a:gd name="connsiteX669" fmla="*/ 961268 w 1209257"/>
                    <a:gd name="connsiteY669" fmla="*/ 635094 h 977923"/>
                    <a:gd name="connsiteX670" fmla="*/ 942343 w 1209257"/>
                    <a:gd name="connsiteY670" fmla="*/ 635094 h 977923"/>
                    <a:gd name="connsiteX671" fmla="*/ 948652 w 1209257"/>
                    <a:gd name="connsiteY671" fmla="*/ 642318 h 977923"/>
                    <a:gd name="connsiteX672" fmla="*/ 942343 w 1209257"/>
                    <a:gd name="connsiteY672" fmla="*/ 649541 h 977923"/>
                    <a:gd name="connsiteX673" fmla="*/ 936035 w 1209257"/>
                    <a:gd name="connsiteY673" fmla="*/ 642318 h 977923"/>
                    <a:gd name="connsiteX674" fmla="*/ 942343 w 1209257"/>
                    <a:gd name="connsiteY674" fmla="*/ 635094 h 977923"/>
                    <a:gd name="connsiteX675" fmla="*/ 923419 w 1209257"/>
                    <a:gd name="connsiteY675" fmla="*/ 635094 h 977923"/>
                    <a:gd name="connsiteX676" fmla="*/ 929242 w 1209257"/>
                    <a:gd name="connsiteY676" fmla="*/ 642318 h 977923"/>
                    <a:gd name="connsiteX677" fmla="*/ 923419 w 1209257"/>
                    <a:gd name="connsiteY677" fmla="*/ 649541 h 977923"/>
                    <a:gd name="connsiteX678" fmla="*/ 917111 w 1209257"/>
                    <a:gd name="connsiteY678" fmla="*/ 642318 h 977923"/>
                    <a:gd name="connsiteX679" fmla="*/ 923419 w 1209257"/>
                    <a:gd name="connsiteY679" fmla="*/ 635094 h 977923"/>
                    <a:gd name="connsiteX680" fmla="*/ 904009 w 1209257"/>
                    <a:gd name="connsiteY680" fmla="*/ 635094 h 977923"/>
                    <a:gd name="connsiteX681" fmla="*/ 910317 w 1209257"/>
                    <a:gd name="connsiteY681" fmla="*/ 642318 h 977923"/>
                    <a:gd name="connsiteX682" fmla="*/ 904009 w 1209257"/>
                    <a:gd name="connsiteY682" fmla="*/ 649541 h 977923"/>
                    <a:gd name="connsiteX683" fmla="*/ 897701 w 1209257"/>
                    <a:gd name="connsiteY683" fmla="*/ 642318 h 977923"/>
                    <a:gd name="connsiteX684" fmla="*/ 904009 w 1209257"/>
                    <a:gd name="connsiteY684" fmla="*/ 635094 h 977923"/>
                    <a:gd name="connsiteX685" fmla="*/ 885085 w 1209257"/>
                    <a:gd name="connsiteY685" fmla="*/ 635094 h 977923"/>
                    <a:gd name="connsiteX686" fmla="*/ 890908 w 1209257"/>
                    <a:gd name="connsiteY686" fmla="*/ 642318 h 977923"/>
                    <a:gd name="connsiteX687" fmla="*/ 885085 w 1209257"/>
                    <a:gd name="connsiteY687" fmla="*/ 649541 h 977923"/>
                    <a:gd name="connsiteX688" fmla="*/ 878777 w 1209257"/>
                    <a:gd name="connsiteY688" fmla="*/ 642318 h 977923"/>
                    <a:gd name="connsiteX689" fmla="*/ 885085 w 1209257"/>
                    <a:gd name="connsiteY689" fmla="*/ 635094 h 977923"/>
                    <a:gd name="connsiteX690" fmla="*/ 597820 w 1209257"/>
                    <a:gd name="connsiteY690" fmla="*/ 635094 h 977923"/>
                    <a:gd name="connsiteX691" fmla="*/ 604129 w 1209257"/>
                    <a:gd name="connsiteY691" fmla="*/ 642318 h 977923"/>
                    <a:gd name="connsiteX692" fmla="*/ 597820 w 1209257"/>
                    <a:gd name="connsiteY692" fmla="*/ 649541 h 977923"/>
                    <a:gd name="connsiteX693" fmla="*/ 591998 w 1209257"/>
                    <a:gd name="connsiteY693" fmla="*/ 642318 h 977923"/>
                    <a:gd name="connsiteX694" fmla="*/ 597820 w 1209257"/>
                    <a:gd name="connsiteY694" fmla="*/ 635094 h 977923"/>
                    <a:gd name="connsiteX695" fmla="*/ 578896 w 1209257"/>
                    <a:gd name="connsiteY695" fmla="*/ 635094 h 977923"/>
                    <a:gd name="connsiteX696" fmla="*/ 585204 w 1209257"/>
                    <a:gd name="connsiteY696" fmla="*/ 642318 h 977923"/>
                    <a:gd name="connsiteX697" fmla="*/ 578896 w 1209257"/>
                    <a:gd name="connsiteY697" fmla="*/ 649541 h 977923"/>
                    <a:gd name="connsiteX698" fmla="*/ 572588 w 1209257"/>
                    <a:gd name="connsiteY698" fmla="*/ 642318 h 977923"/>
                    <a:gd name="connsiteX699" fmla="*/ 578896 w 1209257"/>
                    <a:gd name="connsiteY699" fmla="*/ 635094 h 977923"/>
                    <a:gd name="connsiteX700" fmla="*/ 559971 w 1209257"/>
                    <a:gd name="connsiteY700" fmla="*/ 635094 h 977923"/>
                    <a:gd name="connsiteX701" fmla="*/ 565794 w 1209257"/>
                    <a:gd name="connsiteY701" fmla="*/ 642318 h 977923"/>
                    <a:gd name="connsiteX702" fmla="*/ 559971 w 1209257"/>
                    <a:gd name="connsiteY702" fmla="*/ 649541 h 977923"/>
                    <a:gd name="connsiteX703" fmla="*/ 553663 w 1209257"/>
                    <a:gd name="connsiteY703" fmla="*/ 642318 h 977923"/>
                    <a:gd name="connsiteX704" fmla="*/ 559971 w 1209257"/>
                    <a:gd name="connsiteY704" fmla="*/ 635094 h 977923"/>
                    <a:gd name="connsiteX705" fmla="*/ 540562 w 1209257"/>
                    <a:gd name="connsiteY705" fmla="*/ 635094 h 977923"/>
                    <a:gd name="connsiteX706" fmla="*/ 546870 w 1209257"/>
                    <a:gd name="connsiteY706" fmla="*/ 642318 h 977923"/>
                    <a:gd name="connsiteX707" fmla="*/ 540562 w 1209257"/>
                    <a:gd name="connsiteY707" fmla="*/ 649541 h 977923"/>
                    <a:gd name="connsiteX708" fmla="*/ 534254 w 1209257"/>
                    <a:gd name="connsiteY708" fmla="*/ 642318 h 977923"/>
                    <a:gd name="connsiteX709" fmla="*/ 540562 w 1209257"/>
                    <a:gd name="connsiteY709" fmla="*/ 635094 h 977923"/>
                    <a:gd name="connsiteX710" fmla="*/ 521637 w 1209257"/>
                    <a:gd name="connsiteY710" fmla="*/ 635094 h 977923"/>
                    <a:gd name="connsiteX711" fmla="*/ 527460 w 1209257"/>
                    <a:gd name="connsiteY711" fmla="*/ 642318 h 977923"/>
                    <a:gd name="connsiteX712" fmla="*/ 521637 w 1209257"/>
                    <a:gd name="connsiteY712" fmla="*/ 649541 h 977923"/>
                    <a:gd name="connsiteX713" fmla="*/ 515329 w 1209257"/>
                    <a:gd name="connsiteY713" fmla="*/ 642318 h 977923"/>
                    <a:gd name="connsiteX714" fmla="*/ 521637 w 1209257"/>
                    <a:gd name="connsiteY714" fmla="*/ 635094 h 977923"/>
                    <a:gd name="connsiteX715" fmla="*/ 502227 w 1209257"/>
                    <a:gd name="connsiteY715" fmla="*/ 635094 h 977923"/>
                    <a:gd name="connsiteX716" fmla="*/ 508536 w 1209257"/>
                    <a:gd name="connsiteY716" fmla="*/ 642318 h 977923"/>
                    <a:gd name="connsiteX717" fmla="*/ 502227 w 1209257"/>
                    <a:gd name="connsiteY717" fmla="*/ 649541 h 977923"/>
                    <a:gd name="connsiteX718" fmla="*/ 496405 w 1209257"/>
                    <a:gd name="connsiteY718" fmla="*/ 642318 h 977923"/>
                    <a:gd name="connsiteX719" fmla="*/ 502227 w 1209257"/>
                    <a:gd name="connsiteY719" fmla="*/ 635094 h 977923"/>
                    <a:gd name="connsiteX720" fmla="*/ 483303 w 1209257"/>
                    <a:gd name="connsiteY720" fmla="*/ 635094 h 977923"/>
                    <a:gd name="connsiteX721" fmla="*/ 489611 w 1209257"/>
                    <a:gd name="connsiteY721" fmla="*/ 642318 h 977923"/>
                    <a:gd name="connsiteX722" fmla="*/ 483303 w 1209257"/>
                    <a:gd name="connsiteY722" fmla="*/ 649541 h 977923"/>
                    <a:gd name="connsiteX723" fmla="*/ 476995 w 1209257"/>
                    <a:gd name="connsiteY723" fmla="*/ 642318 h 977923"/>
                    <a:gd name="connsiteX724" fmla="*/ 483303 w 1209257"/>
                    <a:gd name="connsiteY724" fmla="*/ 635094 h 977923"/>
                    <a:gd name="connsiteX725" fmla="*/ 463893 w 1209257"/>
                    <a:gd name="connsiteY725" fmla="*/ 635094 h 977923"/>
                    <a:gd name="connsiteX726" fmla="*/ 470201 w 1209257"/>
                    <a:gd name="connsiteY726" fmla="*/ 642318 h 977923"/>
                    <a:gd name="connsiteX727" fmla="*/ 463893 w 1209257"/>
                    <a:gd name="connsiteY727" fmla="*/ 649541 h 977923"/>
                    <a:gd name="connsiteX728" fmla="*/ 458070 w 1209257"/>
                    <a:gd name="connsiteY728" fmla="*/ 642318 h 977923"/>
                    <a:gd name="connsiteX729" fmla="*/ 463893 w 1209257"/>
                    <a:gd name="connsiteY729" fmla="*/ 635094 h 977923"/>
                    <a:gd name="connsiteX730" fmla="*/ 444969 w 1209257"/>
                    <a:gd name="connsiteY730" fmla="*/ 635094 h 977923"/>
                    <a:gd name="connsiteX731" fmla="*/ 451277 w 1209257"/>
                    <a:gd name="connsiteY731" fmla="*/ 642318 h 977923"/>
                    <a:gd name="connsiteX732" fmla="*/ 444969 w 1209257"/>
                    <a:gd name="connsiteY732" fmla="*/ 649541 h 977923"/>
                    <a:gd name="connsiteX733" fmla="*/ 438661 w 1209257"/>
                    <a:gd name="connsiteY733" fmla="*/ 642318 h 977923"/>
                    <a:gd name="connsiteX734" fmla="*/ 444969 w 1209257"/>
                    <a:gd name="connsiteY734" fmla="*/ 635094 h 977923"/>
                    <a:gd name="connsiteX735" fmla="*/ 1037936 w 1209257"/>
                    <a:gd name="connsiteY735" fmla="*/ 613425 h 977923"/>
                    <a:gd name="connsiteX736" fmla="*/ 1044245 w 1209257"/>
                    <a:gd name="connsiteY736" fmla="*/ 620648 h 977923"/>
                    <a:gd name="connsiteX737" fmla="*/ 1037936 w 1209257"/>
                    <a:gd name="connsiteY737" fmla="*/ 627316 h 977923"/>
                    <a:gd name="connsiteX738" fmla="*/ 1031628 w 1209257"/>
                    <a:gd name="connsiteY738" fmla="*/ 620648 h 977923"/>
                    <a:gd name="connsiteX739" fmla="*/ 1037936 w 1209257"/>
                    <a:gd name="connsiteY739" fmla="*/ 613425 h 977923"/>
                    <a:gd name="connsiteX740" fmla="*/ 1019012 w 1209257"/>
                    <a:gd name="connsiteY740" fmla="*/ 613425 h 977923"/>
                    <a:gd name="connsiteX741" fmla="*/ 1024835 w 1209257"/>
                    <a:gd name="connsiteY741" fmla="*/ 620648 h 977923"/>
                    <a:gd name="connsiteX742" fmla="*/ 1019012 w 1209257"/>
                    <a:gd name="connsiteY742" fmla="*/ 627316 h 977923"/>
                    <a:gd name="connsiteX743" fmla="*/ 1012704 w 1209257"/>
                    <a:gd name="connsiteY743" fmla="*/ 620648 h 977923"/>
                    <a:gd name="connsiteX744" fmla="*/ 1019012 w 1209257"/>
                    <a:gd name="connsiteY744" fmla="*/ 613425 h 977923"/>
                    <a:gd name="connsiteX745" fmla="*/ 999602 w 1209257"/>
                    <a:gd name="connsiteY745" fmla="*/ 613425 h 977923"/>
                    <a:gd name="connsiteX746" fmla="*/ 1005910 w 1209257"/>
                    <a:gd name="connsiteY746" fmla="*/ 620648 h 977923"/>
                    <a:gd name="connsiteX747" fmla="*/ 999602 w 1209257"/>
                    <a:gd name="connsiteY747" fmla="*/ 627316 h 977923"/>
                    <a:gd name="connsiteX748" fmla="*/ 993779 w 1209257"/>
                    <a:gd name="connsiteY748" fmla="*/ 620648 h 977923"/>
                    <a:gd name="connsiteX749" fmla="*/ 999602 w 1209257"/>
                    <a:gd name="connsiteY749" fmla="*/ 613425 h 977923"/>
                    <a:gd name="connsiteX750" fmla="*/ 980678 w 1209257"/>
                    <a:gd name="connsiteY750" fmla="*/ 613425 h 977923"/>
                    <a:gd name="connsiteX751" fmla="*/ 986986 w 1209257"/>
                    <a:gd name="connsiteY751" fmla="*/ 620648 h 977923"/>
                    <a:gd name="connsiteX752" fmla="*/ 980678 w 1209257"/>
                    <a:gd name="connsiteY752" fmla="*/ 627316 h 977923"/>
                    <a:gd name="connsiteX753" fmla="*/ 974370 w 1209257"/>
                    <a:gd name="connsiteY753" fmla="*/ 620648 h 977923"/>
                    <a:gd name="connsiteX754" fmla="*/ 980678 w 1209257"/>
                    <a:gd name="connsiteY754" fmla="*/ 613425 h 977923"/>
                    <a:gd name="connsiteX755" fmla="*/ 961268 w 1209257"/>
                    <a:gd name="connsiteY755" fmla="*/ 613425 h 977923"/>
                    <a:gd name="connsiteX756" fmla="*/ 967576 w 1209257"/>
                    <a:gd name="connsiteY756" fmla="*/ 620648 h 977923"/>
                    <a:gd name="connsiteX757" fmla="*/ 961268 w 1209257"/>
                    <a:gd name="connsiteY757" fmla="*/ 627316 h 977923"/>
                    <a:gd name="connsiteX758" fmla="*/ 955445 w 1209257"/>
                    <a:gd name="connsiteY758" fmla="*/ 620648 h 977923"/>
                    <a:gd name="connsiteX759" fmla="*/ 961268 w 1209257"/>
                    <a:gd name="connsiteY759" fmla="*/ 613425 h 977923"/>
                    <a:gd name="connsiteX760" fmla="*/ 942343 w 1209257"/>
                    <a:gd name="connsiteY760" fmla="*/ 613425 h 977923"/>
                    <a:gd name="connsiteX761" fmla="*/ 948652 w 1209257"/>
                    <a:gd name="connsiteY761" fmla="*/ 620648 h 977923"/>
                    <a:gd name="connsiteX762" fmla="*/ 942343 w 1209257"/>
                    <a:gd name="connsiteY762" fmla="*/ 627316 h 977923"/>
                    <a:gd name="connsiteX763" fmla="*/ 936035 w 1209257"/>
                    <a:gd name="connsiteY763" fmla="*/ 620648 h 977923"/>
                    <a:gd name="connsiteX764" fmla="*/ 942343 w 1209257"/>
                    <a:gd name="connsiteY764" fmla="*/ 613425 h 977923"/>
                    <a:gd name="connsiteX765" fmla="*/ 923419 w 1209257"/>
                    <a:gd name="connsiteY765" fmla="*/ 613425 h 977923"/>
                    <a:gd name="connsiteX766" fmla="*/ 929242 w 1209257"/>
                    <a:gd name="connsiteY766" fmla="*/ 620648 h 977923"/>
                    <a:gd name="connsiteX767" fmla="*/ 923419 w 1209257"/>
                    <a:gd name="connsiteY767" fmla="*/ 627316 h 977923"/>
                    <a:gd name="connsiteX768" fmla="*/ 917111 w 1209257"/>
                    <a:gd name="connsiteY768" fmla="*/ 620648 h 977923"/>
                    <a:gd name="connsiteX769" fmla="*/ 923419 w 1209257"/>
                    <a:gd name="connsiteY769" fmla="*/ 613425 h 977923"/>
                    <a:gd name="connsiteX770" fmla="*/ 904009 w 1209257"/>
                    <a:gd name="connsiteY770" fmla="*/ 613425 h 977923"/>
                    <a:gd name="connsiteX771" fmla="*/ 910317 w 1209257"/>
                    <a:gd name="connsiteY771" fmla="*/ 620648 h 977923"/>
                    <a:gd name="connsiteX772" fmla="*/ 904009 w 1209257"/>
                    <a:gd name="connsiteY772" fmla="*/ 627316 h 977923"/>
                    <a:gd name="connsiteX773" fmla="*/ 897701 w 1209257"/>
                    <a:gd name="connsiteY773" fmla="*/ 620648 h 977923"/>
                    <a:gd name="connsiteX774" fmla="*/ 904009 w 1209257"/>
                    <a:gd name="connsiteY774" fmla="*/ 613425 h 977923"/>
                    <a:gd name="connsiteX775" fmla="*/ 885085 w 1209257"/>
                    <a:gd name="connsiteY775" fmla="*/ 613425 h 977923"/>
                    <a:gd name="connsiteX776" fmla="*/ 890908 w 1209257"/>
                    <a:gd name="connsiteY776" fmla="*/ 620648 h 977923"/>
                    <a:gd name="connsiteX777" fmla="*/ 885085 w 1209257"/>
                    <a:gd name="connsiteY777" fmla="*/ 627316 h 977923"/>
                    <a:gd name="connsiteX778" fmla="*/ 878777 w 1209257"/>
                    <a:gd name="connsiteY778" fmla="*/ 620648 h 977923"/>
                    <a:gd name="connsiteX779" fmla="*/ 885085 w 1209257"/>
                    <a:gd name="connsiteY779" fmla="*/ 613425 h 977923"/>
                    <a:gd name="connsiteX780" fmla="*/ 559971 w 1209257"/>
                    <a:gd name="connsiteY780" fmla="*/ 613425 h 977923"/>
                    <a:gd name="connsiteX781" fmla="*/ 565794 w 1209257"/>
                    <a:gd name="connsiteY781" fmla="*/ 620648 h 977923"/>
                    <a:gd name="connsiteX782" fmla="*/ 559971 w 1209257"/>
                    <a:gd name="connsiteY782" fmla="*/ 627316 h 977923"/>
                    <a:gd name="connsiteX783" fmla="*/ 553663 w 1209257"/>
                    <a:gd name="connsiteY783" fmla="*/ 620648 h 977923"/>
                    <a:gd name="connsiteX784" fmla="*/ 559971 w 1209257"/>
                    <a:gd name="connsiteY784" fmla="*/ 613425 h 977923"/>
                    <a:gd name="connsiteX785" fmla="*/ 540562 w 1209257"/>
                    <a:gd name="connsiteY785" fmla="*/ 613425 h 977923"/>
                    <a:gd name="connsiteX786" fmla="*/ 546870 w 1209257"/>
                    <a:gd name="connsiteY786" fmla="*/ 620648 h 977923"/>
                    <a:gd name="connsiteX787" fmla="*/ 540562 w 1209257"/>
                    <a:gd name="connsiteY787" fmla="*/ 627316 h 977923"/>
                    <a:gd name="connsiteX788" fmla="*/ 534254 w 1209257"/>
                    <a:gd name="connsiteY788" fmla="*/ 620648 h 977923"/>
                    <a:gd name="connsiteX789" fmla="*/ 540562 w 1209257"/>
                    <a:gd name="connsiteY789" fmla="*/ 613425 h 977923"/>
                    <a:gd name="connsiteX790" fmla="*/ 521637 w 1209257"/>
                    <a:gd name="connsiteY790" fmla="*/ 613425 h 977923"/>
                    <a:gd name="connsiteX791" fmla="*/ 527460 w 1209257"/>
                    <a:gd name="connsiteY791" fmla="*/ 620648 h 977923"/>
                    <a:gd name="connsiteX792" fmla="*/ 521637 w 1209257"/>
                    <a:gd name="connsiteY792" fmla="*/ 627316 h 977923"/>
                    <a:gd name="connsiteX793" fmla="*/ 515329 w 1209257"/>
                    <a:gd name="connsiteY793" fmla="*/ 620648 h 977923"/>
                    <a:gd name="connsiteX794" fmla="*/ 521637 w 1209257"/>
                    <a:gd name="connsiteY794" fmla="*/ 613425 h 977923"/>
                    <a:gd name="connsiteX795" fmla="*/ 502227 w 1209257"/>
                    <a:gd name="connsiteY795" fmla="*/ 613425 h 977923"/>
                    <a:gd name="connsiteX796" fmla="*/ 508536 w 1209257"/>
                    <a:gd name="connsiteY796" fmla="*/ 620648 h 977923"/>
                    <a:gd name="connsiteX797" fmla="*/ 502227 w 1209257"/>
                    <a:gd name="connsiteY797" fmla="*/ 627316 h 977923"/>
                    <a:gd name="connsiteX798" fmla="*/ 496405 w 1209257"/>
                    <a:gd name="connsiteY798" fmla="*/ 620648 h 977923"/>
                    <a:gd name="connsiteX799" fmla="*/ 502227 w 1209257"/>
                    <a:gd name="connsiteY799" fmla="*/ 613425 h 977923"/>
                    <a:gd name="connsiteX800" fmla="*/ 483303 w 1209257"/>
                    <a:gd name="connsiteY800" fmla="*/ 613425 h 977923"/>
                    <a:gd name="connsiteX801" fmla="*/ 489611 w 1209257"/>
                    <a:gd name="connsiteY801" fmla="*/ 620648 h 977923"/>
                    <a:gd name="connsiteX802" fmla="*/ 483303 w 1209257"/>
                    <a:gd name="connsiteY802" fmla="*/ 627316 h 977923"/>
                    <a:gd name="connsiteX803" fmla="*/ 476995 w 1209257"/>
                    <a:gd name="connsiteY803" fmla="*/ 620648 h 977923"/>
                    <a:gd name="connsiteX804" fmla="*/ 483303 w 1209257"/>
                    <a:gd name="connsiteY804" fmla="*/ 613425 h 977923"/>
                    <a:gd name="connsiteX805" fmla="*/ 463893 w 1209257"/>
                    <a:gd name="connsiteY805" fmla="*/ 613425 h 977923"/>
                    <a:gd name="connsiteX806" fmla="*/ 470201 w 1209257"/>
                    <a:gd name="connsiteY806" fmla="*/ 620648 h 977923"/>
                    <a:gd name="connsiteX807" fmla="*/ 463893 w 1209257"/>
                    <a:gd name="connsiteY807" fmla="*/ 627316 h 977923"/>
                    <a:gd name="connsiteX808" fmla="*/ 458070 w 1209257"/>
                    <a:gd name="connsiteY808" fmla="*/ 620648 h 977923"/>
                    <a:gd name="connsiteX809" fmla="*/ 463893 w 1209257"/>
                    <a:gd name="connsiteY809" fmla="*/ 613425 h 977923"/>
                    <a:gd name="connsiteX810" fmla="*/ 444969 w 1209257"/>
                    <a:gd name="connsiteY810" fmla="*/ 613425 h 977923"/>
                    <a:gd name="connsiteX811" fmla="*/ 451277 w 1209257"/>
                    <a:gd name="connsiteY811" fmla="*/ 620648 h 977923"/>
                    <a:gd name="connsiteX812" fmla="*/ 444969 w 1209257"/>
                    <a:gd name="connsiteY812" fmla="*/ 627316 h 977923"/>
                    <a:gd name="connsiteX813" fmla="*/ 438661 w 1209257"/>
                    <a:gd name="connsiteY813" fmla="*/ 620648 h 977923"/>
                    <a:gd name="connsiteX814" fmla="*/ 444969 w 1209257"/>
                    <a:gd name="connsiteY814" fmla="*/ 613425 h 977923"/>
                    <a:gd name="connsiteX815" fmla="*/ 1057346 w 1209257"/>
                    <a:gd name="connsiteY815" fmla="*/ 591199 h 977923"/>
                    <a:gd name="connsiteX816" fmla="*/ 1063169 w 1209257"/>
                    <a:gd name="connsiteY816" fmla="*/ 598422 h 977923"/>
                    <a:gd name="connsiteX817" fmla="*/ 1057346 w 1209257"/>
                    <a:gd name="connsiteY817" fmla="*/ 605646 h 977923"/>
                    <a:gd name="connsiteX818" fmla="*/ 1051038 w 1209257"/>
                    <a:gd name="connsiteY818" fmla="*/ 598422 h 977923"/>
                    <a:gd name="connsiteX819" fmla="*/ 1057346 w 1209257"/>
                    <a:gd name="connsiteY819" fmla="*/ 591199 h 977923"/>
                    <a:gd name="connsiteX820" fmla="*/ 1037936 w 1209257"/>
                    <a:gd name="connsiteY820" fmla="*/ 591199 h 977923"/>
                    <a:gd name="connsiteX821" fmla="*/ 1044245 w 1209257"/>
                    <a:gd name="connsiteY821" fmla="*/ 598422 h 977923"/>
                    <a:gd name="connsiteX822" fmla="*/ 1037936 w 1209257"/>
                    <a:gd name="connsiteY822" fmla="*/ 605646 h 977923"/>
                    <a:gd name="connsiteX823" fmla="*/ 1031628 w 1209257"/>
                    <a:gd name="connsiteY823" fmla="*/ 598422 h 977923"/>
                    <a:gd name="connsiteX824" fmla="*/ 1037936 w 1209257"/>
                    <a:gd name="connsiteY824" fmla="*/ 591199 h 977923"/>
                    <a:gd name="connsiteX825" fmla="*/ 1019012 w 1209257"/>
                    <a:gd name="connsiteY825" fmla="*/ 591199 h 977923"/>
                    <a:gd name="connsiteX826" fmla="*/ 1024835 w 1209257"/>
                    <a:gd name="connsiteY826" fmla="*/ 598422 h 977923"/>
                    <a:gd name="connsiteX827" fmla="*/ 1019012 w 1209257"/>
                    <a:gd name="connsiteY827" fmla="*/ 605646 h 977923"/>
                    <a:gd name="connsiteX828" fmla="*/ 1012704 w 1209257"/>
                    <a:gd name="connsiteY828" fmla="*/ 598422 h 977923"/>
                    <a:gd name="connsiteX829" fmla="*/ 1019012 w 1209257"/>
                    <a:gd name="connsiteY829" fmla="*/ 591199 h 977923"/>
                    <a:gd name="connsiteX830" fmla="*/ 999602 w 1209257"/>
                    <a:gd name="connsiteY830" fmla="*/ 591199 h 977923"/>
                    <a:gd name="connsiteX831" fmla="*/ 1005910 w 1209257"/>
                    <a:gd name="connsiteY831" fmla="*/ 598422 h 977923"/>
                    <a:gd name="connsiteX832" fmla="*/ 999602 w 1209257"/>
                    <a:gd name="connsiteY832" fmla="*/ 605646 h 977923"/>
                    <a:gd name="connsiteX833" fmla="*/ 993779 w 1209257"/>
                    <a:gd name="connsiteY833" fmla="*/ 598422 h 977923"/>
                    <a:gd name="connsiteX834" fmla="*/ 999602 w 1209257"/>
                    <a:gd name="connsiteY834" fmla="*/ 591199 h 977923"/>
                    <a:gd name="connsiteX835" fmla="*/ 980678 w 1209257"/>
                    <a:gd name="connsiteY835" fmla="*/ 591199 h 977923"/>
                    <a:gd name="connsiteX836" fmla="*/ 986986 w 1209257"/>
                    <a:gd name="connsiteY836" fmla="*/ 598422 h 977923"/>
                    <a:gd name="connsiteX837" fmla="*/ 980678 w 1209257"/>
                    <a:gd name="connsiteY837" fmla="*/ 605646 h 977923"/>
                    <a:gd name="connsiteX838" fmla="*/ 974370 w 1209257"/>
                    <a:gd name="connsiteY838" fmla="*/ 598422 h 977923"/>
                    <a:gd name="connsiteX839" fmla="*/ 980678 w 1209257"/>
                    <a:gd name="connsiteY839" fmla="*/ 591199 h 977923"/>
                    <a:gd name="connsiteX840" fmla="*/ 961268 w 1209257"/>
                    <a:gd name="connsiteY840" fmla="*/ 591199 h 977923"/>
                    <a:gd name="connsiteX841" fmla="*/ 967576 w 1209257"/>
                    <a:gd name="connsiteY841" fmla="*/ 598422 h 977923"/>
                    <a:gd name="connsiteX842" fmla="*/ 961268 w 1209257"/>
                    <a:gd name="connsiteY842" fmla="*/ 605646 h 977923"/>
                    <a:gd name="connsiteX843" fmla="*/ 955445 w 1209257"/>
                    <a:gd name="connsiteY843" fmla="*/ 598422 h 977923"/>
                    <a:gd name="connsiteX844" fmla="*/ 961268 w 1209257"/>
                    <a:gd name="connsiteY844" fmla="*/ 591199 h 977923"/>
                    <a:gd name="connsiteX845" fmla="*/ 942343 w 1209257"/>
                    <a:gd name="connsiteY845" fmla="*/ 591199 h 977923"/>
                    <a:gd name="connsiteX846" fmla="*/ 948652 w 1209257"/>
                    <a:gd name="connsiteY846" fmla="*/ 598422 h 977923"/>
                    <a:gd name="connsiteX847" fmla="*/ 942343 w 1209257"/>
                    <a:gd name="connsiteY847" fmla="*/ 605646 h 977923"/>
                    <a:gd name="connsiteX848" fmla="*/ 936035 w 1209257"/>
                    <a:gd name="connsiteY848" fmla="*/ 598422 h 977923"/>
                    <a:gd name="connsiteX849" fmla="*/ 942343 w 1209257"/>
                    <a:gd name="connsiteY849" fmla="*/ 591199 h 977923"/>
                    <a:gd name="connsiteX850" fmla="*/ 923419 w 1209257"/>
                    <a:gd name="connsiteY850" fmla="*/ 591199 h 977923"/>
                    <a:gd name="connsiteX851" fmla="*/ 929242 w 1209257"/>
                    <a:gd name="connsiteY851" fmla="*/ 598422 h 977923"/>
                    <a:gd name="connsiteX852" fmla="*/ 923419 w 1209257"/>
                    <a:gd name="connsiteY852" fmla="*/ 605646 h 977923"/>
                    <a:gd name="connsiteX853" fmla="*/ 917111 w 1209257"/>
                    <a:gd name="connsiteY853" fmla="*/ 598422 h 977923"/>
                    <a:gd name="connsiteX854" fmla="*/ 923419 w 1209257"/>
                    <a:gd name="connsiteY854" fmla="*/ 591199 h 977923"/>
                    <a:gd name="connsiteX855" fmla="*/ 904009 w 1209257"/>
                    <a:gd name="connsiteY855" fmla="*/ 591199 h 977923"/>
                    <a:gd name="connsiteX856" fmla="*/ 910317 w 1209257"/>
                    <a:gd name="connsiteY856" fmla="*/ 598422 h 977923"/>
                    <a:gd name="connsiteX857" fmla="*/ 904009 w 1209257"/>
                    <a:gd name="connsiteY857" fmla="*/ 605646 h 977923"/>
                    <a:gd name="connsiteX858" fmla="*/ 897701 w 1209257"/>
                    <a:gd name="connsiteY858" fmla="*/ 598422 h 977923"/>
                    <a:gd name="connsiteX859" fmla="*/ 904009 w 1209257"/>
                    <a:gd name="connsiteY859" fmla="*/ 591199 h 977923"/>
                    <a:gd name="connsiteX860" fmla="*/ 885085 w 1209257"/>
                    <a:gd name="connsiteY860" fmla="*/ 591199 h 977923"/>
                    <a:gd name="connsiteX861" fmla="*/ 890908 w 1209257"/>
                    <a:gd name="connsiteY861" fmla="*/ 598422 h 977923"/>
                    <a:gd name="connsiteX862" fmla="*/ 885085 w 1209257"/>
                    <a:gd name="connsiteY862" fmla="*/ 605646 h 977923"/>
                    <a:gd name="connsiteX863" fmla="*/ 878777 w 1209257"/>
                    <a:gd name="connsiteY863" fmla="*/ 598422 h 977923"/>
                    <a:gd name="connsiteX864" fmla="*/ 885085 w 1209257"/>
                    <a:gd name="connsiteY864" fmla="*/ 591199 h 977923"/>
                    <a:gd name="connsiteX865" fmla="*/ 865675 w 1209257"/>
                    <a:gd name="connsiteY865" fmla="*/ 591199 h 977923"/>
                    <a:gd name="connsiteX866" fmla="*/ 871983 w 1209257"/>
                    <a:gd name="connsiteY866" fmla="*/ 598422 h 977923"/>
                    <a:gd name="connsiteX867" fmla="*/ 865675 w 1209257"/>
                    <a:gd name="connsiteY867" fmla="*/ 605646 h 977923"/>
                    <a:gd name="connsiteX868" fmla="*/ 859852 w 1209257"/>
                    <a:gd name="connsiteY868" fmla="*/ 598422 h 977923"/>
                    <a:gd name="connsiteX869" fmla="*/ 865675 w 1209257"/>
                    <a:gd name="connsiteY869" fmla="*/ 591199 h 977923"/>
                    <a:gd name="connsiteX870" fmla="*/ 808416 w 1209257"/>
                    <a:gd name="connsiteY870" fmla="*/ 591199 h 977923"/>
                    <a:gd name="connsiteX871" fmla="*/ 814724 w 1209257"/>
                    <a:gd name="connsiteY871" fmla="*/ 598422 h 977923"/>
                    <a:gd name="connsiteX872" fmla="*/ 808416 w 1209257"/>
                    <a:gd name="connsiteY872" fmla="*/ 605646 h 977923"/>
                    <a:gd name="connsiteX873" fmla="*/ 802108 w 1209257"/>
                    <a:gd name="connsiteY873" fmla="*/ 598422 h 977923"/>
                    <a:gd name="connsiteX874" fmla="*/ 808416 w 1209257"/>
                    <a:gd name="connsiteY874" fmla="*/ 591199 h 977923"/>
                    <a:gd name="connsiteX875" fmla="*/ 789492 w 1209257"/>
                    <a:gd name="connsiteY875" fmla="*/ 591199 h 977923"/>
                    <a:gd name="connsiteX876" fmla="*/ 795315 w 1209257"/>
                    <a:gd name="connsiteY876" fmla="*/ 598422 h 977923"/>
                    <a:gd name="connsiteX877" fmla="*/ 789492 w 1209257"/>
                    <a:gd name="connsiteY877" fmla="*/ 605646 h 977923"/>
                    <a:gd name="connsiteX878" fmla="*/ 783184 w 1209257"/>
                    <a:gd name="connsiteY878" fmla="*/ 598422 h 977923"/>
                    <a:gd name="connsiteX879" fmla="*/ 789492 w 1209257"/>
                    <a:gd name="connsiteY879" fmla="*/ 591199 h 977923"/>
                    <a:gd name="connsiteX880" fmla="*/ 559971 w 1209257"/>
                    <a:gd name="connsiteY880" fmla="*/ 591199 h 977923"/>
                    <a:gd name="connsiteX881" fmla="*/ 565794 w 1209257"/>
                    <a:gd name="connsiteY881" fmla="*/ 598422 h 977923"/>
                    <a:gd name="connsiteX882" fmla="*/ 559971 w 1209257"/>
                    <a:gd name="connsiteY882" fmla="*/ 605646 h 977923"/>
                    <a:gd name="connsiteX883" fmla="*/ 553663 w 1209257"/>
                    <a:gd name="connsiteY883" fmla="*/ 598422 h 977923"/>
                    <a:gd name="connsiteX884" fmla="*/ 559971 w 1209257"/>
                    <a:gd name="connsiteY884" fmla="*/ 591199 h 977923"/>
                    <a:gd name="connsiteX885" fmla="*/ 540562 w 1209257"/>
                    <a:gd name="connsiteY885" fmla="*/ 591199 h 977923"/>
                    <a:gd name="connsiteX886" fmla="*/ 546870 w 1209257"/>
                    <a:gd name="connsiteY886" fmla="*/ 598422 h 977923"/>
                    <a:gd name="connsiteX887" fmla="*/ 540562 w 1209257"/>
                    <a:gd name="connsiteY887" fmla="*/ 605646 h 977923"/>
                    <a:gd name="connsiteX888" fmla="*/ 534254 w 1209257"/>
                    <a:gd name="connsiteY888" fmla="*/ 598422 h 977923"/>
                    <a:gd name="connsiteX889" fmla="*/ 540562 w 1209257"/>
                    <a:gd name="connsiteY889" fmla="*/ 591199 h 977923"/>
                    <a:gd name="connsiteX890" fmla="*/ 521637 w 1209257"/>
                    <a:gd name="connsiteY890" fmla="*/ 591199 h 977923"/>
                    <a:gd name="connsiteX891" fmla="*/ 527460 w 1209257"/>
                    <a:gd name="connsiteY891" fmla="*/ 598422 h 977923"/>
                    <a:gd name="connsiteX892" fmla="*/ 521637 w 1209257"/>
                    <a:gd name="connsiteY892" fmla="*/ 605646 h 977923"/>
                    <a:gd name="connsiteX893" fmla="*/ 515329 w 1209257"/>
                    <a:gd name="connsiteY893" fmla="*/ 598422 h 977923"/>
                    <a:gd name="connsiteX894" fmla="*/ 521637 w 1209257"/>
                    <a:gd name="connsiteY894" fmla="*/ 591199 h 977923"/>
                    <a:gd name="connsiteX895" fmla="*/ 502227 w 1209257"/>
                    <a:gd name="connsiteY895" fmla="*/ 591199 h 977923"/>
                    <a:gd name="connsiteX896" fmla="*/ 508536 w 1209257"/>
                    <a:gd name="connsiteY896" fmla="*/ 598422 h 977923"/>
                    <a:gd name="connsiteX897" fmla="*/ 502227 w 1209257"/>
                    <a:gd name="connsiteY897" fmla="*/ 605646 h 977923"/>
                    <a:gd name="connsiteX898" fmla="*/ 496405 w 1209257"/>
                    <a:gd name="connsiteY898" fmla="*/ 598422 h 977923"/>
                    <a:gd name="connsiteX899" fmla="*/ 502227 w 1209257"/>
                    <a:gd name="connsiteY899" fmla="*/ 591199 h 977923"/>
                    <a:gd name="connsiteX900" fmla="*/ 483303 w 1209257"/>
                    <a:gd name="connsiteY900" fmla="*/ 591199 h 977923"/>
                    <a:gd name="connsiteX901" fmla="*/ 489611 w 1209257"/>
                    <a:gd name="connsiteY901" fmla="*/ 598422 h 977923"/>
                    <a:gd name="connsiteX902" fmla="*/ 483303 w 1209257"/>
                    <a:gd name="connsiteY902" fmla="*/ 605646 h 977923"/>
                    <a:gd name="connsiteX903" fmla="*/ 476995 w 1209257"/>
                    <a:gd name="connsiteY903" fmla="*/ 598422 h 977923"/>
                    <a:gd name="connsiteX904" fmla="*/ 483303 w 1209257"/>
                    <a:gd name="connsiteY904" fmla="*/ 591199 h 977923"/>
                    <a:gd name="connsiteX905" fmla="*/ 463893 w 1209257"/>
                    <a:gd name="connsiteY905" fmla="*/ 591199 h 977923"/>
                    <a:gd name="connsiteX906" fmla="*/ 470201 w 1209257"/>
                    <a:gd name="connsiteY906" fmla="*/ 598422 h 977923"/>
                    <a:gd name="connsiteX907" fmla="*/ 463893 w 1209257"/>
                    <a:gd name="connsiteY907" fmla="*/ 605646 h 977923"/>
                    <a:gd name="connsiteX908" fmla="*/ 458070 w 1209257"/>
                    <a:gd name="connsiteY908" fmla="*/ 598422 h 977923"/>
                    <a:gd name="connsiteX909" fmla="*/ 463893 w 1209257"/>
                    <a:gd name="connsiteY909" fmla="*/ 591199 h 977923"/>
                    <a:gd name="connsiteX910" fmla="*/ 444969 w 1209257"/>
                    <a:gd name="connsiteY910" fmla="*/ 591199 h 977923"/>
                    <a:gd name="connsiteX911" fmla="*/ 451277 w 1209257"/>
                    <a:gd name="connsiteY911" fmla="*/ 598422 h 977923"/>
                    <a:gd name="connsiteX912" fmla="*/ 444969 w 1209257"/>
                    <a:gd name="connsiteY912" fmla="*/ 605646 h 977923"/>
                    <a:gd name="connsiteX913" fmla="*/ 438661 w 1209257"/>
                    <a:gd name="connsiteY913" fmla="*/ 598422 h 977923"/>
                    <a:gd name="connsiteX914" fmla="*/ 444969 w 1209257"/>
                    <a:gd name="connsiteY914" fmla="*/ 591199 h 977923"/>
                    <a:gd name="connsiteX915" fmla="*/ 426044 w 1209257"/>
                    <a:gd name="connsiteY915" fmla="*/ 571752 h 977923"/>
                    <a:gd name="connsiteX916" fmla="*/ 429926 w 1209257"/>
                    <a:gd name="connsiteY916" fmla="*/ 576752 h 977923"/>
                    <a:gd name="connsiteX917" fmla="*/ 426044 w 1209257"/>
                    <a:gd name="connsiteY917" fmla="*/ 581198 h 977923"/>
                    <a:gd name="connsiteX918" fmla="*/ 421677 w 1209257"/>
                    <a:gd name="connsiteY918" fmla="*/ 576752 h 977923"/>
                    <a:gd name="connsiteX919" fmla="*/ 426044 w 1209257"/>
                    <a:gd name="connsiteY919" fmla="*/ 571752 h 977923"/>
                    <a:gd name="connsiteX920" fmla="*/ 1057346 w 1209257"/>
                    <a:gd name="connsiteY920" fmla="*/ 569529 h 977923"/>
                    <a:gd name="connsiteX921" fmla="*/ 1063169 w 1209257"/>
                    <a:gd name="connsiteY921" fmla="*/ 576752 h 977923"/>
                    <a:gd name="connsiteX922" fmla="*/ 1057346 w 1209257"/>
                    <a:gd name="connsiteY922" fmla="*/ 583420 h 977923"/>
                    <a:gd name="connsiteX923" fmla="*/ 1051038 w 1209257"/>
                    <a:gd name="connsiteY923" fmla="*/ 576752 h 977923"/>
                    <a:gd name="connsiteX924" fmla="*/ 1057346 w 1209257"/>
                    <a:gd name="connsiteY924" fmla="*/ 569529 h 977923"/>
                    <a:gd name="connsiteX925" fmla="*/ 1037936 w 1209257"/>
                    <a:gd name="connsiteY925" fmla="*/ 569529 h 977923"/>
                    <a:gd name="connsiteX926" fmla="*/ 1044245 w 1209257"/>
                    <a:gd name="connsiteY926" fmla="*/ 576752 h 977923"/>
                    <a:gd name="connsiteX927" fmla="*/ 1037936 w 1209257"/>
                    <a:gd name="connsiteY927" fmla="*/ 583420 h 977923"/>
                    <a:gd name="connsiteX928" fmla="*/ 1031628 w 1209257"/>
                    <a:gd name="connsiteY928" fmla="*/ 576752 h 977923"/>
                    <a:gd name="connsiteX929" fmla="*/ 1037936 w 1209257"/>
                    <a:gd name="connsiteY929" fmla="*/ 569529 h 977923"/>
                    <a:gd name="connsiteX930" fmla="*/ 1019012 w 1209257"/>
                    <a:gd name="connsiteY930" fmla="*/ 569529 h 977923"/>
                    <a:gd name="connsiteX931" fmla="*/ 1024835 w 1209257"/>
                    <a:gd name="connsiteY931" fmla="*/ 576752 h 977923"/>
                    <a:gd name="connsiteX932" fmla="*/ 1019012 w 1209257"/>
                    <a:gd name="connsiteY932" fmla="*/ 583420 h 977923"/>
                    <a:gd name="connsiteX933" fmla="*/ 1012704 w 1209257"/>
                    <a:gd name="connsiteY933" fmla="*/ 576752 h 977923"/>
                    <a:gd name="connsiteX934" fmla="*/ 1019012 w 1209257"/>
                    <a:gd name="connsiteY934" fmla="*/ 569529 h 977923"/>
                    <a:gd name="connsiteX935" fmla="*/ 999602 w 1209257"/>
                    <a:gd name="connsiteY935" fmla="*/ 569529 h 977923"/>
                    <a:gd name="connsiteX936" fmla="*/ 1005910 w 1209257"/>
                    <a:gd name="connsiteY936" fmla="*/ 576752 h 977923"/>
                    <a:gd name="connsiteX937" fmla="*/ 999602 w 1209257"/>
                    <a:gd name="connsiteY937" fmla="*/ 583420 h 977923"/>
                    <a:gd name="connsiteX938" fmla="*/ 993779 w 1209257"/>
                    <a:gd name="connsiteY938" fmla="*/ 576752 h 977923"/>
                    <a:gd name="connsiteX939" fmla="*/ 999602 w 1209257"/>
                    <a:gd name="connsiteY939" fmla="*/ 569529 h 977923"/>
                    <a:gd name="connsiteX940" fmla="*/ 980678 w 1209257"/>
                    <a:gd name="connsiteY940" fmla="*/ 569529 h 977923"/>
                    <a:gd name="connsiteX941" fmla="*/ 986986 w 1209257"/>
                    <a:gd name="connsiteY941" fmla="*/ 576752 h 977923"/>
                    <a:gd name="connsiteX942" fmla="*/ 980678 w 1209257"/>
                    <a:gd name="connsiteY942" fmla="*/ 583420 h 977923"/>
                    <a:gd name="connsiteX943" fmla="*/ 974370 w 1209257"/>
                    <a:gd name="connsiteY943" fmla="*/ 576752 h 977923"/>
                    <a:gd name="connsiteX944" fmla="*/ 980678 w 1209257"/>
                    <a:gd name="connsiteY944" fmla="*/ 569529 h 977923"/>
                    <a:gd name="connsiteX945" fmla="*/ 961268 w 1209257"/>
                    <a:gd name="connsiteY945" fmla="*/ 569529 h 977923"/>
                    <a:gd name="connsiteX946" fmla="*/ 967576 w 1209257"/>
                    <a:gd name="connsiteY946" fmla="*/ 576752 h 977923"/>
                    <a:gd name="connsiteX947" fmla="*/ 961268 w 1209257"/>
                    <a:gd name="connsiteY947" fmla="*/ 583420 h 977923"/>
                    <a:gd name="connsiteX948" fmla="*/ 955445 w 1209257"/>
                    <a:gd name="connsiteY948" fmla="*/ 576752 h 977923"/>
                    <a:gd name="connsiteX949" fmla="*/ 961268 w 1209257"/>
                    <a:gd name="connsiteY949" fmla="*/ 569529 h 977923"/>
                    <a:gd name="connsiteX950" fmla="*/ 942343 w 1209257"/>
                    <a:gd name="connsiteY950" fmla="*/ 569529 h 977923"/>
                    <a:gd name="connsiteX951" fmla="*/ 948652 w 1209257"/>
                    <a:gd name="connsiteY951" fmla="*/ 576752 h 977923"/>
                    <a:gd name="connsiteX952" fmla="*/ 942343 w 1209257"/>
                    <a:gd name="connsiteY952" fmla="*/ 583420 h 977923"/>
                    <a:gd name="connsiteX953" fmla="*/ 936035 w 1209257"/>
                    <a:gd name="connsiteY953" fmla="*/ 576752 h 977923"/>
                    <a:gd name="connsiteX954" fmla="*/ 942343 w 1209257"/>
                    <a:gd name="connsiteY954" fmla="*/ 569529 h 977923"/>
                    <a:gd name="connsiteX955" fmla="*/ 923419 w 1209257"/>
                    <a:gd name="connsiteY955" fmla="*/ 569529 h 977923"/>
                    <a:gd name="connsiteX956" fmla="*/ 929242 w 1209257"/>
                    <a:gd name="connsiteY956" fmla="*/ 576752 h 977923"/>
                    <a:gd name="connsiteX957" fmla="*/ 923419 w 1209257"/>
                    <a:gd name="connsiteY957" fmla="*/ 583420 h 977923"/>
                    <a:gd name="connsiteX958" fmla="*/ 917111 w 1209257"/>
                    <a:gd name="connsiteY958" fmla="*/ 576752 h 977923"/>
                    <a:gd name="connsiteX959" fmla="*/ 923419 w 1209257"/>
                    <a:gd name="connsiteY959" fmla="*/ 569529 h 977923"/>
                    <a:gd name="connsiteX960" fmla="*/ 904009 w 1209257"/>
                    <a:gd name="connsiteY960" fmla="*/ 569529 h 977923"/>
                    <a:gd name="connsiteX961" fmla="*/ 910317 w 1209257"/>
                    <a:gd name="connsiteY961" fmla="*/ 576752 h 977923"/>
                    <a:gd name="connsiteX962" fmla="*/ 904009 w 1209257"/>
                    <a:gd name="connsiteY962" fmla="*/ 583420 h 977923"/>
                    <a:gd name="connsiteX963" fmla="*/ 897701 w 1209257"/>
                    <a:gd name="connsiteY963" fmla="*/ 576752 h 977923"/>
                    <a:gd name="connsiteX964" fmla="*/ 904009 w 1209257"/>
                    <a:gd name="connsiteY964" fmla="*/ 569529 h 977923"/>
                    <a:gd name="connsiteX965" fmla="*/ 885085 w 1209257"/>
                    <a:gd name="connsiteY965" fmla="*/ 569529 h 977923"/>
                    <a:gd name="connsiteX966" fmla="*/ 890908 w 1209257"/>
                    <a:gd name="connsiteY966" fmla="*/ 576752 h 977923"/>
                    <a:gd name="connsiteX967" fmla="*/ 885085 w 1209257"/>
                    <a:gd name="connsiteY967" fmla="*/ 583420 h 977923"/>
                    <a:gd name="connsiteX968" fmla="*/ 878777 w 1209257"/>
                    <a:gd name="connsiteY968" fmla="*/ 576752 h 977923"/>
                    <a:gd name="connsiteX969" fmla="*/ 885085 w 1209257"/>
                    <a:gd name="connsiteY969" fmla="*/ 569529 h 977923"/>
                    <a:gd name="connsiteX970" fmla="*/ 865675 w 1209257"/>
                    <a:gd name="connsiteY970" fmla="*/ 569529 h 977923"/>
                    <a:gd name="connsiteX971" fmla="*/ 871983 w 1209257"/>
                    <a:gd name="connsiteY971" fmla="*/ 576752 h 977923"/>
                    <a:gd name="connsiteX972" fmla="*/ 865675 w 1209257"/>
                    <a:gd name="connsiteY972" fmla="*/ 583420 h 977923"/>
                    <a:gd name="connsiteX973" fmla="*/ 859852 w 1209257"/>
                    <a:gd name="connsiteY973" fmla="*/ 576752 h 977923"/>
                    <a:gd name="connsiteX974" fmla="*/ 865675 w 1209257"/>
                    <a:gd name="connsiteY974" fmla="*/ 569529 h 977923"/>
                    <a:gd name="connsiteX975" fmla="*/ 846750 w 1209257"/>
                    <a:gd name="connsiteY975" fmla="*/ 569529 h 977923"/>
                    <a:gd name="connsiteX976" fmla="*/ 853059 w 1209257"/>
                    <a:gd name="connsiteY976" fmla="*/ 576752 h 977923"/>
                    <a:gd name="connsiteX977" fmla="*/ 846750 w 1209257"/>
                    <a:gd name="connsiteY977" fmla="*/ 583420 h 977923"/>
                    <a:gd name="connsiteX978" fmla="*/ 840442 w 1209257"/>
                    <a:gd name="connsiteY978" fmla="*/ 576752 h 977923"/>
                    <a:gd name="connsiteX979" fmla="*/ 846750 w 1209257"/>
                    <a:gd name="connsiteY979" fmla="*/ 569529 h 977923"/>
                    <a:gd name="connsiteX980" fmla="*/ 827341 w 1209257"/>
                    <a:gd name="connsiteY980" fmla="*/ 569529 h 977923"/>
                    <a:gd name="connsiteX981" fmla="*/ 833649 w 1209257"/>
                    <a:gd name="connsiteY981" fmla="*/ 576752 h 977923"/>
                    <a:gd name="connsiteX982" fmla="*/ 827341 w 1209257"/>
                    <a:gd name="connsiteY982" fmla="*/ 583420 h 977923"/>
                    <a:gd name="connsiteX983" fmla="*/ 821518 w 1209257"/>
                    <a:gd name="connsiteY983" fmla="*/ 576752 h 977923"/>
                    <a:gd name="connsiteX984" fmla="*/ 827341 w 1209257"/>
                    <a:gd name="connsiteY984" fmla="*/ 569529 h 977923"/>
                    <a:gd name="connsiteX985" fmla="*/ 808416 w 1209257"/>
                    <a:gd name="connsiteY985" fmla="*/ 569529 h 977923"/>
                    <a:gd name="connsiteX986" fmla="*/ 814724 w 1209257"/>
                    <a:gd name="connsiteY986" fmla="*/ 576752 h 977923"/>
                    <a:gd name="connsiteX987" fmla="*/ 808416 w 1209257"/>
                    <a:gd name="connsiteY987" fmla="*/ 583420 h 977923"/>
                    <a:gd name="connsiteX988" fmla="*/ 802108 w 1209257"/>
                    <a:gd name="connsiteY988" fmla="*/ 576752 h 977923"/>
                    <a:gd name="connsiteX989" fmla="*/ 808416 w 1209257"/>
                    <a:gd name="connsiteY989" fmla="*/ 569529 h 977923"/>
                    <a:gd name="connsiteX990" fmla="*/ 789492 w 1209257"/>
                    <a:gd name="connsiteY990" fmla="*/ 569529 h 977923"/>
                    <a:gd name="connsiteX991" fmla="*/ 795315 w 1209257"/>
                    <a:gd name="connsiteY991" fmla="*/ 576752 h 977923"/>
                    <a:gd name="connsiteX992" fmla="*/ 789492 w 1209257"/>
                    <a:gd name="connsiteY992" fmla="*/ 583420 h 977923"/>
                    <a:gd name="connsiteX993" fmla="*/ 783184 w 1209257"/>
                    <a:gd name="connsiteY993" fmla="*/ 576752 h 977923"/>
                    <a:gd name="connsiteX994" fmla="*/ 789492 w 1209257"/>
                    <a:gd name="connsiteY994" fmla="*/ 569529 h 977923"/>
                    <a:gd name="connsiteX995" fmla="*/ 770082 w 1209257"/>
                    <a:gd name="connsiteY995" fmla="*/ 569529 h 977923"/>
                    <a:gd name="connsiteX996" fmla="*/ 776390 w 1209257"/>
                    <a:gd name="connsiteY996" fmla="*/ 576752 h 977923"/>
                    <a:gd name="connsiteX997" fmla="*/ 770082 w 1209257"/>
                    <a:gd name="connsiteY997" fmla="*/ 583420 h 977923"/>
                    <a:gd name="connsiteX998" fmla="*/ 763774 w 1209257"/>
                    <a:gd name="connsiteY998" fmla="*/ 576752 h 977923"/>
                    <a:gd name="connsiteX999" fmla="*/ 770082 w 1209257"/>
                    <a:gd name="connsiteY999" fmla="*/ 569529 h 977923"/>
                    <a:gd name="connsiteX1000" fmla="*/ 521637 w 1209257"/>
                    <a:gd name="connsiteY1000" fmla="*/ 569529 h 977923"/>
                    <a:gd name="connsiteX1001" fmla="*/ 527460 w 1209257"/>
                    <a:gd name="connsiteY1001" fmla="*/ 576752 h 977923"/>
                    <a:gd name="connsiteX1002" fmla="*/ 521637 w 1209257"/>
                    <a:gd name="connsiteY1002" fmla="*/ 583420 h 977923"/>
                    <a:gd name="connsiteX1003" fmla="*/ 515329 w 1209257"/>
                    <a:gd name="connsiteY1003" fmla="*/ 576752 h 977923"/>
                    <a:gd name="connsiteX1004" fmla="*/ 521637 w 1209257"/>
                    <a:gd name="connsiteY1004" fmla="*/ 569529 h 977923"/>
                    <a:gd name="connsiteX1005" fmla="*/ 502227 w 1209257"/>
                    <a:gd name="connsiteY1005" fmla="*/ 569529 h 977923"/>
                    <a:gd name="connsiteX1006" fmla="*/ 508536 w 1209257"/>
                    <a:gd name="connsiteY1006" fmla="*/ 576752 h 977923"/>
                    <a:gd name="connsiteX1007" fmla="*/ 502227 w 1209257"/>
                    <a:gd name="connsiteY1007" fmla="*/ 583420 h 977923"/>
                    <a:gd name="connsiteX1008" fmla="*/ 496405 w 1209257"/>
                    <a:gd name="connsiteY1008" fmla="*/ 576752 h 977923"/>
                    <a:gd name="connsiteX1009" fmla="*/ 502227 w 1209257"/>
                    <a:gd name="connsiteY1009" fmla="*/ 569529 h 977923"/>
                    <a:gd name="connsiteX1010" fmla="*/ 483303 w 1209257"/>
                    <a:gd name="connsiteY1010" fmla="*/ 569529 h 977923"/>
                    <a:gd name="connsiteX1011" fmla="*/ 489611 w 1209257"/>
                    <a:gd name="connsiteY1011" fmla="*/ 576752 h 977923"/>
                    <a:gd name="connsiteX1012" fmla="*/ 483303 w 1209257"/>
                    <a:gd name="connsiteY1012" fmla="*/ 583420 h 977923"/>
                    <a:gd name="connsiteX1013" fmla="*/ 476995 w 1209257"/>
                    <a:gd name="connsiteY1013" fmla="*/ 576752 h 977923"/>
                    <a:gd name="connsiteX1014" fmla="*/ 483303 w 1209257"/>
                    <a:gd name="connsiteY1014" fmla="*/ 569529 h 977923"/>
                    <a:gd name="connsiteX1015" fmla="*/ 463893 w 1209257"/>
                    <a:gd name="connsiteY1015" fmla="*/ 569529 h 977923"/>
                    <a:gd name="connsiteX1016" fmla="*/ 470201 w 1209257"/>
                    <a:gd name="connsiteY1016" fmla="*/ 576752 h 977923"/>
                    <a:gd name="connsiteX1017" fmla="*/ 463893 w 1209257"/>
                    <a:gd name="connsiteY1017" fmla="*/ 583420 h 977923"/>
                    <a:gd name="connsiteX1018" fmla="*/ 458070 w 1209257"/>
                    <a:gd name="connsiteY1018" fmla="*/ 576752 h 977923"/>
                    <a:gd name="connsiteX1019" fmla="*/ 463893 w 1209257"/>
                    <a:gd name="connsiteY1019" fmla="*/ 569529 h 977923"/>
                    <a:gd name="connsiteX1020" fmla="*/ 1188712 w 1209257"/>
                    <a:gd name="connsiteY1020" fmla="*/ 554193 h 977923"/>
                    <a:gd name="connsiteX1021" fmla="*/ 1188552 w 1209257"/>
                    <a:gd name="connsiteY1021" fmla="*/ 554708 h 977923"/>
                    <a:gd name="connsiteX1022" fmla="*/ 1188362 w 1209257"/>
                    <a:gd name="connsiteY1022" fmla="*/ 554527 h 977923"/>
                    <a:gd name="connsiteX1023" fmla="*/ 1037936 w 1209257"/>
                    <a:gd name="connsiteY1023" fmla="*/ 547859 h 977923"/>
                    <a:gd name="connsiteX1024" fmla="*/ 1044245 w 1209257"/>
                    <a:gd name="connsiteY1024" fmla="*/ 554527 h 977923"/>
                    <a:gd name="connsiteX1025" fmla="*/ 1037936 w 1209257"/>
                    <a:gd name="connsiteY1025" fmla="*/ 561750 h 977923"/>
                    <a:gd name="connsiteX1026" fmla="*/ 1031628 w 1209257"/>
                    <a:gd name="connsiteY1026" fmla="*/ 554527 h 977923"/>
                    <a:gd name="connsiteX1027" fmla="*/ 1037936 w 1209257"/>
                    <a:gd name="connsiteY1027" fmla="*/ 547859 h 977923"/>
                    <a:gd name="connsiteX1028" fmla="*/ 1019012 w 1209257"/>
                    <a:gd name="connsiteY1028" fmla="*/ 547859 h 977923"/>
                    <a:gd name="connsiteX1029" fmla="*/ 1024835 w 1209257"/>
                    <a:gd name="connsiteY1029" fmla="*/ 554527 h 977923"/>
                    <a:gd name="connsiteX1030" fmla="*/ 1019012 w 1209257"/>
                    <a:gd name="connsiteY1030" fmla="*/ 561750 h 977923"/>
                    <a:gd name="connsiteX1031" fmla="*/ 1012704 w 1209257"/>
                    <a:gd name="connsiteY1031" fmla="*/ 554527 h 977923"/>
                    <a:gd name="connsiteX1032" fmla="*/ 1019012 w 1209257"/>
                    <a:gd name="connsiteY1032" fmla="*/ 547859 h 977923"/>
                    <a:gd name="connsiteX1033" fmla="*/ 999602 w 1209257"/>
                    <a:gd name="connsiteY1033" fmla="*/ 547859 h 977923"/>
                    <a:gd name="connsiteX1034" fmla="*/ 1005910 w 1209257"/>
                    <a:gd name="connsiteY1034" fmla="*/ 554527 h 977923"/>
                    <a:gd name="connsiteX1035" fmla="*/ 999602 w 1209257"/>
                    <a:gd name="connsiteY1035" fmla="*/ 561750 h 977923"/>
                    <a:gd name="connsiteX1036" fmla="*/ 993779 w 1209257"/>
                    <a:gd name="connsiteY1036" fmla="*/ 554527 h 977923"/>
                    <a:gd name="connsiteX1037" fmla="*/ 999602 w 1209257"/>
                    <a:gd name="connsiteY1037" fmla="*/ 547859 h 977923"/>
                    <a:gd name="connsiteX1038" fmla="*/ 980678 w 1209257"/>
                    <a:gd name="connsiteY1038" fmla="*/ 547859 h 977923"/>
                    <a:gd name="connsiteX1039" fmla="*/ 986986 w 1209257"/>
                    <a:gd name="connsiteY1039" fmla="*/ 554527 h 977923"/>
                    <a:gd name="connsiteX1040" fmla="*/ 980678 w 1209257"/>
                    <a:gd name="connsiteY1040" fmla="*/ 561750 h 977923"/>
                    <a:gd name="connsiteX1041" fmla="*/ 974370 w 1209257"/>
                    <a:gd name="connsiteY1041" fmla="*/ 554527 h 977923"/>
                    <a:gd name="connsiteX1042" fmla="*/ 980678 w 1209257"/>
                    <a:gd name="connsiteY1042" fmla="*/ 547859 h 977923"/>
                    <a:gd name="connsiteX1043" fmla="*/ 961268 w 1209257"/>
                    <a:gd name="connsiteY1043" fmla="*/ 547859 h 977923"/>
                    <a:gd name="connsiteX1044" fmla="*/ 967576 w 1209257"/>
                    <a:gd name="connsiteY1044" fmla="*/ 554527 h 977923"/>
                    <a:gd name="connsiteX1045" fmla="*/ 961268 w 1209257"/>
                    <a:gd name="connsiteY1045" fmla="*/ 561750 h 977923"/>
                    <a:gd name="connsiteX1046" fmla="*/ 955445 w 1209257"/>
                    <a:gd name="connsiteY1046" fmla="*/ 554527 h 977923"/>
                    <a:gd name="connsiteX1047" fmla="*/ 961268 w 1209257"/>
                    <a:gd name="connsiteY1047" fmla="*/ 547859 h 977923"/>
                    <a:gd name="connsiteX1048" fmla="*/ 942343 w 1209257"/>
                    <a:gd name="connsiteY1048" fmla="*/ 547859 h 977923"/>
                    <a:gd name="connsiteX1049" fmla="*/ 948652 w 1209257"/>
                    <a:gd name="connsiteY1049" fmla="*/ 554527 h 977923"/>
                    <a:gd name="connsiteX1050" fmla="*/ 942343 w 1209257"/>
                    <a:gd name="connsiteY1050" fmla="*/ 561750 h 977923"/>
                    <a:gd name="connsiteX1051" fmla="*/ 936035 w 1209257"/>
                    <a:gd name="connsiteY1051" fmla="*/ 554527 h 977923"/>
                    <a:gd name="connsiteX1052" fmla="*/ 942343 w 1209257"/>
                    <a:gd name="connsiteY1052" fmla="*/ 547859 h 977923"/>
                    <a:gd name="connsiteX1053" fmla="*/ 923419 w 1209257"/>
                    <a:gd name="connsiteY1053" fmla="*/ 547859 h 977923"/>
                    <a:gd name="connsiteX1054" fmla="*/ 929242 w 1209257"/>
                    <a:gd name="connsiteY1054" fmla="*/ 554527 h 977923"/>
                    <a:gd name="connsiteX1055" fmla="*/ 923419 w 1209257"/>
                    <a:gd name="connsiteY1055" fmla="*/ 561750 h 977923"/>
                    <a:gd name="connsiteX1056" fmla="*/ 917111 w 1209257"/>
                    <a:gd name="connsiteY1056" fmla="*/ 554527 h 977923"/>
                    <a:gd name="connsiteX1057" fmla="*/ 923419 w 1209257"/>
                    <a:gd name="connsiteY1057" fmla="*/ 547859 h 977923"/>
                    <a:gd name="connsiteX1058" fmla="*/ 904009 w 1209257"/>
                    <a:gd name="connsiteY1058" fmla="*/ 547859 h 977923"/>
                    <a:gd name="connsiteX1059" fmla="*/ 910317 w 1209257"/>
                    <a:gd name="connsiteY1059" fmla="*/ 554527 h 977923"/>
                    <a:gd name="connsiteX1060" fmla="*/ 904009 w 1209257"/>
                    <a:gd name="connsiteY1060" fmla="*/ 561750 h 977923"/>
                    <a:gd name="connsiteX1061" fmla="*/ 897701 w 1209257"/>
                    <a:gd name="connsiteY1061" fmla="*/ 554527 h 977923"/>
                    <a:gd name="connsiteX1062" fmla="*/ 904009 w 1209257"/>
                    <a:gd name="connsiteY1062" fmla="*/ 547859 h 977923"/>
                    <a:gd name="connsiteX1063" fmla="*/ 885085 w 1209257"/>
                    <a:gd name="connsiteY1063" fmla="*/ 547859 h 977923"/>
                    <a:gd name="connsiteX1064" fmla="*/ 890908 w 1209257"/>
                    <a:gd name="connsiteY1064" fmla="*/ 554527 h 977923"/>
                    <a:gd name="connsiteX1065" fmla="*/ 885085 w 1209257"/>
                    <a:gd name="connsiteY1065" fmla="*/ 561750 h 977923"/>
                    <a:gd name="connsiteX1066" fmla="*/ 878777 w 1209257"/>
                    <a:gd name="connsiteY1066" fmla="*/ 554527 h 977923"/>
                    <a:gd name="connsiteX1067" fmla="*/ 885085 w 1209257"/>
                    <a:gd name="connsiteY1067" fmla="*/ 547859 h 977923"/>
                    <a:gd name="connsiteX1068" fmla="*/ 865675 w 1209257"/>
                    <a:gd name="connsiteY1068" fmla="*/ 547859 h 977923"/>
                    <a:gd name="connsiteX1069" fmla="*/ 871983 w 1209257"/>
                    <a:gd name="connsiteY1069" fmla="*/ 554527 h 977923"/>
                    <a:gd name="connsiteX1070" fmla="*/ 865675 w 1209257"/>
                    <a:gd name="connsiteY1070" fmla="*/ 561750 h 977923"/>
                    <a:gd name="connsiteX1071" fmla="*/ 859852 w 1209257"/>
                    <a:gd name="connsiteY1071" fmla="*/ 554527 h 977923"/>
                    <a:gd name="connsiteX1072" fmla="*/ 865675 w 1209257"/>
                    <a:gd name="connsiteY1072" fmla="*/ 547859 h 977923"/>
                    <a:gd name="connsiteX1073" fmla="*/ 846750 w 1209257"/>
                    <a:gd name="connsiteY1073" fmla="*/ 547859 h 977923"/>
                    <a:gd name="connsiteX1074" fmla="*/ 853059 w 1209257"/>
                    <a:gd name="connsiteY1074" fmla="*/ 554527 h 977923"/>
                    <a:gd name="connsiteX1075" fmla="*/ 846750 w 1209257"/>
                    <a:gd name="connsiteY1075" fmla="*/ 561750 h 977923"/>
                    <a:gd name="connsiteX1076" fmla="*/ 840442 w 1209257"/>
                    <a:gd name="connsiteY1076" fmla="*/ 554527 h 977923"/>
                    <a:gd name="connsiteX1077" fmla="*/ 846750 w 1209257"/>
                    <a:gd name="connsiteY1077" fmla="*/ 547859 h 977923"/>
                    <a:gd name="connsiteX1078" fmla="*/ 827341 w 1209257"/>
                    <a:gd name="connsiteY1078" fmla="*/ 547859 h 977923"/>
                    <a:gd name="connsiteX1079" fmla="*/ 833649 w 1209257"/>
                    <a:gd name="connsiteY1079" fmla="*/ 554527 h 977923"/>
                    <a:gd name="connsiteX1080" fmla="*/ 827341 w 1209257"/>
                    <a:gd name="connsiteY1080" fmla="*/ 561750 h 977923"/>
                    <a:gd name="connsiteX1081" fmla="*/ 821518 w 1209257"/>
                    <a:gd name="connsiteY1081" fmla="*/ 554527 h 977923"/>
                    <a:gd name="connsiteX1082" fmla="*/ 827341 w 1209257"/>
                    <a:gd name="connsiteY1082" fmla="*/ 547859 h 977923"/>
                    <a:gd name="connsiteX1083" fmla="*/ 808416 w 1209257"/>
                    <a:gd name="connsiteY1083" fmla="*/ 547859 h 977923"/>
                    <a:gd name="connsiteX1084" fmla="*/ 814724 w 1209257"/>
                    <a:gd name="connsiteY1084" fmla="*/ 554527 h 977923"/>
                    <a:gd name="connsiteX1085" fmla="*/ 808416 w 1209257"/>
                    <a:gd name="connsiteY1085" fmla="*/ 561750 h 977923"/>
                    <a:gd name="connsiteX1086" fmla="*/ 802108 w 1209257"/>
                    <a:gd name="connsiteY1086" fmla="*/ 554527 h 977923"/>
                    <a:gd name="connsiteX1087" fmla="*/ 808416 w 1209257"/>
                    <a:gd name="connsiteY1087" fmla="*/ 547859 h 977923"/>
                    <a:gd name="connsiteX1088" fmla="*/ 789492 w 1209257"/>
                    <a:gd name="connsiteY1088" fmla="*/ 547859 h 977923"/>
                    <a:gd name="connsiteX1089" fmla="*/ 795315 w 1209257"/>
                    <a:gd name="connsiteY1089" fmla="*/ 554527 h 977923"/>
                    <a:gd name="connsiteX1090" fmla="*/ 789492 w 1209257"/>
                    <a:gd name="connsiteY1090" fmla="*/ 561750 h 977923"/>
                    <a:gd name="connsiteX1091" fmla="*/ 783184 w 1209257"/>
                    <a:gd name="connsiteY1091" fmla="*/ 554527 h 977923"/>
                    <a:gd name="connsiteX1092" fmla="*/ 789492 w 1209257"/>
                    <a:gd name="connsiteY1092" fmla="*/ 547859 h 977923"/>
                    <a:gd name="connsiteX1093" fmla="*/ 770082 w 1209257"/>
                    <a:gd name="connsiteY1093" fmla="*/ 547859 h 977923"/>
                    <a:gd name="connsiteX1094" fmla="*/ 776390 w 1209257"/>
                    <a:gd name="connsiteY1094" fmla="*/ 554527 h 977923"/>
                    <a:gd name="connsiteX1095" fmla="*/ 770082 w 1209257"/>
                    <a:gd name="connsiteY1095" fmla="*/ 561750 h 977923"/>
                    <a:gd name="connsiteX1096" fmla="*/ 763774 w 1209257"/>
                    <a:gd name="connsiteY1096" fmla="*/ 554527 h 977923"/>
                    <a:gd name="connsiteX1097" fmla="*/ 770082 w 1209257"/>
                    <a:gd name="connsiteY1097" fmla="*/ 547859 h 977923"/>
                    <a:gd name="connsiteX1098" fmla="*/ 751157 w 1209257"/>
                    <a:gd name="connsiteY1098" fmla="*/ 547859 h 977923"/>
                    <a:gd name="connsiteX1099" fmla="*/ 757466 w 1209257"/>
                    <a:gd name="connsiteY1099" fmla="*/ 554527 h 977923"/>
                    <a:gd name="connsiteX1100" fmla="*/ 751157 w 1209257"/>
                    <a:gd name="connsiteY1100" fmla="*/ 561750 h 977923"/>
                    <a:gd name="connsiteX1101" fmla="*/ 744849 w 1209257"/>
                    <a:gd name="connsiteY1101" fmla="*/ 554527 h 977923"/>
                    <a:gd name="connsiteX1102" fmla="*/ 751157 w 1209257"/>
                    <a:gd name="connsiteY1102" fmla="*/ 547859 h 977923"/>
                    <a:gd name="connsiteX1103" fmla="*/ 406634 w 1209257"/>
                    <a:gd name="connsiteY1103" fmla="*/ 547859 h 977923"/>
                    <a:gd name="connsiteX1104" fmla="*/ 412943 w 1209257"/>
                    <a:gd name="connsiteY1104" fmla="*/ 554527 h 977923"/>
                    <a:gd name="connsiteX1105" fmla="*/ 406634 w 1209257"/>
                    <a:gd name="connsiteY1105" fmla="*/ 561750 h 977923"/>
                    <a:gd name="connsiteX1106" fmla="*/ 400326 w 1209257"/>
                    <a:gd name="connsiteY1106" fmla="*/ 554527 h 977923"/>
                    <a:gd name="connsiteX1107" fmla="*/ 406634 w 1209257"/>
                    <a:gd name="connsiteY1107" fmla="*/ 547859 h 977923"/>
                    <a:gd name="connsiteX1108" fmla="*/ 387710 w 1209257"/>
                    <a:gd name="connsiteY1108" fmla="*/ 528968 h 977923"/>
                    <a:gd name="connsiteX1109" fmla="*/ 391107 w 1209257"/>
                    <a:gd name="connsiteY1109" fmla="*/ 532857 h 977923"/>
                    <a:gd name="connsiteX1110" fmla="*/ 387710 w 1209257"/>
                    <a:gd name="connsiteY1110" fmla="*/ 536747 h 977923"/>
                    <a:gd name="connsiteX1111" fmla="*/ 383828 w 1209257"/>
                    <a:gd name="connsiteY1111" fmla="*/ 532857 h 977923"/>
                    <a:gd name="connsiteX1112" fmla="*/ 387710 w 1209257"/>
                    <a:gd name="connsiteY1112" fmla="*/ 528968 h 977923"/>
                    <a:gd name="connsiteX1113" fmla="*/ 1191273 w 1209257"/>
                    <a:gd name="connsiteY1113" fmla="*/ 525634 h 977923"/>
                    <a:gd name="connsiteX1114" fmla="*/ 1195597 w 1209257"/>
                    <a:gd name="connsiteY1114" fmla="*/ 530998 h 977923"/>
                    <a:gd name="connsiteX1115" fmla="*/ 1195446 w 1209257"/>
                    <a:gd name="connsiteY1115" fmla="*/ 532501 h 977923"/>
                    <a:gd name="connsiteX1116" fmla="*/ 1194232 w 1209257"/>
                    <a:gd name="connsiteY1116" fmla="*/ 536410 h 977923"/>
                    <a:gd name="connsiteX1117" fmla="*/ 1191273 w 1209257"/>
                    <a:gd name="connsiteY1117" fmla="*/ 540080 h 977923"/>
                    <a:gd name="connsiteX1118" fmla="*/ 1184965 w 1209257"/>
                    <a:gd name="connsiteY1118" fmla="*/ 532857 h 977923"/>
                    <a:gd name="connsiteX1119" fmla="*/ 1191273 w 1209257"/>
                    <a:gd name="connsiteY1119" fmla="*/ 525634 h 977923"/>
                    <a:gd name="connsiteX1120" fmla="*/ 1076271 w 1209257"/>
                    <a:gd name="connsiteY1120" fmla="*/ 525634 h 977923"/>
                    <a:gd name="connsiteX1121" fmla="*/ 1082579 w 1209257"/>
                    <a:gd name="connsiteY1121" fmla="*/ 532857 h 977923"/>
                    <a:gd name="connsiteX1122" fmla="*/ 1076271 w 1209257"/>
                    <a:gd name="connsiteY1122" fmla="*/ 540080 h 977923"/>
                    <a:gd name="connsiteX1123" fmla="*/ 1069963 w 1209257"/>
                    <a:gd name="connsiteY1123" fmla="*/ 532857 h 977923"/>
                    <a:gd name="connsiteX1124" fmla="*/ 1076271 w 1209257"/>
                    <a:gd name="connsiteY1124" fmla="*/ 525634 h 977923"/>
                    <a:gd name="connsiteX1125" fmla="*/ 1057346 w 1209257"/>
                    <a:gd name="connsiteY1125" fmla="*/ 525634 h 977923"/>
                    <a:gd name="connsiteX1126" fmla="*/ 1063169 w 1209257"/>
                    <a:gd name="connsiteY1126" fmla="*/ 532857 h 977923"/>
                    <a:gd name="connsiteX1127" fmla="*/ 1057346 w 1209257"/>
                    <a:gd name="connsiteY1127" fmla="*/ 540080 h 977923"/>
                    <a:gd name="connsiteX1128" fmla="*/ 1051038 w 1209257"/>
                    <a:gd name="connsiteY1128" fmla="*/ 532857 h 977923"/>
                    <a:gd name="connsiteX1129" fmla="*/ 1057346 w 1209257"/>
                    <a:gd name="connsiteY1129" fmla="*/ 525634 h 977923"/>
                    <a:gd name="connsiteX1130" fmla="*/ 1037936 w 1209257"/>
                    <a:gd name="connsiteY1130" fmla="*/ 525634 h 977923"/>
                    <a:gd name="connsiteX1131" fmla="*/ 1044245 w 1209257"/>
                    <a:gd name="connsiteY1131" fmla="*/ 532857 h 977923"/>
                    <a:gd name="connsiteX1132" fmla="*/ 1037936 w 1209257"/>
                    <a:gd name="connsiteY1132" fmla="*/ 540080 h 977923"/>
                    <a:gd name="connsiteX1133" fmla="*/ 1031628 w 1209257"/>
                    <a:gd name="connsiteY1133" fmla="*/ 532857 h 977923"/>
                    <a:gd name="connsiteX1134" fmla="*/ 1037936 w 1209257"/>
                    <a:gd name="connsiteY1134" fmla="*/ 525634 h 977923"/>
                    <a:gd name="connsiteX1135" fmla="*/ 999602 w 1209257"/>
                    <a:gd name="connsiteY1135" fmla="*/ 525634 h 977923"/>
                    <a:gd name="connsiteX1136" fmla="*/ 1005910 w 1209257"/>
                    <a:gd name="connsiteY1136" fmla="*/ 532857 h 977923"/>
                    <a:gd name="connsiteX1137" fmla="*/ 999602 w 1209257"/>
                    <a:gd name="connsiteY1137" fmla="*/ 540080 h 977923"/>
                    <a:gd name="connsiteX1138" fmla="*/ 993779 w 1209257"/>
                    <a:gd name="connsiteY1138" fmla="*/ 532857 h 977923"/>
                    <a:gd name="connsiteX1139" fmla="*/ 999602 w 1209257"/>
                    <a:gd name="connsiteY1139" fmla="*/ 525634 h 977923"/>
                    <a:gd name="connsiteX1140" fmla="*/ 980678 w 1209257"/>
                    <a:gd name="connsiteY1140" fmla="*/ 525634 h 977923"/>
                    <a:gd name="connsiteX1141" fmla="*/ 986986 w 1209257"/>
                    <a:gd name="connsiteY1141" fmla="*/ 532857 h 977923"/>
                    <a:gd name="connsiteX1142" fmla="*/ 980678 w 1209257"/>
                    <a:gd name="connsiteY1142" fmla="*/ 540080 h 977923"/>
                    <a:gd name="connsiteX1143" fmla="*/ 974370 w 1209257"/>
                    <a:gd name="connsiteY1143" fmla="*/ 532857 h 977923"/>
                    <a:gd name="connsiteX1144" fmla="*/ 980678 w 1209257"/>
                    <a:gd name="connsiteY1144" fmla="*/ 525634 h 977923"/>
                    <a:gd name="connsiteX1145" fmla="*/ 961268 w 1209257"/>
                    <a:gd name="connsiteY1145" fmla="*/ 525634 h 977923"/>
                    <a:gd name="connsiteX1146" fmla="*/ 967576 w 1209257"/>
                    <a:gd name="connsiteY1146" fmla="*/ 532857 h 977923"/>
                    <a:gd name="connsiteX1147" fmla="*/ 961268 w 1209257"/>
                    <a:gd name="connsiteY1147" fmla="*/ 540080 h 977923"/>
                    <a:gd name="connsiteX1148" fmla="*/ 955445 w 1209257"/>
                    <a:gd name="connsiteY1148" fmla="*/ 532857 h 977923"/>
                    <a:gd name="connsiteX1149" fmla="*/ 961268 w 1209257"/>
                    <a:gd name="connsiteY1149" fmla="*/ 525634 h 977923"/>
                    <a:gd name="connsiteX1150" fmla="*/ 942343 w 1209257"/>
                    <a:gd name="connsiteY1150" fmla="*/ 525634 h 977923"/>
                    <a:gd name="connsiteX1151" fmla="*/ 948652 w 1209257"/>
                    <a:gd name="connsiteY1151" fmla="*/ 532857 h 977923"/>
                    <a:gd name="connsiteX1152" fmla="*/ 942343 w 1209257"/>
                    <a:gd name="connsiteY1152" fmla="*/ 540080 h 977923"/>
                    <a:gd name="connsiteX1153" fmla="*/ 936035 w 1209257"/>
                    <a:gd name="connsiteY1153" fmla="*/ 532857 h 977923"/>
                    <a:gd name="connsiteX1154" fmla="*/ 942343 w 1209257"/>
                    <a:gd name="connsiteY1154" fmla="*/ 525634 h 977923"/>
                    <a:gd name="connsiteX1155" fmla="*/ 923419 w 1209257"/>
                    <a:gd name="connsiteY1155" fmla="*/ 525634 h 977923"/>
                    <a:gd name="connsiteX1156" fmla="*/ 929242 w 1209257"/>
                    <a:gd name="connsiteY1156" fmla="*/ 532857 h 977923"/>
                    <a:gd name="connsiteX1157" fmla="*/ 923419 w 1209257"/>
                    <a:gd name="connsiteY1157" fmla="*/ 540080 h 977923"/>
                    <a:gd name="connsiteX1158" fmla="*/ 917111 w 1209257"/>
                    <a:gd name="connsiteY1158" fmla="*/ 532857 h 977923"/>
                    <a:gd name="connsiteX1159" fmla="*/ 923419 w 1209257"/>
                    <a:gd name="connsiteY1159" fmla="*/ 525634 h 977923"/>
                    <a:gd name="connsiteX1160" fmla="*/ 904009 w 1209257"/>
                    <a:gd name="connsiteY1160" fmla="*/ 525634 h 977923"/>
                    <a:gd name="connsiteX1161" fmla="*/ 910317 w 1209257"/>
                    <a:gd name="connsiteY1161" fmla="*/ 532857 h 977923"/>
                    <a:gd name="connsiteX1162" fmla="*/ 904009 w 1209257"/>
                    <a:gd name="connsiteY1162" fmla="*/ 540080 h 977923"/>
                    <a:gd name="connsiteX1163" fmla="*/ 897701 w 1209257"/>
                    <a:gd name="connsiteY1163" fmla="*/ 532857 h 977923"/>
                    <a:gd name="connsiteX1164" fmla="*/ 904009 w 1209257"/>
                    <a:gd name="connsiteY1164" fmla="*/ 525634 h 977923"/>
                    <a:gd name="connsiteX1165" fmla="*/ 885085 w 1209257"/>
                    <a:gd name="connsiteY1165" fmla="*/ 525634 h 977923"/>
                    <a:gd name="connsiteX1166" fmla="*/ 890908 w 1209257"/>
                    <a:gd name="connsiteY1166" fmla="*/ 532857 h 977923"/>
                    <a:gd name="connsiteX1167" fmla="*/ 885085 w 1209257"/>
                    <a:gd name="connsiteY1167" fmla="*/ 540080 h 977923"/>
                    <a:gd name="connsiteX1168" fmla="*/ 878777 w 1209257"/>
                    <a:gd name="connsiteY1168" fmla="*/ 532857 h 977923"/>
                    <a:gd name="connsiteX1169" fmla="*/ 885085 w 1209257"/>
                    <a:gd name="connsiteY1169" fmla="*/ 525634 h 977923"/>
                    <a:gd name="connsiteX1170" fmla="*/ 865675 w 1209257"/>
                    <a:gd name="connsiteY1170" fmla="*/ 525634 h 977923"/>
                    <a:gd name="connsiteX1171" fmla="*/ 871983 w 1209257"/>
                    <a:gd name="connsiteY1171" fmla="*/ 532857 h 977923"/>
                    <a:gd name="connsiteX1172" fmla="*/ 865675 w 1209257"/>
                    <a:gd name="connsiteY1172" fmla="*/ 540080 h 977923"/>
                    <a:gd name="connsiteX1173" fmla="*/ 859852 w 1209257"/>
                    <a:gd name="connsiteY1173" fmla="*/ 532857 h 977923"/>
                    <a:gd name="connsiteX1174" fmla="*/ 865675 w 1209257"/>
                    <a:gd name="connsiteY1174" fmla="*/ 525634 h 977923"/>
                    <a:gd name="connsiteX1175" fmla="*/ 846750 w 1209257"/>
                    <a:gd name="connsiteY1175" fmla="*/ 525634 h 977923"/>
                    <a:gd name="connsiteX1176" fmla="*/ 853059 w 1209257"/>
                    <a:gd name="connsiteY1176" fmla="*/ 532857 h 977923"/>
                    <a:gd name="connsiteX1177" fmla="*/ 846750 w 1209257"/>
                    <a:gd name="connsiteY1177" fmla="*/ 540080 h 977923"/>
                    <a:gd name="connsiteX1178" fmla="*/ 840442 w 1209257"/>
                    <a:gd name="connsiteY1178" fmla="*/ 532857 h 977923"/>
                    <a:gd name="connsiteX1179" fmla="*/ 846750 w 1209257"/>
                    <a:gd name="connsiteY1179" fmla="*/ 525634 h 977923"/>
                    <a:gd name="connsiteX1180" fmla="*/ 827341 w 1209257"/>
                    <a:gd name="connsiteY1180" fmla="*/ 525634 h 977923"/>
                    <a:gd name="connsiteX1181" fmla="*/ 833649 w 1209257"/>
                    <a:gd name="connsiteY1181" fmla="*/ 532857 h 977923"/>
                    <a:gd name="connsiteX1182" fmla="*/ 827341 w 1209257"/>
                    <a:gd name="connsiteY1182" fmla="*/ 540080 h 977923"/>
                    <a:gd name="connsiteX1183" fmla="*/ 821518 w 1209257"/>
                    <a:gd name="connsiteY1183" fmla="*/ 532857 h 977923"/>
                    <a:gd name="connsiteX1184" fmla="*/ 827341 w 1209257"/>
                    <a:gd name="connsiteY1184" fmla="*/ 525634 h 977923"/>
                    <a:gd name="connsiteX1185" fmla="*/ 808416 w 1209257"/>
                    <a:gd name="connsiteY1185" fmla="*/ 525634 h 977923"/>
                    <a:gd name="connsiteX1186" fmla="*/ 814724 w 1209257"/>
                    <a:gd name="connsiteY1186" fmla="*/ 532857 h 977923"/>
                    <a:gd name="connsiteX1187" fmla="*/ 808416 w 1209257"/>
                    <a:gd name="connsiteY1187" fmla="*/ 540080 h 977923"/>
                    <a:gd name="connsiteX1188" fmla="*/ 802108 w 1209257"/>
                    <a:gd name="connsiteY1188" fmla="*/ 532857 h 977923"/>
                    <a:gd name="connsiteX1189" fmla="*/ 808416 w 1209257"/>
                    <a:gd name="connsiteY1189" fmla="*/ 525634 h 977923"/>
                    <a:gd name="connsiteX1190" fmla="*/ 789492 w 1209257"/>
                    <a:gd name="connsiteY1190" fmla="*/ 525634 h 977923"/>
                    <a:gd name="connsiteX1191" fmla="*/ 795315 w 1209257"/>
                    <a:gd name="connsiteY1191" fmla="*/ 532857 h 977923"/>
                    <a:gd name="connsiteX1192" fmla="*/ 789492 w 1209257"/>
                    <a:gd name="connsiteY1192" fmla="*/ 540080 h 977923"/>
                    <a:gd name="connsiteX1193" fmla="*/ 783184 w 1209257"/>
                    <a:gd name="connsiteY1193" fmla="*/ 532857 h 977923"/>
                    <a:gd name="connsiteX1194" fmla="*/ 789492 w 1209257"/>
                    <a:gd name="connsiteY1194" fmla="*/ 525634 h 977923"/>
                    <a:gd name="connsiteX1195" fmla="*/ 770082 w 1209257"/>
                    <a:gd name="connsiteY1195" fmla="*/ 525634 h 977923"/>
                    <a:gd name="connsiteX1196" fmla="*/ 776390 w 1209257"/>
                    <a:gd name="connsiteY1196" fmla="*/ 532857 h 977923"/>
                    <a:gd name="connsiteX1197" fmla="*/ 770082 w 1209257"/>
                    <a:gd name="connsiteY1197" fmla="*/ 540080 h 977923"/>
                    <a:gd name="connsiteX1198" fmla="*/ 763774 w 1209257"/>
                    <a:gd name="connsiteY1198" fmla="*/ 532857 h 977923"/>
                    <a:gd name="connsiteX1199" fmla="*/ 770082 w 1209257"/>
                    <a:gd name="connsiteY1199" fmla="*/ 525634 h 977923"/>
                    <a:gd name="connsiteX1200" fmla="*/ 751157 w 1209257"/>
                    <a:gd name="connsiteY1200" fmla="*/ 525634 h 977923"/>
                    <a:gd name="connsiteX1201" fmla="*/ 757466 w 1209257"/>
                    <a:gd name="connsiteY1201" fmla="*/ 532857 h 977923"/>
                    <a:gd name="connsiteX1202" fmla="*/ 751157 w 1209257"/>
                    <a:gd name="connsiteY1202" fmla="*/ 540080 h 977923"/>
                    <a:gd name="connsiteX1203" fmla="*/ 744849 w 1209257"/>
                    <a:gd name="connsiteY1203" fmla="*/ 532857 h 977923"/>
                    <a:gd name="connsiteX1204" fmla="*/ 751157 w 1209257"/>
                    <a:gd name="connsiteY1204" fmla="*/ 525634 h 977923"/>
                    <a:gd name="connsiteX1205" fmla="*/ 368300 w 1209257"/>
                    <a:gd name="connsiteY1205" fmla="*/ 525634 h 977923"/>
                    <a:gd name="connsiteX1206" fmla="*/ 374608 w 1209257"/>
                    <a:gd name="connsiteY1206" fmla="*/ 532857 h 977923"/>
                    <a:gd name="connsiteX1207" fmla="*/ 368300 w 1209257"/>
                    <a:gd name="connsiteY1207" fmla="*/ 540080 h 977923"/>
                    <a:gd name="connsiteX1208" fmla="*/ 362477 w 1209257"/>
                    <a:gd name="connsiteY1208" fmla="*/ 532857 h 977923"/>
                    <a:gd name="connsiteX1209" fmla="*/ 368300 w 1209257"/>
                    <a:gd name="connsiteY1209" fmla="*/ 525634 h 977923"/>
                    <a:gd name="connsiteX1210" fmla="*/ 349376 w 1209257"/>
                    <a:gd name="connsiteY1210" fmla="*/ 525634 h 977923"/>
                    <a:gd name="connsiteX1211" fmla="*/ 355684 w 1209257"/>
                    <a:gd name="connsiteY1211" fmla="*/ 532857 h 977923"/>
                    <a:gd name="connsiteX1212" fmla="*/ 349376 w 1209257"/>
                    <a:gd name="connsiteY1212" fmla="*/ 540080 h 977923"/>
                    <a:gd name="connsiteX1213" fmla="*/ 343068 w 1209257"/>
                    <a:gd name="connsiteY1213" fmla="*/ 532857 h 977923"/>
                    <a:gd name="connsiteX1214" fmla="*/ 349376 w 1209257"/>
                    <a:gd name="connsiteY1214" fmla="*/ 525634 h 977923"/>
                    <a:gd name="connsiteX1215" fmla="*/ 1191273 w 1209257"/>
                    <a:gd name="connsiteY1215" fmla="*/ 503964 h 977923"/>
                    <a:gd name="connsiteX1216" fmla="*/ 1197096 w 1209257"/>
                    <a:gd name="connsiteY1216" fmla="*/ 510632 h 977923"/>
                    <a:gd name="connsiteX1217" fmla="*/ 1191273 w 1209257"/>
                    <a:gd name="connsiteY1217" fmla="*/ 517855 h 977923"/>
                    <a:gd name="connsiteX1218" fmla="*/ 1184965 w 1209257"/>
                    <a:gd name="connsiteY1218" fmla="*/ 510632 h 977923"/>
                    <a:gd name="connsiteX1219" fmla="*/ 1191273 w 1209257"/>
                    <a:gd name="connsiteY1219" fmla="*/ 503964 h 977923"/>
                    <a:gd name="connsiteX1220" fmla="*/ 1095195 w 1209257"/>
                    <a:gd name="connsiteY1220" fmla="*/ 503964 h 977923"/>
                    <a:gd name="connsiteX1221" fmla="*/ 1101503 w 1209257"/>
                    <a:gd name="connsiteY1221" fmla="*/ 510632 h 977923"/>
                    <a:gd name="connsiteX1222" fmla="*/ 1095195 w 1209257"/>
                    <a:gd name="connsiteY1222" fmla="*/ 517855 h 977923"/>
                    <a:gd name="connsiteX1223" fmla="*/ 1089372 w 1209257"/>
                    <a:gd name="connsiteY1223" fmla="*/ 510632 h 977923"/>
                    <a:gd name="connsiteX1224" fmla="*/ 1095195 w 1209257"/>
                    <a:gd name="connsiteY1224" fmla="*/ 503964 h 977923"/>
                    <a:gd name="connsiteX1225" fmla="*/ 1076271 w 1209257"/>
                    <a:gd name="connsiteY1225" fmla="*/ 503964 h 977923"/>
                    <a:gd name="connsiteX1226" fmla="*/ 1082579 w 1209257"/>
                    <a:gd name="connsiteY1226" fmla="*/ 510632 h 977923"/>
                    <a:gd name="connsiteX1227" fmla="*/ 1076271 w 1209257"/>
                    <a:gd name="connsiteY1227" fmla="*/ 517855 h 977923"/>
                    <a:gd name="connsiteX1228" fmla="*/ 1069963 w 1209257"/>
                    <a:gd name="connsiteY1228" fmla="*/ 510632 h 977923"/>
                    <a:gd name="connsiteX1229" fmla="*/ 1076271 w 1209257"/>
                    <a:gd name="connsiteY1229" fmla="*/ 503964 h 977923"/>
                    <a:gd name="connsiteX1230" fmla="*/ 1057346 w 1209257"/>
                    <a:gd name="connsiteY1230" fmla="*/ 503964 h 977923"/>
                    <a:gd name="connsiteX1231" fmla="*/ 1063169 w 1209257"/>
                    <a:gd name="connsiteY1231" fmla="*/ 510632 h 977923"/>
                    <a:gd name="connsiteX1232" fmla="*/ 1057346 w 1209257"/>
                    <a:gd name="connsiteY1232" fmla="*/ 517855 h 977923"/>
                    <a:gd name="connsiteX1233" fmla="*/ 1051038 w 1209257"/>
                    <a:gd name="connsiteY1233" fmla="*/ 510632 h 977923"/>
                    <a:gd name="connsiteX1234" fmla="*/ 1057346 w 1209257"/>
                    <a:gd name="connsiteY1234" fmla="*/ 503964 h 977923"/>
                    <a:gd name="connsiteX1235" fmla="*/ 1037936 w 1209257"/>
                    <a:gd name="connsiteY1235" fmla="*/ 503964 h 977923"/>
                    <a:gd name="connsiteX1236" fmla="*/ 1044245 w 1209257"/>
                    <a:gd name="connsiteY1236" fmla="*/ 510632 h 977923"/>
                    <a:gd name="connsiteX1237" fmla="*/ 1037936 w 1209257"/>
                    <a:gd name="connsiteY1237" fmla="*/ 517855 h 977923"/>
                    <a:gd name="connsiteX1238" fmla="*/ 1031628 w 1209257"/>
                    <a:gd name="connsiteY1238" fmla="*/ 510632 h 977923"/>
                    <a:gd name="connsiteX1239" fmla="*/ 1037936 w 1209257"/>
                    <a:gd name="connsiteY1239" fmla="*/ 503964 h 977923"/>
                    <a:gd name="connsiteX1240" fmla="*/ 1019012 w 1209257"/>
                    <a:gd name="connsiteY1240" fmla="*/ 503964 h 977923"/>
                    <a:gd name="connsiteX1241" fmla="*/ 1024835 w 1209257"/>
                    <a:gd name="connsiteY1241" fmla="*/ 510632 h 977923"/>
                    <a:gd name="connsiteX1242" fmla="*/ 1019012 w 1209257"/>
                    <a:gd name="connsiteY1242" fmla="*/ 517855 h 977923"/>
                    <a:gd name="connsiteX1243" fmla="*/ 1012704 w 1209257"/>
                    <a:gd name="connsiteY1243" fmla="*/ 510632 h 977923"/>
                    <a:gd name="connsiteX1244" fmla="*/ 1019012 w 1209257"/>
                    <a:gd name="connsiteY1244" fmla="*/ 503964 h 977923"/>
                    <a:gd name="connsiteX1245" fmla="*/ 999602 w 1209257"/>
                    <a:gd name="connsiteY1245" fmla="*/ 503964 h 977923"/>
                    <a:gd name="connsiteX1246" fmla="*/ 1005910 w 1209257"/>
                    <a:gd name="connsiteY1246" fmla="*/ 510632 h 977923"/>
                    <a:gd name="connsiteX1247" fmla="*/ 999602 w 1209257"/>
                    <a:gd name="connsiteY1247" fmla="*/ 517855 h 977923"/>
                    <a:gd name="connsiteX1248" fmla="*/ 993779 w 1209257"/>
                    <a:gd name="connsiteY1248" fmla="*/ 510632 h 977923"/>
                    <a:gd name="connsiteX1249" fmla="*/ 999602 w 1209257"/>
                    <a:gd name="connsiteY1249" fmla="*/ 503964 h 977923"/>
                    <a:gd name="connsiteX1250" fmla="*/ 980678 w 1209257"/>
                    <a:gd name="connsiteY1250" fmla="*/ 503964 h 977923"/>
                    <a:gd name="connsiteX1251" fmla="*/ 986986 w 1209257"/>
                    <a:gd name="connsiteY1251" fmla="*/ 510632 h 977923"/>
                    <a:gd name="connsiteX1252" fmla="*/ 980678 w 1209257"/>
                    <a:gd name="connsiteY1252" fmla="*/ 517855 h 977923"/>
                    <a:gd name="connsiteX1253" fmla="*/ 974370 w 1209257"/>
                    <a:gd name="connsiteY1253" fmla="*/ 510632 h 977923"/>
                    <a:gd name="connsiteX1254" fmla="*/ 980678 w 1209257"/>
                    <a:gd name="connsiteY1254" fmla="*/ 503964 h 977923"/>
                    <a:gd name="connsiteX1255" fmla="*/ 961268 w 1209257"/>
                    <a:gd name="connsiteY1255" fmla="*/ 503964 h 977923"/>
                    <a:gd name="connsiteX1256" fmla="*/ 967576 w 1209257"/>
                    <a:gd name="connsiteY1256" fmla="*/ 510632 h 977923"/>
                    <a:gd name="connsiteX1257" fmla="*/ 961268 w 1209257"/>
                    <a:gd name="connsiteY1257" fmla="*/ 517855 h 977923"/>
                    <a:gd name="connsiteX1258" fmla="*/ 955445 w 1209257"/>
                    <a:gd name="connsiteY1258" fmla="*/ 510632 h 977923"/>
                    <a:gd name="connsiteX1259" fmla="*/ 961268 w 1209257"/>
                    <a:gd name="connsiteY1259" fmla="*/ 503964 h 977923"/>
                    <a:gd name="connsiteX1260" fmla="*/ 942343 w 1209257"/>
                    <a:gd name="connsiteY1260" fmla="*/ 503964 h 977923"/>
                    <a:gd name="connsiteX1261" fmla="*/ 948652 w 1209257"/>
                    <a:gd name="connsiteY1261" fmla="*/ 510632 h 977923"/>
                    <a:gd name="connsiteX1262" fmla="*/ 942343 w 1209257"/>
                    <a:gd name="connsiteY1262" fmla="*/ 517855 h 977923"/>
                    <a:gd name="connsiteX1263" fmla="*/ 936035 w 1209257"/>
                    <a:gd name="connsiteY1263" fmla="*/ 510632 h 977923"/>
                    <a:gd name="connsiteX1264" fmla="*/ 942343 w 1209257"/>
                    <a:gd name="connsiteY1264" fmla="*/ 503964 h 977923"/>
                    <a:gd name="connsiteX1265" fmla="*/ 923419 w 1209257"/>
                    <a:gd name="connsiteY1265" fmla="*/ 503964 h 977923"/>
                    <a:gd name="connsiteX1266" fmla="*/ 929242 w 1209257"/>
                    <a:gd name="connsiteY1266" fmla="*/ 510632 h 977923"/>
                    <a:gd name="connsiteX1267" fmla="*/ 923419 w 1209257"/>
                    <a:gd name="connsiteY1267" fmla="*/ 517855 h 977923"/>
                    <a:gd name="connsiteX1268" fmla="*/ 917111 w 1209257"/>
                    <a:gd name="connsiteY1268" fmla="*/ 510632 h 977923"/>
                    <a:gd name="connsiteX1269" fmla="*/ 923419 w 1209257"/>
                    <a:gd name="connsiteY1269" fmla="*/ 503964 h 977923"/>
                    <a:gd name="connsiteX1270" fmla="*/ 904009 w 1209257"/>
                    <a:gd name="connsiteY1270" fmla="*/ 503964 h 977923"/>
                    <a:gd name="connsiteX1271" fmla="*/ 910317 w 1209257"/>
                    <a:gd name="connsiteY1271" fmla="*/ 510632 h 977923"/>
                    <a:gd name="connsiteX1272" fmla="*/ 904009 w 1209257"/>
                    <a:gd name="connsiteY1272" fmla="*/ 517855 h 977923"/>
                    <a:gd name="connsiteX1273" fmla="*/ 897701 w 1209257"/>
                    <a:gd name="connsiteY1273" fmla="*/ 510632 h 977923"/>
                    <a:gd name="connsiteX1274" fmla="*/ 904009 w 1209257"/>
                    <a:gd name="connsiteY1274" fmla="*/ 503964 h 977923"/>
                    <a:gd name="connsiteX1275" fmla="*/ 885085 w 1209257"/>
                    <a:gd name="connsiteY1275" fmla="*/ 503964 h 977923"/>
                    <a:gd name="connsiteX1276" fmla="*/ 890908 w 1209257"/>
                    <a:gd name="connsiteY1276" fmla="*/ 510632 h 977923"/>
                    <a:gd name="connsiteX1277" fmla="*/ 885085 w 1209257"/>
                    <a:gd name="connsiteY1277" fmla="*/ 517855 h 977923"/>
                    <a:gd name="connsiteX1278" fmla="*/ 878777 w 1209257"/>
                    <a:gd name="connsiteY1278" fmla="*/ 510632 h 977923"/>
                    <a:gd name="connsiteX1279" fmla="*/ 885085 w 1209257"/>
                    <a:gd name="connsiteY1279" fmla="*/ 503964 h 977923"/>
                    <a:gd name="connsiteX1280" fmla="*/ 865675 w 1209257"/>
                    <a:gd name="connsiteY1280" fmla="*/ 503964 h 977923"/>
                    <a:gd name="connsiteX1281" fmla="*/ 871983 w 1209257"/>
                    <a:gd name="connsiteY1281" fmla="*/ 510632 h 977923"/>
                    <a:gd name="connsiteX1282" fmla="*/ 865675 w 1209257"/>
                    <a:gd name="connsiteY1282" fmla="*/ 517855 h 977923"/>
                    <a:gd name="connsiteX1283" fmla="*/ 859852 w 1209257"/>
                    <a:gd name="connsiteY1283" fmla="*/ 510632 h 977923"/>
                    <a:gd name="connsiteX1284" fmla="*/ 865675 w 1209257"/>
                    <a:gd name="connsiteY1284" fmla="*/ 503964 h 977923"/>
                    <a:gd name="connsiteX1285" fmla="*/ 846750 w 1209257"/>
                    <a:gd name="connsiteY1285" fmla="*/ 503964 h 977923"/>
                    <a:gd name="connsiteX1286" fmla="*/ 853059 w 1209257"/>
                    <a:gd name="connsiteY1286" fmla="*/ 510632 h 977923"/>
                    <a:gd name="connsiteX1287" fmla="*/ 846750 w 1209257"/>
                    <a:gd name="connsiteY1287" fmla="*/ 517855 h 977923"/>
                    <a:gd name="connsiteX1288" fmla="*/ 840442 w 1209257"/>
                    <a:gd name="connsiteY1288" fmla="*/ 510632 h 977923"/>
                    <a:gd name="connsiteX1289" fmla="*/ 846750 w 1209257"/>
                    <a:gd name="connsiteY1289" fmla="*/ 503964 h 977923"/>
                    <a:gd name="connsiteX1290" fmla="*/ 827341 w 1209257"/>
                    <a:gd name="connsiteY1290" fmla="*/ 503964 h 977923"/>
                    <a:gd name="connsiteX1291" fmla="*/ 833649 w 1209257"/>
                    <a:gd name="connsiteY1291" fmla="*/ 510632 h 977923"/>
                    <a:gd name="connsiteX1292" fmla="*/ 827341 w 1209257"/>
                    <a:gd name="connsiteY1292" fmla="*/ 517855 h 977923"/>
                    <a:gd name="connsiteX1293" fmla="*/ 821518 w 1209257"/>
                    <a:gd name="connsiteY1293" fmla="*/ 510632 h 977923"/>
                    <a:gd name="connsiteX1294" fmla="*/ 827341 w 1209257"/>
                    <a:gd name="connsiteY1294" fmla="*/ 503964 h 977923"/>
                    <a:gd name="connsiteX1295" fmla="*/ 808416 w 1209257"/>
                    <a:gd name="connsiteY1295" fmla="*/ 503964 h 977923"/>
                    <a:gd name="connsiteX1296" fmla="*/ 814724 w 1209257"/>
                    <a:gd name="connsiteY1296" fmla="*/ 510632 h 977923"/>
                    <a:gd name="connsiteX1297" fmla="*/ 808416 w 1209257"/>
                    <a:gd name="connsiteY1297" fmla="*/ 517855 h 977923"/>
                    <a:gd name="connsiteX1298" fmla="*/ 802108 w 1209257"/>
                    <a:gd name="connsiteY1298" fmla="*/ 510632 h 977923"/>
                    <a:gd name="connsiteX1299" fmla="*/ 808416 w 1209257"/>
                    <a:gd name="connsiteY1299" fmla="*/ 503964 h 977923"/>
                    <a:gd name="connsiteX1300" fmla="*/ 789492 w 1209257"/>
                    <a:gd name="connsiteY1300" fmla="*/ 503964 h 977923"/>
                    <a:gd name="connsiteX1301" fmla="*/ 795315 w 1209257"/>
                    <a:gd name="connsiteY1301" fmla="*/ 510632 h 977923"/>
                    <a:gd name="connsiteX1302" fmla="*/ 789492 w 1209257"/>
                    <a:gd name="connsiteY1302" fmla="*/ 517855 h 977923"/>
                    <a:gd name="connsiteX1303" fmla="*/ 783184 w 1209257"/>
                    <a:gd name="connsiteY1303" fmla="*/ 510632 h 977923"/>
                    <a:gd name="connsiteX1304" fmla="*/ 789492 w 1209257"/>
                    <a:gd name="connsiteY1304" fmla="*/ 503964 h 977923"/>
                    <a:gd name="connsiteX1305" fmla="*/ 770082 w 1209257"/>
                    <a:gd name="connsiteY1305" fmla="*/ 503964 h 977923"/>
                    <a:gd name="connsiteX1306" fmla="*/ 776390 w 1209257"/>
                    <a:gd name="connsiteY1306" fmla="*/ 510632 h 977923"/>
                    <a:gd name="connsiteX1307" fmla="*/ 770082 w 1209257"/>
                    <a:gd name="connsiteY1307" fmla="*/ 517855 h 977923"/>
                    <a:gd name="connsiteX1308" fmla="*/ 763774 w 1209257"/>
                    <a:gd name="connsiteY1308" fmla="*/ 510632 h 977923"/>
                    <a:gd name="connsiteX1309" fmla="*/ 770082 w 1209257"/>
                    <a:gd name="connsiteY1309" fmla="*/ 503964 h 977923"/>
                    <a:gd name="connsiteX1310" fmla="*/ 751157 w 1209257"/>
                    <a:gd name="connsiteY1310" fmla="*/ 503964 h 977923"/>
                    <a:gd name="connsiteX1311" fmla="*/ 757466 w 1209257"/>
                    <a:gd name="connsiteY1311" fmla="*/ 510632 h 977923"/>
                    <a:gd name="connsiteX1312" fmla="*/ 751157 w 1209257"/>
                    <a:gd name="connsiteY1312" fmla="*/ 517855 h 977923"/>
                    <a:gd name="connsiteX1313" fmla="*/ 744849 w 1209257"/>
                    <a:gd name="connsiteY1313" fmla="*/ 510632 h 977923"/>
                    <a:gd name="connsiteX1314" fmla="*/ 751157 w 1209257"/>
                    <a:gd name="connsiteY1314" fmla="*/ 503964 h 977923"/>
                    <a:gd name="connsiteX1315" fmla="*/ 444969 w 1209257"/>
                    <a:gd name="connsiteY1315" fmla="*/ 503964 h 977923"/>
                    <a:gd name="connsiteX1316" fmla="*/ 451277 w 1209257"/>
                    <a:gd name="connsiteY1316" fmla="*/ 510632 h 977923"/>
                    <a:gd name="connsiteX1317" fmla="*/ 444969 w 1209257"/>
                    <a:gd name="connsiteY1317" fmla="*/ 517855 h 977923"/>
                    <a:gd name="connsiteX1318" fmla="*/ 438661 w 1209257"/>
                    <a:gd name="connsiteY1318" fmla="*/ 510632 h 977923"/>
                    <a:gd name="connsiteX1319" fmla="*/ 444969 w 1209257"/>
                    <a:gd name="connsiteY1319" fmla="*/ 503964 h 977923"/>
                    <a:gd name="connsiteX1320" fmla="*/ 387710 w 1209257"/>
                    <a:gd name="connsiteY1320" fmla="*/ 503964 h 977923"/>
                    <a:gd name="connsiteX1321" fmla="*/ 393533 w 1209257"/>
                    <a:gd name="connsiteY1321" fmla="*/ 510632 h 977923"/>
                    <a:gd name="connsiteX1322" fmla="*/ 387710 w 1209257"/>
                    <a:gd name="connsiteY1322" fmla="*/ 517855 h 977923"/>
                    <a:gd name="connsiteX1323" fmla="*/ 381402 w 1209257"/>
                    <a:gd name="connsiteY1323" fmla="*/ 510632 h 977923"/>
                    <a:gd name="connsiteX1324" fmla="*/ 387710 w 1209257"/>
                    <a:gd name="connsiteY1324" fmla="*/ 503964 h 977923"/>
                    <a:gd name="connsiteX1325" fmla="*/ 329966 w 1209257"/>
                    <a:gd name="connsiteY1325" fmla="*/ 503964 h 977923"/>
                    <a:gd name="connsiteX1326" fmla="*/ 336274 w 1209257"/>
                    <a:gd name="connsiteY1326" fmla="*/ 510632 h 977923"/>
                    <a:gd name="connsiteX1327" fmla="*/ 329966 w 1209257"/>
                    <a:gd name="connsiteY1327" fmla="*/ 517855 h 977923"/>
                    <a:gd name="connsiteX1328" fmla="*/ 324143 w 1209257"/>
                    <a:gd name="connsiteY1328" fmla="*/ 510632 h 977923"/>
                    <a:gd name="connsiteX1329" fmla="*/ 329966 w 1209257"/>
                    <a:gd name="connsiteY1329" fmla="*/ 503964 h 977923"/>
                    <a:gd name="connsiteX1330" fmla="*/ 311041 w 1209257"/>
                    <a:gd name="connsiteY1330" fmla="*/ 503964 h 977923"/>
                    <a:gd name="connsiteX1331" fmla="*/ 317350 w 1209257"/>
                    <a:gd name="connsiteY1331" fmla="*/ 510632 h 977923"/>
                    <a:gd name="connsiteX1332" fmla="*/ 311041 w 1209257"/>
                    <a:gd name="connsiteY1332" fmla="*/ 517855 h 977923"/>
                    <a:gd name="connsiteX1333" fmla="*/ 304733 w 1209257"/>
                    <a:gd name="connsiteY1333" fmla="*/ 510632 h 977923"/>
                    <a:gd name="connsiteX1334" fmla="*/ 311041 w 1209257"/>
                    <a:gd name="connsiteY1334" fmla="*/ 503964 h 977923"/>
                    <a:gd name="connsiteX1335" fmla="*/ 1191273 w 1209257"/>
                    <a:gd name="connsiteY1335" fmla="*/ 481738 h 977923"/>
                    <a:gd name="connsiteX1336" fmla="*/ 1197096 w 1209257"/>
                    <a:gd name="connsiteY1336" fmla="*/ 488962 h 977923"/>
                    <a:gd name="connsiteX1337" fmla="*/ 1191273 w 1209257"/>
                    <a:gd name="connsiteY1337" fmla="*/ 496185 h 977923"/>
                    <a:gd name="connsiteX1338" fmla="*/ 1184965 w 1209257"/>
                    <a:gd name="connsiteY1338" fmla="*/ 488962 h 977923"/>
                    <a:gd name="connsiteX1339" fmla="*/ 1191273 w 1209257"/>
                    <a:gd name="connsiteY1339" fmla="*/ 481738 h 977923"/>
                    <a:gd name="connsiteX1340" fmla="*/ 1171864 w 1209257"/>
                    <a:gd name="connsiteY1340" fmla="*/ 481738 h 977923"/>
                    <a:gd name="connsiteX1341" fmla="*/ 1178172 w 1209257"/>
                    <a:gd name="connsiteY1341" fmla="*/ 488962 h 977923"/>
                    <a:gd name="connsiteX1342" fmla="*/ 1171864 w 1209257"/>
                    <a:gd name="connsiteY1342" fmla="*/ 496185 h 977923"/>
                    <a:gd name="connsiteX1343" fmla="*/ 1165556 w 1209257"/>
                    <a:gd name="connsiteY1343" fmla="*/ 488962 h 977923"/>
                    <a:gd name="connsiteX1344" fmla="*/ 1171864 w 1209257"/>
                    <a:gd name="connsiteY1344" fmla="*/ 481738 h 977923"/>
                    <a:gd name="connsiteX1345" fmla="*/ 1095195 w 1209257"/>
                    <a:gd name="connsiteY1345" fmla="*/ 481738 h 977923"/>
                    <a:gd name="connsiteX1346" fmla="*/ 1101503 w 1209257"/>
                    <a:gd name="connsiteY1346" fmla="*/ 488962 h 977923"/>
                    <a:gd name="connsiteX1347" fmla="*/ 1095195 w 1209257"/>
                    <a:gd name="connsiteY1347" fmla="*/ 496185 h 977923"/>
                    <a:gd name="connsiteX1348" fmla="*/ 1089372 w 1209257"/>
                    <a:gd name="connsiteY1348" fmla="*/ 488962 h 977923"/>
                    <a:gd name="connsiteX1349" fmla="*/ 1095195 w 1209257"/>
                    <a:gd name="connsiteY1349" fmla="*/ 481738 h 977923"/>
                    <a:gd name="connsiteX1350" fmla="*/ 1076271 w 1209257"/>
                    <a:gd name="connsiteY1350" fmla="*/ 481738 h 977923"/>
                    <a:gd name="connsiteX1351" fmla="*/ 1082579 w 1209257"/>
                    <a:gd name="connsiteY1351" fmla="*/ 488962 h 977923"/>
                    <a:gd name="connsiteX1352" fmla="*/ 1076271 w 1209257"/>
                    <a:gd name="connsiteY1352" fmla="*/ 496185 h 977923"/>
                    <a:gd name="connsiteX1353" fmla="*/ 1069963 w 1209257"/>
                    <a:gd name="connsiteY1353" fmla="*/ 488962 h 977923"/>
                    <a:gd name="connsiteX1354" fmla="*/ 1076271 w 1209257"/>
                    <a:gd name="connsiteY1354" fmla="*/ 481738 h 977923"/>
                    <a:gd name="connsiteX1355" fmla="*/ 1057346 w 1209257"/>
                    <a:gd name="connsiteY1355" fmla="*/ 481738 h 977923"/>
                    <a:gd name="connsiteX1356" fmla="*/ 1063169 w 1209257"/>
                    <a:gd name="connsiteY1356" fmla="*/ 488962 h 977923"/>
                    <a:gd name="connsiteX1357" fmla="*/ 1057346 w 1209257"/>
                    <a:gd name="connsiteY1357" fmla="*/ 496185 h 977923"/>
                    <a:gd name="connsiteX1358" fmla="*/ 1051038 w 1209257"/>
                    <a:gd name="connsiteY1358" fmla="*/ 488962 h 977923"/>
                    <a:gd name="connsiteX1359" fmla="*/ 1057346 w 1209257"/>
                    <a:gd name="connsiteY1359" fmla="*/ 481738 h 977923"/>
                    <a:gd name="connsiteX1360" fmla="*/ 1037936 w 1209257"/>
                    <a:gd name="connsiteY1360" fmla="*/ 481738 h 977923"/>
                    <a:gd name="connsiteX1361" fmla="*/ 1044245 w 1209257"/>
                    <a:gd name="connsiteY1361" fmla="*/ 488962 h 977923"/>
                    <a:gd name="connsiteX1362" fmla="*/ 1037936 w 1209257"/>
                    <a:gd name="connsiteY1362" fmla="*/ 496185 h 977923"/>
                    <a:gd name="connsiteX1363" fmla="*/ 1031628 w 1209257"/>
                    <a:gd name="connsiteY1363" fmla="*/ 488962 h 977923"/>
                    <a:gd name="connsiteX1364" fmla="*/ 1037936 w 1209257"/>
                    <a:gd name="connsiteY1364" fmla="*/ 481738 h 977923"/>
                    <a:gd name="connsiteX1365" fmla="*/ 1019012 w 1209257"/>
                    <a:gd name="connsiteY1365" fmla="*/ 481738 h 977923"/>
                    <a:gd name="connsiteX1366" fmla="*/ 1024835 w 1209257"/>
                    <a:gd name="connsiteY1366" fmla="*/ 488962 h 977923"/>
                    <a:gd name="connsiteX1367" fmla="*/ 1019012 w 1209257"/>
                    <a:gd name="connsiteY1367" fmla="*/ 496185 h 977923"/>
                    <a:gd name="connsiteX1368" fmla="*/ 1012704 w 1209257"/>
                    <a:gd name="connsiteY1368" fmla="*/ 488962 h 977923"/>
                    <a:gd name="connsiteX1369" fmla="*/ 1019012 w 1209257"/>
                    <a:gd name="connsiteY1369" fmla="*/ 481738 h 977923"/>
                    <a:gd name="connsiteX1370" fmla="*/ 980678 w 1209257"/>
                    <a:gd name="connsiteY1370" fmla="*/ 481738 h 977923"/>
                    <a:gd name="connsiteX1371" fmla="*/ 986986 w 1209257"/>
                    <a:gd name="connsiteY1371" fmla="*/ 488962 h 977923"/>
                    <a:gd name="connsiteX1372" fmla="*/ 980678 w 1209257"/>
                    <a:gd name="connsiteY1372" fmla="*/ 496185 h 977923"/>
                    <a:gd name="connsiteX1373" fmla="*/ 974370 w 1209257"/>
                    <a:gd name="connsiteY1373" fmla="*/ 488962 h 977923"/>
                    <a:gd name="connsiteX1374" fmla="*/ 980678 w 1209257"/>
                    <a:gd name="connsiteY1374" fmla="*/ 481738 h 977923"/>
                    <a:gd name="connsiteX1375" fmla="*/ 961268 w 1209257"/>
                    <a:gd name="connsiteY1375" fmla="*/ 481738 h 977923"/>
                    <a:gd name="connsiteX1376" fmla="*/ 967576 w 1209257"/>
                    <a:gd name="connsiteY1376" fmla="*/ 488962 h 977923"/>
                    <a:gd name="connsiteX1377" fmla="*/ 961268 w 1209257"/>
                    <a:gd name="connsiteY1377" fmla="*/ 496185 h 977923"/>
                    <a:gd name="connsiteX1378" fmla="*/ 955445 w 1209257"/>
                    <a:gd name="connsiteY1378" fmla="*/ 488962 h 977923"/>
                    <a:gd name="connsiteX1379" fmla="*/ 961268 w 1209257"/>
                    <a:gd name="connsiteY1379" fmla="*/ 481738 h 977923"/>
                    <a:gd name="connsiteX1380" fmla="*/ 942343 w 1209257"/>
                    <a:gd name="connsiteY1380" fmla="*/ 481738 h 977923"/>
                    <a:gd name="connsiteX1381" fmla="*/ 948652 w 1209257"/>
                    <a:gd name="connsiteY1381" fmla="*/ 488962 h 977923"/>
                    <a:gd name="connsiteX1382" fmla="*/ 942343 w 1209257"/>
                    <a:gd name="connsiteY1382" fmla="*/ 496185 h 977923"/>
                    <a:gd name="connsiteX1383" fmla="*/ 936035 w 1209257"/>
                    <a:gd name="connsiteY1383" fmla="*/ 488962 h 977923"/>
                    <a:gd name="connsiteX1384" fmla="*/ 942343 w 1209257"/>
                    <a:gd name="connsiteY1384" fmla="*/ 481738 h 977923"/>
                    <a:gd name="connsiteX1385" fmla="*/ 923419 w 1209257"/>
                    <a:gd name="connsiteY1385" fmla="*/ 481738 h 977923"/>
                    <a:gd name="connsiteX1386" fmla="*/ 929242 w 1209257"/>
                    <a:gd name="connsiteY1386" fmla="*/ 488962 h 977923"/>
                    <a:gd name="connsiteX1387" fmla="*/ 923419 w 1209257"/>
                    <a:gd name="connsiteY1387" fmla="*/ 496185 h 977923"/>
                    <a:gd name="connsiteX1388" fmla="*/ 917111 w 1209257"/>
                    <a:gd name="connsiteY1388" fmla="*/ 488962 h 977923"/>
                    <a:gd name="connsiteX1389" fmla="*/ 923419 w 1209257"/>
                    <a:gd name="connsiteY1389" fmla="*/ 481738 h 977923"/>
                    <a:gd name="connsiteX1390" fmla="*/ 904009 w 1209257"/>
                    <a:gd name="connsiteY1390" fmla="*/ 481738 h 977923"/>
                    <a:gd name="connsiteX1391" fmla="*/ 910317 w 1209257"/>
                    <a:gd name="connsiteY1391" fmla="*/ 488962 h 977923"/>
                    <a:gd name="connsiteX1392" fmla="*/ 904009 w 1209257"/>
                    <a:gd name="connsiteY1392" fmla="*/ 496185 h 977923"/>
                    <a:gd name="connsiteX1393" fmla="*/ 897701 w 1209257"/>
                    <a:gd name="connsiteY1393" fmla="*/ 488962 h 977923"/>
                    <a:gd name="connsiteX1394" fmla="*/ 904009 w 1209257"/>
                    <a:gd name="connsiteY1394" fmla="*/ 481738 h 977923"/>
                    <a:gd name="connsiteX1395" fmla="*/ 885085 w 1209257"/>
                    <a:gd name="connsiteY1395" fmla="*/ 481738 h 977923"/>
                    <a:gd name="connsiteX1396" fmla="*/ 890908 w 1209257"/>
                    <a:gd name="connsiteY1396" fmla="*/ 488962 h 977923"/>
                    <a:gd name="connsiteX1397" fmla="*/ 885085 w 1209257"/>
                    <a:gd name="connsiteY1397" fmla="*/ 496185 h 977923"/>
                    <a:gd name="connsiteX1398" fmla="*/ 878777 w 1209257"/>
                    <a:gd name="connsiteY1398" fmla="*/ 488962 h 977923"/>
                    <a:gd name="connsiteX1399" fmla="*/ 885085 w 1209257"/>
                    <a:gd name="connsiteY1399" fmla="*/ 481738 h 977923"/>
                    <a:gd name="connsiteX1400" fmla="*/ 865675 w 1209257"/>
                    <a:gd name="connsiteY1400" fmla="*/ 481738 h 977923"/>
                    <a:gd name="connsiteX1401" fmla="*/ 871983 w 1209257"/>
                    <a:gd name="connsiteY1401" fmla="*/ 488962 h 977923"/>
                    <a:gd name="connsiteX1402" fmla="*/ 865675 w 1209257"/>
                    <a:gd name="connsiteY1402" fmla="*/ 496185 h 977923"/>
                    <a:gd name="connsiteX1403" fmla="*/ 859852 w 1209257"/>
                    <a:gd name="connsiteY1403" fmla="*/ 488962 h 977923"/>
                    <a:gd name="connsiteX1404" fmla="*/ 865675 w 1209257"/>
                    <a:gd name="connsiteY1404" fmla="*/ 481738 h 977923"/>
                    <a:gd name="connsiteX1405" fmla="*/ 846750 w 1209257"/>
                    <a:gd name="connsiteY1405" fmla="*/ 481738 h 977923"/>
                    <a:gd name="connsiteX1406" fmla="*/ 853059 w 1209257"/>
                    <a:gd name="connsiteY1406" fmla="*/ 488962 h 977923"/>
                    <a:gd name="connsiteX1407" fmla="*/ 846750 w 1209257"/>
                    <a:gd name="connsiteY1407" fmla="*/ 496185 h 977923"/>
                    <a:gd name="connsiteX1408" fmla="*/ 840442 w 1209257"/>
                    <a:gd name="connsiteY1408" fmla="*/ 488962 h 977923"/>
                    <a:gd name="connsiteX1409" fmla="*/ 846750 w 1209257"/>
                    <a:gd name="connsiteY1409" fmla="*/ 481738 h 977923"/>
                    <a:gd name="connsiteX1410" fmla="*/ 827341 w 1209257"/>
                    <a:gd name="connsiteY1410" fmla="*/ 481738 h 977923"/>
                    <a:gd name="connsiteX1411" fmla="*/ 833649 w 1209257"/>
                    <a:gd name="connsiteY1411" fmla="*/ 488962 h 977923"/>
                    <a:gd name="connsiteX1412" fmla="*/ 827341 w 1209257"/>
                    <a:gd name="connsiteY1412" fmla="*/ 496185 h 977923"/>
                    <a:gd name="connsiteX1413" fmla="*/ 821518 w 1209257"/>
                    <a:gd name="connsiteY1413" fmla="*/ 488962 h 977923"/>
                    <a:gd name="connsiteX1414" fmla="*/ 827341 w 1209257"/>
                    <a:gd name="connsiteY1414" fmla="*/ 481738 h 977923"/>
                    <a:gd name="connsiteX1415" fmla="*/ 808416 w 1209257"/>
                    <a:gd name="connsiteY1415" fmla="*/ 481738 h 977923"/>
                    <a:gd name="connsiteX1416" fmla="*/ 814724 w 1209257"/>
                    <a:gd name="connsiteY1416" fmla="*/ 488962 h 977923"/>
                    <a:gd name="connsiteX1417" fmla="*/ 808416 w 1209257"/>
                    <a:gd name="connsiteY1417" fmla="*/ 496185 h 977923"/>
                    <a:gd name="connsiteX1418" fmla="*/ 802108 w 1209257"/>
                    <a:gd name="connsiteY1418" fmla="*/ 488962 h 977923"/>
                    <a:gd name="connsiteX1419" fmla="*/ 808416 w 1209257"/>
                    <a:gd name="connsiteY1419" fmla="*/ 481738 h 977923"/>
                    <a:gd name="connsiteX1420" fmla="*/ 789492 w 1209257"/>
                    <a:gd name="connsiteY1420" fmla="*/ 481738 h 977923"/>
                    <a:gd name="connsiteX1421" fmla="*/ 795315 w 1209257"/>
                    <a:gd name="connsiteY1421" fmla="*/ 488962 h 977923"/>
                    <a:gd name="connsiteX1422" fmla="*/ 789492 w 1209257"/>
                    <a:gd name="connsiteY1422" fmla="*/ 496185 h 977923"/>
                    <a:gd name="connsiteX1423" fmla="*/ 783184 w 1209257"/>
                    <a:gd name="connsiteY1423" fmla="*/ 488962 h 977923"/>
                    <a:gd name="connsiteX1424" fmla="*/ 789492 w 1209257"/>
                    <a:gd name="connsiteY1424" fmla="*/ 481738 h 977923"/>
                    <a:gd name="connsiteX1425" fmla="*/ 770082 w 1209257"/>
                    <a:gd name="connsiteY1425" fmla="*/ 481738 h 977923"/>
                    <a:gd name="connsiteX1426" fmla="*/ 776390 w 1209257"/>
                    <a:gd name="connsiteY1426" fmla="*/ 488962 h 977923"/>
                    <a:gd name="connsiteX1427" fmla="*/ 770082 w 1209257"/>
                    <a:gd name="connsiteY1427" fmla="*/ 496185 h 977923"/>
                    <a:gd name="connsiteX1428" fmla="*/ 763774 w 1209257"/>
                    <a:gd name="connsiteY1428" fmla="*/ 488962 h 977923"/>
                    <a:gd name="connsiteX1429" fmla="*/ 770082 w 1209257"/>
                    <a:gd name="connsiteY1429" fmla="*/ 481738 h 977923"/>
                    <a:gd name="connsiteX1430" fmla="*/ 751157 w 1209257"/>
                    <a:gd name="connsiteY1430" fmla="*/ 481738 h 977923"/>
                    <a:gd name="connsiteX1431" fmla="*/ 757466 w 1209257"/>
                    <a:gd name="connsiteY1431" fmla="*/ 488962 h 977923"/>
                    <a:gd name="connsiteX1432" fmla="*/ 751157 w 1209257"/>
                    <a:gd name="connsiteY1432" fmla="*/ 496185 h 977923"/>
                    <a:gd name="connsiteX1433" fmla="*/ 744849 w 1209257"/>
                    <a:gd name="connsiteY1433" fmla="*/ 488962 h 977923"/>
                    <a:gd name="connsiteX1434" fmla="*/ 751157 w 1209257"/>
                    <a:gd name="connsiteY1434" fmla="*/ 481738 h 977923"/>
                    <a:gd name="connsiteX1435" fmla="*/ 329966 w 1209257"/>
                    <a:gd name="connsiteY1435" fmla="*/ 481738 h 977923"/>
                    <a:gd name="connsiteX1436" fmla="*/ 336274 w 1209257"/>
                    <a:gd name="connsiteY1436" fmla="*/ 488962 h 977923"/>
                    <a:gd name="connsiteX1437" fmla="*/ 329966 w 1209257"/>
                    <a:gd name="connsiteY1437" fmla="*/ 496185 h 977923"/>
                    <a:gd name="connsiteX1438" fmla="*/ 324143 w 1209257"/>
                    <a:gd name="connsiteY1438" fmla="*/ 488962 h 977923"/>
                    <a:gd name="connsiteX1439" fmla="*/ 329966 w 1209257"/>
                    <a:gd name="connsiteY1439" fmla="*/ 481738 h 977923"/>
                    <a:gd name="connsiteX1440" fmla="*/ 311041 w 1209257"/>
                    <a:gd name="connsiteY1440" fmla="*/ 481738 h 977923"/>
                    <a:gd name="connsiteX1441" fmla="*/ 317350 w 1209257"/>
                    <a:gd name="connsiteY1441" fmla="*/ 488962 h 977923"/>
                    <a:gd name="connsiteX1442" fmla="*/ 311041 w 1209257"/>
                    <a:gd name="connsiteY1442" fmla="*/ 496185 h 977923"/>
                    <a:gd name="connsiteX1443" fmla="*/ 304733 w 1209257"/>
                    <a:gd name="connsiteY1443" fmla="*/ 488962 h 977923"/>
                    <a:gd name="connsiteX1444" fmla="*/ 311041 w 1209257"/>
                    <a:gd name="connsiteY1444" fmla="*/ 481738 h 977923"/>
                    <a:gd name="connsiteX1445" fmla="*/ 1191273 w 1209257"/>
                    <a:gd name="connsiteY1445" fmla="*/ 460068 h 977923"/>
                    <a:gd name="connsiteX1446" fmla="*/ 1197096 w 1209257"/>
                    <a:gd name="connsiteY1446" fmla="*/ 467292 h 977923"/>
                    <a:gd name="connsiteX1447" fmla="*/ 1191273 w 1209257"/>
                    <a:gd name="connsiteY1447" fmla="*/ 473959 h 977923"/>
                    <a:gd name="connsiteX1448" fmla="*/ 1184965 w 1209257"/>
                    <a:gd name="connsiteY1448" fmla="*/ 467292 h 977923"/>
                    <a:gd name="connsiteX1449" fmla="*/ 1191273 w 1209257"/>
                    <a:gd name="connsiteY1449" fmla="*/ 460068 h 977923"/>
                    <a:gd name="connsiteX1450" fmla="*/ 1171864 w 1209257"/>
                    <a:gd name="connsiteY1450" fmla="*/ 460068 h 977923"/>
                    <a:gd name="connsiteX1451" fmla="*/ 1178172 w 1209257"/>
                    <a:gd name="connsiteY1451" fmla="*/ 467292 h 977923"/>
                    <a:gd name="connsiteX1452" fmla="*/ 1171864 w 1209257"/>
                    <a:gd name="connsiteY1452" fmla="*/ 473959 h 977923"/>
                    <a:gd name="connsiteX1453" fmla="*/ 1165556 w 1209257"/>
                    <a:gd name="connsiteY1453" fmla="*/ 467292 h 977923"/>
                    <a:gd name="connsiteX1454" fmla="*/ 1171864 w 1209257"/>
                    <a:gd name="connsiteY1454" fmla="*/ 460068 h 977923"/>
                    <a:gd name="connsiteX1455" fmla="*/ 1152939 w 1209257"/>
                    <a:gd name="connsiteY1455" fmla="*/ 460068 h 977923"/>
                    <a:gd name="connsiteX1456" fmla="*/ 1158762 w 1209257"/>
                    <a:gd name="connsiteY1456" fmla="*/ 467292 h 977923"/>
                    <a:gd name="connsiteX1457" fmla="*/ 1152939 w 1209257"/>
                    <a:gd name="connsiteY1457" fmla="*/ 473959 h 977923"/>
                    <a:gd name="connsiteX1458" fmla="*/ 1146631 w 1209257"/>
                    <a:gd name="connsiteY1458" fmla="*/ 467292 h 977923"/>
                    <a:gd name="connsiteX1459" fmla="*/ 1152939 w 1209257"/>
                    <a:gd name="connsiteY1459" fmla="*/ 460068 h 977923"/>
                    <a:gd name="connsiteX1460" fmla="*/ 1133529 w 1209257"/>
                    <a:gd name="connsiteY1460" fmla="*/ 460068 h 977923"/>
                    <a:gd name="connsiteX1461" fmla="*/ 1139838 w 1209257"/>
                    <a:gd name="connsiteY1461" fmla="*/ 467292 h 977923"/>
                    <a:gd name="connsiteX1462" fmla="*/ 1133529 w 1209257"/>
                    <a:gd name="connsiteY1462" fmla="*/ 473959 h 977923"/>
                    <a:gd name="connsiteX1463" fmla="*/ 1127221 w 1209257"/>
                    <a:gd name="connsiteY1463" fmla="*/ 467292 h 977923"/>
                    <a:gd name="connsiteX1464" fmla="*/ 1133529 w 1209257"/>
                    <a:gd name="connsiteY1464" fmla="*/ 460068 h 977923"/>
                    <a:gd name="connsiteX1465" fmla="*/ 1114605 w 1209257"/>
                    <a:gd name="connsiteY1465" fmla="*/ 460068 h 977923"/>
                    <a:gd name="connsiteX1466" fmla="*/ 1120913 w 1209257"/>
                    <a:gd name="connsiteY1466" fmla="*/ 467292 h 977923"/>
                    <a:gd name="connsiteX1467" fmla="*/ 1114605 w 1209257"/>
                    <a:gd name="connsiteY1467" fmla="*/ 473959 h 977923"/>
                    <a:gd name="connsiteX1468" fmla="*/ 1108297 w 1209257"/>
                    <a:gd name="connsiteY1468" fmla="*/ 467292 h 977923"/>
                    <a:gd name="connsiteX1469" fmla="*/ 1114605 w 1209257"/>
                    <a:gd name="connsiteY1469" fmla="*/ 460068 h 977923"/>
                    <a:gd name="connsiteX1470" fmla="*/ 1095195 w 1209257"/>
                    <a:gd name="connsiteY1470" fmla="*/ 460068 h 977923"/>
                    <a:gd name="connsiteX1471" fmla="*/ 1101503 w 1209257"/>
                    <a:gd name="connsiteY1471" fmla="*/ 467292 h 977923"/>
                    <a:gd name="connsiteX1472" fmla="*/ 1095195 w 1209257"/>
                    <a:gd name="connsiteY1472" fmla="*/ 473959 h 977923"/>
                    <a:gd name="connsiteX1473" fmla="*/ 1089372 w 1209257"/>
                    <a:gd name="connsiteY1473" fmla="*/ 467292 h 977923"/>
                    <a:gd name="connsiteX1474" fmla="*/ 1095195 w 1209257"/>
                    <a:gd name="connsiteY1474" fmla="*/ 460068 h 977923"/>
                    <a:gd name="connsiteX1475" fmla="*/ 1057346 w 1209257"/>
                    <a:gd name="connsiteY1475" fmla="*/ 460068 h 977923"/>
                    <a:gd name="connsiteX1476" fmla="*/ 1063169 w 1209257"/>
                    <a:gd name="connsiteY1476" fmla="*/ 467292 h 977923"/>
                    <a:gd name="connsiteX1477" fmla="*/ 1057346 w 1209257"/>
                    <a:gd name="connsiteY1477" fmla="*/ 473959 h 977923"/>
                    <a:gd name="connsiteX1478" fmla="*/ 1051038 w 1209257"/>
                    <a:gd name="connsiteY1478" fmla="*/ 467292 h 977923"/>
                    <a:gd name="connsiteX1479" fmla="*/ 1057346 w 1209257"/>
                    <a:gd name="connsiteY1479" fmla="*/ 460068 h 977923"/>
                    <a:gd name="connsiteX1480" fmla="*/ 1037936 w 1209257"/>
                    <a:gd name="connsiteY1480" fmla="*/ 460068 h 977923"/>
                    <a:gd name="connsiteX1481" fmla="*/ 1044245 w 1209257"/>
                    <a:gd name="connsiteY1481" fmla="*/ 467292 h 977923"/>
                    <a:gd name="connsiteX1482" fmla="*/ 1037936 w 1209257"/>
                    <a:gd name="connsiteY1482" fmla="*/ 473959 h 977923"/>
                    <a:gd name="connsiteX1483" fmla="*/ 1031628 w 1209257"/>
                    <a:gd name="connsiteY1483" fmla="*/ 467292 h 977923"/>
                    <a:gd name="connsiteX1484" fmla="*/ 1037936 w 1209257"/>
                    <a:gd name="connsiteY1484" fmla="*/ 460068 h 977923"/>
                    <a:gd name="connsiteX1485" fmla="*/ 1019012 w 1209257"/>
                    <a:gd name="connsiteY1485" fmla="*/ 460068 h 977923"/>
                    <a:gd name="connsiteX1486" fmla="*/ 1024835 w 1209257"/>
                    <a:gd name="connsiteY1486" fmla="*/ 467292 h 977923"/>
                    <a:gd name="connsiteX1487" fmla="*/ 1019012 w 1209257"/>
                    <a:gd name="connsiteY1487" fmla="*/ 473959 h 977923"/>
                    <a:gd name="connsiteX1488" fmla="*/ 1012704 w 1209257"/>
                    <a:gd name="connsiteY1488" fmla="*/ 467292 h 977923"/>
                    <a:gd name="connsiteX1489" fmla="*/ 1019012 w 1209257"/>
                    <a:gd name="connsiteY1489" fmla="*/ 460068 h 977923"/>
                    <a:gd name="connsiteX1490" fmla="*/ 999602 w 1209257"/>
                    <a:gd name="connsiteY1490" fmla="*/ 460068 h 977923"/>
                    <a:gd name="connsiteX1491" fmla="*/ 1005910 w 1209257"/>
                    <a:gd name="connsiteY1491" fmla="*/ 467292 h 977923"/>
                    <a:gd name="connsiteX1492" fmla="*/ 999602 w 1209257"/>
                    <a:gd name="connsiteY1492" fmla="*/ 473959 h 977923"/>
                    <a:gd name="connsiteX1493" fmla="*/ 993779 w 1209257"/>
                    <a:gd name="connsiteY1493" fmla="*/ 467292 h 977923"/>
                    <a:gd name="connsiteX1494" fmla="*/ 999602 w 1209257"/>
                    <a:gd name="connsiteY1494" fmla="*/ 460068 h 977923"/>
                    <a:gd name="connsiteX1495" fmla="*/ 980678 w 1209257"/>
                    <a:gd name="connsiteY1495" fmla="*/ 460068 h 977923"/>
                    <a:gd name="connsiteX1496" fmla="*/ 986986 w 1209257"/>
                    <a:gd name="connsiteY1496" fmla="*/ 467292 h 977923"/>
                    <a:gd name="connsiteX1497" fmla="*/ 980678 w 1209257"/>
                    <a:gd name="connsiteY1497" fmla="*/ 473959 h 977923"/>
                    <a:gd name="connsiteX1498" fmla="*/ 974370 w 1209257"/>
                    <a:gd name="connsiteY1498" fmla="*/ 467292 h 977923"/>
                    <a:gd name="connsiteX1499" fmla="*/ 980678 w 1209257"/>
                    <a:gd name="connsiteY1499" fmla="*/ 460068 h 977923"/>
                    <a:gd name="connsiteX1500" fmla="*/ 961268 w 1209257"/>
                    <a:gd name="connsiteY1500" fmla="*/ 460068 h 977923"/>
                    <a:gd name="connsiteX1501" fmla="*/ 967576 w 1209257"/>
                    <a:gd name="connsiteY1501" fmla="*/ 467292 h 977923"/>
                    <a:gd name="connsiteX1502" fmla="*/ 961268 w 1209257"/>
                    <a:gd name="connsiteY1502" fmla="*/ 473959 h 977923"/>
                    <a:gd name="connsiteX1503" fmla="*/ 955445 w 1209257"/>
                    <a:gd name="connsiteY1503" fmla="*/ 467292 h 977923"/>
                    <a:gd name="connsiteX1504" fmla="*/ 961268 w 1209257"/>
                    <a:gd name="connsiteY1504" fmla="*/ 460068 h 977923"/>
                    <a:gd name="connsiteX1505" fmla="*/ 942343 w 1209257"/>
                    <a:gd name="connsiteY1505" fmla="*/ 460068 h 977923"/>
                    <a:gd name="connsiteX1506" fmla="*/ 948652 w 1209257"/>
                    <a:gd name="connsiteY1506" fmla="*/ 467292 h 977923"/>
                    <a:gd name="connsiteX1507" fmla="*/ 942343 w 1209257"/>
                    <a:gd name="connsiteY1507" fmla="*/ 473959 h 977923"/>
                    <a:gd name="connsiteX1508" fmla="*/ 936035 w 1209257"/>
                    <a:gd name="connsiteY1508" fmla="*/ 467292 h 977923"/>
                    <a:gd name="connsiteX1509" fmla="*/ 942343 w 1209257"/>
                    <a:gd name="connsiteY1509" fmla="*/ 460068 h 977923"/>
                    <a:gd name="connsiteX1510" fmla="*/ 923419 w 1209257"/>
                    <a:gd name="connsiteY1510" fmla="*/ 460068 h 977923"/>
                    <a:gd name="connsiteX1511" fmla="*/ 929242 w 1209257"/>
                    <a:gd name="connsiteY1511" fmla="*/ 467292 h 977923"/>
                    <a:gd name="connsiteX1512" fmla="*/ 923419 w 1209257"/>
                    <a:gd name="connsiteY1512" fmla="*/ 473959 h 977923"/>
                    <a:gd name="connsiteX1513" fmla="*/ 917111 w 1209257"/>
                    <a:gd name="connsiteY1513" fmla="*/ 467292 h 977923"/>
                    <a:gd name="connsiteX1514" fmla="*/ 923419 w 1209257"/>
                    <a:gd name="connsiteY1514" fmla="*/ 460068 h 977923"/>
                    <a:gd name="connsiteX1515" fmla="*/ 904009 w 1209257"/>
                    <a:gd name="connsiteY1515" fmla="*/ 460068 h 977923"/>
                    <a:gd name="connsiteX1516" fmla="*/ 910317 w 1209257"/>
                    <a:gd name="connsiteY1516" fmla="*/ 467292 h 977923"/>
                    <a:gd name="connsiteX1517" fmla="*/ 904009 w 1209257"/>
                    <a:gd name="connsiteY1517" fmla="*/ 473959 h 977923"/>
                    <a:gd name="connsiteX1518" fmla="*/ 897701 w 1209257"/>
                    <a:gd name="connsiteY1518" fmla="*/ 467292 h 977923"/>
                    <a:gd name="connsiteX1519" fmla="*/ 904009 w 1209257"/>
                    <a:gd name="connsiteY1519" fmla="*/ 460068 h 977923"/>
                    <a:gd name="connsiteX1520" fmla="*/ 885085 w 1209257"/>
                    <a:gd name="connsiteY1520" fmla="*/ 460068 h 977923"/>
                    <a:gd name="connsiteX1521" fmla="*/ 890908 w 1209257"/>
                    <a:gd name="connsiteY1521" fmla="*/ 467292 h 977923"/>
                    <a:gd name="connsiteX1522" fmla="*/ 885085 w 1209257"/>
                    <a:gd name="connsiteY1522" fmla="*/ 473959 h 977923"/>
                    <a:gd name="connsiteX1523" fmla="*/ 878777 w 1209257"/>
                    <a:gd name="connsiteY1523" fmla="*/ 467292 h 977923"/>
                    <a:gd name="connsiteX1524" fmla="*/ 885085 w 1209257"/>
                    <a:gd name="connsiteY1524" fmla="*/ 460068 h 977923"/>
                    <a:gd name="connsiteX1525" fmla="*/ 865675 w 1209257"/>
                    <a:gd name="connsiteY1525" fmla="*/ 460068 h 977923"/>
                    <a:gd name="connsiteX1526" fmla="*/ 871983 w 1209257"/>
                    <a:gd name="connsiteY1526" fmla="*/ 467292 h 977923"/>
                    <a:gd name="connsiteX1527" fmla="*/ 865675 w 1209257"/>
                    <a:gd name="connsiteY1527" fmla="*/ 473959 h 977923"/>
                    <a:gd name="connsiteX1528" fmla="*/ 859852 w 1209257"/>
                    <a:gd name="connsiteY1528" fmla="*/ 467292 h 977923"/>
                    <a:gd name="connsiteX1529" fmla="*/ 865675 w 1209257"/>
                    <a:gd name="connsiteY1529" fmla="*/ 460068 h 977923"/>
                    <a:gd name="connsiteX1530" fmla="*/ 846750 w 1209257"/>
                    <a:gd name="connsiteY1530" fmla="*/ 460068 h 977923"/>
                    <a:gd name="connsiteX1531" fmla="*/ 853059 w 1209257"/>
                    <a:gd name="connsiteY1531" fmla="*/ 467292 h 977923"/>
                    <a:gd name="connsiteX1532" fmla="*/ 846750 w 1209257"/>
                    <a:gd name="connsiteY1532" fmla="*/ 473959 h 977923"/>
                    <a:gd name="connsiteX1533" fmla="*/ 840442 w 1209257"/>
                    <a:gd name="connsiteY1533" fmla="*/ 467292 h 977923"/>
                    <a:gd name="connsiteX1534" fmla="*/ 846750 w 1209257"/>
                    <a:gd name="connsiteY1534" fmla="*/ 460068 h 977923"/>
                    <a:gd name="connsiteX1535" fmla="*/ 827341 w 1209257"/>
                    <a:gd name="connsiteY1535" fmla="*/ 460068 h 977923"/>
                    <a:gd name="connsiteX1536" fmla="*/ 833649 w 1209257"/>
                    <a:gd name="connsiteY1536" fmla="*/ 467292 h 977923"/>
                    <a:gd name="connsiteX1537" fmla="*/ 827341 w 1209257"/>
                    <a:gd name="connsiteY1537" fmla="*/ 473959 h 977923"/>
                    <a:gd name="connsiteX1538" fmla="*/ 821518 w 1209257"/>
                    <a:gd name="connsiteY1538" fmla="*/ 467292 h 977923"/>
                    <a:gd name="connsiteX1539" fmla="*/ 827341 w 1209257"/>
                    <a:gd name="connsiteY1539" fmla="*/ 460068 h 977923"/>
                    <a:gd name="connsiteX1540" fmla="*/ 808416 w 1209257"/>
                    <a:gd name="connsiteY1540" fmla="*/ 460068 h 977923"/>
                    <a:gd name="connsiteX1541" fmla="*/ 814724 w 1209257"/>
                    <a:gd name="connsiteY1541" fmla="*/ 467292 h 977923"/>
                    <a:gd name="connsiteX1542" fmla="*/ 808416 w 1209257"/>
                    <a:gd name="connsiteY1542" fmla="*/ 473959 h 977923"/>
                    <a:gd name="connsiteX1543" fmla="*/ 802108 w 1209257"/>
                    <a:gd name="connsiteY1543" fmla="*/ 467292 h 977923"/>
                    <a:gd name="connsiteX1544" fmla="*/ 808416 w 1209257"/>
                    <a:gd name="connsiteY1544" fmla="*/ 460068 h 977923"/>
                    <a:gd name="connsiteX1545" fmla="*/ 789492 w 1209257"/>
                    <a:gd name="connsiteY1545" fmla="*/ 460068 h 977923"/>
                    <a:gd name="connsiteX1546" fmla="*/ 795315 w 1209257"/>
                    <a:gd name="connsiteY1546" fmla="*/ 467292 h 977923"/>
                    <a:gd name="connsiteX1547" fmla="*/ 789492 w 1209257"/>
                    <a:gd name="connsiteY1547" fmla="*/ 473959 h 977923"/>
                    <a:gd name="connsiteX1548" fmla="*/ 783184 w 1209257"/>
                    <a:gd name="connsiteY1548" fmla="*/ 467292 h 977923"/>
                    <a:gd name="connsiteX1549" fmla="*/ 789492 w 1209257"/>
                    <a:gd name="connsiteY1549" fmla="*/ 460068 h 977923"/>
                    <a:gd name="connsiteX1550" fmla="*/ 770082 w 1209257"/>
                    <a:gd name="connsiteY1550" fmla="*/ 460068 h 977923"/>
                    <a:gd name="connsiteX1551" fmla="*/ 776390 w 1209257"/>
                    <a:gd name="connsiteY1551" fmla="*/ 467292 h 977923"/>
                    <a:gd name="connsiteX1552" fmla="*/ 770082 w 1209257"/>
                    <a:gd name="connsiteY1552" fmla="*/ 473959 h 977923"/>
                    <a:gd name="connsiteX1553" fmla="*/ 763774 w 1209257"/>
                    <a:gd name="connsiteY1553" fmla="*/ 467292 h 977923"/>
                    <a:gd name="connsiteX1554" fmla="*/ 770082 w 1209257"/>
                    <a:gd name="connsiteY1554" fmla="*/ 460068 h 977923"/>
                    <a:gd name="connsiteX1555" fmla="*/ 426044 w 1209257"/>
                    <a:gd name="connsiteY1555" fmla="*/ 460068 h 977923"/>
                    <a:gd name="connsiteX1556" fmla="*/ 431867 w 1209257"/>
                    <a:gd name="connsiteY1556" fmla="*/ 467292 h 977923"/>
                    <a:gd name="connsiteX1557" fmla="*/ 426044 w 1209257"/>
                    <a:gd name="connsiteY1557" fmla="*/ 473959 h 977923"/>
                    <a:gd name="connsiteX1558" fmla="*/ 419736 w 1209257"/>
                    <a:gd name="connsiteY1558" fmla="*/ 467292 h 977923"/>
                    <a:gd name="connsiteX1559" fmla="*/ 426044 w 1209257"/>
                    <a:gd name="connsiteY1559" fmla="*/ 460068 h 977923"/>
                    <a:gd name="connsiteX1560" fmla="*/ 329966 w 1209257"/>
                    <a:gd name="connsiteY1560" fmla="*/ 460068 h 977923"/>
                    <a:gd name="connsiteX1561" fmla="*/ 336274 w 1209257"/>
                    <a:gd name="connsiteY1561" fmla="*/ 467292 h 977923"/>
                    <a:gd name="connsiteX1562" fmla="*/ 329966 w 1209257"/>
                    <a:gd name="connsiteY1562" fmla="*/ 473959 h 977923"/>
                    <a:gd name="connsiteX1563" fmla="*/ 324143 w 1209257"/>
                    <a:gd name="connsiteY1563" fmla="*/ 467292 h 977923"/>
                    <a:gd name="connsiteX1564" fmla="*/ 329966 w 1209257"/>
                    <a:gd name="connsiteY1564" fmla="*/ 460068 h 977923"/>
                    <a:gd name="connsiteX1565" fmla="*/ 311041 w 1209257"/>
                    <a:gd name="connsiteY1565" fmla="*/ 460068 h 977923"/>
                    <a:gd name="connsiteX1566" fmla="*/ 317350 w 1209257"/>
                    <a:gd name="connsiteY1566" fmla="*/ 467292 h 977923"/>
                    <a:gd name="connsiteX1567" fmla="*/ 311041 w 1209257"/>
                    <a:gd name="connsiteY1567" fmla="*/ 473959 h 977923"/>
                    <a:gd name="connsiteX1568" fmla="*/ 304733 w 1209257"/>
                    <a:gd name="connsiteY1568" fmla="*/ 467292 h 977923"/>
                    <a:gd name="connsiteX1569" fmla="*/ 311041 w 1209257"/>
                    <a:gd name="connsiteY1569" fmla="*/ 460068 h 977923"/>
                    <a:gd name="connsiteX1570" fmla="*/ 292117 w 1209257"/>
                    <a:gd name="connsiteY1570" fmla="*/ 460068 h 977923"/>
                    <a:gd name="connsiteX1571" fmla="*/ 297940 w 1209257"/>
                    <a:gd name="connsiteY1571" fmla="*/ 467292 h 977923"/>
                    <a:gd name="connsiteX1572" fmla="*/ 292117 w 1209257"/>
                    <a:gd name="connsiteY1572" fmla="*/ 473959 h 977923"/>
                    <a:gd name="connsiteX1573" fmla="*/ 285809 w 1209257"/>
                    <a:gd name="connsiteY1573" fmla="*/ 467292 h 977923"/>
                    <a:gd name="connsiteX1574" fmla="*/ 292117 w 1209257"/>
                    <a:gd name="connsiteY1574" fmla="*/ 460068 h 977923"/>
                    <a:gd name="connsiteX1575" fmla="*/ 1204308 w 1209257"/>
                    <a:gd name="connsiteY1575" fmla="*/ 444587 h 977923"/>
                    <a:gd name="connsiteX1576" fmla="*/ 1204222 w 1209257"/>
                    <a:gd name="connsiteY1576" fmla="*/ 445446 h 977923"/>
                    <a:gd name="connsiteX1577" fmla="*/ 1203890 w 1209257"/>
                    <a:gd name="connsiteY1577" fmla="*/ 445066 h 977923"/>
                    <a:gd name="connsiteX1578" fmla="*/ 1191273 w 1209257"/>
                    <a:gd name="connsiteY1578" fmla="*/ 437843 h 977923"/>
                    <a:gd name="connsiteX1579" fmla="*/ 1197096 w 1209257"/>
                    <a:gd name="connsiteY1579" fmla="*/ 445066 h 977923"/>
                    <a:gd name="connsiteX1580" fmla="*/ 1191273 w 1209257"/>
                    <a:gd name="connsiteY1580" fmla="*/ 452290 h 977923"/>
                    <a:gd name="connsiteX1581" fmla="*/ 1184965 w 1209257"/>
                    <a:gd name="connsiteY1581" fmla="*/ 445066 h 977923"/>
                    <a:gd name="connsiteX1582" fmla="*/ 1191273 w 1209257"/>
                    <a:gd name="connsiteY1582" fmla="*/ 437843 h 977923"/>
                    <a:gd name="connsiteX1583" fmla="*/ 1171864 w 1209257"/>
                    <a:gd name="connsiteY1583" fmla="*/ 437843 h 977923"/>
                    <a:gd name="connsiteX1584" fmla="*/ 1178172 w 1209257"/>
                    <a:gd name="connsiteY1584" fmla="*/ 445066 h 977923"/>
                    <a:gd name="connsiteX1585" fmla="*/ 1171864 w 1209257"/>
                    <a:gd name="connsiteY1585" fmla="*/ 452290 h 977923"/>
                    <a:gd name="connsiteX1586" fmla="*/ 1165556 w 1209257"/>
                    <a:gd name="connsiteY1586" fmla="*/ 445066 h 977923"/>
                    <a:gd name="connsiteX1587" fmla="*/ 1171864 w 1209257"/>
                    <a:gd name="connsiteY1587" fmla="*/ 437843 h 977923"/>
                    <a:gd name="connsiteX1588" fmla="*/ 1152939 w 1209257"/>
                    <a:gd name="connsiteY1588" fmla="*/ 437843 h 977923"/>
                    <a:gd name="connsiteX1589" fmla="*/ 1158762 w 1209257"/>
                    <a:gd name="connsiteY1589" fmla="*/ 445066 h 977923"/>
                    <a:gd name="connsiteX1590" fmla="*/ 1152939 w 1209257"/>
                    <a:gd name="connsiteY1590" fmla="*/ 452290 h 977923"/>
                    <a:gd name="connsiteX1591" fmla="*/ 1146631 w 1209257"/>
                    <a:gd name="connsiteY1591" fmla="*/ 445066 h 977923"/>
                    <a:gd name="connsiteX1592" fmla="*/ 1152939 w 1209257"/>
                    <a:gd name="connsiteY1592" fmla="*/ 437843 h 977923"/>
                    <a:gd name="connsiteX1593" fmla="*/ 1133529 w 1209257"/>
                    <a:gd name="connsiteY1593" fmla="*/ 437843 h 977923"/>
                    <a:gd name="connsiteX1594" fmla="*/ 1139838 w 1209257"/>
                    <a:gd name="connsiteY1594" fmla="*/ 445066 h 977923"/>
                    <a:gd name="connsiteX1595" fmla="*/ 1133529 w 1209257"/>
                    <a:gd name="connsiteY1595" fmla="*/ 452290 h 977923"/>
                    <a:gd name="connsiteX1596" fmla="*/ 1127221 w 1209257"/>
                    <a:gd name="connsiteY1596" fmla="*/ 445066 h 977923"/>
                    <a:gd name="connsiteX1597" fmla="*/ 1133529 w 1209257"/>
                    <a:gd name="connsiteY1597" fmla="*/ 437843 h 977923"/>
                    <a:gd name="connsiteX1598" fmla="*/ 1114605 w 1209257"/>
                    <a:gd name="connsiteY1598" fmla="*/ 437843 h 977923"/>
                    <a:gd name="connsiteX1599" fmla="*/ 1120913 w 1209257"/>
                    <a:gd name="connsiteY1599" fmla="*/ 445066 h 977923"/>
                    <a:gd name="connsiteX1600" fmla="*/ 1114605 w 1209257"/>
                    <a:gd name="connsiteY1600" fmla="*/ 452290 h 977923"/>
                    <a:gd name="connsiteX1601" fmla="*/ 1108297 w 1209257"/>
                    <a:gd name="connsiteY1601" fmla="*/ 445066 h 977923"/>
                    <a:gd name="connsiteX1602" fmla="*/ 1114605 w 1209257"/>
                    <a:gd name="connsiteY1602" fmla="*/ 437843 h 977923"/>
                    <a:gd name="connsiteX1603" fmla="*/ 1095195 w 1209257"/>
                    <a:gd name="connsiteY1603" fmla="*/ 437843 h 977923"/>
                    <a:gd name="connsiteX1604" fmla="*/ 1101503 w 1209257"/>
                    <a:gd name="connsiteY1604" fmla="*/ 445066 h 977923"/>
                    <a:gd name="connsiteX1605" fmla="*/ 1095195 w 1209257"/>
                    <a:gd name="connsiteY1605" fmla="*/ 452290 h 977923"/>
                    <a:gd name="connsiteX1606" fmla="*/ 1089372 w 1209257"/>
                    <a:gd name="connsiteY1606" fmla="*/ 445066 h 977923"/>
                    <a:gd name="connsiteX1607" fmla="*/ 1095195 w 1209257"/>
                    <a:gd name="connsiteY1607" fmla="*/ 437843 h 977923"/>
                    <a:gd name="connsiteX1608" fmla="*/ 1076271 w 1209257"/>
                    <a:gd name="connsiteY1608" fmla="*/ 437843 h 977923"/>
                    <a:gd name="connsiteX1609" fmla="*/ 1082579 w 1209257"/>
                    <a:gd name="connsiteY1609" fmla="*/ 445066 h 977923"/>
                    <a:gd name="connsiteX1610" fmla="*/ 1076271 w 1209257"/>
                    <a:gd name="connsiteY1610" fmla="*/ 452290 h 977923"/>
                    <a:gd name="connsiteX1611" fmla="*/ 1069963 w 1209257"/>
                    <a:gd name="connsiteY1611" fmla="*/ 445066 h 977923"/>
                    <a:gd name="connsiteX1612" fmla="*/ 1076271 w 1209257"/>
                    <a:gd name="connsiteY1612" fmla="*/ 437843 h 977923"/>
                    <a:gd name="connsiteX1613" fmla="*/ 1057346 w 1209257"/>
                    <a:gd name="connsiteY1613" fmla="*/ 437843 h 977923"/>
                    <a:gd name="connsiteX1614" fmla="*/ 1063169 w 1209257"/>
                    <a:gd name="connsiteY1614" fmla="*/ 445066 h 977923"/>
                    <a:gd name="connsiteX1615" fmla="*/ 1057346 w 1209257"/>
                    <a:gd name="connsiteY1615" fmla="*/ 452290 h 977923"/>
                    <a:gd name="connsiteX1616" fmla="*/ 1051038 w 1209257"/>
                    <a:gd name="connsiteY1616" fmla="*/ 445066 h 977923"/>
                    <a:gd name="connsiteX1617" fmla="*/ 1057346 w 1209257"/>
                    <a:gd name="connsiteY1617" fmla="*/ 437843 h 977923"/>
                    <a:gd name="connsiteX1618" fmla="*/ 1037936 w 1209257"/>
                    <a:gd name="connsiteY1618" fmla="*/ 437843 h 977923"/>
                    <a:gd name="connsiteX1619" fmla="*/ 1044245 w 1209257"/>
                    <a:gd name="connsiteY1619" fmla="*/ 445066 h 977923"/>
                    <a:gd name="connsiteX1620" fmla="*/ 1037936 w 1209257"/>
                    <a:gd name="connsiteY1620" fmla="*/ 452290 h 977923"/>
                    <a:gd name="connsiteX1621" fmla="*/ 1031628 w 1209257"/>
                    <a:gd name="connsiteY1621" fmla="*/ 445066 h 977923"/>
                    <a:gd name="connsiteX1622" fmla="*/ 1037936 w 1209257"/>
                    <a:gd name="connsiteY1622" fmla="*/ 437843 h 977923"/>
                    <a:gd name="connsiteX1623" fmla="*/ 1019012 w 1209257"/>
                    <a:gd name="connsiteY1623" fmla="*/ 437843 h 977923"/>
                    <a:gd name="connsiteX1624" fmla="*/ 1024835 w 1209257"/>
                    <a:gd name="connsiteY1624" fmla="*/ 445066 h 977923"/>
                    <a:gd name="connsiteX1625" fmla="*/ 1019012 w 1209257"/>
                    <a:gd name="connsiteY1625" fmla="*/ 452290 h 977923"/>
                    <a:gd name="connsiteX1626" fmla="*/ 1012704 w 1209257"/>
                    <a:gd name="connsiteY1626" fmla="*/ 445066 h 977923"/>
                    <a:gd name="connsiteX1627" fmla="*/ 1019012 w 1209257"/>
                    <a:gd name="connsiteY1627" fmla="*/ 437843 h 977923"/>
                    <a:gd name="connsiteX1628" fmla="*/ 999602 w 1209257"/>
                    <a:gd name="connsiteY1628" fmla="*/ 437843 h 977923"/>
                    <a:gd name="connsiteX1629" fmla="*/ 1005910 w 1209257"/>
                    <a:gd name="connsiteY1629" fmla="*/ 445066 h 977923"/>
                    <a:gd name="connsiteX1630" fmla="*/ 999602 w 1209257"/>
                    <a:gd name="connsiteY1630" fmla="*/ 452290 h 977923"/>
                    <a:gd name="connsiteX1631" fmla="*/ 993779 w 1209257"/>
                    <a:gd name="connsiteY1631" fmla="*/ 445066 h 977923"/>
                    <a:gd name="connsiteX1632" fmla="*/ 999602 w 1209257"/>
                    <a:gd name="connsiteY1632" fmla="*/ 437843 h 977923"/>
                    <a:gd name="connsiteX1633" fmla="*/ 980678 w 1209257"/>
                    <a:gd name="connsiteY1633" fmla="*/ 437843 h 977923"/>
                    <a:gd name="connsiteX1634" fmla="*/ 986986 w 1209257"/>
                    <a:gd name="connsiteY1634" fmla="*/ 445066 h 977923"/>
                    <a:gd name="connsiteX1635" fmla="*/ 980678 w 1209257"/>
                    <a:gd name="connsiteY1635" fmla="*/ 452290 h 977923"/>
                    <a:gd name="connsiteX1636" fmla="*/ 974370 w 1209257"/>
                    <a:gd name="connsiteY1636" fmla="*/ 445066 h 977923"/>
                    <a:gd name="connsiteX1637" fmla="*/ 980678 w 1209257"/>
                    <a:gd name="connsiteY1637" fmla="*/ 437843 h 977923"/>
                    <a:gd name="connsiteX1638" fmla="*/ 942343 w 1209257"/>
                    <a:gd name="connsiteY1638" fmla="*/ 437843 h 977923"/>
                    <a:gd name="connsiteX1639" fmla="*/ 948652 w 1209257"/>
                    <a:gd name="connsiteY1639" fmla="*/ 445066 h 977923"/>
                    <a:gd name="connsiteX1640" fmla="*/ 942343 w 1209257"/>
                    <a:gd name="connsiteY1640" fmla="*/ 452290 h 977923"/>
                    <a:gd name="connsiteX1641" fmla="*/ 936035 w 1209257"/>
                    <a:gd name="connsiteY1641" fmla="*/ 445066 h 977923"/>
                    <a:gd name="connsiteX1642" fmla="*/ 942343 w 1209257"/>
                    <a:gd name="connsiteY1642" fmla="*/ 437843 h 977923"/>
                    <a:gd name="connsiteX1643" fmla="*/ 923419 w 1209257"/>
                    <a:gd name="connsiteY1643" fmla="*/ 437843 h 977923"/>
                    <a:gd name="connsiteX1644" fmla="*/ 929242 w 1209257"/>
                    <a:gd name="connsiteY1644" fmla="*/ 445066 h 977923"/>
                    <a:gd name="connsiteX1645" fmla="*/ 923419 w 1209257"/>
                    <a:gd name="connsiteY1645" fmla="*/ 452290 h 977923"/>
                    <a:gd name="connsiteX1646" fmla="*/ 917111 w 1209257"/>
                    <a:gd name="connsiteY1646" fmla="*/ 445066 h 977923"/>
                    <a:gd name="connsiteX1647" fmla="*/ 923419 w 1209257"/>
                    <a:gd name="connsiteY1647" fmla="*/ 437843 h 977923"/>
                    <a:gd name="connsiteX1648" fmla="*/ 885085 w 1209257"/>
                    <a:gd name="connsiteY1648" fmla="*/ 437843 h 977923"/>
                    <a:gd name="connsiteX1649" fmla="*/ 890908 w 1209257"/>
                    <a:gd name="connsiteY1649" fmla="*/ 445066 h 977923"/>
                    <a:gd name="connsiteX1650" fmla="*/ 885085 w 1209257"/>
                    <a:gd name="connsiteY1650" fmla="*/ 452290 h 977923"/>
                    <a:gd name="connsiteX1651" fmla="*/ 878777 w 1209257"/>
                    <a:gd name="connsiteY1651" fmla="*/ 445066 h 977923"/>
                    <a:gd name="connsiteX1652" fmla="*/ 885085 w 1209257"/>
                    <a:gd name="connsiteY1652" fmla="*/ 437843 h 977923"/>
                    <a:gd name="connsiteX1653" fmla="*/ 865675 w 1209257"/>
                    <a:gd name="connsiteY1653" fmla="*/ 437843 h 977923"/>
                    <a:gd name="connsiteX1654" fmla="*/ 871983 w 1209257"/>
                    <a:gd name="connsiteY1654" fmla="*/ 445066 h 977923"/>
                    <a:gd name="connsiteX1655" fmla="*/ 865675 w 1209257"/>
                    <a:gd name="connsiteY1655" fmla="*/ 452290 h 977923"/>
                    <a:gd name="connsiteX1656" fmla="*/ 859852 w 1209257"/>
                    <a:gd name="connsiteY1656" fmla="*/ 445066 h 977923"/>
                    <a:gd name="connsiteX1657" fmla="*/ 865675 w 1209257"/>
                    <a:gd name="connsiteY1657" fmla="*/ 437843 h 977923"/>
                    <a:gd name="connsiteX1658" fmla="*/ 846750 w 1209257"/>
                    <a:gd name="connsiteY1658" fmla="*/ 437843 h 977923"/>
                    <a:gd name="connsiteX1659" fmla="*/ 853059 w 1209257"/>
                    <a:gd name="connsiteY1659" fmla="*/ 445066 h 977923"/>
                    <a:gd name="connsiteX1660" fmla="*/ 846750 w 1209257"/>
                    <a:gd name="connsiteY1660" fmla="*/ 452290 h 977923"/>
                    <a:gd name="connsiteX1661" fmla="*/ 840442 w 1209257"/>
                    <a:gd name="connsiteY1661" fmla="*/ 445066 h 977923"/>
                    <a:gd name="connsiteX1662" fmla="*/ 846750 w 1209257"/>
                    <a:gd name="connsiteY1662" fmla="*/ 437843 h 977923"/>
                    <a:gd name="connsiteX1663" fmla="*/ 827341 w 1209257"/>
                    <a:gd name="connsiteY1663" fmla="*/ 437843 h 977923"/>
                    <a:gd name="connsiteX1664" fmla="*/ 833649 w 1209257"/>
                    <a:gd name="connsiteY1664" fmla="*/ 445066 h 977923"/>
                    <a:gd name="connsiteX1665" fmla="*/ 827341 w 1209257"/>
                    <a:gd name="connsiteY1665" fmla="*/ 452290 h 977923"/>
                    <a:gd name="connsiteX1666" fmla="*/ 821518 w 1209257"/>
                    <a:gd name="connsiteY1666" fmla="*/ 445066 h 977923"/>
                    <a:gd name="connsiteX1667" fmla="*/ 827341 w 1209257"/>
                    <a:gd name="connsiteY1667" fmla="*/ 437843 h 977923"/>
                    <a:gd name="connsiteX1668" fmla="*/ 808416 w 1209257"/>
                    <a:gd name="connsiteY1668" fmla="*/ 437843 h 977923"/>
                    <a:gd name="connsiteX1669" fmla="*/ 814724 w 1209257"/>
                    <a:gd name="connsiteY1669" fmla="*/ 445066 h 977923"/>
                    <a:gd name="connsiteX1670" fmla="*/ 808416 w 1209257"/>
                    <a:gd name="connsiteY1670" fmla="*/ 452290 h 977923"/>
                    <a:gd name="connsiteX1671" fmla="*/ 802108 w 1209257"/>
                    <a:gd name="connsiteY1671" fmla="*/ 445066 h 977923"/>
                    <a:gd name="connsiteX1672" fmla="*/ 808416 w 1209257"/>
                    <a:gd name="connsiteY1672" fmla="*/ 437843 h 977923"/>
                    <a:gd name="connsiteX1673" fmla="*/ 789492 w 1209257"/>
                    <a:gd name="connsiteY1673" fmla="*/ 437843 h 977923"/>
                    <a:gd name="connsiteX1674" fmla="*/ 795315 w 1209257"/>
                    <a:gd name="connsiteY1674" fmla="*/ 445066 h 977923"/>
                    <a:gd name="connsiteX1675" fmla="*/ 789492 w 1209257"/>
                    <a:gd name="connsiteY1675" fmla="*/ 452290 h 977923"/>
                    <a:gd name="connsiteX1676" fmla="*/ 783184 w 1209257"/>
                    <a:gd name="connsiteY1676" fmla="*/ 445066 h 977923"/>
                    <a:gd name="connsiteX1677" fmla="*/ 789492 w 1209257"/>
                    <a:gd name="connsiteY1677" fmla="*/ 437843 h 977923"/>
                    <a:gd name="connsiteX1678" fmla="*/ 406634 w 1209257"/>
                    <a:gd name="connsiteY1678" fmla="*/ 437843 h 977923"/>
                    <a:gd name="connsiteX1679" fmla="*/ 412943 w 1209257"/>
                    <a:gd name="connsiteY1679" fmla="*/ 445066 h 977923"/>
                    <a:gd name="connsiteX1680" fmla="*/ 406634 w 1209257"/>
                    <a:gd name="connsiteY1680" fmla="*/ 452290 h 977923"/>
                    <a:gd name="connsiteX1681" fmla="*/ 400326 w 1209257"/>
                    <a:gd name="connsiteY1681" fmla="*/ 445066 h 977923"/>
                    <a:gd name="connsiteX1682" fmla="*/ 406634 w 1209257"/>
                    <a:gd name="connsiteY1682" fmla="*/ 437843 h 977923"/>
                    <a:gd name="connsiteX1683" fmla="*/ 387710 w 1209257"/>
                    <a:gd name="connsiteY1683" fmla="*/ 437843 h 977923"/>
                    <a:gd name="connsiteX1684" fmla="*/ 393533 w 1209257"/>
                    <a:gd name="connsiteY1684" fmla="*/ 445066 h 977923"/>
                    <a:gd name="connsiteX1685" fmla="*/ 387710 w 1209257"/>
                    <a:gd name="connsiteY1685" fmla="*/ 452290 h 977923"/>
                    <a:gd name="connsiteX1686" fmla="*/ 381402 w 1209257"/>
                    <a:gd name="connsiteY1686" fmla="*/ 445066 h 977923"/>
                    <a:gd name="connsiteX1687" fmla="*/ 387710 w 1209257"/>
                    <a:gd name="connsiteY1687" fmla="*/ 437843 h 977923"/>
                    <a:gd name="connsiteX1688" fmla="*/ 368300 w 1209257"/>
                    <a:gd name="connsiteY1688" fmla="*/ 437843 h 977923"/>
                    <a:gd name="connsiteX1689" fmla="*/ 374608 w 1209257"/>
                    <a:gd name="connsiteY1689" fmla="*/ 445066 h 977923"/>
                    <a:gd name="connsiteX1690" fmla="*/ 368300 w 1209257"/>
                    <a:gd name="connsiteY1690" fmla="*/ 452290 h 977923"/>
                    <a:gd name="connsiteX1691" fmla="*/ 362477 w 1209257"/>
                    <a:gd name="connsiteY1691" fmla="*/ 445066 h 977923"/>
                    <a:gd name="connsiteX1692" fmla="*/ 368300 w 1209257"/>
                    <a:gd name="connsiteY1692" fmla="*/ 437843 h 977923"/>
                    <a:gd name="connsiteX1693" fmla="*/ 349376 w 1209257"/>
                    <a:gd name="connsiteY1693" fmla="*/ 437843 h 977923"/>
                    <a:gd name="connsiteX1694" fmla="*/ 355684 w 1209257"/>
                    <a:gd name="connsiteY1694" fmla="*/ 445066 h 977923"/>
                    <a:gd name="connsiteX1695" fmla="*/ 349376 w 1209257"/>
                    <a:gd name="connsiteY1695" fmla="*/ 452290 h 977923"/>
                    <a:gd name="connsiteX1696" fmla="*/ 343068 w 1209257"/>
                    <a:gd name="connsiteY1696" fmla="*/ 445066 h 977923"/>
                    <a:gd name="connsiteX1697" fmla="*/ 349376 w 1209257"/>
                    <a:gd name="connsiteY1697" fmla="*/ 437843 h 977923"/>
                    <a:gd name="connsiteX1698" fmla="*/ 329966 w 1209257"/>
                    <a:gd name="connsiteY1698" fmla="*/ 437843 h 977923"/>
                    <a:gd name="connsiteX1699" fmla="*/ 336274 w 1209257"/>
                    <a:gd name="connsiteY1699" fmla="*/ 445066 h 977923"/>
                    <a:gd name="connsiteX1700" fmla="*/ 329966 w 1209257"/>
                    <a:gd name="connsiteY1700" fmla="*/ 452290 h 977923"/>
                    <a:gd name="connsiteX1701" fmla="*/ 324143 w 1209257"/>
                    <a:gd name="connsiteY1701" fmla="*/ 445066 h 977923"/>
                    <a:gd name="connsiteX1702" fmla="*/ 329966 w 1209257"/>
                    <a:gd name="connsiteY1702" fmla="*/ 437843 h 977923"/>
                    <a:gd name="connsiteX1703" fmla="*/ 311041 w 1209257"/>
                    <a:gd name="connsiteY1703" fmla="*/ 437843 h 977923"/>
                    <a:gd name="connsiteX1704" fmla="*/ 317350 w 1209257"/>
                    <a:gd name="connsiteY1704" fmla="*/ 445066 h 977923"/>
                    <a:gd name="connsiteX1705" fmla="*/ 311041 w 1209257"/>
                    <a:gd name="connsiteY1705" fmla="*/ 452290 h 977923"/>
                    <a:gd name="connsiteX1706" fmla="*/ 304733 w 1209257"/>
                    <a:gd name="connsiteY1706" fmla="*/ 445066 h 977923"/>
                    <a:gd name="connsiteX1707" fmla="*/ 311041 w 1209257"/>
                    <a:gd name="connsiteY1707" fmla="*/ 437843 h 977923"/>
                    <a:gd name="connsiteX1708" fmla="*/ 292117 w 1209257"/>
                    <a:gd name="connsiteY1708" fmla="*/ 437843 h 977923"/>
                    <a:gd name="connsiteX1709" fmla="*/ 297940 w 1209257"/>
                    <a:gd name="connsiteY1709" fmla="*/ 445066 h 977923"/>
                    <a:gd name="connsiteX1710" fmla="*/ 292117 w 1209257"/>
                    <a:gd name="connsiteY1710" fmla="*/ 452290 h 977923"/>
                    <a:gd name="connsiteX1711" fmla="*/ 285809 w 1209257"/>
                    <a:gd name="connsiteY1711" fmla="*/ 445066 h 977923"/>
                    <a:gd name="connsiteX1712" fmla="*/ 292117 w 1209257"/>
                    <a:gd name="connsiteY1712" fmla="*/ 437843 h 977923"/>
                    <a:gd name="connsiteX1713" fmla="*/ 272707 w 1209257"/>
                    <a:gd name="connsiteY1713" fmla="*/ 437843 h 977923"/>
                    <a:gd name="connsiteX1714" fmla="*/ 279015 w 1209257"/>
                    <a:gd name="connsiteY1714" fmla="*/ 445066 h 977923"/>
                    <a:gd name="connsiteX1715" fmla="*/ 272707 w 1209257"/>
                    <a:gd name="connsiteY1715" fmla="*/ 452290 h 977923"/>
                    <a:gd name="connsiteX1716" fmla="*/ 266399 w 1209257"/>
                    <a:gd name="connsiteY1716" fmla="*/ 445066 h 977923"/>
                    <a:gd name="connsiteX1717" fmla="*/ 272707 w 1209257"/>
                    <a:gd name="connsiteY1717" fmla="*/ 437843 h 977923"/>
                    <a:gd name="connsiteX1718" fmla="*/ 253783 w 1209257"/>
                    <a:gd name="connsiteY1718" fmla="*/ 437843 h 977923"/>
                    <a:gd name="connsiteX1719" fmla="*/ 259606 w 1209257"/>
                    <a:gd name="connsiteY1719" fmla="*/ 445066 h 977923"/>
                    <a:gd name="connsiteX1720" fmla="*/ 253783 w 1209257"/>
                    <a:gd name="connsiteY1720" fmla="*/ 452290 h 977923"/>
                    <a:gd name="connsiteX1721" fmla="*/ 247475 w 1209257"/>
                    <a:gd name="connsiteY1721" fmla="*/ 445066 h 977923"/>
                    <a:gd name="connsiteX1722" fmla="*/ 253783 w 1209257"/>
                    <a:gd name="connsiteY1722" fmla="*/ 437843 h 977923"/>
                    <a:gd name="connsiteX1723" fmla="*/ 1206778 w 1209257"/>
                    <a:gd name="connsiteY1723" fmla="*/ 420089 h 977923"/>
                    <a:gd name="connsiteX1724" fmla="*/ 1206198 w 1209257"/>
                    <a:gd name="connsiteY1724" fmla="*/ 425837 h 977923"/>
                    <a:gd name="connsiteX1725" fmla="*/ 1203890 w 1209257"/>
                    <a:gd name="connsiteY1725" fmla="*/ 423396 h 977923"/>
                    <a:gd name="connsiteX1726" fmla="*/ 999602 w 1209257"/>
                    <a:gd name="connsiteY1726" fmla="*/ 417840 h 977923"/>
                    <a:gd name="connsiteX1727" fmla="*/ 1004455 w 1209257"/>
                    <a:gd name="connsiteY1727" fmla="*/ 423396 h 977923"/>
                    <a:gd name="connsiteX1728" fmla="*/ 999602 w 1209257"/>
                    <a:gd name="connsiteY1728" fmla="*/ 428397 h 977923"/>
                    <a:gd name="connsiteX1729" fmla="*/ 995235 w 1209257"/>
                    <a:gd name="connsiteY1729" fmla="*/ 423396 h 977923"/>
                    <a:gd name="connsiteX1730" fmla="*/ 999602 w 1209257"/>
                    <a:gd name="connsiteY1730" fmla="*/ 417840 h 977923"/>
                    <a:gd name="connsiteX1731" fmla="*/ 1191273 w 1209257"/>
                    <a:gd name="connsiteY1731" fmla="*/ 416173 h 977923"/>
                    <a:gd name="connsiteX1732" fmla="*/ 1197096 w 1209257"/>
                    <a:gd name="connsiteY1732" fmla="*/ 423396 h 977923"/>
                    <a:gd name="connsiteX1733" fmla="*/ 1191273 w 1209257"/>
                    <a:gd name="connsiteY1733" fmla="*/ 430064 h 977923"/>
                    <a:gd name="connsiteX1734" fmla="*/ 1184965 w 1209257"/>
                    <a:gd name="connsiteY1734" fmla="*/ 423396 h 977923"/>
                    <a:gd name="connsiteX1735" fmla="*/ 1191273 w 1209257"/>
                    <a:gd name="connsiteY1735" fmla="*/ 416173 h 977923"/>
                    <a:gd name="connsiteX1736" fmla="*/ 1171864 w 1209257"/>
                    <a:gd name="connsiteY1736" fmla="*/ 416173 h 977923"/>
                    <a:gd name="connsiteX1737" fmla="*/ 1178172 w 1209257"/>
                    <a:gd name="connsiteY1737" fmla="*/ 423396 h 977923"/>
                    <a:gd name="connsiteX1738" fmla="*/ 1171864 w 1209257"/>
                    <a:gd name="connsiteY1738" fmla="*/ 430064 h 977923"/>
                    <a:gd name="connsiteX1739" fmla="*/ 1165556 w 1209257"/>
                    <a:gd name="connsiteY1739" fmla="*/ 423396 h 977923"/>
                    <a:gd name="connsiteX1740" fmla="*/ 1171864 w 1209257"/>
                    <a:gd name="connsiteY1740" fmla="*/ 416173 h 977923"/>
                    <a:gd name="connsiteX1741" fmla="*/ 1152939 w 1209257"/>
                    <a:gd name="connsiteY1741" fmla="*/ 416173 h 977923"/>
                    <a:gd name="connsiteX1742" fmla="*/ 1158762 w 1209257"/>
                    <a:gd name="connsiteY1742" fmla="*/ 423396 h 977923"/>
                    <a:gd name="connsiteX1743" fmla="*/ 1152939 w 1209257"/>
                    <a:gd name="connsiteY1743" fmla="*/ 430064 h 977923"/>
                    <a:gd name="connsiteX1744" fmla="*/ 1146631 w 1209257"/>
                    <a:gd name="connsiteY1744" fmla="*/ 423396 h 977923"/>
                    <a:gd name="connsiteX1745" fmla="*/ 1152939 w 1209257"/>
                    <a:gd name="connsiteY1745" fmla="*/ 416173 h 977923"/>
                    <a:gd name="connsiteX1746" fmla="*/ 1133529 w 1209257"/>
                    <a:gd name="connsiteY1746" fmla="*/ 416173 h 977923"/>
                    <a:gd name="connsiteX1747" fmla="*/ 1139838 w 1209257"/>
                    <a:gd name="connsiteY1747" fmla="*/ 423396 h 977923"/>
                    <a:gd name="connsiteX1748" fmla="*/ 1133529 w 1209257"/>
                    <a:gd name="connsiteY1748" fmla="*/ 430064 h 977923"/>
                    <a:gd name="connsiteX1749" fmla="*/ 1127221 w 1209257"/>
                    <a:gd name="connsiteY1749" fmla="*/ 423396 h 977923"/>
                    <a:gd name="connsiteX1750" fmla="*/ 1133529 w 1209257"/>
                    <a:gd name="connsiteY1750" fmla="*/ 416173 h 977923"/>
                    <a:gd name="connsiteX1751" fmla="*/ 1114605 w 1209257"/>
                    <a:gd name="connsiteY1751" fmla="*/ 416173 h 977923"/>
                    <a:gd name="connsiteX1752" fmla="*/ 1120913 w 1209257"/>
                    <a:gd name="connsiteY1752" fmla="*/ 423396 h 977923"/>
                    <a:gd name="connsiteX1753" fmla="*/ 1114605 w 1209257"/>
                    <a:gd name="connsiteY1753" fmla="*/ 430064 h 977923"/>
                    <a:gd name="connsiteX1754" fmla="*/ 1108297 w 1209257"/>
                    <a:gd name="connsiteY1754" fmla="*/ 423396 h 977923"/>
                    <a:gd name="connsiteX1755" fmla="*/ 1114605 w 1209257"/>
                    <a:gd name="connsiteY1755" fmla="*/ 416173 h 977923"/>
                    <a:gd name="connsiteX1756" fmla="*/ 1095195 w 1209257"/>
                    <a:gd name="connsiteY1756" fmla="*/ 416173 h 977923"/>
                    <a:gd name="connsiteX1757" fmla="*/ 1101503 w 1209257"/>
                    <a:gd name="connsiteY1757" fmla="*/ 423396 h 977923"/>
                    <a:gd name="connsiteX1758" fmla="*/ 1095195 w 1209257"/>
                    <a:gd name="connsiteY1758" fmla="*/ 430064 h 977923"/>
                    <a:gd name="connsiteX1759" fmla="*/ 1089372 w 1209257"/>
                    <a:gd name="connsiteY1759" fmla="*/ 423396 h 977923"/>
                    <a:gd name="connsiteX1760" fmla="*/ 1095195 w 1209257"/>
                    <a:gd name="connsiteY1760" fmla="*/ 416173 h 977923"/>
                    <a:gd name="connsiteX1761" fmla="*/ 1076271 w 1209257"/>
                    <a:gd name="connsiteY1761" fmla="*/ 416173 h 977923"/>
                    <a:gd name="connsiteX1762" fmla="*/ 1082579 w 1209257"/>
                    <a:gd name="connsiteY1762" fmla="*/ 423396 h 977923"/>
                    <a:gd name="connsiteX1763" fmla="*/ 1076271 w 1209257"/>
                    <a:gd name="connsiteY1763" fmla="*/ 430064 h 977923"/>
                    <a:gd name="connsiteX1764" fmla="*/ 1069963 w 1209257"/>
                    <a:gd name="connsiteY1764" fmla="*/ 423396 h 977923"/>
                    <a:gd name="connsiteX1765" fmla="*/ 1076271 w 1209257"/>
                    <a:gd name="connsiteY1765" fmla="*/ 416173 h 977923"/>
                    <a:gd name="connsiteX1766" fmla="*/ 1057346 w 1209257"/>
                    <a:gd name="connsiteY1766" fmla="*/ 416173 h 977923"/>
                    <a:gd name="connsiteX1767" fmla="*/ 1063169 w 1209257"/>
                    <a:gd name="connsiteY1767" fmla="*/ 423396 h 977923"/>
                    <a:gd name="connsiteX1768" fmla="*/ 1057346 w 1209257"/>
                    <a:gd name="connsiteY1768" fmla="*/ 430064 h 977923"/>
                    <a:gd name="connsiteX1769" fmla="*/ 1051038 w 1209257"/>
                    <a:gd name="connsiteY1769" fmla="*/ 423396 h 977923"/>
                    <a:gd name="connsiteX1770" fmla="*/ 1057346 w 1209257"/>
                    <a:gd name="connsiteY1770" fmla="*/ 416173 h 977923"/>
                    <a:gd name="connsiteX1771" fmla="*/ 1037936 w 1209257"/>
                    <a:gd name="connsiteY1771" fmla="*/ 416173 h 977923"/>
                    <a:gd name="connsiteX1772" fmla="*/ 1044245 w 1209257"/>
                    <a:gd name="connsiteY1772" fmla="*/ 423396 h 977923"/>
                    <a:gd name="connsiteX1773" fmla="*/ 1037936 w 1209257"/>
                    <a:gd name="connsiteY1773" fmla="*/ 430064 h 977923"/>
                    <a:gd name="connsiteX1774" fmla="*/ 1031628 w 1209257"/>
                    <a:gd name="connsiteY1774" fmla="*/ 423396 h 977923"/>
                    <a:gd name="connsiteX1775" fmla="*/ 1037936 w 1209257"/>
                    <a:gd name="connsiteY1775" fmla="*/ 416173 h 977923"/>
                    <a:gd name="connsiteX1776" fmla="*/ 1019012 w 1209257"/>
                    <a:gd name="connsiteY1776" fmla="*/ 416173 h 977923"/>
                    <a:gd name="connsiteX1777" fmla="*/ 1024835 w 1209257"/>
                    <a:gd name="connsiteY1777" fmla="*/ 423396 h 977923"/>
                    <a:gd name="connsiteX1778" fmla="*/ 1019012 w 1209257"/>
                    <a:gd name="connsiteY1778" fmla="*/ 430064 h 977923"/>
                    <a:gd name="connsiteX1779" fmla="*/ 1012704 w 1209257"/>
                    <a:gd name="connsiteY1779" fmla="*/ 423396 h 977923"/>
                    <a:gd name="connsiteX1780" fmla="*/ 1019012 w 1209257"/>
                    <a:gd name="connsiteY1780" fmla="*/ 416173 h 977923"/>
                    <a:gd name="connsiteX1781" fmla="*/ 865675 w 1209257"/>
                    <a:gd name="connsiteY1781" fmla="*/ 416173 h 977923"/>
                    <a:gd name="connsiteX1782" fmla="*/ 871983 w 1209257"/>
                    <a:gd name="connsiteY1782" fmla="*/ 423396 h 977923"/>
                    <a:gd name="connsiteX1783" fmla="*/ 865675 w 1209257"/>
                    <a:gd name="connsiteY1783" fmla="*/ 430064 h 977923"/>
                    <a:gd name="connsiteX1784" fmla="*/ 859852 w 1209257"/>
                    <a:gd name="connsiteY1784" fmla="*/ 423396 h 977923"/>
                    <a:gd name="connsiteX1785" fmla="*/ 865675 w 1209257"/>
                    <a:gd name="connsiteY1785" fmla="*/ 416173 h 977923"/>
                    <a:gd name="connsiteX1786" fmla="*/ 846750 w 1209257"/>
                    <a:gd name="connsiteY1786" fmla="*/ 416173 h 977923"/>
                    <a:gd name="connsiteX1787" fmla="*/ 853059 w 1209257"/>
                    <a:gd name="connsiteY1787" fmla="*/ 423396 h 977923"/>
                    <a:gd name="connsiteX1788" fmla="*/ 846750 w 1209257"/>
                    <a:gd name="connsiteY1788" fmla="*/ 430064 h 977923"/>
                    <a:gd name="connsiteX1789" fmla="*/ 840442 w 1209257"/>
                    <a:gd name="connsiteY1789" fmla="*/ 423396 h 977923"/>
                    <a:gd name="connsiteX1790" fmla="*/ 846750 w 1209257"/>
                    <a:gd name="connsiteY1790" fmla="*/ 416173 h 977923"/>
                    <a:gd name="connsiteX1791" fmla="*/ 827341 w 1209257"/>
                    <a:gd name="connsiteY1791" fmla="*/ 416173 h 977923"/>
                    <a:gd name="connsiteX1792" fmla="*/ 833649 w 1209257"/>
                    <a:gd name="connsiteY1792" fmla="*/ 423396 h 977923"/>
                    <a:gd name="connsiteX1793" fmla="*/ 827341 w 1209257"/>
                    <a:gd name="connsiteY1793" fmla="*/ 430064 h 977923"/>
                    <a:gd name="connsiteX1794" fmla="*/ 821518 w 1209257"/>
                    <a:gd name="connsiteY1794" fmla="*/ 423396 h 977923"/>
                    <a:gd name="connsiteX1795" fmla="*/ 827341 w 1209257"/>
                    <a:gd name="connsiteY1795" fmla="*/ 416173 h 977923"/>
                    <a:gd name="connsiteX1796" fmla="*/ 808416 w 1209257"/>
                    <a:gd name="connsiteY1796" fmla="*/ 416173 h 977923"/>
                    <a:gd name="connsiteX1797" fmla="*/ 814724 w 1209257"/>
                    <a:gd name="connsiteY1797" fmla="*/ 423396 h 977923"/>
                    <a:gd name="connsiteX1798" fmla="*/ 808416 w 1209257"/>
                    <a:gd name="connsiteY1798" fmla="*/ 430064 h 977923"/>
                    <a:gd name="connsiteX1799" fmla="*/ 802108 w 1209257"/>
                    <a:gd name="connsiteY1799" fmla="*/ 423396 h 977923"/>
                    <a:gd name="connsiteX1800" fmla="*/ 808416 w 1209257"/>
                    <a:gd name="connsiteY1800" fmla="*/ 416173 h 977923"/>
                    <a:gd name="connsiteX1801" fmla="*/ 444969 w 1209257"/>
                    <a:gd name="connsiteY1801" fmla="*/ 416173 h 977923"/>
                    <a:gd name="connsiteX1802" fmla="*/ 451277 w 1209257"/>
                    <a:gd name="connsiteY1802" fmla="*/ 423396 h 977923"/>
                    <a:gd name="connsiteX1803" fmla="*/ 444969 w 1209257"/>
                    <a:gd name="connsiteY1803" fmla="*/ 430064 h 977923"/>
                    <a:gd name="connsiteX1804" fmla="*/ 438661 w 1209257"/>
                    <a:gd name="connsiteY1804" fmla="*/ 423396 h 977923"/>
                    <a:gd name="connsiteX1805" fmla="*/ 444969 w 1209257"/>
                    <a:gd name="connsiteY1805" fmla="*/ 416173 h 977923"/>
                    <a:gd name="connsiteX1806" fmla="*/ 426044 w 1209257"/>
                    <a:gd name="connsiteY1806" fmla="*/ 416173 h 977923"/>
                    <a:gd name="connsiteX1807" fmla="*/ 431867 w 1209257"/>
                    <a:gd name="connsiteY1807" fmla="*/ 423396 h 977923"/>
                    <a:gd name="connsiteX1808" fmla="*/ 426044 w 1209257"/>
                    <a:gd name="connsiteY1808" fmla="*/ 430064 h 977923"/>
                    <a:gd name="connsiteX1809" fmla="*/ 419736 w 1209257"/>
                    <a:gd name="connsiteY1809" fmla="*/ 423396 h 977923"/>
                    <a:gd name="connsiteX1810" fmla="*/ 426044 w 1209257"/>
                    <a:gd name="connsiteY1810" fmla="*/ 416173 h 977923"/>
                    <a:gd name="connsiteX1811" fmla="*/ 406634 w 1209257"/>
                    <a:gd name="connsiteY1811" fmla="*/ 416173 h 977923"/>
                    <a:gd name="connsiteX1812" fmla="*/ 412943 w 1209257"/>
                    <a:gd name="connsiteY1812" fmla="*/ 423396 h 977923"/>
                    <a:gd name="connsiteX1813" fmla="*/ 406634 w 1209257"/>
                    <a:gd name="connsiteY1813" fmla="*/ 430064 h 977923"/>
                    <a:gd name="connsiteX1814" fmla="*/ 400326 w 1209257"/>
                    <a:gd name="connsiteY1814" fmla="*/ 423396 h 977923"/>
                    <a:gd name="connsiteX1815" fmla="*/ 406634 w 1209257"/>
                    <a:gd name="connsiteY1815" fmla="*/ 416173 h 977923"/>
                    <a:gd name="connsiteX1816" fmla="*/ 387710 w 1209257"/>
                    <a:gd name="connsiteY1816" fmla="*/ 416173 h 977923"/>
                    <a:gd name="connsiteX1817" fmla="*/ 393533 w 1209257"/>
                    <a:gd name="connsiteY1817" fmla="*/ 423396 h 977923"/>
                    <a:gd name="connsiteX1818" fmla="*/ 387710 w 1209257"/>
                    <a:gd name="connsiteY1818" fmla="*/ 430064 h 977923"/>
                    <a:gd name="connsiteX1819" fmla="*/ 381402 w 1209257"/>
                    <a:gd name="connsiteY1819" fmla="*/ 423396 h 977923"/>
                    <a:gd name="connsiteX1820" fmla="*/ 387710 w 1209257"/>
                    <a:gd name="connsiteY1820" fmla="*/ 416173 h 977923"/>
                    <a:gd name="connsiteX1821" fmla="*/ 368300 w 1209257"/>
                    <a:gd name="connsiteY1821" fmla="*/ 416173 h 977923"/>
                    <a:gd name="connsiteX1822" fmla="*/ 374608 w 1209257"/>
                    <a:gd name="connsiteY1822" fmla="*/ 423396 h 977923"/>
                    <a:gd name="connsiteX1823" fmla="*/ 368300 w 1209257"/>
                    <a:gd name="connsiteY1823" fmla="*/ 430064 h 977923"/>
                    <a:gd name="connsiteX1824" fmla="*/ 362477 w 1209257"/>
                    <a:gd name="connsiteY1824" fmla="*/ 423396 h 977923"/>
                    <a:gd name="connsiteX1825" fmla="*/ 368300 w 1209257"/>
                    <a:gd name="connsiteY1825" fmla="*/ 416173 h 977923"/>
                    <a:gd name="connsiteX1826" fmla="*/ 349376 w 1209257"/>
                    <a:gd name="connsiteY1826" fmla="*/ 416173 h 977923"/>
                    <a:gd name="connsiteX1827" fmla="*/ 355684 w 1209257"/>
                    <a:gd name="connsiteY1827" fmla="*/ 423396 h 977923"/>
                    <a:gd name="connsiteX1828" fmla="*/ 349376 w 1209257"/>
                    <a:gd name="connsiteY1828" fmla="*/ 430064 h 977923"/>
                    <a:gd name="connsiteX1829" fmla="*/ 343068 w 1209257"/>
                    <a:gd name="connsiteY1829" fmla="*/ 423396 h 977923"/>
                    <a:gd name="connsiteX1830" fmla="*/ 349376 w 1209257"/>
                    <a:gd name="connsiteY1830" fmla="*/ 416173 h 977923"/>
                    <a:gd name="connsiteX1831" fmla="*/ 329966 w 1209257"/>
                    <a:gd name="connsiteY1831" fmla="*/ 416173 h 977923"/>
                    <a:gd name="connsiteX1832" fmla="*/ 336274 w 1209257"/>
                    <a:gd name="connsiteY1832" fmla="*/ 423396 h 977923"/>
                    <a:gd name="connsiteX1833" fmla="*/ 329966 w 1209257"/>
                    <a:gd name="connsiteY1833" fmla="*/ 430064 h 977923"/>
                    <a:gd name="connsiteX1834" fmla="*/ 324143 w 1209257"/>
                    <a:gd name="connsiteY1834" fmla="*/ 423396 h 977923"/>
                    <a:gd name="connsiteX1835" fmla="*/ 329966 w 1209257"/>
                    <a:gd name="connsiteY1835" fmla="*/ 416173 h 977923"/>
                    <a:gd name="connsiteX1836" fmla="*/ 311041 w 1209257"/>
                    <a:gd name="connsiteY1836" fmla="*/ 416173 h 977923"/>
                    <a:gd name="connsiteX1837" fmla="*/ 317350 w 1209257"/>
                    <a:gd name="connsiteY1837" fmla="*/ 423396 h 977923"/>
                    <a:gd name="connsiteX1838" fmla="*/ 311041 w 1209257"/>
                    <a:gd name="connsiteY1838" fmla="*/ 430064 h 977923"/>
                    <a:gd name="connsiteX1839" fmla="*/ 304733 w 1209257"/>
                    <a:gd name="connsiteY1839" fmla="*/ 423396 h 977923"/>
                    <a:gd name="connsiteX1840" fmla="*/ 311041 w 1209257"/>
                    <a:gd name="connsiteY1840" fmla="*/ 416173 h 977923"/>
                    <a:gd name="connsiteX1841" fmla="*/ 292117 w 1209257"/>
                    <a:gd name="connsiteY1841" fmla="*/ 416173 h 977923"/>
                    <a:gd name="connsiteX1842" fmla="*/ 297940 w 1209257"/>
                    <a:gd name="connsiteY1842" fmla="*/ 423396 h 977923"/>
                    <a:gd name="connsiteX1843" fmla="*/ 292117 w 1209257"/>
                    <a:gd name="connsiteY1843" fmla="*/ 430064 h 977923"/>
                    <a:gd name="connsiteX1844" fmla="*/ 285809 w 1209257"/>
                    <a:gd name="connsiteY1844" fmla="*/ 423396 h 977923"/>
                    <a:gd name="connsiteX1845" fmla="*/ 292117 w 1209257"/>
                    <a:gd name="connsiteY1845" fmla="*/ 416173 h 977923"/>
                    <a:gd name="connsiteX1846" fmla="*/ 272707 w 1209257"/>
                    <a:gd name="connsiteY1846" fmla="*/ 416173 h 977923"/>
                    <a:gd name="connsiteX1847" fmla="*/ 279015 w 1209257"/>
                    <a:gd name="connsiteY1847" fmla="*/ 423396 h 977923"/>
                    <a:gd name="connsiteX1848" fmla="*/ 272707 w 1209257"/>
                    <a:gd name="connsiteY1848" fmla="*/ 430064 h 977923"/>
                    <a:gd name="connsiteX1849" fmla="*/ 266399 w 1209257"/>
                    <a:gd name="connsiteY1849" fmla="*/ 423396 h 977923"/>
                    <a:gd name="connsiteX1850" fmla="*/ 272707 w 1209257"/>
                    <a:gd name="connsiteY1850" fmla="*/ 416173 h 977923"/>
                    <a:gd name="connsiteX1851" fmla="*/ 253783 w 1209257"/>
                    <a:gd name="connsiteY1851" fmla="*/ 416173 h 977923"/>
                    <a:gd name="connsiteX1852" fmla="*/ 259606 w 1209257"/>
                    <a:gd name="connsiteY1852" fmla="*/ 423396 h 977923"/>
                    <a:gd name="connsiteX1853" fmla="*/ 253783 w 1209257"/>
                    <a:gd name="connsiteY1853" fmla="*/ 430064 h 977923"/>
                    <a:gd name="connsiteX1854" fmla="*/ 247475 w 1209257"/>
                    <a:gd name="connsiteY1854" fmla="*/ 423396 h 977923"/>
                    <a:gd name="connsiteX1855" fmla="*/ 253783 w 1209257"/>
                    <a:gd name="connsiteY1855" fmla="*/ 416173 h 977923"/>
                    <a:gd name="connsiteX1856" fmla="*/ 234373 w 1209257"/>
                    <a:gd name="connsiteY1856" fmla="*/ 416173 h 977923"/>
                    <a:gd name="connsiteX1857" fmla="*/ 240681 w 1209257"/>
                    <a:gd name="connsiteY1857" fmla="*/ 423396 h 977923"/>
                    <a:gd name="connsiteX1858" fmla="*/ 234373 w 1209257"/>
                    <a:gd name="connsiteY1858" fmla="*/ 430064 h 977923"/>
                    <a:gd name="connsiteX1859" fmla="*/ 228550 w 1209257"/>
                    <a:gd name="connsiteY1859" fmla="*/ 423396 h 977923"/>
                    <a:gd name="connsiteX1860" fmla="*/ 234373 w 1209257"/>
                    <a:gd name="connsiteY1860" fmla="*/ 416173 h 977923"/>
                    <a:gd name="connsiteX1861" fmla="*/ 923419 w 1209257"/>
                    <a:gd name="connsiteY1861" fmla="*/ 398948 h 977923"/>
                    <a:gd name="connsiteX1862" fmla="*/ 925360 w 1209257"/>
                    <a:gd name="connsiteY1862" fmla="*/ 401171 h 977923"/>
                    <a:gd name="connsiteX1863" fmla="*/ 923419 w 1209257"/>
                    <a:gd name="connsiteY1863" fmla="*/ 403393 h 977923"/>
                    <a:gd name="connsiteX1864" fmla="*/ 920993 w 1209257"/>
                    <a:gd name="connsiteY1864" fmla="*/ 401171 h 977923"/>
                    <a:gd name="connsiteX1865" fmla="*/ 923419 w 1209257"/>
                    <a:gd name="connsiteY1865" fmla="*/ 398948 h 977923"/>
                    <a:gd name="connsiteX1866" fmla="*/ 1209257 w 1209257"/>
                    <a:gd name="connsiteY1866" fmla="*/ 395498 h 977923"/>
                    <a:gd name="connsiteX1867" fmla="*/ 1208189 w 1209257"/>
                    <a:gd name="connsiteY1867" fmla="*/ 406093 h 977923"/>
                    <a:gd name="connsiteX1868" fmla="*/ 1203890 w 1209257"/>
                    <a:gd name="connsiteY1868" fmla="*/ 401171 h 977923"/>
                    <a:gd name="connsiteX1869" fmla="*/ 1191273 w 1209257"/>
                    <a:gd name="connsiteY1869" fmla="*/ 394503 h 977923"/>
                    <a:gd name="connsiteX1870" fmla="*/ 1197096 w 1209257"/>
                    <a:gd name="connsiteY1870" fmla="*/ 401171 h 977923"/>
                    <a:gd name="connsiteX1871" fmla="*/ 1191273 w 1209257"/>
                    <a:gd name="connsiteY1871" fmla="*/ 408394 h 977923"/>
                    <a:gd name="connsiteX1872" fmla="*/ 1184965 w 1209257"/>
                    <a:gd name="connsiteY1872" fmla="*/ 401171 h 977923"/>
                    <a:gd name="connsiteX1873" fmla="*/ 1191273 w 1209257"/>
                    <a:gd name="connsiteY1873" fmla="*/ 394503 h 977923"/>
                    <a:gd name="connsiteX1874" fmla="*/ 1171864 w 1209257"/>
                    <a:gd name="connsiteY1874" fmla="*/ 394503 h 977923"/>
                    <a:gd name="connsiteX1875" fmla="*/ 1178172 w 1209257"/>
                    <a:gd name="connsiteY1875" fmla="*/ 401171 h 977923"/>
                    <a:gd name="connsiteX1876" fmla="*/ 1171864 w 1209257"/>
                    <a:gd name="connsiteY1876" fmla="*/ 408394 h 977923"/>
                    <a:gd name="connsiteX1877" fmla="*/ 1165556 w 1209257"/>
                    <a:gd name="connsiteY1877" fmla="*/ 401171 h 977923"/>
                    <a:gd name="connsiteX1878" fmla="*/ 1171864 w 1209257"/>
                    <a:gd name="connsiteY1878" fmla="*/ 394503 h 977923"/>
                    <a:gd name="connsiteX1879" fmla="*/ 1152939 w 1209257"/>
                    <a:gd name="connsiteY1879" fmla="*/ 394503 h 977923"/>
                    <a:gd name="connsiteX1880" fmla="*/ 1158762 w 1209257"/>
                    <a:gd name="connsiteY1880" fmla="*/ 401171 h 977923"/>
                    <a:gd name="connsiteX1881" fmla="*/ 1152939 w 1209257"/>
                    <a:gd name="connsiteY1881" fmla="*/ 408394 h 977923"/>
                    <a:gd name="connsiteX1882" fmla="*/ 1146631 w 1209257"/>
                    <a:gd name="connsiteY1882" fmla="*/ 401171 h 977923"/>
                    <a:gd name="connsiteX1883" fmla="*/ 1152939 w 1209257"/>
                    <a:gd name="connsiteY1883" fmla="*/ 394503 h 977923"/>
                    <a:gd name="connsiteX1884" fmla="*/ 1133529 w 1209257"/>
                    <a:gd name="connsiteY1884" fmla="*/ 394503 h 977923"/>
                    <a:gd name="connsiteX1885" fmla="*/ 1139838 w 1209257"/>
                    <a:gd name="connsiteY1885" fmla="*/ 401171 h 977923"/>
                    <a:gd name="connsiteX1886" fmla="*/ 1133529 w 1209257"/>
                    <a:gd name="connsiteY1886" fmla="*/ 408394 h 977923"/>
                    <a:gd name="connsiteX1887" fmla="*/ 1127221 w 1209257"/>
                    <a:gd name="connsiteY1887" fmla="*/ 401171 h 977923"/>
                    <a:gd name="connsiteX1888" fmla="*/ 1133529 w 1209257"/>
                    <a:gd name="connsiteY1888" fmla="*/ 394503 h 977923"/>
                    <a:gd name="connsiteX1889" fmla="*/ 1114605 w 1209257"/>
                    <a:gd name="connsiteY1889" fmla="*/ 394503 h 977923"/>
                    <a:gd name="connsiteX1890" fmla="*/ 1120913 w 1209257"/>
                    <a:gd name="connsiteY1890" fmla="*/ 401171 h 977923"/>
                    <a:gd name="connsiteX1891" fmla="*/ 1114605 w 1209257"/>
                    <a:gd name="connsiteY1891" fmla="*/ 408394 h 977923"/>
                    <a:gd name="connsiteX1892" fmla="*/ 1108297 w 1209257"/>
                    <a:gd name="connsiteY1892" fmla="*/ 401171 h 977923"/>
                    <a:gd name="connsiteX1893" fmla="*/ 1114605 w 1209257"/>
                    <a:gd name="connsiteY1893" fmla="*/ 394503 h 977923"/>
                    <a:gd name="connsiteX1894" fmla="*/ 1095195 w 1209257"/>
                    <a:gd name="connsiteY1894" fmla="*/ 394503 h 977923"/>
                    <a:gd name="connsiteX1895" fmla="*/ 1101503 w 1209257"/>
                    <a:gd name="connsiteY1895" fmla="*/ 401171 h 977923"/>
                    <a:gd name="connsiteX1896" fmla="*/ 1095195 w 1209257"/>
                    <a:gd name="connsiteY1896" fmla="*/ 408394 h 977923"/>
                    <a:gd name="connsiteX1897" fmla="*/ 1089372 w 1209257"/>
                    <a:gd name="connsiteY1897" fmla="*/ 401171 h 977923"/>
                    <a:gd name="connsiteX1898" fmla="*/ 1095195 w 1209257"/>
                    <a:gd name="connsiteY1898" fmla="*/ 394503 h 977923"/>
                    <a:gd name="connsiteX1899" fmla="*/ 1057346 w 1209257"/>
                    <a:gd name="connsiteY1899" fmla="*/ 394503 h 977923"/>
                    <a:gd name="connsiteX1900" fmla="*/ 1063169 w 1209257"/>
                    <a:gd name="connsiteY1900" fmla="*/ 401171 h 977923"/>
                    <a:gd name="connsiteX1901" fmla="*/ 1057346 w 1209257"/>
                    <a:gd name="connsiteY1901" fmla="*/ 408394 h 977923"/>
                    <a:gd name="connsiteX1902" fmla="*/ 1051038 w 1209257"/>
                    <a:gd name="connsiteY1902" fmla="*/ 401171 h 977923"/>
                    <a:gd name="connsiteX1903" fmla="*/ 1057346 w 1209257"/>
                    <a:gd name="connsiteY1903" fmla="*/ 394503 h 977923"/>
                    <a:gd name="connsiteX1904" fmla="*/ 1037936 w 1209257"/>
                    <a:gd name="connsiteY1904" fmla="*/ 394503 h 977923"/>
                    <a:gd name="connsiteX1905" fmla="*/ 1044245 w 1209257"/>
                    <a:gd name="connsiteY1905" fmla="*/ 401171 h 977923"/>
                    <a:gd name="connsiteX1906" fmla="*/ 1037936 w 1209257"/>
                    <a:gd name="connsiteY1906" fmla="*/ 408394 h 977923"/>
                    <a:gd name="connsiteX1907" fmla="*/ 1031628 w 1209257"/>
                    <a:gd name="connsiteY1907" fmla="*/ 401171 h 977923"/>
                    <a:gd name="connsiteX1908" fmla="*/ 1037936 w 1209257"/>
                    <a:gd name="connsiteY1908" fmla="*/ 394503 h 977923"/>
                    <a:gd name="connsiteX1909" fmla="*/ 1019012 w 1209257"/>
                    <a:gd name="connsiteY1909" fmla="*/ 394503 h 977923"/>
                    <a:gd name="connsiteX1910" fmla="*/ 1024835 w 1209257"/>
                    <a:gd name="connsiteY1910" fmla="*/ 401171 h 977923"/>
                    <a:gd name="connsiteX1911" fmla="*/ 1019012 w 1209257"/>
                    <a:gd name="connsiteY1911" fmla="*/ 408394 h 977923"/>
                    <a:gd name="connsiteX1912" fmla="*/ 1012704 w 1209257"/>
                    <a:gd name="connsiteY1912" fmla="*/ 401171 h 977923"/>
                    <a:gd name="connsiteX1913" fmla="*/ 1019012 w 1209257"/>
                    <a:gd name="connsiteY1913" fmla="*/ 394503 h 977923"/>
                    <a:gd name="connsiteX1914" fmla="*/ 999602 w 1209257"/>
                    <a:gd name="connsiteY1914" fmla="*/ 394503 h 977923"/>
                    <a:gd name="connsiteX1915" fmla="*/ 1005910 w 1209257"/>
                    <a:gd name="connsiteY1915" fmla="*/ 401171 h 977923"/>
                    <a:gd name="connsiteX1916" fmla="*/ 999602 w 1209257"/>
                    <a:gd name="connsiteY1916" fmla="*/ 408394 h 977923"/>
                    <a:gd name="connsiteX1917" fmla="*/ 993779 w 1209257"/>
                    <a:gd name="connsiteY1917" fmla="*/ 401171 h 977923"/>
                    <a:gd name="connsiteX1918" fmla="*/ 999602 w 1209257"/>
                    <a:gd name="connsiteY1918" fmla="*/ 394503 h 977923"/>
                    <a:gd name="connsiteX1919" fmla="*/ 980678 w 1209257"/>
                    <a:gd name="connsiteY1919" fmla="*/ 394503 h 977923"/>
                    <a:gd name="connsiteX1920" fmla="*/ 986986 w 1209257"/>
                    <a:gd name="connsiteY1920" fmla="*/ 401171 h 977923"/>
                    <a:gd name="connsiteX1921" fmla="*/ 980678 w 1209257"/>
                    <a:gd name="connsiteY1921" fmla="*/ 408394 h 977923"/>
                    <a:gd name="connsiteX1922" fmla="*/ 974370 w 1209257"/>
                    <a:gd name="connsiteY1922" fmla="*/ 401171 h 977923"/>
                    <a:gd name="connsiteX1923" fmla="*/ 980678 w 1209257"/>
                    <a:gd name="connsiteY1923" fmla="*/ 394503 h 977923"/>
                    <a:gd name="connsiteX1924" fmla="*/ 961268 w 1209257"/>
                    <a:gd name="connsiteY1924" fmla="*/ 394503 h 977923"/>
                    <a:gd name="connsiteX1925" fmla="*/ 967576 w 1209257"/>
                    <a:gd name="connsiteY1925" fmla="*/ 401171 h 977923"/>
                    <a:gd name="connsiteX1926" fmla="*/ 961268 w 1209257"/>
                    <a:gd name="connsiteY1926" fmla="*/ 408394 h 977923"/>
                    <a:gd name="connsiteX1927" fmla="*/ 955445 w 1209257"/>
                    <a:gd name="connsiteY1927" fmla="*/ 401171 h 977923"/>
                    <a:gd name="connsiteX1928" fmla="*/ 961268 w 1209257"/>
                    <a:gd name="connsiteY1928" fmla="*/ 394503 h 977923"/>
                    <a:gd name="connsiteX1929" fmla="*/ 942343 w 1209257"/>
                    <a:gd name="connsiteY1929" fmla="*/ 394503 h 977923"/>
                    <a:gd name="connsiteX1930" fmla="*/ 948652 w 1209257"/>
                    <a:gd name="connsiteY1930" fmla="*/ 401171 h 977923"/>
                    <a:gd name="connsiteX1931" fmla="*/ 942343 w 1209257"/>
                    <a:gd name="connsiteY1931" fmla="*/ 408394 h 977923"/>
                    <a:gd name="connsiteX1932" fmla="*/ 936035 w 1209257"/>
                    <a:gd name="connsiteY1932" fmla="*/ 401171 h 977923"/>
                    <a:gd name="connsiteX1933" fmla="*/ 942343 w 1209257"/>
                    <a:gd name="connsiteY1933" fmla="*/ 394503 h 977923"/>
                    <a:gd name="connsiteX1934" fmla="*/ 808416 w 1209257"/>
                    <a:gd name="connsiteY1934" fmla="*/ 394503 h 977923"/>
                    <a:gd name="connsiteX1935" fmla="*/ 814724 w 1209257"/>
                    <a:gd name="connsiteY1935" fmla="*/ 401171 h 977923"/>
                    <a:gd name="connsiteX1936" fmla="*/ 808416 w 1209257"/>
                    <a:gd name="connsiteY1936" fmla="*/ 408394 h 977923"/>
                    <a:gd name="connsiteX1937" fmla="*/ 802108 w 1209257"/>
                    <a:gd name="connsiteY1937" fmla="*/ 401171 h 977923"/>
                    <a:gd name="connsiteX1938" fmla="*/ 808416 w 1209257"/>
                    <a:gd name="connsiteY1938" fmla="*/ 394503 h 977923"/>
                    <a:gd name="connsiteX1939" fmla="*/ 789492 w 1209257"/>
                    <a:gd name="connsiteY1939" fmla="*/ 394503 h 977923"/>
                    <a:gd name="connsiteX1940" fmla="*/ 795315 w 1209257"/>
                    <a:gd name="connsiteY1940" fmla="*/ 401171 h 977923"/>
                    <a:gd name="connsiteX1941" fmla="*/ 789492 w 1209257"/>
                    <a:gd name="connsiteY1941" fmla="*/ 408394 h 977923"/>
                    <a:gd name="connsiteX1942" fmla="*/ 783184 w 1209257"/>
                    <a:gd name="connsiteY1942" fmla="*/ 401171 h 977923"/>
                    <a:gd name="connsiteX1943" fmla="*/ 789492 w 1209257"/>
                    <a:gd name="connsiteY1943" fmla="*/ 394503 h 977923"/>
                    <a:gd name="connsiteX1944" fmla="*/ 426044 w 1209257"/>
                    <a:gd name="connsiteY1944" fmla="*/ 394503 h 977923"/>
                    <a:gd name="connsiteX1945" fmla="*/ 431867 w 1209257"/>
                    <a:gd name="connsiteY1945" fmla="*/ 401171 h 977923"/>
                    <a:gd name="connsiteX1946" fmla="*/ 426044 w 1209257"/>
                    <a:gd name="connsiteY1946" fmla="*/ 408394 h 977923"/>
                    <a:gd name="connsiteX1947" fmla="*/ 419736 w 1209257"/>
                    <a:gd name="connsiteY1947" fmla="*/ 401171 h 977923"/>
                    <a:gd name="connsiteX1948" fmla="*/ 426044 w 1209257"/>
                    <a:gd name="connsiteY1948" fmla="*/ 394503 h 977923"/>
                    <a:gd name="connsiteX1949" fmla="*/ 406634 w 1209257"/>
                    <a:gd name="connsiteY1949" fmla="*/ 394503 h 977923"/>
                    <a:gd name="connsiteX1950" fmla="*/ 412943 w 1209257"/>
                    <a:gd name="connsiteY1950" fmla="*/ 401171 h 977923"/>
                    <a:gd name="connsiteX1951" fmla="*/ 406634 w 1209257"/>
                    <a:gd name="connsiteY1951" fmla="*/ 408394 h 977923"/>
                    <a:gd name="connsiteX1952" fmla="*/ 400326 w 1209257"/>
                    <a:gd name="connsiteY1952" fmla="*/ 401171 h 977923"/>
                    <a:gd name="connsiteX1953" fmla="*/ 406634 w 1209257"/>
                    <a:gd name="connsiteY1953" fmla="*/ 394503 h 977923"/>
                    <a:gd name="connsiteX1954" fmla="*/ 387710 w 1209257"/>
                    <a:gd name="connsiteY1954" fmla="*/ 394503 h 977923"/>
                    <a:gd name="connsiteX1955" fmla="*/ 393533 w 1209257"/>
                    <a:gd name="connsiteY1955" fmla="*/ 401171 h 977923"/>
                    <a:gd name="connsiteX1956" fmla="*/ 387710 w 1209257"/>
                    <a:gd name="connsiteY1956" fmla="*/ 408394 h 977923"/>
                    <a:gd name="connsiteX1957" fmla="*/ 381402 w 1209257"/>
                    <a:gd name="connsiteY1957" fmla="*/ 401171 h 977923"/>
                    <a:gd name="connsiteX1958" fmla="*/ 387710 w 1209257"/>
                    <a:gd name="connsiteY1958" fmla="*/ 394503 h 977923"/>
                    <a:gd name="connsiteX1959" fmla="*/ 368300 w 1209257"/>
                    <a:gd name="connsiteY1959" fmla="*/ 394503 h 977923"/>
                    <a:gd name="connsiteX1960" fmla="*/ 374608 w 1209257"/>
                    <a:gd name="connsiteY1960" fmla="*/ 401171 h 977923"/>
                    <a:gd name="connsiteX1961" fmla="*/ 368300 w 1209257"/>
                    <a:gd name="connsiteY1961" fmla="*/ 408394 h 977923"/>
                    <a:gd name="connsiteX1962" fmla="*/ 362477 w 1209257"/>
                    <a:gd name="connsiteY1962" fmla="*/ 401171 h 977923"/>
                    <a:gd name="connsiteX1963" fmla="*/ 368300 w 1209257"/>
                    <a:gd name="connsiteY1963" fmla="*/ 394503 h 977923"/>
                    <a:gd name="connsiteX1964" fmla="*/ 349376 w 1209257"/>
                    <a:gd name="connsiteY1964" fmla="*/ 394503 h 977923"/>
                    <a:gd name="connsiteX1965" fmla="*/ 355684 w 1209257"/>
                    <a:gd name="connsiteY1965" fmla="*/ 401171 h 977923"/>
                    <a:gd name="connsiteX1966" fmla="*/ 349376 w 1209257"/>
                    <a:gd name="connsiteY1966" fmla="*/ 408394 h 977923"/>
                    <a:gd name="connsiteX1967" fmla="*/ 343068 w 1209257"/>
                    <a:gd name="connsiteY1967" fmla="*/ 401171 h 977923"/>
                    <a:gd name="connsiteX1968" fmla="*/ 349376 w 1209257"/>
                    <a:gd name="connsiteY1968" fmla="*/ 394503 h 977923"/>
                    <a:gd name="connsiteX1969" fmla="*/ 329966 w 1209257"/>
                    <a:gd name="connsiteY1969" fmla="*/ 394503 h 977923"/>
                    <a:gd name="connsiteX1970" fmla="*/ 336274 w 1209257"/>
                    <a:gd name="connsiteY1970" fmla="*/ 401171 h 977923"/>
                    <a:gd name="connsiteX1971" fmla="*/ 329966 w 1209257"/>
                    <a:gd name="connsiteY1971" fmla="*/ 408394 h 977923"/>
                    <a:gd name="connsiteX1972" fmla="*/ 324143 w 1209257"/>
                    <a:gd name="connsiteY1972" fmla="*/ 401171 h 977923"/>
                    <a:gd name="connsiteX1973" fmla="*/ 329966 w 1209257"/>
                    <a:gd name="connsiteY1973" fmla="*/ 394503 h 977923"/>
                    <a:gd name="connsiteX1974" fmla="*/ 311041 w 1209257"/>
                    <a:gd name="connsiteY1974" fmla="*/ 394503 h 977923"/>
                    <a:gd name="connsiteX1975" fmla="*/ 317350 w 1209257"/>
                    <a:gd name="connsiteY1975" fmla="*/ 401171 h 977923"/>
                    <a:gd name="connsiteX1976" fmla="*/ 311041 w 1209257"/>
                    <a:gd name="connsiteY1976" fmla="*/ 408394 h 977923"/>
                    <a:gd name="connsiteX1977" fmla="*/ 304733 w 1209257"/>
                    <a:gd name="connsiteY1977" fmla="*/ 401171 h 977923"/>
                    <a:gd name="connsiteX1978" fmla="*/ 311041 w 1209257"/>
                    <a:gd name="connsiteY1978" fmla="*/ 394503 h 977923"/>
                    <a:gd name="connsiteX1979" fmla="*/ 292117 w 1209257"/>
                    <a:gd name="connsiteY1979" fmla="*/ 394503 h 977923"/>
                    <a:gd name="connsiteX1980" fmla="*/ 297940 w 1209257"/>
                    <a:gd name="connsiteY1980" fmla="*/ 401171 h 977923"/>
                    <a:gd name="connsiteX1981" fmla="*/ 292117 w 1209257"/>
                    <a:gd name="connsiteY1981" fmla="*/ 408394 h 977923"/>
                    <a:gd name="connsiteX1982" fmla="*/ 285809 w 1209257"/>
                    <a:gd name="connsiteY1982" fmla="*/ 401171 h 977923"/>
                    <a:gd name="connsiteX1983" fmla="*/ 292117 w 1209257"/>
                    <a:gd name="connsiteY1983" fmla="*/ 394503 h 977923"/>
                    <a:gd name="connsiteX1984" fmla="*/ 272707 w 1209257"/>
                    <a:gd name="connsiteY1984" fmla="*/ 394503 h 977923"/>
                    <a:gd name="connsiteX1985" fmla="*/ 279015 w 1209257"/>
                    <a:gd name="connsiteY1985" fmla="*/ 401171 h 977923"/>
                    <a:gd name="connsiteX1986" fmla="*/ 272707 w 1209257"/>
                    <a:gd name="connsiteY1986" fmla="*/ 408394 h 977923"/>
                    <a:gd name="connsiteX1987" fmla="*/ 266399 w 1209257"/>
                    <a:gd name="connsiteY1987" fmla="*/ 401171 h 977923"/>
                    <a:gd name="connsiteX1988" fmla="*/ 272707 w 1209257"/>
                    <a:gd name="connsiteY1988" fmla="*/ 394503 h 977923"/>
                    <a:gd name="connsiteX1989" fmla="*/ 253783 w 1209257"/>
                    <a:gd name="connsiteY1989" fmla="*/ 394503 h 977923"/>
                    <a:gd name="connsiteX1990" fmla="*/ 259606 w 1209257"/>
                    <a:gd name="connsiteY1990" fmla="*/ 401171 h 977923"/>
                    <a:gd name="connsiteX1991" fmla="*/ 253783 w 1209257"/>
                    <a:gd name="connsiteY1991" fmla="*/ 408394 h 977923"/>
                    <a:gd name="connsiteX1992" fmla="*/ 247475 w 1209257"/>
                    <a:gd name="connsiteY1992" fmla="*/ 401171 h 977923"/>
                    <a:gd name="connsiteX1993" fmla="*/ 253783 w 1209257"/>
                    <a:gd name="connsiteY1993" fmla="*/ 394503 h 977923"/>
                    <a:gd name="connsiteX1994" fmla="*/ 234373 w 1209257"/>
                    <a:gd name="connsiteY1994" fmla="*/ 394503 h 977923"/>
                    <a:gd name="connsiteX1995" fmla="*/ 240681 w 1209257"/>
                    <a:gd name="connsiteY1995" fmla="*/ 401171 h 977923"/>
                    <a:gd name="connsiteX1996" fmla="*/ 234373 w 1209257"/>
                    <a:gd name="connsiteY1996" fmla="*/ 408394 h 977923"/>
                    <a:gd name="connsiteX1997" fmla="*/ 228550 w 1209257"/>
                    <a:gd name="connsiteY1997" fmla="*/ 401171 h 977923"/>
                    <a:gd name="connsiteX1998" fmla="*/ 234373 w 1209257"/>
                    <a:gd name="connsiteY1998" fmla="*/ 394503 h 977923"/>
                    <a:gd name="connsiteX1999" fmla="*/ 885085 w 1209257"/>
                    <a:gd name="connsiteY1999" fmla="*/ 375611 h 977923"/>
                    <a:gd name="connsiteX2000" fmla="*/ 887996 w 1209257"/>
                    <a:gd name="connsiteY2000" fmla="*/ 379501 h 977923"/>
                    <a:gd name="connsiteX2001" fmla="*/ 885085 w 1209257"/>
                    <a:gd name="connsiteY2001" fmla="*/ 382835 h 977923"/>
                    <a:gd name="connsiteX2002" fmla="*/ 881688 w 1209257"/>
                    <a:gd name="connsiteY2002" fmla="*/ 379501 h 977923"/>
                    <a:gd name="connsiteX2003" fmla="*/ 885085 w 1209257"/>
                    <a:gd name="connsiteY2003" fmla="*/ 375611 h 977923"/>
                    <a:gd name="connsiteX2004" fmla="*/ 1207545 w 1209257"/>
                    <a:gd name="connsiteY2004" fmla="*/ 375316 h 977923"/>
                    <a:gd name="connsiteX2005" fmla="*/ 1208499 w 1209257"/>
                    <a:gd name="connsiteY2005" fmla="*/ 384779 h 977923"/>
                    <a:gd name="connsiteX2006" fmla="*/ 1203890 w 1209257"/>
                    <a:gd name="connsiteY2006" fmla="*/ 379501 h 977923"/>
                    <a:gd name="connsiteX2007" fmla="*/ 1191273 w 1209257"/>
                    <a:gd name="connsiteY2007" fmla="*/ 372278 h 977923"/>
                    <a:gd name="connsiteX2008" fmla="*/ 1197096 w 1209257"/>
                    <a:gd name="connsiteY2008" fmla="*/ 379501 h 977923"/>
                    <a:gd name="connsiteX2009" fmla="*/ 1191273 w 1209257"/>
                    <a:gd name="connsiteY2009" fmla="*/ 386724 h 977923"/>
                    <a:gd name="connsiteX2010" fmla="*/ 1184965 w 1209257"/>
                    <a:gd name="connsiteY2010" fmla="*/ 379501 h 977923"/>
                    <a:gd name="connsiteX2011" fmla="*/ 1191273 w 1209257"/>
                    <a:gd name="connsiteY2011" fmla="*/ 372278 h 977923"/>
                    <a:gd name="connsiteX2012" fmla="*/ 1171864 w 1209257"/>
                    <a:gd name="connsiteY2012" fmla="*/ 372278 h 977923"/>
                    <a:gd name="connsiteX2013" fmla="*/ 1178172 w 1209257"/>
                    <a:gd name="connsiteY2013" fmla="*/ 379501 h 977923"/>
                    <a:gd name="connsiteX2014" fmla="*/ 1171864 w 1209257"/>
                    <a:gd name="connsiteY2014" fmla="*/ 386724 h 977923"/>
                    <a:gd name="connsiteX2015" fmla="*/ 1165556 w 1209257"/>
                    <a:gd name="connsiteY2015" fmla="*/ 379501 h 977923"/>
                    <a:gd name="connsiteX2016" fmla="*/ 1171864 w 1209257"/>
                    <a:gd name="connsiteY2016" fmla="*/ 372278 h 977923"/>
                    <a:gd name="connsiteX2017" fmla="*/ 1152939 w 1209257"/>
                    <a:gd name="connsiteY2017" fmla="*/ 372278 h 977923"/>
                    <a:gd name="connsiteX2018" fmla="*/ 1158762 w 1209257"/>
                    <a:gd name="connsiteY2018" fmla="*/ 379501 h 977923"/>
                    <a:gd name="connsiteX2019" fmla="*/ 1152939 w 1209257"/>
                    <a:gd name="connsiteY2019" fmla="*/ 386724 h 977923"/>
                    <a:gd name="connsiteX2020" fmla="*/ 1146631 w 1209257"/>
                    <a:gd name="connsiteY2020" fmla="*/ 379501 h 977923"/>
                    <a:gd name="connsiteX2021" fmla="*/ 1152939 w 1209257"/>
                    <a:gd name="connsiteY2021" fmla="*/ 372278 h 977923"/>
                    <a:gd name="connsiteX2022" fmla="*/ 1133529 w 1209257"/>
                    <a:gd name="connsiteY2022" fmla="*/ 372278 h 977923"/>
                    <a:gd name="connsiteX2023" fmla="*/ 1139838 w 1209257"/>
                    <a:gd name="connsiteY2023" fmla="*/ 379501 h 977923"/>
                    <a:gd name="connsiteX2024" fmla="*/ 1133529 w 1209257"/>
                    <a:gd name="connsiteY2024" fmla="*/ 386724 h 977923"/>
                    <a:gd name="connsiteX2025" fmla="*/ 1127221 w 1209257"/>
                    <a:gd name="connsiteY2025" fmla="*/ 379501 h 977923"/>
                    <a:gd name="connsiteX2026" fmla="*/ 1133529 w 1209257"/>
                    <a:gd name="connsiteY2026" fmla="*/ 372278 h 977923"/>
                    <a:gd name="connsiteX2027" fmla="*/ 1114605 w 1209257"/>
                    <a:gd name="connsiteY2027" fmla="*/ 372278 h 977923"/>
                    <a:gd name="connsiteX2028" fmla="*/ 1120913 w 1209257"/>
                    <a:gd name="connsiteY2028" fmla="*/ 379501 h 977923"/>
                    <a:gd name="connsiteX2029" fmla="*/ 1114605 w 1209257"/>
                    <a:gd name="connsiteY2029" fmla="*/ 386724 h 977923"/>
                    <a:gd name="connsiteX2030" fmla="*/ 1108297 w 1209257"/>
                    <a:gd name="connsiteY2030" fmla="*/ 379501 h 977923"/>
                    <a:gd name="connsiteX2031" fmla="*/ 1114605 w 1209257"/>
                    <a:gd name="connsiteY2031" fmla="*/ 372278 h 977923"/>
                    <a:gd name="connsiteX2032" fmla="*/ 1095195 w 1209257"/>
                    <a:gd name="connsiteY2032" fmla="*/ 372278 h 977923"/>
                    <a:gd name="connsiteX2033" fmla="*/ 1101503 w 1209257"/>
                    <a:gd name="connsiteY2033" fmla="*/ 379501 h 977923"/>
                    <a:gd name="connsiteX2034" fmla="*/ 1095195 w 1209257"/>
                    <a:gd name="connsiteY2034" fmla="*/ 386724 h 977923"/>
                    <a:gd name="connsiteX2035" fmla="*/ 1089372 w 1209257"/>
                    <a:gd name="connsiteY2035" fmla="*/ 379501 h 977923"/>
                    <a:gd name="connsiteX2036" fmla="*/ 1095195 w 1209257"/>
                    <a:gd name="connsiteY2036" fmla="*/ 372278 h 977923"/>
                    <a:gd name="connsiteX2037" fmla="*/ 1057346 w 1209257"/>
                    <a:gd name="connsiteY2037" fmla="*/ 372278 h 977923"/>
                    <a:gd name="connsiteX2038" fmla="*/ 1063169 w 1209257"/>
                    <a:gd name="connsiteY2038" fmla="*/ 379501 h 977923"/>
                    <a:gd name="connsiteX2039" fmla="*/ 1057346 w 1209257"/>
                    <a:gd name="connsiteY2039" fmla="*/ 386724 h 977923"/>
                    <a:gd name="connsiteX2040" fmla="*/ 1051038 w 1209257"/>
                    <a:gd name="connsiteY2040" fmla="*/ 379501 h 977923"/>
                    <a:gd name="connsiteX2041" fmla="*/ 1057346 w 1209257"/>
                    <a:gd name="connsiteY2041" fmla="*/ 372278 h 977923"/>
                    <a:gd name="connsiteX2042" fmla="*/ 1037936 w 1209257"/>
                    <a:gd name="connsiteY2042" fmla="*/ 372278 h 977923"/>
                    <a:gd name="connsiteX2043" fmla="*/ 1044245 w 1209257"/>
                    <a:gd name="connsiteY2043" fmla="*/ 379501 h 977923"/>
                    <a:gd name="connsiteX2044" fmla="*/ 1037936 w 1209257"/>
                    <a:gd name="connsiteY2044" fmla="*/ 386724 h 977923"/>
                    <a:gd name="connsiteX2045" fmla="*/ 1031628 w 1209257"/>
                    <a:gd name="connsiteY2045" fmla="*/ 379501 h 977923"/>
                    <a:gd name="connsiteX2046" fmla="*/ 1037936 w 1209257"/>
                    <a:gd name="connsiteY2046" fmla="*/ 372278 h 977923"/>
                    <a:gd name="connsiteX2047" fmla="*/ 999602 w 1209257"/>
                    <a:gd name="connsiteY2047" fmla="*/ 372278 h 977923"/>
                    <a:gd name="connsiteX2048" fmla="*/ 1005910 w 1209257"/>
                    <a:gd name="connsiteY2048" fmla="*/ 379501 h 977923"/>
                    <a:gd name="connsiteX2049" fmla="*/ 999602 w 1209257"/>
                    <a:gd name="connsiteY2049" fmla="*/ 386724 h 977923"/>
                    <a:gd name="connsiteX2050" fmla="*/ 993779 w 1209257"/>
                    <a:gd name="connsiteY2050" fmla="*/ 379501 h 977923"/>
                    <a:gd name="connsiteX2051" fmla="*/ 999602 w 1209257"/>
                    <a:gd name="connsiteY2051" fmla="*/ 372278 h 977923"/>
                    <a:gd name="connsiteX2052" fmla="*/ 980678 w 1209257"/>
                    <a:gd name="connsiteY2052" fmla="*/ 372278 h 977923"/>
                    <a:gd name="connsiteX2053" fmla="*/ 986986 w 1209257"/>
                    <a:gd name="connsiteY2053" fmla="*/ 379501 h 977923"/>
                    <a:gd name="connsiteX2054" fmla="*/ 980678 w 1209257"/>
                    <a:gd name="connsiteY2054" fmla="*/ 386724 h 977923"/>
                    <a:gd name="connsiteX2055" fmla="*/ 974370 w 1209257"/>
                    <a:gd name="connsiteY2055" fmla="*/ 379501 h 977923"/>
                    <a:gd name="connsiteX2056" fmla="*/ 980678 w 1209257"/>
                    <a:gd name="connsiteY2056" fmla="*/ 372278 h 977923"/>
                    <a:gd name="connsiteX2057" fmla="*/ 961268 w 1209257"/>
                    <a:gd name="connsiteY2057" fmla="*/ 372278 h 977923"/>
                    <a:gd name="connsiteX2058" fmla="*/ 967576 w 1209257"/>
                    <a:gd name="connsiteY2058" fmla="*/ 379501 h 977923"/>
                    <a:gd name="connsiteX2059" fmla="*/ 961268 w 1209257"/>
                    <a:gd name="connsiteY2059" fmla="*/ 386724 h 977923"/>
                    <a:gd name="connsiteX2060" fmla="*/ 955445 w 1209257"/>
                    <a:gd name="connsiteY2060" fmla="*/ 379501 h 977923"/>
                    <a:gd name="connsiteX2061" fmla="*/ 961268 w 1209257"/>
                    <a:gd name="connsiteY2061" fmla="*/ 372278 h 977923"/>
                    <a:gd name="connsiteX2062" fmla="*/ 942343 w 1209257"/>
                    <a:gd name="connsiteY2062" fmla="*/ 372278 h 977923"/>
                    <a:gd name="connsiteX2063" fmla="*/ 948652 w 1209257"/>
                    <a:gd name="connsiteY2063" fmla="*/ 379501 h 977923"/>
                    <a:gd name="connsiteX2064" fmla="*/ 942343 w 1209257"/>
                    <a:gd name="connsiteY2064" fmla="*/ 386724 h 977923"/>
                    <a:gd name="connsiteX2065" fmla="*/ 936035 w 1209257"/>
                    <a:gd name="connsiteY2065" fmla="*/ 379501 h 977923"/>
                    <a:gd name="connsiteX2066" fmla="*/ 942343 w 1209257"/>
                    <a:gd name="connsiteY2066" fmla="*/ 372278 h 977923"/>
                    <a:gd name="connsiteX2067" fmla="*/ 923419 w 1209257"/>
                    <a:gd name="connsiteY2067" fmla="*/ 372278 h 977923"/>
                    <a:gd name="connsiteX2068" fmla="*/ 929242 w 1209257"/>
                    <a:gd name="connsiteY2068" fmla="*/ 379501 h 977923"/>
                    <a:gd name="connsiteX2069" fmla="*/ 923419 w 1209257"/>
                    <a:gd name="connsiteY2069" fmla="*/ 386724 h 977923"/>
                    <a:gd name="connsiteX2070" fmla="*/ 917111 w 1209257"/>
                    <a:gd name="connsiteY2070" fmla="*/ 379501 h 977923"/>
                    <a:gd name="connsiteX2071" fmla="*/ 923419 w 1209257"/>
                    <a:gd name="connsiteY2071" fmla="*/ 372278 h 977923"/>
                    <a:gd name="connsiteX2072" fmla="*/ 827341 w 1209257"/>
                    <a:gd name="connsiteY2072" fmla="*/ 372278 h 977923"/>
                    <a:gd name="connsiteX2073" fmla="*/ 833649 w 1209257"/>
                    <a:gd name="connsiteY2073" fmla="*/ 379501 h 977923"/>
                    <a:gd name="connsiteX2074" fmla="*/ 827341 w 1209257"/>
                    <a:gd name="connsiteY2074" fmla="*/ 386724 h 977923"/>
                    <a:gd name="connsiteX2075" fmla="*/ 821518 w 1209257"/>
                    <a:gd name="connsiteY2075" fmla="*/ 379501 h 977923"/>
                    <a:gd name="connsiteX2076" fmla="*/ 827341 w 1209257"/>
                    <a:gd name="connsiteY2076" fmla="*/ 372278 h 977923"/>
                    <a:gd name="connsiteX2077" fmla="*/ 808416 w 1209257"/>
                    <a:gd name="connsiteY2077" fmla="*/ 372278 h 977923"/>
                    <a:gd name="connsiteX2078" fmla="*/ 814724 w 1209257"/>
                    <a:gd name="connsiteY2078" fmla="*/ 379501 h 977923"/>
                    <a:gd name="connsiteX2079" fmla="*/ 808416 w 1209257"/>
                    <a:gd name="connsiteY2079" fmla="*/ 386724 h 977923"/>
                    <a:gd name="connsiteX2080" fmla="*/ 802108 w 1209257"/>
                    <a:gd name="connsiteY2080" fmla="*/ 379501 h 977923"/>
                    <a:gd name="connsiteX2081" fmla="*/ 808416 w 1209257"/>
                    <a:gd name="connsiteY2081" fmla="*/ 372278 h 977923"/>
                    <a:gd name="connsiteX2082" fmla="*/ 789492 w 1209257"/>
                    <a:gd name="connsiteY2082" fmla="*/ 372278 h 977923"/>
                    <a:gd name="connsiteX2083" fmla="*/ 795315 w 1209257"/>
                    <a:gd name="connsiteY2083" fmla="*/ 379501 h 977923"/>
                    <a:gd name="connsiteX2084" fmla="*/ 789492 w 1209257"/>
                    <a:gd name="connsiteY2084" fmla="*/ 386724 h 977923"/>
                    <a:gd name="connsiteX2085" fmla="*/ 783184 w 1209257"/>
                    <a:gd name="connsiteY2085" fmla="*/ 379501 h 977923"/>
                    <a:gd name="connsiteX2086" fmla="*/ 789492 w 1209257"/>
                    <a:gd name="connsiteY2086" fmla="*/ 372278 h 977923"/>
                    <a:gd name="connsiteX2087" fmla="*/ 463893 w 1209257"/>
                    <a:gd name="connsiteY2087" fmla="*/ 372278 h 977923"/>
                    <a:gd name="connsiteX2088" fmla="*/ 470201 w 1209257"/>
                    <a:gd name="connsiteY2088" fmla="*/ 379501 h 977923"/>
                    <a:gd name="connsiteX2089" fmla="*/ 463893 w 1209257"/>
                    <a:gd name="connsiteY2089" fmla="*/ 386724 h 977923"/>
                    <a:gd name="connsiteX2090" fmla="*/ 458070 w 1209257"/>
                    <a:gd name="connsiteY2090" fmla="*/ 379501 h 977923"/>
                    <a:gd name="connsiteX2091" fmla="*/ 463893 w 1209257"/>
                    <a:gd name="connsiteY2091" fmla="*/ 372278 h 977923"/>
                    <a:gd name="connsiteX2092" fmla="*/ 444969 w 1209257"/>
                    <a:gd name="connsiteY2092" fmla="*/ 372278 h 977923"/>
                    <a:gd name="connsiteX2093" fmla="*/ 451277 w 1209257"/>
                    <a:gd name="connsiteY2093" fmla="*/ 379501 h 977923"/>
                    <a:gd name="connsiteX2094" fmla="*/ 444969 w 1209257"/>
                    <a:gd name="connsiteY2094" fmla="*/ 386724 h 977923"/>
                    <a:gd name="connsiteX2095" fmla="*/ 438661 w 1209257"/>
                    <a:gd name="connsiteY2095" fmla="*/ 379501 h 977923"/>
                    <a:gd name="connsiteX2096" fmla="*/ 444969 w 1209257"/>
                    <a:gd name="connsiteY2096" fmla="*/ 372278 h 977923"/>
                    <a:gd name="connsiteX2097" fmla="*/ 426044 w 1209257"/>
                    <a:gd name="connsiteY2097" fmla="*/ 372278 h 977923"/>
                    <a:gd name="connsiteX2098" fmla="*/ 431867 w 1209257"/>
                    <a:gd name="connsiteY2098" fmla="*/ 379501 h 977923"/>
                    <a:gd name="connsiteX2099" fmla="*/ 426044 w 1209257"/>
                    <a:gd name="connsiteY2099" fmla="*/ 386724 h 977923"/>
                    <a:gd name="connsiteX2100" fmla="*/ 419736 w 1209257"/>
                    <a:gd name="connsiteY2100" fmla="*/ 379501 h 977923"/>
                    <a:gd name="connsiteX2101" fmla="*/ 426044 w 1209257"/>
                    <a:gd name="connsiteY2101" fmla="*/ 372278 h 977923"/>
                    <a:gd name="connsiteX2102" fmla="*/ 406634 w 1209257"/>
                    <a:gd name="connsiteY2102" fmla="*/ 372278 h 977923"/>
                    <a:gd name="connsiteX2103" fmla="*/ 412943 w 1209257"/>
                    <a:gd name="connsiteY2103" fmla="*/ 379501 h 977923"/>
                    <a:gd name="connsiteX2104" fmla="*/ 406634 w 1209257"/>
                    <a:gd name="connsiteY2104" fmla="*/ 386724 h 977923"/>
                    <a:gd name="connsiteX2105" fmla="*/ 400326 w 1209257"/>
                    <a:gd name="connsiteY2105" fmla="*/ 379501 h 977923"/>
                    <a:gd name="connsiteX2106" fmla="*/ 406634 w 1209257"/>
                    <a:gd name="connsiteY2106" fmla="*/ 372278 h 977923"/>
                    <a:gd name="connsiteX2107" fmla="*/ 387710 w 1209257"/>
                    <a:gd name="connsiteY2107" fmla="*/ 372278 h 977923"/>
                    <a:gd name="connsiteX2108" fmla="*/ 393533 w 1209257"/>
                    <a:gd name="connsiteY2108" fmla="*/ 379501 h 977923"/>
                    <a:gd name="connsiteX2109" fmla="*/ 387710 w 1209257"/>
                    <a:gd name="connsiteY2109" fmla="*/ 386724 h 977923"/>
                    <a:gd name="connsiteX2110" fmla="*/ 381402 w 1209257"/>
                    <a:gd name="connsiteY2110" fmla="*/ 379501 h 977923"/>
                    <a:gd name="connsiteX2111" fmla="*/ 387710 w 1209257"/>
                    <a:gd name="connsiteY2111" fmla="*/ 372278 h 977923"/>
                    <a:gd name="connsiteX2112" fmla="*/ 368300 w 1209257"/>
                    <a:gd name="connsiteY2112" fmla="*/ 372278 h 977923"/>
                    <a:gd name="connsiteX2113" fmla="*/ 374608 w 1209257"/>
                    <a:gd name="connsiteY2113" fmla="*/ 379501 h 977923"/>
                    <a:gd name="connsiteX2114" fmla="*/ 368300 w 1209257"/>
                    <a:gd name="connsiteY2114" fmla="*/ 386724 h 977923"/>
                    <a:gd name="connsiteX2115" fmla="*/ 362477 w 1209257"/>
                    <a:gd name="connsiteY2115" fmla="*/ 379501 h 977923"/>
                    <a:gd name="connsiteX2116" fmla="*/ 368300 w 1209257"/>
                    <a:gd name="connsiteY2116" fmla="*/ 372278 h 977923"/>
                    <a:gd name="connsiteX2117" fmla="*/ 349376 w 1209257"/>
                    <a:gd name="connsiteY2117" fmla="*/ 372278 h 977923"/>
                    <a:gd name="connsiteX2118" fmla="*/ 355684 w 1209257"/>
                    <a:gd name="connsiteY2118" fmla="*/ 379501 h 977923"/>
                    <a:gd name="connsiteX2119" fmla="*/ 349376 w 1209257"/>
                    <a:gd name="connsiteY2119" fmla="*/ 386724 h 977923"/>
                    <a:gd name="connsiteX2120" fmla="*/ 343068 w 1209257"/>
                    <a:gd name="connsiteY2120" fmla="*/ 379501 h 977923"/>
                    <a:gd name="connsiteX2121" fmla="*/ 349376 w 1209257"/>
                    <a:gd name="connsiteY2121" fmla="*/ 372278 h 977923"/>
                    <a:gd name="connsiteX2122" fmla="*/ 329966 w 1209257"/>
                    <a:gd name="connsiteY2122" fmla="*/ 372278 h 977923"/>
                    <a:gd name="connsiteX2123" fmla="*/ 336274 w 1209257"/>
                    <a:gd name="connsiteY2123" fmla="*/ 379501 h 977923"/>
                    <a:gd name="connsiteX2124" fmla="*/ 329966 w 1209257"/>
                    <a:gd name="connsiteY2124" fmla="*/ 386724 h 977923"/>
                    <a:gd name="connsiteX2125" fmla="*/ 324143 w 1209257"/>
                    <a:gd name="connsiteY2125" fmla="*/ 379501 h 977923"/>
                    <a:gd name="connsiteX2126" fmla="*/ 329966 w 1209257"/>
                    <a:gd name="connsiteY2126" fmla="*/ 372278 h 977923"/>
                    <a:gd name="connsiteX2127" fmla="*/ 311041 w 1209257"/>
                    <a:gd name="connsiteY2127" fmla="*/ 372278 h 977923"/>
                    <a:gd name="connsiteX2128" fmla="*/ 317350 w 1209257"/>
                    <a:gd name="connsiteY2128" fmla="*/ 379501 h 977923"/>
                    <a:gd name="connsiteX2129" fmla="*/ 311041 w 1209257"/>
                    <a:gd name="connsiteY2129" fmla="*/ 386724 h 977923"/>
                    <a:gd name="connsiteX2130" fmla="*/ 304733 w 1209257"/>
                    <a:gd name="connsiteY2130" fmla="*/ 379501 h 977923"/>
                    <a:gd name="connsiteX2131" fmla="*/ 311041 w 1209257"/>
                    <a:gd name="connsiteY2131" fmla="*/ 372278 h 977923"/>
                    <a:gd name="connsiteX2132" fmla="*/ 292117 w 1209257"/>
                    <a:gd name="connsiteY2132" fmla="*/ 372278 h 977923"/>
                    <a:gd name="connsiteX2133" fmla="*/ 297940 w 1209257"/>
                    <a:gd name="connsiteY2133" fmla="*/ 379501 h 977923"/>
                    <a:gd name="connsiteX2134" fmla="*/ 292117 w 1209257"/>
                    <a:gd name="connsiteY2134" fmla="*/ 386724 h 977923"/>
                    <a:gd name="connsiteX2135" fmla="*/ 285809 w 1209257"/>
                    <a:gd name="connsiteY2135" fmla="*/ 379501 h 977923"/>
                    <a:gd name="connsiteX2136" fmla="*/ 292117 w 1209257"/>
                    <a:gd name="connsiteY2136" fmla="*/ 372278 h 977923"/>
                    <a:gd name="connsiteX2137" fmla="*/ 272707 w 1209257"/>
                    <a:gd name="connsiteY2137" fmla="*/ 372278 h 977923"/>
                    <a:gd name="connsiteX2138" fmla="*/ 279015 w 1209257"/>
                    <a:gd name="connsiteY2138" fmla="*/ 379501 h 977923"/>
                    <a:gd name="connsiteX2139" fmla="*/ 272707 w 1209257"/>
                    <a:gd name="connsiteY2139" fmla="*/ 386724 h 977923"/>
                    <a:gd name="connsiteX2140" fmla="*/ 266399 w 1209257"/>
                    <a:gd name="connsiteY2140" fmla="*/ 379501 h 977923"/>
                    <a:gd name="connsiteX2141" fmla="*/ 272707 w 1209257"/>
                    <a:gd name="connsiteY2141" fmla="*/ 372278 h 977923"/>
                    <a:gd name="connsiteX2142" fmla="*/ 253783 w 1209257"/>
                    <a:gd name="connsiteY2142" fmla="*/ 372278 h 977923"/>
                    <a:gd name="connsiteX2143" fmla="*/ 259606 w 1209257"/>
                    <a:gd name="connsiteY2143" fmla="*/ 379501 h 977923"/>
                    <a:gd name="connsiteX2144" fmla="*/ 253783 w 1209257"/>
                    <a:gd name="connsiteY2144" fmla="*/ 386724 h 977923"/>
                    <a:gd name="connsiteX2145" fmla="*/ 247475 w 1209257"/>
                    <a:gd name="connsiteY2145" fmla="*/ 379501 h 977923"/>
                    <a:gd name="connsiteX2146" fmla="*/ 253783 w 1209257"/>
                    <a:gd name="connsiteY2146" fmla="*/ 372278 h 977923"/>
                    <a:gd name="connsiteX2147" fmla="*/ 234373 w 1209257"/>
                    <a:gd name="connsiteY2147" fmla="*/ 372278 h 977923"/>
                    <a:gd name="connsiteX2148" fmla="*/ 240681 w 1209257"/>
                    <a:gd name="connsiteY2148" fmla="*/ 379501 h 977923"/>
                    <a:gd name="connsiteX2149" fmla="*/ 234373 w 1209257"/>
                    <a:gd name="connsiteY2149" fmla="*/ 386724 h 977923"/>
                    <a:gd name="connsiteX2150" fmla="*/ 228550 w 1209257"/>
                    <a:gd name="connsiteY2150" fmla="*/ 379501 h 977923"/>
                    <a:gd name="connsiteX2151" fmla="*/ 234373 w 1209257"/>
                    <a:gd name="connsiteY2151" fmla="*/ 372278 h 977923"/>
                    <a:gd name="connsiteX2152" fmla="*/ 215448 w 1209257"/>
                    <a:gd name="connsiteY2152" fmla="*/ 372278 h 977923"/>
                    <a:gd name="connsiteX2153" fmla="*/ 221757 w 1209257"/>
                    <a:gd name="connsiteY2153" fmla="*/ 379501 h 977923"/>
                    <a:gd name="connsiteX2154" fmla="*/ 215448 w 1209257"/>
                    <a:gd name="connsiteY2154" fmla="*/ 386724 h 977923"/>
                    <a:gd name="connsiteX2155" fmla="*/ 209140 w 1209257"/>
                    <a:gd name="connsiteY2155" fmla="*/ 379501 h 977923"/>
                    <a:gd name="connsiteX2156" fmla="*/ 215448 w 1209257"/>
                    <a:gd name="connsiteY2156" fmla="*/ 372278 h 977923"/>
                    <a:gd name="connsiteX2157" fmla="*/ 1205550 w 1209257"/>
                    <a:gd name="connsiteY2157" fmla="*/ 355521 h 977923"/>
                    <a:gd name="connsiteX2158" fmla="*/ 1205966 w 1209257"/>
                    <a:gd name="connsiteY2158" fmla="*/ 359653 h 977923"/>
                    <a:gd name="connsiteX2159" fmla="*/ 1203890 w 1209257"/>
                    <a:gd name="connsiteY2159" fmla="*/ 357275 h 977923"/>
                    <a:gd name="connsiteX2160" fmla="*/ 1191273 w 1209257"/>
                    <a:gd name="connsiteY2160" fmla="*/ 350608 h 977923"/>
                    <a:gd name="connsiteX2161" fmla="*/ 1197096 w 1209257"/>
                    <a:gd name="connsiteY2161" fmla="*/ 357275 h 977923"/>
                    <a:gd name="connsiteX2162" fmla="*/ 1191273 w 1209257"/>
                    <a:gd name="connsiteY2162" fmla="*/ 364499 h 977923"/>
                    <a:gd name="connsiteX2163" fmla="*/ 1184965 w 1209257"/>
                    <a:gd name="connsiteY2163" fmla="*/ 357275 h 977923"/>
                    <a:gd name="connsiteX2164" fmla="*/ 1191273 w 1209257"/>
                    <a:gd name="connsiteY2164" fmla="*/ 350608 h 977923"/>
                    <a:gd name="connsiteX2165" fmla="*/ 1171864 w 1209257"/>
                    <a:gd name="connsiteY2165" fmla="*/ 350608 h 977923"/>
                    <a:gd name="connsiteX2166" fmla="*/ 1178172 w 1209257"/>
                    <a:gd name="connsiteY2166" fmla="*/ 357275 h 977923"/>
                    <a:gd name="connsiteX2167" fmla="*/ 1171864 w 1209257"/>
                    <a:gd name="connsiteY2167" fmla="*/ 364499 h 977923"/>
                    <a:gd name="connsiteX2168" fmla="*/ 1165556 w 1209257"/>
                    <a:gd name="connsiteY2168" fmla="*/ 357275 h 977923"/>
                    <a:gd name="connsiteX2169" fmla="*/ 1171864 w 1209257"/>
                    <a:gd name="connsiteY2169" fmla="*/ 350608 h 977923"/>
                    <a:gd name="connsiteX2170" fmla="*/ 1152939 w 1209257"/>
                    <a:gd name="connsiteY2170" fmla="*/ 350608 h 977923"/>
                    <a:gd name="connsiteX2171" fmla="*/ 1158762 w 1209257"/>
                    <a:gd name="connsiteY2171" fmla="*/ 357275 h 977923"/>
                    <a:gd name="connsiteX2172" fmla="*/ 1152939 w 1209257"/>
                    <a:gd name="connsiteY2172" fmla="*/ 364499 h 977923"/>
                    <a:gd name="connsiteX2173" fmla="*/ 1146631 w 1209257"/>
                    <a:gd name="connsiteY2173" fmla="*/ 357275 h 977923"/>
                    <a:gd name="connsiteX2174" fmla="*/ 1152939 w 1209257"/>
                    <a:gd name="connsiteY2174" fmla="*/ 350608 h 977923"/>
                    <a:gd name="connsiteX2175" fmla="*/ 1133529 w 1209257"/>
                    <a:gd name="connsiteY2175" fmla="*/ 350608 h 977923"/>
                    <a:gd name="connsiteX2176" fmla="*/ 1139838 w 1209257"/>
                    <a:gd name="connsiteY2176" fmla="*/ 357275 h 977923"/>
                    <a:gd name="connsiteX2177" fmla="*/ 1133529 w 1209257"/>
                    <a:gd name="connsiteY2177" fmla="*/ 364499 h 977923"/>
                    <a:gd name="connsiteX2178" fmla="*/ 1127221 w 1209257"/>
                    <a:gd name="connsiteY2178" fmla="*/ 357275 h 977923"/>
                    <a:gd name="connsiteX2179" fmla="*/ 1133529 w 1209257"/>
                    <a:gd name="connsiteY2179" fmla="*/ 350608 h 977923"/>
                    <a:gd name="connsiteX2180" fmla="*/ 1114605 w 1209257"/>
                    <a:gd name="connsiteY2180" fmla="*/ 350608 h 977923"/>
                    <a:gd name="connsiteX2181" fmla="*/ 1120913 w 1209257"/>
                    <a:gd name="connsiteY2181" fmla="*/ 357275 h 977923"/>
                    <a:gd name="connsiteX2182" fmla="*/ 1114605 w 1209257"/>
                    <a:gd name="connsiteY2182" fmla="*/ 364499 h 977923"/>
                    <a:gd name="connsiteX2183" fmla="*/ 1108297 w 1209257"/>
                    <a:gd name="connsiteY2183" fmla="*/ 357275 h 977923"/>
                    <a:gd name="connsiteX2184" fmla="*/ 1114605 w 1209257"/>
                    <a:gd name="connsiteY2184" fmla="*/ 350608 h 977923"/>
                    <a:gd name="connsiteX2185" fmla="*/ 1095195 w 1209257"/>
                    <a:gd name="connsiteY2185" fmla="*/ 350608 h 977923"/>
                    <a:gd name="connsiteX2186" fmla="*/ 1101503 w 1209257"/>
                    <a:gd name="connsiteY2186" fmla="*/ 357275 h 977923"/>
                    <a:gd name="connsiteX2187" fmla="*/ 1095195 w 1209257"/>
                    <a:gd name="connsiteY2187" fmla="*/ 364499 h 977923"/>
                    <a:gd name="connsiteX2188" fmla="*/ 1089372 w 1209257"/>
                    <a:gd name="connsiteY2188" fmla="*/ 357275 h 977923"/>
                    <a:gd name="connsiteX2189" fmla="*/ 1095195 w 1209257"/>
                    <a:gd name="connsiteY2189" fmla="*/ 350608 h 977923"/>
                    <a:gd name="connsiteX2190" fmla="*/ 1076271 w 1209257"/>
                    <a:gd name="connsiteY2190" fmla="*/ 350608 h 977923"/>
                    <a:gd name="connsiteX2191" fmla="*/ 1082579 w 1209257"/>
                    <a:gd name="connsiteY2191" fmla="*/ 357275 h 977923"/>
                    <a:gd name="connsiteX2192" fmla="*/ 1076271 w 1209257"/>
                    <a:gd name="connsiteY2192" fmla="*/ 364499 h 977923"/>
                    <a:gd name="connsiteX2193" fmla="*/ 1069963 w 1209257"/>
                    <a:gd name="connsiteY2193" fmla="*/ 357275 h 977923"/>
                    <a:gd name="connsiteX2194" fmla="*/ 1076271 w 1209257"/>
                    <a:gd name="connsiteY2194" fmla="*/ 350608 h 977923"/>
                    <a:gd name="connsiteX2195" fmla="*/ 1037936 w 1209257"/>
                    <a:gd name="connsiteY2195" fmla="*/ 350608 h 977923"/>
                    <a:gd name="connsiteX2196" fmla="*/ 1044245 w 1209257"/>
                    <a:gd name="connsiteY2196" fmla="*/ 357275 h 977923"/>
                    <a:gd name="connsiteX2197" fmla="*/ 1037936 w 1209257"/>
                    <a:gd name="connsiteY2197" fmla="*/ 364499 h 977923"/>
                    <a:gd name="connsiteX2198" fmla="*/ 1031628 w 1209257"/>
                    <a:gd name="connsiteY2198" fmla="*/ 357275 h 977923"/>
                    <a:gd name="connsiteX2199" fmla="*/ 1037936 w 1209257"/>
                    <a:gd name="connsiteY2199" fmla="*/ 350608 h 977923"/>
                    <a:gd name="connsiteX2200" fmla="*/ 1019012 w 1209257"/>
                    <a:gd name="connsiteY2200" fmla="*/ 350608 h 977923"/>
                    <a:gd name="connsiteX2201" fmla="*/ 1024835 w 1209257"/>
                    <a:gd name="connsiteY2201" fmla="*/ 357275 h 977923"/>
                    <a:gd name="connsiteX2202" fmla="*/ 1019012 w 1209257"/>
                    <a:gd name="connsiteY2202" fmla="*/ 364499 h 977923"/>
                    <a:gd name="connsiteX2203" fmla="*/ 1012704 w 1209257"/>
                    <a:gd name="connsiteY2203" fmla="*/ 357275 h 977923"/>
                    <a:gd name="connsiteX2204" fmla="*/ 1019012 w 1209257"/>
                    <a:gd name="connsiteY2204" fmla="*/ 350608 h 977923"/>
                    <a:gd name="connsiteX2205" fmla="*/ 961268 w 1209257"/>
                    <a:gd name="connsiteY2205" fmla="*/ 350608 h 977923"/>
                    <a:gd name="connsiteX2206" fmla="*/ 967576 w 1209257"/>
                    <a:gd name="connsiteY2206" fmla="*/ 357275 h 977923"/>
                    <a:gd name="connsiteX2207" fmla="*/ 961268 w 1209257"/>
                    <a:gd name="connsiteY2207" fmla="*/ 364499 h 977923"/>
                    <a:gd name="connsiteX2208" fmla="*/ 955445 w 1209257"/>
                    <a:gd name="connsiteY2208" fmla="*/ 357275 h 977923"/>
                    <a:gd name="connsiteX2209" fmla="*/ 961268 w 1209257"/>
                    <a:gd name="connsiteY2209" fmla="*/ 350608 h 977923"/>
                    <a:gd name="connsiteX2210" fmla="*/ 942343 w 1209257"/>
                    <a:gd name="connsiteY2210" fmla="*/ 350608 h 977923"/>
                    <a:gd name="connsiteX2211" fmla="*/ 948652 w 1209257"/>
                    <a:gd name="connsiteY2211" fmla="*/ 357275 h 977923"/>
                    <a:gd name="connsiteX2212" fmla="*/ 942343 w 1209257"/>
                    <a:gd name="connsiteY2212" fmla="*/ 364499 h 977923"/>
                    <a:gd name="connsiteX2213" fmla="*/ 936035 w 1209257"/>
                    <a:gd name="connsiteY2213" fmla="*/ 357275 h 977923"/>
                    <a:gd name="connsiteX2214" fmla="*/ 942343 w 1209257"/>
                    <a:gd name="connsiteY2214" fmla="*/ 350608 h 977923"/>
                    <a:gd name="connsiteX2215" fmla="*/ 923419 w 1209257"/>
                    <a:gd name="connsiteY2215" fmla="*/ 350608 h 977923"/>
                    <a:gd name="connsiteX2216" fmla="*/ 929242 w 1209257"/>
                    <a:gd name="connsiteY2216" fmla="*/ 357275 h 977923"/>
                    <a:gd name="connsiteX2217" fmla="*/ 923419 w 1209257"/>
                    <a:gd name="connsiteY2217" fmla="*/ 364499 h 977923"/>
                    <a:gd name="connsiteX2218" fmla="*/ 917111 w 1209257"/>
                    <a:gd name="connsiteY2218" fmla="*/ 357275 h 977923"/>
                    <a:gd name="connsiteX2219" fmla="*/ 923419 w 1209257"/>
                    <a:gd name="connsiteY2219" fmla="*/ 350608 h 977923"/>
                    <a:gd name="connsiteX2220" fmla="*/ 904009 w 1209257"/>
                    <a:gd name="connsiteY2220" fmla="*/ 350608 h 977923"/>
                    <a:gd name="connsiteX2221" fmla="*/ 910317 w 1209257"/>
                    <a:gd name="connsiteY2221" fmla="*/ 357275 h 977923"/>
                    <a:gd name="connsiteX2222" fmla="*/ 904009 w 1209257"/>
                    <a:gd name="connsiteY2222" fmla="*/ 364499 h 977923"/>
                    <a:gd name="connsiteX2223" fmla="*/ 897701 w 1209257"/>
                    <a:gd name="connsiteY2223" fmla="*/ 357275 h 977923"/>
                    <a:gd name="connsiteX2224" fmla="*/ 904009 w 1209257"/>
                    <a:gd name="connsiteY2224" fmla="*/ 350608 h 977923"/>
                    <a:gd name="connsiteX2225" fmla="*/ 865675 w 1209257"/>
                    <a:gd name="connsiteY2225" fmla="*/ 350608 h 977923"/>
                    <a:gd name="connsiteX2226" fmla="*/ 871983 w 1209257"/>
                    <a:gd name="connsiteY2226" fmla="*/ 357275 h 977923"/>
                    <a:gd name="connsiteX2227" fmla="*/ 865675 w 1209257"/>
                    <a:gd name="connsiteY2227" fmla="*/ 364499 h 977923"/>
                    <a:gd name="connsiteX2228" fmla="*/ 859852 w 1209257"/>
                    <a:gd name="connsiteY2228" fmla="*/ 357275 h 977923"/>
                    <a:gd name="connsiteX2229" fmla="*/ 865675 w 1209257"/>
                    <a:gd name="connsiteY2229" fmla="*/ 350608 h 977923"/>
                    <a:gd name="connsiteX2230" fmla="*/ 846750 w 1209257"/>
                    <a:gd name="connsiteY2230" fmla="*/ 350608 h 977923"/>
                    <a:gd name="connsiteX2231" fmla="*/ 853059 w 1209257"/>
                    <a:gd name="connsiteY2231" fmla="*/ 357275 h 977923"/>
                    <a:gd name="connsiteX2232" fmla="*/ 846750 w 1209257"/>
                    <a:gd name="connsiteY2232" fmla="*/ 364499 h 977923"/>
                    <a:gd name="connsiteX2233" fmla="*/ 840442 w 1209257"/>
                    <a:gd name="connsiteY2233" fmla="*/ 357275 h 977923"/>
                    <a:gd name="connsiteX2234" fmla="*/ 846750 w 1209257"/>
                    <a:gd name="connsiteY2234" fmla="*/ 350608 h 977923"/>
                    <a:gd name="connsiteX2235" fmla="*/ 827341 w 1209257"/>
                    <a:gd name="connsiteY2235" fmla="*/ 350608 h 977923"/>
                    <a:gd name="connsiteX2236" fmla="*/ 833649 w 1209257"/>
                    <a:gd name="connsiteY2236" fmla="*/ 357275 h 977923"/>
                    <a:gd name="connsiteX2237" fmla="*/ 827341 w 1209257"/>
                    <a:gd name="connsiteY2237" fmla="*/ 364499 h 977923"/>
                    <a:gd name="connsiteX2238" fmla="*/ 821518 w 1209257"/>
                    <a:gd name="connsiteY2238" fmla="*/ 357275 h 977923"/>
                    <a:gd name="connsiteX2239" fmla="*/ 827341 w 1209257"/>
                    <a:gd name="connsiteY2239" fmla="*/ 350608 h 977923"/>
                    <a:gd name="connsiteX2240" fmla="*/ 502227 w 1209257"/>
                    <a:gd name="connsiteY2240" fmla="*/ 350608 h 977923"/>
                    <a:gd name="connsiteX2241" fmla="*/ 508536 w 1209257"/>
                    <a:gd name="connsiteY2241" fmla="*/ 357275 h 977923"/>
                    <a:gd name="connsiteX2242" fmla="*/ 502227 w 1209257"/>
                    <a:gd name="connsiteY2242" fmla="*/ 364499 h 977923"/>
                    <a:gd name="connsiteX2243" fmla="*/ 495919 w 1209257"/>
                    <a:gd name="connsiteY2243" fmla="*/ 357275 h 977923"/>
                    <a:gd name="connsiteX2244" fmla="*/ 502227 w 1209257"/>
                    <a:gd name="connsiteY2244" fmla="*/ 350608 h 977923"/>
                    <a:gd name="connsiteX2245" fmla="*/ 483303 w 1209257"/>
                    <a:gd name="connsiteY2245" fmla="*/ 350608 h 977923"/>
                    <a:gd name="connsiteX2246" fmla="*/ 489611 w 1209257"/>
                    <a:gd name="connsiteY2246" fmla="*/ 357275 h 977923"/>
                    <a:gd name="connsiteX2247" fmla="*/ 483303 w 1209257"/>
                    <a:gd name="connsiteY2247" fmla="*/ 364499 h 977923"/>
                    <a:gd name="connsiteX2248" fmla="*/ 476995 w 1209257"/>
                    <a:gd name="connsiteY2248" fmla="*/ 357275 h 977923"/>
                    <a:gd name="connsiteX2249" fmla="*/ 483303 w 1209257"/>
                    <a:gd name="connsiteY2249" fmla="*/ 350608 h 977923"/>
                    <a:gd name="connsiteX2250" fmla="*/ 463893 w 1209257"/>
                    <a:gd name="connsiteY2250" fmla="*/ 350608 h 977923"/>
                    <a:gd name="connsiteX2251" fmla="*/ 470201 w 1209257"/>
                    <a:gd name="connsiteY2251" fmla="*/ 357275 h 977923"/>
                    <a:gd name="connsiteX2252" fmla="*/ 463893 w 1209257"/>
                    <a:gd name="connsiteY2252" fmla="*/ 364499 h 977923"/>
                    <a:gd name="connsiteX2253" fmla="*/ 458070 w 1209257"/>
                    <a:gd name="connsiteY2253" fmla="*/ 357275 h 977923"/>
                    <a:gd name="connsiteX2254" fmla="*/ 463893 w 1209257"/>
                    <a:gd name="connsiteY2254" fmla="*/ 350608 h 977923"/>
                    <a:gd name="connsiteX2255" fmla="*/ 444969 w 1209257"/>
                    <a:gd name="connsiteY2255" fmla="*/ 350608 h 977923"/>
                    <a:gd name="connsiteX2256" fmla="*/ 451277 w 1209257"/>
                    <a:gd name="connsiteY2256" fmla="*/ 357275 h 977923"/>
                    <a:gd name="connsiteX2257" fmla="*/ 444969 w 1209257"/>
                    <a:gd name="connsiteY2257" fmla="*/ 364499 h 977923"/>
                    <a:gd name="connsiteX2258" fmla="*/ 438661 w 1209257"/>
                    <a:gd name="connsiteY2258" fmla="*/ 357275 h 977923"/>
                    <a:gd name="connsiteX2259" fmla="*/ 444969 w 1209257"/>
                    <a:gd name="connsiteY2259" fmla="*/ 350608 h 977923"/>
                    <a:gd name="connsiteX2260" fmla="*/ 406634 w 1209257"/>
                    <a:gd name="connsiteY2260" fmla="*/ 350608 h 977923"/>
                    <a:gd name="connsiteX2261" fmla="*/ 412943 w 1209257"/>
                    <a:gd name="connsiteY2261" fmla="*/ 357275 h 977923"/>
                    <a:gd name="connsiteX2262" fmla="*/ 406634 w 1209257"/>
                    <a:gd name="connsiteY2262" fmla="*/ 364499 h 977923"/>
                    <a:gd name="connsiteX2263" fmla="*/ 400326 w 1209257"/>
                    <a:gd name="connsiteY2263" fmla="*/ 357275 h 977923"/>
                    <a:gd name="connsiteX2264" fmla="*/ 406634 w 1209257"/>
                    <a:gd name="connsiteY2264" fmla="*/ 350608 h 977923"/>
                    <a:gd name="connsiteX2265" fmla="*/ 387710 w 1209257"/>
                    <a:gd name="connsiteY2265" fmla="*/ 350608 h 977923"/>
                    <a:gd name="connsiteX2266" fmla="*/ 393533 w 1209257"/>
                    <a:gd name="connsiteY2266" fmla="*/ 357275 h 977923"/>
                    <a:gd name="connsiteX2267" fmla="*/ 387710 w 1209257"/>
                    <a:gd name="connsiteY2267" fmla="*/ 364499 h 977923"/>
                    <a:gd name="connsiteX2268" fmla="*/ 381402 w 1209257"/>
                    <a:gd name="connsiteY2268" fmla="*/ 357275 h 977923"/>
                    <a:gd name="connsiteX2269" fmla="*/ 387710 w 1209257"/>
                    <a:gd name="connsiteY2269" fmla="*/ 350608 h 977923"/>
                    <a:gd name="connsiteX2270" fmla="*/ 368300 w 1209257"/>
                    <a:gd name="connsiteY2270" fmla="*/ 350608 h 977923"/>
                    <a:gd name="connsiteX2271" fmla="*/ 374608 w 1209257"/>
                    <a:gd name="connsiteY2271" fmla="*/ 357275 h 977923"/>
                    <a:gd name="connsiteX2272" fmla="*/ 368300 w 1209257"/>
                    <a:gd name="connsiteY2272" fmla="*/ 364499 h 977923"/>
                    <a:gd name="connsiteX2273" fmla="*/ 362477 w 1209257"/>
                    <a:gd name="connsiteY2273" fmla="*/ 357275 h 977923"/>
                    <a:gd name="connsiteX2274" fmla="*/ 368300 w 1209257"/>
                    <a:gd name="connsiteY2274" fmla="*/ 350608 h 977923"/>
                    <a:gd name="connsiteX2275" fmla="*/ 349376 w 1209257"/>
                    <a:gd name="connsiteY2275" fmla="*/ 350608 h 977923"/>
                    <a:gd name="connsiteX2276" fmla="*/ 355684 w 1209257"/>
                    <a:gd name="connsiteY2276" fmla="*/ 357275 h 977923"/>
                    <a:gd name="connsiteX2277" fmla="*/ 349376 w 1209257"/>
                    <a:gd name="connsiteY2277" fmla="*/ 364499 h 977923"/>
                    <a:gd name="connsiteX2278" fmla="*/ 343068 w 1209257"/>
                    <a:gd name="connsiteY2278" fmla="*/ 357275 h 977923"/>
                    <a:gd name="connsiteX2279" fmla="*/ 349376 w 1209257"/>
                    <a:gd name="connsiteY2279" fmla="*/ 350608 h 977923"/>
                    <a:gd name="connsiteX2280" fmla="*/ 329966 w 1209257"/>
                    <a:gd name="connsiteY2280" fmla="*/ 350608 h 977923"/>
                    <a:gd name="connsiteX2281" fmla="*/ 336274 w 1209257"/>
                    <a:gd name="connsiteY2281" fmla="*/ 357275 h 977923"/>
                    <a:gd name="connsiteX2282" fmla="*/ 329966 w 1209257"/>
                    <a:gd name="connsiteY2282" fmla="*/ 364499 h 977923"/>
                    <a:gd name="connsiteX2283" fmla="*/ 324143 w 1209257"/>
                    <a:gd name="connsiteY2283" fmla="*/ 357275 h 977923"/>
                    <a:gd name="connsiteX2284" fmla="*/ 329966 w 1209257"/>
                    <a:gd name="connsiteY2284" fmla="*/ 350608 h 977923"/>
                    <a:gd name="connsiteX2285" fmla="*/ 311041 w 1209257"/>
                    <a:gd name="connsiteY2285" fmla="*/ 350608 h 977923"/>
                    <a:gd name="connsiteX2286" fmla="*/ 317350 w 1209257"/>
                    <a:gd name="connsiteY2286" fmla="*/ 357275 h 977923"/>
                    <a:gd name="connsiteX2287" fmla="*/ 311041 w 1209257"/>
                    <a:gd name="connsiteY2287" fmla="*/ 364499 h 977923"/>
                    <a:gd name="connsiteX2288" fmla="*/ 304733 w 1209257"/>
                    <a:gd name="connsiteY2288" fmla="*/ 357275 h 977923"/>
                    <a:gd name="connsiteX2289" fmla="*/ 311041 w 1209257"/>
                    <a:gd name="connsiteY2289" fmla="*/ 350608 h 977923"/>
                    <a:gd name="connsiteX2290" fmla="*/ 292117 w 1209257"/>
                    <a:gd name="connsiteY2290" fmla="*/ 350608 h 977923"/>
                    <a:gd name="connsiteX2291" fmla="*/ 297940 w 1209257"/>
                    <a:gd name="connsiteY2291" fmla="*/ 357275 h 977923"/>
                    <a:gd name="connsiteX2292" fmla="*/ 292117 w 1209257"/>
                    <a:gd name="connsiteY2292" fmla="*/ 364499 h 977923"/>
                    <a:gd name="connsiteX2293" fmla="*/ 285809 w 1209257"/>
                    <a:gd name="connsiteY2293" fmla="*/ 357275 h 977923"/>
                    <a:gd name="connsiteX2294" fmla="*/ 292117 w 1209257"/>
                    <a:gd name="connsiteY2294" fmla="*/ 350608 h 977923"/>
                    <a:gd name="connsiteX2295" fmla="*/ 272707 w 1209257"/>
                    <a:gd name="connsiteY2295" fmla="*/ 350608 h 977923"/>
                    <a:gd name="connsiteX2296" fmla="*/ 279015 w 1209257"/>
                    <a:gd name="connsiteY2296" fmla="*/ 357275 h 977923"/>
                    <a:gd name="connsiteX2297" fmla="*/ 272707 w 1209257"/>
                    <a:gd name="connsiteY2297" fmla="*/ 364499 h 977923"/>
                    <a:gd name="connsiteX2298" fmla="*/ 266399 w 1209257"/>
                    <a:gd name="connsiteY2298" fmla="*/ 357275 h 977923"/>
                    <a:gd name="connsiteX2299" fmla="*/ 272707 w 1209257"/>
                    <a:gd name="connsiteY2299" fmla="*/ 350608 h 977923"/>
                    <a:gd name="connsiteX2300" fmla="*/ 253783 w 1209257"/>
                    <a:gd name="connsiteY2300" fmla="*/ 350608 h 977923"/>
                    <a:gd name="connsiteX2301" fmla="*/ 259606 w 1209257"/>
                    <a:gd name="connsiteY2301" fmla="*/ 357275 h 977923"/>
                    <a:gd name="connsiteX2302" fmla="*/ 253783 w 1209257"/>
                    <a:gd name="connsiteY2302" fmla="*/ 364499 h 977923"/>
                    <a:gd name="connsiteX2303" fmla="*/ 247475 w 1209257"/>
                    <a:gd name="connsiteY2303" fmla="*/ 357275 h 977923"/>
                    <a:gd name="connsiteX2304" fmla="*/ 253783 w 1209257"/>
                    <a:gd name="connsiteY2304" fmla="*/ 350608 h 977923"/>
                    <a:gd name="connsiteX2305" fmla="*/ 234373 w 1209257"/>
                    <a:gd name="connsiteY2305" fmla="*/ 350608 h 977923"/>
                    <a:gd name="connsiteX2306" fmla="*/ 240681 w 1209257"/>
                    <a:gd name="connsiteY2306" fmla="*/ 357275 h 977923"/>
                    <a:gd name="connsiteX2307" fmla="*/ 234373 w 1209257"/>
                    <a:gd name="connsiteY2307" fmla="*/ 364499 h 977923"/>
                    <a:gd name="connsiteX2308" fmla="*/ 228550 w 1209257"/>
                    <a:gd name="connsiteY2308" fmla="*/ 357275 h 977923"/>
                    <a:gd name="connsiteX2309" fmla="*/ 234373 w 1209257"/>
                    <a:gd name="connsiteY2309" fmla="*/ 350608 h 977923"/>
                    <a:gd name="connsiteX2310" fmla="*/ 215448 w 1209257"/>
                    <a:gd name="connsiteY2310" fmla="*/ 350608 h 977923"/>
                    <a:gd name="connsiteX2311" fmla="*/ 221757 w 1209257"/>
                    <a:gd name="connsiteY2311" fmla="*/ 357275 h 977923"/>
                    <a:gd name="connsiteX2312" fmla="*/ 215448 w 1209257"/>
                    <a:gd name="connsiteY2312" fmla="*/ 364499 h 977923"/>
                    <a:gd name="connsiteX2313" fmla="*/ 209140 w 1209257"/>
                    <a:gd name="connsiteY2313" fmla="*/ 357275 h 977923"/>
                    <a:gd name="connsiteX2314" fmla="*/ 215448 w 1209257"/>
                    <a:gd name="connsiteY2314" fmla="*/ 350608 h 977923"/>
                    <a:gd name="connsiteX2315" fmla="*/ 559971 w 1209257"/>
                    <a:gd name="connsiteY2315" fmla="*/ 330605 h 977923"/>
                    <a:gd name="connsiteX2316" fmla="*/ 564339 w 1209257"/>
                    <a:gd name="connsiteY2316" fmla="*/ 335606 h 977923"/>
                    <a:gd name="connsiteX2317" fmla="*/ 559971 w 1209257"/>
                    <a:gd name="connsiteY2317" fmla="*/ 340606 h 977923"/>
                    <a:gd name="connsiteX2318" fmla="*/ 555119 w 1209257"/>
                    <a:gd name="connsiteY2318" fmla="*/ 335606 h 977923"/>
                    <a:gd name="connsiteX2319" fmla="*/ 559971 w 1209257"/>
                    <a:gd name="connsiteY2319" fmla="*/ 330605 h 977923"/>
                    <a:gd name="connsiteX2320" fmla="*/ 502227 w 1209257"/>
                    <a:gd name="connsiteY2320" fmla="*/ 330605 h 977923"/>
                    <a:gd name="connsiteX2321" fmla="*/ 507080 w 1209257"/>
                    <a:gd name="connsiteY2321" fmla="*/ 335606 h 977923"/>
                    <a:gd name="connsiteX2322" fmla="*/ 502227 w 1209257"/>
                    <a:gd name="connsiteY2322" fmla="*/ 340606 h 977923"/>
                    <a:gd name="connsiteX2323" fmla="*/ 497860 w 1209257"/>
                    <a:gd name="connsiteY2323" fmla="*/ 335606 h 977923"/>
                    <a:gd name="connsiteX2324" fmla="*/ 502227 w 1209257"/>
                    <a:gd name="connsiteY2324" fmla="*/ 330605 h 977923"/>
                    <a:gd name="connsiteX2325" fmla="*/ 1191273 w 1209257"/>
                    <a:gd name="connsiteY2325" fmla="*/ 328382 h 977923"/>
                    <a:gd name="connsiteX2326" fmla="*/ 1197096 w 1209257"/>
                    <a:gd name="connsiteY2326" fmla="*/ 335606 h 977923"/>
                    <a:gd name="connsiteX2327" fmla="*/ 1191273 w 1209257"/>
                    <a:gd name="connsiteY2327" fmla="*/ 342829 h 977923"/>
                    <a:gd name="connsiteX2328" fmla="*/ 1184965 w 1209257"/>
                    <a:gd name="connsiteY2328" fmla="*/ 335606 h 977923"/>
                    <a:gd name="connsiteX2329" fmla="*/ 1191273 w 1209257"/>
                    <a:gd name="connsiteY2329" fmla="*/ 328382 h 977923"/>
                    <a:gd name="connsiteX2330" fmla="*/ 1171864 w 1209257"/>
                    <a:gd name="connsiteY2330" fmla="*/ 328382 h 977923"/>
                    <a:gd name="connsiteX2331" fmla="*/ 1178172 w 1209257"/>
                    <a:gd name="connsiteY2331" fmla="*/ 335606 h 977923"/>
                    <a:gd name="connsiteX2332" fmla="*/ 1171864 w 1209257"/>
                    <a:gd name="connsiteY2332" fmla="*/ 342829 h 977923"/>
                    <a:gd name="connsiteX2333" fmla="*/ 1165556 w 1209257"/>
                    <a:gd name="connsiteY2333" fmla="*/ 335606 h 977923"/>
                    <a:gd name="connsiteX2334" fmla="*/ 1171864 w 1209257"/>
                    <a:gd name="connsiteY2334" fmla="*/ 328382 h 977923"/>
                    <a:gd name="connsiteX2335" fmla="*/ 1152939 w 1209257"/>
                    <a:gd name="connsiteY2335" fmla="*/ 328382 h 977923"/>
                    <a:gd name="connsiteX2336" fmla="*/ 1158762 w 1209257"/>
                    <a:gd name="connsiteY2336" fmla="*/ 335606 h 977923"/>
                    <a:gd name="connsiteX2337" fmla="*/ 1152939 w 1209257"/>
                    <a:gd name="connsiteY2337" fmla="*/ 342829 h 977923"/>
                    <a:gd name="connsiteX2338" fmla="*/ 1146631 w 1209257"/>
                    <a:gd name="connsiteY2338" fmla="*/ 335606 h 977923"/>
                    <a:gd name="connsiteX2339" fmla="*/ 1152939 w 1209257"/>
                    <a:gd name="connsiteY2339" fmla="*/ 328382 h 977923"/>
                    <a:gd name="connsiteX2340" fmla="*/ 1133529 w 1209257"/>
                    <a:gd name="connsiteY2340" fmla="*/ 328382 h 977923"/>
                    <a:gd name="connsiteX2341" fmla="*/ 1139838 w 1209257"/>
                    <a:gd name="connsiteY2341" fmla="*/ 335606 h 977923"/>
                    <a:gd name="connsiteX2342" fmla="*/ 1133529 w 1209257"/>
                    <a:gd name="connsiteY2342" fmla="*/ 342829 h 977923"/>
                    <a:gd name="connsiteX2343" fmla="*/ 1127221 w 1209257"/>
                    <a:gd name="connsiteY2343" fmla="*/ 335606 h 977923"/>
                    <a:gd name="connsiteX2344" fmla="*/ 1133529 w 1209257"/>
                    <a:gd name="connsiteY2344" fmla="*/ 328382 h 977923"/>
                    <a:gd name="connsiteX2345" fmla="*/ 1114605 w 1209257"/>
                    <a:gd name="connsiteY2345" fmla="*/ 328382 h 977923"/>
                    <a:gd name="connsiteX2346" fmla="*/ 1120913 w 1209257"/>
                    <a:gd name="connsiteY2346" fmla="*/ 335606 h 977923"/>
                    <a:gd name="connsiteX2347" fmla="*/ 1114605 w 1209257"/>
                    <a:gd name="connsiteY2347" fmla="*/ 342829 h 977923"/>
                    <a:gd name="connsiteX2348" fmla="*/ 1108297 w 1209257"/>
                    <a:gd name="connsiteY2348" fmla="*/ 335606 h 977923"/>
                    <a:gd name="connsiteX2349" fmla="*/ 1114605 w 1209257"/>
                    <a:gd name="connsiteY2349" fmla="*/ 328382 h 977923"/>
                    <a:gd name="connsiteX2350" fmla="*/ 1095195 w 1209257"/>
                    <a:gd name="connsiteY2350" fmla="*/ 328382 h 977923"/>
                    <a:gd name="connsiteX2351" fmla="*/ 1101503 w 1209257"/>
                    <a:gd name="connsiteY2351" fmla="*/ 335606 h 977923"/>
                    <a:gd name="connsiteX2352" fmla="*/ 1095195 w 1209257"/>
                    <a:gd name="connsiteY2352" fmla="*/ 342829 h 977923"/>
                    <a:gd name="connsiteX2353" fmla="*/ 1089372 w 1209257"/>
                    <a:gd name="connsiteY2353" fmla="*/ 335606 h 977923"/>
                    <a:gd name="connsiteX2354" fmla="*/ 1095195 w 1209257"/>
                    <a:gd name="connsiteY2354" fmla="*/ 328382 h 977923"/>
                    <a:gd name="connsiteX2355" fmla="*/ 1076271 w 1209257"/>
                    <a:gd name="connsiteY2355" fmla="*/ 328382 h 977923"/>
                    <a:gd name="connsiteX2356" fmla="*/ 1082579 w 1209257"/>
                    <a:gd name="connsiteY2356" fmla="*/ 335606 h 977923"/>
                    <a:gd name="connsiteX2357" fmla="*/ 1076271 w 1209257"/>
                    <a:gd name="connsiteY2357" fmla="*/ 342829 h 977923"/>
                    <a:gd name="connsiteX2358" fmla="*/ 1069963 w 1209257"/>
                    <a:gd name="connsiteY2358" fmla="*/ 335606 h 977923"/>
                    <a:gd name="connsiteX2359" fmla="*/ 1076271 w 1209257"/>
                    <a:gd name="connsiteY2359" fmla="*/ 328382 h 977923"/>
                    <a:gd name="connsiteX2360" fmla="*/ 1057346 w 1209257"/>
                    <a:gd name="connsiteY2360" fmla="*/ 328382 h 977923"/>
                    <a:gd name="connsiteX2361" fmla="*/ 1063169 w 1209257"/>
                    <a:gd name="connsiteY2361" fmla="*/ 335606 h 977923"/>
                    <a:gd name="connsiteX2362" fmla="*/ 1057346 w 1209257"/>
                    <a:gd name="connsiteY2362" fmla="*/ 342829 h 977923"/>
                    <a:gd name="connsiteX2363" fmla="*/ 1051038 w 1209257"/>
                    <a:gd name="connsiteY2363" fmla="*/ 335606 h 977923"/>
                    <a:gd name="connsiteX2364" fmla="*/ 1057346 w 1209257"/>
                    <a:gd name="connsiteY2364" fmla="*/ 328382 h 977923"/>
                    <a:gd name="connsiteX2365" fmla="*/ 1037936 w 1209257"/>
                    <a:gd name="connsiteY2365" fmla="*/ 328382 h 977923"/>
                    <a:gd name="connsiteX2366" fmla="*/ 1044245 w 1209257"/>
                    <a:gd name="connsiteY2366" fmla="*/ 335606 h 977923"/>
                    <a:gd name="connsiteX2367" fmla="*/ 1037936 w 1209257"/>
                    <a:gd name="connsiteY2367" fmla="*/ 342829 h 977923"/>
                    <a:gd name="connsiteX2368" fmla="*/ 1031628 w 1209257"/>
                    <a:gd name="connsiteY2368" fmla="*/ 335606 h 977923"/>
                    <a:gd name="connsiteX2369" fmla="*/ 1037936 w 1209257"/>
                    <a:gd name="connsiteY2369" fmla="*/ 328382 h 977923"/>
                    <a:gd name="connsiteX2370" fmla="*/ 1019012 w 1209257"/>
                    <a:gd name="connsiteY2370" fmla="*/ 328382 h 977923"/>
                    <a:gd name="connsiteX2371" fmla="*/ 1024835 w 1209257"/>
                    <a:gd name="connsiteY2371" fmla="*/ 335606 h 977923"/>
                    <a:gd name="connsiteX2372" fmla="*/ 1019012 w 1209257"/>
                    <a:gd name="connsiteY2372" fmla="*/ 342829 h 977923"/>
                    <a:gd name="connsiteX2373" fmla="*/ 1012704 w 1209257"/>
                    <a:gd name="connsiteY2373" fmla="*/ 335606 h 977923"/>
                    <a:gd name="connsiteX2374" fmla="*/ 1019012 w 1209257"/>
                    <a:gd name="connsiteY2374" fmla="*/ 328382 h 977923"/>
                    <a:gd name="connsiteX2375" fmla="*/ 999602 w 1209257"/>
                    <a:gd name="connsiteY2375" fmla="*/ 328382 h 977923"/>
                    <a:gd name="connsiteX2376" fmla="*/ 1005910 w 1209257"/>
                    <a:gd name="connsiteY2376" fmla="*/ 335606 h 977923"/>
                    <a:gd name="connsiteX2377" fmla="*/ 999602 w 1209257"/>
                    <a:gd name="connsiteY2377" fmla="*/ 342829 h 977923"/>
                    <a:gd name="connsiteX2378" fmla="*/ 993779 w 1209257"/>
                    <a:gd name="connsiteY2378" fmla="*/ 335606 h 977923"/>
                    <a:gd name="connsiteX2379" fmla="*/ 999602 w 1209257"/>
                    <a:gd name="connsiteY2379" fmla="*/ 328382 h 977923"/>
                    <a:gd name="connsiteX2380" fmla="*/ 980678 w 1209257"/>
                    <a:gd name="connsiteY2380" fmla="*/ 328382 h 977923"/>
                    <a:gd name="connsiteX2381" fmla="*/ 986986 w 1209257"/>
                    <a:gd name="connsiteY2381" fmla="*/ 335606 h 977923"/>
                    <a:gd name="connsiteX2382" fmla="*/ 980678 w 1209257"/>
                    <a:gd name="connsiteY2382" fmla="*/ 342829 h 977923"/>
                    <a:gd name="connsiteX2383" fmla="*/ 974370 w 1209257"/>
                    <a:gd name="connsiteY2383" fmla="*/ 335606 h 977923"/>
                    <a:gd name="connsiteX2384" fmla="*/ 980678 w 1209257"/>
                    <a:gd name="connsiteY2384" fmla="*/ 328382 h 977923"/>
                    <a:gd name="connsiteX2385" fmla="*/ 961268 w 1209257"/>
                    <a:gd name="connsiteY2385" fmla="*/ 328382 h 977923"/>
                    <a:gd name="connsiteX2386" fmla="*/ 967576 w 1209257"/>
                    <a:gd name="connsiteY2386" fmla="*/ 335606 h 977923"/>
                    <a:gd name="connsiteX2387" fmla="*/ 961268 w 1209257"/>
                    <a:gd name="connsiteY2387" fmla="*/ 342829 h 977923"/>
                    <a:gd name="connsiteX2388" fmla="*/ 955445 w 1209257"/>
                    <a:gd name="connsiteY2388" fmla="*/ 335606 h 977923"/>
                    <a:gd name="connsiteX2389" fmla="*/ 961268 w 1209257"/>
                    <a:gd name="connsiteY2389" fmla="*/ 328382 h 977923"/>
                    <a:gd name="connsiteX2390" fmla="*/ 942343 w 1209257"/>
                    <a:gd name="connsiteY2390" fmla="*/ 328382 h 977923"/>
                    <a:gd name="connsiteX2391" fmla="*/ 948652 w 1209257"/>
                    <a:gd name="connsiteY2391" fmla="*/ 335606 h 977923"/>
                    <a:gd name="connsiteX2392" fmla="*/ 942343 w 1209257"/>
                    <a:gd name="connsiteY2392" fmla="*/ 342829 h 977923"/>
                    <a:gd name="connsiteX2393" fmla="*/ 936035 w 1209257"/>
                    <a:gd name="connsiteY2393" fmla="*/ 335606 h 977923"/>
                    <a:gd name="connsiteX2394" fmla="*/ 942343 w 1209257"/>
                    <a:gd name="connsiteY2394" fmla="*/ 328382 h 977923"/>
                    <a:gd name="connsiteX2395" fmla="*/ 923419 w 1209257"/>
                    <a:gd name="connsiteY2395" fmla="*/ 328382 h 977923"/>
                    <a:gd name="connsiteX2396" fmla="*/ 929242 w 1209257"/>
                    <a:gd name="connsiteY2396" fmla="*/ 335606 h 977923"/>
                    <a:gd name="connsiteX2397" fmla="*/ 923419 w 1209257"/>
                    <a:gd name="connsiteY2397" fmla="*/ 342829 h 977923"/>
                    <a:gd name="connsiteX2398" fmla="*/ 917111 w 1209257"/>
                    <a:gd name="connsiteY2398" fmla="*/ 335606 h 977923"/>
                    <a:gd name="connsiteX2399" fmla="*/ 923419 w 1209257"/>
                    <a:gd name="connsiteY2399" fmla="*/ 328382 h 977923"/>
                    <a:gd name="connsiteX2400" fmla="*/ 904009 w 1209257"/>
                    <a:gd name="connsiteY2400" fmla="*/ 328382 h 977923"/>
                    <a:gd name="connsiteX2401" fmla="*/ 910317 w 1209257"/>
                    <a:gd name="connsiteY2401" fmla="*/ 335606 h 977923"/>
                    <a:gd name="connsiteX2402" fmla="*/ 904009 w 1209257"/>
                    <a:gd name="connsiteY2402" fmla="*/ 342829 h 977923"/>
                    <a:gd name="connsiteX2403" fmla="*/ 897701 w 1209257"/>
                    <a:gd name="connsiteY2403" fmla="*/ 335606 h 977923"/>
                    <a:gd name="connsiteX2404" fmla="*/ 904009 w 1209257"/>
                    <a:gd name="connsiteY2404" fmla="*/ 328382 h 977923"/>
                    <a:gd name="connsiteX2405" fmla="*/ 885085 w 1209257"/>
                    <a:gd name="connsiteY2405" fmla="*/ 328382 h 977923"/>
                    <a:gd name="connsiteX2406" fmla="*/ 890908 w 1209257"/>
                    <a:gd name="connsiteY2406" fmla="*/ 335606 h 977923"/>
                    <a:gd name="connsiteX2407" fmla="*/ 885085 w 1209257"/>
                    <a:gd name="connsiteY2407" fmla="*/ 342829 h 977923"/>
                    <a:gd name="connsiteX2408" fmla="*/ 878777 w 1209257"/>
                    <a:gd name="connsiteY2408" fmla="*/ 335606 h 977923"/>
                    <a:gd name="connsiteX2409" fmla="*/ 885085 w 1209257"/>
                    <a:gd name="connsiteY2409" fmla="*/ 328382 h 977923"/>
                    <a:gd name="connsiteX2410" fmla="*/ 865675 w 1209257"/>
                    <a:gd name="connsiteY2410" fmla="*/ 328382 h 977923"/>
                    <a:gd name="connsiteX2411" fmla="*/ 871983 w 1209257"/>
                    <a:gd name="connsiteY2411" fmla="*/ 335606 h 977923"/>
                    <a:gd name="connsiteX2412" fmla="*/ 865675 w 1209257"/>
                    <a:gd name="connsiteY2412" fmla="*/ 342829 h 977923"/>
                    <a:gd name="connsiteX2413" fmla="*/ 859852 w 1209257"/>
                    <a:gd name="connsiteY2413" fmla="*/ 335606 h 977923"/>
                    <a:gd name="connsiteX2414" fmla="*/ 865675 w 1209257"/>
                    <a:gd name="connsiteY2414" fmla="*/ 328382 h 977923"/>
                    <a:gd name="connsiteX2415" fmla="*/ 846750 w 1209257"/>
                    <a:gd name="connsiteY2415" fmla="*/ 328382 h 977923"/>
                    <a:gd name="connsiteX2416" fmla="*/ 853059 w 1209257"/>
                    <a:gd name="connsiteY2416" fmla="*/ 335606 h 977923"/>
                    <a:gd name="connsiteX2417" fmla="*/ 846750 w 1209257"/>
                    <a:gd name="connsiteY2417" fmla="*/ 342829 h 977923"/>
                    <a:gd name="connsiteX2418" fmla="*/ 840442 w 1209257"/>
                    <a:gd name="connsiteY2418" fmla="*/ 335606 h 977923"/>
                    <a:gd name="connsiteX2419" fmla="*/ 846750 w 1209257"/>
                    <a:gd name="connsiteY2419" fmla="*/ 328382 h 977923"/>
                    <a:gd name="connsiteX2420" fmla="*/ 827341 w 1209257"/>
                    <a:gd name="connsiteY2420" fmla="*/ 328382 h 977923"/>
                    <a:gd name="connsiteX2421" fmla="*/ 833649 w 1209257"/>
                    <a:gd name="connsiteY2421" fmla="*/ 335606 h 977923"/>
                    <a:gd name="connsiteX2422" fmla="*/ 827341 w 1209257"/>
                    <a:gd name="connsiteY2422" fmla="*/ 342829 h 977923"/>
                    <a:gd name="connsiteX2423" fmla="*/ 821518 w 1209257"/>
                    <a:gd name="connsiteY2423" fmla="*/ 335606 h 977923"/>
                    <a:gd name="connsiteX2424" fmla="*/ 827341 w 1209257"/>
                    <a:gd name="connsiteY2424" fmla="*/ 328382 h 977923"/>
                    <a:gd name="connsiteX2425" fmla="*/ 808416 w 1209257"/>
                    <a:gd name="connsiteY2425" fmla="*/ 328382 h 977923"/>
                    <a:gd name="connsiteX2426" fmla="*/ 814724 w 1209257"/>
                    <a:gd name="connsiteY2426" fmla="*/ 335606 h 977923"/>
                    <a:gd name="connsiteX2427" fmla="*/ 808416 w 1209257"/>
                    <a:gd name="connsiteY2427" fmla="*/ 342829 h 977923"/>
                    <a:gd name="connsiteX2428" fmla="*/ 802108 w 1209257"/>
                    <a:gd name="connsiteY2428" fmla="*/ 335606 h 977923"/>
                    <a:gd name="connsiteX2429" fmla="*/ 808416 w 1209257"/>
                    <a:gd name="connsiteY2429" fmla="*/ 328382 h 977923"/>
                    <a:gd name="connsiteX2430" fmla="*/ 540562 w 1209257"/>
                    <a:gd name="connsiteY2430" fmla="*/ 328382 h 977923"/>
                    <a:gd name="connsiteX2431" fmla="*/ 546870 w 1209257"/>
                    <a:gd name="connsiteY2431" fmla="*/ 335606 h 977923"/>
                    <a:gd name="connsiteX2432" fmla="*/ 540562 w 1209257"/>
                    <a:gd name="connsiteY2432" fmla="*/ 342829 h 977923"/>
                    <a:gd name="connsiteX2433" fmla="*/ 534254 w 1209257"/>
                    <a:gd name="connsiteY2433" fmla="*/ 335606 h 977923"/>
                    <a:gd name="connsiteX2434" fmla="*/ 540562 w 1209257"/>
                    <a:gd name="connsiteY2434" fmla="*/ 328382 h 977923"/>
                    <a:gd name="connsiteX2435" fmla="*/ 483303 w 1209257"/>
                    <a:gd name="connsiteY2435" fmla="*/ 328382 h 977923"/>
                    <a:gd name="connsiteX2436" fmla="*/ 489611 w 1209257"/>
                    <a:gd name="connsiteY2436" fmla="*/ 335606 h 977923"/>
                    <a:gd name="connsiteX2437" fmla="*/ 483303 w 1209257"/>
                    <a:gd name="connsiteY2437" fmla="*/ 342829 h 977923"/>
                    <a:gd name="connsiteX2438" fmla="*/ 476995 w 1209257"/>
                    <a:gd name="connsiteY2438" fmla="*/ 335606 h 977923"/>
                    <a:gd name="connsiteX2439" fmla="*/ 483303 w 1209257"/>
                    <a:gd name="connsiteY2439" fmla="*/ 328382 h 977923"/>
                    <a:gd name="connsiteX2440" fmla="*/ 463893 w 1209257"/>
                    <a:gd name="connsiteY2440" fmla="*/ 328382 h 977923"/>
                    <a:gd name="connsiteX2441" fmla="*/ 470201 w 1209257"/>
                    <a:gd name="connsiteY2441" fmla="*/ 335606 h 977923"/>
                    <a:gd name="connsiteX2442" fmla="*/ 463893 w 1209257"/>
                    <a:gd name="connsiteY2442" fmla="*/ 342829 h 977923"/>
                    <a:gd name="connsiteX2443" fmla="*/ 458070 w 1209257"/>
                    <a:gd name="connsiteY2443" fmla="*/ 335606 h 977923"/>
                    <a:gd name="connsiteX2444" fmla="*/ 463893 w 1209257"/>
                    <a:gd name="connsiteY2444" fmla="*/ 328382 h 977923"/>
                    <a:gd name="connsiteX2445" fmla="*/ 444969 w 1209257"/>
                    <a:gd name="connsiteY2445" fmla="*/ 328382 h 977923"/>
                    <a:gd name="connsiteX2446" fmla="*/ 451277 w 1209257"/>
                    <a:gd name="connsiteY2446" fmla="*/ 335606 h 977923"/>
                    <a:gd name="connsiteX2447" fmla="*/ 444969 w 1209257"/>
                    <a:gd name="connsiteY2447" fmla="*/ 342829 h 977923"/>
                    <a:gd name="connsiteX2448" fmla="*/ 438661 w 1209257"/>
                    <a:gd name="connsiteY2448" fmla="*/ 335606 h 977923"/>
                    <a:gd name="connsiteX2449" fmla="*/ 444969 w 1209257"/>
                    <a:gd name="connsiteY2449" fmla="*/ 328382 h 977923"/>
                    <a:gd name="connsiteX2450" fmla="*/ 426044 w 1209257"/>
                    <a:gd name="connsiteY2450" fmla="*/ 328382 h 977923"/>
                    <a:gd name="connsiteX2451" fmla="*/ 431867 w 1209257"/>
                    <a:gd name="connsiteY2451" fmla="*/ 335606 h 977923"/>
                    <a:gd name="connsiteX2452" fmla="*/ 426044 w 1209257"/>
                    <a:gd name="connsiteY2452" fmla="*/ 342829 h 977923"/>
                    <a:gd name="connsiteX2453" fmla="*/ 419736 w 1209257"/>
                    <a:gd name="connsiteY2453" fmla="*/ 335606 h 977923"/>
                    <a:gd name="connsiteX2454" fmla="*/ 426044 w 1209257"/>
                    <a:gd name="connsiteY2454" fmla="*/ 328382 h 977923"/>
                    <a:gd name="connsiteX2455" fmla="*/ 406634 w 1209257"/>
                    <a:gd name="connsiteY2455" fmla="*/ 328382 h 977923"/>
                    <a:gd name="connsiteX2456" fmla="*/ 412943 w 1209257"/>
                    <a:gd name="connsiteY2456" fmla="*/ 335606 h 977923"/>
                    <a:gd name="connsiteX2457" fmla="*/ 406634 w 1209257"/>
                    <a:gd name="connsiteY2457" fmla="*/ 342829 h 977923"/>
                    <a:gd name="connsiteX2458" fmla="*/ 400326 w 1209257"/>
                    <a:gd name="connsiteY2458" fmla="*/ 335606 h 977923"/>
                    <a:gd name="connsiteX2459" fmla="*/ 406634 w 1209257"/>
                    <a:gd name="connsiteY2459" fmla="*/ 328382 h 977923"/>
                    <a:gd name="connsiteX2460" fmla="*/ 368300 w 1209257"/>
                    <a:gd name="connsiteY2460" fmla="*/ 328382 h 977923"/>
                    <a:gd name="connsiteX2461" fmla="*/ 374608 w 1209257"/>
                    <a:gd name="connsiteY2461" fmla="*/ 335606 h 977923"/>
                    <a:gd name="connsiteX2462" fmla="*/ 368300 w 1209257"/>
                    <a:gd name="connsiteY2462" fmla="*/ 342829 h 977923"/>
                    <a:gd name="connsiteX2463" fmla="*/ 362477 w 1209257"/>
                    <a:gd name="connsiteY2463" fmla="*/ 335606 h 977923"/>
                    <a:gd name="connsiteX2464" fmla="*/ 368300 w 1209257"/>
                    <a:gd name="connsiteY2464" fmla="*/ 328382 h 977923"/>
                    <a:gd name="connsiteX2465" fmla="*/ 349376 w 1209257"/>
                    <a:gd name="connsiteY2465" fmla="*/ 328382 h 977923"/>
                    <a:gd name="connsiteX2466" fmla="*/ 355684 w 1209257"/>
                    <a:gd name="connsiteY2466" fmla="*/ 335606 h 977923"/>
                    <a:gd name="connsiteX2467" fmla="*/ 349376 w 1209257"/>
                    <a:gd name="connsiteY2467" fmla="*/ 342829 h 977923"/>
                    <a:gd name="connsiteX2468" fmla="*/ 343068 w 1209257"/>
                    <a:gd name="connsiteY2468" fmla="*/ 335606 h 977923"/>
                    <a:gd name="connsiteX2469" fmla="*/ 349376 w 1209257"/>
                    <a:gd name="connsiteY2469" fmla="*/ 328382 h 977923"/>
                    <a:gd name="connsiteX2470" fmla="*/ 329966 w 1209257"/>
                    <a:gd name="connsiteY2470" fmla="*/ 328382 h 977923"/>
                    <a:gd name="connsiteX2471" fmla="*/ 336274 w 1209257"/>
                    <a:gd name="connsiteY2471" fmla="*/ 335606 h 977923"/>
                    <a:gd name="connsiteX2472" fmla="*/ 329966 w 1209257"/>
                    <a:gd name="connsiteY2472" fmla="*/ 342829 h 977923"/>
                    <a:gd name="connsiteX2473" fmla="*/ 324143 w 1209257"/>
                    <a:gd name="connsiteY2473" fmla="*/ 335606 h 977923"/>
                    <a:gd name="connsiteX2474" fmla="*/ 329966 w 1209257"/>
                    <a:gd name="connsiteY2474" fmla="*/ 328382 h 977923"/>
                    <a:gd name="connsiteX2475" fmla="*/ 311041 w 1209257"/>
                    <a:gd name="connsiteY2475" fmla="*/ 328382 h 977923"/>
                    <a:gd name="connsiteX2476" fmla="*/ 317350 w 1209257"/>
                    <a:gd name="connsiteY2476" fmla="*/ 335606 h 977923"/>
                    <a:gd name="connsiteX2477" fmla="*/ 311041 w 1209257"/>
                    <a:gd name="connsiteY2477" fmla="*/ 342829 h 977923"/>
                    <a:gd name="connsiteX2478" fmla="*/ 304733 w 1209257"/>
                    <a:gd name="connsiteY2478" fmla="*/ 335606 h 977923"/>
                    <a:gd name="connsiteX2479" fmla="*/ 311041 w 1209257"/>
                    <a:gd name="connsiteY2479" fmla="*/ 328382 h 977923"/>
                    <a:gd name="connsiteX2480" fmla="*/ 292117 w 1209257"/>
                    <a:gd name="connsiteY2480" fmla="*/ 328382 h 977923"/>
                    <a:gd name="connsiteX2481" fmla="*/ 297940 w 1209257"/>
                    <a:gd name="connsiteY2481" fmla="*/ 335606 h 977923"/>
                    <a:gd name="connsiteX2482" fmla="*/ 292117 w 1209257"/>
                    <a:gd name="connsiteY2482" fmla="*/ 342829 h 977923"/>
                    <a:gd name="connsiteX2483" fmla="*/ 285809 w 1209257"/>
                    <a:gd name="connsiteY2483" fmla="*/ 335606 h 977923"/>
                    <a:gd name="connsiteX2484" fmla="*/ 292117 w 1209257"/>
                    <a:gd name="connsiteY2484" fmla="*/ 328382 h 977923"/>
                    <a:gd name="connsiteX2485" fmla="*/ 272707 w 1209257"/>
                    <a:gd name="connsiteY2485" fmla="*/ 328382 h 977923"/>
                    <a:gd name="connsiteX2486" fmla="*/ 279015 w 1209257"/>
                    <a:gd name="connsiteY2486" fmla="*/ 335606 h 977923"/>
                    <a:gd name="connsiteX2487" fmla="*/ 272707 w 1209257"/>
                    <a:gd name="connsiteY2487" fmla="*/ 342829 h 977923"/>
                    <a:gd name="connsiteX2488" fmla="*/ 266399 w 1209257"/>
                    <a:gd name="connsiteY2488" fmla="*/ 335606 h 977923"/>
                    <a:gd name="connsiteX2489" fmla="*/ 272707 w 1209257"/>
                    <a:gd name="connsiteY2489" fmla="*/ 328382 h 977923"/>
                    <a:gd name="connsiteX2490" fmla="*/ 253783 w 1209257"/>
                    <a:gd name="connsiteY2490" fmla="*/ 328382 h 977923"/>
                    <a:gd name="connsiteX2491" fmla="*/ 259606 w 1209257"/>
                    <a:gd name="connsiteY2491" fmla="*/ 335606 h 977923"/>
                    <a:gd name="connsiteX2492" fmla="*/ 253783 w 1209257"/>
                    <a:gd name="connsiteY2492" fmla="*/ 342829 h 977923"/>
                    <a:gd name="connsiteX2493" fmla="*/ 247475 w 1209257"/>
                    <a:gd name="connsiteY2493" fmla="*/ 335606 h 977923"/>
                    <a:gd name="connsiteX2494" fmla="*/ 253783 w 1209257"/>
                    <a:gd name="connsiteY2494" fmla="*/ 328382 h 977923"/>
                    <a:gd name="connsiteX2495" fmla="*/ 234373 w 1209257"/>
                    <a:gd name="connsiteY2495" fmla="*/ 328382 h 977923"/>
                    <a:gd name="connsiteX2496" fmla="*/ 240681 w 1209257"/>
                    <a:gd name="connsiteY2496" fmla="*/ 335606 h 977923"/>
                    <a:gd name="connsiteX2497" fmla="*/ 234373 w 1209257"/>
                    <a:gd name="connsiteY2497" fmla="*/ 342829 h 977923"/>
                    <a:gd name="connsiteX2498" fmla="*/ 228550 w 1209257"/>
                    <a:gd name="connsiteY2498" fmla="*/ 335606 h 977923"/>
                    <a:gd name="connsiteX2499" fmla="*/ 234373 w 1209257"/>
                    <a:gd name="connsiteY2499" fmla="*/ 328382 h 977923"/>
                    <a:gd name="connsiteX2500" fmla="*/ 215448 w 1209257"/>
                    <a:gd name="connsiteY2500" fmla="*/ 328382 h 977923"/>
                    <a:gd name="connsiteX2501" fmla="*/ 221757 w 1209257"/>
                    <a:gd name="connsiteY2501" fmla="*/ 335606 h 977923"/>
                    <a:gd name="connsiteX2502" fmla="*/ 215448 w 1209257"/>
                    <a:gd name="connsiteY2502" fmla="*/ 342829 h 977923"/>
                    <a:gd name="connsiteX2503" fmla="*/ 209140 w 1209257"/>
                    <a:gd name="connsiteY2503" fmla="*/ 335606 h 977923"/>
                    <a:gd name="connsiteX2504" fmla="*/ 215448 w 1209257"/>
                    <a:gd name="connsiteY2504" fmla="*/ 328382 h 977923"/>
                    <a:gd name="connsiteX2505" fmla="*/ 1191273 w 1209257"/>
                    <a:gd name="connsiteY2505" fmla="*/ 306712 h 977923"/>
                    <a:gd name="connsiteX2506" fmla="*/ 1197096 w 1209257"/>
                    <a:gd name="connsiteY2506" fmla="*/ 313936 h 977923"/>
                    <a:gd name="connsiteX2507" fmla="*/ 1191273 w 1209257"/>
                    <a:gd name="connsiteY2507" fmla="*/ 320603 h 977923"/>
                    <a:gd name="connsiteX2508" fmla="*/ 1184965 w 1209257"/>
                    <a:gd name="connsiteY2508" fmla="*/ 313936 h 977923"/>
                    <a:gd name="connsiteX2509" fmla="*/ 1191273 w 1209257"/>
                    <a:gd name="connsiteY2509" fmla="*/ 306712 h 977923"/>
                    <a:gd name="connsiteX2510" fmla="*/ 1171864 w 1209257"/>
                    <a:gd name="connsiteY2510" fmla="*/ 306712 h 977923"/>
                    <a:gd name="connsiteX2511" fmla="*/ 1178172 w 1209257"/>
                    <a:gd name="connsiteY2511" fmla="*/ 313936 h 977923"/>
                    <a:gd name="connsiteX2512" fmla="*/ 1171864 w 1209257"/>
                    <a:gd name="connsiteY2512" fmla="*/ 320603 h 977923"/>
                    <a:gd name="connsiteX2513" fmla="*/ 1165556 w 1209257"/>
                    <a:gd name="connsiteY2513" fmla="*/ 313936 h 977923"/>
                    <a:gd name="connsiteX2514" fmla="*/ 1171864 w 1209257"/>
                    <a:gd name="connsiteY2514" fmla="*/ 306712 h 977923"/>
                    <a:gd name="connsiteX2515" fmla="*/ 1152939 w 1209257"/>
                    <a:gd name="connsiteY2515" fmla="*/ 306712 h 977923"/>
                    <a:gd name="connsiteX2516" fmla="*/ 1158762 w 1209257"/>
                    <a:gd name="connsiteY2516" fmla="*/ 313936 h 977923"/>
                    <a:gd name="connsiteX2517" fmla="*/ 1152939 w 1209257"/>
                    <a:gd name="connsiteY2517" fmla="*/ 320603 h 977923"/>
                    <a:gd name="connsiteX2518" fmla="*/ 1146631 w 1209257"/>
                    <a:gd name="connsiteY2518" fmla="*/ 313936 h 977923"/>
                    <a:gd name="connsiteX2519" fmla="*/ 1152939 w 1209257"/>
                    <a:gd name="connsiteY2519" fmla="*/ 306712 h 977923"/>
                    <a:gd name="connsiteX2520" fmla="*/ 1133529 w 1209257"/>
                    <a:gd name="connsiteY2520" fmla="*/ 306712 h 977923"/>
                    <a:gd name="connsiteX2521" fmla="*/ 1139838 w 1209257"/>
                    <a:gd name="connsiteY2521" fmla="*/ 313936 h 977923"/>
                    <a:gd name="connsiteX2522" fmla="*/ 1133529 w 1209257"/>
                    <a:gd name="connsiteY2522" fmla="*/ 320603 h 977923"/>
                    <a:gd name="connsiteX2523" fmla="*/ 1127221 w 1209257"/>
                    <a:gd name="connsiteY2523" fmla="*/ 313936 h 977923"/>
                    <a:gd name="connsiteX2524" fmla="*/ 1133529 w 1209257"/>
                    <a:gd name="connsiteY2524" fmla="*/ 306712 h 977923"/>
                    <a:gd name="connsiteX2525" fmla="*/ 1114605 w 1209257"/>
                    <a:gd name="connsiteY2525" fmla="*/ 306712 h 977923"/>
                    <a:gd name="connsiteX2526" fmla="*/ 1120913 w 1209257"/>
                    <a:gd name="connsiteY2526" fmla="*/ 313936 h 977923"/>
                    <a:gd name="connsiteX2527" fmla="*/ 1114605 w 1209257"/>
                    <a:gd name="connsiteY2527" fmla="*/ 320603 h 977923"/>
                    <a:gd name="connsiteX2528" fmla="*/ 1108297 w 1209257"/>
                    <a:gd name="connsiteY2528" fmla="*/ 313936 h 977923"/>
                    <a:gd name="connsiteX2529" fmla="*/ 1114605 w 1209257"/>
                    <a:gd name="connsiteY2529" fmla="*/ 306712 h 977923"/>
                    <a:gd name="connsiteX2530" fmla="*/ 1095195 w 1209257"/>
                    <a:gd name="connsiteY2530" fmla="*/ 306712 h 977923"/>
                    <a:gd name="connsiteX2531" fmla="*/ 1101503 w 1209257"/>
                    <a:gd name="connsiteY2531" fmla="*/ 313936 h 977923"/>
                    <a:gd name="connsiteX2532" fmla="*/ 1095195 w 1209257"/>
                    <a:gd name="connsiteY2532" fmla="*/ 320603 h 977923"/>
                    <a:gd name="connsiteX2533" fmla="*/ 1089372 w 1209257"/>
                    <a:gd name="connsiteY2533" fmla="*/ 313936 h 977923"/>
                    <a:gd name="connsiteX2534" fmla="*/ 1095195 w 1209257"/>
                    <a:gd name="connsiteY2534" fmla="*/ 306712 h 977923"/>
                    <a:gd name="connsiteX2535" fmla="*/ 1076271 w 1209257"/>
                    <a:gd name="connsiteY2535" fmla="*/ 306712 h 977923"/>
                    <a:gd name="connsiteX2536" fmla="*/ 1082579 w 1209257"/>
                    <a:gd name="connsiteY2536" fmla="*/ 313936 h 977923"/>
                    <a:gd name="connsiteX2537" fmla="*/ 1076271 w 1209257"/>
                    <a:gd name="connsiteY2537" fmla="*/ 320603 h 977923"/>
                    <a:gd name="connsiteX2538" fmla="*/ 1069963 w 1209257"/>
                    <a:gd name="connsiteY2538" fmla="*/ 313936 h 977923"/>
                    <a:gd name="connsiteX2539" fmla="*/ 1076271 w 1209257"/>
                    <a:gd name="connsiteY2539" fmla="*/ 306712 h 977923"/>
                    <a:gd name="connsiteX2540" fmla="*/ 1057346 w 1209257"/>
                    <a:gd name="connsiteY2540" fmla="*/ 306712 h 977923"/>
                    <a:gd name="connsiteX2541" fmla="*/ 1063169 w 1209257"/>
                    <a:gd name="connsiteY2541" fmla="*/ 313936 h 977923"/>
                    <a:gd name="connsiteX2542" fmla="*/ 1057346 w 1209257"/>
                    <a:gd name="connsiteY2542" fmla="*/ 320603 h 977923"/>
                    <a:gd name="connsiteX2543" fmla="*/ 1051038 w 1209257"/>
                    <a:gd name="connsiteY2543" fmla="*/ 313936 h 977923"/>
                    <a:gd name="connsiteX2544" fmla="*/ 1057346 w 1209257"/>
                    <a:gd name="connsiteY2544" fmla="*/ 306712 h 977923"/>
                    <a:gd name="connsiteX2545" fmla="*/ 1037936 w 1209257"/>
                    <a:gd name="connsiteY2545" fmla="*/ 306712 h 977923"/>
                    <a:gd name="connsiteX2546" fmla="*/ 1044245 w 1209257"/>
                    <a:gd name="connsiteY2546" fmla="*/ 313936 h 977923"/>
                    <a:gd name="connsiteX2547" fmla="*/ 1037936 w 1209257"/>
                    <a:gd name="connsiteY2547" fmla="*/ 320603 h 977923"/>
                    <a:gd name="connsiteX2548" fmla="*/ 1031628 w 1209257"/>
                    <a:gd name="connsiteY2548" fmla="*/ 313936 h 977923"/>
                    <a:gd name="connsiteX2549" fmla="*/ 1037936 w 1209257"/>
                    <a:gd name="connsiteY2549" fmla="*/ 306712 h 977923"/>
                    <a:gd name="connsiteX2550" fmla="*/ 1019012 w 1209257"/>
                    <a:gd name="connsiteY2550" fmla="*/ 306712 h 977923"/>
                    <a:gd name="connsiteX2551" fmla="*/ 1024835 w 1209257"/>
                    <a:gd name="connsiteY2551" fmla="*/ 313936 h 977923"/>
                    <a:gd name="connsiteX2552" fmla="*/ 1019012 w 1209257"/>
                    <a:gd name="connsiteY2552" fmla="*/ 320603 h 977923"/>
                    <a:gd name="connsiteX2553" fmla="*/ 1012704 w 1209257"/>
                    <a:gd name="connsiteY2553" fmla="*/ 313936 h 977923"/>
                    <a:gd name="connsiteX2554" fmla="*/ 1019012 w 1209257"/>
                    <a:gd name="connsiteY2554" fmla="*/ 306712 h 977923"/>
                    <a:gd name="connsiteX2555" fmla="*/ 999602 w 1209257"/>
                    <a:gd name="connsiteY2555" fmla="*/ 306712 h 977923"/>
                    <a:gd name="connsiteX2556" fmla="*/ 1005910 w 1209257"/>
                    <a:gd name="connsiteY2556" fmla="*/ 313936 h 977923"/>
                    <a:gd name="connsiteX2557" fmla="*/ 999602 w 1209257"/>
                    <a:gd name="connsiteY2557" fmla="*/ 320603 h 977923"/>
                    <a:gd name="connsiteX2558" fmla="*/ 993779 w 1209257"/>
                    <a:gd name="connsiteY2558" fmla="*/ 313936 h 977923"/>
                    <a:gd name="connsiteX2559" fmla="*/ 999602 w 1209257"/>
                    <a:gd name="connsiteY2559" fmla="*/ 306712 h 977923"/>
                    <a:gd name="connsiteX2560" fmla="*/ 980678 w 1209257"/>
                    <a:gd name="connsiteY2560" fmla="*/ 306712 h 977923"/>
                    <a:gd name="connsiteX2561" fmla="*/ 986986 w 1209257"/>
                    <a:gd name="connsiteY2561" fmla="*/ 313936 h 977923"/>
                    <a:gd name="connsiteX2562" fmla="*/ 980678 w 1209257"/>
                    <a:gd name="connsiteY2562" fmla="*/ 320603 h 977923"/>
                    <a:gd name="connsiteX2563" fmla="*/ 974370 w 1209257"/>
                    <a:gd name="connsiteY2563" fmla="*/ 313936 h 977923"/>
                    <a:gd name="connsiteX2564" fmla="*/ 980678 w 1209257"/>
                    <a:gd name="connsiteY2564" fmla="*/ 306712 h 977923"/>
                    <a:gd name="connsiteX2565" fmla="*/ 961268 w 1209257"/>
                    <a:gd name="connsiteY2565" fmla="*/ 306712 h 977923"/>
                    <a:gd name="connsiteX2566" fmla="*/ 967576 w 1209257"/>
                    <a:gd name="connsiteY2566" fmla="*/ 313936 h 977923"/>
                    <a:gd name="connsiteX2567" fmla="*/ 961268 w 1209257"/>
                    <a:gd name="connsiteY2567" fmla="*/ 320603 h 977923"/>
                    <a:gd name="connsiteX2568" fmla="*/ 955445 w 1209257"/>
                    <a:gd name="connsiteY2568" fmla="*/ 313936 h 977923"/>
                    <a:gd name="connsiteX2569" fmla="*/ 961268 w 1209257"/>
                    <a:gd name="connsiteY2569" fmla="*/ 306712 h 977923"/>
                    <a:gd name="connsiteX2570" fmla="*/ 942343 w 1209257"/>
                    <a:gd name="connsiteY2570" fmla="*/ 306712 h 977923"/>
                    <a:gd name="connsiteX2571" fmla="*/ 948652 w 1209257"/>
                    <a:gd name="connsiteY2571" fmla="*/ 313936 h 977923"/>
                    <a:gd name="connsiteX2572" fmla="*/ 942343 w 1209257"/>
                    <a:gd name="connsiteY2572" fmla="*/ 320603 h 977923"/>
                    <a:gd name="connsiteX2573" fmla="*/ 936035 w 1209257"/>
                    <a:gd name="connsiteY2573" fmla="*/ 313936 h 977923"/>
                    <a:gd name="connsiteX2574" fmla="*/ 942343 w 1209257"/>
                    <a:gd name="connsiteY2574" fmla="*/ 306712 h 977923"/>
                    <a:gd name="connsiteX2575" fmla="*/ 923419 w 1209257"/>
                    <a:gd name="connsiteY2575" fmla="*/ 306712 h 977923"/>
                    <a:gd name="connsiteX2576" fmla="*/ 929242 w 1209257"/>
                    <a:gd name="connsiteY2576" fmla="*/ 313936 h 977923"/>
                    <a:gd name="connsiteX2577" fmla="*/ 923419 w 1209257"/>
                    <a:gd name="connsiteY2577" fmla="*/ 320603 h 977923"/>
                    <a:gd name="connsiteX2578" fmla="*/ 917111 w 1209257"/>
                    <a:gd name="connsiteY2578" fmla="*/ 313936 h 977923"/>
                    <a:gd name="connsiteX2579" fmla="*/ 923419 w 1209257"/>
                    <a:gd name="connsiteY2579" fmla="*/ 306712 h 977923"/>
                    <a:gd name="connsiteX2580" fmla="*/ 904009 w 1209257"/>
                    <a:gd name="connsiteY2580" fmla="*/ 306712 h 977923"/>
                    <a:gd name="connsiteX2581" fmla="*/ 910317 w 1209257"/>
                    <a:gd name="connsiteY2581" fmla="*/ 313936 h 977923"/>
                    <a:gd name="connsiteX2582" fmla="*/ 904009 w 1209257"/>
                    <a:gd name="connsiteY2582" fmla="*/ 320603 h 977923"/>
                    <a:gd name="connsiteX2583" fmla="*/ 897701 w 1209257"/>
                    <a:gd name="connsiteY2583" fmla="*/ 313936 h 977923"/>
                    <a:gd name="connsiteX2584" fmla="*/ 904009 w 1209257"/>
                    <a:gd name="connsiteY2584" fmla="*/ 306712 h 977923"/>
                    <a:gd name="connsiteX2585" fmla="*/ 885085 w 1209257"/>
                    <a:gd name="connsiteY2585" fmla="*/ 306712 h 977923"/>
                    <a:gd name="connsiteX2586" fmla="*/ 890908 w 1209257"/>
                    <a:gd name="connsiteY2586" fmla="*/ 313936 h 977923"/>
                    <a:gd name="connsiteX2587" fmla="*/ 885085 w 1209257"/>
                    <a:gd name="connsiteY2587" fmla="*/ 320603 h 977923"/>
                    <a:gd name="connsiteX2588" fmla="*/ 878777 w 1209257"/>
                    <a:gd name="connsiteY2588" fmla="*/ 313936 h 977923"/>
                    <a:gd name="connsiteX2589" fmla="*/ 885085 w 1209257"/>
                    <a:gd name="connsiteY2589" fmla="*/ 306712 h 977923"/>
                    <a:gd name="connsiteX2590" fmla="*/ 865675 w 1209257"/>
                    <a:gd name="connsiteY2590" fmla="*/ 306712 h 977923"/>
                    <a:gd name="connsiteX2591" fmla="*/ 871983 w 1209257"/>
                    <a:gd name="connsiteY2591" fmla="*/ 313936 h 977923"/>
                    <a:gd name="connsiteX2592" fmla="*/ 865675 w 1209257"/>
                    <a:gd name="connsiteY2592" fmla="*/ 320603 h 977923"/>
                    <a:gd name="connsiteX2593" fmla="*/ 859852 w 1209257"/>
                    <a:gd name="connsiteY2593" fmla="*/ 313936 h 977923"/>
                    <a:gd name="connsiteX2594" fmla="*/ 865675 w 1209257"/>
                    <a:gd name="connsiteY2594" fmla="*/ 306712 h 977923"/>
                    <a:gd name="connsiteX2595" fmla="*/ 846750 w 1209257"/>
                    <a:gd name="connsiteY2595" fmla="*/ 306712 h 977923"/>
                    <a:gd name="connsiteX2596" fmla="*/ 853059 w 1209257"/>
                    <a:gd name="connsiteY2596" fmla="*/ 313936 h 977923"/>
                    <a:gd name="connsiteX2597" fmla="*/ 846750 w 1209257"/>
                    <a:gd name="connsiteY2597" fmla="*/ 320603 h 977923"/>
                    <a:gd name="connsiteX2598" fmla="*/ 840442 w 1209257"/>
                    <a:gd name="connsiteY2598" fmla="*/ 313936 h 977923"/>
                    <a:gd name="connsiteX2599" fmla="*/ 846750 w 1209257"/>
                    <a:gd name="connsiteY2599" fmla="*/ 306712 h 977923"/>
                    <a:gd name="connsiteX2600" fmla="*/ 808416 w 1209257"/>
                    <a:gd name="connsiteY2600" fmla="*/ 306712 h 977923"/>
                    <a:gd name="connsiteX2601" fmla="*/ 814724 w 1209257"/>
                    <a:gd name="connsiteY2601" fmla="*/ 313936 h 977923"/>
                    <a:gd name="connsiteX2602" fmla="*/ 808416 w 1209257"/>
                    <a:gd name="connsiteY2602" fmla="*/ 320603 h 977923"/>
                    <a:gd name="connsiteX2603" fmla="*/ 802108 w 1209257"/>
                    <a:gd name="connsiteY2603" fmla="*/ 313936 h 977923"/>
                    <a:gd name="connsiteX2604" fmla="*/ 808416 w 1209257"/>
                    <a:gd name="connsiteY2604" fmla="*/ 306712 h 977923"/>
                    <a:gd name="connsiteX2605" fmla="*/ 521637 w 1209257"/>
                    <a:gd name="connsiteY2605" fmla="*/ 306712 h 977923"/>
                    <a:gd name="connsiteX2606" fmla="*/ 527460 w 1209257"/>
                    <a:gd name="connsiteY2606" fmla="*/ 313936 h 977923"/>
                    <a:gd name="connsiteX2607" fmla="*/ 521637 w 1209257"/>
                    <a:gd name="connsiteY2607" fmla="*/ 320603 h 977923"/>
                    <a:gd name="connsiteX2608" fmla="*/ 515329 w 1209257"/>
                    <a:gd name="connsiteY2608" fmla="*/ 313936 h 977923"/>
                    <a:gd name="connsiteX2609" fmla="*/ 521637 w 1209257"/>
                    <a:gd name="connsiteY2609" fmla="*/ 306712 h 977923"/>
                    <a:gd name="connsiteX2610" fmla="*/ 502227 w 1209257"/>
                    <a:gd name="connsiteY2610" fmla="*/ 306712 h 977923"/>
                    <a:gd name="connsiteX2611" fmla="*/ 508536 w 1209257"/>
                    <a:gd name="connsiteY2611" fmla="*/ 313936 h 977923"/>
                    <a:gd name="connsiteX2612" fmla="*/ 502227 w 1209257"/>
                    <a:gd name="connsiteY2612" fmla="*/ 320603 h 977923"/>
                    <a:gd name="connsiteX2613" fmla="*/ 495919 w 1209257"/>
                    <a:gd name="connsiteY2613" fmla="*/ 313936 h 977923"/>
                    <a:gd name="connsiteX2614" fmla="*/ 502227 w 1209257"/>
                    <a:gd name="connsiteY2614" fmla="*/ 306712 h 977923"/>
                    <a:gd name="connsiteX2615" fmla="*/ 483303 w 1209257"/>
                    <a:gd name="connsiteY2615" fmla="*/ 306712 h 977923"/>
                    <a:gd name="connsiteX2616" fmla="*/ 489611 w 1209257"/>
                    <a:gd name="connsiteY2616" fmla="*/ 313936 h 977923"/>
                    <a:gd name="connsiteX2617" fmla="*/ 483303 w 1209257"/>
                    <a:gd name="connsiteY2617" fmla="*/ 320603 h 977923"/>
                    <a:gd name="connsiteX2618" fmla="*/ 476995 w 1209257"/>
                    <a:gd name="connsiteY2618" fmla="*/ 313936 h 977923"/>
                    <a:gd name="connsiteX2619" fmla="*/ 483303 w 1209257"/>
                    <a:gd name="connsiteY2619" fmla="*/ 306712 h 977923"/>
                    <a:gd name="connsiteX2620" fmla="*/ 463893 w 1209257"/>
                    <a:gd name="connsiteY2620" fmla="*/ 306712 h 977923"/>
                    <a:gd name="connsiteX2621" fmla="*/ 470201 w 1209257"/>
                    <a:gd name="connsiteY2621" fmla="*/ 313936 h 977923"/>
                    <a:gd name="connsiteX2622" fmla="*/ 463893 w 1209257"/>
                    <a:gd name="connsiteY2622" fmla="*/ 320603 h 977923"/>
                    <a:gd name="connsiteX2623" fmla="*/ 458070 w 1209257"/>
                    <a:gd name="connsiteY2623" fmla="*/ 313936 h 977923"/>
                    <a:gd name="connsiteX2624" fmla="*/ 463893 w 1209257"/>
                    <a:gd name="connsiteY2624" fmla="*/ 306712 h 977923"/>
                    <a:gd name="connsiteX2625" fmla="*/ 444969 w 1209257"/>
                    <a:gd name="connsiteY2625" fmla="*/ 306712 h 977923"/>
                    <a:gd name="connsiteX2626" fmla="*/ 451277 w 1209257"/>
                    <a:gd name="connsiteY2626" fmla="*/ 313936 h 977923"/>
                    <a:gd name="connsiteX2627" fmla="*/ 444969 w 1209257"/>
                    <a:gd name="connsiteY2627" fmla="*/ 320603 h 977923"/>
                    <a:gd name="connsiteX2628" fmla="*/ 438661 w 1209257"/>
                    <a:gd name="connsiteY2628" fmla="*/ 313936 h 977923"/>
                    <a:gd name="connsiteX2629" fmla="*/ 444969 w 1209257"/>
                    <a:gd name="connsiteY2629" fmla="*/ 306712 h 977923"/>
                    <a:gd name="connsiteX2630" fmla="*/ 426044 w 1209257"/>
                    <a:gd name="connsiteY2630" fmla="*/ 306712 h 977923"/>
                    <a:gd name="connsiteX2631" fmla="*/ 431867 w 1209257"/>
                    <a:gd name="connsiteY2631" fmla="*/ 313936 h 977923"/>
                    <a:gd name="connsiteX2632" fmla="*/ 426044 w 1209257"/>
                    <a:gd name="connsiteY2632" fmla="*/ 320603 h 977923"/>
                    <a:gd name="connsiteX2633" fmla="*/ 419736 w 1209257"/>
                    <a:gd name="connsiteY2633" fmla="*/ 313936 h 977923"/>
                    <a:gd name="connsiteX2634" fmla="*/ 426044 w 1209257"/>
                    <a:gd name="connsiteY2634" fmla="*/ 306712 h 977923"/>
                    <a:gd name="connsiteX2635" fmla="*/ 406634 w 1209257"/>
                    <a:gd name="connsiteY2635" fmla="*/ 306712 h 977923"/>
                    <a:gd name="connsiteX2636" fmla="*/ 412943 w 1209257"/>
                    <a:gd name="connsiteY2636" fmla="*/ 313936 h 977923"/>
                    <a:gd name="connsiteX2637" fmla="*/ 406634 w 1209257"/>
                    <a:gd name="connsiteY2637" fmla="*/ 320603 h 977923"/>
                    <a:gd name="connsiteX2638" fmla="*/ 400326 w 1209257"/>
                    <a:gd name="connsiteY2638" fmla="*/ 313936 h 977923"/>
                    <a:gd name="connsiteX2639" fmla="*/ 406634 w 1209257"/>
                    <a:gd name="connsiteY2639" fmla="*/ 306712 h 977923"/>
                    <a:gd name="connsiteX2640" fmla="*/ 387710 w 1209257"/>
                    <a:gd name="connsiteY2640" fmla="*/ 306712 h 977923"/>
                    <a:gd name="connsiteX2641" fmla="*/ 393533 w 1209257"/>
                    <a:gd name="connsiteY2641" fmla="*/ 313936 h 977923"/>
                    <a:gd name="connsiteX2642" fmla="*/ 387710 w 1209257"/>
                    <a:gd name="connsiteY2642" fmla="*/ 320603 h 977923"/>
                    <a:gd name="connsiteX2643" fmla="*/ 381402 w 1209257"/>
                    <a:gd name="connsiteY2643" fmla="*/ 313936 h 977923"/>
                    <a:gd name="connsiteX2644" fmla="*/ 387710 w 1209257"/>
                    <a:gd name="connsiteY2644" fmla="*/ 306712 h 977923"/>
                    <a:gd name="connsiteX2645" fmla="*/ 368300 w 1209257"/>
                    <a:gd name="connsiteY2645" fmla="*/ 306712 h 977923"/>
                    <a:gd name="connsiteX2646" fmla="*/ 374608 w 1209257"/>
                    <a:gd name="connsiteY2646" fmla="*/ 313936 h 977923"/>
                    <a:gd name="connsiteX2647" fmla="*/ 368300 w 1209257"/>
                    <a:gd name="connsiteY2647" fmla="*/ 320603 h 977923"/>
                    <a:gd name="connsiteX2648" fmla="*/ 362477 w 1209257"/>
                    <a:gd name="connsiteY2648" fmla="*/ 313936 h 977923"/>
                    <a:gd name="connsiteX2649" fmla="*/ 368300 w 1209257"/>
                    <a:gd name="connsiteY2649" fmla="*/ 306712 h 977923"/>
                    <a:gd name="connsiteX2650" fmla="*/ 349376 w 1209257"/>
                    <a:gd name="connsiteY2650" fmla="*/ 306712 h 977923"/>
                    <a:gd name="connsiteX2651" fmla="*/ 355684 w 1209257"/>
                    <a:gd name="connsiteY2651" fmla="*/ 313936 h 977923"/>
                    <a:gd name="connsiteX2652" fmla="*/ 349376 w 1209257"/>
                    <a:gd name="connsiteY2652" fmla="*/ 320603 h 977923"/>
                    <a:gd name="connsiteX2653" fmla="*/ 343068 w 1209257"/>
                    <a:gd name="connsiteY2653" fmla="*/ 313936 h 977923"/>
                    <a:gd name="connsiteX2654" fmla="*/ 349376 w 1209257"/>
                    <a:gd name="connsiteY2654" fmla="*/ 306712 h 977923"/>
                    <a:gd name="connsiteX2655" fmla="*/ 329966 w 1209257"/>
                    <a:gd name="connsiteY2655" fmla="*/ 306712 h 977923"/>
                    <a:gd name="connsiteX2656" fmla="*/ 336274 w 1209257"/>
                    <a:gd name="connsiteY2656" fmla="*/ 313936 h 977923"/>
                    <a:gd name="connsiteX2657" fmla="*/ 329966 w 1209257"/>
                    <a:gd name="connsiteY2657" fmla="*/ 320603 h 977923"/>
                    <a:gd name="connsiteX2658" fmla="*/ 324143 w 1209257"/>
                    <a:gd name="connsiteY2658" fmla="*/ 313936 h 977923"/>
                    <a:gd name="connsiteX2659" fmla="*/ 329966 w 1209257"/>
                    <a:gd name="connsiteY2659" fmla="*/ 306712 h 977923"/>
                    <a:gd name="connsiteX2660" fmla="*/ 311041 w 1209257"/>
                    <a:gd name="connsiteY2660" fmla="*/ 306712 h 977923"/>
                    <a:gd name="connsiteX2661" fmla="*/ 317350 w 1209257"/>
                    <a:gd name="connsiteY2661" fmla="*/ 313936 h 977923"/>
                    <a:gd name="connsiteX2662" fmla="*/ 311041 w 1209257"/>
                    <a:gd name="connsiteY2662" fmla="*/ 320603 h 977923"/>
                    <a:gd name="connsiteX2663" fmla="*/ 304733 w 1209257"/>
                    <a:gd name="connsiteY2663" fmla="*/ 313936 h 977923"/>
                    <a:gd name="connsiteX2664" fmla="*/ 311041 w 1209257"/>
                    <a:gd name="connsiteY2664" fmla="*/ 306712 h 977923"/>
                    <a:gd name="connsiteX2665" fmla="*/ 292117 w 1209257"/>
                    <a:gd name="connsiteY2665" fmla="*/ 306712 h 977923"/>
                    <a:gd name="connsiteX2666" fmla="*/ 297940 w 1209257"/>
                    <a:gd name="connsiteY2666" fmla="*/ 313936 h 977923"/>
                    <a:gd name="connsiteX2667" fmla="*/ 292117 w 1209257"/>
                    <a:gd name="connsiteY2667" fmla="*/ 320603 h 977923"/>
                    <a:gd name="connsiteX2668" fmla="*/ 285809 w 1209257"/>
                    <a:gd name="connsiteY2668" fmla="*/ 313936 h 977923"/>
                    <a:gd name="connsiteX2669" fmla="*/ 292117 w 1209257"/>
                    <a:gd name="connsiteY2669" fmla="*/ 306712 h 977923"/>
                    <a:gd name="connsiteX2670" fmla="*/ 272707 w 1209257"/>
                    <a:gd name="connsiteY2670" fmla="*/ 306712 h 977923"/>
                    <a:gd name="connsiteX2671" fmla="*/ 279015 w 1209257"/>
                    <a:gd name="connsiteY2671" fmla="*/ 313936 h 977923"/>
                    <a:gd name="connsiteX2672" fmla="*/ 272707 w 1209257"/>
                    <a:gd name="connsiteY2672" fmla="*/ 320603 h 977923"/>
                    <a:gd name="connsiteX2673" fmla="*/ 266399 w 1209257"/>
                    <a:gd name="connsiteY2673" fmla="*/ 313936 h 977923"/>
                    <a:gd name="connsiteX2674" fmla="*/ 272707 w 1209257"/>
                    <a:gd name="connsiteY2674" fmla="*/ 306712 h 977923"/>
                    <a:gd name="connsiteX2675" fmla="*/ 253783 w 1209257"/>
                    <a:gd name="connsiteY2675" fmla="*/ 306712 h 977923"/>
                    <a:gd name="connsiteX2676" fmla="*/ 259606 w 1209257"/>
                    <a:gd name="connsiteY2676" fmla="*/ 313936 h 977923"/>
                    <a:gd name="connsiteX2677" fmla="*/ 253783 w 1209257"/>
                    <a:gd name="connsiteY2677" fmla="*/ 320603 h 977923"/>
                    <a:gd name="connsiteX2678" fmla="*/ 247475 w 1209257"/>
                    <a:gd name="connsiteY2678" fmla="*/ 313936 h 977923"/>
                    <a:gd name="connsiteX2679" fmla="*/ 253783 w 1209257"/>
                    <a:gd name="connsiteY2679" fmla="*/ 306712 h 977923"/>
                    <a:gd name="connsiteX2680" fmla="*/ 234373 w 1209257"/>
                    <a:gd name="connsiteY2680" fmla="*/ 306712 h 977923"/>
                    <a:gd name="connsiteX2681" fmla="*/ 240681 w 1209257"/>
                    <a:gd name="connsiteY2681" fmla="*/ 313936 h 977923"/>
                    <a:gd name="connsiteX2682" fmla="*/ 234373 w 1209257"/>
                    <a:gd name="connsiteY2682" fmla="*/ 320603 h 977923"/>
                    <a:gd name="connsiteX2683" fmla="*/ 228550 w 1209257"/>
                    <a:gd name="connsiteY2683" fmla="*/ 313936 h 977923"/>
                    <a:gd name="connsiteX2684" fmla="*/ 234373 w 1209257"/>
                    <a:gd name="connsiteY2684" fmla="*/ 306712 h 977923"/>
                    <a:gd name="connsiteX2685" fmla="*/ 215448 w 1209257"/>
                    <a:gd name="connsiteY2685" fmla="*/ 306712 h 977923"/>
                    <a:gd name="connsiteX2686" fmla="*/ 221757 w 1209257"/>
                    <a:gd name="connsiteY2686" fmla="*/ 313936 h 977923"/>
                    <a:gd name="connsiteX2687" fmla="*/ 215448 w 1209257"/>
                    <a:gd name="connsiteY2687" fmla="*/ 320603 h 977923"/>
                    <a:gd name="connsiteX2688" fmla="*/ 209140 w 1209257"/>
                    <a:gd name="connsiteY2688" fmla="*/ 313936 h 977923"/>
                    <a:gd name="connsiteX2689" fmla="*/ 215448 w 1209257"/>
                    <a:gd name="connsiteY2689" fmla="*/ 306712 h 977923"/>
                    <a:gd name="connsiteX2690" fmla="*/ 808416 w 1209257"/>
                    <a:gd name="connsiteY2690" fmla="*/ 285042 h 977923"/>
                    <a:gd name="connsiteX2691" fmla="*/ 814239 w 1209257"/>
                    <a:gd name="connsiteY2691" fmla="*/ 291710 h 977923"/>
                    <a:gd name="connsiteX2692" fmla="*/ 808416 w 1209257"/>
                    <a:gd name="connsiteY2692" fmla="*/ 298378 h 977923"/>
                    <a:gd name="connsiteX2693" fmla="*/ 802593 w 1209257"/>
                    <a:gd name="connsiteY2693" fmla="*/ 291710 h 977923"/>
                    <a:gd name="connsiteX2694" fmla="*/ 808416 w 1209257"/>
                    <a:gd name="connsiteY2694" fmla="*/ 285042 h 977923"/>
                    <a:gd name="connsiteX2695" fmla="*/ 1191273 w 1209257"/>
                    <a:gd name="connsiteY2695" fmla="*/ 284487 h 977923"/>
                    <a:gd name="connsiteX2696" fmla="*/ 1197096 w 1209257"/>
                    <a:gd name="connsiteY2696" fmla="*/ 291710 h 977923"/>
                    <a:gd name="connsiteX2697" fmla="*/ 1191273 w 1209257"/>
                    <a:gd name="connsiteY2697" fmla="*/ 298933 h 977923"/>
                    <a:gd name="connsiteX2698" fmla="*/ 1184965 w 1209257"/>
                    <a:gd name="connsiteY2698" fmla="*/ 291710 h 977923"/>
                    <a:gd name="connsiteX2699" fmla="*/ 1191273 w 1209257"/>
                    <a:gd name="connsiteY2699" fmla="*/ 284487 h 977923"/>
                    <a:gd name="connsiteX2700" fmla="*/ 1171864 w 1209257"/>
                    <a:gd name="connsiteY2700" fmla="*/ 284487 h 977923"/>
                    <a:gd name="connsiteX2701" fmla="*/ 1178172 w 1209257"/>
                    <a:gd name="connsiteY2701" fmla="*/ 291710 h 977923"/>
                    <a:gd name="connsiteX2702" fmla="*/ 1171864 w 1209257"/>
                    <a:gd name="connsiteY2702" fmla="*/ 298933 h 977923"/>
                    <a:gd name="connsiteX2703" fmla="*/ 1165556 w 1209257"/>
                    <a:gd name="connsiteY2703" fmla="*/ 291710 h 977923"/>
                    <a:gd name="connsiteX2704" fmla="*/ 1171864 w 1209257"/>
                    <a:gd name="connsiteY2704" fmla="*/ 284487 h 977923"/>
                    <a:gd name="connsiteX2705" fmla="*/ 1152939 w 1209257"/>
                    <a:gd name="connsiteY2705" fmla="*/ 284487 h 977923"/>
                    <a:gd name="connsiteX2706" fmla="*/ 1158762 w 1209257"/>
                    <a:gd name="connsiteY2706" fmla="*/ 291710 h 977923"/>
                    <a:gd name="connsiteX2707" fmla="*/ 1152939 w 1209257"/>
                    <a:gd name="connsiteY2707" fmla="*/ 298933 h 977923"/>
                    <a:gd name="connsiteX2708" fmla="*/ 1146631 w 1209257"/>
                    <a:gd name="connsiteY2708" fmla="*/ 291710 h 977923"/>
                    <a:gd name="connsiteX2709" fmla="*/ 1152939 w 1209257"/>
                    <a:gd name="connsiteY2709" fmla="*/ 284487 h 977923"/>
                    <a:gd name="connsiteX2710" fmla="*/ 1133529 w 1209257"/>
                    <a:gd name="connsiteY2710" fmla="*/ 284487 h 977923"/>
                    <a:gd name="connsiteX2711" fmla="*/ 1139838 w 1209257"/>
                    <a:gd name="connsiteY2711" fmla="*/ 291710 h 977923"/>
                    <a:gd name="connsiteX2712" fmla="*/ 1133529 w 1209257"/>
                    <a:gd name="connsiteY2712" fmla="*/ 298933 h 977923"/>
                    <a:gd name="connsiteX2713" fmla="*/ 1127221 w 1209257"/>
                    <a:gd name="connsiteY2713" fmla="*/ 291710 h 977923"/>
                    <a:gd name="connsiteX2714" fmla="*/ 1133529 w 1209257"/>
                    <a:gd name="connsiteY2714" fmla="*/ 284487 h 977923"/>
                    <a:gd name="connsiteX2715" fmla="*/ 1114605 w 1209257"/>
                    <a:gd name="connsiteY2715" fmla="*/ 284487 h 977923"/>
                    <a:gd name="connsiteX2716" fmla="*/ 1120913 w 1209257"/>
                    <a:gd name="connsiteY2716" fmla="*/ 291710 h 977923"/>
                    <a:gd name="connsiteX2717" fmla="*/ 1114605 w 1209257"/>
                    <a:gd name="connsiteY2717" fmla="*/ 298933 h 977923"/>
                    <a:gd name="connsiteX2718" fmla="*/ 1108297 w 1209257"/>
                    <a:gd name="connsiteY2718" fmla="*/ 291710 h 977923"/>
                    <a:gd name="connsiteX2719" fmla="*/ 1114605 w 1209257"/>
                    <a:gd name="connsiteY2719" fmla="*/ 284487 h 977923"/>
                    <a:gd name="connsiteX2720" fmla="*/ 1095195 w 1209257"/>
                    <a:gd name="connsiteY2720" fmla="*/ 284487 h 977923"/>
                    <a:gd name="connsiteX2721" fmla="*/ 1101503 w 1209257"/>
                    <a:gd name="connsiteY2721" fmla="*/ 291710 h 977923"/>
                    <a:gd name="connsiteX2722" fmla="*/ 1095195 w 1209257"/>
                    <a:gd name="connsiteY2722" fmla="*/ 298933 h 977923"/>
                    <a:gd name="connsiteX2723" fmla="*/ 1089372 w 1209257"/>
                    <a:gd name="connsiteY2723" fmla="*/ 291710 h 977923"/>
                    <a:gd name="connsiteX2724" fmla="*/ 1095195 w 1209257"/>
                    <a:gd name="connsiteY2724" fmla="*/ 284487 h 977923"/>
                    <a:gd name="connsiteX2725" fmla="*/ 1076271 w 1209257"/>
                    <a:gd name="connsiteY2725" fmla="*/ 284487 h 977923"/>
                    <a:gd name="connsiteX2726" fmla="*/ 1082579 w 1209257"/>
                    <a:gd name="connsiteY2726" fmla="*/ 291710 h 977923"/>
                    <a:gd name="connsiteX2727" fmla="*/ 1076271 w 1209257"/>
                    <a:gd name="connsiteY2727" fmla="*/ 298933 h 977923"/>
                    <a:gd name="connsiteX2728" fmla="*/ 1069963 w 1209257"/>
                    <a:gd name="connsiteY2728" fmla="*/ 291710 h 977923"/>
                    <a:gd name="connsiteX2729" fmla="*/ 1076271 w 1209257"/>
                    <a:gd name="connsiteY2729" fmla="*/ 284487 h 977923"/>
                    <a:gd name="connsiteX2730" fmla="*/ 1057346 w 1209257"/>
                    <a:gd name="connsiteY2730" fmla="*/ 284487 h 977923"/>
                    <a:gd name="connsiteX2731" fmla="*/ 1063169 w 1209257"/>
                    <a:gd name="connsiteY2731" fmla="*/ 291710 h 977923"/>
                    <a:gd name="connsiteX2732" fmla="*/ 1057346 w 1209257"/>
                    <a:gd name="connsiteY2732" fmla="*/ 298933 h 977923"/>
                    <a:gd name="connsiteX2733" fmla="*/ 1051038 w 1209257"/>
                    <a:gd name="connsiteY2733" fmla="*/ 291710 h 977923"/>
                    <a:gd name="connsiteX2734" fmla="*/ 1057346 w 1209257"/>
                    <a:gd name="connsiteY2734" fmla="*/ 284487 h 977923"/>
                    <a:gd name="connsiteX2735" fmla="*/ 1037936 w 1209257"/>
                    <a:gd name="connsiteY2735" fmla="*/ 284487 h 977923"/>
                    <a:gd name="connsiteX2736" fmla="*/ 1044245 w 1209257"/>
                    <a:gd name="connsiteY2736" fmla="*/ 291710 h 977923"/>
                    <a:gd name="connsiteX2737" fmla="*/ 1037936 w 1209257"/>
                    <a:gd name="connsiteY2737" fmla="*/ 298933 h 977923"/>
                    <a:gd name="connsiteX2738" fmla="*/ 1031628 w 1209257"/>
                    <a:gd name="connsiteY2738" fmla="*/ 291710 h 977923"/>
                    <a:gd name="connsiteX2739" fmla="*/ 1037936 w 1209257"/>
                    <a:gd name="connsiteY2739" fmla="*/ 284487 h 977923"/>
                    <a:gd name="connsiteX2740" fmla="*/ 1019012 w 1209257"/>
                    <a:gd name="connsiteY2740" fmla="*/ 284487 h 977923"/>
                    <a:gd name="connsiteX2741" fmla="*/ 1024835 w 1209257"/>
                    <a:gd name="connsiteY2741" fmla="*/ 291710 h 977923"/>
                    <a:gd name="connsiteX2742" fmla="*/ 1019012 w 1209257"/>
                    <a:gd name="connsiteY2742" fmla="*/ 298933 h 977923"/>
                    <a:gd name="connsiteX2743" fmla="*/ 1012704 w 1209257"/>
                    <a:gd name="connsiteY2743" fmla="*/ 291710 h 977923"/>
                    <a:gd name="connsiteX2744" fmla="*/ 1019012 w 1209257"/>
                    <a:gd name="connsiteY2744" fmla="*/ 284487 h 977923"/>
                    <a:gd name="connsiteX2745" fmla="*/ 999602 w 1209257"/>
                    <a:gd name="connsiteY2745" fmla="*/ 284487 h 977923"/>
                    <a:gd name="connsiteX2746" fmla="*/ 1005910 w 1209257"/>
                    <a:gd name="connsiteY2746" fmla="*/ 291710 h 977923"/>
                    <a:gd name="connsiteX2747" fmla="*/ 999602 w 1209257"/>
                    <a:gd name="connsiteY2747" fmla="*/ 298933 h 977923"/>
                    <a:gd name="connsiteX2748" fmla="*/ 993779 w 1209257"/>
                    <a:gd name="connsiteY2748" fmla="*/ 291710 h 977923"/>
                    <a:gd name="connsiteX2749" fmla="*/ 999602 w 1209257"/>
                    <a:gd name="connsiteY2749" fmla="*/ 284487 h 977923"/>
                    <a:gd name="connsiteX2750" fmla="*/ 980678 w 1209257"/>
                    <a:gd name="connsiteY2750" fmla="*/ 284487 h 977923"/>
                    <a:gd name="connsiteX2751" fmla="*/ 986986 w 1209257"/>
                    <a:gd name="connsiteY2751" fmla="*/ 291710 h 977923"/>
                    <a:gd name="connsiteX2752" fmla="*/ 980678 w 1209257"/>
                    <a:gd name="connsiteY2752" fmla="*/ 298933 h 977923"/>
                    <a:gd name="connsiteX2753" fmla="*/ 974370 w 1209257"/>
                    <a:gd name="connsiteY2753" fmla="*/ 291710 h 977923"/>
                    <a:gd name="connsiteX2754" fmla="*/ 980678 w 1209257"/>
                    <a:gd name="connsiteY2754" fmla="*/ 284487 h 977923"/>
                    <a:gd name="connsiteX2755" fmla="*/ 961268 w 1209257"/>
                    <a:gd name="connsiteY2755" fmla="*/ 284487 h 977923"/>
                    <a:gd name="connsiteX2756" fmla="*/ 967576 w 1209257"/>
                    <a:gd name="connsiteY2756" fmla="*/ 291710 h 977923"/>
                    <a:gd name="connsiteX2757" fmla="*/ 961268 w 1209257"/>
                    <a:gd name="connsiteY2757" fmla="*/ 298933 h 977923"/>
                    <a:gd name="connsiteX2758" fmla="*/ 955445 w 1209257"/>
                    <a:gd name="connsiteY2758" fmla="*/ 291710 h 977923"/>
                    <a:gd name="connsiteX2759" fmla="*/ 961268 w 1209257"/>
                    <a:gd name="connsiteY2759" fmla="*/ 284487 h 977923"/>
                    <a:gd name="connsiteX2760" fmla="*/ 942343 w 1209257"/>
                    <a:gd name="connsiteY2760" fmla="*/ 284487 h 977923"/>
                    <a:gd name="connsiteX2761" fmla="*/ 948652 w 1209257"/>
                    <a:gd name="connsiteY2761" fmla="*/ 291710 h 977923"/>
                    <a:gd name="connsiteX2762" fmla="*/ 942343 w 1209257"/>
                    <a:gd name="connsiteY2762" fmla="*/ 298933 h 977923"/>
                    <a:gd name="connsiteX2763" fmla="*/ 936035 w 1209257"/>
                    <a:gd name="connsiteY2763" fmla="*/ 291710 h 977923"/>
                    <a:gd name="connsiteX2764" fmla="*/ 942343 w 1209257"/>
                    <a:gd name="connsiteY2764" fmla="*/ 284487 h 977923"/>
                    <a:gd name="connsiteX2765" fmla="*/ 923419 w 1209257"/>
                    <a:gd name="connsiteY2765" fmla="*/ 284487 h 977923"/>
                    <a:gd name="connsiteX2766" fmla="*/ 929242 w 1209257"/>
                    <a:gd name="connsiteY2766" fmla="*/ 291710 h 977923"/>
                    <a:gd name="connsiteX2767" fmla="*/ 923419 w 1209257"/>
                    <a:gd name="connsiteY2767" fmla="*/ 298933 h 977923"/>
                    <a:gd name="connsiteX2768" fmla="*/ 917111 w 1209257"/>
                    <a:gd name="connsiteY2768" fmla="*/ 291710 h 977923"/>
                    <a:gd name="connsiteX2769" fmla="*/ 923419 w 1209257"/>
                    <a:gd name="connsiteY2769" fmla="*/ 284487 h 977923"/>
                    <a:gd name="connsiteX2770" fmla="*/ 904009 w 1209257"/>
                    <a:gd name="connsiteY2770" fmla="*/ 284487 h 977923"/>
                    <a:gd name="connsiteX2771" fmla="*/ 910317 w 1209257"/>
                    <a:gd name="connsiteY2771" fmla="*/ 291710 h 977923"/>
                    <a:gd name="connsiteX2772" fmla="*/ 904009 w 1209257"/>
                    <a:gd name="connsiteY2772" fmla="*/ 298933 h 977923"/>
                    <a:gd name="connsiteX2773" fmla="*/ 897701 w 1209257"/>
                    <a:gd name="connsiteY2773" fmla="*/ 291710 h 977923"/>
                    <a:gd name="connsiteX2774" fmla="*/ 904009 w 1209257"/>
                    <a:gd name="connsiteY2774" fmla="*/ 284487 h 977923"/>
                    <a:gd name="connsiteX2775" fmla="*/ 885085 w 1209257"/>
                    <a:gd name="connsiteY2775" fmla="*/ 284487 h 977923"/>
                    <a:gd name="connsiteX2776" fmla="*/ 890908 w 1209257"/>
                    <a:gd name="connsiteY2776" fmla="*/ 291710 h 977923"/>
                    <a:gd name="connsiteX2777" fmla="*/ 885085 w 1209257"/>
                    <a:gd name="connsiteY2777" fmla="*/ 298933 h 977923"/>
                    <a:gd name="connsiteX2778" fmla="*/ 878777 w 1209257"/>
                    <a:gd name="connsiteY2778" fmla="*/ 291710 h 977923"/>
                    <a:gd name="connsiteX2779" fmla="*/ 885085 w 1209257"/>
                    <a:gd name="connsiteY2779" fmla="*/ 284487 h 977923"/>
                    <a:gd name="connsiteX2780" fmla="*/ 865675 w 1209257"/>
                    <a:gd name="connsiteY2780" fmla="*/ 284487 h 977923"/>
                    <a:gd name="connsiteX2781" fmla="*/ 871983 w 1209257"/>
                    <a:gd name="connsiteY2781" fmla="*/ 291710 h 977923"/>
                    <a:gd name="connsiteX2782" fmla="*/ 865675 w 1209257"/>
                    <a:gd name="connsiteY2782" fmla="*/ 298933 h 977923"/>
                    <a:gd name="connsiteX2783" fmla="*/ 859852 w 1209257"/>
                    <a:gd name="connsiteY2783" fmla="*/ 291710 h 977923"/>
                    <a:gd name="connsiteX2784" fmla="*/ 865675 w 1209257"/>
                    <a:gd name="connsiteY2784" fmla="*/ 284487 h 977923"/>
                    <a:gd name="connsiteX2785" fmla="*/ 789492 w 1209257"/>
                    <a:gd name="connsiteY2785" fmla="*/ 284487 h 977923"/>
                    <a:gd name="connsiteX2786" fmla="*/ 795315 w 1209257"/>
                    <a:gd name="connsiteY2786" fmla="*/ 291710 h 977923"/>
                    <a:gd name="connsiteX2787" fmla="*/ 789492 w 1209257"/>
                    <a:gd name="connsiteY2787" fmla="*/ 298933 h 977923"/>
                    <a:gd name="connsiteX2788" fmla="*/ 783184 w 1209257"/>
                    <a:gd name="connsiteY2788" fmla="*/ 291710 h 977923"/>
                    <a:gd name="connsiteX2789" fmla="*/ 789492 w 1209257"/>
                    <a:gd name="connsiteY2789" fmla="*/ 284487 h 977923"/>
                    <a:gd name="connsiteX2790" fmla="*/ 521637 w 1209257"/>
                    <a:gd name="connsiteY2790" fmla="*/ 284487 h 977923"/>
                    <a:gd name="connsiteX2791" fmla="*/ 527460 w 1209257"/>
                    <a:gd name="connsiteY2791" fmla="*/ 291710 h 977923"/>
                    <a:gd name="connsiteX2792" fmla="*/ 521637 w 1209257"/>
                    <a:gd name="connsiteY2792" fmla="*/ 298933 h 977923"/>
                    <a:gd name="connsiteX2793" fmla="*/ 515329 w 1209257"/>
                    <a:gd name="connsiteY2793" fmla="*/ 291710 h 977923"/>
                    <a:gd name="connsiteX2794" fmla="*/ 521637 w 1209257"/>
                    <a:gd name="connsiteY2794" fmla="*/ 284487 h 977923"/>
                    <a:gd name="connsiteX2795" fmla="*/ 502227 w 1209257"/>
                    <a:gd name="connsiteY2795" fmla="*/ 284487 h 977923"/>
                    <a:gd name="connsiteX2796" fmla="*/ 508536 w 1209257"/>
                    <a:gd name="connsiteY2796" fmla="*/ 291710 h 977923"/>
                    <a:gd name="connsiteX2797" fmla="*/ 502227 w 1209257"/>
                    <a:gd name="connsiteY2797" fmla="*/ 298933 h 977923"/>
                    <a:gd name="connsiteX2798" fmla="*/ 495919 w 1209257"/>
                    <a:gd name="connsiteY2798" fmla="*/ 291710 h 977923"/>
                    <a:gd name="connsiteX2799" fmla="*/ 502227 w 1209257"/>
                    <a:gd name="connsiteY2799" fmla="*/ 284487 h 977923"/>
                    <a:gd name="connsiteX2800" fmla="*/ 483303 w 1209257"/>
                    <a:gd name="connsiteY2800" fmla="*/ 284487 h 977923"/>
                    <a:gd name="connsiteX2801" fmla="*/ 489611 w 1209257"/>
                    <a:gd name="connsiteY2801" fmla="*/ 291710 h 977923"/>
                    <a:gd name="connsiteX2802" fmla="*/ 483303 w 1209257"/>
                    <a:gd name="connsiteY2802" fmla="*/ 298933 h 977923"/>
                    <a:gd name="connsiteX2803" fmla="*/ 476995 w 1209257"/>
                    <a:gd name="connsiteY2803" fmla="*/ 291710 h 977923"/>
                    <a:gd name="connsiteX2804" fmla="*/ 483303 w 1209257"/>
                    <a:gd name="connsiteY2804" fmla="*/ 284487 h 977923"/>
                    <a:gd name="connsiteX2805" fmla="*/ 463893 w 1209257"/>
                    <a:gd name="connsiteY2805" fmla="*/ 284487 h 977923"/>
                    <a:gd name="connsiteX2806" fmla="*/ 470201 w 1209257"/>
                    <a:gd name="connsiteY2806" fmla="*/ 291710 h 977923"/>
                    <a:gd name="connsiteX2807" fmla="*/ 463893 w 1209257"/>
                    <a:gd name="connsiteY2807" fmla="*/ 298933 h 977923"/>
                    <a:gd name="connsiteX2808" fmla="*/ 458070 w 1209257"/>
                    <a:gd name="connsiteY2808" fmla="*/ 291710 h 977923"/>
                    <a:gd name="connsiteX2809" fmla="*/ 463893 w 1209257"/>
                    <a:gd name="connsiteY2809" fmla="*/ 284487 h 977923"/>
                    <a:gd name="connsiteX2810" fmla="*/ 444969 w 1209257"/>
                    <a:gd name="connsiteY2810" fmla="*/ 284487 h 977923"/>
                    <a:gd name="connsiteX2811" fmla="*/ 451277 w 1209257"/>
                    <a:gd name="connsiteY2811" fmla="*/ 291710 h 977923"/>
                    <a:gd name="connsiteX2812" fmla="*/ 444969 w 1209257"/>
                    <a:gd name="connsiteY2812" fmla="*/ 298933 h 977923"/>
                    <a:gd name="connsiteX2813" fmla="*/ 438661 w 1209257"/>
                    <a:gd name="connsiteY2813" fmla="*/ 291710 h 977923"/>
                    <a:gd name="connsiteX2814" fmla="*/ 444969 w 1209257"/>
                    <a:gd name="connsiteY2814" fmla="*/ 284487 h 977923"/>
                    <a:gd name="connsiteX2815" fmla="*/ 406634 w 1209257"/>
                    <a:gd name="connsiteY2815" fmla="*/ 284487 h 977923"/>
                    <a:gd name="connsiteX2816" fmla="*/ 412943 w 1209257"/>
                    <a:gd name="connsiteY2816" fmla="*/ 291710 h 977923"/>
                    <a:gd name="connsiteX2817" fmla="*/ 406634 w 1209257"/>
                    <a:gd name="connsiteY2817" fmla="*/ 298933 h 977923"/>
                    <a:gd name="connsiteX2818" fmla="*/ 400326 w 1209257"/>
                    <a:gd name="connsiteY2818" fmla="*/ 291710 h 977923"/>
                    <a:gd name="connsiteX2819" fmla="*/ 406634 w 1209257"/>
                    <a:gd name="connsiteY2819" fmla="*/ 284487 h 977923"/>
                    <a:gd name="connsiteX2820" fmla="*/ 387710 w 1209257"/>
                    <a:gd name="connsiteY2820" fmla="*/ 284487 h 977923"/>
                    <a:gd name="connsiteX2821" fmla="*/ 393533 w 1209257"/>
                    <a:gd name="connsiteY2821" fmla="*/ 291710 h 977923"/>
                    <a:gd name="connsiteX2822" fmla="*/ 387710 w 1209257"/>
                    <a:gd name="connsiteY2822" fmla="*/ 298933 h 977923"/>
                    <a:gd name="connsiteX2823" fmla="*/ 381402 w 1209257"/>
                    <a:gd name="connsiteY2823" fmla="*/ 291710 h 977923"/>
                    <a:gd name="connsiteX2824" fmla="*/ 387710 w 1209257"/>
                    <a:gd name="connsiteY2824" fmla="*/ 284487 h 977923"/>
                    <a:gd name="connsiteX2825" fmla="*/ 368300 w 1209257"/>
                    <a:gd name="connsiteY2825" fmla="*/ 284487 h 977923"/>
                    <a:gd name="connsiteX2826" fmla="*/ 374608 w 1209257"/>
                    <a:gd name="connsiteY2826" fmla="*/ 291710 h 977923"/>
                    <a:gd name="connsiteX2827" fmla="*/ 368300 w 1209257"/>
                    <a:gd name="connsiteY2827" fmla="*/ 298933 h 977923"/>
                    <a:gd name="connsiteX2828" fmla="*/ 362477 w 1209257"/>
                    <a:gd name="connsiteY2828" fmla="*/ 291710 h 977923"/>
                    <a:gd name="connsiteX2829" fmla="*/ 368300 w 1209257"/>
                    <a:gd name="connsiteY2829" fmla="*/ 284487 h 977923"/>
                    <a:gd name="connsiteX2830" fmla="*/ 349376 w 1209257"/>
                    <a:gd name="connsiteY2830" fmla="*/ 284487 h 977923"/>
                    <a:gd name="connsiteX2831" fmla="*/ 355684 w 1209257"/>
                    <a:gd name="connsiteY2831" fmla="*/ 291710 h 977923"/>
                    <a:gd name="connsiteX2832" fmla="*/ 349376 w 1209257"/>
                    <a:gd name="connsiteY2832" fmla="*/ 298933 h 977923"/>
                    <a:gd name="connsiteX2833" fmla="*/ 343068 w 1209257"/>
                    <a:gd name="connsiteY2833" fmla="*/ 291710 h 977923"/>
                    <a:gd name="connsiteX2834" fmla="*/ 349376 w 1209257"/>
                    <a:gd name="connsiteY2834" fmla="*/ 284487 h 977923"/>
                    <a:gd name="connsiteX2835" fmla="*/ 329966 w 1209257"/>
                    <a:gd name="connsiteY2835" fmla="*/ 284487 h 977923"/>
                    <a:gd name="connsiteX2836" fmla="*/ 336274 w 1209257"/>
                    <a:gd name="connsiteY2836" fmla="*/ 291710 h 977923"/>
                    <a:gd name="connsiteX2837" fmla="*/ 329966 w 1209257"/>
                    <a:gd name="connsiteY2837" fmla="*/ 298933 h 977923"/>
                    <a:gd name="connsiteX2838" fmla="*/ 324143 w 1209257"/>
                    <a:gd name="connsiteY2838" fmla="*/ 291710 h 977923"/>
                    <a:gd name="connsiteX2839" fmla="*/ 329966 w 1209257"/>
                    <a:gd name="connsiteY2839" fmla="*/ 284487 h 977923"/>
                    <a:gd name="connsiteX2840" fmla="*/ 311041 w 1209257"/>
                    <a:gd name="connsiteY2840" fmla="*/ 284487 h 977923"/>
                    <a:gd name="connsiteX2841" fmla="*/ 317350 w 1209257"/>
                    <a:gd name="connsiteY2841" fmla="*/ 291710 h 977923"/>
                    <a:gd name="connsiteX2842" fmla="*/ 311041 w 1209257"/>
                    <a:gd name="connsiteY2842" fmla="*/ 298933 h 977923"/>
                    <a:gd name="connsiteX2843" fmla="*/ 304733 w 1209257"/>
                    <a:gd name="connsiteY2843" fmla="*/ 291710 h 977923"/>
                    <a:gd name="connsiteX2844" fmla="*/ 311041 w 1209257"/>
                    <a:gd name="connsiteY2844" fmla="*/ 284487 h 977923"/>
                    <a:gd name="connsiteX2845" fmla="*/ 292117 w 1209257"/>
                    <a:gd name="connsiteY2845" fmla="*/ 284487 h 977923"/>
                    <a:gd name="connsiteX2846" fmla="*/ 297940 w 1209257"/>
                    <a:gd name="connsiteY2846" fmla="*/ 291710 h 977923"/>
                    <a:gd name="connsiteX2847" fmla="*/ 292117 w 1209257"/>
                    <a:gd name="connsiteY2847" fmla="*/ 298933 h 977923"/>
                    <a:gd name="connsiteX2848" fmla="*/ 285809 w 1209257"/>
                    <a:gd name="connsiteY2848" fmla="*/ 291710 h 977923"/>
                    <a:gd name="connsiteX2849" fmla="*/ 292117 w 1209257"/>
                    <a:gd name="connsiteY2849" fmla="*/ 284487 h 977923"/>
                    <a:gd name="connsiteX2850" fmla="*/ 272707 w 1209257"/>
                    <a:gd name="connsiteY2850" fmla="*/ 284487 h 977923"/>
                    <a:gd name="connsiteX2851" fmla="*/ 279015 w 1209257"/>
                    <a:gd name="connsiteY2851" fmla="*/ 291710 h 977923"/>
                    <a:gd name="connsiteX2852" fmla="*/ 272707 w 1209257"/>
                    <a:gd name="connsiteY2852" fmla="*/ 298933 h 977923"/>
                    <a:gd name="connsiteX2853" fmla="*/ 266399 w 1209257"/>
                    <a:gd name="connsiteY2853" fmla="*/ 291710 h 977923"/>
                    <a:gd name="connsiteX2854" fmla="*/ 272707 w 1209257"/>
                    <a:gd name="connsiteY2854" fmla="*/ 284487 h 977923"/>
                    <a:gd name="connsiteX2855" fmla="*/ 253783 w 1209257"/>
                    <a:gd name="connsiteY2855" fmla="*/ 284487 h 977923"/>
                    <a:gd name="connsiteX2856" fmla="*/ 259606 w 1209257"/>
                    <a:gd name="connsiteY2856" fmla="*/ 291710 h 977923"/>
                    <a:gd name="connsiteX2857" fmla="*/ 253783 w 1209257"/>
                    <a:gd name="connsiteY2857" fmla="*/ 298933 h 977923"/>
                    <a:gd name="connsiteX2858" fmla="*/ 247475 w 1209257"/>
                    <a:gd name="connsiteY2858" fmla="*/ 291710 h 977923"/>
                    <a:gd name="connsiteX2859" fmla="*/ 253783 w 1209257"/>
                    <a:gd name="connsiteY2859" fmla="*/ 284487 h 977923"/>
                    <a:gd name="connsiteX2860" fmla="*/ 234373 w 1209257"/>
                    <a:gd name="connsiteY2860" fmla="*/ 284487 h 977923"/>
                    <a:gd name="connsiteX2861" fmla="*/ 240681 w 1209257"/>
                    <a:gd name="connsiteY2861" fmla="*/ 291710 h 977923"/>
                    <a:gd name="connsiteX2862" fmla="*/ 234373 w 1209257"/>
                    <a:gd name="connsiteY2862" fmla="*/ 298933 h 977923"/>
                    <a:gd name="connsiteX2863" fmla="*/ 228550 w 1209257"/>
                    <a:gd name="connsiteY2863" fmla="*/ 291710 h 977923"/>
                    <a:gd name="connsiteX2864" fmla="*/ 234373 w 1209257"/>
                    <a:gd name="connsiteY2864" fmla="*/ 284487 h 977923"/>
                    <a:gd name="connsiteX2865" fmla="*/ 215448 w 1209257"/>
                    <a:gd name="connsiteY2865" fmla="*/ 284487 h 977923"/>
                    <a:gd name="connsiteX2866" fmla="*/ 221757 w 1209257"/>
                    <a:gd name="connsiteY2866" fmla="*/ 291710 h 977923"/>
                    <a:gd name="connsiteX2867" fmla="*/ 215448 w 1209257"/>
                    <a:gd name="connsiteY2867" fmla="*/ 298933 h 977923"/>
                    <a:gd name="connsiteX2868" fmla="*/ 209140 w 1209257"/>
                    <a:gd name="connsiteY2868" fmla="*/ 291710 h 977923"/>
                    <a:gd name="connsiteX2869" fmla="*/ 215448 w 1209257"/>
                    <a:gd name="connsiteY2869" fmla="*/ 284487 h 977923"/>
                    <a:gd name="connsiteX2870" fmla="*/ 196039 w 1209257"/>
                    <a:gd name="connsiteY2870" fmla="*/ 284487 h 977923"/>
                    <a:gd name="connsiteX2871" fmla="*/ 202347 w 1209257"/>
                    <a:gd name="connsiteY2871" fmla="*/ 291710 h 977923"/>
                    <a:gd name="connsiteX2872" fmla="*/ 196039 w 1209257"/>
                    <a:gd name="connsiteY2872" fmla="*/ 298933 h 977923"/>
                    <a:gd name="connsiteX2873" fmla="*/ 190216 w 1209257"/>
                    <a:gd name="connsiteY2873" fmla="*/ 291710 h 977923"/>
                    <a:gd name="connsiteX2874" fmla="*/ 196039 w 1209257"/>
                    <a:gd name="connsiteY2874" fmla="*/ 284487 h 977923"/>
                    <a:gd name="connsiteX2875" fmla="*/ 808416 w 1209257"/>
                    <a:gd name="connsiteY2875" fmla="*/ 265595 h 977923"/>
                    <a:gd name="connsiteX2876" fmla="*/ 811813 w 1209257"/>
                    <a:gd name="connsiteY2876" fmla="*/ 270040 h 977923"/>
                    <a:gd name="connsiteX2877" fmla="*/ 808416 w 1209257"/>
                    <a:gd name="connsiteY2877" fmla="*/ 273930 h 977923"/>
                    <a:gd name="connsiteX2878" fmla="*/ 805020 w 1209257"/>
                    <a:gd name="connsiteY2878" fmla="*/ 270040 h 977923"/>
                    <a:gd name="connsiteX2879" fmla="*/ 808416 w 1209257"/>
                    <a:gd name="connsiteY2879" fmla="*/ 265595 h 977923"/>
                    <a:gd name="connsiteX2880" fmla="*/ 43187 w 1209257"/>
                    <a:gd name="connsiteY2880" fmla="*/ 265595 h 977923"/>
                    <a:gd name="connsiteX2881" fmla="*/ 46584 w 1209257"/>
                    <a:gd name="connsiteY2881" fmla="*/ 270040 h 977923"/>
                    <a:gd name="connsiteX2882" fmla="*/ 43187 w 1209257"/>
                    <a:gd name="connsiteY2882" fmla="*/ 273930 h 977923"/>
                    <a:gd name="connsiteX2883" fmla="*/ 39790 w 1209257"/>
                    <a:gd name="connsiteY2883" fmla="*/ 270040 h 977923"/>
                    <a:gd name="connsiteX2884" fmla="*/ 43187 w 1209257"/>
                    <a:gd name="connsiteY2884" fmla="*/ 265595 h 977923"/>
                    <a:gd name="connsiteX2885" fmla="*/ 158190 w 1209257"/>
                    <a:gd name="connsiteY2885" fmla="*/ 264484 h 977923"/>
                    <a:gd name="connsiteX2886" fmla="*/ 163042 w 1209257"/>
                    <a:gd name="connsiteY2886" fmla="*/ 270040 h 977923"/>
                    <a:gd name="connsiteX2887" fmla="*/ 158190 w 1209257"/>
                    <a:gd name="connsiteY2887" fmla="*/ 275597 h 977923"/>
                    <a:gd name="connsiteX2888" fmla="*/ 153337 w 1209257"/>
                    <a:gd name="connsiteY2888" fmla="*/ 270040 h 977923"/>
                    <a:gd name="connsiteX2889" fmla="*/ 158190 w 1209257"/>
                    <a:gd name="connsiteY2889" fmla="*/ 264484 h 977923"/>
                    <a:gd name="connsiteX2890" fmla="*/ 1190788 w 1209257"/>
                    <a:gd name="connsiteY2890" fmla="*/ 262817 h 977923"/>
                    <a:gd name="connsiteX2891" fmla="*/ 1196911 w 1209257"/>
                    <a:gd name="connsiteY2891" fmla="*/ 269828 h 977923"/>
                    <a:gd name="connsiteX2892" fmla="*/ 1196949 w 1209257"/>
                    <a:gd name="connsiteY2892" fmla="*/ 270208 h 977923"/>
                    <a:gd name="connsiteX2893" fmla="*/ 1190788 w 1209257"/>
                    <a:gd name="connsiteY2893" fmla="*/ 277264 h 977923"/>
                    <a:gd name="connsiteX2894" fmla="*/ 1184965 w 1209257"/>
                    <a:gd name="connsiteY2894" fmla="*/ 270040 h 977923"/>
                    <a:gd name="connsiteX2895" fmla="*/ 1190788 w 1209257"/>
                    <a:gd name="connsiteY2895" fmla="*/ 262817 h 977923"/>
                    <a:gd name="connsiteX2896" fmla="*/ 1171864 w 1209257"/>
                    <a:gd name="connsiteY2896" fmla="*/ 262817 h 977923"/>
                    <a:gd name="connsiteX2897" fmla="*/ 1178172 w 1209257"/>
                    <a:gd name="connsiteY2897" fmla="*/ 270040 h 977923"/>
                    <a:gd name="connsiteX2898" fmla="*/ 1171864 w 1209257"/>
                    <a:gd name="connsiteY2898" fmla="*/ 277264 h 977923"/>
                    <a:gd name="connsiteX2899" fmla="*/ 1165556 w 1209257"/>
                    <a:gd name="connsiteY2899" fmla="*/ 270040 h 977923"/>
                    <a:gd name="connsiteX2900" fmla="*/ 1171864 w 1209257"/>
                    <a:gd name="connsiteY2900" fmla="*/ 262817 h 977923"/>
                    <a:gd name="connsiteX2901" fmla="*/ 1152939 w 1209257"/>
                    <a:gd name="connsiteY2901" fmla="*/ 262817 h 977923"/>
                    <a:gd name="connsiteX2902" fmla="*/ 1158762 w 1209257"/>
                    <a:gd name="connsiteY2902" fmla="*/ 270040 h 977923"/>
                    <a:gd name="connsiteX2903" fmla="*/ 1152939 w 1209257"/>
                    <a:gd name="connsiteY2903" fmla="*/ 277264 h 977923"/>
                    <a:gd name="connsiteX2904" fmla="*/ 1146631 w 1209257"/>
                    <a:gd name="connsiteY2904" fmla="*/ 270040 h 977923"/>
                    <a:gd name="connsiteX2905" fmla="*/ 1152939 w 1209257"/>
                    <a:gd name="connsiteY2905" fmla="*/ 262817 h 977923"/>
                    <a:gd name="connsiteX2906" fmla="*/ 1133529 w 1209257"/>
                    <a:gd name="connsiteY2906" fmla="*/ 262817 h 977923"/>
                    <a:gd name="connsiteX2907" fmla="*/ 1139838 w 1209257"/>
                    <a:gd name="connsiteY2907" fmla="*/ 270040 h 977923"/>
                    <a:gd name="connsiteX2908" fmla="*/ 1133529 w 1209257"/>
                    <a:gd name="connsiteY2908" fmla="*/ 277264 h 977923"/>
                    <a:gd name="connsiteX2909" fmla="*/ 1127221 w 1209257"/>
                    <a:gd name="connsiteY2909" fmla="*/ 270040 h 977923"/>
                    <a:gd name="connsiteX2910" fmla="*/ 1133529 w 1209257"/>
                    <a:gd name="connsiteY2910" fmla="*/ 262817 h 977923"/>
                    <a:gd name="connsiteX2911" fmla="*/ 1114605 w 1209257"/>
                    <a:gd name="connsiteY2911" fmla="*/ 262817 h 977923"/>
                    <a:gd name="connsiteX2912" fmla="*/ 1120913 w 1209257"/>
                    <a:gd name="connsiteY2912" fmla="*/ 270040 h 977923"/>
                    <a:gd name="connsiteX2913" fmla="*/ 1114605 w 1209257"/>
                    <a:gd name="connsiteY2913" fmla="*/ 277264 h 977923"/>
                    <a:gd name="connsiteX2914" fmla="*/ 1108297 w 1209257"/>
                    <a:gd name="connsiteY2914" fmla="*/ 270040 h 977923"/>
                    <a:gd name="connsiteX2915" fmla="*/ 1114605 w 1209257"/>
                    <a:gd name="connsiteY2915" fmla="*/ 262817 h 977923"/>
                    <a:gd name="connsiteX2916" fmla="*/ 1095195 w 1209257"/>
                    <a:gd name="connsiteY2916" fmla="*/ 262817 h 977923"/>
                    <a:gd name="connsiteX2917" fmla="*/ 1101503 w 1209257"/>
                    <a:gd name="connsiteY2917" fmla="*/ 270040 h 977923"/>
                    <a:gd name="connsiteX2918" fmla="*/ 1095195 w 1209257"/>
                    <a:gd name="connsiteY2918" fmla="*/ 277264 h 977923"/>
                    <a:gd name="connsiteX2919" fmla="*/ 1089372 w 1209257"/>
                    <a:gd name="connsiteY2919" fmla="*/ 270040 h 977923"/>
                    <a:gd name="connsiteX2920" fmla="*/ 1095195 w 1209257"/>
                    <a:gd name="connsiteY2920" fmla="*/ 262817 h 977923"/>
                    <a:gd name="connsiteX2921" fmla="*/ 1076271 w 1209257"/>
                    <a:gd name="connsiteY2921" fmla="*/ 262817 h 977923"/>
                    <a:gd name="connsiteX2922" fmla="*/ 1082579 w 1209257"/>
                    <a:gd name="connsiteY2922" fmla="*/ 270040 h 977923"/>
                    <a:gd name="connsiteX2923" fmla="*/ 1076271 w 1209257"/>
                    <a:gd name="connsiteY2923" fmla="*/ 277264 h 977923"/>
                    <a:gd name="connsiteX2924" fmla="*/ 1069963 w 1209257"/>
                    <a:gd name="connsiteY2924" fmla="*/ 270040 h 977923"/>
                    <a:gd name="connsiteX2925" fmla="*/ 1076271 w 1209257"/>
                    <a:gd name="connsiteY2925" fmla="*/ 262817 h 977923"/>
                    <a:gd name="connsiteX2926" fmla="*/ 1057346 w 1209257"/>
                    <a:gd name="connsiteY2926" fmla="*/ 262817 h 977923"/>
                    <a:gd name="connsiteX2927" fmla="*/ 1063169 w 1209257"/>
                    <a:gd name="connsiteY2927" fmla="*/ 270040 h 977923"/>
                    <a:gd name="connsiteX2928" fmla="*/ 1057346 w 1209257"/>
                    <a:gd name="connsiteY2928" fmla="*/ 277264 h 977923"/>
                    <a:gd name="connsiteX2929" fmla="*/ 1051038 w 1209257"/>
                    <a:gd name="connsiteY2929" fmla="*/ 270040 h 977923"/>
                    <a:gd name="connsiteX2930" fmla="*/ 1057346 w 1209257"/>
                    <a:gd name="connsiteY2930" fmla="*/ 262817 h 977923"/>
                    <a:gd name="connsiteX2931" fmla="*/ 1037936 w 1209257"/>
                    <a:gd name="connsiteY2931" fmla="*/ 262817 h 977923"/>
                    <a:gd name="connsiteX2932" fmla="*/ 1044245 w 1209257"/>
                    <a:gd name="connsiteY2932" fmla="*/ 270040 h 977923"/>
                    <a:gd name="connsiteX2933" fmla="*/ 1037936 w 1209257"/>
                    <a:gd name="connsiteY2933" fmla="*/ 277264 h 977923"/>
                    <a:gd name="connsiteX2934" fmla="*/ 1031628 w 1209257"/>
                    <a:gd name="connsiteY2934" fmla="*/ 270040 h 977923"/>
                    <a:gd name="connsiteX2935" fmla="*/ 1037936 w 1209257"/>
                    <a:gd name="connsiteY2935" fmla="*/ 262817 h 977923"/>
                    <a:gd name="connsiteX2936" fmla="*/ 1019012 w 1209257"/>
                    <a:gd name="connsiteY2936" fmla="*/ 262817 h 977923"/>
                    <a:gd name="connsiteX2937" fmla="*/ 1024835 w 1209257"/>
                    <a:gd name="connsiteY2937" fmla="*/ 270040 h 977923"/>
                    <a:gd name="connsiteX2938" fmla="*/ 1019012 w 1209257"/>
                    <a:gd name="connsiteY2938" fmla="*/ 277264 h 977923"/>
                    <a:gd name="connsiteX2939" fmla="*/ 1012704 w 1209257"/>
                    <a:gd name="connsiteY2939" fmla="*/ 270040 h 977923"/>
                    <a:gd name="connsiteX2940" fmla="*/ 1019012 w 1209257"/>
                    <a:gd name="connsiteY2940" fmla="*/ 262817 h 977923"/>
                    <a:gd name="connsiteX2941" fmla="*/ 999602 w 1209257"/>
                    <a:gd name="connsiteY2941" fmla="*/ 262817 h 977923"/>
                    <a:gd name="connsiteX2942" fmla="*/ 1005910 w 1209257"/>
                    <a:gd name="connsiteY2942" fmla="*/ 270040 h 977923"/>
                    <a:gd name="connsiteX2943" fmla="*/ 999602 w 1209257"/>
                    <a:gd name="connsiteY2943" fmla="*/ 277264 h 977923"/>
                    <a:gd name="connsiteX2944" fmla="*/ 993779 w 1209257"/>
                    <a:gd name="connsiteY2944" fmla="*/ 270040 h 977923"/>
                    <a:gd name="connsiteX2945" fmla="*/ 999602 w 1209257"/>
                    <a:gd name="connsiteY2945" fmla="*/ 262817 h 977923"/>
                    <a:gd name="connsiteX2946" fmla="*/ 980678 w 1209257"/>
                    <a:gd name="connsiteY2946" fmla="*/ 262817 h 977923"/>
                    <a:gd name="connsiteX2947" fmla="*/ 986986 w 1209257"/>
                    <a:gd name="connsiteY2947" fmla="*/ 270040 h 977923"/>
                    <a:gd name="connsiteX2948" fmla="*/ 980678 w 1209257"/>
                    <a:gd name="connsiteY2948" fmla="*/ 277264 h 977923"/>
                    <a:gd name="connsiteX2949" fmla="*/ 974370 w 1209257"/>
                    <a:gd name="connsiteY2949" fmla="*/ 270040 h 977923"/>
                    <a:gd name="connsiteX2950" fmla="*/ 980678 w 1209257"/>
                    <a:gd name="connsiteY2950" fmla="*/ 262817 h 977923"/>
                    <a:gd name="connsiteX2951" fmla="*/ 961268 w 1209257"/>
                    <a:gd name="connsiteY2951" fmla="*/ 262817 h 977923"/>
                    <a:gd name="connsiteX2952" fmla="*/ 967576 w 1209257"/>
                    <a:gd name="connsiteY2952" fmla="*/ 270040 h 977923"/>
                    <a:gd name="connsiteX2953" fmla="*/ 961268 w 1209257"/>
                    <a:gd name="connsiteY2953" fmla="*/ 277264 h 977923"/>
                    <a:gd name="connsiteX2954" fmla="*/ 955445 w 1209257"/>
                    <a:gd name="connsiteY2954" fmla="*/ 270040 h 977923"/>
                    <a:gd name="connsiteX2955" fmla="*/ 961268 w 1209257"/>
                    <a:gd name="connsiteY2955" fmla="*/ 262817 h 977923"/>
                    <a:gd name="connsiteX2956" fmla="*/ 942343 w 1209257"/>
                    <a:gd name="connsiteY2956" fmla="*/ 262817 h 977923"/>
                    <a:gd name="connsiteX2957" fmla="*/ 948652 w 1209257"/>
                    <a:gd name="connsiteY2957" fmla="*/ 270040 h 977923"/>
                    <a:gd name="connsiteX2958" fmla="*/ 942343 w 1209257"/>
                    <a:gd name="connsiteY2958" fmla="*/ 277264 h 977923"/>
                    <a:gd name="connsiteX2959" fmla="*/ 936035 w 1209257"/>
                    <a:gd name="connsiteY2959" fmla="*/ 270040 h 977923"/>
                    <a:gd name="connsiteX2960" fmla="*/ 942343 w 1209257"/>
                    <a:gd name="connsiteY2960" fmla="*/ 262817 h 977923"/>
                    <a:gd name="connsiteX2961" fmla="*/ 904009 w 1209257"/>
                    <a:gd name="connsiteY2961" fmla="*/ 262817 h 977923"/>
                    <a:gd name="connsiteX2962" fmla="*/ 910317 w 1209257"/>
                    <a:gd name="connsiteY2962" fmla="*/ 270040 h 977923"/>
                    <a:gd name="connsiteX2963" fmla="*/ 904009 w 1209257"/>
                    <a:gd name="connsiteY2963" fmla="*/ 276708 h 977923"/>
                    <a:gd name="connsiteX2964" fmla="*/ 897701 w 1209257"/>
                    <a:gd name="connsiteY2964" fmla="*/ 270040 h 977923"/>
                    <a:gd name="connsiteX2965" fmla="*/ 904009 w 1209257"/>
                    <a:gd name="connsiteY2965" fmla="*/ 262817 h 977923"/>
                    <a:gd name="connsiteX2966" fmla="*/ 865675 w 1209257"/>
                    <a:gd name="connsiteY2966" fmla="*/ 262817 h 977923"/>
                    <a:gd name="connsiteX2967" fmla="*/ 871983 w 1209257"/>
                    <a:gd name="connsiteY2967" fmla="*/ 270040 h 977923"/>
                    <a:gd name="connsiteX2968" fmla="*/ 865675 w 1209257"/>
                    <a:gd name="connsiteY2968" fmla="*/ 277264 h 977923"/>
                    <a:gd name="connsiteX2969" fmla="*/ 859852 w 1209257"/>
                    <a:gd name="connsiteY2969" fmla="*/ 270040 h 977923"/>
                    <a:gd name="connsiteX2970" fmla="*/ 865675 w 1209257"/>
                    <a:gd name="connsiteY2970" fmla="*/ 262817 h 977923"/>
                    <a:gd name="connsiteX2971" fmla="*/ 502227 w 1209257"/>
                    <a:gd name="connsiteY2971" fmla="*/ 262817 h 977923"/>
                    <a:gd name="connsiteX2972" fmla="*/ 508536 w 1209257"/>
                    <a:gd name="connsiteY2972" fmla="*/ 270040 h 977923"/>
                    <a:gd name="connsiteX2973" fmla="*/ 502227 w 1209257"/>
                    <a:gd name="connsiteY2973" fmla="*/ 277264 h 977923"/>
                    <a:gd name="connsiteX2974" fmla="*/ 495919 w 1209257"/>
                    <a:gd name="connsiteY2974" fmla="*/ 270040 h 977923"/>
                    <a:gd name="connsiteX2975" fmla="*/ 502227 w 1209257"/>
                    <a:gd name="connsiteY2975" fmla="*/ 262817 h 977923"/>
                    <a:gd name="connsiteX2976" fmla="*/ 483303 w 1209257"/>
                    <a:gd name="connsiteY2976" fmla="*/ 262817 h 977923"/>
                    <a:gd name="connsiteX2977" fmla="*/ 489611 w 1209257"/>
                    <a:gd name="connsiteY2977" fmla="*/ 270040 h 977923"/>
                    <a:gd name="connsiteX2978" fmla="*/ 483303 w 1209257"/>
                    <a:gd name="connsiteY2978" fmla="*/ 277264 h 977923"/>
                    <a:gd name="connsiteX2979" fmla="*/ 476995 w 1209257"/>
                    <a:gd name="connsiteY2979" fmla="*/ 270040 h 977923"/>
                    <a:gd name="connsiteX2980" fmla="*/ 483303 w 1209257"/>
                    <a:gd name="connsiteY2980" fmla="*/ 262817 h 977923"/>
                    <a:gd name="connsiteX2981" fmla="*/ 463893 w 1209257"/>
                    <a:gd name="connsiteY2981" fmla="*/ 262817 h 977923"/>
                    <a:gd name="connsiteX2982" fmla="*/ 470201 w 1209257"/>
                    <a:gd name="connsiteY2982" fmla="*/ 270040 h 977923"/>
                    <a:gd name="connsiteX2983" fmla="*/ 463893 w 1209257"/>
                    <a:gd name="connsiteY2983" fmla="*/ 277264 h 977923"/>
                    <a:gd name="connsiteX2984" fmla="*/ 458070 w 1209257"/>
                    <a:gd name="connsiteY2984" fmla="*/ 270040 h 977923"/>
                    <a:gd name="connsiteX2985" fmla="*/ 463893 w 1209257"/>
                    <a:gd name="connsiteY2985" fmla="*/ 262817 h 977923"/>
                    <a:gd name="connsiteX2986" fmla="*/ 387710 w 1209257"/>
                    <a:gd name="connsiteY2986" fmla="*/ 262817 h 977923"/>
                    <a:gd name="connsiteX2987" fmla="*/ 393533 w 1209257"/>
                    <a:gd name="connsiteY2987" fmla="*/ 270040 h 977923"/>
                    <a:gd name="connsiteX2988" fmla="*/ 387710 w 1209257"/>
                    <a:gd name="connsiteY2988" fmla="*/ 277264 h 977923"/>
                    <a:gd name="connsiteX2989" fmla="*/ 381402 w 1209257"/>
                    <a:gd name="connsiteY2989" fmla="*/ 270040 h 977923"/>
                    <a:gd name="connsiteX2990" fmla="*/ 387710 w 1209257"/>
                    <a:gd name="connsiteY2990" fmla="*/ 262817 h 977923"/>
                    <a:gd name="connsiteX2991" fmla="*/ 368300 w 1209257"/>
                    <a:gd name="connsiteY2991" fmla="*/ 262817 h 977923"/>
                    <a:gd name="connsiteX2992" fmla="*/ 374608 w 1209257"/>
                    <a:gd name="connsiteY2992" fmla="*/ 270040 h 977923"/>
                    <a:gd name="connsiteX2993" fmla="*/ 368300 w 1209257"/>
                    <a:gd name="connsiteY2993" fmla="*/ 277264 h 977923"/>
                    <a:gd name="connsiteX2994" fmla="*/ 362477 w 1209257"/>
                    <a:gd name="connsiteY2994" fmla="*/ 270040 h 977923"/>
                    <a:gd name="connsiteX2995" fmla="*/ 368300 w 1209257"/>
                    <a:gd name="connsiteY2995" fmla="*/ 262817 h 977923"/>
                    <a:gd name="connsiteX2996" fmla="*/ 349376 w 1209257"/>
                    <a:gd name="connsiteY2996" fmla="*/ 262817 h 977923"/>
                    <a:gd name="connsiteX2997" fmla="*/ 355684 w 1209257"/>
                    <a:gd name="connsiteY2997" fmla="*/ 270040 h 977923"/>
                    <a:gd name="connsiteX2998" fmla="*/ 349376 w 1209257"/>
                    <a:gd name="connsiteY2998" fmla="*/ 277264 h 977923"/>
                    <a:gd name="connsiteX2999" fmla="*/ 343068 w 1209257"/>
                    <a:gd name="connsiteY2999" fmla="*/ 270040 h 977923"/>
                    <a:gd name="connsiteX3000" fmla="*/ 349376 w 1209257"/>
                    <a:gd name="connsiteY3000" fmla="*/ 262817 h 977923"/>
                    <a:gd name="connsiteX3001" fmla="*/ 329966 w 1209257"/>
                    <a:gd name="connsiteY3001" fmla="*/ 262817 h 977923"/>
                    <a:gd name="connsiteX3002" fmla="*/ 336274 w 1209257"/>
                    <a:gd name="connsiteY3002" fmla="*/ 270040 h 977923"/>
                    <a:gd name="connsiteX3003" fmla="*/ 329966 w 1209257"/>
                    <a:gd name="connsiteY3003" fmla="*/ 277264 h 977923"/>
                    <a:gd name="connsiteX3004" fmla="*/ 324143 w 1209257"/>
                    <a:gd name="connsiteY3004" fmla="*/ 270040 h 977923"/>
                    <a:gd name="connsiteX3005" fmla="*/ 329966 w 1209257"/>
                    <a:gd name="connsiteY3005" fmla="*/ 262817 h 977923"/>
                    <a:gd name="connsiteX3006" fmla="*/ 311041 w 1209257"/>
                    <a:gd name="connsiteY3006" fmla="*/ 262817 h 977923"/>
                    <a:gd name="connsiteX3007" fmla="*/ 317350 w 1209257"/>
                    <a:gd name="connsiteY3007" fmla="*/ 270040 h 977923"/>
                    <a:gd name="connsiteX3008" fmla="*/ 311041 w 1209257"/>
                    <a:gd name="connsiteY3008" fmla="*/ 277264 h 977923"/>
                    <a:gd name="connsiteX3009" fmla="*/ 304733 w 1209257"/>
                    <a:gd name="connsiteY3009" fmla="*/ 270040 h 977923"/>
                    <a:gd name="connsiteX3010" fmla="*/ 311041 w 1209257"/>
                    <a:gd name="connsiteY3010" fmla="*/ 262817 h 977923"/>
                    <a:gd name="connsiteX3011" fmla="*/ 292117 w 1209257"/>
                    <a:gd name="connsiteY3011" fmla="*/ 262817 h 977923"/>
                    <a:gd name="connsiteX3012" fmla="*/ 297940 w 1209257"/>
                    <a:gd name="connsiteY3012" fmla="*/ 270040 h 977923"/>
                    <a:gd name="connsiteX3013" fmla="*/ 292117 w 1209257"/>
                    <a:gd name="connsiteY3013" fmla="*/ 277264 h 977923"/>
                    <a:gd name="connsiteX3014" fmla="*/ 285809 w 1209257"/>
                    <a:gd name="connsiteY3014" fmla="*/ 270040 h 977923"/>
                    <a:gd name="connsiteX3015" fmla="*/ 292117 w 1209257"/>
                    <a:gd name="connsiteY3015" fmla="*/ 262817 h 977923"/>
                    <a:gd name="connsiteX3016" fmla="*/ 272707 w 1209257"/>
                    <a:gd name="connsiteY3016" fmla="*/ 262817 h 977923"/>
                    <a:gd name="connsiteX3017" fmla="*/ 279015 w 1209257"/>
                    <a:gd name="connsiteY3017" fmla="*/ 270040 h 977923"/>
                    <a:gd name="connsiteX3018" fmla="*/ 272707 w 1209257"/>
                    <a:gd name="connsiteY3018" fmla="*/ 277264 h 977923"/>
                    <a:gd name="connsiteX3019" fmla="*/ 266399 w 1209257"/>
                    <a:gd name="connsiteY3019" fmla="*/ 270040 h 977923"/>
                    <a:gd name="connsiteX3020" fmla="*/ 272707 w 1209257"/>
                    <a:gd name="connsiteY3020" fmla="*/ 262817 h 977923"/>
                    <a:gd name="connsiteX3021" fmla="*/ 253783 w 1209257"/>
                    <a:gd name="connsiteY3021" fmla="*/ 262817 h 977923"/>
                    <a:gd name="connsiteX3022" fmla="*/ 259606 w 1209257"/>
                    <a:gd name="connsiteY3022" fmla="*/ 270040 h 977923"/>
                    <a:gd name="connsiteX3023" fmla="*/ 253783 w 1209257"/>
                    <a:gd name="connsiteY3023" fmla="*/ 277264 h 977923"/>
                    <a:gd name="connsiteX3024" fmla="*/ 247475 w 1209257"/>
                    <a:gd name="connsiteY3024" fmla="*/ 270040 h 977923"/>
                    <a:gd name="connsiteX3025" fmla="*/ 253783 w 1209257"/>
                    <a:gd name="connsiteY3025" fmla="*/ 262817 h 977923"/>
                    <a:gd name="connsiteX3026" fmla="*/ 234373 w 1209257"/>
                    <a:gd name="connsiteY3026" fmla="*/ 262817 h 977923"/>
                    <a:gd name="connsiteX3027" fmla="*/ 240681 w 1209257"/>
                    <a:gd name="connsiteY3027" fmla="*/ 270040 h 977923"/>
                    <a:gd name="connsiteX3028" fmla="*/ 234373 w 1209257"/>
                    <a:gd name="connsiteY3028" fmla="*/ 277264 h 977923"/>
                    <a:gd name="connsiteX3029" fmla="*/ 228550 w 1209257"/>
                    <a:gd name="connsiteY3029" fmla="*/ 270040 h 977923"/>
                    <a:gd name="connsiteX3030" fmla="*/ 234373 w 1209257"/>
                    <a:gd name="connsiteY3030" fmla="*/ 262817 h 977923"/>
                    <a:gd name="connsiteX3031" fmla="*/ 215448 w 1209257"/>
                    <a:gd name="connsiteY3031" fmla="*/ 262817 h 977923"/>
                    <a:gd name="connsiteX3032" fmla="*/ 221757 w 1209257"/>
                    <a:gd name="connsiteY3032" fmla="*/ 270040 h 977923"/>
                    <a:gd name="connsiteX3033" fmla="*/ 215448 w 1209257"/>
                    <a:gd name="connsiteY3033" fmla="*/ 277264 h 977923"/>
                    <a:gd name="connsiteX3034" fmla="*/ 209140 w 1209257"/>
                    <a:gd name="connsiteY3034" fmla="*/ 270040 h 977923"/>
                    <a:gd name="connsiteX3035" fmla="*/ 215448 w 1209257"/>
                    <a:gd name="connsiteY3035" fmla="*/ 262817 h 977923"/>
                    <a:gd name="connsiteX3036" fmla="*/ 196039 w 1209257"/>
                    <a:gd name="connsiteY3036" fmla="*/ 262817 h 977923"/>
                    <a:gd name="connsiteX3037" fmla="*/ 202347 w 1209257"/>
                    <a:gd name="connsiteY3037" fmla="*/ 270040 h 977923"/>
                    <a:gd name="connsiteX3038" fmla="*/ 196039 w 1209257"/>
                    <a:gd name="connsiteY3038" fmla="*/ 277264 h 977923"/>
                    <a:gd name="connsiteX3039" fmla="*/ 190216 w 1209257"/>
                    <a:gd name="connsiteY3039" fmla="*/ 270040 h 977923"/>
                    <a:gd name="connsiteX3040" fmla="*/ 196039 w 1209257"/>
                    <a:gd name="connsiteY3040" fmla="*/ 262817 h 977923"/>
                    <a:gd name="connsiteX3041" fmla="*/ 177114 w 1209257"/>
                    <a:gd name="connsiteY3041" fmla="*/ 262817 h 977923"/>
                    <a:gd name="connsiteX3042" fmla="*/ 183422 w 1209257"/>
                    <a:gd name="connsiteY3042" fmla="*/ 270040 h 977923"/>
                    <a:gd name="connsiteX3043" fmla="*/ 177114 w 1209257"/>
                    <a:gd name="connsiteY3043" fmla="*/ 277264 h 977923"/>
                    <a:gd name="connsiteX3044" fmla="*/ 170806 w 1209257"/>
                    <a:gd name="connsiteY3044" fmla="*/ 270040 h 977923"/>
                    <a:gd name="connsiteX3045" fmla="*/ 177114 w 1209257"/>
                    <a:gd name="connsiteY3045" fmla="*/ 262817 h 977923"/>
                    <a:gd name="connsiteX3046" fmla="*/ 1190788 w 1209257"/>
                    <a:gd name="connsiteY3046" fmla="*/ 241147 h 977923"/>
                    <a:gd name="connsiteX3047" fmla="*/ 1191185 w 1209257"/>
                    <a:gd name="connsiteY3047" fmla="*/ 241566 h 977923"/>
                    <a:gd name="connsiteX3048" fmla="*/ 1194166 w 1209257"/>
                    <a:gd name="connsiteY3048" fmla="*/ 251170 h 977923"/>
                    <a:gd name="connsiteX3049" fmla="*/ 1190788 w 1209257"/>
                    <a:gd name="connsiteY3049" fmla="*/ 255038 h 977923"/>
                    <a:gd name="connsiteX3050" fmla="*/ 1184965 w 1209257"/>
                    <a:gd name="connsiteY3050" fmla="*/ 247815 h 977923"/>
                    <a:gd name="connsiteX3051" fmla="*/ 1190788 w 1209257"/>
                    <a:gd name="connsiteY3051" fmla="*/ 241147 h 977923"/>
                    <a:gd name="connsiteX3052" fmla="*/ 1171864 w 1209257"/>
                    <a:gd name="connsiteY3052" fmla="*/ 241147 h 977923"/>
                    <a:gd name="connsiteX3053" fmla="*/ 1178172 w 1209257"/>
                    <a:gd name="connsiteY3053" fmla="*/ 247815 h 977923"/>
                    <a:gd name="connsiteX3054" fmla="*/ 1171864 w 1209257"/>
                    <a:gd name="connsiteY3054" fmla="*/ 255038 h 977923"/>
                    <a:gd name="connsiteX3055" fmla="*/ 1165556 w 1209257"/>
                    <a:gd name="connsiteY3055" fmla="*/ 247815 h 977923"/>
                    <a:gd name="connsiteX3056" fmla="*/ 1171864 w 1209257"/>
                    <a:gd name="connsiteY3056" fmla="*/ 241147 h 977923"/>
                    <a:gd name="connsiteX3057" fmla="*/ 1152939 w 1209257"/>
                    <a:gd name="connsiteY3057" fmla="*/ 241147 h 977923"/>
                    <a:gd name="connsiteX3058" fmla="*/ 1158762 w 1209257"/>
                    <a:gd name="connsiteY3058" fmla="*/ 247815 h 977923"/>
                    <a:gd name="connsiteX3059" fmla="*/ 1152939 w 1209257"/>
                    <a:gd name="connsiteY3059" fmla="*/ 255038 h 977923"/>
                    <a:gd name="connsiteX3060" fmla="*/ 1146631 w 1209257"/>
                    <a:gd name="connsiteY3060" fmla="*/ 247815 h 977923"/>
                    <a:gd name="connsiteX3061" fmla="*/ 1152939 w 1209257"/>
                    <a:gd name="connsiteY3061" fmla="*/ 241147 h 977923"/>
                    <a:gd name="connsiteX3062" fmla="*/ 1133529 w 1209257"/>
                    <a:gd name="connsiteY3062" fmla="*/ 241147 h 977923"/>
                    <a:gd name="connsiteX3063" fmla="*/ 1139838 w 1209257"/>
                    <a:gd name="connsiteY3063" fmla="*/ 247815 h 977923"/>
                    <a:gd name="connsiteX3064" fmla="*/ 1133529 w 1209257"/>
                    <a:gd name="connsiteY3064" fmla="*/ 255038 h 977923"/>
                    <a:gd name="connsiteX3065" fmla="*/ 1127221 w 1209257"/>
                    <a:gd name="connsiteY3065" fmla="*/ 247815 h 977923"/>
                    <a:gd name="connsiteX3066" fmla="*/ 1133529 w 1209257"/>
                    <a:gd name="connsiteY3066" fmla="*/ 241147 h 977923"/>
                    <a:gd name="connsiteX3067" fmla="*/ 1114605 w 1209257"/>
                    <a:gd name="connsiteY3067" fmla="*/ 241147 h 977923"/>
                    <a:gd name="connsiteX3068" fmla="*/ 1120913 w 1209257"/>
                    <a:gd name="connsiteY3068" fmla="*/ 247815 h 977923"/>
                    <a:gd name="connsiteX3069" fmla="*/ 1114605 w 1209257"/>
                    <a:gd name="connsiteY3069" fmla="*/ 255038 h 977923"/>
                    <a:gd name="connsiteX3070" fmla="*/ 1108297 w 1209257"/>
                    <a:gd name="connsiteY3070" fmla="*/ 247815 h 977923"/>
                    <a:gd name="connsiteX3071" fmla="*/ 1114605 w 1209257"/>
                    <a:gd name="connsiteY3071" fmla="*/ 241147 h 977923"/>
                    <a:gd name="connsiteX3072" fmla="*/ 1095195 w 1209257"/>
                    <a:gd name="connsiteY3072" fmla="*/ 241147 h 977923"/>
                    <a:gd name="connsiteX3073" fmla="*/ 1101503 w 1209257"/>
                    <a:gd name="connsiteY3073" fmla="*/ 247815 h 977923"/>
                    <a:gd name="connsiteX3074" fmla="*/ 1095195 w 1209257"/>
                    <a:gd name="connsiteY3074" fmla="*/ 255038 h 977923"/>
                    <a:gd name="connsiteX3075" fmla="*/ 1089372 w 1209257"/>
                    <a:gd name="connsiteY3075" fmla="*/ 247815 h 977923"/>
                    <a:gd name="connsiteX3076" fmla="*/ 1095195 w 1209257"/>
                    <a:gd name="connsiteY3076" fmla="*/ 241147 h 977923"/>
                    <a:gd name="connsiteX3077" fmla="*/ 1076271 w 1209257"/>
                    <a:gd name="connsiteY3077" fmla="*/ 241147 h 977923"/>
                    <a:gd name="connsiteX3078" fmla="*/ 1082579 w 1209257"/>
                    <a:gd name="connsiteY3078" fmla="*/ 247815 h 977923"/>
                    <a:gd name="connsiteX3079" fmla="*/ 1076271 w 1209257"/>
                    <a:gd name="connsiteY3079" fmla="*/ 255038 h 977923"/>
                    <a:gd name="connsiteX3080" fmla="*/ 1069963 w 1209257"/>
                    <a:gd name="connsiteY3080" fmla="*/ 247815 h 977923"/>
                    <a:gd name="connsiteX3081" fmla="*/ 1076271 w 1209257"/>
                    <a:gd name="connsiteY3081" fmla="*/ 241147 h 977923"/>
                    <a:gd name="connsiteX3082" fmla="*/ 1057346 w 1209257"/>
                    <a:gd name="connsiteY3082" fmla="*/ 241147 h 977923"/>
                    <a:gd name="connsiteX3083" fmla="*/ 1063169 w 1209257"/>
                    <a:gd name="connsiteY3083" fmla="*/ 247815 h 977923"/>
                    <a:gd name="connsiteX3084" fmla="*/ 1057346 w 1209257"/>
                    <a:gd name="connsiteY3084" fmla="*/ 255038 h 977923"/>
                    <a:gd name="connsiteX3085" fmla="*/ 1051038 w 1209257"/>
                    <a:gd name="connsiteY3085" fmla="*/ 247815 h 977923"/>
                    <a:gd name="connsiteX3086" fmla="*/ 1057346 w 1209257"/>
                    <a:gd name="connsiteY3086" fmla="*/ 241147 h 977923"/>
                    <a:gd name="connsiteX3087" fmla="*/ 1037936 w 1209257"/>
                    <a:gd name="connsiteY3087" fmla="*/ 241147 h 977923"/>
                    <a:gd name="connsiteX3088" fmla="*/ 1044245 w 1209257"/>
                    <a:gd name="connsiteY3088" fmla="*/ 247815 h 977923"/>
                    <a:gd name="connsiteX3089" fmla="*/ 1037936 w 1209257"/>
                    <a:gd name="connsiteY3089" fmla="*/ 255038 h 977923"/>
                    <a:gd name="connsiteX3090" fmla="*/ 1031628 w 1209257"/>
                    <a:gd name="connsiteY3090" fmla="*/ 247815 h 977923"/>
                    <a:gd name="connsiteX3091" fmla="*/ 1037936 w 1209257"/>
                    <a:gd name="connsiteY3091" fmla="*/ 241147 h 977923"/>
                    <a:gd name="connsiteX3092" fmla="*/ 1019012 w 1209257"/>
                    <a:gd name="connsiteY3092" fmla="*/ 241147 h 977923"/>
                    <a:gd name="connsiteX3093" fmla="*/ 1024835 w 1209257"/>
                    <a:gd name="connsiteY3093" fmla="*/ 247815 h 977923"/>
                    <a:gd name="connsiteX3094" fmla="*/ 1019012 w 1209257"/>
                    <a:gd name="connsiteY3094" fmla="*/ 255038 h 977923"/>
                    <a:gd name="connsiteX3095" fmla="*/ 1012704 w 1209257"/>
                    <a:gd name="connsiteY3095" fmla="*/ 247815 h 977923"/>
                    <a:gd name="connsiteX3096" fmla="*/ 1019012 w 1209257"/>
                    <a:gd name="connsiteY3096" fmla="*/ 241147 h 977923"/>
                    <a:gd name="connsiteX3097" fmla="*/ 999602 w 1209257"/>
                    <a:gd name="connsiteY3097" fmla="*/ 241147 h 977923"/>
                    <a:gd name="connsiteX3098" fmla="*/ 1005910 w 1209257"/>
                    <a:gd name="connsiteY3098" fmla="*/ 247815 h 977923"/>
                    <a:gd name="connsiteX3099" fmla="*/ 999602 w 1209257"/>
                    <a:gd name="connsiteY3099" fmla="*/ 255038 h 977923"/>
                    <a:gd name="connsiteX3100" fmla="*/ 993779 w 1209257"/>
                    <a:gd name="connsiteY3100" fmla="*/ 247815 h 977923"/>
                    <a:gd name="connsiteX3101" fmla="*/ 999602 w 1209257"/>
                    <a:gd name="connsiteY3101" fmla="*/ 241147 h 977923"/>
                    <a:gd name="connsiteX3102" fmla="*/ 980678 w 1209257"/>
                    <a:gd name="connsiteY3102" fmla="*/ 241147 h 977923"/>
                    <a:gd name="connsiteX3103" fmla="*/ 986986 w 1209257"/>
                    <a:gd name="connsiteY3103" fmla="*/ 247815 h 977923"/>
                    <a:gd name="connsiteX3104" fmla="*/ 980678 w 1209257"/>
                    <a:gd name="connsiteY3104" fmla="*/ 255038 h 977923"/>
                    <a:gd name="connsiteX3105" fmla="*/ 974370 w 1209257"/>
                    <a:gd name="connsiteY3105" fmla="*/ 247815 h 977923"/>
                    <a:gd name="connsiteX3106" fmla="*/ 980678 w 1209257"/>
                    <a:gd name="connsiteY3106" fmla="*/ 241147 h 977923"/>
                    <a:gd name="connsiteX3107" fmla="*/ 961268 w 1209257"/>
                    <a:gd name="connsiteY3107" fmla="*/ 241147 h 977923"/>
                    <a:gd name="connsiteX3108" fmla="*/ 967576 w 1209257"/>
                    <a:gd name="connsiteY3108" fmla="*/ 247815 h 977923"/>
                    <a:gd name="connsiteX3109" fmla="*/ 961268 w 1209257"/>
                    <a:gd name="connsiteY3109" fmla="*/ 255038 h 977923"/>
                    <a:gd name="connsiteX3110" fmla="*/ 955445 w 1209257"/>
                    <a:gd name="connsiteY3110" fmla="*/ 247815 h 977923"/>
                    <a:gd name="connsiteX3111" fmla="*/ 961268 w 1209257"/>
                    <a:gd name="connsiteY3111" fmla="*/ 241147 h 977923"/>
                    <a:gd name="connsiteX3112" fmla="*/ 942343 w 1209257"/>
                    <a:gd name="connsiteY3112" fmla="*/ 241147 h 977923"/>
                    <a:gd name="connsiteX3113" fmla="*/ 948652 w 1209257"/>
                    <a:gd name="connsiteY3113" fmla="*/ 247815 h 977923"/>
                    <a:gd name="connsiteX3114" fmla="*/ 942343 w 1209257"/>
                    <a:gd name="connsiteY3114" fmla="*/ 255038 h 977923"/>
                    <a:gd name="connsiteX3115" fmla="*/ 936035 w 1209257"/>
                    <a:gd name="connsiteY3115" fmla="*/ 247815 h 977923"/>
                    <a:gd name="connsiteX3116" fmla="*/ 942343 w 1209257"/>
                    <a:gd name="connsiteY3116" fmla="*/ 241147 h 977923"/>
                    <a:gd name="connsiteX3117" fmla="*/ 904009 w 1209257"/>
                    <a:gd name="connsiteY3117" fmla="*/ 241147 h 977923"/>
                    <a:gd name="connsiteX3118" fmla="*/ 910317 w 1209257"/>
                    <a:gd name="connsiteY3118" fmla="*/ 247815 h 977923"/>
                    <a:gd name="connsiteX3119" fmla="*/ 904009 w 1209257"/>
                    <a:gd name="connsiteY3119" fmla="*/ 255038 h 977923"/>
                    <a:gd name="connsiteX3120" fmla="*/ 897701 w 1209257"/>
                    <a:gd name="connsiteY3120" fmla="*/ 247815 h 977923"/>
                    <a:gd name="connsiteX3121" fmla="*/ 904009 w 1209257"/>
                    <a:gd name="connsiteY3121" fmla="*/ 241147 h 977923"/>
                    <a:gd name="connsiteX3122" fmla="*/ 885085 w 1209257"/>
                    <a:gd name="connsiteY3122" fmla="*/ 241147 h 977923"/>
                    <a:gd name="connsiteX3123" fmla="*/ 890908 w 1209257"/>
                    <a:gd name="connsiteY3123" fmla="*/ 247815 h 977923"/>
                    <a:gd name="connsiteX3124" fmla="*/ 885085 w 1209257"/>
                    <a:gd name="connsiteY3124" fmla="*/ 255038 h 977923"/>
                    <a:gd name="connsiteX3125" fmla="*/ 878777 w 1209257"/>
                    <a:gd name="connsiteY3125" fmla="*/ 247815 h 977923"/>
                    <a:gd name="connsiteX3126" fmla="*/ 885085 w 1209257"/>
                    <a:gd name="connsiteY3126" fmla="*/ 241147 h 977923"/>
                    <a:gd name="connsiteX3127" fmla="*/ 865675 w 1209257"/>
                    <a:gd name="connsiteY3127" fmla="*/ 241147 h 977923"/>
                    <a:gd name="connsiteX3128" fmla="*/ 871983 w 1209257"/>
                    <a:gd name="connsiteY3128" fmla="*/ 247815 h 977923"/>
                    <a:gd name="connsiteX3129" fmla="*/ 865675 w 1209257"/>
                    <a:gd name="connsiteY3129" fmla="*/ 255038 h 977923"/>
                    <a:gd name="connsiteX3130" fmla="*/ 859852 w 1209257"/>
                    <a:gd name="connsiteY3130" fmla="*/ 247815 h 977923"/>
                    <a:gd name="connsiteX3131" fmla="*/ 865675 w 1209257"/>
                    <a:gd name="connsiteY3131" fmla="*/ 241147 h 977923"/>
                    <a:gd name="connsiteX3132" fmla="*/ 502227 w 1209257"/>
                    <a:gd name="connsiteY3132" fmla="*/ 241147 h 977923"/>
                    <a:gd name="connsiteX3133" fmla="*/ 508536 w 1209257"/>
                    <a:gd name="connsiteY3133" fmla="*/ 247815 h 977923"/>
                    <a:gd name="connsiteX3134" fmla="*/ 502227 w 1209257"/>
                    <a:gd name="connsiteY3134" fmla="*/ 255038 h 977923"/>
                    <a:gd name="connsiteX3135" fmla="*/ 495919 w 1209257"/>
                    <a:gd name="connsiteY3135" fmla="*/ 247815 h 977923"/>
                    <a:gd name="connsiteX3136" fmla="*/ 502227 w 1209257"/>
                    <a:gd name="connsiteY3136" fmla="*/ 241147 h 977923"/>
                    <a:gd name="connsiteX3137" fmla="*/ 463893 w 1209257"/>
                    <a:gd name="connsiteY3137" fmla="*/ 241147 h 977923"/>
                    <a:gd name="connsiteX3138" fmla="*/ 470201 w 1209257"/>
                    <a:gd name="connsiteY3138" fmla="*/ 247815 h 977923"/>
                    <a:gd name="connsiteX3139" fmla="*/ 463893 w 1209257"/>
                    <a:gd name="connsiteY3139" fmla="*/ 255038 h 977923"/>
                    <a:gd name="connsiteX3140" fmla="*/ 458070 w 1209257"/>
                    <a:gd name="connsiteY3140" fmla="*/ 247815 h 977923"/>
                    <a:gd name="connsiteX3141" fmla="*/ 463893 w 1209257"/>
                    <a:gd name="connsiteY3141" fmla="*/ 241147 h 977923"/>
                    <a:gd name="connsiteX3142" fmla="*/ 444969 w 1209257"/>
                    <a:gd name="connsiteY3142" fmla="*/ 241147 h 977923"/>
                    <a:gd name="connsiteX3143" fmla="*/ 451277 w 1209257"/>
                    <a:gd name="connsiteY3143" fmla="*/ 247815 h 977923"/>
                    <a:gd name="connsiteX3144" fmla="*/ 444969 w 1209257"/>
                    <a:gd name="connsiteY3144" fmla="*/ 255038 h 977923"/>
                    <a:gd name="connsiteX3145" fmla="*/ 438661 w 1209257"/>
                    <a:gd name="connsiteY3145" fmla="*/ 247815 h 977923"/>
                    <a:gd name="connsiteX3146" fmla="*/ 444969 w 1209257"/>
                    <a:gd name="connsiteY3146" fmla="*/ 241147 h 977923"/>
                    <a:gd name="connsiteX3147" fmla="*/ 349376 w 1209257"/>
                    <a:gd name="connsiteY3147" fmla="*/ 241147 h 977923"/>
                    <a:gd name="connsiteX3148" fmla="*/ 355684 w 1209257"/>
                    <a:gd name="connsiteY3148" fmla="*/ 247815 h 977923"/>
                    <a:gd name="connsiteX3149" fmla="*/ 349376 w 1209257"/>
                    <a:gd name="connsiteY3149" fmla="*/ 255038 h 977923"/>
                    <a:gd name="connsiteX3150" fmla="*/ 343068 w 1209257"/>
                    <a:gd name="connsiteY3150" fmla="*/ 247815 h 977923"/>
                    <a:gd name="connsiteX3151" fmla="*/ 349376 w 1209257"/>
                    <a:gd name="connsiteY3151" fmla="*/ 241147 h 977923"/>
                    <a:gd name="connsiteX3152" fmla="*/ 329966 w 1209257"/>
                    <a:gd name="connsiteY3152" fmla="*/ 241147 h 977923"/>
                    <a:gd name="connsiteX3153" fmla="*/ 336274 w 1209257"/>
                    <a:gd name="connsiteY3153" fmla="*/ 247815 h 977923"/>
                    <a:gd name="connsiteX3154" fmla="*/ 329966 w 1209257"/>
                    <a:gd name="connsiteY3154" fmla="*/ 255038 h 977923"/>
                    <a:gd name="connsiteX3155" fmla="*/ 324143 w 1209257"/>
                    <a:gd name="connsiteY3155" fmla="*/ 247815 h 977923"/>
                    <a:gd name="connsiteX3156" fmla="*/ 329966 w 1209257"/>
                    <a:gd name="connsiteY3156" fmla="*/ 241147 h 977923"/>
                    <a:gd name="connsiteX3157" fmla="*/ 311041 w 1209257"/>
                    <a:gd name="connsiteY3157" fmla="*/ 241147 h 977923"/>
                    <a:gd name="connsiteX3158" fmla="*/ 317350 w 1209257"/>
                    <a:gd name="connsiteY3158" fmla="*/ 247815 h 977923"/>
                    <a:gd name="connsiteX3159" fmla="*/ 311041 w 1209257"/>
                    <a:gd name="connsiteY3159" fmla="*/ 255038 h 977923"/>
                    <a:gd name="connsiteX3160" fmla="*/ 304733 w 1209257"/>
                    <a:gd name="connsiteY3160" fmla="*/ 247815 h 977923"/>
                    <a:gd name="connsiteX3161" fmla="*/ 311041 w 1209257"/>
                    <a:gd name="connsiteY3161" fmla="*/ 241147 h 977923"/>
                    <a:gd name="connsiteX3162" fmla="*/ 292117 w 1209257"/>
                    <a:gd name="connsiteY3162" fmla="*/ 241147 h 977923"/>
                    <a:gd name="connsiteX3163" fmla="*/ 297940 w 1209257"/>
                    <a:gd name="connsiteY3163" fmla="*/ 247815 h 977923"/>
                    <a:gd name="connsiteX3164" fmla="*/ 292117 w 1209257"/>
                    <a:gd name="connsiteY3164" fmla="*/ 255038 h 977923"/>
                    <a:gd name="connsiteX3165" fmla="*/ 285809 w 1209257"/>
                    <a:gd name="connsiteY3165" fmla="*/ 247815 h 977923"/>
                    <a:gd name="connsiteX3166" fmla="*/ 292117 w 1209257"/>
                    <a:gd name="connsiteY3166" fmla="*/ 241147 h 977923"/>
                    <a:gd name="connsiteX3167" fmla="*/ 272707 w 1209257"/>
                    <a:gd name="connsiteY3167" fmla="*/ 241147 h 977923"/>
                    <a:gd name="connsiteX3168" fmla="*/ 279015 w 1209257"/>
                    <a:gd name="connsiteY3168" fmla="*/ 247815 h 977923"/>
                    <a:gd name="connsiteX3169" fmla="*/ 272707 w 1209257"/>
                    <a:gd name="connsiteY3169" fmla="*/ 255038 h 977923"/>
                    <a:gd name="connsiteX3170" fmla="*/ 266399 w 1209257"/>
                    <a:gd name="connsiteY3170" fmla="*/ 247815 h 977923"/>
                    <a:gd name="connsiteX3171" fmla="*/ 272707 w 1209257"/>
                    <a:gd name="connsiteY3171" fmla="*/ 241147 h 977923"/>
                    <a:gd name="connsiteX3172" fmla="*/ 253783 w 1209257"/>
                    <a:gd name="connsiteY3172" fmla="*/ 241147 h 977923"/>
                    <a:gd name="connsiteX3173" fmla="*/ 259606 w 1209257"/>
                    <a:gd name="connsiteY3173" fmla="*/ 247815 h 977923"/>
                    <a:gd name="connsiteX3174" fmla="*/ 253783 w 1209257"/>
                    <a:gd name="connsiteY3174" fmla="*/ 255038 h 977923"/>
                    <a:gd name="connsiteX3175" fmla="*/ 247475 w 1209257"/>
                    <a:gd name="connsiteY3175" fmla="*/ 247815 h 977923"/>
                    <a:gd name="connsiteX3176" fmla="*/ 253783 w 1209257"/>
                    <a:gd name="connsiteY3176" fmla="*/ 241147 h 977923"/>
                    <a:gd name="connsiteX3177" fmla="*/ 234373 w 1209257"/>
                    <a:gd name="connsiteY3177" fmla="*/ 241147 h 977923"/>
                    <a:gd name="connsiteX3178" fmla="*/ 240681 w 1209257"/>
                    <a:gd name="connsiteY3178" fmla="*/ 247815 h 977923"/>
                    <a:gd name="connsiteX3179" fmla="*/ 234373 w 1209257"/>
                    <a:gd name="connsiteY3179" fmla="*/ 255038 h 977923"/>
                    <a:gd name="connsiteX3180" fmla="*/ 228550 w 1209257"/>
                    <a:gd name="connsiteY3180" fmla="*/ 247815 h 977923"/>
                    <a:gd name="connsiteX3181" fmla="*/ 234373 w 1209257"/>
                    <a:gd name="connsiteY3181" fmla="*/ 241147 h 977923"/>
                    <a:gd name="connsiteX3182" fmla="*/ 215448 w 1209257"/>
                    <a:gd name="connsiteY3182" fmla="*/ 241147 h 977923"/>
                    <a:gd name="connsiteX3183" fmla="*/ 221757 w 1209257"/>
                    <a:gd name="connsiteY3183" fmla="*/ 247815 h 977923"/>
                    <a:gd name="connsiteX3184" fmla="*/ 215448 w 1209257"/>
                    <a:gd name="connsiteY3184" fmla="*/ 255038 h 977923"/>
                    <a:gd name="connsiteX3185" fmla="*/ 209140 w 1209257"/>
                    <a:gd name="connsiteY3185" fmla="*/ 247815 h 977923"/>
                    <a:gd name="connsiteX3186" fmla="*/ 215448 w 1209257"/>
                    <a:gd name="connsiteY3186" fmla="*/ 241147 h 977923"/>
                    <a:gd name="connsiteX3187" fmla="*/ 196039 w 1209257"/>
                    <a:gd name="connsiteY3187" fmla="*/ 241147 h 977923"/>
                    <a:gd name="connsiteX3188" fmla="*/ 202347 w 1209257"/>
                    <a:gd name="connsiteY3188" fmla="*/ 247815 h 977923"/>
                    <a:gd name="connsiteX3189" fmla="*/ 196039 w 1209257"/>
                    <a:gd name="connsiteY3189" fmla="*/ 255038 h 977923"/>
                    <a:gd name="connsiteX3190" fmla="*/ 190216 w 1209257"/>
                    <a:gd name="connsiteY3190" fmla="*/ 247815 h 977923"/>
                    <a:gd name="connsiteX3191" fmla="*/ 196039 w 1209257"/>
                    <a:gd name="connsiteY3191" fmla="*/ 241147 h 977923"/>
                    <a:gd name="connsiteX3192" fmla="*/ 177114 w 1209257"/>
                    <a:gd name="connsiteY3192" fmla="*/ 241147 h 977923"/>
                    <a:gd name="connsiteX3193" fmla="*/ 183422 w 1209257"/>
                    <a:gd name="connsiteY3193" fmla="*/ 247815 h 977923"/>
                    <a:gd name="connsiteX3194" fmla="*/ 177114 w 1209257"/>
                    <a:gd name="connsiteY3194" fmla="*/ 255038 h 977923"/>
                    <a:gd name="connsiteX3195" fmla="*/ 170806 w 1209257"/>
                    <a:gd name="connsiteY3195" fmla="*/ 247815 h 977923"/>
                    <a:gd name="connsiteX3196" fmla="*/ 177114 w 1209257"/>
                    <a:gd name="connsiteY3196" fmla="*/ 241147 h 977923"/>
                    <a:gd name="connsiteX3197" fmla="*/ 158190 w 1209257"/>
                    <a:gd name="connsiteY3197" fmla="*/ 241147 h 977923"/>
                    <a:gd name="connsiteX3198" fmla="*/ 164013 w 1209257"/>
                    <a:gd name="connsiteY3198" fmla="*/ 247815 h 977923"/>
                    <a:gd name="connsiteX3199" fmla="*/ 158190 w 1209257"/>
                    <a:gd name="connsiteY3199" fmla="*/ 255038 h 977923"/>
                    <a:gd name="connsiteX3200" fmla="*/ 151882 w 1209257"/>
                    <a:gd name="connsiteY3200" fmla="*/ 247815 h 977923"/>
                    <a:gd name="connsiteX3201" fmla="*/ 158190 w 1209257"/>
                    <a:gd name="connsiteY3201" fmla="*/ 241147 h 977923"/>
                    <a:gd name="connsiteX3202" fmla="*/ 62111 w 1209257"/>
                    <a:gd name="connsiteY3202" fmla="*/ 241147 h 977923"/>
                    <a:gd name="connsiteX3203" fmla="*/ 68420 w 1209257"/>
                    <a:gd name="connsiteY3203" fmla="*/ 247815 h 977923"/>
                    <a:gd name="connsiteX3204" fmla="*/ 62111 w 1209257"/>
                    <a:gd name="connsiteY3204" fmla="*/ 255038 h 977923"/>
                    <a:gd name="connsiteX3205" fmla="*/ 56289 w 1209257"/>
                    <a:gd name="connsiteY3205" fmla="*/ 247815 h 977923"/>
                    <a:gd name="connsiteX3206" fmla="*/ 62111 w 1209257"/>
                    <a:gd name="connsiteY3206" fmla="*/ 241147 h 977923"/>
                    <a:gd name="connsiteX3207" fmla="*/ 43187 w 1209257"/>
                    <a:gd name="connsiteY3207" fmla="*/ 241147 h 977923"/>
                    <a:gd name="connsiteX3208" fmla="*/ 49495 w 1209257"/>
                    <a:gd name="connsiteY3208" fmla="*/ 247815 h 977923"/>
                    <a:gd name="connsiteX3209" fmla="*/ 43187 w 1209257"/>
                    <a:gd name="connsiteY3209" fmla="*/ 255038 h 977923"/>
                    <a:gd name="connsiteX3210" fmla="*/ 36879 w 1209257"/>
                    <a:gd name="connsiteY3210" fmla="*/ 247815 h 977923"/>
                    <a:gd name="connsiteX3211" fmla="*/ 43187 w 1209257"/>
                    <a:gd name="connsiteY3211" fmla="*/ 241147 h 977923"/>
                    <a:gd name="connsiteX3212" fmla="*/ 1185999 w 1209257"/>
                    <a:gd name="connsiteY3212" fmla="*/ 224862 h 977923"/>
                    <a:gd name="connsiteX3213" fmla="*/ 1187294 w 1209257"/>
                    <a:gd name="connsiteY3213" fmla="*/ 229034 h 977923"/>
                    <a:gd name="connsiteX3214" fmla="*/ 1184965 w 1209257"/>
                    <a:gd name="connsiteY3214" fmla="*/ 226145 h 977923"/>
                    <a:gd name="connsiteX3215" fmla="*/ 253783 w 1209257"/>
                    <a:gd name="connsiteY3215" fmla="*/ 220033 h 977923"/>
                    <a:gd name="connsiteX3216" fmla="*/ 258635 w 1209257"/>
                    <a:gd name="connsiteY3216" fmla="*/ 226145 h 977923"/>
                    <a:gd name="connsiteX3217" fmla="*/ 253783 w 1209257"/>
                    <a:gd name="connsiteY3217" fmla="*/ 232257 h 977923"/>
                    <a:gd name="connsiteX3218" fmla="*/ 248445 w 1209257"/>
                    <a:gd name="connsiteY3218" fmla="*/ 226145 h 977923"/>
                    <a:gd name="connsiteX3219" fmla="*/ 253783 w 1209257"/>
                    <a:gd name="connsiteY3219" fmla="*/ 220033 h 977923"/>
                    <a:gd name="connsiteX3220" fmla="*/ 1171864 w 1209257"/>
                    <a:gd name="connsiteY3220" fmla="*/ 218922 h 977923"/>
                    <a:gd name="connsiteX3221" fmla="*/ 1178172 w 1209257"/>
                    <a:gd name="connsiteY3221" fmla="*/ 226145 h 977923"/>
                    <a:gd name="connsiteX3222" fmla="*/ 1171864 w 1209257"/>
                    <a:gd name="connsiteY3222" fmla="*/ 233368 h 977923"/>
                    <a:gd name="connsiteX3223" fmla="*/ 1165556 w 1209257"/>
                    <a:gd name="connsiteY3223" fmla="*/ 226145 h 977923"/>
                    <a:gd name="connsiteX3224" fmla="*/ 1171864 w 1209257"/>
                    <a:gd name="connsiteY3224" fmla="*/ 218922 h 977923"/>
                    <a:gd name="connsiteX3225" fmla="*/ 1152939 w 1209257"/>
                    <a:gd name="connsiteY3225" fmla="*/ 218922 h 977923"/>
                    <a:gd name="connsiteX3226" fmla="*/ 1158762 w 1209257"/>
                    <a:gd name="connsiteY3226" fmla="*/ 226145 h 977923"/>
                    <a:gd name="connsiteX3227" fmla="*/ 1152939 w 1209257"/>
                    <a:gd name="connsiteY3227" fmla="*/ 233368 h 977923"/>
                    <a:gd name="connsiteX3228" fmla="*/ 1146631 w 1209257"/>
                    <a:gd name="connsiteY3228" fmla="*/ 226145 h 977923"/>
                    <a:gd name="connsiteX3229" fmla="*/ 1152939 w 1209257"/>
                    <a:gd name="connsiteY3229" fmla="*/ 218922 h 977923"/>
                    <a:gd name="connsiteX3230" fmla="*/ 1133529 w 1209257"/>
                    <a:gd name="connsiteY3230" fmla="*/ 218922 h 977923"/>
                    <a:gd name="connsiteX3231" fmla="*/ 1139838 w 1209257"/>
                    <a:gd name="connsiteY3231" fmla="*/ 226145 h 977923"/>
                    <a:gd name="connsiteX3232" fmla="*/ 1133529 w 1209257"/>
                    <a:gd name="connsiteY3232" fmla="*/ 233368 h 977923"/>
                    <a:gd name="connsiteX3233" fmla="*/ 1127221 w 1209257"/>
                    <a:gd name="connsiteY3233" fmla="*/ 226145 h 977923"/>
                    <a:gd name="connsiteX3234" fmla="*/ 1133529 w 1209257"/>
                    <a:gd name="connsiteY3234" fmla="*/ 218922 h 977923"/>
                    <a:gd name="connsiteX3235" fmla="*/ 1114605 w 1209257"/>
                    <a:gd name="connsiteY3235" fmla="*/ 218922 h 977923"/>
                    <a:gd name="connsiteX3236" fmla="*/ 1120913 w 1209257"/>
                    <a:gd name="connsiteY3236" fmla="*/ 226145 h 977923"/>
                    <a:gd name="connsiteX3237" fmla="*/ 1114605 w 1209257"/>
                    <a:gd name="connsiteY3237" fmla="*/ 233368 h 977923"/>
                    <a:gd name="connsiteX3238" fmla="*/ 1108297 w 1209257"/>
                    <a:gd name="connsiteY3238" fmla="*/ 226145 h 977923"/>
                    <a:gd name="connsiteX3239" fmla="*/ 1114605 w 1209257"/>
                    <a:gd name="connsiteY3239" fmla="*/ 218922 h 977923"/>
                    <a:gd name="connsiteX3240" fmla="*/ 1095195 w 1209257"/>
                    <a:gd name="connsiteY3240" fmla="*/ 218922 h 977923"/>
                    <a:gd name="connsiteX3241" fmla="*/ 1101503 w 1209257"/>
                    <a:gd name="connsiteY3241" fmla="*/ 226145 h 977923"/>
                    <a:gd name="connsiteX3242" fmla="*/ 1095195 w 1209257"/>
                    <a:gd name="connsiteY3242" fmla="*/ 233368 h 977923"/>
                    <a:gd name="connsiteX3243" fmla="*/ 1089372 w 1209257"/>
                    <a:gd name="connsiteY3243" fmla="*/ 226145 h 977923"/>
                    <a:gd name="connsiteX3244" fmla="*/ 1095195 w 1209257"/>
                    <a:gd name="connsiteY3244" fmla="*/ 218922 h 977923"/>
                    <a:gd name="connsiteX3245" fmla="*/ 1076271 w 1209257"/>
                    <a:gd name="connsiteY3245" fmla="*/ 218922 h 977923"/>
                    <a:gd name="connsiteX3246" fmla="*/ 1082579 w 1209257"/>
                    <a:gd name="connsiteY3246" fmla="*/ 226145 h 977923"/>
                    <a:gd name="connsiteX3247" fmla="*/ 1076271 w 1209257"/>
                    <a:gd name="connsiteY3247" fmla="*/ 233368 h 977923"/>
                    <a:gd name="connsiteX3248" fmla="*/ 1069963 w 1209257"/>
                    <a:gd name="connsiteY3248" fmla="*/ 226145 h 977923"/>
                    <a:gd name="connsiteX3249" fmla="*/ 1076271 w 1209257"/>
                    <a:gd name="connsiteY3249" fmla="*/ 218922 h 977923"/>
                    <a:gd name="connsiteX3250" fmla="*/ 1057346 w 1209257"/>
                    <a:gd name="connsiteY3250" fmla="*/ 218922 h 977923"/>
                    <a:gd name="connsiteX3251" fmla="*/ 1063169 w 1209257"/>
                    <a:gd name="connsiteY3251" fmla="*/ 226145 h 977923"/>
                    <a:gd name="connsiteX3252" fmla="*/ 1057346 w 1209257"/>
                    <a:gd name="connsiteY3252" fmla="*/ 233368 h 977923"/>
                    <a:gd name="connsiteX3253" fmla="*/ 1051038 w 1209257"/>
                    <a:gd name="connsiteY3253" fmla="*/ 226145 h 977923"/>
                    <a:gd name="connsiteX3254" fmla="*/ 1057346 w 1209257"/>
                    <a:gd name="connsiteY3254" fmla="*/ 218922 h 977923"/>
                    <a:gd name="connsiteX3255" fmla="*/ 1037936 w 1209257"/>
                    <a:gd name="connsiteY3255" fmla="*/ 218922 h 977923"/>
                    <a:gd name="connsiteX3256" fmla="*/ 1044245 w 1209257"/>
                    <a:gd name="connsiteY3256" fmla="*/ 226145 h 977923"/>
                    <a:gd name="connsiteX3257" fmla="*/ 1037936 w 1209257"/>
                    <a:gd name="connsiteY3257" fmla="*/ 233368 h 977923"/>
                    <a:gd name="connsiteX3258" fmla="*/ 1031628 w 1209257"/>
                    <a:gd name="connsiteY3258" fmla="*/ 226145 h 977923"/>
                    <a:gd name="connsiteX3259" fmla="*/ 1037936 w 1209257"/>
                    <a:gd name="connsiteY3259" fmla="*/ 218922 h 977923"/>
                    <a:gd name="connsiteX3260" fmla="*/ 1019012 w 1209257"/>
                    <a:gd name="connsiteY3260" fmla="*/ 218922 h 977923"/>
                    <a:gd name="connsiteX3261" fmla="*/ 1024835 w 1209257"/>
                    <a:gd name="connsiteY3261" fmla="*/ 226145 h 977923"/>
                    <a:gd name="connsiteX3262" fmla="*/ 1019012 w 1209257"/>
                    <a:gd name="connsiteY3262" fmla="*/ 233368 h 977923"/>
                    <a:gd name="connsiteX3263" fmla="*/ 1012704 w 1209257"/>
                    <a:gd name="connsiteY3263" fmla="*/ 226145 h 977923"/>
                    <a:gd name="connsiteX3264" fmla="*/ 1019012 w 1209257"/>
                    <a:gd name="connsiteY3264" fmla="*/ 218922 h 977923"/>
                    <a:gd name="connsiteX3265" fmla="*/ 999602 w 1209257"/>
                    <a:gd name="connsiteY3265" fmla="*/ 218922 h 977923"/>
                    <a:gd name="connsiteX3266" fmla="*/ 1005910 w 1209257"/>
                    <a:gd name="connsiteY3266" fmla="*/ 226145 h 977923"/>
                    <a:gd name="connsiteX3267" fmla="*/ 999602 w 1209257"/>
                    <a:gd name="connsiteY3267" fmla="*/ 233368 h 977923"/>
                    <a:gd name="connsiteX3268" fmla="*/ 993779 w 1209257"/>
                    <a:gd name="connsiteY3268" fmla="*/ 226145 h 977923"/>
                    <a:gd name="connsiteX3269" fmla="*/ 999602 w 1209257"/>
                    <a:gd name="connsiteY3269" fmla="*/ 218922 h 977923"/>
                    <a:gd name="connsiteX3270" fmla="*/ 980678 w 1209257"/>
                    <a:gd name="connsiteY3270" fmla="*/ 218922 h 977923"/>
                    <a:gd name="connsiteX3271" fmla="*/ 986986 w 1209257"/>
                    <a:gd name="connsiteY3271" fmla="*/ 226145 h 977923"/>
                    <a:gd name="connsiteX3272" fmla="*/ 980678 w 1209257"/>
                    <a:gd name="connsiteY3272" fmla="*/ 233368 h 977923"/>
                    <a:gd name="connsiteX3273" fmla="*/ 974370 w 1209257"/>
                    <a:gd name="connsiteY3273" fmla="*/ 226145 h 977923"/>
                    <a:gd name="connsiteX3274" fmla="*/ 980678 w 1209257"/>
                    <a:gd name="connsiteY3274" fmla="*/ 218922 h 977923"/>
                    <a:gd name="connsiteX3275" fmla="*/ 961268 w 1209257"/>
                    <a:gd name="connsiteY3275" fmla="*/ 218922 h 977923"/>
                    <a:gd name="connsiteX3276" fmla="*/ 967576 w 1209257"/>
                    <a:gd name="connsiteY3276" fmla="*/ 226145 h 977923"/>
                    <a:gd name="connsiteX3277" fmla="*/ 961268 w 1209257"/>
                    <a:gd name="connsiteY3277" fmla="*/ 233368 h 977923"/>
                    <a:gd name="connsiteX3278" fmla="*/ 955445 w 1209257"/>
                    <a:gd name="connsiteY3278" fmla="*/ 226145 h 977923"/>
                    <a:gd name="connsiteX3279" fmla="*/ 961268 w 1209257"/>
                    <a:gd name="connsiteY3279" fmla="*/ 218922 h 977923"/>
                    <a:gd name="connsiteX3280" fmla="*/ 942343 w 1209257"/>
                    <a:gd name="connsiteY3280" fmla="*/ 218922 h 977923"/>
                    <a:gd name="connsiteX3281" fmla="*/ 948652 w 1209257"/>
                    <a:gd name="connsiteY3281" fmla="*/ 226145 h 977923"/>
                    <a:gd name="connsiteX3282" fmla="*/ 942343 w 1209257"/>
                    <a:gd name="connsiteY3282" fmla="*/ 233368 h 977923"/>
                    <a:gd name="connsiteX3283" fmla="*/ 936035 w 1209257"/>
                    <a:gd name="connsiteY3283" fmla="*/ 226145 h 977923"/>
                    <a:gd name="connsiteX3284" fmla="*/ 942343 w 1209257"/>
                    <a:gd name="connsiteY3284" fmla="*/ 218922 h 977923"/>
                    <a:gd name="connsiteX3285" fmla="*/ 904009 w 1209257"/>
                    <a:gd name="connsiteY3285" fmla="*/ 218922 h 977923"/>
                    <a:gd name="connsiteX3286" fmla="*/ 910317 w 1209257"/>
                    <a:gd name="connsiteY3286" fmla="*/ 226145 h 977923"/>
                    <a:gd name="connsiteX3287" fmla="*/ 904009 w 1209257"/>
                    <a:gd name="connsiteY3287" fmla="*/ 233368 h 977923"/>
                    <a:gd name="connsiteX3288" fmla="*/ 897701 w 1209257"/>
                    <a:gd name="connsiteY3288" fmla="*/ 226145 h 977923"/>
                    <a:gd name="connsiteX3289" fmla="*/ 904009 w 1209257"/>
                    <a:gd name="connsiteY3289" fmla="*/ 218922 h 977923"/>
                    <a:gd name="connsiteX3290" fmla="*/ 885085 w 1209257"/>
                    <a:gd name="connsiteY3290" fmla="*/ 218922 h 977923"/>
                    <a:gd name="connsiteX3291" fmla="*/ 890908 w 1209257"/>
                    <a:gd name="connsiteY3291" fmla="*/ 226145 h 977923"/>
                    <a:gd name="connsiteX3292" fmla="*/ 885085 w 1209257"/>
                    <a:gd name="connsiteY3292" fmla="*/ 233368 h 977923"/>
                    <a:gd name="connsiteX3293" fmla="*/ 878777 w 1209257"/>
                    <a:gd name="connsiteY3293" fmla="*/ 226145 h 977923"/>
                    <a:gd name="connsiteX3294" fmla="*/ 885085 w 1209257"/>
                    <a:gd name="connsiteY3294" fmla="*/ 218922 h 977923"/>
                    <a:gd name="connsiteX3295" fmla="*/ 865675 w 1209257"/>
                    <a:gd name="connsiteY3295" fmla="*/ 218922 h 977923"/>
                    <a:gd name="connsiteX3296" fmla="*/ 871983 w 1209257"/>
                    <a:gd name="connsiteY3296" fmla="*/ 226145 h 977923"/>
                    <a:gd name="connsiteX3297" fmla="*/ 865675 w 1209257"/>
                    <a:gd name="connsiteY3297" fmla="*/ 233368 h 977923"/>
                    <a:gd name="connsiteX3298" fmla="*/ 859852 w 1209257"/>
                    <a:gd name="connsiteY3298" fmla="*/ 226145 h 977923"/>
                    <a:gd name="connsiteX3299" fmla="*/ 865675 w 1209257"/>
                    <a:gd name="connsiteY3299" fmla="*/ 218922 h 977923"/>
                    <a:gd name="connsiteX3300" fmla="*/ 597820 w 1209257"/>
                    <a:gd name="connsiteY3300" fmla="*/ 218922 h 977923"/>
                    <a:gd name="connsiteX3301" fmla="*/ 604129 w 1209257"/>
                    <a:gd name="connsiteY3301" fmla="*/ 226145 h 977923"/>
                    <a:gd name="connsiteX3302" fmla="*/ 597820 w 1209257"/>
                    <a:gd name="connsiteY3302" fmla="*/ 233368 h 977923"/>
                    <a:gd name="connsiteX3303" fmla="*/ 591998 w 1209257"/>
                    <a:gd name="connsiteY3303" fmla="*/ 226145 h 977923"/>
                    <a:gd name="connsiteX3304" fmla="*/ 597820 w 1209257"/>
                    <a:gd name="connsiteY3304" fmla="*/ 218922 h 977923"/>
                    <a:gd name="connsiteX3305" fmla="*/ 463893 w 1209257"/>
                    <a:gd name="connsiteY3305" fmla="*/ 218922 h 977923"/>
                    <a:gd name="connsiteX3306" fmla="*/ 470201 w 1209257"/>
                    <a:gd name="connsiteY3306" fmla="*/ 226145 h 977923"/>
                    <a:gd name="connsiteX3307" fmla="*/ 463893 w 1209257"/>
                    <a:gd name="connsiteY3307" fmla="*/ 233368 h 977923"/>
                    <a:gd name="connsiteX3308" fmla="*/ 458070 w 1209257"/>
                    <a:gd name="connsiteY3308" fmla="*/ 226145 h 977923"/>
                    <a:gd name="connsiteX3309" fmla="*/ 463893 w 1209257"/>
                    <a:gd name="connsiteY3309" fmla="*/ 218922 h 977923"/>
                    <a:gd name="connsiteX3310" fmla="*/ 444969 w 1209257"/>
                    <a:gd name="connsiteY3310" fmla="*/ 218922 h 977923"/>
                    <a:gd name="connsiteX3311" fmla="*/ 451277 w 1209257"/>
                    <a:gd name="connsiteY3311" fmla="*/ 226145 h 977923"/>
                    <a:gd name="connsiteX3312" fmla="*/ 444969 w 1209257"/>
                    <a:gd name="connsiteY3312" fmla="*/ 233368 h 977923"/>
                    <a:gd name="connsiteX3313" fmla="*/ 438661 w 1209257"/>
                    <a:gd name="connsiteY3313" fmla="*/ 226145 h 977923"/>
                    <a:gd name="connsiteX3314" fmla="*/ 444969 w 1209257"/>
                    <a:gd name="connsiteY3314" fmla="*/ 218922 h 977923"/>
                    <a:gd name="connsiteX3315" fmla="*/ 349376 w 1209257"/>
                    <a:gd name="connsiteY3315" fmla="*/ 218922 h 977923"/>
                    <a:gd name="connsiteX3316" fmla="*/ 355684 w 1209257"/>
                    <a:gd name="connsiteY3316" fmla="*/ 226145 h 977923"/>
                    <a:gd name="connsiteX3317" fmla="*/ 349376 w 1209257"/>
                    <a:gd name="connsiteY3317" fmla="*/ 233368 h 977923"/>
                    <a:gd name="connsiteX3318" fmla="*/ 343068 w 1209257"/>
                    <a:gd name="connsiteY3318" fmla="*/ 226145 h 977923"/>
                    <a:gd name="connsiteX3319" fmla="*/ 349376 w 1209257"/>
                    <a:gd name="connsiteY3319" fmla="*/ 218922 h 977923"/>
                    <a:gd name="connsiteX3320" fmla="*/ 329966 w 1209257"/>
                    <a:gd name="connsiteY3320" fmla="*/ 218922 h 977923"/>
                    <a:gd name="connsiteX3321" fmla="*/ 336274 w 1209257"/>
                    <a:gd name="connsiteY3321" fmla="*/ 226145 h 977923"/>
                    <a:gd name="connsiteX3322" fmla="*/ 329966 w 1209257"/>
                    <a:gd name="connsiteY3322" fmla="*/ 233368 h 977923"/>
                    <a:gd name="connsiteX3323" fmla="*/ 324143 w 1209257"/>
                    <a:gd name="connsiteY3323" fmla="*/ 226145 h 977923"/>
                    <a:gd name="connsiteX3324" fmla="*/ 329966 w 1209257"/>
                    <a:gd name="connsiteY3324" fmla="*/ 218922 h 977923"/>
                    <a:gd name="connsiteX3325" fmla="*/ 311041 w 1209257"/>
                    <a:gd name="connsiteY3325" fmla="*/ 218922 h 977923"/>
                    <a:gd name="connsiteX3326" fmla="*/ 317350 w 1209257"/>
                    <a:gd name="connsiteY3326" fmla="*/ 226145 h 977923"/>
                    <a:gd name="connsiteX3327" fmla="*/ 311041 w 1209257"/>
                    <a:gd name="connsiteY3327" fmla="*/ 233368 h 977923"/>
                    <a:gd name="connsiteX3328" fmla="*/ 304733 w 1209257"/>
                    <a:gd name="connsiteY3328" fmla="*/ 226145 h 977923"/>
                    <a:gd name="connsiteX3329" fmla="*/ 311041 w 1209257"/>
                    <a:gd name="connsiteY3329" fmla="*/ 218922 h 977923"/>
                    <a:gd name="connsiteX3330" fmla="*/ 292117 w 1209257"/>
                    <a:gd name="connsiteY3330" fmla="*/ 218922 h 977923"/>
                    <a:gd name="connsiteX3331" fmla="*/ 297940 w 1209257"/>
                    <a:gd name="connsiteY3331" fmla="*/ 226145 h 977923"/>
                    <a:gd name="connsiteX3332" fmla="*/ 292117 w 1209257"/>
                    <a:gd name="connsiteY3332" fmla="*/ 233368 h 977923"/>
                    <a:gd name="connsiteX3333" fmla="*/ 285809 w 1209257"/>
                    <a:gd name="connsiteY3333" fmla="*/ 226145 h 977923"/>
                    <a:gd name="connsiteX3334" fmla="*/ 292117 w 1209257"/>
                    <a:gd name="connsiteY3334" fmla="*/ 218922 h 977923"/>
                    <a:gd name="connsiteX3335" fmla="*/ 272707 w 1209257"/>
                    <a:gd name="connsiteY3335" fmla="*/ 218922 h 977923"/>
                    <a:gd name="connsiteX3336" fmla="*/ 279015 w 1209257"/>
                    <a:gd name="connsiteY3336" fmla="*/ 226145 h 977923"/>
                    <a:gd name="connsiteX3337" fmla="*/ 272707 w 1209257"/>
                    <a:gd name="connsiteY3337" fmla="*/ 233368 h 977923"/>
                    <a:gd name="connsiteX3338" fmla="*/ 266399 w 1209257"/>
                    <a:gd name="connsiteY3338" fmla="*/ 226145 h 977923"/>
                    <a:gd name="connsiteX3339" fmla="*/ 272707 w 1209257"/>
                    <a:gd name="connsiteY3339" fmla="*/ 218922 h 977923"/>
                    <a:gd name="connsiteX3340" fmla="*/ 234373 w 1209257"/>
                    <a:gd name="connsiteY3340" fmla="*/ 218922 h 977923"/>
                    <a:gd name="connsiteX3341" fmla="*/ 240681 w 1209257"/>
                    <a:gd name="connsiteY3341" fmla="*/ 226145 h 977923"/>
                    <a:gd name="connsiteX3342" fmla="*/ 234373 w 1209257"/>
                    <a:gd name="connsiteY3342" fmla="*/ 233368 h 977923"/>
                    <a:gd name="connsiteX3343" fmla="*/ 228550 w 1209257"/>
                    <a:gd name="connsiteY3343" fmla="*/ 226145 h 977923"/>
                    <a:gd name="connsiteX3344" fmla="*/ 234373 w 1209257"/>
                    <a:gd name="connsiteY3344" fmla="*/ 218922 h 977923"/>
                    <a:gd name="connsiteX3345" fmla="*/ 215448 w 1209257"/>
                    <a:gd name="connsiteY3345" fmla="*/ 218922 h 977923"/>
                    <a:gd name="connsiteX3346" fmla="*/ 221757 w 1209257"/>
                    <a:gd name="connsiteY3346" fmla="*/ 226145 h 977923"/>
                    <a:gd name="connsiteX3347" fmla="*/ 215448 w 1209257"/>
                    <a:gd name="connsiteY3347" fmla="*/ 233368 h 977923"/>
                    <a:gd name="connsiteX3348" fmla="*/ 209140 w 1209257"/>
                    <a:gd name="connsiteY3348" fmla="*/ 226145 h 977923"/>
                    <a:gd name="connsiteX3349" fmla="*/ 215448 w 1209257"/>
                    <a:gd name="connsiteY3349" fmla="*/ 218922 h 977923"/>
                    <a:gd name="connsiteX3350" fmla="*/ 196039 w 1209257"/>
                    <a:gd name="connsiteY3350" fmla="*/ 218922 h 977923"/>
                    <a:gd name="connsiteX3351" fmla="*/ 202347 w 1209257"/>
                    <a:gd name="connsiteY3351" fmla="*/ 226145 h 977923"/>
                    <a:gd name="connsiteX3352" fmla="*/ 196039 w 1209257"/>
                    <a:gd name="connsiteY3352" fmla="*/ 233368 h 977923"/>
                    <a:gd name="connsiteX3353" fmla="*/ 190216 w 1209257"/>
                    <a:gd name="connsiteY3353" fmla="*/ 226145 h 977923"/>
                    <a:gd name="connsiteX3354" fmla="*/ 196039 w 1209257"/>
                    <a:gd name="connsiteY3354" fmla="*/ 218922 h 977923"/>
                    <a:gd name="connsiteX3355" fmla="*/ 177114 w 1209257"/>
                    <a:gd name="connsiteY3355" fmla="*/ 218922 h 977923"/>
                    <a:gd name="connsiteX3356" fmla="*/ 183422 w 1209257"/>
                    <a:gd name="connsiteY3356" fmla="*/ 226145 h 977923"/>
                    <a:gd name="connsiteX3357" fmla="*/ 177114 w 1209257"/>
                    <a:gd name="connsiteY3357" fmla="*/ 233368 h 977923"/>
                    <a:gd name="connsiteX3358" fmla="*/ 170806 w 1209257"/>
                    <a:gd name="connsiteY3358" fmla="*/ 226145 h 977923"/>
                    <a:gd name="connsiteX3359" fmla="*/ 177114 w 1209257"/>
                    <a:gd name="connsiteY3359" fmla="*/ 218922 h 977923"/>
                    <a:gd name="connsiteX3360" fmla="*/ 158190 w 1209257"/>
                    <a:gd name="connsiteY3360" fmla="*/ 218922 h 977923"/>
                    <a:gd name="connsiteX3361" fmla="*/ 164013 w 1209257"/>
                    <a:gd name="connsiteY3361" fmla="*/ 226145 h 977923"/>
                    <a:gd name="connsiteX3362" fmla="*/ 158190 w 1209257"/>
                    <a:gd name="connsiteY3362" fmla="*/ 233368 h 977923"/>
                    <a:gd name="connsiteX3363" fmla="*/ 151882 w 1209257"/>
                    <a:gd name="connsiteY3363" fmla="*/ 226145 h 977923"/>
                    <a:gd name="connsiteX3364" fmla="*/ 158190 w 1209257"/>
                    <a:gd name="connsiteY3364" fmla="*/ 218922 h 977923"/>
                    <a:gd name="connsiteX3365" fmla="*/ 138780 w 1209257"/>
                    <a:gd name="connsiteY3365" fmla="*/ 218922 h 977923"/>
                    <a:gd name="connsiteX3366" fmla="*/ 145088 w 1209257"/>
                    <a:gd name="connsiteY3366" fmla="*/ 226145 h 977923"/>
                    <a:gd name="connsiteX3367" fmla="*/ 138780 w 1209257"/>
                    <a:gd name="connsiteY3367" fmla="*/ 233368 h 977923"/>
                    <a:gd name="connsiteX3368" fmla="*/ 132472 w 1209257"/>
                    <a:gd name="connsiteY3368" fmla="*/ 226145 h 977923"/>
                    <a:gd name="connsiteX3369" fmla="*/ 138780 w 1209257"/>
                    <a:gd name="connsiteY3369" fmla="*/ 218922 h 977923"/>
                    <a:gd name="connsiteX3370" fmla="*/ 119855 w 1209257"/>
                    <a:gd name="connsiteY3370" fmla="*/ 218922 h 977923"/>
                    <a:gd name="connsiteX3371" fmla="*/ 126164 w 1209257"/>
                    <a:gd name="connsiteY3371" fmla="*/ 226145 h 977923"/>
                    <a:gd name="connsiteX3372" fmla="*/ 119855 w 1209257"/>
                    <a:gd name="connsiteY3372" fmla="*/ 233368 h 977923"/>
                    <a:gd name="connsiteX3373" fmla="*/ 113547 w 1209257"/>
                    <a:gd name="connsiteY3373" fmla="*/ 226145 h 977923"/>
                    <a:gd name="connsiteX3374" fmla="*/ 119855 w 1209257"/>
                    <a:gd name="connsiteY3374" fmla="*/ 218922 h 977923"/>
                    <a:gd name="connsiteX3375" fmla="*/ 100446 w 1209257"/>
                    <a:gd name="connsiteY3375" fmla="*/ 218922 h 977923"/>
                    <a:gd name="connsiteX3376" fmla="*/ 106754 w 1209257"/>
                    <a:gd name="connsiteY3376" fmla="*/ 226145 h 977923"/>
                    <a:gd name="connsiteX3377" fmla="*/ 100446 w 1209257"/>
                    <a:gd name="connsiteY3377" fmla="*/ 233368 h 977923"/>
                    <a:gd name="connsiteX3378" fmla="*/ 94623 w 1209257"/>
                    <a:gd name="connsiteY3378" fmla="*/ 226145 h 977923"/>
                    <a:gd name="connsiteX3379" fmla="*/ 100446 w 1209257"/>
                    <a:gd name="connsiteY3379" fmla="*/ 218922 h 977923"/>
                    <a:gd name="connsiteX3380" fmla="*/ 81521 w 1209257"/>
                    <a:gd name="connsiteY3380" fmla="*/ 218922 h 977923"/>
                    <a:gd name="connsiteX3381" fmla="*/ 87829 w 1209257"/>
                    <a:gd name="connsiteY3381" fmla="*/ 226145 h 977923"/>
                    <a:gd name="connsiteX3382" fmla="*/ 81521 w 1209257"/>
                    <a:gd name="connsiteY3382" fmla="*/ 233368 h 977923"/>
                    <a:gd name="connsiteX3383" fmla="*/ 75213 w 1209257"/>
                    <a:gd name="connsiteY3383" fmla="*/ 226145 h 977923"/>
                    <a:gd name="connsiteX3384" fmla="*/ 81521 w 1209257"/>
                    <a:gd name="connsiteY3384" fmla="*/ 218922 h 977923"/>
                    <a:gd name="connsiteX3385" fmla="*/ 62111 w 1209257"/>
                    <a:gd name="connsiteY3385" fmla="*/ 218922 h 977923"/>
                    <a:gd name="connsiteX3386" fmla="*/ 68420 w 1209257"/>
                    <a:gd name="connsiteY3386" fmla="*/ 226145 h 977923"/>
                    <a:gd name="connsiteX3387" fmla="*/ 62111 w 1209257"/>
                    <a:gd name="connsiteY3387" fmla="*/ 233368 h 977923"/>
                    <a:gd name="connsiteX3388" fmla="*/ 56289 w 1209257"/>
                    <a:gd name="connsiteY3388" fmla="*/ 226145 h 977923"/>
                    <a:gd name="connsiteX3389" fmla="*/ 62111 w 1209257"/>
                    <a:gd name="connsiteY3389" fmla="*/ 218922 h 977923"/>
                    <a:gd name="connsiteX3390" fmla="*/ 43187 w 1209257"/>
                    <a:gd name="connsiteY3390" fmla="*/ 218922 h 977923"/>
                    <a:gd name="connsiteX3391" fmla="*/ 49495 w 1209257"/>
                    <a:gd name="connsiteY3391" fmla="*/ 226145 h 977923"/>
                    <a:gd name="connsiteX3392" fmla="*/ 43187 w 1209257"/>
                    <a:gd name="connsiteY3392" fmla="*/ 233368 h 977923"/>
                    <a:gd name="connsiteX3393" fmla="*/ 36879 w 1209257"/>
                    <a:gd name="connsiteY3393" fmla="*/ 226145 h 977923"/>
                    <a:gd name="connsiteX3394" fmla="*/ 43187 w 1209257"/>
                    <a:gd name="connsiteY3394" fmla="*/ 218922 h 977923"/>
                    <a:gd name="connsiteX3395" fmla="*/ 24262 w 1209257"/>
                    <a:gd name="connsiteY3395" fmla="*/ 218922 h 977923"/>
                    <a:gd name="connsiteX3396" fmla="*/ 30085 w 1209257"/>
                    <a:gd name="connsiteY3396" fmla="*/ 226145 h 977923"/>
                    <a:gd name="connsiteX3397" fmla="*/ 24262 w 1209257"/>
                    <a:gd name="connsiteY3397" fmla="*/ 233368 h 977923"/>
                    <a:gd name="connsiteX3398" fmla="*/ 17954 w 1209257"/>
                    <a:gd name="connsiteY3398" fmla="*/ 226145 h 977923"/>
                    <a:gd name="connsiteX3399" fmla="*/ 24262 w 1209257"/>
                    <a:gd name="connsiteY3399" fmla="*/ 218922 h 977923"/>
                    <a:gd name="connsiteX3400" fmla="*/ 1171864 w 1209257"/>
                    <a:gd name="connsiteY3400" fmla="*/ 197252 h 977923"/>
                    <a:gd name="connsiteX3401" fmla="*/ 1178172 w 1209257"/>
                    <a:gd name="connsiteY3401" fmla="*/ 203919 h 977923"/>
                    <a:gd name="connsiteX3402" fmla="*/ 1171864 w 1209257"/>
                    <a:gd name="connsiteY3402" fmla="*/ 211143 h 977923"/>
                    <a:gd name="connsiteX3403" fmla="*/ 1165556 w 1209257"/>
                    <a:gd name="connsiteY3403" fmla="*/ 203919 h 977923"/>
                    <a:gd name="connsiteX3404" fmla="*/ 1171864 w 1209257"/>
                    <a:gd name="connsiteY3404" fmla="*/ 197252 h 977923"/>
                    <a:gd name="connsiteX3405" fmla="*/ 1152939 w 1209257"/>
                    <a:gd name="connsiteY3405" fmla="*/ 197252 h 977923"/>
                    <a:gd name="connsiteX3406" fmla="*/ 1158762 w 1209257"/>
                    <a:gd name="connsiteY3406" fmla="*/ 203919 h 977923"/>
                    <a:gd name="connsiteX3407" fmla="*/ 1152939 w 1209257"/>
                    <a:gd name="connsiteY3407" fmla="*/ 211143 h 977923"/>
                    <a:gd name="connsiteX3408" fmla="*/ 1146631 w 1209257"/>
                    <a:gd name="connsiteY3408" fmla="*/ 203919 h 977923"/>
                    <a:gd name="connsiteX3409" fmla="*/ 1152939 w 1209257"/>
                    <a:gd name="connsiteY3409" fmla="*/ 197252 h 977923"/>
                    <a:gd name="connsiteX3410" fmla="*/ 1133529 w 1209257"/>
                    <a:gd name="connsiteY3410" fmla="*/ 197252 h 977923"/>
                    <a:gd name="connsiteX3411" fmla="*/ 1139838 w 1209257"/>
                    <a:gd name="connsiteY3411" fmla="*/ 203919 h 977923"/>
                    <a:gd name="connsiteX3412" fmla="*/ 1133529 w 1209257"/>
                    <a:gd name="connsiteY3412" fmla="*/ 211143 h 977923"/>
                    <a:gd name="connsiteX3413" fmla="*/ 1127221 w 1209257"/>
                    <a:gd name="connsiteY3413" fmla="*/ 203919 h 977923"/>
                    <a:gd name="connsiteX3414" fmla="*/ 1133529 w 1209257"/>
                    <a:gd name="connsiteY3414" fmla="*/ 197252 h 977923"/>
                    <a:gd name="connsiteX3415" fmla="*/ 1114605 w 1209257"/>
                    <a:gd name="connsiteY3415" fmla="*/ 197252 h 977923"/>
                    <a:gd name="connsiteX3416" fmla="*/ 1120913 w 1209257"/>
                    <a:gd name="connsiteY3416" fmla="*/ 203919 h 977923"/>
                    <a:gd name="connsiteX3417" fmla="*/ 1114605 w 1209257"/>
                    <a:gd name="connsiteY3417" fmla="*/ 211143 h 977923"/>
                    <a:gd name="connsiteX3418" fmla="*/ 1108297 w 1209257"/>
                    <a:gd name="connsiteY3418" fmla="*/ 203919 h 977923"/>
                    <a:gd name="connsiteX3419" fmla="*/ 1114605 w 1209257"/>
                    <a:gd name="connsiteY3419" fmla="*/ 197252 h 977923"/>
                    <a:gd name="connsiteX3420" fmla="*/ 1095195 w 1209257"/>
                    <a:gd name="connsiteY3420" fmla="*/ 197252 h 977923"/>
                    <a:gd name="connsiteX3421" fmla="*/ 1101503 w 1209257"/>
                    <a:gd name="connsiteY3421" fmla="*/ 203919 h 977923"/>
                    <a:gd name="connsiteX3422" fmla="*/ 1095195 w 1209257"/>
                    <a:gd name="connsiteY3422" fmla="*/ 211143 h 977923"/>
                    <a:gd name="connsiteX3423" fmla="*/ 1089372 w 1209257"/>
                    <a:gd name="connsiteY3423" fmla="*/ 203919 h 977923"/>
                    <a:gd name="connsiteX3424" fmla="*/ 1095195 w 1209257"/>
                    <a:gd name="connsiteY3424" fmla="*/ 197252 h 977923"/>
                    <a:gd name="connsiteX3425" fmla="*/ 1076271 w 1209257"/>
                    <a:gd name="connsiteY3425" fmla="*/ 197252 h 977923"/>
                    <a:gd name="connsiteX3426" fmla="*/ 1082579 w 1209257"/>
                    <a:gd name="connsiteY3426" fmla="*/ 203919 h 977923"/>
                    <a:gd name="connsiteX3427" fmla="*/ 1076271 w 1209257"/>
                    <a:gd name="connsiteY3427" fmla="*/ 211143 h 977923"/>
                    <a:gd name="connsiteX3428" fmla="*/ 1069963 w 1209257"/>
                    <a:gd name="connsiteY3428" fmla="*/ 203919 h 977923"/>
                    <a:gd name="connsiteX3429" fmla="*/ 1076271 w 1209257"/>
                    <a:gd name="connsiteY3429" fmla="*/ 197252 h 977923"/>
                    <a:gd name="connsiteX3430" fmla="*/ 1057346 w 1209257"/>
                    <a:gd name="connsiteY3430" fmla="*/ 197252 h 977923"/>
                    <a:gd name="connsiteX3431" fmla="*/ 1063169 w 1209257"/>
                    <a:gd name="connsiteY3431" fmla="*/ 203919 h 977923"/>
                    <a:gd name="connsiteX3432" fmla="*/ 1057346 w 1209257"/>
                    <a:gd name="connsiteY3432" fmla="*/ 211143 h 977923"/>
                    <a:gd name="connsiteX3433" fmla="*/ 1051038 w 1209257"/>
                    <a:gd name="connsiteY3433" fmla="*/ 203919 h 977923"/>
                    <a:gd name="connsiteX3434" fmla="*/ 1057346 w 1209257"/>
                    <a:gd name="connsiteY3434" fmla="*/ 197252 h 977923"/>
                    <a:gd name="connsiteX3435" fmla="*/ 1037936 w 1209257"/>
                    <a:gd name="connsiteY3435" fmla="*/ 197252 h 977923"/>
                    <a:gd name="connsiteX3436" fmla="*/ 1044245 w 1209257"/>
                    <a:gd name="connsiteY3436" fmla="*/ 203919 h 977923"/>
                    <a:gd name="connsiteX3437" fmla="*/ 1037936 w 1209257"/>
                    <a:gd name="connsiteY3437" fmla="*/ 211143 h 977923"/>
                    <a:gd name="connsiteX3438" fmla="*/ 1031628 w 1209257"/>
                    <a:gd name="connsiteY3438" fmla="*/ 203919 h 977923"/>
                    <a:gd name="connsiteX3439" fmla="*/ 1037936 w 1209257"/>
                    <a:gd name="connsiteY3439" fmla="*/ 197252 h 977923"/>
                    <a:gd name="connsiteX3440" fmla="*/ 1019012 w 1209257"/>
                    <a:gd name="connsiteY3440" fmla="*/ 197252 h 977923"/>
                    <a:gd name="connsiteX3441" fmla="*/ 1024835 w 1209257"/>
                    <a:gd name="connsiteY3441" fmla="*/ 203919 h 977923"/>
                    <a:gd name="connsiteX3442" fmla="*/ 1019012 w 1209257"/>
                    <a:gd name="connsiteY3442" fmla="*/ 211143 h 977923"/>
                    <a:gd name="connsiteX3443" fmla="*/ 1012704 w 1209257"/>
                    <a:gd name="connsiteY3443" fmla="*/ 203919 h 977923"/>
                    <a:gd name="connsiteX3444" fmla="*/ 1019012 w 1209257"/>
                    <a:gd name="connsiteY3444" fmla="*/ 197252 h 977923"/>
                    <a:gd name="connsiteX3445" fmla="*/ 999602 w 1209257"/>
                    <a:gd name="connsiteY3445" fmla="*/ 197252 h 977923"/>
                    <a:gd name="connsiteX3446" fmla="*/ 1005910 w 1209257"/>
                    <a:gd name="connsiteY3446" fmla="*/ 203919 h 977923"/>
                    <a:gd name="connsiteX3447" fmla="*/ 999602 w 1209257"/>
                    <a:gd name="connsiteY3447" fmla="*/ 211143 h 977923"/>
                    <a:gd name="connsiteX3448" fmla="*/ 993779 w 1209257"/>
                    <a:gd name="connsiteY3448" fmla="*/ 203919 h 977923"/>
                    <a:gd name="connsiteX3449" fmla="*/ 999602 w 1209257"/>
                    <a:gd name="connsiteY3449" fmla="*/ 197252 h 977923"/>
                    <a:gd name="connsiteX3450" fmla="*/ 980678 w 1209257"/>
                    <a:gd name="connsiteY3450" fmla="*/ 197252 h 977923"/>
                    <a:gd name="connsiteX3451" fmla="*/ 986986 w 1209257"/>
                    <a:gd name="connsiteY3451" fmla="*/ 203919 h 977923"/>
                    <a:gd name="connsiteX3452" fmla="*/ 980678 w 1209257"/>
                    <a:gd name="connsiteY3452" fmla="*/ 211143 h 977923"/>
                    <a:gd name="connsiteX3453" fmla="*/ 974370 w 1209257"/>
                    <a:gd name="connsiteY3453" fmla="*/ 203919 h 977923"/>
                    <a:gd name="connsiteX3454" fmla="*/ 980678 w 1209257"/>
                    <a:gd name="connsiteY3454" fmla="*/ 197252 h 977923"/>
                    <a:gd name="connsiteX3455" fmla="*/ 961268 w 1209257"/>
                    <a:gd name="connsiteY3455" fmla="*/ 197252 h 977923"/>
                    <a:gd name="connsiteX3456" fmla="*/ 967576 w 1209257"/>
                    <a:gd name="connsiteY3456" fmla="*/ 203919 h 977923"/>
                    <a:gd name="connsiteX3457" fmla="*/ 961268 w 1209257"/>
                    <a:gd name="connsiteY3457" fmla="*/ 211143 h 977923"/>
                    <a:gd name="connsiteX3458" fmla="*/ 955445 w 1209257"/>
                    <a:gd name="connsiteY3458" fmla="*/ 203919 h 977923"/>
                    <a:gd name="connsiteX3459" fmla="*/ 961268 w 1209257"/>
                    <a:gd name="connsiteY3459" fmla="*/ 197252 h 977923"/>
                    <a:gd name="connsiteX3460" fmla="*/ 942343 w 1209257"/>
                    <a:gd name="connsiteY3460" fmla="*/ 197252 h 977923"/>
                    <a:gd name="connsiteX3461" fmla="*/ 948652 w 1209257"/>
                    <a:gd name="connsiteY3461" fmla="*/ 203919 h 977923"/>
                    <a:gd name="connsiteX3462" fmla="*/ 942343 w 1209257"/>
                    <a:gd name="connsiteY3462" fmla="*/ 211143 h 977923"/>
                    <a:gd name="connsiteX3463" fmla="*/ 936035 w 1209257"/>
                    <a:gd name="connsiteY3463" fmla="*/ 203919 h 977923"/>
                    <a:gd name="connsiteX3464" fmla="*/ 942343 w 1209257"/>
                    <a:gd name="connsiteY3464" fmla="*/ 197252 h 977923"/>
                    <a:gd name="connsiteX3465" fmla="*/ 923419 w 1209257"/>
                    <a:gd name="connsiteY3465" fmla="*/ 197252 h 977923"/>
                    <a:gd name="connsiteX3466" fmla="*/ 929242 w 1209257"/>
                    <a:gd name="connsiteY3466" fmla="*/ 203919 h 977923"/>
                    <a:gd name="connsiteX3467" fmla="*/ 923419 w 1209257"/>
                    <a:gd name="connsiteY3467" fmla="*/ 211143 h 977923"/>
                    <a:gd name="connsiteX3468" fmla="*/ 917111 w 1209257"/>
                    <a:gd name="connsiteY3468" fmla="*/ 203919 h 977923"/>
                    <a:gd name="connsiteX3469" fmla="*/ 923419 w 1209257"/>
                    <a:gd name="connsiteY3469" fmla="*/ 197252 h 977923"/>
                    <a:gd name="connsiteX3470" fmla="*/ 904009 w 1209257"/>
                    <a:gd name="connsiteY3470" fmla="*/ 197252 h 977923"/>
                    <a:gd name="connsiteX3471" fmla="*/ 910317 w 1209257"/>
                    <a:gd name="connsiteY3471" fmla="*/ 203919 h 977923"/>
                    <a:gd name="connsiteX3472" fmla="*/ 904009 w 1209257"/>
                    <a:gd name="connsiteY3472" fmla="*/ 211143 h 977923"/>
                    <a:gd name="connsiteX3473" fmla="*/ 897701 w 1209257"/>
                    <a:gd name="connsiteY3473" fmla="*/ 203919 h 977923"/>
                    <a:gd name="connsiteX3474" fmla="*/ 904009 w 1209257"/>
                    <a:gd name="connsiteY3474" fmla="*/ 197252 h 977923"/>
                    <a:gd name="connsiteX3475" fmla="*/ 885085 w 1209257"/>
                    <a:gd name="connsiteY3475" fmla="*/ 197252 h 977923"/>
                    <a:gd name="connsiteX3476" fmla="*/ 890908 w 1209257"/>
                    <a:gd name="connsiteY3476" fmla="*/ 203919 h 977923"/>
                    <a:gd name="connsiteX3477" fmla="*/ 885085 w 1209257"/>
                    <a:gd name="connsiteY3477" fmla="*/ 211143 h 977923"/>
                    <a:gd name="connsiteX3478" fmla="*/ 878777 w 1209257"/>
                    <a:gd name="connsiteY3478" fmla="*/ 203919 h 977923"/>
                    <a:gd name="connsiteX3479" fmla="*/ 885085 w 1209257"/>
                    <a:gd name="connsiteY3479" fmla="*/ 197252 h 977923"/>
                    <a:gd name="connsiteX3480" fmla="*/ 731748 w 1209257"/>
                    <a:gd name="connsiteY3480" fmla="*/ 197252 h 977923"/>
                    <a:gd name="connsiteX3481" fmla="*/ 738056 w 1209257"/>
                    <a:gd name="connsiteY3481" fmla="*/ 203919 h 977923"/>
                    <a:gd name="connsiteX3482" fmla="*/ 731748 w 1209257"/>
                    <a:gd name="connsiteY3482" fmla="*/ 211143 h 977923"/>
                    <a:gd name="connsiteX3483" fmla="*/ 725925 w 1209257"/>
                    <a:gd name="connsiteY3483" fmla="*/ 203919 h 977923"/>
                    <a:gd name="connsiteX3484" fmla="*/ 731748 w 1209257"/>
                    <a:gd name="connsiteY3484" fmla="*/ 197252 h 977923"/>
                    <a:gd name="connsiteX3485" fmla="*/ 617230 w 1209257"/>
                    <a:gd name="connsiteY3485" fmla="*/ 197252 h 977923"/>
                    <a:gd name="connsiteX3486" fmla="*/ 623538 w 1209257"/>
                    <a:gd name="connsiteY3486" fmla="*/ 203919 h 977923"/>
                    <a:gd name="connsiteX3487" fmla="*/ 617230 w 1209257"/>
                    <a:gd name="connsiteY3487" fmla="*/ 211143 h 977923"/>
                    <a:gd name="connsiteX3488" fmla="*/ 610922 w 1209257"/>
                    <a:gd name="connsiteY3488" fmla="*/ 203919 h 977923"/>
                    <a:gd name="connsiteX3489" fmla="*/ 617230 w 1209257"/>
                    <a:gd name="connsiteY3489" fmla="*/ 197252 h 977923"/>
                    <a:gd name="connsiteX3490" fmla="*/ 597820 w 1209257"/>
                    <a:gd name="connsiteY3490" fmla="*/ 197252 h 977923"/>
                    <a:gd name="connsiteX3491" fmla="*/ 604129 w 1209257"/>
                    <a:gd name="connsiteY3491" fmla="*/ 203919 h 977923"/>
                    <a:gd name="connsiteX3492" fmla="*/ 597820 w 1209257"/>
                    <a:gd name="connsiteY3492" fmla="*/ 211143 h 977923"/>
                    <a:gd name="connsiteX3493" fmla="*/ 591998 w 1209257"/>
                    <a:gd name="connsiteY3493" fmla="*/ 203919 h 977923"/>
                    <a:gd name="connsiteX3494" fmla="*/ 597820 w 1209257"/>
                    <a:gd name="connsiteY3494" fmla="*/ 197252 h 977923"/>
                    <a:gd name="connsiteX3495" fmla="*/ 578896 w 1209257"/>
                    <a:gd name="connsiteY3495" fmla="*/ 197252 h 977923"/>
                    <a:gd name="connsiteX3496" fmla="*/ 585204 w 1209257"/>
                    <a:gd name="connsiteY3496" fmla="*/ 203919 h 977923"/>
                    <a:gd name="connsiteX3497" fmla="*/ 578896 w 1209257"/>
                    <a:gd name="connsiteY3497" fmla="*/ 211143 h 977923"/>
                    <a:gd name="connsiteX3498" fmla="*/ 572588 w 1209257"/>
                    <a:gd name="connsiteY3498" fmla="*/ 203919 h 977923"/>
                    <a:gd name="connsiteX3499" fmla="*/ 578896 w 1209257"/>
                    <a:gd name="connsiteY3499" fmla="*/ 197252 h 977923"/>
                    <a:gd name="connsiteX3500" fmla="*/ 483303 w 1209257"/>
                    <a:gd name="connsiteY3500" fmla="*/ 197252 h 977923"/>
                    <a:gd name="connsiteX3501" fmla="*/ 489611 w 1209257"/>
                    <a:gd name="connsiteY3501" fmla="*/ 203919 h 977923"/>
                    <a:gd name="connsiteX3502" fmla="*/ 483303 w 1209257"/>
                    <a:gd name="connsiteY3502" fmla="*/ 211143 h 977923"/>
                    <a:gd name="connsiteX3503" fmla="*/ 476995 w 1209257"/>
                    <a:gd name="connsiteY3503" fmla="*/ 203919 h 977923"/>
                    <a:gd name="connsiteX3504" fmla="*/ 483303 w 1209257"/>
                    <a:gd name="connsiteY3504" fmla="*/ 197252 h 977923"/>
                    <a:gd name="connsiteX3505" fmla="*/ 463893 w 1209257"/>
                    <a:gd name="connsiteY3505" fmla="*/ 197252 h 977923"/>
                    <a:gd name="connsiteX3506" fmla="*/ 470201 w 1209257"/>
                    <a:gd name="connsiteY3506" fmla="*/ 203919 h 977923"/>
                    <a:gd name="connsiteX3507" fmla="*/ 463893 w 1209257"/>
                    <a:gd name="connsiteY3507" fmla="*/ 211143 h 977923"/>
                    <a:gd name="connsiteX3508" fmla="*/ 458070 w 1209257"/>
                    <a:gd name="connsiteY3508" fmla="*/ 203919 h 977923"/>
                    <a:gd name="connsiteX3509" fmla="*/ 463893 w 1209257"/>
                    <a:gd name="connsiteY3509" fmla="*/ 197252 h 977923"/>
                    <a:gd name="connsiteX3510" fmla="*/ 406634 w 1209257"/>
                    <a:gd name="connsiteY3510" fmla="*/ 197252 h 977923"/>
                    <a:gd name="connsiteX3511" fmla="*/ 412943 w 1209257"/>
                    <a:gd name="connsiteY3511" fmla="*/ 203919 h 977923"/>
                    <a:gd name="connsiteX3512" fmla="*/ 406634 w 1209257"/>
                    <a:gd name="connsiteY3512" fmla="*/ 211143 h 977923"/>
                    <a:gd name="connsiteX3513" fmla="*/ 400326 w 1209257"/>
                    <a:gd name="connsiteY3513" fmla="*/ 203919 h 977923"/>
                    <a:gd name="connsiteX3514" fmla="*/ 406634 w 1209257"/>
                    <a:gd name="connsiteY3514" fmla="*/ 197252 h 977923"/>
                    <a:gd name="connsiteX3515" fmla="*/ 387710 w 1209257"/>
                    <a:gd name="connsiteY3515" fmla="*/ 197252 h 977923"/>
                    <a:gd name="connsiteX3516" fmla="*/ 393533 w 1209257"/>
                    <a:gd name="connsiteY3516" fmla="*/ 203919 h 977923"/>
                    <a:gd name="connsiteX3517" fmla="*/ 387710 w 1209257"/>
                    <a:gd name="connsiteY3517" fmla="*/ 211143 h 977923"/>
                    <a:gd name="connsiteX3518" fmla="*/ 381402 w 1209257"/>
                    <a:gd name="connsiteY3518" fmla="*/ 203919 h 977923"/>
                    <a:gd name="connsiteX3519" fmla="*/ 387710 w 1209257"/>
                    <a:gd name="connsiteY3519" fmla="*/ 197252 h 977923"/>
                    <a:gd name="connsiteX3520" fmla="*/ 368300 w 1209257"/>
                    <a:gd name="connsiteY3520" fmla="*/ 197252 h 977923"/>
                    <a:gd name="connsiteX3521" fmla="*/ 374608 w 1209257"/>
                    <a:gd name="connsiteY3521" fmla="*/ 203919 h 977923"/>
                    <a:gd name="connsiteX3522" fmla="*/ 368300 w 1209257"/>
                    <a:gd name="connsiteY3522" fmla="*/ 211143 h 977923"/>
                    <a:gd name="connsiteX3523" fmla="*/ 362477 w 1209257"/>
                    <a:gd name="connsiteY3523" fmla="*/ 203919 h 977923"/>
                    <a:gd name="connsiteX3524" fmla="*/ 368300 w 1209257"/>
                    <a:gd name="connsiteY3524" fmla="*/ 197252 h 977923"/>
                    <a:gd name="connsiteX3525" fmla="*/ 349376 w 1209257"/>
                    <a:gd name="connsiteY3525" fmla="*/ 197252 h 977923"/>
                    <a:gd name="connsiteX3526" fmla="*/ 355684 w 1209257"/>
                    <a:gd name="connsiteY3526" fmla="*/ 203919 h 977923"/>
                    <a:gd name="connsiteX3527" fmla="*/ 349376 w 1209257"/>
                    <a:gd name="connsiteY3527" fmla="*/ 211143 h 977923"/>
                    <a:gd name="connsiteX3528" fmla="*/ 343068 w 1209257"/>
                    <a:gd name="connsiteY3528" fmla="*/ 203919 h 977923"/>
                    <a:gd name="connsiteX3529" fmla="*/ 349376 w 1209257"/>
                    <a:gd name="connsiteY3529" fmla="*/ 197252 h 977923"/>
                    <a:gd name="connsiteX3530" fmla="*/ 329966 w 1209257"/>
                    <a:gd name="connsiteY3530" fmla="*/ 197252 h 977923"/>
                    <a:gd name="connsiteX3531" fmla="*/ 336274 w 1209257"/>
                    <a:gd name="connsiteY3531" fmla="*/ 203919 h 977923"/>
                    <a:gd name="connsiteX3532" fmla="*/ 329966 w 1209257"/>
                    <a:gd name="connsiteY3532" fmla="*/ 211143 h 977923"/>
                    <a:gd name="connsiteX3533" fmla="*/ 324143 w 1209257"/>
                    <a:gd name="connsiteY3533" fmla="*/ 203919 h 977923"/>
                    <a:gd name="connsiteX3534" fmla="*/ 329966 w 1209257"/>
                    <a:gd name="connsiteY3534" fmla="*/ 197252 h 977923"/>
                    <a:gd name="connsiteX3535" fmla="*/ 311041 w 1209257"/>
                    <a:gd name="connsiteY3535" fmla="*/ 197252 h 977923"/>
                    <a:gd name="connsiteX3536" fmla="*/ 317350 w 1209257"/>
                    <a:gd name="connsiteY3536" fmla="*/ 203919 h 977923"/>
                    <a:gd name="connsiteX3537" fmla="*/ 311041 w 1209257"/>
                    <a:gd name="connsiteY3537" fmla="*/ 211143 h 977923"/>
                    <a:gd name="connsiteX3538" fmla="*/ 304733 w 1209257"/>
                    <a:gd name="connsiteY3538" fmla="*/ 203919 h 977923"/>
                    <a:gd name="connsiteX3539" fmla="*/ 311041 w 1209257"/>
                    <a:gd name="connsiteY3539" fmla="*/ 197252 h 977923"/>
                    <a:gd name="connsiteX3540" fmla="*/ 292117 w 1209257"/>
                    <a:gd name="connsiteY3540" fmla="*/ 197252 h 977923"/>
                    <a:gd name="connsiteX3541" fmla="*/ 297940 w 1209257"/>
                    <a:gd name="connsiteY3541" fmla="*/ 203919 h 977923"/>
                    <a:gd name="connsiteX3542" fmla="*/ 292117 w 1209257"/>
                    <a:gd name="connsiteY3542" fmla="*/ 211143 h 977923"/>
                    <a:gd name="connsiteX3543" fmla="*/ 285809 w 1209257"/>
                    <a:gd name="connsiteY3543" fmla="*/ 203919 h 977923"/>
                    <a:gd name="connsiteX3544" fmla="*/ 292117 w 1209257"/>
                    <a:gd name="connsiteY3544" fmla="*/ 197252 h 977923"/>
                    <a:gd name="connsiteX3545" fmla="*/ 272707 w 1209257"/>
                    <a:gd name="connsiteY3545" fmla="*/ 197252 h 977923"/>
                    <a:gd name="connsiteX3546" fmla="*/ 279015 w 1209257"/>
                    <a:gd name="connsiteY3546" fmla="*/ 203919 h 977923"/>
                    <a:gd name="connsiteX3547" fmla="*/ 272707 w 1209257"/>
                    <a:gd name="connsiteY3547" fmla="*/ 211143 h 977923"/>
                    <a:gd name="connsiteX3548" fmla="*/ 266399 w 1209257"/>
                    <a:gd name="connsiteY3548" fmla="*/ 203919 h 977923"/>
                    <a:gd name="connsiteX3549" fmla="*/ 272707 w 1209257"/>
                    <a:gd name="connsiteY3549" fmla="*/ 197252 h 977923"/>
                    <a:gd name="connsiteX3550" fmla="*/ 253783 w 1209257"/>
                    <a:gd name="connsiteY3550" fmla="*/ 197252 h 977923"/>
                    <a:gd name="connsiteX3551" fmla="*/ 259606 w 1209257"/>
                    <a:gd name="connsiteY3551" fmla="*/ 203919 h 977923"/>
                    <a:gd name="connsiteX3552" fmla="*/ 253783 w 1209257"/>
                    <a:gd name="connsiteY3552" fmla="*/ 211143 h 977923"/>
                    <a:gd name="connsiteX3553" fmla="*/ 247475 w 1209257"/>
                    <a:gd name="connsiteY3553" fmla="*/ 203919 h 977923"/>
                    <a:gd name="connsiteX3554" fmla="*/ 253783 w 1209257"/>
                    <a:gd name="connsiteY3554" fmla="*/ 197252 h 977923"/>
                    <a:gd name="connsiteX3555" fmla="*/ 234373 w 1209257"/>
                    <a:gd name="connsiteY3555" fmla="*/ 197252 h 977923"/>
                    <a:gd name="connsiteX3556" fmla="*/ 240681 w 1209257"/>
                    <a:gd name="connsiteY3556" fmla="*/ 203919 h 977923"/>
                    <a:gd name="connsiteX3557" fmla="*/ 234373 w 1209257"/>
                    <a:gd name="connsiteY3557" fmla="*/ 211143 h 977923"/>
                    <a:gd name="connsiteX3558" fmla="*/ 228550 w 1209257"/>
                    <a:gd name="connsiteY3558" fmla="*/ 203919 h 977923"/>
                    <a:gd name="connsiteX3559" fmla="*/ 234373 w 1209257"/>
                    <a:gd name="connsiteY3559" fmla="*/ 197252 h 977923"/>
                    <a:gd name="connsiteX3560" fmla="*/ 215448 w 1209257"/>
                    <a:gd name="connsiteY3560" fmla="*/ 197252 h 977923"/>
                    <a:gd name="connsiteX3561" fmla="*/ 221757 w 1209257"/>
                    <a:gd name="connsiteY3561" fmla="*/ 203919 h 977923"/>
                    <a:gd name="connsiteX3562" fmla="*/ 215448 w 1209257"/>
                    <a:gd name="connsiteY3562" fmla="*/ 211143 h 977923"/>
                    <a:gd name="connsiteX3563" fmla="*/ 209140 w 1209257"/>
                    <a:gd name="connsiteY3563" fmla="*/ 203919 h 977923"/>
                    <a:gd name="connsiteX3564" fmla="*/ 215448 w 1209257"/>
                    <a:gd name="connsiteY3564" fmla="*/ 197252 h 977923"/>
                    <a:gd name="connsiteX3565" fmla="*/ 196039 w 1209257"/>
                    <a:gd name="connsiteY3565" fmla="*/ 197252 h 977923"/>
                    <a:gd name="connsiteX3566" fmla="*/ 202347 w 1209257"/>
                    <a:gd name="connsiteY3566" fmla="*/ 203919 h 977923"/>
                    <a:gd name="connsiteX3567" fmla="*/ 196039 w 1209257"/>
                    <a:gd name="connsiteY3567" fmla="*/ 211143 h 977923"/>
                    <a:gd name="connsiteX3568" fmla="*/ 190216 w 1209257"/>
                    <a:gd name="connsiteY3568" fmla="*/ 203919 h 977923"/>
                    <a:gd name="connsiteX3569" fmla="*/ 196039 w 1209257"/>
                    <a:gd name="connsiteY3569" fmla="*/ 197252 h 977923"/>
                    <a:gd name="connsiteX3570" fmla="*/ 177114 w 1209257"/>
                    <a:gd name="connsiteY3570" fmla="*/ 197252 h 977923"/>
                    <a:gd name="connsiteX3571" fmla="*/ 183422 w 1209257"/>
                    <a:gd name="connsiteY3571" fmla="*/ 203919 h 977923"/>
                    <a:gd name="connsiteX3572" fmla="*/ 177114 w 1209257"/>
                    <a:gd name="connsiteY3572" fmla="*/ 211143 h 977923"/>
                    <a:gd name="connsiteX3573" fmla="*/ 170806 w 1209257"/>
                    <a:gd name="connsiteY3573" fmla="*/ 203919 h 977923"/>
                    <a:gd name="connsiteX3574" fmla="*/ 177114 w 1209257"/>
                    <a:gd name="connsiteY3574" fmla="*/ 197252 h 977923"/>
                    <a:gd name="connsiteX3575" fmla="*/ 158190 w 1209257"/>
                    <a:gd name="connsiteY3575" fmla="*/ 197252 h 977923"/>
                    <a:gd name="connsiteX3576" fmla="*/ 164013 w 1209257"/>
                    <a:gd name="connsiteY3576" fmla="*/ 203919 h 977923"/>
                    <a:gd name="connsiteX3577" fmla="*/ 158190 w 1209257"/>
                    <a:gd name="connsiteY3577" fmla="*/ 211143 h 977923"/>
                    <a:gd name="connsiteX3578" fmla="*/ 151882 w 1209257"/>
                    <a:gd name="connsiteY3578" fmla="*/ 203919 h 977923"/>
                    <a:gd name="connsiteX3579" fmla="*/ 158190 w 1209257"/>
                    <a:gd name="connsiteY3579" fmla="*/ 197252 h 977923"/>
                    <a:gd name="connsiteX3580" fmla="*/ 138780 w 1209257"/>
                    <a:gd name="connsiteY3580" fmla="*/ 197252 h 977923"/>
                    <a:gd name="connsiteX3581" fmla="*/ 145088 w 1209257"/>
                    <a:gd name="connsiteY3581" fmla="*/ 203919 h 977923"/>
                    <a:gd name="connsiteX3582" fmla="*/ 138780 w 1209257"/>
                    <a:gd name="connsiteY3582" fmla="*/ 211143 h 977923"/>
                    <a:gd name="connsiteX3583" fmla="*/ 132472 w 1209257"/>
                    <a:gd name="connsiteY3583" fmla="*/ 203919 h 977923"/>
                    <a:gd name="connsiteX3584" fmla="*/ 138780 w 1209257"/>
                    <a:gd name="connsiteY3584" fmla="*/ 197252 h 977923"/>
                    <a:gd name="connsiteX3585" fmla="*/ 119855 w 1209257"/>
                    <a:gd name="connsiteY3585" fmla="*/ 197252 h 977923"/>
                    <a:gd name="connsiteX3586" fmla="*/ 125678 w 1209257"/>
                    <a:gd name="connsiteY3586" fmla="*/ 203919 h 977923"/>
                    <a:gd name="connsiteX3587" fmla="*/ 119855 w 1209257"/>
                    <a:gd name="connsiteY3587" fmla="*/ 211143 h 977923"/>
                    <a:gd name="connsiteX3588" fmla="*/ 113547 w 1209257"/>
                    <a:gd name="connsiteY3588" fmla="*/ 203919 h 977923"/>
                    <a:gd name="connsiteX3589" fmla="*/ 119855 w 1209257"/>
                    <a:gd name="connsiteY3589" fmla="*/ 197252 h 977923"/>
                    <a:gd name="connsiteX3590" fmla="*/ 100446 w 1209257"/>
                    <a:gd name="connsiteY3590" fmla="*/ 197252 h 977923"/>
                    <a:gd name="connsiteX3591" fmla="*/ 106754 w 1209257"/>
                    <a:gd name="connsiteY3591" fmla="*/ 203919 h 977923"/>
                    <a:gd name="connsiteX3592" fmla="*/ 100446 w 1209257"/>
                    <a:gd name="connsiteY3592" fmla="*/ 211143 h 977923"/>
                    <a:gd name="connsiteX3593" fmla="*/ 94623 w 1209257"/>
                    <a:gd name="connsiteY3593" fmla="*/ 203919 h 977923"/>
                    <a:gd name="connsiteX3594" fmla="*/ 100446 w 1209257"/>
                    <a:gd name="connsiteY3594" fmla="*/ 197252 h 977923"/>
                    <a:gd name="connsiteX3595" fmla="*/ 81521 w 1209257"/>
                    <a:gd name="connsiteY3595" fmla="*/ 197252 h 977923"/>
                    <a:gd name="connsiteX3596" fmla="*/ 87829 w 1209257"/>
                    <a:gd name="connsiteY3596" fmla="*/ 203919 h 977923"/>
                    <a:gd name="connsiteX3597" fmla="*/ 81521 w 1209257"/>
                    <a:gd name="connsiteY3597" fmla="*/ 211143 h 977923"/>
                    <a:gd name="connsiteX3598" fmla="*/ 75213 w 1209257"/>
                    <a:gd name="connsiteY3598" fmla="*/ 203919 h 977923"/>
                    <a:gd name="connsiteX3599" fmla="*/ 81521 w 1209257"/>
                    <a:gd name="connsiteY3599" fmla="*/ 197252 h 977923"/>
                    <a:gd name="connsiteX3600" fmla="*/ 62111 w 1209257"/>
                    <a:gd name="connsiteY3600" fmla="*/ 197252 h 977923"/>
                    <a:gd name="connsiteX3601" fmla="*/ 68420 w 1209257"/>
                    <a:gd name="connsiteY3601" fmla="*/ 203919 h 977923"/>
                    <a:gd name="connsiteX3602" fmla="*/ 62111 w 1209257"/>
                    <a:gd name="connsiteY3602" fmla="*/ 211143 h 977923"/>
                    <a:gd name="connsiteX3603" fmla="*/ 56289 w 1209257"/>
                    <a:gd name="connsiteY3603" fmla="*/ 203919 h 977923"/>
                    <a:gd name="connsiteX3604" fmla="*/ 62111 w 1209257"/>
                    <a:gd name="connsiteY3604" fmla="*/ 197252 h 977923"/>
                    <a:gd name="connsiteX3605" fmla="*/ 43187 w 1209257"/>
                    <a:gd name="connsiteY3605" fmla="*/ 197252 h 977923"/>
                    <a:gd name="connsiteX3606" fmla="*/ 49495 w 1209257"/>
                    <a:gd name="connsiteY3606" fmla="*/ 203919 h 977923"/>
                    <a:gd name="connsiteX3607" fmla="*/ 43187 w 1209257"/>
                    <a:gd name="connsiteY3607" fmla="*/ 211143 h 977923"/>
                    <a:gd name="connsiteX3608" fmla="*/ 36879 w 1209257"/>
                    <a:gd name="connsiteY3608" fmla="*/ 203919 h 977923"/>
                    <a:gd name="connsiteX3609" fmla="*/ 43187 w 1209257"/>
                    <a:gd name="connsiteY3609" fmla="*/ 197252 h 977923"/>
                    <a:gd name="connsiteX3610" fmla="*/ 559486 w 1209257"/>
                    <a:gd name="connsiteY3610" fmla="*/ 177249 h 977923"/>
                    <a:gd name="connsiteX3611" fmla="*/ 564339 w 1209257"/>
                    <a:gd name="connsiteY3611" fmla="*/ 182249 h 977923"/>
                    <a:gd name="connsiteX3612" fmla="*/ 559486 w 1209257"/>
                    <a:gd name="connsiteY3612" fmla="*/ 187250 h 977923"/>
                    <a:gd name="connsiteX3613" fmla="*/ 555119 w 1209257"/>
                    <a:gd name="connsiteY3613" fmla="*/ 182249 h 977923"/>
                    <a:gd name="connsiteX3614" fmla="*/ 559486 w 1209257"/>
                    <a:gd name="connsiteY3614" fmla="*/ 177249 h 977923"/>
                    <a:gd name="connsiteX3615" fmla="*/ 1171007 w 1209257"/>
                    <a:gd name="connsiteY3615" fmla="*/ 176563 h 977923"/>
                    <a:gd name="connsiteX3616" fmla="*/ 1174061 w 1209257"/>
                    <a:gd name="connsiteY3616" fmla="*/ 186402 h 977923"/>
                    <a:gd name="connsiteX3617" fmla="*/ 1171864 w 1209257"/>
                    <a:gd name="connsiteY3617" fmla="*/ 188917 h 977923"/>
                    <a:gd name="connsiteX3618" fmla="*/ 1166041 w 1209257"/>
                    <a:gd name="connsiteY3618" fmla="*/ 182249 h 977923"/>
                    <a:gd name="connsiteX3619" fmla="*/ 292117 w 1209257"/>
                    <a:gd name="connsiteY3619" fmla="*/ 175582 h 977923"/>
                    <a:gd name="connsiteX3620" fmla="*/ 297940 w 1209257"/>
                    <a:gd name="connsiteY3620" fmla="*/ 182249 h 977923"/>
                    <a:gd name="connsiteX3621" fmla="*/ 292117 w 1209257"/>
                    <a:gd name="connsiteY3621" fmla="*/ 188917 h 977923"/>
                    <a:gd name="connsiteX3622" fmla="*/ 285809 w 1209257"/>
                    <a:gd name="connsiteY3622" fmla="*/ 182249 h 977923"/>
                    <a:gd name="connsiteX3623" fmla="*/ 292117 w 1209257"/>
                    <a:gd name="connsiteY3623" fmla="*/ 175582 h 977923"/>
                    <a:gd name="connsiteX3624" fmla="*/ 1152939 w 1209257"/>
                    <a:gd name="connsiteY3624" fmla="*/ 175026 h 977923"/>
                    <a:gd name="connsiteX3625" fmla="*/ 1158762 w 1209257"/>
                    <a:gd name="connsiteY3625" fmla="*/ 182249 h 977923"/>
                    <a:gd name="connsiteX3626" fmla="*/ 1152939 w 1209257"/>
                    <a:gd name="connsiteY3626" fmla="*/ 189473 h 977923"/>
                    <a:gd name="connsiteX3627" fmla="*/ 1146631 w 1209257"/>
                    <a:gd name="connsiteY3627" fmla="*/ 182249 h 977923"/>
                    <a:gd name="connsiteX3628" fmla="*/ 1152939 w 1209257"/>
                    <a:gd name="connsiteY3628" fmla="*/ 175026 h 977923"/>
                    <a:gd name="connsiteX3629" fmla="*/ 1133529 w 1209257"/>
                    <a:gd name="connsiteY3629" fmla="*/ 175026 h 977923"/>
                    <a:gd name="connsiteX3630" fmla="*/ 1139838 w 1209257"/>
                    <a:gd name="connsiteY3630" fmla="*/ 182249 h 977923"/>
                    <a:gd name="connsiteX3631" fmla="*/ 1133529 w 1209257"/>
                    <a:gd name="connsiteY3631" fmla="*/ 189473 h 977923"/>
                    <a:gd name="connsiteX3632" fmla="*/ 1127221 w 1209257"/>
                    <a:gd name="connsiteY3632" fmla="*/ 182249 h 977923"/>
                    <a:gd name="connsiteX3633" fmla="*/ 1133529 w 1209257"/>
                    <a:gd name="connsiteY3633" fmla="*/ 175026 h 977923"/>
                    <a:gd name="connsiteX3634" fmla="*/ 1114605 w 1209257"/>
                    <a:gd name="connsiteY3634" fmla="*/ 175026 h 977923"/>
                    <a:gd name="connsiteX3635" fmla="*/ 1120913 w 1209257"/>
                    <a:gd name="connsiteY3635" fmla="*/ 182249 h 977923"/>
                    <a:gd name="connsiteX3636" fmla="*/ 1114605 w 1209257"/>
                    <a:gd name="connsiteY3636" fmla="*/ 189473 h 977923"/>
                    <a:gd name="connsiteX3637" fmla="*/ 1108297 w 1209257"/>
                    <a:gd name="connsiteY3637" fmla="*/ 182249 h 977923"/>
                    <a:gd name="connsiteX3638" fmla="*/ 1114605 w 1209257"/>
                    <a:gd name="connsiteY3638" fmla="*/ 175026 h 977923"/>
                    <a:gd name="connsiteX3639" fmla="*/ 1095195 w 1209257"/>
                    <a:gd name="connsiteY3639" fmla="*/ 175026 h 977923"/>
                    <a:gd name="connsiteX3640" fmla="*/ 1101503 w 1209257"/>
                    <a:gd name="connsiteY3640" fmla="*/ 182249 h 977923"/>
                    <a:gd name="connsiteX3641" fmla="*/ 1095195 w 1209257"/>
                    <a:gd name="connsiteY3641" fmla="*/ 189473 h 977923"/>
                    <a:gd name="connsiteX3642" fmla="*/ 1089372 w 1209257"/>
                    <a:gd name="connsiteY3642" fmla="*/ 182249 h 977923"/>
                    <a:gd name="connsiteX3643" fmla="*/ 1095195 w 1209257"/>
                    <a:gd name="connsiteY3643" fmla="*/ 175026 h 977923"/>
                    <a:gd name="connsiteX3644" fmla="*/ 1076271 w 1209257"/>
                    <a:gd name="connsiteY3644" fmla="*/ 175026 h 977923"/>
                    <a:gd name="connsiteX3645" fmla="*/ 1082579 w 1209257"/>
                    <a:gd name="connsiteY3645" fmla="*/ 182249 h 977923"/>
                    <a:gd name="connsiteX3646" fmla="*/ 1076271 w 1209257"/>
                    <a:gd name="connsiteY3646" fmla="*/ 189473 h 977923"/>
                    <a:gd name="connsiteX3647" fmla="*/ 1069963 w 1209257"/>
                    <a:gd name="connsiteY3647" fmla="*/ 182249 h 977923"/>
                    <a:gd name="connsiteX3648" fmla="*/ 1076271 w 1209257"/>
                    <a:gd name="connsiteY3648" fmla="*/ 175026 h 977923"/>
                    <a:gd name="connsiteX3649" fmla="*/ 1057346 w 1209257"/>
                    <a:gd name="connsiteY3649" fmla="*/ 175026 h 977923"/>
                    <a:gd name="connsiteX3650" fmla="*/ 1063169 w 1209257"/>
                    <a:gd name="connsiteY3650" fmla="*/ 182249 h 977923"/>
                    <a:gd name="connsiteX3651" fmla="*/ 1057346 w 1209257"/>
                    <a:gd name="connsiteY3651" fmla="*/ 189473 h 977923"/>
                    <a:gd name="connsiteX3652" fmla="*/ 1051038 w 1209257"/>
                    <a:gd name="connsiteY3652" fmla="*/ 182249 h 977923"/>
                    <a:gd name="connsiteX3653" fmla="*/ 1057346 w 1209257"/>
                    <a:gd name="connsiteY3653" fmla="*/ 175026 h 977923"/>
                    <a:gd name="connsiteX3654" fmla="*/ 1019012 w 1209257"/>
                    <a:gd name="connsiteY3654" fmla="*/ 175026 h 977923"/>
                    <a:gd name="connsiteX3655" fmla="*/ 1024835 w 1209257"/>
                    <a:gd name="connsiteY3655" fmla="*/ 182249 h 977923"/>
                    <a:gd name="connsiteX3656" fmla="*/ 1019012 w 1209257"/>
                    <a:gd name="connsiteY3656" fmla="*/ 189473 h 977923"/>
                    <a:gd name="connsiteX3657" fmla="*/ 1012704 w 1209257"/>
                    <a:gd name="connsiteY3657" fmla="*/ 182249 h 977923"/>
                    <a:gd name="connsiteX3658" fmla="*/ 1019012 w 1209257"/>
                    <a:gd name="connsiteY3658" fmla="*/ 175026 h 977923"/>
                    <a:gd name="connsiteX3659" fmla="*/ 999602 w 1209257"/>
                    <a:gd name="connsiteY3659" fmla="*/ 175026 h 977923"/>
                    <a:gd name="connsiteX3660" fmla="*/ 1005910 w 1209257"/>
                    <a:gd name="connsiteY3660" fmla="*/ 182249 h 977923"/>
                    <a:gd name="connsiteX3661" fmla="*/ 999602 w 1209257"/>
                    <a:gd name="connsiteY3661" fmla="*/ 189473 h 977923"/>
                    <a:gd name="connsiteX3662" fmla="*/ 993779 w 1209257"/>
                    <a:gd name="connsiteY3662" fmla="*/ 182249 h 977923"/>
                    <a:gd name="connsiteX3663" fmla="*/ 999602 w 1209257"/>
                    <a:gd name="connsiteY3663" fmla="*/ 175026 h 977923"/>
                    <a:gd name="connsiteX3664" fmla="*/ 980678 w 1209257"/>
                    <a:gd name="connsiteY3664" fmla="*/ 175026 h 977923"/>
                    <a:gd name="connsiteX3665" fmla="*/ 986986 w 1209257"/>
                    <a:gd name="connsiteY3665" fmla="*/ 182249 h 977923"/>
                    <a:gd name="connsiteX3666" fmla="*/ 980678 w 1209257"/>
                    <a:gd name="connsiteY3666" fmla="*/ 189473 h 977923"/>
                    <a:gd name="connsiteX3667" fmla="*/ 974370 w 1209257"/>
                    <a:gd name="connsiteY3667" fmla="*/ 182249 h 977923"/>
                    <a:gd name="connsiteX3668" fmla="*/ 980678 w 1209257"/>
                    <a:gd name="connsiteY3668" fmla="*/ 175026 h 977923"/>
                    <a:gd name="connsiteX3669" fmla="*/ 961268 w 1209257"/>
                    <a:gd name="connsiteY3669" fmla="*/ 175026 h 977923"/>
                    <a:gd name="connsiteX3670" fmla="*/ 967576 w 1209257"/>
                    <a:gd name="connsiteY3670" fmla="*/ 182249 h 977923"/>
                    <a:gd name="connsiteX3671" fmla="*/ 961268 w 1209257"/>
                    <a:gd name="connsiteY3671" fmla="*/ 189473 h 977923"/>
                    <a:gd name="connsiteX3672" fmla="*/ 955445 w 1209257"/>
                    <a:gd name="connsiteY3672" fmla="*/ 182249 h 977923"/>
                    <a:gd name="connsiteX3673" fmla="*/ 961268 w 1209257"/>
                    <a:gd name="connsiteY3673" fmla="*/ 175026 h 977923"/>
                    <a:gd name="connsiteX3674" fmla="*/ 942343 w 1209257"/>
                    <a:gd name="connsiteY3674" fmla="*/ 175026 h 977923"/>
                    <a:gd name="connsiteX3675" fmla="*/ 948652 w 1209257"/>
                    <a:gd name="connsiteY3675" fmla="*/ 182249 h 977923"/>
                    <a:gd name="connsiteX3676" fmla="*/ 942343 w 1209257"/>
                    <a:gd name="connsiteY3676" fmla="*/ 189473 h 977923"/>
                    <a:gd name="connsiteX3677" fmla="*/ 936035 w 1209257"/>
                    <a:gd name="connsiteY3677" fmla="*/ 182249 h 977923"/>
                    <a:gd name="connsiteX3678" fmla="*/ 942343 w 1209257"/>
                    <a:gd name="connsiteY3678" fmla="*/ 175026 h 977923"/>
                    <a:gd name="connsiteX3679" fmla="*/ 923419 w 1209257"/>
                    <a:gd name="connsiteY3679" fmla="*/ 175026 h 977923"/>
                    <a:gd name="connsiteX3680" fmla="*/ 929242 w 1209257"/>
                    <a:gd name="connsiteY3680" fmla="*/ 182249 h 977923"/>
                    <a:gd name="connsiteX3681" fmla="*/ 923419 w 1209257"/>
                    <a:gd name="connsiteY3681" fmla="*/ 189473 h 977923"/>
                    <a:gd name="connsiteX3682" fmla="*/ 917111 w 1209257"/>
                    <a:gd name="connsiteY3682" fmla="*/ 182249 h 977923"/>
                    <a:gd name="connsiteX3683" fmla="*/ 923419 w 1209257"/>
                    <a:gd name="connsiteY3683" fmla="*/ 175026 h 977923"/>
                    <a:gd name="connsiteX3684" fmla="*/ 904009 w 1209257"/>
                    <a:gd name="connsiteY3684" fmla="*/ 175026 h 977923"/>
                    <a:gd name="connsiteX3685" fmla="*/ 910317 w 1209257"/>
                    <a:gd name="connsiteY3685" fmla="*/ 182249 h 977923"/>
                    <a:gd name="connsiteX3686" fmla="*/ 904009 w 1209257"/>
                    <a:gd name="connsiteY3686" fmla="*/ 189473 h 977923"/>
                    <a:gd name="connsiteX3687" fmla="*/ 897701 w 1209257"/>
                    <a:gd name="connsiteY3687" fmla="*/ 182249 h 977923"/>
                    <a:gd name="connsiteX3688" fmla="*/ 904009 w 1209257"/>
                    <a:gd name="connsiteY3688" fmla="*/ 175026 h 977923"/>
                    <a:gd name="connsiteX3689" fmla="*/ 636155 w 1209257"/>
                    <a:gd name="connsiteY3689" fmla="*/ 175026 h 977923"/>
                    <a:gd name="connsiteX3690" fmla="*/ 642463 w 1209257"/>
                    <a:gd name="connsiteY3690" fmla="*/ 182249 h 977923"/>
                    <a:gd name="connsiteX3691" fmla="*/ 636155 w 1209257"/>
                    <a:gd name="connsiteY3691" fmla="*/ 189473 h 977923"/>
                    <a:gd name="connsiteX3692" fmla="*/ 629847 w 1209257"/>
                    <a:gd name="connsiteY3692" fmla="*/ 182249 h 977923"/>
                    <a:gd name="connsiteX3693" fmla="*/ 636155 w 1209257"/>
                    <a:gd name="connsiteY3693" fmla="*/ 175026 h 977923"/>
                    <a:gd name="connsiteX3694" fmla="*/ 617230 w 1209257"/>
                    <a:gd name="connsiteY3694" fmla="*/ 175026 h 977923"/>
                    <a:gd name="connsiteX3695" fmla="*/ 623538 w 1209257"/>
                    <a:gd name="connsiteY3695" fmla="*/ 182249 h 977923"/>
                    <a:gd name="connsiteX3696" fmla="*/ 617230 w 1209257"/>
                    <a:gd name="connsiteY3696" fmla="*/ 189473 h 977923"/>
                    <a:gd name="connsiteX3697" fmla="*/ 610922 w 1209257"/>
                    <a:gd name="connsiteY3697" fmla="*/ 182249 h 977923"/>
                    <a:gd name="connsiteX3698" fmla="*/ 617230 w 1209257"/>
                    <a:gd name="connsiteY3698" fmla="*/ 175026 h 977923"/>
                    <a:gd name="connsiteX3699" fmla="*/ 597820 w 1209257"/>
                    <a:gd name="connsiteY3699" fmla="*/ 175026 h 977923"/>
                    <a:gd name="connsiteX3700" fmla="*/ 604129 w 1209257"/>
                    <a:gd name="connsiteY3700" fmla="*/ 182249 h 977923"/>
                    <a:gd name="connsiteX3701" fmla="*/ 597820 w 1209257"/>
                    <a:gd name="connsiteY3701" fmla="*/ 189473 h 977923"/>
                    <a:gd name="connsiteX3702" fmla="*/ 591998 w 1209257"/>
                    <a:gd name="connsiteY3702" fmla="*/ 182249 h 977923"/>
                    <a:gd name="connsiteX3703" fmla="*/ 597820 w 1209257"/>
                    <a:gd name="connsiteY3703" fmla="*/ 175026 h 977923"/>
                    <a:gd name="connsiteX3704" fmla="*/ 578896 w 1209257"/>
                    <a:gd name="connsiteY3704" fmla="*/ 175026 h 977923"/>
                    <a:gd name="connsiteX3705" fmla="*/ 585204 w 1209257"/>
                    <a:gd name="connsiteY3705" fmla="*/ 182249 h 977923"/>
                    <a:gd name="connsiteX3706" fmla="*/ 578896 w 1209257"/>
                    <a:gd name="connsiteY3706" fmla="*/ 189473 h 977923"/>
                    <a:gd name="connsiteX3707" fmla="*/ 572588 w 1209257"/>
                    <a:gd name="connsiteY3707" fmla="*/ 182249 h 977923"/>
                    <a:gd name="connsiteX3708" fmla="*/ 578896 w 1209257"/>
                    <a:gd name="connsiteY3708" fmla="*/ 175026 h 977923"/>
                    <a:gd name="connsiteX3709" fmla="*/ 502227 w 1209257"/>
                    <a:gd name="connsiteY3709" fmla="*/ 175026 h 977923"/>
                    <a:gd name="connsiteX3710" fmla="*/ 508536 w 1209257"/>
                    <a:gd name="connsiteY3710" fmla="*/ 182249 h 977923"/>
                    <a:gd name="connsiteX3711" fmla="*/ 502227 w 1209257"/>
                    <a:gd name="connsiteY3711" fmla="*/ 189473 h 977923"/>
                    <a:gd name="connsiteX3712" fmla="*/ 495919 w 1209257"/>
                    <a:gd name="connsiteY3712" fmla="*/ 182249 h 977923"/>
                    <a:gd name="connsiteX3713" fmla="*/ 502227 w 1209257"/>
                    <a:gd name="connsiteY3713" fmla="*/ 175026 h 977923"/>
                    <a:gd name="connsiteX3714" fmla="*/ 483303 w 1209257"/>
                    <a:gd name="connsiteY3714" fmla="*/ 175026 h 977923"/>
                    <a:gd name="connsiteX3715" fmla="*/ 489611 w 1209257"/>
                    <a:gd name="connsiteY3715" fmla="*/ 182249 h 977923"/>
                    <a:gd name="connsiteX3716" fmla="*/ 483303 w 1209257"/>
                    <a:gd name="connsiteY3716" fmla="*/ 189473 h 977923"/>
                    <a:gd name="connsiteX3717" fmla="*/ 476995 w 1209257"/>
                    <a:gd name="connsiteY3717" fmla="*/ 182249 h 977923"/>
                    <a:gd name="connsiteX3718" fmla="*/ 483303 w 1209257"/>
                    <a:gd name="connsiteY3718" fmla="*/ 175026 h 977923"/>
                    <a:gd name="connsiteX3719" fmla="*/ 463893 w 1209257"/>
                    <a:gd name="connsiteY3719" fmla="*/ 175026 h 977923"/>
                    <a:gd name="connsiteX3720" fmla="*/ 470201 w 1209257"/>
                    <a:gd name="connsiteY3720" fmla="*/ 182249 h 977923"/>
                    <a:gd name="connsiteX3721" fmla="*/ 463893 w 1209257"/>
                    <a:gd name="connsiteY3721" fmla="*/ 189473 h 977923"/>
                    <a:gd name="connsiteX3722" fmla="*/ 458070 w 1209257"/>
                    <a:gd name="connsiteY3722" fmla="*/ 182249 h 977923"/>
                    <a:gd name="connsiteX3723" fmla="*/ 463893 w 1209257"/>
                    <a:gd name="connsiteY3723" fmla="*/ 175026 h 977923"/>
                    <a:gd name="connsiteX3724" fmla="*/ 406634 w 1209257"/>
                    <a:gd name="connsiteY3724" fmla="*/ 175026 h 977923"/>
                    <a:gd name="connsiteX3725" fmla="*/ 412943 w 1209257"/>
                    <a:gd name="connsiteY3725" fmla="*/ 182249 h 977923"/>
                    <a:gd name="connsiteX3726" fmla="*/ 406634 w 1209257"/>
                    <a:gd name="connsiteY3726" fmla="*/ 189473 h 977923"/>
                    <a:gd name="connsiteX3727" fmla="*/ 400326 w 1209257"/>
                    <a:gd name="connsiteY3727" fmla="*/ 182249 h 977923"/>
                    <a:gd name="connsiteX3728" fmla="*/ 406634 w 1209257"/>
                    <a:gd name="connsiteY3728" fmla="*/ 175026 h 977923"/>
                    <a:gd name="connsiteX3729" fmla="*/ 387710 w 1209257"/>
                    <a:gd name="connsiteY3729" fmla="*/ 175026 h 977923"/>
                    <a:gd name="connsiteX3730" fmla="*/ 393533 w 1209257"/>
                    <a:gd name="connsiteY3730" fmla="*/ 182249 h 977923"/>
                    <a:gd name="connsiteX3731" fmla="*/ 387710 w 1209257"/>
                    <a:gd name="connsiteY3731" fmla="*/ 189473 h 977923"/>
                    <a:gd name="connsiteX3732" fmla="*/ 381402 w 1209257"/>
                    <a:gd name="connsiteY3732" fmla="*/ 182249 h 977923"/>
                    <a:gd name="connsiteX3733" fmla="*/ 387710 w 1209257"/>
                    <a:gd name="connsiteY3733" fmla="*/ 175026 h 977923"/>
                    <a:gd name="connsiteX3734" fmla="*/ 368300 w 1209257"/>
                    <a:gd name="connsiteY3734" fmla="*/ 175026 h 977923"/>
                    <a:gd name="connsiteX3735" fmla="*/ 374608 w 1209257"/>
                    <a:gd name="connsiteY3735" fmla="*/ 182249 h 977923"/>
                    <a:gd name="connsiteX3736" fmla="*/ 368300 w 1209257"/>
                    <a:gd name="connsiteY3736" fmla="*/ 189473 h 977923"/>
                    <a:gd name="connsiteX3737" fmla="*/ 362477 w 1209257"/>
                    <a:gd name="connsiteY3737" fmla="*/ 182249 h 977923"/>
                    <a:gd name="connsiteX3738" fmla="*/ 368300 w 1209257"/>
                    <a:gd name="connsiteY3738" fmla="*/ 175026 h 977923"/>
                    <a:gd name="connsiteX3739" fmla="*/ 349376 w 1209257"/>
                    <a:gd name="connsiteY3739" fmla="*/ 175026 h 977923"/>
                    <a:gd name="connsiteX3740" fmla="*/ 355684 w 1209257"/>
                    <a:gd name="connsiteY3740" fmla="*/ 182249 h 977923"/>
                    <a:gd name="connsiteX3741" fmla="*/ 349376 w 1209257"/>
                    <a:gd name="connsiteY3741" fmla="*/ 189473 h 977923"/>
                    <a:gd name="connsiteX3742" fmla="*/ 343068 w 1209257"/>
                    <a:gd name="connsiteY3742" fmla="*/ 182249 h 977923"/>
                    <a:gd name="connsiteX3743" fmla="*/ 349376 w 1209257"/>
                    <a:gd name="connsiteY3743" fmla="*/ 175026 h 977923"/>
                    <a:gd name="connsiteX3744" fmla="*/ 329966 w 1209257"/>
                    <a:gd name="connsiteY3744" fmla="*/ 175026 h 977923"/>
                    <a:gd name="connsiteX3745" fmla="*/ 336274 w 1209257"/>
                    <a:gd name="connsiteY3745" fmla="*/ 182249 h 977923"/>
                    <a:gd name="connsiteX3746" fmla="*/ 329966 w 1209257"/>
                    <a:gd name="connsiteY3746" fmla="*/ 189473 h 977923"/>
                    <a:gd name="connsiteX3747" fmla="*/ 324143 w 1209257"/>
                    <a:gd name="connsiteY3747" fmla="*/ 182249 h 977923"/>
                    <a:gd name="connsiteX3748" fmla="*/ 329966 w 1209257"/>
                    <a:gd name="connsiteY3748" fmla="*/ 175026 h 977923"/>
                    <a:gd name="connsiteX3749" fmla="*/ 311041 w 1209257"/>
                    <a:gd name="connsiteY3749" fmla="*/ 175026 h 977923"/>
                    <a:gd name="connsiteX3750" fmla="*/ 317350 w 1209257"/>
                    <a:gd name="connsiteY3750" fmla="*/ 182249 h 977923"/>
                    <a:gd name="connsiteX3751" fmla="*/ 311041 w 1209257"/>
                    <a:gd name="connsiteY3751" fmla="*/ 189473 h 977923"/>
                    <a:gd name="connsiteX3752" fmla="*/ 304733 w 1209257"/>
                    <a:gd name="connsiteY3752" fmla="*/ 182249 h 977923"/>
                    <a:gd name="connsiteX3753" fmla="*/ 311041 w 1209257"/>
                    <a:gd name="connsiteY3753" fmla="*/ 175026 h 977923"/>
                    <a:gd name="connsiteX3754" fmla="*/ 272707 w 1209257"/>
                    <a:gd name="connsiteY3754" fmla="*/ 175026 h 977923"/>
                    <a:gd name="connsiteX3755" fmla="*/ 279015 w 1209257"/>
                    <a:gd name="connsiteY3755" fmla="*/ 182249 h 977923"/>
                    <a:gd name="connsiteX3756" fmla="*/ 272707 w 1209257"/>
                    <a:gd name="connsiteY3756" fmla="*/ 189473 h 977923"/>
                    <a:gd name="connsiteX3757" fmla="*/ 266399 w 1209257"/>
                    <a:gd name="connsiteY3757" fmla="*/ 182249 h 977923"/>
                    <a:gd name="connsiteX3758" fmla="*/ 272707 w 1209257"/>
                    <a:gd name="connsiteY3758" fmla="*/ 175026 h 977923"/>
                    <a:gd name="connsiteX3759" fmla="*/ 253783 w 1209257"/>
                    <a:gd name="connsiteY3759" fmla="*/ 175026 h 977923"/>
                    <a:gd name="connsiteX3760" fmla="*/ 259606 w 1209257"/>
                    <a:gd name="connsiteY3760" fmla="*/ 182249 h 977923"/>
                    <a:gd name="connsiteX3761" fmla="*/ 253783 w 1209257"/>
                    <a:gd name="connsiteY3761" fmla="*/ 189473 h 977923"/>
                    <a:gd name="connsiteX3762" fmla="*/ 247475 w 1209257"/>
                    <a:gd name="connsiteY3762" fmla="*/ 182249 h 977923"/>
                    <a:gd name="connsiteX3763" fmla="*/ 253783 w 1209257"/>
                    <a:gd name="connsiteY3763" fmla="*/ 175026 h 977923"/>
                    <a:gd name="connsiteX3764" fmla="*/ 234373 w 1209257"/>
                    <a:gd name="connsiteY3764" fmla="*/ 175026 h 977923"/>
                    <a:gd name="connsiteX3765" fmla="*/ 240681 w 1209257"/>
                    <a:gd name="connsiteY3765" fmla="*/ 182249 h 977923"/>
                    <a:gd name="connsiteX3766" fmla="*/ 234373 w 1209257"/>
                    <a:gd name="connsiteY3766" fmla="*/ 189473 h 977923"/>
                    <a:gd name="connsiteX3767" fmla="*/ 228550 w 1209257"/>
                    <a:gd name="connsiteY3767" fmla="*/ 182249 h 977923"/>
                    <a:gd name="connsiteX3768" fmla="*/ 234373 w 1209257"/>
                    <a:gd name="connsiteY3768" fmla="*/ 175026 h 977923"/>
                    <a:gd name="connsiteX3769" fmla="*/ 215448 w 1209257"/>
                    <a:gd name="connsiteY3769" fmla="*/ 175026 h 977923"/>
                    <a:gd name="connsiteX3770" fmla="*/ 221757 w 1209257"/>
                    <a:gd name="connsiteY3770" fmla="*/ 182249 h 977923"/>
                    <a:gd name="connsiteX3771" fmla="*/ 215448 w 1209257"/>
                    <a:gd name="connsiteY3771" fmla="*/ 189473 h 977923"/>
                    <a:gd name="connsiteX3772" fmla="*/ 209140 w 1209257"/>
                    <a:gd name="connsiteY3772" fmla="*/ 182249 h 977923"/>
                    <a:gd name="connsiteX3773" fmla="*/ 215448 w 1209257"/>
                    <a:gd name="connsiteY3773" fmla="*/ 175026 h 977923"/>
                    <a:gd name="connsiteX3774" fmla="*/ 196039 w 1209257"/>
                    <a:gd name="connsiteY3774" fmla="*/ 175026 h 977923"/>
                    <a:gd name="connsiteX3775" fmla="*/ 202347 w 1209257"/>
                    <a:gd name="connsiteY3775" fmla="*/ 182249 h 977923"/>
                    <a:gd name="connsiteX3776" fmla="*/ 196039 w 1209257"/>
                    <a:gd name="connsiteY3776" fmla="*/ 189473 h 977923"/>
                    <a:gd name="connsiteX3777" fmla="*/ 190216 w 1209257"/>
                    <a:gd name="connsiteY3777" fmla="*/ 182249 h 977923"/>
                    <a:gd name="connsiteX3778" fmla="*/ 196039 w 1209257"/>
                    <a:gd name="connsiteY3778" fmla="*/ 175026 h 977923"/>
                    <a:gd name="connsiteX3779" fmla="*/ 177114 w 1209257"/>
                    <a:gd name="connsiteY3779" fmla="*/ 175026 h 977923"/>
                    <a:gd name="connsiteX3780" fmla="*/ 183422 w 1209257"/>
                    <a:gd name="connsiteY3780" fmla="*/ 182249 h 977923"/>
                    <a:gd name="connsiteX3781" fmla="*/ 177114 w 1209257"/>
                    <a:gd name="connsiteY3781" fmla="*/ 189473 h 977923"/>
                    <a:gd name="connsiteX3782" fmla="*/ 170806 w 1209257"/>
                    <a:gd name="connsiteY3782" fmla="*/ 182249 h 977923"/>
                    <a:gd name="connsiteX3783" fmla="*/ 177114 w 1209257"/>
                    <a:gd name="connsiteY3783" fmla="*/ 175026 h 977923"/>
                    <a:gd name="connsiteX3784" fmla="*/ 158190 w 1209257"/>
                    <a:gd name="connsiteY3784" fmla="*/ 175026 h 977923"/>
                    <a:gd name="connsiteX3785" fmla="*/ 164013 w 1209257"/>
                    <a:gd name="connsiteY3785" fmla="*/ 182249 h 977923"/>
                    <a:gd name="connsiteX3786" fmla="*/ 158190 w 1209257"/>
                    <a:gd name="connsiteY3786" fmla="*/ 189473 h 977923"/>
                    <a:gd name="connsiteX3787" fmla="*/ 151882 w 1209257"/>
                    <a:gd name="connsiteY3787" fmla="*/ 182249 h 977923"/>
                    <a:gd name="connsiteX3788" fmla="*/ 158190 w 1209257"/>
                    <a:gd name="connsiteY3788" fmla="*/ 175026 h 977923"/>
                    <a:gd name="connsiteX3789" fmla="*/ 138780 w 1209257"/>
                    <a:gd name="connsiteY3789" fmla="*/ 175026 h 977923"/>
                    <a:gd name="connsiteX3790" fmla="*/ 145088 w 1209257"/>
                    <a:gd name="connsiteY3790" fmla="*/ 182249 h 977923"/>
                    <a:gd name="connsiteX3791" fmla="*/ 138780 w 1209257"/>
                    <a:gd name="connsiteY3791" fmla="*/ 189473 h 977923"/>
                    <a:gd name="connsiteX3792" fmla="*/ 132472 w 1209257"/>
                    <a:gd name="connsiteY3792" fmla="*/ 182249 h 977923"/>
                    <a:gd name="connsiteX3793" fmla="*/ 138780 w 1209257"/>
                    <a:gd name="connsiteY3793" fmla="*/ 175026 h 977923"/>
                    <a:gd name="connsiteX3794" fmla="*/ 119855 w 1209257"/>
                    <a:gd name="connsiteY3794" fmla="*/ 175026 h 977923"/>
                    <a:gd name="connsiteX3795" fmla="*/ 125678 w 1209257"/>
                    <a:gd name="connsiteY3795" fmla="*/ 182249 h 977923"/>
                    <a:gd name="connsiteX3796" fmla="*/ 119855 w 1209257"/>
                    <a:gd name="connsiteY3796" fmla="*/ 189473 h 977923"/>
                    <a:gd name="connsiteX3797" fmla="*/ 113547 w 1209257"/>
                    <a:gd name="connsiteY3797" fmla="*/ 182249 h 977923"/>
                    <a:gd name="connsiteX3798" fmla="*/ 119855 w 1209257"/>
                    <a:gd name="connsiteY3798" fmla="*/ 175026 h 977923"/>
                    <a:gd name="connsiteX3799" fmla="*/ 100446 w 1209257"/>
                    <a:gd name="connsiteY3799" fmla="*/ 175026 h 977923"/>
                    <a:gd name="connsiteX3800" fmla="*/ 106754 w 1209257"/>
                    <a:gd name="connsiteY3800" fmla="*/ 182249 h 977923"/>
                    <a:gd name="connsiteX3801" fmla="*/ 100446 w 1209257"/>
                    <a:gd name="connsiteY3801" fmla="*/ 189473 h 977923"/>
                    <a:gd name="connsiteX3802" fmla="*/ 94623 w 1209257"/>
                    <a:gd name="connsiteY3802" fmla="*/ 182249 h 977923"/>
                    <a:gd name="connsiteX3803" fmla="*/ 100446 w 1209257"/>
                    <a:gd name="connsiteY3803" fmla="*/ 175026 h 977923"/>
                    <a:gd name="connsiteX3804" fmla="*/ 81521 w 1209257"/>
                    <a:gd name="connsiteY3804" fmla="*/ 175026 h 977923"/>
                    <a:gd name="connsiteX3805" fmla="*/ 87829 w 1209257"/>
                    <a:gd name="connsiteY3805" fmla="*/ 182249 h 977923"/>
                    <a:gd name="connsiteX3806" fmla="*/ 81521 w 1209257"/>
                    <a:gd name="connsiteY3806" fmla="*/ 189473 h 977923"/>
                    <a:gd name="connsiteX3807" fmla="*/ 75213 w 1209257"/>
                    <a:gd name="connsiteY3807" fmla="*/ 182249 h 977923"/>
                    <a:gd name="connsiteX3808" fmla="*/ 81521 w 1209257"/>
                    <a:gd name="connsiteY3808" fmla="*/ 175026 h 977923"/>
                    <a:gd name="connsiteX3809" fmla="*/ 62111 w 1209257"/>
                    <a:gd name="connsiteY3809" fmla="*/ 175026 h 977923"/>
                    <a:gd name="connsiteX3810" fmla="*/ 68420 w 1209257"/>
                    <a:gd name="connsiteY3810" fmla="*/ 182249 h 977923"/>
                    <a:gd name="connsiteX3811" fmla="*/ 62111 w 1209257"/>
                    <a:gd name="connsiteY3811" fmla="*/ 189473 h 977923"/>
                    <a:gd name="connsiteX3812" fmla="*/ 56289 w 1209257"/>
                    <a:gd name="connsiteY3812" fmla="*/ 182249 h 977923"/>
                    <a:gd name="connsiteX3813" fmla="*/ 62111 w 1209257"/>
                    <a:gd name="connsiteY3813" fmla="*/ 175026 h 977923"/>
                    <a:gd name="connsiteX3814" fmla="*/ 43187 w 1209257"/>
                    <a:gd name="connsiteY3814" fmla="*/ 175026 h 977923"/>
                    <a:gd name="connsiteX3815" fmla="*/ 49495 w 1209257"/>
                    <a:gd name="connsiteY3815" fmla="*/ 182249 h 977923"/>
                    <a:gd name="connsiteX3816" fmla="*/ 43187 w 1209257"/>
                    <a:gd name="connsiteY3816" fmla="*/ 189473 h 977923"/>
                    <a:gd name="connsiteX3817" fmla="*/ 36879 w 1209257"/>
                    <a:gd name="connsiteY3817" fmla="*/ 182249 h 977923"/>
                    <a:gd name="connsiteX3818" fmla="*/ 43187 w 1209257"/>
                    <a:gd name="connsiteY3818" fmla="*/ 175026 h 977923"/>
                    <a:gd name="connsiteX3819" fmla="*/ 1165917 w 1209257"/>
                    <a:gd name="connsiteY3819" fmla="*/ 160166 h 977923"/>
                    <a:gd name="connsiteX3820" fmla="*/ 1166284 w 1209257"/>
                    <a:gd name="connsiteY3820" fmla="*/ 161349 h 977923"/>
                    <a:gd name="connsiteX3821" fmla="*/ 1165556 w 1209257"/>
                    <a:gd name="connsiteY3821" fmla="*/ 160580 h 977923"/>
                    <a:gd name="connsiteX3822" fmla="*/ 904009 w 1209257"/>
                    <a:gd name="connsiteY3822" fmla="*/ 157801 h 977923"/>
                    <a:gd name="connsiteX3823" fmla="*/ 905950 w 1209257"/>
                    <a:gd name="connsiteY3823" fmla="*/ 160580 h 977923"/>
                    <a:gd name="connsiteX3824" fmla="*/ 904009 w 1209257"/>
                    <a:gd name="connsiteY3824" fmla="*/ 162802 h 977923"/>
                    <a:gd name="connsiteX3825" fmla="*/ 902068 w 1209257"/>
                    <a:gd name="connsiteY3825" fmla="*/ 160580 h 977923"/>
                    <a:gd name="connsiteX3826" fmla="*/ 904009 w 1209257"/>
                    <a:gd name="connsiteY3826" fmla="*/ 157801 h 977923"/>
                    <a:gd name="connsiteX3827" fmla="*/ 1114605 w 1209257"/>
                    <a:gd name="connsiteY3827" fmla="*/ 155579 h 977923"/>
                    <a:gd name="connsiteX3828" fmla="*/ 1118487 w 1209257"/>
                    <a:gd name="connsiteY3828" fmla="*/ 160580 h 977923"/>
                    <a:gd name="connsiteX3829" fmla="*/ 1114605 w 1209257"/>
                    <a:gd name="connsiteY3829" fmla="*/ 165025 h 977923"/>
                    <a:gd name="connsiteX3830" fmla="*/ 1110238 w 1209257"/>
                    <a:gd name="connsiteY3830" fmla="*/ 160580 h 977923"/>
                    <a:gd name="connsiteX3831" fmla="*/ 1114605 w 1209257"/>
                    <a:gd name="connsiteY3831" fmla="*/ 155579 h 977923"/>
                    <a:gd name="connsiteX3832" fmla="*/ 4853 w 1209257"/>
                    <a:gd name="connsiteY3832" fmla="*/ 154468 h 977923"/>
                    <a:gd name="connsiteX3833" fmla="*/ 10190 w 1209257"/>
                    <a:gd name="connsiteY3833" fmla="*/ 160580 h 977923"/>
                    <a:gd name="connsiteX3834" fmla="*/ 4853 w 1209257"/>
                    <a:gd name="connsiteY3834" fmla="*/ 166136 h 977923"/>
                    <a:gd name="connsiteX3835" fmla="*/ 0 w 1209257"/>
                    <a:gd name="connsiteY3835" fmla="*/ 160580 h 977923"/>
                    <a:gd name="connsiteX3836" fmla="*/ 4853 w 1209257"/>
                    <a:gd name="connsiteY3836" fmla="*/ 154468 h 977923"/>
                    <a:gd name="connsiteX3837" fmla="*/ 1133529 w 1209257"/>
                    <a:gd name="connsiteY3837" fmla="*/ 153356 h 977923"/>
                    <a:gd name="connsiteX3838" fmla="*/ 1139838 w 1209257"/>
                    <a:gd name="connsiteY3838" fmla="*/ 160580 h 977923"/>
                    <a:gd name="connsiteX3839" fmla="*/ 1133529 w 1209257"/>
                    <a:gd name="connsiteY3839" fmla="*/ 167247 h 977923"/>
                    <a:gd name="connsiteX3840" fmla="*/ 1127221 w 1209257"/>
                    <a:gd name="connsiteY3840" fmla="*/ 160580 h 977923"/>
                    <a:gd name="connsiteX3841" fmla="*/ 1133529 w 1209257"/>
                    <a:gd name="connsiteY3841" fmla="*/ 153356 h 977923"/>
                    <a:gd name="connsiteX3842" fmla="*/ 999602 w 1209257"/>
                    <a:gd name="connsiteY3842" fmla="*/ 153356 h 977923"/>
                    <a:gd name="connsiteX3843" fmla="*/ 1005910 w 1209257"/>
                    <a:gd name="connsiteY3843" fmla="*/ 160580 h 977923"/>
                    <a:gd name="connsiteX3844" fmla="*/ 999602 w 1209257"/>
                    <a:gd name="connsiteY3844" fmla="*/ 167247 h 977923"/>
                    <a:gd name="connsiteX3845" fmla="*/ 993779 w 1209257"/>
                    <a:gd name="connsiteY3845" fmla="*/ 160580 h 977923"/>
                    <a:gd name="connsiteX3846" fmla="*/ 999602 w 1209257"/>
                    <a:gd name="connsiteY3846" fmla="*/ 153356 h 977923"/>
                    <a:gd name="connsiteX3847" fmla="*/ 980678 w 1209257"/>
                    <a:gd name="connsiteY3847" fmla="*/ 153356 h 977923"/>
                    <a:gd name="connsiteX3848" fmla="*/ 986986 w 1209257"/>
                    <a:gd name="connsiteY3848" fmla="*/ 160580 h 977923"/>
                    <a:gd name="connsiteX3849" fmla="*/ 980678 w 1209257"/>
                    <a:gd name="connsiteY3849" fmla="*/ 167247 h 977923"/>
                    <a:gd name="connsiteX3850" fmla="*/ 974370 w 1209257"/>
                    <a:gd name="connsiteY3850" fmla="*/ 160580 h 977923"/>
                    <a:gd name="connsiteX3851" fmla="*/ 980678 w 1209257"/>
                    <a:gd name="connsiteY3851" fmla="*/ 153356 h 977923"/>
                    <a:gd name="connsiteX3852" fmla="*/ 961268 w 1209257"/>
                    <a:gd name="connsiteY3852" fmla="*/ 153356 h 977923"/>
                    <a:gd name="connsiteX3853" fmla="*/ 967576 w 1209257"/>
                    <a:gd name="connsiteY3853" fmla="*/ 160580 h 977923"/>
                    <a:gd name="connsiteX3854" fmla="*/ 961268 w 1209257"/>
                    <a:gd name="connsiteY3854" fmla="*/ 167247 h 977923"/>
                    <a:gd name="connsiteX3855" fmla="*/ 955445 w 1209257"/>
                    <a:gd name="connsiteY3855" fmla="*/ 160580 h 977923"/>
                    <a:gd name="connsiteX3856" fmla="*/ 961268 w 1209257"/>
                    <a:gd name="connsiteY3856" fmla="*/ 153356 h 977923"/>
                    <a:gd name="connsiteX3857" fmla="*/ 942343 w 1209257"/>
                    <a:gd name="connsiteY3857" fmla="*/ 153356 h 977923"/>
                    <a:gd name="connsiteX3858" fmla="*/ 948652 w 1209257"/>
                    <a:gd name="connsiteY3858" fmla="*/ 160580 h 977923"/>
                    <a:gd name="connsiteX3859" fmla="*/ 942343 w 1209257"/>
                    <a:gd name="connsiteY3859" fmla="*/ 167247 h 977923"/>
                    <a:gd name="connsiteX3860" fmla="*/ 936035 w 1209257"/>
                    <a:gd name="connsiteY3860" fmla="*/ 160580 h 977923"/>
                    <a:gd name="connsiteX3861" fmla="*/ 942343 w 1209257"/>
                    <a:gd name="connsiteY3861" fmla="*/ 153356 h 977923"/>
                    <a:gd name="connsiteX3862" fmla="*/ 923419 w 1209257"/>
                    <a:gd name="connsiteY3862" fmla="*/ 153356 h 977923"/>
                    <a:gd name="connsiteX3863" fmla="*/ 929242 w 1209257"/>
                    <a:gd name="connsiteY3863" fmla="*/ 160580 h 977923"/>
                    <a:gd name="connsiteX3864" fmla="*/ 923419 w 1209257"/>
                    <a:gd name="connsiteY3864" fmla="*/ 167247 h 977923"/>
                    <a:gd name="connsiteX3865" fmla="*/ 917111 w 1209257"/>
                    <a:gd name="connsiteY3865" fmla="*/ 160580 h 977923"/>
                    <a:gd name="connsiteX3866" fmla="*/ 923419 w 1209257"/>
                    <a:gd name="connsiteY3866" fmla="*/ 153356 h 977923"/>
                    <a:gd name="connsiteX3867" fmla="*/ 693413 w 1209257"/>
                    <a:gd name="connsiteY3867" fmla="*/ 153356 h 977923"/>
                    <a:gd name="connsiteX3868" fmla="*/ 699722 w 1209257"/>
                    <a:gd name="connsiteY3868" fmla="*/ 160580 h 977923"/>
                    <a:gd name="connsiteX3869" fmla="*/ 693413 w 1209257"/>
                    <a:gd name="connsiteY3869" fmla="*/ 167247 h 977923"/>
                    <a:gd name="connsiteX3870" fmla="*/ 687591 w 1209257"/>
                    <a:gd name="connsiteY3870" fmla="*/ 160580 h 977923"/>
                    <a:gd name="connsiteX3871" fmla="*/ 693413 w 1209257"/>
                    <a:gd name="connsiteY3871" fmla="*/ 153356 h 977923"/>
                    <a:gd name="connsiteX3872" fmla="*/ 674489 w 1209257"/>
                    <a:gd name="connsiteY3872" fmla="*/ 153356 h 977923"/>
                    <a:gd name="connsiteX3873" fmla="*/ 680797 w 1209257"/>
                    <a:gd name="connsiteY3873" fmla="*/ 160580 h 977923"/>
                    <a:gd name="connsiteX3874" fmla="*/ 674489 w 1209257"/>
                    <a:gd name="connsiteY3874" fmla="*/ 167247 h 977923"/>
                    <a:gd name="connsiteX3875" fmla="*/ 668181 w 1209257"/>
                    <a:gd name="connsiteY3875" fmla="*/ 160580 h 977923"/>
                    <a:gd name="connsiteX3876" fmla="*/ 674489 w 1209257"/>
                    <a:gd name="connsiteY3876" fmla="*/ 153356 h 977923"/>
                    <a:gd name="connsiteX3877" fmla="*/ 655564 w 1209257"/>
                    <a:gd name="connsiteY3877" fmla="*/ 153356 h 977923"/>
                    <a:gd name="connsiteX3878" fmla="*/ 661387 w 1209257"/>
                    <a:gd name="connsiteY3878" fmla="*/ 160580 h 977923"/>
                    <a:gd name="connsiteX3879" fmla="*/ 655564 w 1209257"/>
                    <a:gd name="connsiteY3879" fmla="*/ 167247 h 977923"/>
                    <a:gd name="connsiteX3880" fmla="*/ 649256 w 1209257"/>
                    <a:gd name="connsiteY3880" fmla="*/ 160580 h 977923"/>
                    <a:gd name="connsiteX3881" fmla="*/ 655564 w 1209257"/>
                    <a:gd name="connsiteY3881" fmla="*/ 153356 h 977923"/>
                    <a:gd name="connsiteX3882" fmla="*/ 636155 w 1209257"/>
                    <a:gd name="connsiteY3882" fmla="*/ 153356 h 977923"/>
                    <a:gd name="connsiteX3883" fmla="*/ 642463 w 1209257"/>
                    <a:gd name="connsiteY3883" fmla="*/ 160580 h 977923"/>
                    <a:gd name="connsiteX3884" fmla="*/ 636155 w 1209257"/>
                    <a:gd name="connsiteY3884" fmla="*/ 167247 h 977923"/>
                    <a:gd name="connsiteX3885" fmla="*/ 629847 w 1209257"/>
                    <a:gd name="connsiteY3885" fmla="*/ 160580 h 977923"/>
                    <a:gd name="connsiteX3886" fmla="*/ 636155 w 1209257"/>
                    <a:gd name="connsiteY3886" fmla="*/ 153356 h 977923"/>
                    <a:gd name="connsiteX3887" fmla="*/ 617230 w 1209257"/>
                    <a:gd name="connsiteY3887" fmla="*/ 153356 h 977923"/>
                    <a:gd name="connsiteX3888" fmla="*/ 623538 w 1209257"/>
                    <a:gd name="connsiteY3888" fmla="*/ 160580 h 977923"/>
                    <a:gd name="connsiteX3889" fmla="*/ 617230 w 1209257"/>
                    <a:gd name="connsiteY3889" fmla="*/ 167247 h 977923"/>
                    <a:gd name="connsiteX3890" fmla="*/ 610922 w 1209257"/>
                    <a:gd name="connsiteY3890" fmla="*/ 160580 h 977923"/>
                    <a:gd name="connsiteX3891" fmla="*/ 617230 w 1209257"/>
                    <a:gd name="connsiteY3891" fmla="*/ 153356 h 977923"/>
                    <a:gd name="connsiteX3892" fmla="*/ 597820 w 1209257"/>
                    <a:gd name="connsiteY3892" fmla="*/ 153356 h 977923"/>
                    <a:gd name="connsiteX3893" fmla="*/ 604129 w 1209257"/>
                    <a:gd name="connsiteY3893" fmla="*/ 160580 h 977923"/>
                    <a:gd name="connsiteX3894" fmla="*/ 597820 w 1209257"/>
                    <a:gd name="connsiteY3894" fmla="*/ 167247 h 977923"/>
                    <a:gd name="connsiteX3895" fmla="*/ 591998 w 1209257"/>
                    <a:gd name="connsiteY3895" fmla="*/ 160580 h 977923"/>
                    <a:gd name="connsiteX3896" fmla="*/ 597820 w 1209257"/>
                    <a:gd name="connsiteY3896" fmla="*/ 153356 h 977923"/>
                    <a:gd name="connsiteX3897" fmla="*/ 578896 w 1209257"/>
                    <a:gd name="connsiteY3897" fmla="*/ 153356 h 977923"/>
                    <a:gd name="connsiteX3898" fmla="*/ 585204 w 1209257"/>
                    <a:gd name="connsiteY3898" fmla="*/ 160580 h 977923"/>
                    <a:gd name="connsiteX3899" fmla="*/ 578896 w 1209257"/>
                    <a:gd name="connsiteY3899" fmla="*/ 167247 h 977923"/>
                    <a:gd name="connsiteX3900" fmla="*/ 572588 w 1209257"/>
                    <a:gd name="connsiteY3900" fmla="*/ 160580 h 977923"/>
                    <a:gd name="connsiteX3901" fmla="*/ 578896 w 1209257"/>
                    <a:gd name="connsiteY3901" fmla="*/ 153356 h 977923"/>
                    <a:gd name="connsiteX3902" fmla="*/ 483303 w 1209257"/>
                    <a:gd name="connsiteY3902" fmla="*/ 153356 h 977923"/>
                    <a:gd name="connsiteX3903" fmla="*/ 489611 w 1209257"/>
                    <a:gd name="connsiteY3903" fmla="*/ 160580 h 977923"/>
                    <a:gd name="connsiteX3904" fmla="*/ 483303 w 1209257"/>
                    <a:gd name="connsiteY3904" fmla="*/ 167247 h 977923"/>
                    <a:gd name="connsiteX3905" fmla="*/ 476995 w 1209257"/>
                    <a:gd name="connsiteY3905" fmla="*/ 160580 h 977923"/>
                    <a:gd name="connsiteX3906" fmla="*/ 483303 w 1209257"/>
                    <a:gd name="connsiteY3906" fmla="*/ 153356 h 977923"/>
                    <a:gd name="connsiteX3907" fmla="*/ 463893 w 1209257"/>
                    <a:gd name="connsiteY3907" fmla="*/ 153356 h 977923"/>
                    <a:gd name="connsiteX3908" fmla="*/ 470201 w 1209257"/>
                    <a:gd name="connsiteY3908" fmla="*/ 160580 h 977923"/>
                    <a:gd name="connsiteX3909" fmla="*/ 463893 w 1209257"/>
                    <a:gd name="connsiteY3909" fmla="*/ 167247 h 977923"/>
                    <a:gd name="connsiteX3910" fmla="*/ 458070 w 1209257"/>
                    <a:gd name="connsiteY3910" fmla="*/ 160580 h 977923"/>
                    <a:gd name="connsiteX3911" fmla="*/ 463893 w 1209257"/>
                    <a:gd name="connsiteY3911" fmla="*/ 153356 h 977923"/>
                    <a:gd name="connsiteX3912" fmla="*/ 406634 w 1209257"/>
                    <a:gd name="connsiteY3912" fmla="*/ 153356 h 977923"/>
                    <a:gd name="connsiteX3913" fmla="*/ 412943 w 1209257"/>
                    <a:gd name="connsiteY3913" fmla="*/ 160580 h 977923"/>
                    <a:gd name="connsiteX3914" fmla="*/ 406634 w 1209257"/>
                    <a:gd name="connsiteY3914" fmla="*/ 167247 h 977923"/>
                    <a:gd name="connsiteX3915" fmla="*/ 400326 w 1209257"/>
                    <a:gd name="connsiteY3915" fmla="*/ 160580 h 977923"/>
                    <a:gd name="connsiteX3916" fmla="*/ 406634 w 1209257"/>
                    <a:gd name="connsiteY3916" fmla="*/ 153356 h 977923"/>
                    <a:gd name="connsiteX3917" fmla="*/ 387710 w 1209257"/>
                    <a:gd name="connsiteY3917" fmla="*/ 153356 h 977923"/>
                    <a:gd name="connsiteX3918" fmla="*/ 393533 w 1209257"/>
                    <a:gd name="connsiteY3918" fmla="*/ 160580 h 977923"/>
                    <a:gd name="connsiteX3919" fmla="*/ 387710 w 1209257"/>
                    <a:gd name="connsiteY3919" fmla="*/ 167247 h 977923"/>
                    <a:gd name="connsiteX3920" fmla="*/ 381402 w 1209257"/>
                    <a:gd name="connsiteY3920" fmla="*/ 160580 h 977923"/>
                    <a:gd name="connsiteX3921" fmla="*/ 387710 w 1209257"/>
                    <a:gd name="connsiteY3921" fmla="*/ 153356 h 977923"/>
                    <a:gd name="connsiteX3922" fmla="*/ 368300 w 1209257"/>
                    <a:gd name="connsiteY3922" fmla="*/ 153356 h 977923"/>
                    <a:gd name="connsiteX3923" fmla="*/ 374608 w 1209257"/>
                    <a:gd name="connsiteY3923" fmla="*/ 160580 h 977923"/>
                    <a:gd name="connsiteX3924" fmla="*/ 368300 w 1209257"/>
                    <a:gd name="connsiteY3924" fmla="*/ 167247 h 977923"/>
                    <a:gd name="connsiteX3925" fmla="*/ 362477 w 1209257"/>
                    <a:gd name="connsiteY3925" fmla="*/ 160580 h 977923"/>
                    <a:gd name="connsiteX3926" fmla="*/ 368300 w 1209257"/>
                    <a:gd name="connsiteY3926" fmla="*/ 153356 h 977923"/>
                    <a:gd name="connsiteX3927" fmla="*/ 349376 w 1209257"/>
                    <a:gd name="connsiteY3927" fmla="*/ 153356 h 977923"/>
                    <a:gd name="connsiteX3928" fmla="*/ 355684 w 1209257"/>
                    <a:gd name="connsiteY3928" fmla="*/ 160580 h 977923"/>
                    <a:gd name="connsiteX3929" fmla="*/ 349376 w 1209257"/>
                    <a:gd name="connsiteY3929" fmla="*/ 167247 h 977923"/>
                    <a:gd name="connsiteX3930" fmla="*/ 343068 w 1209257"/>
                    <a:gd name="connsiteY3930" fmla="*/ 160580 h 977923"/>
                    <a:gd name="connsiteX3931" fmla="*/ 349376 w 1209257"/>
                    <a:gd name="connsiteY3931" fmla="*/ 153356 h 977923"/>
                    <a:gd name="connsiteX3932" fmla="*/ 311041 w 1209257"/>
                    <a:gd name="connsiteY3932" fmla="*/ 153356 h 977923"/>
                    <a:gd name="connsiteX3933" fmla="*/ 317350 w 1209257"/>
                    <a:gd name="connsiteY3933" fmla="*/ 160580 h 977923"/>
                    <a:gd name="connsiteX3934" fmla="*/ 311041 w 1209257"/>
                    <a:gd name="connsiteY3934" fmla="*/ 167247 h 977923"/>
                    <a:gd name="connsiteX3935" fmla="*/ 304733 w 1209257"/>
                    <a:gd name="connsiteY3935" fmla="*/ 160580 h 977923"/>
                    <a:gd name="connsiteX3936" fmla="*/ 311041 w 1209257"/>
                    <a:gd name="connsiteY3936" fmla="*/ 153356 h 977923"/>
                    <a:gd name="connsiteX3937" fmla="*/ 272707 w 1209257"/>
                    <a:gd name="connsiteY3937" fmla="*/ 153356 h 977923"/>
                    <a:gd name="connsiteX3938" fmla="*/ 279015 w 1209257"/>
                    <a:gd name="connsiteY3938" fmla="*/ 160580 h 977923"/>
                    <a:gd name="connsiteX3939" fmla="*/ 272707 w 1209257"/>
                    <a:gd name="connsiteY3939" fmla="*/ 167247 h 977923"/>
                    <a:gd name="connsiteX3940" fmla="*/ 266399 w 1209257"/>
                    <a:gd name="connsiteY3940" fmla="*/ 160580 h 977923"/>
                    <a:gd name="connsiteX3941" fmla="*/ 272707 w 1209257"/>
                    <a:gd name="connsiteY3941" fmla="*/ 153356 h 977923"/>
                    <a:gd name="connsiteX3942" fmla="*/ 253783 w 1209257"/>
                    <a:gd name="connsiteY3942" fmla="*/ 153356 h 977923"/>
                    <a:gd name="connsiteX3943" fmla="*/ 259606 w 1209257"/>
                    <a:gd name="connsiteY3943" fmla="*/ 160580 h 977923"/>
                    <a:gd name="connsiteX3944" fmla="*/ 253783 w 1209257"/>
                    <a:gd name="connsiteY3944" fmla="*/ 167247 h 977923"/>
                    <a:gd name="connsiteX3945" fmla="*/ 247475 w 1209257"/>
                    <a:gd name="connsiteY3945" fmla="*/ 160580 h 977923"/>
                    <a:gd name="connsiteX3946" fmla="*/ 253783 w 1209257"/>
                    <a:gd name="connsiteY3946" fmla="*/ 153356 h 977923"/>
                    <a:gd name="connsiteX3947" fmla="*/ 234373 w 1209257"/>
                    <a:gd name="connsiteY3947" fmla="*/ 153356 h 977923"/>
                    <a:gd name="connsiteX3948" fmla="*/ 240681 w 1209257"/>
                    <a:gd name="connsiteY3948" fmla="*/ 160580 h 977923"/>
                    <a:gd name="connsiteX3949" fmla="*/ 234373 w 1209257"/>
                    <a:gd name="connsiteY3949" fmla="*/ 167247 h 977923"/>
                    <a:gd name="connsiteX3950" fmla="*/ 228550 w 1209257"/>
                    <a:gd name="connsiteY3950" fmla="*/ 160580 h 977923"/>
                    <a:gd name="connsiteX3951" fmla="*/ 234373 w 1209257"/>
                    <a:gd name="connsiteY3951" fmla="*/ 153356 h 977923"/>
                    <a:gd name="connsiteX3952" fmla="*/ 215448 w 1209257"/>
                    <a:gd name="connsiteY3952" fmla="*/ 153356 h 977923"/>
                    <a:gd name="connsiteX3953" fmla="*/ 221757 w 1209257"/>
                    <a:gd name="connsiteY3953" fmla="*/ 160580 h 977923"/>
                    <a:gd name="connsiteX3954" fmla="*/ 215448 w 1209257"/>
                    <a:gd name="connsiteY3954" fmla="*/ 167247 h 977923"/>
                    <a:gd name="connsiteX3955" fmla="*/ 209140 w 1209257"/>
                    <a:gd name="connsiteY3955" fmla="*/ 160580 h 977923"/>
                    <a:gd name="connsiteX3956" fmla="*/ 215448 w 1209257"/>
                    <a:gd name="connsiteY3956" fmla="*/ 153356 h 977923"/>
                    <a:gd name="connsiteX3957" fmla="*/ 196039 w 1209257"/>
                    <a:gd name="connsiteY3957" fmla="*/ 153356 h 977923"/>
                    <a:gd name="connsiteX3958" fmla="*/ 202347 w 1209257"/>
                    <a:gd name="connsiteY3958" fmla="*/ 160580 h 977923"/>
                    <a:gd name="connsiteX3959" fmla="*/ 196039 w 1209257"/>
                    <a:gd name="connsiteY3959" fmla="*/ 167247 h 977923"/>
                    <a:gd name="connsiteX3960" fmla="*/ 190216 w 1209257"/>
                    <a:gd name="connsiteY3960" fmla="*/ 160580 h 977923"/>
                    <a:gd name="connsiteX3961" fmla="*/ 196039 w 1209257"/>
                    <a:gd name="connsiteY3961" fmla="*/ 153356 h 977923"/>
                    <a:gd name="connsiteX3962" fmla="*/ 177114 w 1209257"/>
                    <a:gd name="connsiteY3962" fmla="*/ 153356 h 977923"/>
                    <a:gd name="connsiteX3963" fmla="*/ 183422 w 1209257"/>
                    <a:gd name="connsiteY3963" fmla="*/ 160580 h 977923"/>
                    <a:gd name="connsiteX3964" fmla="*/ 177114 w 1209257"/>
                    <a:gd name="connsiteY3964" fmla="*/ 167247 h 977923"/>
                    <a:gd name="connsiteX3965" fmla="*/ 170806 w 1209257"/>
                    <a:gd name="connsiteY3965" fmla="*/ 160580 h 977923"/>
                    <a:gd name="connsiteX3966" fmla="*/ 177114 w 1209257"/>
                    <a:gd name="connsiteY3966" fmla="*/ 153356 h 977923"/>
                    <a:gd name="connsiteX3967" fmla="*/ 158190 w 1209257"/>
                    <a:gd name="connsiteY3967" fmla="*/ 153356 h 977923"/>
                    <a:gd name="connsiteX3968" fmla="*/ 164013 w 1209257"/>
                    <a:gd name="connsiteY3968" fmla="*/ 160580 h 977923"/>
                    <a:gd name="connsiteX3969" fmla="*/ 158190 w 1209257"/>
                    <a:gd name="connsiteY3969" fmla="*/ 167247 h 977923"/>
                    <a:gd name="connsiteX3970" fmla="*/ 151882 w 1209257"/>
                    <a:gd name="connsiteY3970" fmla="*/ 160580 h 977923"/>
                    <a:gd name="connsiteX3971" fmla="*/ 158190 w 1209257"/>
                    <a:gd name="connsiteY3971" fmla="*/ 153356 h 977923"/>
                    <a:gd name="connsiteX3972" fmla="*/ 138780 w 1209257"/>
                    <a:gd name="connsiteY3972" fmla="*/ 153356 h 977923"/>
                    <a:gd name="connsiteX3973" fmla="*/ 145088 w 1209257"/>
                    <a:gd name="connsiteY3973" fmla="*/ 160580 h 977923"/>
                    <a:gd name="connsiteX3974" fmla="*/ 138780 w 1209257"/>
                    <a:gd name="connsiteY3974" fmla="*/ 167247 h 977923"/>
                    <a:gd name="connsiteX3975" fmla="*/ 132472 w 1209257"/>
                    <a:gd name="connsiteY3975" fmla="*/ 160580 h 977923"/>
                    <a:gd name="connsiteX3976" fmla="*/ 138780 w 1209257"/>
                    <a:gd name="connsiteY3976" fmla="*/ 153356 h 977923"/>
                    <a:gd name="connsiteX3977" fmla="*/ 119855 w 1209257"/>
                    <a:gd name="connsiteY3977" fmla="*/ 153356 h 977923"/>
                    <a:gd name="connsiteX3978" fmla="*/ 125678 w 1209257"/>
                    <a:gd name="connsiteY3978" fmla="*/ 160580 h 977923"/>
                    <a:gd name="connsiteX3979" fmla="*/ 119855 w 1209257"/>
                    <a:gd name="connsiteY3979" fmla="*/ 167247 h 977923"/>
                    <a:gd name="connsiteX3980" fmla="*/ 113547 w 1209257"/>
                    <a:gd name="connsiteY3980" fmla="*/ 160580 h 977923"/>
                    <a:gd name="connsiteX3981" fmla="*/ 119855 w 1209257"/>
                    <a:gd name="connsiteY3981" fmla="*/ 153356 h 977923"/>
                    <a:gd name="connsiteX3982" fmla="*/ 100446 w 1209257"/>
                    <a:gd name="connsiteY3982" fmla="*/ 153356 h 977923"/>
                    <a:gd name="connsiteX3983" fmla="*/ 106754 w 1209257"/>
                    <a:gd name="connsiteY3983" fmla="*/ 160580 h 977923"/>
                    <a:gd name="connsiteX3984" fmla="*/ 100446 w 1209257"/>
                    <a:gd name="connsiteY3984" fmla="*/ 167247 h 977923"/>
                    <a:gd name="connsiteX3985" fmla="*/ 94623 w 1209257"/>
                    <a:gd name="connsiteY3985" fmla="*/ 160580 h 977923"/>
                    <a:gd name="connsiteX3986" fmla="*/ 100446 w 1209257"/>
                    <a:gd name="connsiteY3986" fmla="*/ 153356 h 977923"/>
                    <a:gd name="connsiteX3987" fmla="*/ 81521 w 1209257"/>
                    <a:gd name="connsiteY3987" fmla="*/ 153356 h 977923"/>
                    <a:gd name="connsiteX3988" fmla="*/ 87829 w 1209257"/>
                    <a:gd name="connsiteY3988" fmla="*/ 160580 h 977923"/>
                    <a:gd name="connsiteX3989" fmla="*/ 81521 w 1209257"/>
                    <a:gd name="connsiteY3989" fmla="*/ 167247 h 977923"/>
                    <a:gd name="connsiteX3990" fmla="*/ 75213 w 1209257"/>
                    <a:gd name="connsiteY3990" fmla="*/ 160580 h 977923"/>
                    <a:gd name="connsiteX3991" fmla="*/ 81521 w 1209257"/>
                    <a:gd name="connsiteY3991" fmla="*/ 153356 h 977923"/>
                    <a:gd name="connsiteX3992" fmla="*/ 62111 w 1209257"/>
                    <a:gd name="connsiteY3992" fmla="*/ 153356 h 977923"/>
                    <a:gd name="connsiteX3993" fmla="*/ 68420 w 1209257"/>
                    <a:gd name="connsiteY3993" fmla="*/ 160580 h 977923"/>
                    <a:gd name="connsiteX3994" fmla="*/ 62111 w 1209257"/>
                    <a:gd name="connsiteY3994" fmla="*/ 167247 h 977923"/>
                    <a:gd name="connsiteX3995" fmla="*/ 56289 w 1209257"/>
                    <a:gd name="connsiteY3995" fmla="*/ 160580 h 977923"/>
                    <a:gd name="connsiteX3996" fmla="*/ 62111 w 1209257"/>
                    <a:gd name="connsiteY3996" fmla="*/ 153356 h 977923"/>
                    <a:gd name="connsiteX3997" fmla="*/ 43187 w 1209257"/>
                    <a:gd name="connsiteY3997" fmla="*/ 153356 h 977923"/>
                    <a:gd name="connsiteX3998" fmla="*/ 49495 w 1209257"/>
                    <a:gd name="connsiteY3998" fmla="*/ 160580 h 977923"/>
                    <a:gd name="connsiteX3999" fmla="*/ 43187 w 1209257"/>
                    <a:gd name="connsiteY3999" fmla="*/ 167247 h 977923"/>
                    <a:gd name="connsiteX4000" fmla="*/ 36879 w 1209257"/>
                    <a:gd name="connsiteY4000" fmla="*/ 160580 h 977923"/>
                    <a:gd name="connsiteX4001" fmla="*/ 43187 w 1209257"/>
                    <a:gd name="connsiteY4001" fmla="*/ 153356 h 977923"/>
                    <a:gd name="connsiteX4002" fmla="*/ 24262 w 1209257"/>
                    <a:gd name="connsiteY4002" fmla="*/ 153356 h 977923"/>
                    <a:gd name="connsiteX4003" fmla="*/ 30085 w 1209257"/>
                    <a:gd name="connsiteY4003" fmla="*/ 160580 h 977923"/>
                    <a:gd name="connsiteX4004" fmla="*/ 24262 w 1209257"/>
                    <a:gd name="connsiteY4004" fmla="*/ 167247 h 977923"/>
                    <a:gd name="connsiteX4005" fmla="*/ 17954 w 1209257"/>
                    <a:gd name="connsiteY4005" fmla="*/ 160580 h 977923"/>
                    <a:gd name="connsiteX4006" fmla="*/ 24262 w 1209257"/>
                    <a:gd name="connsiteY4006" fmla="*/ 153356 h 977923"/>
                    <a:gd name="connsiteX4007" fmla="*/ 387710 w 1209257"/>
                    <a:gd name="connsiteY4007" fmla="*/ 136131 h 977923"/>
                    <a:gd name="connsiteX4008" fmla="*/ 389651 w 1209257"/>
                    <a:gd name="connsiteY4008" fmla="*/ 138354 h 977923"/>
                    <a:gd name="connsiteX4009" fmla="*/ 387710 w 1209257"/>
                    <a:gd name="connsiteY4009" fmla="*/ 140577 h 977923"/>
                    <a:gd name="connsiteX4010" fmla="*/ 385769 w 1209257"/>
                    <a:gd name="connsiteY4010" fmla="*/ 138354 h 977923"/>
                    <a:gd name="connsiteX4011" fmla="*/ 387710 w 1209257"/>
                    <a:gd name="connsiteY4011" fmla="*/ 136131 h 977923"/>
                    <a:gd name="connsiteX4012" fmla="*/ 961268 w 1209257"/>
                    <a:gd name="connsiteY4012" fmla="*/ 131686 h 977923"/>
                    <a:gd name="connsiteX4013" fmla="*/ 967576 w 1209257"/>
                    <a:gd name="connsiteY4013" fmla="*/ 138354 h 977923"/>
                    <a:gd name="connsiteX4014" fmla="*/ 961268 w 1209257"/>
                    <a:gd name="connsiteY4014" fmla="*/ 145577 h 977923"/>
                    <a:gd name="connsiteX4015" fmla="*/ 955445 w 1209257"/>
                    <a:gd name="connsiteY4015" fmla="*/ 138354 h 977923"/>
                    <a:gd name="connsiteX4016" fmla="*/ 961268 w 1209257"/>
                    <a:gd name="connsiteY4016" fmla="*/ 131686 h 977923"/>
                    <a:gd name="connsiteX4017" fmla="*/ 463893 w 1209257"/>
                    <a:gd name="connsiteY4017" fmla="*/ 131686 h 977923"/>
                    <a:gd name="connsiteX4018" fmla="*/ 470201 w 1209257"/>
                    <a:gd name="connsiteY4018" fmla="*/ 138354 h 977923"/>
                    <a:gd name="connsiteX4019" fmla="*/ 463893 w 1209257"/>
                    <a:gd name="connsiteY4019" fmla="*/ 145577 h 977923"/>
                    <a:gd name="connsiteX4020" fmla="*/ 458070 w 1209257"/>
                    <a:gd name="connsiteY4020" fmla="*/ 138354 h 977923"/>
                    <a:gd name="connsiteX4021" fmla="*/ 463893 w 1209257"/>
                    <a:gd name="connsiteY4021" fmla="*/ 131686 h 977923"/>
                    <a:gd name="connsiteX4022" fmla="*/ 349376 w 1209257"/>
                    <a:gd name="connsiteY4022" fmla="*/ 131686 h 977923"/>
                    <a:gd name="connsiteX4023" fmla="*/ 355684 w 1209257"/>
                    <a:gd name="connsiteY4023" fmla="*/ 138354 h 977923"/>
                    <a:gd name="connsiteX4024" fmla="*/ 349376 w 1209257"/>
                    <a:gd name="connsiteY4024" fmla="*/ 145577 h 977923"/>
                    <a:gd name="connsiteX4025" fmla="*/ 343068 w 1209257"/>
                    <a:gd name="connsiteY4025" fmla="*/ 138354 h 977923"/>
                    <a:gd name="connsiteX4026" fmla="*/ 349376 w 1209257"/>
                    <a:gd name="connsiteY4026" fmla="*/ 131686 h 977923"/>
                    <a:gd name="connsiteX4027" fmla="*/ 1152939 w 1209257"/>
                    <a:gd name="connsiteY4027" fmla="*/ 131131 h 977923"/>
                    <a:gd name="connsiteX4028" fmla="*/ 1158762 w 1209257"/>
                    <a:gd name="connsiteY4028" fmla="*/ 138354 h 977923"/>
                    <a:gd name="connsiteX4029" fmla="*/ 1152939 w 1209257"/>
                    <a:gd name="connsiteY4029" fmla="*/ 145577 h 977923"/>
                    <a:gd name="connsiteX4030" fmla="*/ 1146631 w 1209257"/>
                    <a:gd name="connsiteY4030" fmla="*/ 138354 h 977923"/>
                    <a:gd name="connsiteX4031" fmla="*/ 1152939 w 1209257"/>
                    <a:gd name="connsiteY4031" fmla="*/ 131131 h 977923"/>
                    <a:gd name="connsiteX4032" fmla="*/ 1095195 w 1209257"/>
                    <a:gd name="connsiteY4032" fmla="*/ 131131 h 977923"/>
                    <a:gd name="connsiteX4033" fmla="*/ 1101503 w 1209257"/>
                    <a:gd name="connsiteY4033" fmla="*/ 138354 h 977923"/>
                    <a:gd name="connsiteX4034" fmla="*/ 1095195 w 1209257"/>
                    <a:gd name="connsiteY4034" fmla="*/ 145577 h 977923"/>
                    <a:gd name="connsiteX4035" fmla="*/ 1089372 w 1209257"/>
                    <a:gd name="connsiteY4035" fmla="*/ 138354 h 977923"/>
                    <a:gd name="connsiteX4036" fmla="*/ 1095195 w 1209257"/>
                    <a:gd name="connsiteY4036" fmla="*/ 131131 h 977923"/>
                    <a:gd name="connsiteX4037" fmla="*/ 712823 w 1209257"/>
                    <a:gd name="connsiteY4037" fmla="*/ 131131 h 977923"/>
                    <a:gd name="connsiteX4038" fmla="*/ 719131 w 1209257"/>
                    <a:gd name="connsiteY4038" fmla="*/ 138354 h 977923"/>
                    <a:gd name="connsiteX4039" fmla="*/ 712823 w 1209257"/>
                    <a:gd name="connsiteY4039" fmla="*/ 145577 h 977923"/>
                    <a:gd name="connsiteX4040" fmla="*/ 706515 w 1209257"/>
                    <a:gd name="connsiteY4040" fmla="*/ 138354 h 977923"/>
                    <a:gd name="connsiteX4041" fmla="*/ 712823 w 1209257"/>
                    <a:gd name="connsiteY4041" fmla="*/ 131131 h 977923"/>
                    <a:gd name="connsiteX4042" fmla="*/ 693413 w 1209257"/>
                    <a:gd name="connsiteY4042" fmla="*/ 131131 h 977923"/>
                    <a:gd name="connsiteX4043" fmla="*/ 699722 w 1209257"/>
                    <a:gd name="connsiteY4043" fmla="*/ 138354 h 977923"/>
                    <a:gd name="connsiteX4044" fmla="*/ 693413 w 1209257"/>
                    <a:gd name="connsiteY4044" fmla="*/ 145577 h 977923"/>
                    <a:gd name="connsiteX4045" fmla="*/ 687591 w 1209257"/>
                    <a:gd name="connsiteY4045" fmla="*/ 138354 h 977923"/>
                    <a:gd name="connsiteX4046" fmla="*/ 693413 w 1209257"/>
                    <a:gd name="connsiteY4046" fmla="*/ 131131 h 977923"/>
                    <a:gd name="connsiteX4047" fmla="*/ 674489 w 1209257"/>
                    <a:gd name="connsiteY4047" fmla="*/ 131131 h 977923"/>
                    <a:gd name="connsiteX4048" fmla="*/ 680797 w 1209257"/>
                    <a:gd name="connsiteY4048" fmla="*/ 138354 h 977923"/>
                    <a:gd name="connsiteX4049" fmla="*/ 674489 w 1209257"/>
                    <a:gd name="connsiteY4049" fmla="*/ 145577 h 977923"/>
                    <a:gd name="connsiteX4050" fmla="*/ 668181 w 1209257"/>
                    <a:gd name="connsiteY4050" fmla="*/ 138354 h 977923"/>
                    <a:gd name="connsiteX4051" fmla="*/ 674489 w 1209257"/>
                    <a:gd name="connsiteY4051" fmla="*/ 131131 h 977923"/>
                    <a:gd name="connsiteX4052" fmla="*/ 655564 w 1209257"/>
                    <a:gd name="connsiteY4052" fmla="*/ 131131 h 977923"/>
                    <a:gd name="connsiteX4053" fmla="*/ 661387 w 1209257"/>
                    <a:gd name="connsiteY4053" fmla="*/ 138354 h 977923"/>
                    <a:gd name="connsiteX4054" fmla="*/ 655564 w 1209257"/>
                    <a:gd name="connsiteY4054" fmla="*/ 145577 h 977923"/>
                    <a:gd name="connsiteX4055" fmla="*/ 649256 w 1209257"/>
                    <a:gd name="connsiteY4055" fmla="*/ 138354 h 977923"/>
                    <a:gd name="connsiteX4056" fmla="*/ 655564 w 1209257"/>
                    <a:gd name="connsiteY4056" fmla="*/ 131131 h 977923"/>
                    <a:gd name="connsiteX4057" fmla="*/ 636155 w 1209257"/>
                    <a:gd name="connsiteY4057" fmla="*/ 131131 h 977923"/>
                    <a:gd name="connsiteX4058" fmla="*/ 642463 w 1209257"/>
                    <a:gd name="connsiteY4058" fmla="*/ 138354 h 977923"/>
                    <a:gd name="connsiteX4059" fmla="*/ 636155 w 1209257"/>
                    <a:gd name="connsiteY4059" fmla="*/ 145577 h 977923"/>
                    <a:gd name="connsiteX4060" fmla="*/ 629847 w 1209257"/>
                    <a:gd name="connsiteY4060" fmla="*/ 138354 h 977923"/>
                    <a:gd name="connsiteX4061" fmla="*/ 636155 w 1209257"/>
                    <a:gd name="connsiteY4061" fmla="*/ 131131 h 977923"/>
                    <a:gd name="connsiteX4062" fmla="*/ 617230 w 1209257"/>
                    <a:gd name="connsiteY4062" fmla="*/ 131131 h 977923"/>
                    <a:gd name="connsiteX4063" fmla="*/ 623538 w 1209257"/>
                    <a:gd name="connsiteY4063" fmla="*/ 138354 h 977923"/>
                    <a:gd name="connsiteX4064" fmla="*/ 617230 w 1209257"/>
                    <a:gd name="connsiteY4064" fmla="*/ 145577 h 977923"/>
                    <a:gd name="connsiteX4065" fmla="*/ 610922 w 1209257"/>
                    <a:gd name="connsiteY4065" fmla="*/ 138354 h 977923"/>
                    <a:gd name="connsiteX4066" fmla="*/ 617230 w 1209257"/>
                    <a:gd name="connsiteY4066" fmla="*/ 131131 h 977923"/>
                    <a:gd name="connsiteX4067" fmla="*/ 597820 w 1209257"/>
                    <a:gd name="connsiteY4067" fmla="*/ 131131 h 977923"/>
                    <a:gd name="connsiteX4068" fmla="*/ 604129 w 1209257"/>
                    <a:gd name="connsiteY4068" fmla="*/ 138354 h 977923"/>
                    <a:gd name="connsiteX4069" fmla="*/ 597820 w 1209257"/>
                    <a:gd name="connsiteY4069" fmla="*/ 145577 h 977923"/>
                    <a:gd name="connsiteX4070" fmla="*/ 591998 w 1209257"/>
                    <a:gd name="connsiteY4070" fmla="*/ 138354 h 977923"/>
                    <a:gd name="connsiteX4071" fmla="*/ 597820 w 1209257"/>
                    <a:gd name="connsiteY4071" fmla="*/ 131131 h 977923"/>
                    <a:gd name="connsiteX4072" fmla="*/ 578896 w 1209257"/>
                    <a:gd name="connsiteY4072" fmla="*/ 131131 h 977923"/>
                    <a:gd name="connsiteX4073" fmla="*/ 585204 w 1209257"/>
                    <a:gd name="connsiteY4073" fmla="*/ 138354 h 977923"/>
                    <a:gd name="connsiteX4074" fmla="*/ 578896 w 1209257"/>
                    <a:gd name="connsiteY4074" fmla="*/ 145577 h 977923"/>
                    <a:gd name="connsiteX4075" fmla="*/ 572588 w 1209257"/>
                    <a:gd name="connsiteY4075" fmla="*/ 138354 h 977923"/>
                    <a:gd name="connsiteX4076" fmla="*/ 578896 w 1209257"/>
                    <a:gd name="connsiteY4076" fmla="*/ 131131 h 977923"/>
                    <a:gd name="connsiteX4077" fmla="*/ 444969 w 1209257"/>
                    <a:gd name="connsiteY4077" fmla="*/ 131131 h 977923"/>
                    <a:gd name="connsiteX4078" fmla="*/ 451277 w 1209257"/>
                    <a:gd name="connsiteY4078" fmla="*/ 138354 h 977923"/>
                    <a:gd name="connsiteX4079" fmla="*/ 444969 w 1209257"/>
                    <a:gd name="connsiteY4079" fmla="*/ 145577 h 977923"/>
                    <a:gd name="connsiteX4080" fmla="*/ 438661 w 1209257"/>
                    <a:gd name="connsiteY4080" fmla="*/ 138354 h 977923"/>
                    <a:gd name="connsiteX4081" fmla="*/ 444969 w 1209257"/>
                    <a:gd name="connsiteY4081" fmla="*/ 131131 h 977923"/>
                    <a:gd name="connsiteX4082" fmla="*/ 426044 w 1209257"/>
                    <a:gd name="connsiteY4082" fmla="*/ 131131 h 977923"/>
                    <a:gd name="connsiteX4083" fmla="*/ 431867 w 1209257"/>
                    <a:gd name="connsiteY4083" fmla="*/ 138354 h 977923"/>
                    <a:gd name="connsiteX4084" fmla="*/ 426044 w 1209257"/>
                    <a:gd name="connsiteY4084" fmla="*/ 145577 h 977923"/>
                    <a:gd name="connsiteX4085" fmla="*/ 419736 w 1209257"/>
                    <a:gd name="connsiteY4085" fmla="*/ 138354 h 977923"/>
                    <a:gd name="connsiteX4086" fmla="*/ 426044 w 1209257"/>
                    <a:gd name="connsiteY4086" fmla="*/ 131131 h 977923"/>
                    <a:gd name="connsiteX4087" fmla="*/ 406634 w 1209257"/>
                    <a:gd name="connsiteY4087" fmla="*/ 131131 h 977923"/>
                    <a:gd name="connsiteX4088" fmla="*/ 412943 w 1209257"/>
                    <a:gd name="connsiteY4088" fmla="*/ 138354 h 977923"/>
                    <a:gd name="connsiteX4089" fmla="*/ 406634 w 1209257"/>
                    <a:gd name="connsiteY4089" fmla="*/ 145577 h 977923"/>
                    <a:gd name="connsiteX4090" fmla="*/ 400326 w 1209257"/>
                    <a:gd name="connsiteY4090" fmla="*/ 138354 h 977923"/>
                    <a:gd name="connsiteX4091" fmla="*/ 406634 w 1209257"/>
                    <a:gd name="connsiteY4091" fmla="*/ 131131 h 977923"/>
                    <a:gd name="connsiteX4092" fmla="*/ 292117 w 1209257"/>
                    <a:gd name="connsiteY4092" fmla="*/ 131131 h 977923"/>
                    <a:gd name="connsiteX4093" fmla="*/ 297940 w 1209257"/>
                    <a:gd name="connsiteY4093" fmla="*/ 138354 h 977923"/>
                    <a:gd name="connsiteX4094" fmla="*/ 292117 w 1209257"/>
                    <a:gd name="connsiteY4094" fmla="*/ 145577 h 977923"/>
                    <a:gd name="connsiteX4095" fmla="*/ 285809 w 1209257"/>
                    <a:gd name="connsiteY4095" fmla="*/ 138354 h 977923"/>
                    <a:gd name="connsiteX4096" fmla="*/ 292117 w 1209257"/>
                    <a:gd name="connsiteY4096" fmla="*/ 131131 h 977923"/>
                    <a:gd name="connsiteX4097" fmla="*/ 272707 w 1209257"/>
                    <a:gd name="connsiteY4097" fmla="*/ 131131 h 977923"/>
                    <a:gd name="connsiteX4098" fmla="*/ 279015 w 1209257"/>
                    <a:gd name="connsiteY4098" fmla="*/ 138354 h 977923"/>
                    <a:gd name="connsiteX4099" fmla="*/ 272707 w 1209257"/>
                    <a:gd name="connsiteY4099" fmla="*/ 145577 h 977923"/>
                    <a:gd name="connsiteX4100" fmla="*/ 266399 w 1209257"/>
                    <a:gd name="connsiteY4100" fmla="*/ 138354 h 977923"/>
                    <a:gd name="connsiteX4101" fmla="*/ 272707 w 1209257"/>
                    <a:gd name="connsiteY4101" fmla="*/ 131131 h 977923"/>
                    <a:gd name="connsiteX4102" fmla="*/ 253783 w 1209257"/>
                    <a:gd name="connsiteY4102" fmla="*/ 131131 h 977923"/>
                    <a:gd name="connsiteX4103" fmla="*/ 259606 w 1209257"/>
                    <a:gd name="connsiteY4103" fmla="*/ 138354 h 977923"/>
                    <a:gd name="connsiteX4104" fmla="*/ 253783 w 1209257"/>
                    <a:gd name="connsiteY4104" fmla="*/ 145577 h 977923"/>
                    <a:gd name="connsiteX4105" fmla="*/ 247475 w 1209257"/>
                    <a:gd name="connsiteY4105" fmla="*/ 138354 h 977923"/>
                    <a:gd name="connsiteX4106" fmla="*/ 253783 w 1209257"/>
                    <a:gd name="connsiteY4106" fmla="*/ 131131 h 977923"/>
                    <a:gd name="connsiteX4107" fmla="*/ 1095195 w 1209257"/>
                    <a:gd name="connsiteY4107" fmla="*/ 109461 h 977923"/>
                    <a:gd name="connsiteX4108" fmla="*/ 1101503 w 1209257"/>
                    <a:gd name="connsiteY4108" fmla="*/ 116684 h 977923"/>
                    <a:gd name="connsiteX4109" fmla="*/ 1095195 w 1209257"/>
                    <a:gd name="connsiteY4109" fmla="*/ 123907 h 977923"/>
                    <a:gd name="connsiteX4110" fmla="*/ 1089372 w 1209257"/>
                    <a:gd name="connsiteY4110" fmla="*/ 116684 h 977923"/>
                    <a:gd name="connsiteX4111" fmla="*/ 1095195 w 1209257"/>
                    <a:gd name="connsiteY4111" fmla="*/ 109461 h 977923"/>
                    <a:gd name="connsiteX4112" fmla="*/ 693413 w 1209257"/>
                    <a:gd name="connsiteY4112" fmla="*/ 109461 h 977923"/>
                    <a:gd name="connsiteX4113" fmla="*/ 699722 w 1209257"/>
                    <a:gd name="connsiteY4113" fmla="*/ 116684 h 977923"/>
                    <a:gd name="connsiteX4114" fmla="*/ 693413 w 1209257"/>
                    <a:gd name="connsiteY4114" fmla="*/ 123907 h 977923"/>
                    <a:gd name="connsiteX4115" fmla="*/ 687591 w 1209257"/>
                    <a:gd name="connsiteY4115" fmla="*/ 116684 h 977923"/>
                    <a:gd name="connsiteX4116" fmla="*/ 693413 w 1209257"/>
                    <a:gd name="connsiteY4116" fmla="*/ 109461 h 977923"/>
                    <a:gd name="connsiteX4117" fmla="*/ 674489 w 1209257"/>
                    <a:gd name="connsiteY4117" fmla="*/ 109461 h 977923"/>
                    <a:gd name="connsiteX4118" fmla="*/ 680797 w 1209257"/>
                    <a:gd name="connsiteY4118" fmla="*/ 116684 h 977923"/>
                    <a:gd name="connsiteX4119" fmla="*/ 674489 w 1209257"/>
                    <a:gd name="connsiteY4119" fmla="*/ 123907 h 977923"/>
                    <a:gd name="connsiteX4120" fmla="*/ 668181 w 1209257"/>
                    <a:gd name="connsiteY4120" fmla="*/ 116684 h 977923"/>
                    <a:gd name="connsiteX4121" fmla="*/ 674489 w 1209257"/>
                    <a:gd name="connsiteY4121" fmla="*/ 109461 h 977923"/>
                    <a:gd name="connsiteX4122" fmla="*/ 655564 w 1209257"/>
                    <a:gd name="connsiteY4122" fmla="*/ 109461 h 977923"/>
                    <a:gd name="connsiteX4123" fmla="*/ 661387 w 1209257"/>
                    <a:gd name="connsiteY4123" fmla="*/ 116684 h 977923"/>
                    <a:gd name="connsiteX4124" fmla="*/ 655564 w 1209257"/>
                    <a:gd name="connsiteY4124" fmla="*/ 123907 h 977923"/>
                    <a:gd name="connsiteX4125" fmla="*/ 649256 w 1209257"/>
                    <a:gd name="connsiteY4125" fmla="*/ 116684 h 977923"/>
                    <a:gd name="connsiteX4126" fmla="*/ 655564 w 1209257"/>
                    <a:gd name="connsiteY4126" fmla="*/ 109461 h 977923"/>
                    <a:gd name="connsiteX4127" fmla="*/ 636155 w 1209257"/>
                    <a:gd name="connsiteY4127" fmla="*/ 109461 h 977923"/>
                    <a:gd name="connsiteX4128" fmla="*/ 642463 w 1209257"/>
                    <a:gd name="connsiteY4128" fmla="*/ 116684 h 977923"/>
                    <a:gd name="connsiteX4129" fmla="*/ 636155 w 1209257"/>
                    <a:gd name="connsiteY4129" fmla="*/ 123907 h 977923"/>
                    <a:gd name="connsiteX4130" fmla="*/ 629847 w 1209257"/>
                    <a:gd name="connsiteY4130" fmla="*/ 116684 h 977923"/>
                    <a:gd name="connsiteX4131" fmla="*/ 636155 w 1209257"/>
                    <a:gd name="connsiteY4131" fmla="*/ 109461 h 977923"/>
                    <a:gd name="connsiteX4132" fmla="*/ 617230 w 1209257"/>
                    <a:gd name="connsiteY4132" fmla="*/ 109461 h 977923"/>
                    <a:gd name="connsiteX4133" fmla="*/ 623538 w 1209257"/>
                    <a:gd name="connsiteY4133" fmla="*/ 116684 h 977923"/>
                    <a:gd name="connsiteX4134" fmla="*/ 617230 w 1209257"/>
                    <a:gd name="connsiteY4134" fmla="*/ 123907 h 977923"/>
                    <a:gd name="connsiteX4135" fmla="*/ 610922 w 1209257"/>
                    <a:gd name="connsiteY4135" fmla="*/ 116684 h 977923"/>
                    <a:gd name="connsiteX4136" fmla="*/ 617230 w 1209257"/>
                    <a:gd name="connsiteY4136" fmla="*/ 109461 h 977923"/>
                    <a:gd name="connsiteX4137" fmla="*/ 597820 w 1209257"/>
                    <a:gd name="connsiteY4137" fmla="*/ 109461 h 977923"/>
                    <a:gd name="connsiteX4138" fmla="*/ 604129 w 1209257"/>
                    <a:gd name="connsiteY4138" fmla="*/ 116684 h 977923"/>
                    <a:gd name="connsiteX4139" fmla="*/ 597820 w 1209257"/>
                    <a:gd name="connsiteY4139" fmla="*/ 123907 h 977923"/>
                    <a:gd name="connsiteX4140" fmla="*/ 591998 w 1209257"/>
                    <a:gd name="connsiteY4140" fmla="*/ 116684 h 977923"/>
                    <a:gd name="connsiteX4141" fmla="*/ 597820 w 1209257"/>
                    <a:gd name="connsiteY4141" fmla="*/ 109461 h 977923"/>
                    <a:gd name="connsiteX4142" fmla="*/ 578896 w 1209257"/>
                    <a:gd name="connsiteY4142" fmla="*/ 109461 h 977923"/>
                    <a:gd name="connsiteX4143" fmla="*/ 585204 w 1209257"/>
                    <a:gd name="connsiteY4143" fmla="*/ 116684 h 977923"/>
                    <a:gd name="connsiteX4144" fmla="*/ 578896 w 1209257"/>
                    <a:gd name="connsiteY4144" fmla="*/ 123907 h 977923"/>
                    <a:gd name="connsiteX4145" fmla="*/ 572588 w 1209257"/>
                    <a:gd name="connsiteY4145" fmla="*/ 116684 h 977923"/>
                    <a:gd name="connsiteX4146" fmla="*/ 578896 w 1209257"/>
                    <a:gd name="connsiteY4146" fmla="*/ 109461 h 977923"/>
                    <a:gd name="connsiteX4147" fmla="*/ 559486 w 1209257"/>
                    <a:gd name="connsiteY4147" fmla="*/ 109461 h 977923"/>
                    <a:gd name="connsiteX4148" fmla="*/ 565794 w 1209257"/>
                    <a:gd name="connsiteY4148" fmla="*/ 116684 h 977923"/>
                    <a:gd name="connsiteX4149" fmla="*/ 559486 w 1209257"/>
                    <a:gd name="connsiteY4149" fmla="*/ 123907 h 977923"/>
                    <a:gd name="connsiteX4150" fmla="*/ 553663 w 1209257"/>
                    <a:gd name="connsiteY4150" fmla="*/ 116684 h 977923"/>
                    <a:gd name="connsiteX4151" fmla="*/ 559486 w 1209257"/>
                    <a:gd name="connsiteY4151" fmla="*/ 109461 h 977923"/>
                    <a:gd name="connsiteX4152" fmla="*/ 444969 w 1209257"/>
                    <a:gd name="connsiteY4152" fmla="*/ 109461 h 977923"/>
                    <a:gd name="connsiteX4153" fmla="*/ 451277 w 1209257"/>
                    <a:gd name="connsiteY4153" fmla="*/ 116684 h 977923"/>
                    <a:gd name="connsiteX4154" fmla="*/ 444969 w 1209257"/>
                    <a:gd name="connsiteY4154" fmla="*/ 123352 h 977923"/>
                    <a:gd name="connsiteX4155" fmla="*/ 438661 w 1209257"/>
                    <a:gd name="connsiteY4155" fmla="*/ 116684 h 977923"/>
                    <a:gd name="connsiteX4156" fmla="*/ 444969 w 1209257"/>
                    <a:gd name="connsiteY4156" fmla="*/ 109461 h 977923"/>
                    <a:gd name="connsiteX4157" fmla="*/ 406634 w 1209257"/>
                    <a:gd name="connsiteY4157" fmla="*/ 109461 h 977923"/>
                    <a:gd name="connsiteX4158" fmla="*/ 412943 w 1209257"/>
                    <a:gd name="connsiteY4158" fmla="*/ 116684 h 977923"/>
                    <a:gd name="connsiteX4159" fmla="*/ 406634 w 1209257"/>
                    <a:gd name="connsiteY4159" fmla="*/ 123907 h 977923"/>
                    <a:gd name="connsiteX4160" fmla="*/ 400326 w 1209257"/>
                    <a:gd name="connsiteY4160" fmla="*/ 116684 h 977923"/>
                    <a:gd name="connsiteX4161" fmla="*/ 406634 w 1209257"/>
                    <a:gd name="connsiteY4161" fmla="*/ 109461 h 977923"/>
                    <a:gd name="connsiteX4162" fmla="*/ 387710 w 1209257"/>
                    <a:gd name="connsiteY4162" fmla="*/ 109461 h 977923"/>
                    <a:gd name="connsiteX4163" fmla="*/ 393533 w 1209257"/>
                    <a:gd name="connsiteY4163" fmla="*/ 116684 h 977923"/>
                    <a:gd name="connsiteX4164" fmla="*/ 387710 w 1209257"/>
                    <a:gd name="connsiteY4164" fmla="*/ 123907 h 977923"/>
                    <a:gd name="connsiteX4165" fmla="*/ 381402 w 1209257"/>
                    <a:gd name="connsiteY4165" fmla="*/ 116684 h 977923"/>
                    <a:gd name="connsiteX4166" fmla="*/ 387710 w 1209257"/>
                    <a:gd name="connsiteY4166" fmla="*/ 109461 h 977923"/>
                    <a:gd name="connsiteX4167" fmla="*/ 368300 w 1209257"/>
                    <a:gd name="connsiteY4167" fmla="*/ 109461 h 977923"/>
                    <a:gd name="connsiteX4168" fmla="*/ 374608 w 1209257"/>
                    <a:gd name="connsiteY4168" fmla="*/ 116684 h 977923"/>
                    <a:gd name="connsiteX4169" fmla="*/ 368300 w 1209257"/>
                    <a:gd name="connsiteY4169" fmla="*/ 123907 h 977923"/>
                    <a:gd name="connsiteX4170" fmla="*/ 362477 w 1209257"/>
                    <a:gd name="connsiteY4170" fmla="*/ 116684 h 977923"/>
                    <a:gd name="connsiteX4171" fmla="*/ 368300 w 1209257"/>
                    <a:gd name="connsiteY4171" fmla="*/ 109461 h 977923"/>
                    <a:gd name="connsiteX4172" fmla="*/ 329966 w 1209257"/>
                    <a:gd name="connsiteY4172" fmla="*/ 109461 h 977923"/>
                    <a:gd name="connsiteX4173" fmla="*/ 336274 w 1209257"/>
                    <a:gd name="connsiteY4173" fmla="*/ 116684 h 977923"/>
                    <a:gd name="connsiteX4174" fmla="*/ 329966 w 1209257"/>
                    <a:gd name="connsiteY4174" fmla="*/ 123907 h 977923"/>
                    <a:gd name="connsiteX4175" fmla="*/ 324143 w 1209257"/>
                    <a:gd name="connsiteY4175" fmla="*/ 116684 h 977923"/>
                    <a:gd name="connsiteX4176" fmla="*/ 329966 w 1209257"/>
                    <a:gd name="connsiteY4176" fmla="*/ 109461 h 977923"/>
                    <a:gd name="connsiteX4177" fmla="*/ 292117 w 1209257"/>
                    <a:gd name="connsiteY4177" fmla="*/ 109461 h 977923"/>
                    <a:gd name="connsiteX4178" fmla="*/ 297940 w 1209257"/>
                    <a:gd name="connsiteY4178" fmla="*/ 116684 h 977923"/>
                    <a:gd name="connsiteX4179" fmla="*/ 292117 w 1209257"/>
                    <a:gd name="connsiteY4179" fmla="*/ 123907 h 977923"/>
                    <a:gd name="connsiteX4180" fmla="*/ 285809 w 1209257"/>
                    <a:gd name="connsiteY4180" fmla="*/ 116684 h 977923"/>
                    <a:gd name="connsiteX4181" fmla="*/ 292117 w 1209257"/>
                    <a:gd name="connsiteY4181" fmla="*/ 109461 h 977923"/>
                    <a:gd name="connsiteX4182" fmla="*/ 253783 w 1209257"/>
                    <a:gd name="connsiteY4182" fmla="*/ 109461 h 977923"/>
                    <a:gd name="connsiteX4183" fmla="*/ 259606 w 1209257"/>
                    <a:gd name="connsiteY4183" fmla="*/ 116684 h 977923"/>
                    <a:gd name="connsiteX4184" fmla="*/ 253783 w 1209257"/>
                    <a:gd name="connsiteY4184" fmla="*/ 123907 h 977923"/>
                    <a:gd name="connsiteX4185" fmla="*/ 247475 w 1209257"/>
                    <a:gd name="connsiteY4185" fmla="*/ 116684 h 977923"/>
                    <a:gd name="connsiteX4186" fmla="*/ 253783 w 1209257"/>
                    <a:gd name="connsiteY4186" fmla="*/ 109461 h 977923"/>
                    <a:gd name="connsiteX4187" fmla="*/ 234373 w 1209257"/>
                    <a:gd name="connsiteY4187" fmla="*/ 109461 h 977923"/>
                    <a:gd name="connsiteX4188" fmla="*/ 240681 w 1209257"/>
                    <a:gd name="connsiteY4188" fmla="*/ 116684 h 977923"/>
                    <a:gd name="connsiteX4189" fmla="*/ 234373 w 1209257"/>
                    <a:gd name="connsiteY4189" fmla="*/ 123907 h 977923"/>
                    <a:gd name="connsiteX4190" fmla="*/ 228550 w 1209257"/>
                    <a:gd name="connsiteY4190" fmla="*/ 116684 h 977923"/>
                    <a:gd name="connsiteX4191" fmla="*/ 234373 w 1209257"/>
                    <a:gd name="connsiteY4191" fmla="*/ 109461 h 977923"/>
                    <a:gd name="connsiteX4192" fmla="*/ 215448 w 1209257"/>
                    <a:gd name="connsiteY4192" fmla="*/ 109461 h 977923"/>
                    <a:gd name="connsiteX4193" fmla="*/ 221757 w 1209257"/>
                    <a:gd name="connsiteY4193" fmla="*/ 116684 h 977923"/>
                    <a:gd name="connsiteX4194" fmla="*/ 215448 w 1209257"/>
                    <a:gd name="connsiteY4194" fmla="*/ 123907 h 977923"/>
                    <a:gd name="connsiteX4195" fmla="*/ 209140 w 1209257"/>
                    <a:gd name="connsiteY4195" fmla="*/ 116684 h 977923"/>
                    <a:gd name="connsiteX4196" fmla="*/ 215448 w 1209257"/>
                    <a:gd name="connsiteY4196" fmla="*/ 109461 h 977923"/>
                    <a:gd name="connsiteX4197" fmla="*/ 1114605 w 1209257"/>
                    <a:gd name="connsiteY4197" fmla="*/ 87791 h 977923"/>
                    <a:gd name="connsiteX4198" fmla="*/ 1120913 w 1209257"/>
                    <a:gd name="connsiteY4198" fmla="*/ 94459 h 977923"/>
                    <a:gd name="connsiteX4199" fmla="*/ 1114605 w 1209257"/>
                    <a:gd name="connsiteY4199" fmla="*/ 101682 h 977923"/>
                    <a:gd name="connsiteX4200" fmla="*/ 1108297 w 1209257"/>
                    <a:gd name="connsiteY4200" fmla="*/ 94459 h 977923"/>
                    <a:gd name="connsiteX4201" fmla="*/ 1114605 w 1209257"/>
                    <a:gd name="connsiteY4201" fmla="*/ 87791 h 977923"/>
                    <a:gd name="connsiteX4202" fmla="*/ 731748 w 1209257"/>
                    <a:gd name="connsiteY4202" fmla="*/ 87791 h 977923"/>
                    <a:gd name="connsiteX4203" fmla="*/ 738056 w 1209257"/>
                    <a:gd name="connsiteY4203" fmla="*/ 94459 h 977923"/>
                    <a:gd name="connsiteX4204" fmla="*/ 731748 w 1209257"/>
                    <a:gd name="connsiteY4204" fmla="*/ 101682 h 977923"/>
                    <a:gd name="connsiteX4205" fmla="*/ 725925 w 1209257"/>
                    <a:gd name="connsiteY4205" fmla="*/ 94459 h 977923"/>
                    <a:gd name="connsiteX4206" fmla="*/ 731748 w 1209257"/>
                    <a:gd name="connsiteY4206" fmla="*/ 87791 h 977923"/>
                    <a:gd name="connsiteX4207" fmla="*/ 712823 w 1209257"/>
                    <a:gd name="connsiteY4207" fmla="*/ 87791 h 977923"/>
                    <a:gd name="connsiteX4208" fmla="*/ 719131 w 1209257"/>
                    <a:gd name="connsiteY4208" fmla="*/ 94459 h 977923"/>
                    <a:gd name="connsiteX4209" fmla="*/ 712823 w 1209257"/>
                    <a:gd name="connsiteY4209" fmla="*/ 101682 h 977923"/>
                    <a:gd name="connsiteX4210" fmla="*/ 706515 w 1209257"/>
                    <a:gd name="connsiteY4210" fmla="*/ 94459 h 977923"/>
                    <a:gd name="connsiteX4211" fmla="*/ 712823 w 1209257"/>
                    <a:gd name="connsiteY4211" fmla="*/ 87791 h 977923"/>
                    <a:gd name="connsiteX4212" fmla="*/ 693413 w 1209257"/>
                    <a:gd name="connsiteY4212" fmla="*/ 87791 h 977923"/>
                    <a:gd name="connsiteX4213" fmla="*/ 699722 w 1209257"/>
                    <a:gd name="connsiteY4213" fmla="*/ 94459 h 977923"/>
                    <a:gd name="connsiteX4214" fmla="*/ 693413 w 1209257"/>
                    <a:gd name="connsiteY4214" fmla="*/ 101682 h 977923"/>
                    <a:gd name="connsiteX4215" fmla="*/ 687591 w 1209257"/>
                    <a:gd name="connsiteY4215" fmla="*/ 94459 h 977923"/>
                    <a:gd name="connsiteX4216" fmla="*/ 693413 w 1209257"/>
                    <a:gd name="connsiteY4216" fmla="*/ 87791 h 977923"/>
                    <a:gd name="connsiteX4217" fmla="*/ 674489 w 1209257"/>
                    <a:gd name="connsiteY4217" fmla="*/ 87791 h 977923"/>
                    <a:gd name="connsiteX4218" fmla="*/ 680797 w 1209257"/>
                    <a:gd name="connsiteY4218" fmla="*/ 94459 h 977923"/>
                    <a:gd name="connsiteX4219" fmla="*/ 674489 w 1209257"/>
                    <a:gd name="connsiteY4219" fmla="*/ 101682 h 977923"/>
                    <a:gd name="connsiteX4220" fmla="*/ 668181 w 1209257"/>
                    <a:gd name="connsiteY4220" fmla="*/ 94459 h 977923"/>
                    <a:gd name="connsiteX4221" fmla="*/ 674489 w 1209257"/>
                    <a:gd name="connsiteY4221" fmla="*/ 87791 h 977923"/>
                    <a:gd name="connsiteX4222" fmla="*/ 655564 w 1209257"/>
                    <a:gd name="connsiteY4222" fmla="*/ 87791 h 977923"/>
                    <a:gd name="connsiteX4223" fmla="*/ 661387 w 1209257"/>
                    <a:gd name="connsiteY4223" fmla="*/ 94459 h 977923"/>
                    <a:gd name="connsiteX4224" fmla="*/ 655564 w 1209257"/>
                    <a:gd name="connsiteY4224" fmla="*/ 101682 h 977923"/>
                    <a:gd name="connsiteX4225" fmla="*/ 649256 w 1209257"/>
                    <a:gd name="connsiteY4225" fmla="*/ 94459 h 977923"/>
                    <a:gd name="connsiteX4226" fmla="*/ 655564 w 1209257"/>
                    <a:gd name="connsiteY4226" fmla="*/ 87791 h 977923"/>
                    <a:gd name="connsiteX4227" fmla="*/ 636155 w 1209257"/>
                    <a:gd name="connsiteY4227" fmla="*/ 87791 h 977923"/>
                    <a:gd name="connsiteX4228" fmla="*/ 642463 w 1209257"/>
                    <a:gd name="connsiteY4228" fmla="*/ 94459 h 977923"/>
                    <a:gd name="connsiteX4229" fmla="*/ 636155 w 1209257"/>
                    <a:gd name="connsiteY4229" fmla="*/ 101682 h 977923"/>
                    <a:gd name="connsiteX4230" fmla="*/ 629847 w 1209257"/>
                    <a:gd name="connsiteY4230" fmla="*/ 94459 h 977923"/>
                    <a:gd name="connsiteX4231" fmla="*/ 636155 w 1209257"/>
                    <a:gd name="connsiteY4231" fmla="*/ 87791 h 977923"/>
                    <a:gd name="connsiteX4232" fmla="*/ 617230 w 1209257"/>
                    <a:gd name="connsiteY4232" fmla="*/ 87791 h 977923"/>
                    <a:gd name="connsiteX4233" fmla="*/ 623538 w 1209257"/>
                    <a:gd name="connsiteY4233" fmla="*/ 94459 h 977923"/>
                    <a:gd name="connsiteX4234" fmla="*/ 617230 w 1209257"/>
                    <a:gd name="connsiteY4234" fmla="*/ 101682 h 977923"/>
                    <a:gd name="connsiteX4235" fmla="*/ 610922 w 1209257"/>
                    <a:gd name="connsiteY4235" fmla="*/ 94459 h 977923"/>
                    <a:gd name="connsiteX4236" fmla="*/ 617230 w 1209257"/>
                    <a:gd name="connsiteY4236" fmla="*/ 87791 h 977923"/>
                    <a:gd name="connsiteX4237" fmla="*/ 597820 w 1209257"/>
                    <a:gd name="connsiteY4237" fmla="*/ 87791 h 977923"/>
                    <a:gd name="connsiteX4238" fmla="*/ 604129 w 1209257"/>
                    <a:gd name="connsiteY4238" fmla="*/ 94459 h 977923"/>
                    <a:gd name="connsiteX4239" fmla="*/ 597820 w 1209257"/>
                    <a:gd name="connsiteY4239" fmla="*/ 101682 h 977923"/>
                    <a:gd name="connsiteX4240" fmla="*/ 591998 w 1209257"/>
                    <a:gd name="connsiteY4240" fmla="*/ 94459 h 977923"/>
                    <a:gd name="connsiteX4241" fmla="*/ 597820 w 1209257"/>
                    <a:gd name="connsiteY4241" fmla="*/ 87791 h 977923"/>
                    <a:gd name="connsiteX4242" fmla="*/ 578896 w 1209257"/>
                    <a:gd name="connsiteY4242" fmla="*/ 87791 h 977923"/>
                    <a:gd name="connsiteX4243" fmla="*/ 585204 w 1209257"/>
                    <a:gd name="connsiteY4243" fmla="*/ 94459 h 977923"/>
                    <a:gd name="connsiteX4244" fmla="*/ 578896 w 1209257"/>
                    <a:gd name="connsiteY4244" fmla="*/ 101682 h 977923"/>
                    <a:gd name="connsiteX4245" fmla="*/ 572588 w 1209257"/>
                    <a:gd name="connsiteY4245" fmla="*/ 94459 h 977923"/>
                    <a:gd name="connsiteX4246" fmla="*/ 578896 w 1209257"/>
                    <a:gd name="connsiteY4246" fmla="*/ 87791 h 977923"/>
                    <a:gd name="connsiteX4247" fmla="*/ 559486 w 1209257"/>
                    <a:gd name="connsiteY4247" fmla="*/ 87791 h 977923"/>
                    <a:gd name="connsiteX4248" fmla="*/ 565794 w 1209257"/>
                    <a:gd name="connsiteY4248" fmla="*/ 94459 h 977923"/>
                    <a:gd name="connsiteX4249" fmla="*/ 559486 w 1209257"/>
                    <a:gd name="connsiteY4249" fmla="*/ 101682 h 977923"/>
                    <a:gd name="connsiteX4250" fmla="*/ 553663 w 1209257"/>
                    <a:gd name="connsiteY4250" fmla="*/ 94459 h 977923"/>
                    <a:gd name="connsiteX4251" fmla="*/ 559486 w 1209257"/>
                    <a:gd name="connsiteY4251" fmla="*/ 87791 h 977923"/>
                    <a:gd name="connsiteX4252" fmla="*/ 540562 w 1209257"/>
                    <a:gd name="connsiteY4252" fmla="*/ 87791 h 977923"/>
                    <a:gd name="connsiteX4253" fmla="*/ 546870 w 1209257"/>
                    <a:gd name="connsiteY4253" fmla="*/ 94459 h 977923"/>
                    <a:gd name="connsiteX4254" fmla="*/ 540562 w 1209257"/>
                    <a:gd name="connsiteY4254" fmla="*/ 101682 h 977923"/>
                    <a:gd name="connsiteX4255" fmla="*/ 534254 w 1209257"/>
                    <a:gd name="connsiteY4255" fmla="*/ 94459 h 977923"/>
                    <a:gd name="connsiteX4256" fmla="*/ 540562 w 1209257"/>
                    <a:gd name="connsiteY4256" fmla="*/ 87791 h 977923"/>
                    <a:gd name="connsiteX4257" fmla="*/ 426044 w 1209257"/>
                    <a:gd name="connsiteY4257" fmla="*/ 87791 h 977923"/>
                    <a:gd name="connsiteX4258" fmla="*/ 431867 w 1209257"/>
                    <a:gd name="connsiteY4258" fmla="*/ 94459 h 977923"/>
                    <a:gd name="connsiteX4259" fmla="*/ 426044 w 1209257"/>
                    <a:gd name="connsiteY4259" fmla="*/ 101682 h 977923"/>
                    <a:gd name="connsiteX4260" fmla="*/ 419736 w 1209257"/>
                    <a:gd name="connsiteY4260" fmla="*/ 94459 h 977923"/>
                    <a:gd name="connsiteX4261" fmla="*/ 426044 w 1209257"/>
                    <a:gd name="connsiteY4261" fmla="*/ 87791 h 977923"/>
                    <a:gd name="connsiteX4262" fmla="*/ 406634 w 1209257"/>
                    <a:gd name="connsiteY4262" fmla="*/ 87791 h 977923"/>
                    <a:gd name="connsiteX4263" fmla="*/ 412943 w 1209257"/>
                    <a:gd name="connsiteY4263" fmla="*/ 94459 h 977923"/>
                    <a:gd name="connsiteX4264" fmla="*/ 406634 w 1209257"/>
                    <a:gd name="connsiteY4264" fmla="*/ 101682 h 977923"/>
                    <a:gd name="connsiteX4265" fmla="*/ 400326 w 1209257"/>
                    <a:gd name="connsiteY4265" fmla="*/ 94459 h 977923"/>
                    <a:gd name="connsiteX4266" fmla="*/ 406634 w 1209257"/>
                    <a:gd name="connsiteY4266" fmla="*/ 87791 h 977923"/>
                    <a:gd name="connsiteX4267" fmla="*/ 387710 w 1209257"/>
                    <a:gd name="connsiteY4267" fmla="*/ 87791 h 977923"/>
                    <a:gd name="connsiteX4268" fmla="*/ 393533 w 1209257"/>
                    <a:gd name="connsiteY4268" fmla="*/ 94459 h 977923"/>
                    <a:gd name="connsiteX4269" fmla="*/ 387710 w 1209257"/>
                    <a:gd name="connsiteY4269" fmla="*/ 101682 h 977923"/>
                    <a:gd name="connsiteX4270" fmla="*/ 381402 w 1209257"/>
                    <a:gd name="connsiteY4270" fmla="*/ 94459 h 977923"/>
                    <a:gd name="connsiteX4271" fmla="*/ 387710 w 1209257"/>
                    <a:gd name="connsiteY4271" fmla="*/ 87791 h 977923"/>
                    <a:gd name="connsiteX4272" fmla="*/ 349376 w 1209257"/>
                    <a:gd name="connsiteY4272" fmla="*/ 87791 h 977923"/>
                    <a:gd name="connsiteX4273" fmla="*/ 355684 w 1209257"/>
                    <a:gd name="connsiteY4273" fmla="*/ 94459 h 977923"/>
                    <a:gd name="connsiteX4274" fmla="*/ 349376 w 1209257"/>
                    <a:gd name="connsiteY4274" fmla="*/ 101682 h 977923"/>
                    <a:gd name="connsiteX4275" fmla="*/ 343068 w 1209257"/>
                    <a:gd name="connsiteY4275" fmla="*/ 94459 h 977923"/>
                    <a:gd name="connsiteX4276" fmla="*/ 349376 w 1209257"/>
                    <a:gd name="connsiteY4276" fmla="*/ 87791 h 977923"/>
                    <a:gd name="connsiteX4277" fmla="*/ 329966 w 1209257"/>
                    <a:gd name="connsiteY4277" fmla="*/ 87791 h 977923"/>
                    <a:gd name="connsiteX4278" fmla="*/ 336274 w 1209257"/>
                    <a:gd name="connsiteY4278" fmla="*/ 94459 h 977923"/>
                    <a:gd name="connsiteX4279" fmla="*/ 329966 w 1209257"/>
                    <a:gd name="connsiteY4279" fmla="*/ 101682 h 977923"/>
                    <a:gd name="connsiteX4280" fmla="*/ 324143 w 1209257"/>
                    <a:gd name="connsiteY4280" fmla="*/ 94459 h 977923"/>
                    <a:gd name="connsiteX4281" fmla="*/ 329966 w 1209257"/>
                    <a:gd name="connsiteY4281" fmla="*/ 87791 h 977923"/>
                    <a:gd name="connsiteX4282" fmla="*/ 311041 w 1209257"/>
                    <a:gd name="connsiteY4282" fmla="*/ 87791 h 977923"/>
                    <a:gd name="connsiteX4283" fmla="*/ 317350 w 1209257"/>
                    <a:gd name="connsiteY4283" fmla="*/ 94459 h 977923"/>
                    <a:gd name="connsiteX4284" fmla="*/ 311041 w 1209257"/>
                    <a:gd name="connsiteY4284" fmla="*/ 101682 h 977923"/>
                    <a:gd name="connsiteX4285" fmla="*/ 304733 w 1209257"/>
                    <a:gd name="connsiteY4285" fmla="*/ 94459 h 977923"/>
                    <a:gd name="connsiteX4286" fmla="*/ 311041 w 1209257"/>
                    <a:gd name="connsiteY4286" fmla="*/ 87791 h 977923"/>
                    <a:gd name="connsiteX4287" fmla="*/ 292117 w 1209257"/>
                    <a:gd name="connsiteY4287" fmla="*/ 87791 h 977923"/>
                    <a:gd name="connsiteX4288" fmla="*/ 297940 w 1209257"/>
                    <a:gd name="connsiteY4288" fmla="*/ 94459 h 977923"/>
                    <a:gd name="connsiteX4289" fmla="*/ 292117 w 1209257"/>
                    <a:gd name="connsiteY4289" fmla="*/ 101682 h 977923"/>
                    <a:gd name="connsiteX4290" fmla="*/ 285809 w 1209257"/>
                    <a:gd name="connsiteY4290" fmla="*/ 94459 h 977923"/>
                    <a:gd name="connsiteX4291" fmla="*/ 292117 w 1209257"/>
                    <a:gd name="connsiteY4291" fmla="*/ 87791 h 977923"/>
                    <a:gd name="connsiteX4292" fmla="*/ 253783 w 1209257"/>
                    <a:gd name="connsiteY4292" fmla="*/ 87791 h 977923"/>
                    <a:gd name="connsiteX4293" fmla="*/ 259606 w 1209257"/>
                    <a:gd name="connsiteY4293" fmla="*/ 94459 h 977923"/>
                    <a:gd name="connsiteX4294" fmla="*/ 253783 w 1209257"/>
                    <a:gd name="connsiteY4294" fmla="*/ 101682 h 977923"/>
                    <a:gd name="connsiteX4295" fmla="*/ 247475 w 1209257"/>
                    <a:gd name="connsiteY4295" fmla="*/ 94459 h 977923"/>
                    <a:gd name="connsiteX4296" fmla="*/ 253783 w 1209257"/>
                    <a:gd name="connsiteY4296" fmla="*/ 87791 h 977923"/>
                    <a:gd name="connsiteX4297" fmla="*/ 904009 w 1209257"/>
                    <a:gd name="connsiteY4297" fmla="*/ 65565 h 977923"/>
                    <a:gd name="connsiteX4298" fmla="*/ 910317 w 1209257"/>
                    <a:gd name="connsiteY4298" fmla="*/ 72789 h 977923"/>
                    <a:gd name="connsiteX4299" fmla="*/ 904009 w 1209257"/>
                    <a:gd name="connsiteY4299" fmla="*/ 80012 h 977923"/>
                    <a:gd name="connsiteX4300" fmla="*/ 897701 w 1209257"/>
                    <a:gd name="connsiteY4300" fmla="*/ 72789 h 977923"/>
                    <a:gd name="connsiteX4301" fmla="*/ 904009 w 1209257"/>
                    <a:gd name="connsiteY4301" fmla="*/ 65565 h 977923"/>
                    <a:gd name="connsiteX4302" fmla="*/ 731748 w 1209257"/>
                    <a:gd name="connsiteY4302" fmla="*/ 65565 h 977923"/>
                    <a:gd name="connsiteX4303" fmla="*/ 738056 w 1209257"/>
                    <a:gd name="connsiteY4303" fmla="*/ 72789 h 977923"/>
                    <a:gd name="connsiteX4304" fmla="*/ 731748 w 1209257"/>
                    <a:gd name="connsiteY4304" fmla="*/ 80012 h 977923"/>
                    <a:gd name="connsiteX4305" fmla="*/ 725925 w 1209257"/>
                    <a:gd name="connsiteY4305" fmla="*/ 72789 h 977923"/>
                    <a:gd name="connsiteX4306" fmla="*/ 731748 w 1209257"/>
                    <a:gd name="connsiteY4306" fmla="*/ 65565 h 977923"/>
                    <a:gd name="connsiteX4307" fmla="*/ 712823 w 1209257"/>
                    <a:gd name="connsiteY4307" fmla="*/ 65565 h 977923"/>
                    <a:gd name="connsiteX4308" fmla="*/ 719131 w 1209257"/>
                    <a:gd name="connsiteY4308" fmla="*/ 72789 h 977923"/>
                    <a:gd name="connsiteX4309" fmla="*/ 712823 w 1209257"/>
                    <a:gd name="connsiteY4309" fmla="*/ 80012 h 977923"/>
                    <a:gd name="connsiteX4310" fmla="*/ 706515 w 1209257"/>
                    <a:gd name="connsiteY4310" fmla="*/ 72789 h 977923"/>
                    <a:gd name="connsiteX4311" fmla="*/ 712823 w 1209257"/>
                    <a:gd name="connsiteY4311" fmla="*/ 65565 h 977923"/>
                    <a:gd name="connsiteX4312" fmla="*/ 693413 w 1209257"/>
                    <a:gd name="connsiteY4312" fmla="*/ 65565 h 977923"/>
                    <a:gd name="connsiteX4313" fmla="*/ 699722 w 1209257"/>
                    <a:gd name="connsiteY4313" fmla="*/ 72789 h 977923"/>
                    <a:gd name="connsiteX4314" fmla="*/ 693413 w 1209257"/>
                    <a:gd name="connsiteY4314" fmla="*/ 80012 h 977923"/>
                    <a:gd name="connsiteX4315" fmla="*/ 687591 w 1209257"/>
                    <a:gd name="connsiteY4315" fmla="*/ 72789 h 977923"/>
                    <a:gd name="connsiteX4316" fmla="*/ 693413 w 1209257"/>
                    <a:gd name="connsiteY4316" fmla="*/ 65565 h 977923"/>
                    <a:gd name="connsiteX4317" fmla="*/ 674489 w 1209257"/>
                    <a:gd name="connsiteY4317" fmla="*/ 65565 h 977923"/>
                    <a:gd name="connsiteX4318" fmla="*/ 680797 w 1209257"/>
                    <a:gd name="connsiteY4318" fmla="*/ 72789 h 977923"/>
                    <a:gd name="connsiteX4319" fmla="*/ 674489 w 1209257"/>
                    <a:gd name="connsiteY4319" fmla="*/ 80012 h 977923"/>
                    <a:gd name="connsiteX4320" fmla="*/ 668181 w 1209257"/>
                    <a:gd name="connsiteY4320" fmla="*/ 72789 h 977923"/>
                    <a:gd name="connsiteX4321" fmla="*/ 674489 w 1209257"/>
                    <a:gd name="connsiteY4321" fmla="*/ 65565 h 977923"/>
                    <a:gd name="connsiteX4322" fmla="*/ 655564 w 1209257"/>
                    <a:gd name="connsiteY4322" fmla="*/ 65565 h 977923"/>
                    <a:gd name="connsiteX4323" fmla="*/ 661387 w 1209257"/>
                    <a:gd name="connsiteY4323" fmla="*/ 72789 h 977923"/>
                    <a:gd name="connsiteX4324" fmla="*/ 655564 w 1209257"/>
                    <a:gd name="connsiteY4324" fmla="*/ 80012 h 977923"/>
                    <a:gd name="connsiteX4325" fmla="*/ 649256 w 1209257"/>
                    <a:gd name="connsiteY4325" fmla="*/ 72789 h 977923"/>
                    <a:gd name="connsiteX4326" fmla="*/ 655564 w 1209257"/>
                    <a:gd name="connsiteY4326" fmla="*/ 65565 h 977923"/>
                    <a:gd name="connsiteX4327" fmla="*/ 636155 w 1209257"/>
                    <a:gd name="connsiteY4327" fmla="*/ 65565 h 977923"/>
                    <a:gd name="connsiteX4328" fmla="*/ 642463 w 1209257"/>
                    <a:gd name="connsiteY4328" fmla="*/ 72789 h 977923"/>
                    <a:gd name="connsiteX4329" fmla="*/ 636155 w 1209257"/>
                    <a:gd name="connsiteY4329" fmla="*/ 80012 h 977923"/>
                    <a:gd name="connsiteX4330" fmla="*/ 629847 w 1209257"/>
                    <a:gd name="connsiteY4330" fmla="*/ 72789 h 977923"/>
                    <a:gd name="connsiteX4331" fmla="*/ 636155 w 1209257"/>
                    <a:gd name="connsiteY4331" fmla="*/ 65565 h 977923"/>
                    <a:gd name="connsiteX4332" fmla="*/ 617230 w 1209257"/>
                    <a:gd name="connsiteY4332" fmla="*/ 65565 h 977923"/>
                    <a:gd name="connsiteX4333" fmla="*/ 623538 w 1209257"/>
                    <a:gd name="connsiteY4333" fmla="*/ 72789 h 977923"/>
                    <a:gd name="connsiteX4334" fmla="*/ 617230 w 1209257"/>
                    <a:gd name="connsiteY4334" fmla="*/ 80012 h 977923"/>
                    <a:gd name="connsiteX4335" fmla="*/ 610922 w 1209257"/>
                    <a:gd name="connsiteY4335" fmla="*/ 72789 h 977923"/>
                    <a:gd name="connsiteX4336" fmla="*/ 617230 w 1209257"/>
                    <a:gd name="connsiteY4336" fmla="*/ 65565 h 977923"/>
                    <a:gd name="connsiteX4337" fmla="*/ 597820 w 1209257"/>
                    <a:gd name="connsiteY4337" fmla="*/ 65565 h 977923"/>
                    <a:gd name="connsiteX4338" fmla="*/ 604129 w 1209257"/>
                    <a:gd name="connsiteY4338" fmla="*/ 72789 h 977923"/>
                    <a:gd name="connsiteX4339" fmla="*/ 597820 w 1209257"/>
                    <a:gd name="connsiteY4339" fmla="*/ 80012 h 977923"/>
                    <a:gd name="connsiteX4340" fmla="*/ 591998 w 1209257"/>
                    <a:gd name="connsiteY4340" fmla="*/ 72789 h 977923"/>
                    <a:gd name="connsiteX4341" fmla="*/ 597820 w 1209257"/>
                    <a:gd name="connsiteY4341" fmla="*/ 65565 h 977923"/>
                    <a:gd name="connsiteX4342" fmla="*/ 578896 w 1209257"/>
                    <a:gd name="connsiteY4342" fmla="*/ 65565 h 977923"/>
                    <a:gd name="connsiteX4343" fmla="*/ 585204 w 1209257"/>
                    <a:gd name="connsiteY4343" fmla="*/ 72789 h 977923"/>
                    <a:gd name="connsiteX4344" fmla="*/ 578896 w 1209257"/>
                    <a:gd name="connsiteY4344" fmla="*/ 80012 h 977923"/>
                    <a:gd name="connsiteX4345" fmla="*/ 572588 w 1209257"/>
                    <a:gd name="connsiteY4345" fmla="*/ 72789 h 977923"/>
                    <a:gd name="connsiteX4346" fmla="*/ 578896 w 1209257"/>
                    <a:gd name="connsiteY4346" fmla="*/ 65565 h 977923"/>
                    <a:gd name="connsiteX4347" fmla="*/ 559486 w 1209257"/>
                    <a:gd name="connsiteY4347" fmla="*/ 65565 h 977923"/>
                    <a:gd name="connsiteX4348" fmla="*/ 565794 w 1209257"/>
                    <a:gd name="connsiteY4348" fmla="*/ 72789 h 977923"/>
                    <a:gd name="connsiteX4349" fmla="*/ 559486 w 1209257"/>
                    <a:gd name="connsiteY4349" fmla="*/ 80012 h 977923"/>
                    <a:gd name="connsiteX4350" fmla="*/ 553663 w 1209257"/>
                    <a:gd name="connsiteY4350" fmla="*/ 72789 h 977923"/>
                    <a:gd name="connsiteX4351" fmla="*/ 559486 w 1209257"/>
                    <a:gd name="connsiteY4351" fmla="*/ 65565 h 977923"/>
                    <a:gd name="connsiteX4352" fmla="*/ 540562 w 1209257"/>
                    <a:gd name="connsiteY4352" fmla="*/ 65565 h 977923"/>
                    <a:gd name="connsiteX4353" fmla="*/ 546870 w 1209257"/>
                    <a:gd name="connsiteY4353" fmla="*/ 72789 h 977923"/>
                    <a:gd name="connsiteX4354" fmla="*/ 540562 w 1209257"/>
                    <a:gd name="connsiteY4354" fmla="*/ 80012 h 977923"/>
                    <a:gd name="connsiteX4355" fmla="*/ 534254 w 1209257"/>
                    <a:gd name="connsiteY4355" fmla="*/ 72789 h 977923"/>
                    <a:gd name="connsiteX4356" fmla="*/ 540562 w 1209257"/>
                    <a:gd name="connsiteY4356" fmla="*/ 65565 h 977923"/>
                    <a:gd name="connsiteX4357" fmla="*/ 521637 w 1209257"/>
                    <a:gd name="connsiteY4357" fmla="*/ 65565 h 977923"/>
                    <a:gd name="connsiteX4358" fmla="*/ 527460 w 1209257"/>
                    <a:gd name="connsiteY4358" fmla="*/ 72789 h 977923"/>
                    <a:gd name="connsiteX4359" fmla="*/ 521637 w 1209257"/>
                    <a:gd name="connsiteY4359" fmla="*/ 80012 h 977923"/>
                    <a:gd name="connsiteX4360" fmla="*/ 515329 w 1209257"/>
                    <a:gd name="connsiteY4360" fmla="*/ 72789 h 977923"/>
                    <a:gd name="connsiteX4361" fmla="*/ 521637 w 1209257"/>
                    <a:gd name="connsiteY4361" fmla="*/ 65565 h 977923"/>
                    <a:gd name="connsiteX4362" fmla="*/ 502227 w 1209257"/>
                    <a:gd name="connsiteY4362" fmla="*/ 65565 h 977923"/>
                    <a:gd name="connsiteX4363" fmla="*/ 508536 w 1209257"/>
                    <a:gd name="connsiteY4363" fmla="*/ 72789 h 977923"/>
                    <a:gd name="connsiteX4364" fmla="*/ 502227 w 1209257"/>
                    <a:gd name="connsiteY4364" fmla="*/ 80012 h 977923"/>
                    <a:gd name="connsiteX4365" fmla="*/ 495919 w 1209257"/>
                    <a:gd name="connsiteY4365" fmla="*/ 72789 h 977923"/>
                    <a:gd name="connsiteX4366" fmla="*/ 502227 w 1209257"/>
                    <a:gd name="connsiteY4366" fmla="*/ 65565 h 977923"/>
                    <a:gd name="connsiteX4367" fmla="*/ 483303 w 1209257"/>
                    <a:gd name="connsiteY4367" fmla="*/ 65565 h 977923"/>
                    <a:gd name="connsiteX4368" fmla="*/ 489611 w 1209257"/>
                    <a:gd name="connsiteY4368" fmla="*/ 72789 h 977923"/>
                    <a:gd name="connsiteX4369" fmla="*/ 483303 w 1209257"/>
                    <a:gd name="connsiteY4369" fmla="*/ 80012 h 977923"/>
                    <a:gd name="connsiteX4370" fmla="*/ 476995 w 1209257"/>
                    <a:gd name="connsiteY4370" fmla="*/ 72789 h 977923"/>
                    <a:gd name="connsiteX4371" fmla="*/ 483303 w 1209257"/>
                    <a:gd name="connsiteY4371" fmla="*/ 65565 h 977923"/>
                    <a:gd name="connsiteX4372" fmla="*/ 426044 w 1209257"/>
                    <a:gd name="connsiteY4372" fmla="*/ 65565 h 977923"/>
                    <a:gd name="connsiteX4373" fmla="*/ 431867 w 1209257"/>
                    <a:gd name="connsiteY4373" fmla="*/ 72789 h 977923"/>
                    <a:gd name="connsiteX4374" fmla="*/ 426044 w 1209257"/>
                    <a:gd name="connsiteY4374" fmla="*/ 80012 h 977923"/>
                    <a:gd name="connsiteX4375" fmla="*/ 419736 w 1209257"/>
                    <a:gd name="connsiteY4375" fmla="*/ 72789 h 977923"/>
                    <a:gd name="connsiteX4376" fmla="*/ 426044 w 1209257"/>
                    <a:gd name="connsiteY4376" fmla="*/ 65565 h 977923"/>
                    <a:gd name="connsiteX4377" fmla="*/ 406634 w 1209257"/>
                    <a:gd name="connsiteY4377" fmla="*/ 65565 h 977923"/>
                    <a:gd name="connsiteX4378" fmla="*/ 412943 w 1209257"/>
                    <a:gd name="connsiteY4378" fmla="*/ 72789 h 977923"/>
                    <a:gd name="connsiteX4379" fmla="*/ 406634 w 1209257"/>
                    <a:gd name="connsiteY4379" fmla="*/ 80012 h 977923"/>
                    <a:gd name="connsiteX4380" fmla="*/ 400326 w 1209257"/>
                    <a:gd name="connsiteY4380" fmla="*/ 72789 h 977923"/>
                    <a:gd name="connsiteX4381" fmla="*/ 406634 w 1209257"/>
                    <a:gd name="connsiteY4381" fmla="*/ 65565 h 977923"/>
                    <a:gd name="connsiteX4382" fmla="*/ 387710 w 1209257"/>
                    <a:gd name="connsiteY4382" fmla="*/ 65565 h 977923"/>
                    <a:gd name="connsiteX4383" fmla="*/ 393533 w 1209257"/>
                    <a:gd name="connsiteY4383" fmla="*/ 72789 h 977923"/>
                    <a:gd name="connsiteX4384" fmla="*/ 387710 w 1209257"/>
                    <a:gd name="connsiteY4384" fmla="*/ 80012 h 977923"/>
                    <a:gd name="connsiteX4385" fmla="*/ 381402 w 1209257"/>
                    <a:gd name="connsiteY4385" fmla="*/ 72789 h 977923"/>
                    <a:gd name="connsiteX4386" fmla="*/ 387710 w 1209257"/>
                    <a:gd name="connsiteY4386" fmla="*/ 65565 h 977923"/>
                    <a:gd name="connsiteX4387" fmla="*/ 349376 w 1209257"/>
                    <a:gd name="connsiteY4387" fmla="*/ 65565 h 977923"/>
                    <a:gd name="connsiteX4388" fmla="*/ 355684 w 1209257"/>
                    <a:gd name="connsiteY4388" fmla="*/ 72789 h 977923"/>
                    <a:gd name="connsiteX4389" fmla="*/ 349376 w 1209257"/>
                    <a:gd name="connsiteY4389" fmla="*/ 80012 h 977923"/>
                    <a:gd name="connsiteX4390" fmla="*/ 343068 w 1209257"/>
                    <a:gd name="connsiteY4390" fmla="*/ 72789 h 977923"/>
                    <a:gd name="connsiteX4391" fmla="*/ 349376 w 1209257"/>
                    <a:gd name="connsiteY4391" fmla="*/ 65565 h 977923"/>
                    <a:gd name="connsiteX4392" fmla="*/ 234373 w 1209257"/>
                    <a:gd name="connsiteY4392" fmla="*/ 65565 h 977923"/>
                    <a:gd name="connsiteX4393" fmla="*/ 240681 w 1209257"/>
                    <a:gd name="connsiteY4393" fmla="*/ 72789 h 977923"/>
                    <a:gd name="connsiteX4394" fmla="*/ 234373 w 1209257"/>
                    <a:gd name="connsiteY4394" fmla="*/ 80012 h 977923"/>
                    <a:gd name="connsiteX4395" fmla="*/ 228550 w 1209257"/>
                    <a:gd name="connsiteY4395" fmla="*/ 72789 h 977923"/>
                    <a:gd name="connsiteX4396" fmla="*/ 234373 w 1209257"/>
                    <a:gd name="connsiteY4396" fmla="*/ 65565 h 977923"/>
                    <a:gd name="connsiteX4397" fmla="*/ 311041 w 1209257"/>
                    <a:gd name="connsiteY4397" fmla="*/ 45007 h 977923"/>
                    <a:gd name="connsiteX4398" fmla="*/ 316379 w 1209257"/>
                    <a:gd name="connsiteY4398" fmla="*/ 51119 h 977923"/>
                    <a:gd name="connsiteX4399" fmla="*/ 311041 w 1209257"/>
                    <a:gd name="connsiteY4399" fmla="*/ 56675 h 977923"/>
                    <a:gd name="connsiteX4400" fmla="*/ 305704 w 1209257"/>
                    <a:gd name="connsiteY4400" fmla="*/ 51119 h 977923"/>
                    <a:gd name="connsiteX4401" fmla="*/ 311041 w 1209257"/>
                    <a:gd name="connsiteY4401" fmla="*/ 45007 h 977923"/>
                    <a:gd name="connsiteX4402" fmla="*/ 923419 w 1209257"/>
                    <a:gd name="connsiteY4402" fmla="*/ 43896 h 977923"/>
                    <a:gd name="connsiteX4403" fmla="*/ 929242 w 1209257"/>
                    <a:gd name="connsiteY4403" fmla="*/ 51119 h 977923"/>
                    <a:gd name="connsiteX4404" fmla="*/ 923419 w 1209257"/>
                    <a:gd name="connsiteY4404" fmla="*/ 57786 h 977923"/>
                    <a:gd name="connsiteX4405" fmla="*/ 917111 w 1209257"/>
                    <a:gd name="connsiteY4405" fmla="*/ 51119 h 977923"/>
                    <a:gd name="connsiteX4406" fmla="*/ 923419 w 1209257"/>
                    <a:gd name="connsiteY4406" fmla="*/ 43896 h 977923"/>
                    <a:gd name="connsiteX4407" fmla="*/ 904009 w 1209257"/>
                    <a:gd name="connsiteY4407" fmla="*/ 43896 h 977923"/>
                    <a:gd name="connsiteX4408" fmla="*/ 910317 w 1209257"/>
                    <a:gd name="connsiteY4408" fmla="*/ 51119 h 977923"/>
                    <a:gd name="connsiteX4409" fmla="*/ 904009 w 1209257"/>
                    <a:gd name="connsiteY4409" fmla="*/ 57786 h 977923"/>
                    <a:gd name="connsiteX4410" fmla="*/ 897701 w 1209257"/>
                    <a:gd name="connsiteY4410" fmla="*/ 51119 h 977923"/>
                    <a:gd name="connsiteX4411" fmla="*/ 904009 w 1209257"/>
                    <a:gd name="connsiteY4411" fmla="*/ 43896 h 977923"/>
                    <a:gd name="connsiteX4412" fmla="*/ 885085 w 1209257"/>
                    <a:gd name="connsiteY4412" fmla="*/ 43896 h 977923"/>
                    <a:gd name="connsiteX4413" fmla="*/ 890908 w 1209257"/>
                    <a:gd name="connsiteY4413" fmla="*/ 51119 h 977923"/>
                    <a:gd name="connsiteX4414" fmla="*/ 885085 w 1209257"/>
                    <a:gd name="connsiteY4414" fmla="*/ 57786 h 977923"/>
                    <a:gd name="connsiteX4415" fmla="*/ 878777 w 1209257"/>
                    <a:gd name="connsiteY4415" fmla="*/ 51119 h 977923"/>
                    <a:gd name="connsiteX4416" fmla="*/ 885085 w 1209257"/>
                    <a:gd name="connsiteY4416" fmla="*/ 43896 h 977923"/>
                    <a:gd name="connsiteX4417" fmla="*/ 712823 w 1209257"/>
                    <a:gd name="connsiteY4417" fmla="*/ 43896 h 977923"/>
                    <a:gd name="connsiteX4418" fmla="*/ 719131 w 1209257"/>
                    <a:gd name="connsiteY4418" fmla="*/ 51119 h 977923"/>
                    <a:gd name="connsiteX4419" fmla="*/ 712823 w 1209257"/>
                    <a:gd name="connsiteY4419" fmla="*/ 57786 h 977923"/>
                    <a:gd name="connsiteX4420" fmla="*/ 706515 w 1209257"/>
                    <a:gd name="connsiteY4420" fmla="*/ 51119 h 977923"/>
                    <a:gd name="connsiteX4421" fmla="*/ 712823 w 1209257"/>
                    <a:gd name="connsiteY4421" fmla="*/ 43896 h 977923"/>
                    <a:gd name="connsiteX4422" fmla="*/ 693413 w 1209257"/>
                    <a:gd name="connsiteY4422" fmla="*/ 43896 h 977923"/>
                    <a:gd name="connsiteX4423" fmla="*/ 699722 w 1209257"/>
                    <a:gd name="connsiteY4423" fmla="*/ 51119 h 977923"/>
                    <a:gd name="connsiteX4424" fmla="*/ 693413 w 1209257"/>
                    <a:gd name="connsiteY4424" fmla="*/ 57786 h 977923"/>
                    <a:gd name="connsiteX4425" fmla="*/ 687591 w 1209257"/>
                    <a:gd name="connsiteY4425" fmla="*/ 51119 h 977923"/>
                    <a:gd name="connsiteX4426" fmla="*/ 693413 w 1209257"/>
                    <a:gd name="connsiteY4426" fmla="*/ 43896 h 977923"/>
                    <a:gd name="connsiteX4427" fmla="*/ 674489 w 1209257"/>
                    <a:gd name="connsiteY4427" fmla="*/ 43896 h 977923"/>
                    <a:gd name="connsiteX4428" fmla="*/ 680797 w 1209257"/>
                    <a:gd name="connsiteY4428" fmla="*/ 51119 h 977923"/>
                    <a:gd name="connsiteX4429" fmla="*/ 674489 w 1209257"/>
                    <a:gd name="connsiteY4429" fmla="*/ 57786 h 977923"/>
                    <a:gd name="connsiteX4430" fmla="*/ 668181 w 1209257"/>
                    <a:gd name="connsiteY4430" fmla="*/ 51119 h 977923"/>
                    <a:gd name="connsiteX4431" fmla="*/ 674489 w 1209257"/>
                    <a:gd name="connsiteY4431" fmla="*/ 43896 h 977923"/>
                    <a:gd name="connsiteX4432" fmla="*/ 655564 w 1209257"/>
                    <a:gd name="connsiteY4432" fmla="*/ 43896 h 977923"/>
                    <a:gd name="connsiteX4433" fmla="*/ 661387 w 1209257"/>
                    <a:gd name="connsiteY4433" fmla="*/ 51119 h 977923"/>
                    <a:gd name="connsiteX4434" fmla="*/ 655564 w 1209257"/>
                    <a:gd name="connsiteY4434" fmla="*/ 57786 h 977923"/>
                    <a:gd name="connsiteX4435" fmla="*/ 649256 w 1209257"/>
                    <a:gd name="connsiteY4435" fmla="*/ 51119 h 977923"/>
                    <a:gd name="connsiteX4436" fmla="*/ 655564 w 1209257"/>
                    <a:gd name="connsiteY4436" fmla="*/ 43896 h 977923"/>
                    <a:gd name="connsiteX4437" fmla="*/ 636155 w 1209257"/>
                    <a:gd name="connsiteY4437" fmla="*/ 43896 h 977923"/>
                    <a:gd name="connsiteX4438" fmla="*/ 642463 w 1209257"/>
                    <a:gd name="connsiteY4438" fmla="*/ 51119 h 977923"/>
                    <a:gd name="connsiteX4439" fmla="*/ 636155 w 1209257"/>
                    <a:gd name="connsiteY4439" fmla="*/ 57786 h 977923"/>
                    <a:gd name="connsiteX4440" fmla="*/ 629847 w 1209257"/>
                    <a:gd name="connsiteY4440" fmla="*/ 51119 h 977923"/>
                    <a:gd name="connsiteX4441" fmla="*/ 636155 w 1209257"/>
                    <a:gd name="connsiteY4441" fmla="*/ 43896 h 977923"/>
                    <a:gd name="connsiteX4442" fmla="*/ 617230 w 1209257"/>
                    <a:gd name="connsiteY4442" fmla="*/ 43896 h 977923"/>
                    <a:gd name="connsiteX4443" fmla="*/ 623538 w 1209257"/>
                    <a:gd name="connsiteY4443" fmla="*/ 51119 h 977923"/>
                    <a:gd name="connsiteX4444" fmla="*/ 617230 w 1209257"/>
                    <a:gd name="connsiteY4444" fmla="*/ 57786 h 977923"/>
                    <a:gd name="connsiteX4445" fmla="*/ 610922 w 1209257"/>
                    <a:gd name="connsiteY4445" fmla="*/ 51119 h 977923"/>
                    <a:gd name="connsiteX4446" fmla="*/ 617230 w 1209257"/>
                    <a:gd name="connsiteY4446" fmla="*/ 43896 h 977923"/>
                    <a:gd name="connsiteX4447" fmla="*/ 597820 w 1209257"/>
                    <a:gd name="connsiteY4447" fmla="*/ 43896 h 977923"/>
                    <a:gd name="connsiteX4448" fmla="*/ 604129 w 1209257"/>
                    <a:gd name="connsiteY4448" fmla="*/ 51119 h 977923"/>
                    <a:gd name="connsiteX4449" fmla="*/ 597820 w 1209257"/>
                    <a:gd name="connsiteY4449" fmla="*/ 57786 h 977923"/>
                    <a:gd name="connsiteX4450" fmla="*/ 591998 w 1209257"/>
                    <a:gd name="connsiteY4450" fmla="*/ 51119 h 977923"/>
                    <a:gd name="connsiteX4451" fmla="*/ 597820 w 1209257"/>
                    <a:gd name="connsiteY4451" fmla="*/ 43896 h 977923"/>
                    <a:gd name="connsiteX4452" fmla="*/ 578896 w 1209257"/>
                    <a:gd name="connsiteY4452" fmla="*/ 43896 h 977923"/>
                    <a:gd name="connsiteX4453" fmla="*/ 585204 w 1209257"/>
                    <a:gd name="connsiteY4453" fmla="*/ 51119 h 977923"/>
                    <a:gd name="connsiteX4454" fmla="*/ 578896 w 1209257"/>
                    <a:gd name="connsiteY4454" fmla="*/ 57786 h 977923"/>
                    <a:gd name="connsiteX4455" fmla="*/ 572588 w 1209257"/>
                    <a:gd name="connsiteY4455" fmla="*/ 51119 h 977923"/>
                    <a:gd name="connsiteX4456" fmla="*/ 578896 w 1209257"/>
                    <a:gd name="connsiteY4456" fmla="*/ 43896 h 977923"/>
                    <a:gd name="connsiteX4457" fmla="*/ 559486 w 1209257"/>
                    <a:gd name="connsiteY4457" fmla="*/ 43896 h 977923"/>
                    <a:gd name="connsiteX4458" fmla="*/ 565794 w 1209257"/>
                    <a:gd name="connsiteY4458" fmla="*/ 51119 h 977923"/>
                    <a:gd name="connsiteX4459" fmla="*/ 559486 w 1209257"/>
                    <a:gd name="connsiteY4459" fmla="*/ 57786 h 977923"/>
                    <a:gd name="connsiteX4460" fmla="*/ 553663 w 1209257"/>
                    <a:gd name="connsiteY4460" fmla="*/ 51119 h 977923"/>
                    <a:gd name="connsiteX4461" fmla="*/ 559486 w 1209257"/>
                    <a:gd name="connsiteY4461" fmla="*/ 43896 h 977923"/>
                    <a:gd name="connsiteX4462" fmla="*/ 540562 w 1209257"/>
                    <a:gd name="connsiteY4462" fmla="*/ 43896 h 977923"/>
                    <a:gd name="connsiteX4463" fmla="*/ 546870 w 1209257"/>
                    <a:gd name="connsiteY4463" fmla="*/ 51119 h 977923"/>
                    <a:gd name="connsiteX4464" fmla="*/ 540562 w 1209257"/>
                    <a:gd name="connsiteY4464" fmla="*/ 57786 h 977923"/>
                    <a:gd name="connsiteX4465" fmla="*/ 534254 w 1209257"/>
                    <a:gd name="connsiteY4465" fmla="*/ 51119 h 977923"/>
                    <a:gd name="connsiteX4466" fmla="*/ 540562 w 1209257"/>
                    <a:gd name="connsiteY4466" fmla="*/ 43896 h 977923"/>
                    <a:gd name="connsiteX4467" fmla="*/ 521637 w 1209257"/>
                    <a:gd name="connsiteY4467" fmla="*/ 43896 h 977923"/>
                    <a:gd name="connsiteX4468" fmla="*/ 527460 w 1209257"/>
                    <a:gd name="connsiteY4468" fmla="*/ 51119 h 977923"/>
                    <a:gd name="connsiteX4469" fmla="*/ 521637 w 1209257"/>
                    <a:gd name="connsiteY4469" fmla="*/ 57786 h 977923"/>
                    <a:gd name="connsiteX4470" fmla="*/ 515329 w 1209257"/>
                    <a:gd name="connsiteY4470" fmla="*/ 51119 h 977923"/>
                    <a:gd name="connsiteX4471" fmla="*/ 521637 w 1209257"/>
                    <a:gd name="connsiteY4471" fmla="*/ 43896 h 977923"/>
                    <a:gd name="connsiteX4472" fmla="*/ 502227 w 1209257"/>
                    <a:gd name="connsiteY4472" fmla="*/ 43896 h 977923"/>
                    <a:gd name="connsiteX4473" fmla="*/ 508536 w 1209257"/>
                    <a:gd name="connsiteY4473" fmla="*/ 51119 h 977923"/>
                    <a:gd name="connsiteX4474" fmla="*/ 502227 w 1209257"/>
                    <a:gd name="connsiteY4474" fmla="*/ 57786 h 977923"/>
                    <a:gd name="connsiteX4475" fmla="*/ 495919 w 1209257"/>
                    <a:gd name="connsiteY4475" fmla="*/ 51119 h 977923"/>
                    <a:gd name="connsiteX4476" fmla="*/ 502227 w 1209257"/>
                    <a:gd name="connsiteY4476" fmla="*/ 43896 h 977923"/>
                    <a:gd name="connsiteX4477" fmla="*/ 483303 w 1209257"/>
                    <a:gd name="connsiteY4477" fmla="*/ 43896 h 977923"/>
                    <a:gd name="connsiteX4478" fmla="*/ 489611 w 1209257"/>
                    <a:gd name="connsiteY4478" fmla="*/ 51119 h 977923"/>
                    <a:gd name="connsiteX4479" fmla="*/ 483303 w 1209257"/>
                    <a:gd name="connsiteY4479" fmla="*/ 57786 h 977923"/>
                    <a:gd name="connsiteX4480" fmla="*/ 476995 w 1209257"/>
                    <a:gd name="connsiteY4480" fmla="*/ 51119 h 977923"/>
                    <a:gd name="connsiteX4481" fmla="*/ 483303 w 1209257"/>
                    <a:gd name="connsiteY4481" fmla="*/ 43896 h 977923"/>
                    <a:gd name="connsiteX4482" fmla="*/ 444969 w 1209257"/>
                    <a:gd name="connsiteY4482" fmla="*/ 43896 h 977923"/>
                    <a:gd name="connsiteX4483" fmla="*/ 451277 w 1209257"/>
                    <a:gd name="connsiteY4483" fmla="*/ 51119 h 977923"/>
                    <a:gd name="connsiteX4484" fmla="*/ 444969 w 1209257"/>
                    <a:gd name="connsiteY4484" fmla="*/ 57786 h 977923"/>
                    <a:gd name="connsiteX4485" fmla="*/ 438661 w 1209257"/>
                    <a:gd name="connsiteY4485" fmla="*/ 51119 h 977923"/>
                    <a:gd name="connsiteX4486" fmla="*/ 444969 w 1209257"/>
                    <a:gd name="connsiteY4486" fmla="*/ 43896 h 977923"/>
                    <a:gd name="connsiteX4487" fmla="*/ 426044 w 1209257"/>
                    <a:gd name="connsiteY4487" fmla="*/ 43896 h 977923"/>
                    <a:gd name="connsiteX4488" fmla="*/ 431867 w 1209257"/>
                    <a:gd name="connsiteY4488" fmla="*/ 51119 h 977923"/>
                    <a:gd name="connsiteX4489" fmla="*/ 426044 w 1209257"/>
                    <a:gd name="connsiteY4489" fmla="*/ 57786 h 977923"/>
                    <a:gd name="connsiteX4490" fmla="*/ 419736 w 1209257"/>
                    <a:gd name="connsiteY4490" fmla="*/ 51119 h 977923"/>
                    <a:gd name="connsiteX4491" fmla="*/ 426044 w 1209257"/>
                    <a:gd name="connsiteY4491" fmla="*/ 43896 h 977923"/>
                    <a:gd name="connsiteX4492" fmla="*/ 406634 w 1209257"/>
                    <a:gd name="connsiteY4492" fmla="*/ 43896 h 977923"/>
                    <a:gd name="connsiteX4493" fmla="*/ 412943 w 1209257"/>
                    <a:gd name="connsiteY4493" fmla="*/ 51119 h 977923"/>
                    <a:gd name="connsiteX4494" fmla="*/ 406634 w 1209257"/>
                    <a:gd name="connsiteY4494" fmla="*/ 57786 h 977923"/>
                    <a:gd name="connsiteX4495" fmla="*/ 400326 w 1209257"/>
                    <a:gd name="connsiteY4495" fmla="*/ 51119 h 977923"/>
                    <a:gd name="connsiteX4496" fmla="*/ 406634 w 1209257"/>
                    <a:gd name="connsiteY4496" fmla="*/ 43896 h 977923"/>
                    <a:gd name="connsiteX4497" fmla="*/ 387710 w 1209257"/>
                    <a:gd name="connsiteY4497" fmla="*/ 43896 h 977923"/>
                    <a:gd name="connsiteX4498" fmla="*/ 393533 w 1209257"/>
                    <a:gd name="connsiteY4498" fmla="*/ 51119 h 977923"/>
                    <a:gd name="connsiteX4499" fmla="*/ 387710 w 1209257"/>
                    <a:gd name="connsiteY4499" fmla="*/ 57786 h 977923"/>
                    <a:gd name="connsiteX4500" fmla="*/ 381402 w 1209257"/>
                    <a:gd name="connsiteY4500" fmla="*/ 51119 h 977923"/>
                    <a:gd name="connsiteX4501" fmla="*/ 387710 w 1209257"/>
                    <a:gd name="connsiteY4501" fmla="*/ 43896 h 977923"/>
                    <a:gd name="connsiteX4502" fmla="*/ 368300 w 1209257"/>
                    <a:gd name="connsiteY4502" fmla="*/ 43896 h 977923"/>
                    <a:gd name="connsiteX4503" fmla="*/ 374608 w 1209257"/>
                    <a:gd name="connsiteY4503" fmla="*/ 51119 h 977923"/>
                    <a:gd name="connsiteX4504" fmla="*/ 368300 w 1209257"/>
                    <a:gd name="connsiteY4504" fmla="*/ 57786 h 977923"/>
                    <a:gd name="connsiteX4505" fmla="*/ 361992 w 1209257"/>
                    <a:gd name="connsiteY4505" fmla="*/ 51119 h 977923"/>
                    <a:gd name="connsiteX4506" fmla="*/ 368300 w 1209257"/>
                    <a:gd name="connsiteY4506" fmla="*/ 43896 h 977923"/>
                    <a:gd name="connsiteX4507" fmla="*/ 406634 w 1209257"/>
                    <a:gd name="connsiteY4507" fmla="*/ 23893 h 977923"/>
                    <a:gd name="connsiteX4508" fmla="*/ 411002 w 1209257"/>
                    <a:gd name="connsiteY4508" fmla="*/ 28893 h 977923"/>
                    <a:gd name="connsiteX4509" fmla="*/ 406634 w 1209257"/>
                    <a:gd name="connsiteY4509" fmla="*/ 33894 h 977923"/>
                    <a:gd name="connsiteX4510" fmla="*/ 402267 w 1209257"/>
                    <a:gd name="connsiteY4510" fmla="*/ 28893 h 977923"/>
                    <a:gd name="connsiteX4511" fmla="*/ 406634 w 1209257"/>
                    <a:gd name="connsiteY4511" fmla="*/ 23893 h 977923"/>
                    <a:gd name="connsiteX4512" fmla="*/ 731748 w 1209257"/>
                    <a:gd name="connsiteY4512" fmla="*/ 21670 h 977923"/>
                    <a:gd name="connsiteX4513" fmla="*/ 738056 w 1209257"/>
                    <a:gd name="connsiteY4513" fmla="*/ 28893 h 977923"/>
                    <a:gd name="connsiteX4514" fmla="*/ 731748 w 1209257"/>
                    <a:gd name="connsiteY4514" fmla="*/ 36117 h 977923"/>
                    <a:gd name="connsiteX4515" fmla="*/ 725925 w 1209257"/>
                    <a:gd name="connsiteY4515" fmla="*/ 28893 h 977923"/>
                    <a:gd name="connsiteX4516" fmla="*/ 731748 w 1209257"/>
                    <a:gd name="connsiteY4516" fmla="*/ 21670 h 977923"/>
                    <a:gd name="connsiteX4517" fmla="*/ 712823 w 1209257"/>
                    <a:gd name="connsiteY4517" fmla="*/ 21670 h 977923"/>
                    <a:gd name="connsiteX4518" fmla="*/ 719131 w 1209257"/>
                    <a:gd name="connsiteY4518" fmla="*/ 28893 h 977923"/>
                    <a:gd name="connsiteX4519" fmla="*/ 712823 w 1209257"/>
                    <a:gd name="connsiteY4519" fmla="*/ 36117 h 977923"/>
                    <a:gd name="connsiteX4520" fmla="*/ 706515 w 1209257"/>
                    <a:gd name="connsiteY4520" fmla="*/ 28893 h 977923"/>
                    <a:gd name="connsiteX4521" fmla="*/ 712823 w 1209257"/>
                    <a:gd name="connsiteY4521" fmla="*/ 21670 h 977923"/>
                    <a:gd name="connsiteX4522" fmla="*/ 693413 w 1209257"/>
                    <a:gd name="connsiteY4522" fmla="*/ 21670 h 977923"/>
                    <a:gd name="connsiteX4523" fmla="*/ 699722 w 1209257"/>
                    <a:gd name="connsiteY4523" fmla="*/ 28893 h 977923"/>
                    <a:gd name="connsiteX4524" fmla="*/ 693413 w 1209257"/>
                    <a:gd name="connsiteY4524" fmla="*/ 36117 h 977923"/>
                    <a:gd name="connsiteX4525" fmla="*/ 687591 w 1209257"/>
                    <a:gd name="connsiteY4525" fmla="*/ 28893 h 977923"/>
                    <a:gd name="connsiteX4526" fmla="*/ 693413 w 1209257"/>
                    <a:gd name="connsiteY4526" fmla="*/ 21670 h 977923"/>
                    <a:gd name="connsiteX4527" fmla="*/ 674489 w 1209257"/>
                    <a:gd name="connsiteY4527" fmla="*/ 21670 h 977923"/>
                    <a:gd name="connsiteX4528" fmla="*/ 680797 w 1209257"/>
                    <a:gd name="connsiteY4528" fmla="*/ 28893 h 977923"/>
                    <a:gd name="connsiteX4529" fmla="*/ 674489 w 1209257"/>
                    <a:gd name="connsiteY4529" fmla="*/ 36117 h 977923"/>
                    <a:gd name="connsiteX4530" fmla="*/ 668181 w 1209257"/>
                    <a:gd name="connsiteY4530" fmla="*/ 28893 h 977923"/>
                    <a:gd name="connsiteX4531" fmla="*/ 674489 w 1209257"/>
                    <a:gd name="connsiteY4531" fmla="*/ 21670 h 977923"/>
                    <a:gd name="connsiteX4532" fmla="*/ 655564 w 1209257"/>
                    <a:gd name="connsiteY4532" fmla="*/ 21670 h 977923"/>
                    <a:gd name="connsiteX4533" fmla="*/ 661387 w 1209257"/>
                    <a:gd name="connsiteY4533" fmla="*/ 28893 h 977923"/>
                    <a:gd name="connsiteX4534" fmla="*/ 655564 w 1209257"/>
                    <a:gd name="connsiteY4534" fmla="*/ 36117 h 977923"/>
                    <a:gd name="connsiteX4535" fmla="*/ 649256 w 1209257"/>
                    <a:gd name="connsiteY4535" fmla="*/ 28893 h 977923"/>
                    <a:gd name="connsiteX4536" fmla="*/ 655564 w 1209257"/>
                    <a:gd name="connsiteY4536" fmla="*/ 21670 h 977923"/>
                    <a:gd name="connsiteX4537" fmla="*/ 636155 w 1209257"/>
                    <a:gd name="connsiteY4537" fmla="*/ 21670 h 977923"/>
                    <a:gd name="connsiteX4538" fmla="*/ 642463 w 1209257"/>
                    <a:gd name="connsiteY4538" fmla="*/ 28893 h 977923"/>
                    <a:gd name="connsiteX4539" fmla="*/ 636155 w 1209257"/>
                    <a:gd name="connsiteY4539" fmla="*/ 36117 h 977923"/>
                    <a:gd name="connsiteX4540" fmla="*/ 629847 w 1209257"/>
                    <a:gd name="connsiteY4540" fmla="*/ 28893 h 977923"/>
                    <a:gd name="connsiteX4541" fmla="*/ 636155 w 1209257"/>
                    <a:gd name="connsiteY4541" fmla="*/ 21670 h 977923"/>
                    <a:gd name="connsiteX4542" fmla="*/ 617230 w 1209257"/>
                    <a:gd name="connsiteY4542" fmla="*/ 21670 h 977923"/>
                    <a:gd name="connsiteX4543" fmla="*/ 623538 w 1209257"/>
                    <a:gd name="connsiteY4543" fmla="*/ 28893 h 977923"/>
                    <a:gd name="connsiteX4544" fmla="*/ 617230 w 1209257"/>
                    <a:gd name="connsiteY4544" fmla="*/ 36117 h 977923"/>
                    <a:gd name="connsiteX4545" fmla="*/ 610922 w 1209257"/>
                    <a:gd name="connsiteY4545" fmla="*/ 28893 h 977923"/>
                    <a:gd name="connsiteX4546" fmla="*/ 617230 w 1209257"/>
                    <a:gd name="connsiteY4546" fmla="*/ 21670 h 977923"/>
                    <a:gd name="connsiteX4547" fmla="*/ 597820 w 1209257"/>
                    <a:gd name="connsiteY4547" fmla="*/ 21670 h 977923"/>
                    <a:gd name="connsiteX4548" fmla="*/ 604129 w 1209257"/>
                    <a:gd name="connsiteY4548" fmla="*/ 28893 h 977923"/>
                    <a:gd name="connsiteX4549" fmla="*/ 597820 w 1209257"/>
                    <a:gd name="connsiteY4549" fmla="*/ 36117 h 977923"/>
                    <a:gd name="connsiteX4550" fmla="*/ 591998 w 1209257"/>
                    <a:gd name="connsiteY4550" fmla="*/ 28893 h 977923"/>
                    <a:gd name="connsiteX4551" fmla="*/ 597820 w 1209257"/>
                    <a:gd name="connsiteY4551" fmla="*/ 21670 h 977923"/>
                    <a:gd name="connsiteX4552" fmla="*/ 578896 w 1209257"/>
                    <a:gd name="connsiteY4552" fmla="*/ 21670 h 977923"/>
                    <a:gd name="connsiteX4553" fmla="*/ 585204 w 1209257"/>
                    <a:gd name="connsiteY4553" fmla="*/ 28893 h 977923"/>
                    <a:gd name="connsiteX4554" fmla="*/ 578896 w 1209257"/>
                    <a:gd name="connsiteY4554" fmla="*/ 36117 h 977923"/>
                    <a:gd name="connsiteX4555" fmla="*/ 572588 w 1209257"/>
                    <a:gd name="connsiteY4555" fmla="*/ 28893 h 977923"/>
                    <a:gd name="connsiteX4556" fmla="*/ 578896 w 1209257"/>
                    <a:gd name="connsiteY4556" fmla="*/ 21670 h 977923"/>
                    <a:gd name="connsiteX4557" fmla="*/ 559486 w 1209257"/>
                    <a:gd name="connsiteY4557" fmla="*/ 21670 h 977923"/>
                    <a:gd name="connsiteX4558" fmla="*/ 565794 w 1209257"/>
                    <a:gd name="connsiteY4558" fmla="*/ 28893 h 977923"/>
                    <a:gd name="connsiteX4559" fmla="*/ 559486 w 1209257"/>
                    <a:gd name="connsiteY4559" fmla="*/ 36117 h 977923"/>
                    <a:gd name="connsiteX4560" fmla="*/ 553663 w 1209257"/>
                    <a:gd name="connsiteY4560" fmla="*/ 28893 h 977923"/>
                    <a:gd name="connsiteX4561" fmla="*/ 559486 w 1209257"/>
                    <a:gd name="connsiteY4561" fmla="*/ 21670 h 977923"/>
                    <a:gd name="connsiteX4562" fmla="*/ 540562 w 1209257"/>
                    <a:gd name="connsiteY4562" fmla="*/ 21670 h 977923"/>
                    <a:gd name="connsiteX4563" fmla="*/ 546870 w 1209257"/>
                    <a:gd name="connsiteY4563" fmla="*/ 28893 h 977923"/>
                    <a:gd name="connsiteX4564" fmla="*/ 540562 w 1209257"/>
                    <a:gd name="connsiteY4564" fmla="*/ 36117 h 977923"/>
                    <a:gd name="connsiteX4565" fmla="*/ 534254 w 1209257"/>
                    <a:gd name="connsiteY4565" fmla="*/ 28893 h 977923"/>
                    <a:gd name="connsiteX4566" fmla="*/ 540562 w 1209257"/>
                    <a:gd name="connsiteY4566" fmla="*/ 21670 h 977923"/>
                    <a:gd name="connsiteX4567" fmla="*/ 521637 w 1209257"/>
                    <a:gd name="connsiteY4567" fmla="*/ 21670 h 977923"/>
                    <a:gd name="connsiteX4568" fmla="*/ 527460 w 1209257"/>
                    <a:gd name="connsiteY4568" fmla="*/ 28893 h 977923"/>
                    <a:gd name="connsiteX4569" fmla="*/ 521637 w 1209257"/>
                    <a:gd name="connsiteY4569" fmla="*/ 36117 h 977923"/>
                    <a:gd name="connsiteX4570" fmla="*/ 515329 w 1209257"/>
                    <a:gd name="connsiteY4570" fmla="*/ 28893 h 977923"/>
                    <a:gd name="connsiteX4571" fmla="*/ 521637 w 1209257"/>
                    <a:gd name="connsiteY4571" fmla="*/ 21670 h 977923"/>
                    <a:gd name="connsiteX4572" fmla="*/ 502227 w 1209257"/>
                    <a:gd name="connsiteY4572" fmla="*/ 21670 h 977923"/>
                    <a:gd name="connsiteX4573" fmla="*/ 508536 w 1209257"/>
                    <a:gd name="connsiteY4573" fmla="*/ 28893 h 977923"/>
                    <a:gd name="connsiteX4574" fmla="*/ 502227 w 1209257"/>
                    <a:gd name="connsiteY4574" fmla="*/ 36117 h 977923"/>
                    <a:gd name="connsiteX4575" fmla="*/ 495919 w 1209257"/>
                    <a:gd name="connsiteY4575" fmla="*/ 28893 h 977923"/>
                    <a:gd name="connsiteX4576" fmla="*/ 502227 w 1209257"/>
                    <a:gd name="connsiteY4576" fmla="*/ 21670 h 977923"/>
                    <a:gd name="connsiteX4577" fmla="*/ 463893 w 1209257"/>
                    <a:gd name="connsiteY4577" fmla="*/ 21670 h 977923"/>
                    <a:gd name="connsiteX4578" fmla="*/ 470201 w 1209257"/>
                    <a:gd name="connsiteY4578" fmla="*/ 28893 h 977923"/>
                    <a:gd name="connsiteX4579" fmla="*/ 463893 w 1209257"/>
                    <a:gd name="connsiteY4579" fmla="*/ 36117 h 977923"/>
                    <a:gd name="connsiteX4580" fmla="*/ 458070 w 1209257"/>
                    <a:gd name="connsiteY4580" fmla="*/ 28893 h 977923"/>
                    <a:gd name="connsiteX4581" fmla="*/ 463893 w 1209257"/>
                    <a:gd name="connsiteY4581" fmla="*/ 21670 h 977923"/>
                    <a:gd name="connsiteX4582" fmla="*/ 444969 w 1209257"/>
                    <a:gd name="connsiteY4582" fmla="*/ 21670 h 977923"/>
                    <a:gd name="connsiteX4583" fmla="*/ 451277 w 1209257"/>
                    <a:gd name="connsiteY4583" fmla="*/ 28893 h 977923"/>
                    <a:gd name="connsiteX4584" fmla="*/ 444969 w 1209257"/>
                    <a:gd name="connsiteY4584" fmla="*/ 36117 h 977923"/>
                    <a:gd name="connsiteX4585" fmla="*/ 438661 w 1209257"/>
                    <a:gd name="connsiteY4585" fmla="*/ 28893 h 977923"/>
                    <a:gd name="connsiteX4586" fmla="*/ 444969 w 1209257"/>
                    <a:gd name="connsiteY4586" fmla="*/ 21670 h 977923"/>
                    <a:gd name="connsiteX4587" fmla="*/ 368300 w 1209257"/>
                    <a:gd name="connsiteY4587" fmla="*/ 21670 h 977923"/>
                    <a:gd name="connsiteX4588" fmla="*/ 374608 w 1209257"/>
                    <a:gd name="connsiteY4588" fmla="*/ 28893 h 977923"/>
                    <a:gd name="connsiteX4589" fmla="*/ 368300 w 1209257"/>
                    <a:gd name="connsiteY4589" fmla="*/ 36117 h 977923"/>
                    <a:gd name="connsiteX4590" fmla="*/ 361992 w 1209257"/>
                    <a:gd name="connsiteY4590" fmla="*/ 28893 h 977923"/>
                    <a:gd name="connsiteX4591" fmla="*/ 368300 w 1209257"/>
                    <a:gd name="connsiteY4591" fmla="*/ 21670 h 977923"/>
                    <a:gd name="connsiteX4592" fmla="*/ 693413 w 1209257"/>
                    <a:gd name="connsiteY4592" fmla="*/ 2778 h 977923"/>
                    <a:gd name="connsiteX4593" fmla="*/ 697295 w 1209257"/>
                    <a:gd name="connsiteY4593" fmla="*/ 7223 h 977923"/>
                    <a:gd name="connsiteX4594" fmla="*/ 693413 w 1209257"/>
                    <a:gd name="connsiteY4594" fmla="*/ 11113 h 977923"/>
                    <a:gd name="connsiteX4595" fmla="*/ 690017 w 1209257"/>
                    <a:gd name="connsiteY4595" fmla="*/ 7223 h 977923"/>
                    <a:gd name="connsiteX4596" fmla="*/ 693413 w 1209257"/>
                    <a:gd name="connsiteY4596" fmla="*/ 2778 h 977923"/>
                    <a:gd name="connsiteX4597" fmla="*/ 674489 w 1209257"/>
                    <a:gd name="connsiteY4597" fmla="*/ 0 h 977923"/>
                    <a:gd name="connsiteX4598" fmla="*/ 680797 w 1209257"/>
                    <a:gd name="connsiteY4598" fmla="*/ 7223 h 977923"/>
                    <a:gd name="connsiteX4599" fmla="*/ 674489 w 1209257"/>
                    <a:gd name="connsiteY4599" fmla="*/ 13891 h 977923"/>
                    <a:gd name="connsiteX4600" fmla="*/ 668181 w 1209257"/>
                    <a:gd name="connsiteY4600" fmla="*/ 7223 h 977923"/>
                    <a:gd name="connsiteX4601" fmla="*/ 674489 w 1209257"/>
                    <a:gd name="connsiteY4601" fmla="*/ 0 h 977923"/>
                    <a:gd name="connsiteX4602" fmla="*/ 655564 w 1209257"/>
                    <a:gd name="connsiteY4602" fmla="*/ 0 h 977923"/>
                    <a:gd name="connsiteX4603" fmla="*/ 661387 w 1209257"/>
                    <a:gd name="connsiteY4603" fmla="*/ 7223 h 977923"/>
                    <a:gd name="connsiteX4604" fmla="*/ 655564 w 1209257"/>
                    <a:gd name="connsiteY4604" fmla="*/ 13891 h 977923"/>
                    <a:gd name="connsiteX4605" fmla="*/ 649256 w 1209257"/>
                    <a:gd name="connsiteY4605" fmla="*/ 7223 h 977923"/>
                    <a:gd name="connsiteX4606" fmla="*/ 655564 w 1209257"/>
                    <a:gd name="connsiteY4606" fmla="*/ 0 h 977923"/>
                    <a:gd name="connsiteX4607" fmla="*/ 636155 w 1209257"/>
                    <a:gd name="connsiteY4607" fmla="*/ 0 h 977923"/>
                    <a:gd name="connsiteX4608" fmla="*/ 642463 w 1209257"/>
                    <a:gd name="connsiteY4608" fmla="*/ 7223 h 977923"/>
                    <a:gd name="connsiteX4609" fmla="*/ 636155 w 1209257"/>
                    <a:gd name="connsiteY4609" fmla="*/ 13891 h 977923"/>
                    <a:gd name="connsiteX4610" fmla="*/ 629847 w 1209257"/>
                    <a:gd name="connsiteY4610" fmla="*/ 7223 h 977923"/>
                    <a:gd name="connsiteX4611" fmla="*/ 636155 w 1209257"/>
                    <a:gd name="connsiteY4611" fmla="*/ 0 h 977923"/>
                    <a:gd name="connsiteX4612" fmla="*/ 617230 w 1209257"/>
                    <a:gd name="connsiteY4612" fmla="*/ 0 h 977923"/>
                    <a:gd name="connsiteX4613" fmla="*/ 623538 w 1209257"/>
                    <a:gd name="connsiteY4613" fmla="*/ 7223 h 977923"/>
                    <a:gd name="connsiteX4614" fmla="*/ 617230 w 1209257"/>
                    <a:gd name="connsiteY4614" fmla="*/ 13891 h 977923"/>
                    <a:gd name="connsiteX4615" fmla="*/ 610922 w 1209257"/>
                    <a:gd name="connsiteY4615" fmla="*/ 7223 h 977923"/>
                    <a:gd name="connsiteX4616" fmla="*/ 617230 w 1209257"/>
                    <a:gd name="connsiteY4616" fmla="*/ 0 h 977923"/>
                    <a:gd name="connsiteX4617" fmla="*/ 578896 w 1209257"/>
                    <a:gd name="connsiteY4617" fmla="*/ 0 h 977923"/>
                    <a:gd name="connsiteX4618" fmla="*/ 585204 w 1209257"/>
                    <a:gd name="connsiteY4618" fmla="*/ 7223 h 977923"/>
                    <a:gd name="connsiteX4619" fmla="*/ 578896 w 1209257"/>
                    <a:gd name="connsiteY4619" fmla="*/ 13891 h 977923"/>
                    <a:gd name="connsiteX4620" fmla="*/ 572588 w 1209257"/>
                    <a:gd name="connsiteY4620" fmla="*/ 7223 h 977923"/>
                    <a:gd name="connsiteX4621" fmla="*/ 578896 w 1209257"/>
                    <a:gd name="connsiteY4621" fmla="*/ 0 h 977923"/>
                    <a:gd name="connsiteX4622" fmla="*/ 540562 w 1209257"/>
                    <a:gd name="connsiteY4622" fmla="*/ 0 h 977923"/>
                    <a:gd name="connsiteX4623" fmla="*/ 546870 w 1209257"/>
                    <a:gd name="connsiteY4623" fmla="*/ 7223 h 977923"/>
                    <a:gd name="connsiteX4624" fmla="*/ 540562 w 1209257"/>
                    <a:gd name="connsiteY4624" fmla="*/ 13891 h 977923"/>
                    <a:gd name="connsiteX4625" fmla="*/ 534254 w 1209257"/>
                    <a:gd name="connsiteY4625" fmla="*/ 7223 h 977923"/>
                    <a:gd name="connsiteX4626" fmla="*/ 540562 w 1209257"/>
                    <a:gd name="connsiteY4626" fmla="*/ 0 h 977923"/>
                    <a:gd name="connsiteX4627" fmla="*/ 502227 w 1209257"/>
                    <a:gd name="connsiteY4627" fmla="*/ 0 h 977923"/>
                    <a:gd name="connsiteX4628" fmla="*/ 508536 w 1209257"/>
                    <a:gd name="connsiteY4628" fmla="*/ 7223 h 977923"/>
                    <a:gd name="connsiteX4629" fmla="*/ 502227 w 1209257"/>
                    <a:gd name="connsiteY4629" fmla="*/ 13891 h 977923"/>
                    <a:gd name="connsiteX4630" fmla="*/ 495919 w 1209257"/>
                    <a:gd name="connsiteY4630" fmla="*/ 7223 h 977923"/>
                    <a:gd name="connsiteX4631" fmla="*/ 502227 w 1209257"/>
                    <a:gd name="connsiteY4631" fmla="*/ 0 h 977923"/>
                    <a:gd name="connsiteX4632" fmla="*/ 483303 w 1209257"/>
                    <a:gd name="connsiteY4632" fmla="*/ 0 h 977923"/>
                    <a:gd name="connsiteX4633" fmla="*/ 489611 w 1209257"/>
                    <a:gd name="connsiteY4633" fmla="*/ 7223 h 977923"/>
                    <a:gd name="connsiteX4634" fmla="*/ 483303 w 1209257"/>
                    <a:gd name="connsiteY4634" fmla="*/ 13891 h 977923"/>
                    <a:gd name="connsiteX4635" fmla="*/ 476995 w 1209257"/>
                    <a:gd name="connsiteY4635" fmla="*/ 7223 h 977923"/>
                    <a:gd name="connsiteX4636" fmla="*/ 483303 w 1209257"/>
                    <a:gd name="connsiteY4636" fmla="*/ 0 h 977923"/>
                    <a:gd name="connsiteX4637" fmla="*/ 463893 w 1209257"/>
                    <a:gd name="connsiteY4637" fmla="*/ 0 h 977923"/>
                    <a:gd name="connsiteX4638" fmla="*/ 470201 w 1209257"/>
                    <a:gd name="connsiteY4638" fmla="*/ 7223 h 977923"/>
                    <a:gd name="connsiteX4639" fmla="*/ 463893 w 1209257"/>
                    <a:gd name="connsiteY4639" fmla="*/ 13891 h 977923"/>
                    <a:gd name="connsiteX4640" fmla="*/ 458070 w 1209257"/>
                    <a:gd name="connsiteY4640" fmla="*/ 7223 h 977923"/>
                    <a:gd name="connsiteX4641" fmla="*/ 463893 w 1209257"/>
                    <a:gd name="connsiteY4641" fmla="*/ 0 h 977923"/>
                    <a:gd name="connsiteX4642" fmla="*/ 444969 w 1209257"/>
                    <a:gd name="connsiteY4642" fmla="*/ 0 h 977923"/>
                    <a:gd name="connsiteX4643" fmla="*/ 451277 w 1209257"/>
                    <a:gd name="connsiteY4643" fmla="*/ 7223 h 977923"/>
                    <a:gd name="connsiteX4644" fmla="*/ 444969 w 1209257"/>
                    <a:gd name="connsiteY4644" fmla="*/ 13891 h 977923"/>
                    <a:gd name="connsiteX4645" fmla="*/ 438661 w 1209257"/>
                    <a:gd name="connsiteY4645" fmla="*/ 7223 h 977923"/>
                    <a:gd name="connsiteX4646" fmla="*/ 444969 w 1209257"/>
                    <a:gd name="connsiteY4646" fmla="*/ 0 h 977923"/>
                    <a:gd name="connsiteX4647" fmla="*/ 426044 w 1209257"/>
                    <a:gd name="connsiteY4647" fmla="*/ 0 h 977923"/>
                    <a:gd name="connsiteX4648" fmla="*/ 431867 w 1209257"/>
                    <a:gd name="connsiteY4648" fmla="*/ 7223 h 977923"/>
                    <a:gd name="connsiteX4649" fmla="*/ 426044 w 1209257"/>
                    <a:gd name="connsiteY4649" fmla="*/ 13891 h 977923"/>
                    <a:gd name="connsiteX4650" fmla="*/ 419736 w 1209257"/>
                    <a:gd name="connsiteY4650" fmla="*/ 7223 h 977923"/>
                    <a:gd name="connsiteX4651" fmla="*/ 426044 w 1209257"/>
                    <a:gd name="connsiteY4651" fmla="*/ 0 h 977923"/>
                    <a:gd name="connsiteX4652" fmla="*/ 406634 w 1209257"/>
                    <a:gd name="connsiteY4652" fmla="*/ 0 h 977923"/>
                    <a:gd name="connsiteX4653" fmla="*/ 412943 w 1209257"/>
                    <a:gd name="connsiteY4653" fmla="*/ 7223 h 977923"/>
                    <a:gd name="connsiteX4654" fmla="*/ 406634 w 1209257"/>
                    <a:gd name="connsiteY4654" fmla="*/ 13891 h 977923"/>
                    <a:gd name="connsiteX4655" fmla="*/ 400326 w 1209257"/>
                    <a:gd name="connsiteY4655" fmla="*/ 7223 h 977923"/>
                    <a:gd name="connsiteX4656" fmla="*/ 406634 w 1209257"/>
                    <a:gd name="connsiteY4656" fmla="*/ 0 h 977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  <a:cxn ang="0">
                      <a:pos x="connsiteX468" y="connsiteY468"/>
                    </a:cxn>
                    <a:cxn ang="0">
                      <a:pos x="connsiteX469" y="connsiteY469"/>
                    </a:cxn>
                    <a:cxn ang="0">
                      <a:pos x="connsiteX470" y="connsiteY470"/>
                    </a:cxn>
                    <a:cxn ang="0">
                      <a:pos x="connsiteX471" y="connsiteY471"/>
                    </a:cxn>
                    <a:cxn ang="0">
                      <a:pos x="connsiteX472" y="connsiteY472"/>
                    </a:cxn>
                    <a:cxn ang="0">
                      <a:pos x="connsiteX473" y="connsiteY473"/>
                    </a:cxn>
                    <a:cxn ang="0">
                      <a:pos x="connsiteX474" y="connsiteY474"/>
                    </a:cxn>
                    <a:cxn ang="0">
                      <a:pos x="connsiteX475" y="connsiteY475"/>
                    </a:cxn>
                    <a:cxn ang="0">
                      <a:pos x="connsiteX476" y="connsiteY476"/>
                    </a:cxn>
                    <a:cxn ang="0">
                      <a:pos x="connsiteX477" y="connsiteY477"/>
                    </a:cxn>
                    <a:cxn ang="0">
                      <a:pos x="connsiteX478" y="connsiteY478"/>
                    </a:cxn>
                    <a:cxn ang="0">
                      <a:pos x="connsiteX479" y="connsiteY479"/>
                    </a:cxn>
                    <a:cxn ang="0">
                      <a:pos x="connsiteX480" y="connsiteY480"/>
                    </a:cxn>
                    <a:cxn ang="0">
                      <a:pos x="connsiteX481" y="connsiteY481"/>
                    </a:cxn>
                    <a:cxn ang="0">
                      <a:pos x="connsiteX482" y="connsiteY482"/>
                    </a:cxn>
                    <a:cxn ang="0">
                      <a:pos x="connsiteX483" y="connsiteY483"/>
                    </a:cxn>
                    <a:cxn ang="0">
                      <a:pos x="connsiteX484" y="connsiteY484"/>
                    </a:cxn>
                    <a:cxn ang="0">
                      <a:pos x="connsiteX485" y="connsiteY485"/>
                    </a:cxn>
                    <a:cxn ang="0">
                      <a:pos x="connsiteX486" y="connsiteY486"/>
                    </a:cxn>
                    <a:cxn ang="0">
                      <a:pos x="connsiteX487" y="connsiteY487"/>
                    </a:cxn>
                    <a:cxn ang="0">
                      <a:pos x="connsiteX488" y="connsiteY488"/>
                    </a:cxn>
                    <a:cxn ang="0">
                      <a:pos x="connsiteX489" y="connsiteY489"/>
                    </a:cxn>
                    <a:cxn ang="0">
                      <a:pos x="connsiteX490" y="connsiteY490"/>
                    </a:cxn>
                    <a:cxn ang="0">
                      <a:pos x="connsiteX491" y="connsiteY491"/>
                    </a:cxn>
                    <a:cxn ang="0">
                      <a:pos x="connsiteX492" y="connsiteY492"/>
                    </a:cxn>
                    <a:cxn ang="0">
                      <a:pos x="connsiteX493" y="connsiteY493"/>
                    </a:cxn>
                    <a:cxn ang="0">
                      <a:pos x="connsiteX494" y="connsiteY494"/>
                    </a:cxn>
                    <a:cxn ang="0">
                      <a:pos x="connsiteX495" y="connsiteY495"/>
                    </a:cxn>
                    <a:cxn ang="0">
                      <a:pos x="connsiteX496" y="connsiteY496"/>
                    </a:cxn>
                    <a:cxn ang="0">
                      <a:pos x="connsiteX497" y="connsiteY497"/>
                    </a:cxn>
                    <a:cxn ang="0">
                      <a:pos x="connsiteX498" y="connsiteY498"/>
                    </a:cxn>
                    <a:cxn ang="0">
                      <a:pos x="connsiteX499" y="connsiteY499"/>
                    </a:cxn>
                    <a:cxn ang="0">
                      <a:pos x="connsiteX500" y="connsiteY500"/>
                    </a:cxn>
                    <a:cxn ang="0">
                      <a:pos x="connsiteX501" y="connsiteY501"/>
                    </a:cxn>
                    <a:cxn ang="0">
                      <a:pos x="connsiteX502" y="connsiteY502"/>
                    </a:cxn>
                    <a:cxn ang="0">
                      <a:pos x="connsiteX503" y="connsiteY503"/>
                    </a:cxn>
                    <a:cxn ang="0">
                      <a:pos x="connsiteX504" y="connsiteY504"/>
                    </a:cxn>
                    <a:cxn ang="0">
                      <a:pos x="connsiteX505" y="connsiteY505"/>
                    </a:cxn>
                    <a:cxn ang="0">
                      <a:pos x="connsiteX506" y="connsiteY506"/>
                    </a:cxn>
                    <a:cxn ang="0">
                      <a:pos x="connsiteX507" y="connsiteY507"/>
                    </a:cxn>
                    <a:cxn ang="0">
                      <a:pos x="connsiteX508" y="connsiteY508"/>
                    </a:cxn>
                    <a:cxn ang="0">
                      <a:pos x="connsiteX509" y="connsiteY509"/>
                    </a:cxn>
                    <a:cxn ang="0">
                      <a:pos x="connsiteX510" y="connsiteY510"/>
                    </a:cxn>
                    <a:cxn ang="0">
                      <a:pos x="connsiteX511" y="connsiteY511"/>
                    </a:cxn>
                    <a:cxn ang="0">
                      <a:pos x="connsiteX512" y="connsiteY512"/>
                    </a:cxn>
                    <a:cxn ang="0">
                      <a:pos x="connsiteX513" y="connsiteY513"/>
                    </a:cxn>
                    <a:cxn ang="0">
                      <a:pos x="connsiteX514" y="connsiteY514"/>
                    </a:cxn>
                    <a:cxn ang="0">
                      <a:pos x="connsiteX515" y="connsiteY515"/>
                    </a:cxn>
                    <a:cxn ang="0">
                      <a:pos x="connsiteX516" y="connsiteY516"/>
                    </a:cxn>
                    <a:cxn ang="0">
                      <a:pos x="connsiteX517" y="connsiteY517"/>
                    </a:cxn>
                    <a:cxn ang="0">
                      <a:pos x="connsiteX518" y="connsiteY518"/>
                    </a:cxn>
                    <a:cxn ang="0">
                      <a:pos x="connsiteX519" y="connsiteY519"/>
                    </a:cxn>
                    <a:cxn ang="0">
                      <a:pos x="connsiteX520" y="connsiteY520"/>
                    </a:cxn>
                    <a:cxn ang="0">
                      <a:pos x="connsiteX521" y="connsiteY521"/>
                    </a:cxn>
                    <a:cxn ang="0">
                      <a:pos x="connsiteX522" y="connsiteY522"/>
                    </a:cxn>
                    <a:cxn ang="0">
                      <a:pos x="connsiteX523" y="connsiteY523"/>
                    </a:cxn>
                    <a:cxn ang="0">
                      <a:pos x="connsiteX524" y="connsiteY524"/>
                    </a:cxn>
                    <a:cxn ang="0">
                      <a:pos x="connsiteX525" y="connsiteY525"/>
                    </a:cxn>
                    <a:cxn ang="0">
                      <a:pos x="connsiteX526" y="connsiteY526"/>
                    </a:cxn>
                    <a:cxn ang="0">
                      <a:pos x="connsiteX527" y="connsiteY527"/>
                    </a:cxn>
                    <a:cxn ang="0">
                      <a:pos x="connsiteX528" y="connsiteY528"/>
                    </a:cxn>
                    <a:cxn ang="0">
                      <a:pos x="connsiteX529" y="connsiteY529"/>
                    </a:cxn>
                    <a:cxn ang="0">
                      <a:pos x="connsiteX530" y="connsiteY530"/>
                    </a:cxn>
                    <a:cxn ang="0">
                      <a:pos x="connsiteX531" y="connsiteY531"/>
                    </a:cxn>
                    <a:cxn ang="0">
                      <a:pos x="connsiteX532" y="connsiteY532"/>
                    </a:cxn>
                    <a:cxn ang="0">
                      <a:pos x="connsiteX533" y="connsiteY533"/>
                    </a:cxn>
                    <a:cxn ang="0">
                      <a:pos x="connsiteX534" y="connsiteY534"/>
                    </a:cxn>
                    <a:cxn ang="0">
                      <a:pos x="connsiteX535" y="connsiteY535"/>
                    </a:cxn>
                    <a:cxn ang="0">
                      <a:pos x="connsiteX536" y="connsiteY536"/>
                    </a:cxn>
                    <a:cxn ang="0">
                      <a:pos x="connsiteX537" y="connsiteY537"/>
                    </a:cxn>
                    <a:cxn ang="0">
                      <a:pos x="connsiteX538" y="connsiteY538"/>
                    </a:cxn>
                    <a:cxn ang="0">
                      <a:pos x="connsiteX539" y="connsiteY539"/>
                    </a:cxn>
                    <a:cxn ang="0">
                      <a:pos x="connsiteX540" y="connsiteY540"/>
                    </a:cxn>
                    <a:cxn ang="0">
                      <a:pos x="connsiteX541" y="connsiteY541"/>
                    </a:cxn>
                    <a:cxn ang="0">
                      <a:pos x="connsiteX542" y="connsiteY542"/>
                    </a:cxn>
                    <a:cxn ang="0">
                      <a:pos x="connsiteX543" y="connsiteY543"/>
                    </a:cxn>
                    <a:cxn ang="0">
                      <a:pos x="connsiteX544" y="connsiteY544"/>
                    </a:cxn>
                    <a:cxn ang="0">
                      <a:pos x="connsiteX545" y="connsiteY545"/>
                    </a:cxn>
                    <a:cxn ang="0">
                      <a:pos x="connsiteX546" y="connsiteY546"/>
                    </a:cxn>
                    <a:cxn ang="0">
                      <a:pos x="connsiteX547" y="connsiteY547"/>
                    </a:cxn>
                    <a:cxn ang="0">
                      <a:pos x="connsiteX548" y="connsiteY548"/>
                    </a:cxn>
                    <a:cxn ang="0">
                      <a:pos x="connsiteX549" y="connsiteY549"/>
                    </a:cxn>
                    <a:cxn ang="0">
                      <a:pos x="connsiteX550" y="connsiteY550"/>
                    </a:cxn>
                    <a:cxn ang="0">
                      <a:pos x="connsiteX551" y="connsiteY551"/>
                    </a:cxn>
                    <a:cxn ang="0">
                      <a:pos x="connsiteX552" y="connsiteY552"/>
                    </a:cxn>
                    <a:cxn ang="0">
                      <a:pos x="connsiteX553" y="connsiteY553"/>
                    </a:cxn>
                    <a:cxn ang="0">
                      <a:pos x="connsiteX554" y="connsiteY554"/>
                    </a:cxn>
                    <a:cxn ang="0">
                      <a:pos x="connsiteX555" y="connsiteY555"/>
                    </a:cxn>
                    <a:cxn ang="0">
                      <a:pos x="connsiteX556" y="connsiteY556"/>
                    </a:cxn>
                    <a:cxn ang="0">
                      <a:pos x="connsiteX557" y="connsiteY557"/>
                    </a:cxn>
                    <a:cxn ang="0">
                      <a:pos x="connsiteX558" y="connsiteY558"/>
                    </a:cxn>
                    <a:cxn ang="0">
                      <a:pos x="connsiteX559" y="connsiteY559"/>
                    </a:cxn>
                    <a:cxn ang="0">
                      <a:pos x="connsiteX560" y="connsiteY560"/>
                    </a:cxn>
                    <a:cxn ang="0">
                      <a:pos x="connsiteX561" y="connsiteY561"/>
                    </a:cxn>
                    <a:cxn ang="0">
                      <a:pos x="connsiteX562" y="connsiteY562"/>
                    </a:cxn>
                    <a:cxn ang="0">
                      <a:pos x="connsiteX563" y="connsiteY563"/>
                    </a:cxn>
                    <a:cxn ang="0">
                      <a:pos x="connsiteX564" y="connsiteY564"/>
                    </a:cxn>
                    <a:cxn ang="0">
                      <a:pos x="connsiteX565" y="connsiteY565"/>
                    </a:cxn>
                    <a:cxn ang="0">
                      <a:pos x="connsiteX566" y="connsiteY566"/>
                    </a:cxn>
                    <a:cxn ang="0">
                      <a:pos x="connsiteX567" y="connsiteY567"/>
                    </a:cxn>
                    <a:cxn ang="0">
                      <a:pos x="connsiteX568" y="connsiteY568"/>
                    </a:cxn>
                    <a:cxn ang="0">
                      <a:pos x="connsiteX569" y="connsiteY569"/>
                    </a:cxn>
                    <a:cxn ang="0">
                      <a:pos x="connsiteX570" y="connsiteY570"/>
                    </a:cxn>
                    <a:cxn ang="0">
                      <a:pos x="connsiteX571" y="connsiteY571"/>
                    </a:cxn>
                    <a:cxn ang="0">
                      <a:pos x="connsiteX572" y="connsiteY572"/>
                    </a:cxn>
                    <a:cxn ang="0">
                      <a:pos x="connsiteX573" y="connsiteY573"/>
                    </a:cxn>
                    <a:cxn ang="0">
                      <a:pos x="connsiteX574" y="connsiteY574"/>
                    </a:cxn>
                    <a:cxn ang="0">
                      <a:pos x="connsiteX575" y="connsiteY575"/>
                    </a:cxn>
                    <a:cxn ang="0">
                      <a:pos x="connsiteX576" y="connsiteY576"/>
                    </a:cxn>
                    <a:cxn ang="0">
                      <a:pos x="connsiteX577" y="connsiteY577"/>
                    </a:cxn>
                    <a:cxn ang="0">
                      <a:pos x="connsiteX578" y="connsiteY578"/>
                    </a:cxn>
                    <a:cxn ang="0">
                      <a:pos x="connsiteX579" y="connsiteY579"/>
                    </a:cxn>
                    <a:cxn ang="0">
                      <a:pos x="connsiteX580" y="connsiteY580"/>
                    </a:cxn>
                    <a:cxn ang="0">
                      <a:pos x="connsiteX581" y="connsiteY581"/>
                    </a:cxn>
                    <a:cxn ang="0">
                      <a:pos x="connsiteX582" y="connsiteY582"/>
                    </a:cxn>
                    <a:cxn ang="0">
                      <a:pos x="connsiteX583" y="connsiteY583"/>
                    </a:cxn>
                    <a:cxn ang="0">
                      <a:pos x="connsiteX584" y="connsiteY584"/>
                    </a:cxn>
                    <a:cxn ang="0">
                      <a:pos x="connsiteX585" y="connsiteY585"/>
                    </a:cxn>
                    <a:cxn ang="0">
                      <a:pos x="connsiteX586" y="connsiteY586"/>
                    </a:cxn>
                    <a:cxn ang="0">
                      <a:pos x="connsiteX587" y="connsiteY587"/>
                    </a:cxn>
                    <a:cxn ang="0">
                      <a:pos x="connsiteX588" y="connsiteY588"/>
                    </a:cxn>
                    <a:cxn ang="0">
                      <a:pos x="connsiteX589" y="connsiteY589"/>
                    </a:cxn>
                    <a:cxn ang="0">
                      <a:pos x="connsiteX590" y="connsiteY590"/>
                    </a:cxn>
                    <a:cxn ang="0">
                      <a:pos x="connsiteX591" y="connsiteY591"/>
                    </a:cxn>
                    <a:cxn ang="0">
                      <a:pos x="connsiteX592" y="connsiteY592"/>
                    </a:cxn>
                    <a:cxn ang="0">
                      <a:pos x="connsiteX593" y="connsiteY593"/>
                    </a:cxn>
                    <a:cxn ang="0">
                      <a:pos x="connsiteX594" y="connsiteY594"/>
                    </a:cxn>
                    <a:cxn ang="0">
                      <a:pos x="connsiteX595" y="connsiteY595"/>
                    </a:cxn>
                    <a:cxn ang="0">
                      <a:pos x="connsiteX596" y="connsiteY596"/>
                    </a:cxn>
                    <a:cxn ang="0">
                      <a:pos x="connsiteX597" y="connsiteY597"/>
                    </a:cxn>
                    <a:cxn ang="0">
                      <a:pos x="connsiteX598" y="connsiteY598"/>
                    </a:cxn>
                    <a:cxn ang="0">
                      <a:pos x="connsiteX599" y="connsiteY599"/>
                    </a:cxn>
                    <a:cxn ang="0">
                      <a:pos x="connsiteX600" y="connsiteY600"/>
                    </a:cxn>
                    <a:cxn ang="0">
                      <a:pos x="connsiteX601" y="connsiteY601"/>
                    </a:cxn>
                    <a:cxn ang="0">
                      <a:pos x="connsiteX602" y="connsiteY602"/>
                    </a:cxn>
                    <a:cxn ang="0">
                      <a:pos x="connsiteX603" y="connsiteY603"/>
                    </a:cxn>
                    <a:cxn ang="0">
                      <a:pos x="connsiteX604" y="connsiteY604"/>
                    </a:cxn>
                    <a:cxn ang="0">
                      <a:pos x="connsiteX605" y="connsiteY605"/>
                    </a:cxn>
                    <a:cxn ang="0">
                      <a:pos x="connsiteX606" y="connsiteY606"/>
                    </a:cxn>
                    <a:cxn ang="0">
                      <a:pos x="connsiteX607" y="connsiteY607"/>
                    </a:cxn>
                    <a:cxn ang="0">
                      <a:pos x="connsiteX608" y="connsiteY608"/>
                    </a:cxn>
                    <a:cxn ang="0">
                      <a:pos x="connsiteX609" y="connsiteY609"/>
                    </a:cxn>
                    <a:cxn ang="0">
                      <a:pos x="connsiteX610" y="connsiteY610"/>
                    </a:cxn>
                    <a:cxn ang="0">
                      <a:pos x="connsiteX611" y="connsiteY611"/>
                    </a:cxn>
                    <a:cxn ang="0">
                      <a:pos x="connsiteX612" y="connsiteY612"/>
                    </a:cxn>
                    <a:cxn ang="0">
                      <a:pos x="connsiteX613" y="connsiteY613"/>
                    </a:cxn>
                    <a:cxn ang="0">
                      <a:pos x="connsiteX614" y="connsiteY614"/>
                    </a:cxn>
                    <a:cxn ang="0">
                      <a:pos x="connsiteX615" y="connsiteY615"/>
                    </a:cxn>
                    <a:cxn ang="0">
                      <a:pos x="connsiteX616" y="connsiteY616"/>
                    </a:cxn>
                    <a:cxn ang="0">
                      <a:pos x="connsiteX617" y="connsiteY617"/>
                    </a:cxn>
                    <a:cxn ang="0">
                      <a:pos x="connsiteX618" y="connsiteY618"/>
                    </a:cxn>
                    <a:cxn ang="0">
                      <a:pos x="connsiteX619" y="connsiteY619"/>
                    </a:cxn>
                    <a:cxn ang="0">
                      <a:pos x="connsiteX620" y="connsiteY620"/>
                    </a:cxn>
                    <a:cxn ang="0">
                      <a:pos x="connsiteX621" y="connsiteY621"/>
                    </a:cxn>
                    <a:cxn ang="0">
                      <a:pos x="connsiteX622" y="connsiteY622"/>
                    </a:cxn>
                    <a:cxn ang="0">
                      <a:pos x="connsiteX623" y="connsiteY623"/>
                    </a:cxn>
                    <a:cxn ang="0">
                      <a:pos x="connsiteX624" y="connsiteY624"/>
                    </a:cxn>
                    <a:cxn ang="0">
                      <a:pos x="connsiteX625" y="connsiteY625"/>
                    </a:cxn>
                    <a:cxn ang="0">
                      <a:pos x="connsiteX626" y="connsiteY626"/>
                    </a:cxn>
                    <a:cxn ang="0">
                      <a:pos x="connsiteX627" y="connsiteY627"/>
                    </a:cxn>
                    <a:cxn ang="0">
                      <a:pos x="connsiteX628" y="connsiteY628"/>
                    </a:cxn>
                    <a:cxn ang="0">
                      <a:pos x="connsiteX629" y="connsiteY629"/>
                    </a:cxn>
                    <a:cxn ang="0">
                      <a:pos x="connsiteX630" y="connsiteY630"/>
                    </a:cxn>
                    <a:cxn ang="0">
                      <a:pos x="connsiteX631" y="connsiteY631"/>
                    </a:cxn>
                    <a:cxn ang="0">
                      <a:pos x="connsiteX632" y="connsiteY632"/>
                    </a:cxn>
                    <a:cxn ang="0">
                      <a:pos x="connsiteX633" y="connsiteY633"/>
                    </a:cxn>
                    <a:cxn ang="0">
                      <a:pos x="connsiteX634" y="connsiteY634"/>
                    </a:cxn>
                    <a:cxn ang="0">
                      <a:pos x="connsiteX635" y="connsiteY635"/>
                    </a:cxn>
                    <a:cxn ang="0">
                      <a:pos x="connsiteX636" y="connsiteY636"/>
                    </a:cxn>
                    <a:cxn ang="0">
                      <a:pos x="connsiteX637" y="connsiteY637"/>
                    </a:cxn>
                    <a:cxn ang="0">
                      <a:pos x="connsiteX638" y="connsiteY638"/>
                    </a:cxn>
                    <a:cxn ang="0">
                      <a:pos x="connsiteX639" y="connsiteY639"/>
                    </a:cxn>
                    <a:cxn ang="0">
                      <a:pos x="connsiteX640" y="connsiteY640"/>
                    </a:cxn>
                    <a:cxn ang="0">
                      <a:pos x="connsiteX641" y="connsiteY641"/>
                    </a:cxn>
                    <a:cxn ang="0">
                      <a:pos x="connsiteX642" y="connsiteY642"/>
                    </a:cxn>
                    <a:cxn ang="0">
                      <a:pos x="connsiteX643" y="connsiteY643"/>
                    </a:cxn>
                    <a:cxn ang="0">
                      <a:pos x="connsiteX644" y="connsiteY644"/>
                    </a:cxn>
                    <a:cxn ang="0">
                      <a:pos x="connsiteX645" y="connsiteY645"/>
                    </a:cxn>
                    <a:cxn ang="0">
                      <a:pos x="connsiteX646" y="connsiteY646"/>
                    </a:cxn>
                    <a:cxn ang="0">
                      <a:pos x="connsiteX647" y="connsiteY647"/>
                    </a:cxn>
                    <a:cxn ang="0">
                      <a:pos x="connsiteX648" y="connsiteY648"/>
                    </a:cxn>
                    <a:cxn ang="0">
                      <a:pos x="connsiteX649" y="connsiteY649"/>
                    </a:cxn>
                    <a:cxn ang="0">
                      <a:pos x="connsiteX650" y="connsiteY650"/>
                    </a:cxn>
                    <a:cxn ang="0">
                      <a:pos x="connsiteX651" y="connsiteY651"/>
                    </a:cxn>
                    <a:cxn ang="0">
                      <a:pos x="connsiteX652" y="connsiteY652"/>
                    </a:cxn>
                    <a:cxn ang="0">
                      <a:pos x="connsiteX653" y="connsiteY653"/>
                    </a:cxn>
                    <a:cxn ang="0">
                      <a:pos x="connsiteX654" y="connsiteY654"/>
                    </a:cxn>
                    <a:cxn ang="0">
                      <a:pos x="connsiteX655" y="connsiteY655"/>
                    </a:cxn>
                    <a:cxn ang="0">
                      <a:pos x="connsiteX656" y="connsiteY656"/>
                    </a:cxn>
                    <a:cxn ang="0">
                      <a:pos x="connsiteX657" y="connsiteY657"/>
                    </a:cxn>
                    <a:cxn ang="0">
                      <a:pos x="connsiteX658" y="connsiteY658"/>
                    </a:cxn>
                    <a:cxn ang="0">
                      <a:pos x="connsiteX659" y="connsiteY659"/>
                    </a:cxn>
                    <a:cxn ang="0">
                      <a:pos x="connsiteX660" y="connsiteY660"/>
                    </a:cxn>
                    <a:cxn ang="0">
                      <a:pos x="connsiteX661" y="connsiteY661"/>
                    </a:cxn>
                    <a:cxn ang="0">
                      <a:pos x="connsiteX662" y="connsiteY662"/>
                    </a:cxn>
                    <a:cxn ang="0">
                      <a:pos x="connsiteX663" y="connsiteY663"/>
                    </a:cxn>
                    <a:cxn ang="0">
                      <a:pos x="connsiteX664" y="connsiteY664"/>
                    </a:cxn>
                    <a:cxn ang="0">
                      <a:pos x="connsiteX665" y="connsiteY665"/>
                    </a:cxn>
                    <a:cxn ang="0">
                      <a:pos x="connsiteX666" y="connsiteY666"/>
                    </a:cxn>
                    <a:cxn ang="0">
                      <a:pos x="connsiteX667" y="connsiteY667"/>
                    </a:cxn>
                    <a:cxn ang="0">
                      <a:pos x="connsiteX668" y="connsiteY668"/>
                    </a:cxn>
                    <a:cxn ang="0">
                      <a:pos x="connsiteX669" y="connsiteY669"/>
                    </a:cxn>
                    <a:cxn ang="0">
                      <a:pos x="connsiteX670" y="connsiteY670"/>
                    </a:cxn>
                    <a:cxn ang="0">
                      <a:pos x="connsiteX671" y="connsiteY671"/>
                    </a:cxn>
                    <a:cxn ang="0">
                      <a:pos x="connsiteX672" y="connsiteY672"/>
                    </a:cxn>
                    <a:cxn ang="0">
                      <a:pos x="connsiteX673" y="connsiteY673"/>
                    </a:cxn>
                    <a:cxn ang="0">
                      <a:pos x="connsiteX674" y="connsiteY674"/>
                    </a:cxn>
                    <a:cxn ang="0">
                      <a:pos x="connsiteX675" y="connsiteY675"/>
                    </a:cxn>
                    <a:cxn ang="0">
                      <a:pos x="connsiteX676" y="connsiteY676"/>
                    </a:cxn>
                    <a:cxn ang="0">
                      <a:pos x="connsiteX677" y="connsiteY677"/>
                    </a:cxn>
                    <a:cxn ang="0">
                      <a:pos x="connsiteX678" y="connsiteY678"/>
                    </a:cxn>
                    <a:cxn ang="0">
                      <a:pos x="connsiteX679" y="connsiteY679"/>
                    </a:cxn>
                    <a:cxn ang="0">
                      <a:pos x="connsiteX680" y="connsiteY680"/>
                    </a:cxn>
                    <a:cxn ang="0">
                      <a:pos x="connsiteX681" y="connsiteY681"/>
                    </a:cxn>
                    <a:cxn ang="0">
                      <a:pos x="connsiteX682" y="connsiteY682"/>
                    </a:cxn>
                    <a:cxn ang="0">
                      <a:pos x="connsiteX683" y="connsiteY683"/>
                    </a:cxn>
                    <a:cxn ang="0">
                      <a:pos x="connsiteX684" y="connsiteY684"/>
                    </a:cxn>
                    <a:cxn ang="0">
                      <a:pos x="connsiteX685" y="connsiteY685"/>
                    </a:cxn>
                    <a:cxn ang="0">
                      <a:pos x="connsiteX686" y="connsiteY686"/>
                    </a:cxn>
                    <a:cxn ang="0">
                      <a:pos x="connsiteX687" y="connsiteY687"/>
                    </a:cxn>
                    <a:cxn ang="0">
                      <a:pos x="connsiteX688" y="connsiteY688"/>
                    </a:cxn>
                    <a:cxn ang="0">
                      <a:pos x="connsiteX689" y="connsiteY689"/>
                    </a:cxn>
                    <a:cxn ang="0">
                      <a:pos x="connsiteX690" y="connsiteY690"/>
                    </a:cxn>
                    <a:cxn ang="0">
                      <a:pos x="connsiteX691" y="connsiteY691"/>
                    </a:cxn>
                    <a:cxn ang="0">
                      <a:pos x="connsiteX692" y="connsiteY692"/>
                    </a:cxn>
                    <a:cxn ang="0">
                      <a:pos x="connsiteX693" y="connsiteY693"/>
                    </a:cxn>
                    <a:cxn ang="0">
                      <a:pos x="connsiteX694" y="connsiteY694"/>
                    </a:cxn>
                    <a:cxn ang="0">
                      <a:pos x="connsiteX695" y="connsiteY695"/>
                    </a:cxn>
                    <a:cxn ang="0">
                      <a:pos x="connsiteX696" y="connsiteY696"/>
                    </a:cxn>
                    <a:cxn ang="0">
                      <a:pos x="connsiteX697" y="connsiteY697"/>
                    </a:cxn>
                    <a:cxn ang="0">
                      <a:pos x="connsiteX698" y="connsiteY698"/>
                    </a:cxn>
                    <a:cxn ang="0">
                      <a:pos x="connsiteX699" y="connsiteY699"/>
                    </a:cxn>
                    <a:cxn ang="0">
                      <a:pos x="connsiteX700" y="connsiteY700"/>
                    </a:cxn>
                    <a:cxn ang="0">
                      <a:pos x="connsiteX701" y="connsiteY701"/>
                    </a:cxn>
                    <a:cxn ang="0">
                      <a:pos x="connsiteX702" y="connsiteY702"/>
                    </a:cxn>
                    <a:cxn ang="0">
                      <a:pos x="connsiteX703" y="connsiteY703"/>
                    </a:cxn>
                    <a:cxn ang="0">
                      <a:pos x="connsiteX704" y="connsiteY704"/>
                    </a:cxn>
                    <a:cxn ang="0">
                      <a:pos x="connsiteX705" y="connsiteY705"/>
                    </a:cxn>
                    <a:cxn ang="0">
                      <a:pos x="connsiteX706" y="connsiteY706"/>
                    </a:cxn>
                    <a:cxn ang="0">
                      <a:pos x="connsiteX707" y="connsiteY707"/>
                    </a:cxn>
                    <a:cxn ang="0">
                      <a:pos x="connsiteX708" y="connsiteY708"/>
                    </a:cxn>
                    <a:cxn ang="0">
                      <a:pos x="connsiteX709" y="connsiteY709"/>
                    </a:cxn>
                    <a:cxn ang="0">
                      <a:pos x="connsiteX710" y="connsiteY710"/>
                    </a:cxn>
                    <a:cxn ang="0">
                      <a:pos x="connsiteX711" y="connsiteY711"/>
                    </a:cxn>
                    <a:cxn ang="0">
                      <a:pos x="connsiteX712" y="connsiteY712"/>
                    </a:cxn>
                    <a:cxn ang="0">
                      <a:pos x="connsiteX713" y="connsiteY713"/>
                    </a:cxn>
                    <a:cxn ang="0">
                      <a:pos x="connsiteX714" y="connsiteY714"/>
                    </a:cxn>
                    <a:cxn ang="0">
                      <a:pos x="connsiteX715" y="connsiteY715"/>
                    </a:cxn>
                    <a:cxn ang="0">
                      <a:pos x="connsiteX716" y="connsiteY716"/>
                    </a:cxn>
                    <a:cxn ang="0">
                      <a:pos x="connsiteX717" y="connsiteY717"/>
                    </a:cxn>
                    <a:cxn ang="0">
                      <a:pos x="connsiteX718" y="connsiteY718"/>
                    </a:cxn>
                    <a:cxn ang="0">
                      <a:pos x="connsiteX719" y="connsiteY719"/>
                    </a:cxn>
                    <a:cxn ang="0">
                      <a:pos x="connsiteX720" y="connsiteY720"/>
                    </a:cxn>
                    <a:cxn ang="0">
                      <a:pos x="connsiteX721" y="connsiteY721"/>
                    </a:cxn>
                    <a:cxn ang="0">
                      <a:pos x="connsiteX722" y="connsiteY722"/>
                    </a:cxn>
                    <a:cxn ang="0">
                      <a:pos x="connsiteX723" y="connsiteY723"/>
                    </a:cxn>
                    <a:cxn ang="0">
                      <a:pos x="connsiteX724" y="connsiteY724"/>
                    </a:cxn>
                    <a:cxn ang="0">
                      <a:pos x="connsiteX725" y="connsiteY725"/>
                    </a:cxn>
                    <a:cxn ang="0">
                      <a:pos x="connsiteX726" y="connsiteY726"/>
                    </a:cxn>
                    <a:cxn ang="0">
                      <a:pos x="connsiteX727" y="connsiteY727"/>
                    </a:cxn>
                    <a:cxn ang="0">
                      <a:pos x="connsiteX728" y="connsiteY728"/>
                    </a:cxn>
                    <a:cxn ang="0">
                      <a:pos x="connsiteX729" y="connsiteY729"/>
                    </a:cxn>
                    <a:cxn ang="0">
                      <a:pos x="connsiteX730" y="connsiteY730"/>
                    </a:cxn>
                    <a:cxn ang="0">
                      <a:pos x="connsiteX731" y="connsiteY731"/>
                    </a:cxn>
                    <a:cxn ang="0">
                      <a:pos x="connsiteX732" y="connsiteY732"/>
                    </a:cxn>
                    <a:cxn ang="0">
                      <a:pos x="connsiteX733" y="connsiteY733"/>
                    </a:cxn>
                    <a:cxn ang="0">
                      <a:pos x="connsiteX734" y="connsiteY734"/>
                    </a:cxn>
                    <a:cxn ang="0">
                      <a:pos x="connsiteX735" y="connsiteY735"/>
                    </a:cxn>
                    <a:cxn ang="0">
                      <a:pos x="connsiteX736" y="connsiteY736"/>
                    </a:cxn>
                    <a:cxn ang="0">
                      <a:pos x="connsiteX737" y="connsiteY737"/>
                    </a:cxn>
                    <a:cxn ang="0">
                      <a:pos x="connsiteX738" y="connsiteY738"/>
                    </a:cxn>
                    <a:cxn ang="0">
                      <a:pos x="connsiteX739" y="connsiteY739"/>
                    </a:cxn>
                    <a:cxn ang="0">
                      <a:pos x="connsiteX740" y="connsiteY740"/>
                    </a:cxn>
                    <a:cxn ang="0">
                      <a:pos x="connsiteX741" y="connsiteY741"/>
                    </a:cxn>
                    <a:cxn ang="0">
                      <a:pos x="connsiteX742" y="connsiteY742"/>
                    </a:cxn>
                    <a:cxn ang="0">
                      <a:pos x="connsiteX743" y="connsiteY743"/>
                    </a:cxn>
                    <a:cxn ang="0">
                      <a:pos x="connsiteX744" y="connsiteY744"/>
                    </a:cxn>
                    <a:cxn ang="0">
                      <a:pos x="connsiteX745" y="connsiteY745"/>
                    </a:cxn>
                    <a:cxn ang="0">
                      <a:pos x="connsiteX746" y="connsiteY746"/>
                    </a:cxn>
                    <a:cxn ang="0">
                      <a:pos x="connsiteX747" y="connsiteY747"/>
                    </a:cxn>
                    <a:cxn ang="0">
                      <a:pos x="connsiteX748" y="connsiteY748"/>
                    </a:cxn>
                    <a:cxn ang="0">
                      <a:pos x="connsiteX749" y="connsiteY749"/>
                    </a:cxn>
                    <a:cxn ang="0">
                      <a:pos x="connsiteX750" y="connsiteY750"/>
                    </a:cxn>
                    <a:cxn ang="0">
                      <a:pos x="connsiteX751" y="connsiteY751"/>
                    </a:cxn>
                    <a:cxn ang="0">
                      <a:pos x="connsiteX752" y="connsiteY752"/>
                    </a:cxn>
                    <a:cxn ang="0">
                      <a:pos x="connsiteX753" y="connsiteY753"/>
                    </a:cxn>
                    <a:cxn ang="0">
                      <a:pos x="connsiteX754" y="connsiteY754"/>
                    </a:cxn>
                    <a:cxn ang="0">
                      <a:pos x="connsiteX755" y="connsiteY755"/>
                    </a:cxn>
                    <a:cxn ang="0">
                      <a:pos x="connsiteX756" y="connsiteY756"/>
                    </a:cxn>
                    <a:cxn ang="0">
                      <a:pos x="connsiteX757" y="connsiteY757"/>
                    </a:cxn>
                    <a:cxn ang="0">
                      <a:pos x="connsiteX758" y="connsiteY758"/>
                    </a:cxn>
                    <a:cxn ang="0">
                      <a:pos x="connsiteX759" y="connsiteY759"/>
                    </a:cxn>
                    <a:cxn ang="0">
                      <a:pos x="connsiteX760" y="connsiteY760"/>
                    </a:cxn>
                    <a:cxn ang="0">
                      <a:pos x="connsiteX761" y="connsiteY761"/>
                    </a:cxn>
                    <a:cxn ang="0">
                      <a:pos x="connsiteX762" y="connsiteY762"/>
                    </a:cxn>
                    <a:cxn ang="0">
                      <a:pos x="connsiteX763" y="connsiteY763"/>
                    </a:cxn>
                    <a:cxn ang="0">
                      <a:pos x="connsiteX764" y="connsiteY764"/>
                    </a:cxn>
                    <a:cxn ang="0">
                      <a:pos x="connsiteX765" y="connsiteY765"/>
                    </a:cxn>
                    <a:cxn ang="0">
                      <a:pos x="connsiteX766" y="connsiteY766"/>
                    </a:cxn>
                    <a:cxn ang="0">
                      <a:pos x="connsiteX767" y="connsiteY767"/>
                    </a:cxn>
                    <a:cxn ang="0">
                      <a:pos x="connsiteX768" y="connsiteY768"/>
                    </a:cxn>
                    <a:cxn ang="0">
                      <a:pos x="connsiteX769" y="connsiteY769"/>
                    </a:cxn>
                    <a:cxn ang="0">
                      <a:pos x="connsiteX770" y="connsiteY770"/>
                    </a:cxn>
                    <a:cxn ang="0">
                      <a:pos x="connsiteX771" y="connsiteY771"/>
                    </a:cxn>
                    <a:cxn ang="0">
                      <a:pos x="connsiteX772" y="connsiteY772"/>
                    </a:cxn>
                    <a:cxn ang="0">
                      <a:pos x="connsiteX773" y="connsiteY773"/>
                    </a:cxn>
                    <a:cxn ang="0">
                      <a:pos x="connsiteX774" y="connsiteY774"/>
                    </a:cxn>
                    <a:cxn ang="0">
                      <a:pos x="connsiteX775" y="connsiteY775"/>
                    </a:cxn>
                    <a:cxn ang="0">
                      <a:pos x="connsiteX776" y="connsiteY776"/>
                    </a:cxn>
                    <a:cxn ang="0">
                      <a:pos x="connsiteX777" y="connsiteY777"/>
                    </a:cxn>
                    <a:cxn ang="0">
                      <a:pos x="connsiteX778" y="connsiteY778"/>
                    </a:cxn>
                    <a:cxn ang="0">
                      <a:pos x="connsiteX779" y="connsiteY779"/>
                    </a:cxn>
                    <a:cxn ang="0">
                      <a:pos x="connsiteX780" y="connsiteY780"/>
                    </a:cxn>
                    <a:cxn ang="0">
                      <a:pos x="connsiteX781" y="connsiteY781"/>
                    </a:cxn>
                    <a:cxn ang="0">
                      <a:pos x="connsiteX782" y="connsiteY782"/>
                    </a:cxn>
                    <a:cxn ang="0">
                      <a:pos x="connsiteX783" y="connsiteY783"/>
                    </a:cxn>
                    <a:cxn ang="0">
                      <a:pos x="connsiteX784" y="connsiteY784"/>
                    </a:cxn>
                    <a:cxn ang="0">
                      <a:pos x="connsiteX785" y="connsiteY785"/>
                    </a:cxn>
                    <a:cxn ang="0">
                      <a:pos x="connsiteX786" y="connsiteY786"/>
                    </a:cxn>
                    <a:cxn ang="0">
                      <a:pos x="connsiteX787" y="connsiteY787"/>
                    </a:cxn>
                    <a:cxn ang="0">
                      <a:pos x="connsiteX788" y="connsiteY788"/>
                    </a:cxn>
                    <a:cxn ang="0">
                      <a:pos x="connsiteX789" y="connsiteY789"/>
                    </a:cxn>
                    <a:cxn ang="0">
                      <a:pos x="connsiteX790" y="connsiteY790"/>
                    </a:cxn>
                    <a:cxn ang="0">
                      <a:pos x="connsiteX791" y="connsiteY791"/>
                    </a:cxn>
                    <a:cxn ang="0">
                      <a:pos x="connsiteX792" y="connsiteY792"/>
                    </a:cxn>
                    <a:cxn ang="0">
                      <a:pos x="connsiteX793" y="connsiteY793"/>
                    </a:cxn>
                    <a:cxn ang="0">
                      <a:pos x="connsiteX794" y="connsiteY794"/>
                    </a:cxn>
                    <a:cxn ang="0">
                      <a:pos x="connsiteX795" y="connsiteY795"/>
                    </a:cxn>
                    <a:cxn ang="0">
                      <a:pos x="connsiteX796" y="connsiteY796"/>
                    </a:cxn>
                    <a:cxn ang="0">
                      <a:pos x="connsiteX797" y="connsiteY797"/>
                    </a:cxn>
                    <a:cxn ang="0">
                      <a:pos x="connsiteX798" y="connsiteY798"/>
                    </a:cxn>
                    <a:cxn ang="0">
                      <a:pos x="connsiteX799" y="connsiteY799"/>
                    </a:cxn>
                    <a:cxn ang="0">
                      <a:pos x="connsiteX800" y="connsiteY800"/>
                    </a:cxn>
                    <a:cxn ang="0">
                      <a:pos x="connsiteX801" y="connsiteY801"/>
                    </a:cxn>
                    <a:cxn ang="0">
                      <a:pos x="connsiteX802" y="connsiteY802"/>
                    </a:cxn>
                    <a:cxn ang="0">
                      <a:pos x="connsiteX803" y="connsiteY803"/>
                    </a:cxn>
                    <a:cxn ang="0">
                      <a:pos x="connsiteX804" y="connsiteY804"/>
                    </a:cxn>
                    <a:cxn ang="0">
                      <a:pos x="connsiteX805" y="connsiteY805"/>
                    </a:cxn>
                    <a:cxn ang="0">
                      <a:pos x="connsiteX806" y="connsiteY806"/>
                    </a:cxn>
                    <a:cxn ang="0">
                      <a:pos x="connsiteX807" y="connsiteY807"/>
                    </a:cxn>
                    <a:cxn ang="0">
                      <a:pos x="connsiteX808" y="connsiteY808"/>
                    </a:cxn>
                    <a:cxn ang="0">
                      <a:pos x="connsiteX809" y="connsiteY809"/>
                    </a:cxn>
                    <a:cxn ang="0">
                      <a:pos x="connsiteX810" y="connsiteY810"/>
                    </a:cxn>
                    <a:cxn ang="0">
                      <a:pos x="connsiteX811" y="connsiteY811"/>
                    </a:cxn>
                    <a:cxn ang="0">
                      <a:pos x="connsiteX812" y="connsiteY812"/>
                    </a:cxn>
                    <a:cxn ang="0">
                      <a:pos x="connsiteX813" y="connsiteY813"/>
                    </a:cxn>
                    <a:cxn ang="0">
                      <a:pos x="connsiteX814" y="connsiteY814"/>
                    </a:cxn>
                    <a:cxn ang="0">
                      <a:pos x="connsiteX815" y="connsiteY815"/>
                    </a:cxn>
                    <a:cxn ang="0">
                      <a:pos x="connsiteX816" y="connsiteY816"/>
                    </a:cxn>
                    <a:cxn ang="0">
                      <a:pos x="connsiteX817" y="connsiteY817"/>
                    </a:cxn>
                    <a:cxn ang="0">
                      <a:pos x="connsiteX818" y="connsiteY818"/>
                    </a:cxn>
                    <a:cxn ang="0">
                      <a:pos x="connsiteX819" y="connsiteY819"/>
                    </a:cxn>
                    <a:cxn ang="0">
                      <a:pos x="connsiteX820" y="connsiteY820"/>
                    </a:cxn>
                    <a:cxn ang="0">
                      <a:pos x="connsiteX821" y="connsiteY821"/>
                    </a:cxn>
                    <a:cxn ang="0">
                      <a:pos x="connsiteX822" y="connsiteY822"/>
                    </a:cxn>
                    <a:cxn ang="0">
                      <a:pos x="connsiteX823" y="connsiteY823"/>
                    </a:cxn>
                    <a:cxn ang="0">
                      <a:pos x="connsiteX824" y="connsiteY824"/>
                    </a:cxn>
                    <a:cxn ang="0">
                      <a:pos x="connsiteX825" y="connsiteY825"/>
                    </a:cxn>
                    <a:cxn ang="0">
                      <a:pos x="connsiteX826" y="connsiteY826"/>
                    </a:cxn>
                    <a:cxn ang="0">
                      <a:pos x="connsiteX827" y="connsiteY827"/>
                    </a:cxn>
                    <a:cxn ang="0">
                      <a:pos x="connsiteX828" y="connsiteY828"/>
                    </a:cxn>
                    <a:cxn ang="0">
                      <a:pos x="connsiteX829" y="connsiteY829"/>
                    </a:cxn>
                    <a:cxn ang="0">
                      <a:pos x="connsiteX830" y="connsiteY830"/>
                    </a:cxn>
                    <a:cxn ang="0">
                      <a:pos x="connsiteX831" y="connsiteY831"/>
                    </a:cxn>
                    <a:cxn ang="0">
                      <a:pos x="connsiteX832" y="connsiteY832"/>
                    </a:cxn>
                    <a:cxn ang="0">
                      <a:pos x="connsiteX833" y="connsiteY833"/>
                    </a:cxn>
                    <a:cxn ang="0">
                      <a:pos x="connsiteX834" y="connsiteY834"/>
                    </a:cxn>
                    <a:cxn ang="0">
                      <a:pos x="connsiteX835" y="connsiteY835"/>
                    </a:cxn>
                    <a:cxn ang="0">
                      <a:pos x="connsiteX836" y="connsiteY836"/>
                    </a:cxn>
                    <a:cxn ang="0">
                      <a:pos x="connsiteX837" y="connsiteY837"/>
                    </a:cxn>
                    <a:cxn ang="0">
                      <a:pos x="connsiteX838" y="connsiteY838"/>
                    </a:cxn>
                    <a:cxn ang="0">
                      <a:pos x="connsiteX839" y="connsiteY839"/>
                    </a:cxn>
                    <a:cxn ang="0">
                      <a:pos x="connsiteX840" y="connsiteY840"/>
                    </a:cxn>
                    <a:cxn ang="0">
                      <a:pos x="connsiteX841" y="connsiteY841"/>
                    </a:cxn>
                    <a:cxn ang="0">
                      <a:pos x="connsiteX842" y="connsiteY842"/>
                    </a:cxn>
                    <a:cxn ang="0">
                      <a:pos x="connsiteX843" y="connsiteY843"/>
                    </a:cxn>
                    <a:cxn ang="0">
                      <a:pos x="connsiteX844" y="connsiteY844"/>
                    </a:cxn>
                    <a:cxn ang="0">
                      <a:pos x="connsiteX845" y="connsiteY845"/>
                    </a:cxn>
                    <a:cxn ang="0">
                      <a:pos x="connsiteX846" y="connsiteY846"/>
                    </a:cxn>
                    <a:cxn ang="0">
                      <a:pos x="connsiteX847" y="connsiteY847"/>
                    </a:cxn>
                    <a:cxn ang="0">
                      <a:pos x="connsiteX848" y="connsiteY848"/>
                    </a:cxn>
                    <a:cxn ang="0">
                      <a:pos x="connsiteX849" y="connsiteY849"/>
                    </a:cxn>
                    <a:cxn ang="0">
                      <a:pos x="connsiteX850" y="connsiteY850"/>
                    </a:cxn>
                    <a:cxn ang="0">
                      <a:pos x="connsiteX851" y="connsiteY851"/>
                    </a:cxn>
                    <a:cxn ang="0">
                      <a:pos x="connsiteX852" y="connsiteY852"/>
                    </a:cxn>
                    <a:cxn ang="0">
                      <a:pos x="connsiteX853" y="connsiteY853"/>
                    </a:cxn>
                    <a:cxn ang="0">
                      <a:pos x="connsiteX854" y="connsiteY854"/>
                    </a:cxn>
                    <a:cxn ang="0">
                      <a:pos x="connsiteX855" y="connsiteY855"/>
                    </a:cxn>
                    <a:cxn ang="0">
                      <a:pos x="connsiteX856" y="connsiteY856"/>
                    </a:cxn>
                    <a:cxn ang="0">
                      <a:pos x="connsiteX857" y="connsiteY857"/>
                    </a:cxn>
                    <a:cxn ang="0">
                      <a:pos x="connsiteX858" y="connsiteY858"/>
                    </a:cxn>
                    <a:cxn ang="0">
                      <a:pos x="connsiteX859" y="connsiteY859"/>
                    </a:cxn>
                    <a:cxn ang="0">
                      <a:pos x="connsiteX860" y="connsiteY860"/>
                    </a:cxn>
                    <a:cxn ang="0">
                      <a:pos x="connsiteX861" y="connsiteY861"/>
                    </a:cxn>
                    <a:cxn ang="0">
                      <a:pos x="connsiteX862" y="connsiteY862"/>
                    </a:cxn>
                    <a:cxn ang="0">
                      <a:pos x="connsiteX863" y="connsiteY863"/>
                    </a:cxn>
                    <a:cxn ang="0">
                      <a:pos x="connsiteX864" y="connsiteY864"/>
                    </a:cxn>
                    <a:cxn ang="0">
                      <a:pos x="connsiteX865" y="connsiteY865"/>
                    </a:cxn>
                    <a:cxn ang="0">
                      <a:pos x="connsiteX866" y="connsiteY866"/>
                    </a:cxn>
                    <a:cxn ang="0">
                      <a:pos x="connsiteX867" y="connsiteY867"/>
                    </a:cxn>
                    <a:cxn ang="0">
                      <a:pos x="connsiteX868" y="connsiteY868"/>
                    </a:cxn>
                    <a:cxn ang="0">
                      <a:pos x="connsiteX869" y="connsiteY869"/>
                    </a:cxn>
                    <a:cxn ang="0">
                      <a:pos x="connsiteX870" y="connsiteY870"/>
                    </a:cxn>
                    <a:cxn ang="0">
                      <a:pos x="connsiteX871" y="connsiteY871"/>
                    </a:cxn>
                    <a:cxn ang="0">
                      <a:pos x="connsiteX872" y="connsiteY872"/>
                    </a:cxn>
                    <a:cxn ang="0">
                      <a:pos x="connsiteX873" y="connsiteY873"/>
                    </a:cxn>
                    <a:cxn ang="0">
                      <a:pos x="connsiteX874" y="connsiteY874"/>
                    </a:cxn>
                    <a:cxn ang="0">
                      <a:pos x="connsiteX875" y="connsiteY875"/>
                    </a:cxn>
                    <a:cxn ang="0">
                      <a:pos x="connsiteX876" y="connsiteY876"/>
                    </a:cxn>
                    <a:cxn ang="0">
                      <a:pos x="connsiteX877" y="connsiteY877"/>
                    </a:cxn>
                    <a:cxn ang="0">
                      <a:pos x="connsiteX878" y="connsiteY878"/>
                    </a:cxn>
                    <a:cxn ang="0">
                      <a:pos x="connsiteX879" y="connsiteY879"/>
                    </a:cxn>
                    <a:cxn ang="0">
                      <a:pos x="connsiteX880" y="connsiteY880"/>
                    </a:cxn>
                    <a:cxn ang="0">
                      <a:pos x="connsiteX881" y="connsiteY881"/>
                    </a:cxn>
                    <a:cxn ang="0">
                      <a:pos x="connsiteX882" y="connsiteY882"/>
                    </a:cxn>
                    <a:cxn ang="0">
                      <a:pos x="connsiteX883" y="connsiteY883"/>
                    </a:cxn>
                    <a:cxn ang="0">
                      <a:pos x="connsiteX884" y="connsiteY884"/>
                    </a:cxn>
                    <a:cxn ang="0">
                      <a:pos x="connsiteX885" y="connsiteY885"/>
                    </a:cxn>
                    <a:cxn ang="0">
                      <a:pos x="connsiteX886" y="connsiteY886"/>
                    </a:cxn>
                    <a:cxn ang="0">
                      <a:pos x="connsiteX887" y="connsiteY887"/>
                    </a:cxn>
                    <a:cxn ang="0">
                      <a:pos x="connsiteX888" y="connsiteY888"/>
                    </a:cxn>
                    <a:cxn ang="0">
                      <a:pos x="connsiteX889" y="connsiteY889"/>
                    </a:cxn>
                    <a:cxn ang="0">
                      <a:pos x="connsiteX890" y="connsiteY890"/>
                    </a:cxn>
                    <a:cxn ang="0">
                      <a:pos x="connsiteX891" y="connsiteY891"/>
                    </a:cxn>
                    <a:cxn ang="0">
                      <a:pos x="connsiteX892" y="connsiteY892"/>
                    </a:cxn>
                    <a:cxn ang="0">
                      <a:pos x="connsiteX893" y="connsiteY893"/>
                    </a:cxn>
                    <a:cxn ang="0">
                      <a:pos x="connsiteX894" y="connsiteY894"/>
                    </a:cxn>
                    <a:cxn ang="0">
                      <a:pos x="connsiteX895" y="connsiteY895"/>
                    </a:cxn>
                    <a:cxn ang="0">
                      <a:pos x="connsiteX896" y="connsiteY896"/>
                    </a:cxn>
                    <a:cxn ang="0">
                      <a:pos x="connsiteX897" y="connsiteY897"/>
                    </a:cxn>
                    <a:cxn ang="0">
                      <a:pos x="connsiteX898" y="connsiteY898"/>
                    </a:cxn>
                    <a:cxn ang="0">
                      <a:pos x="connsiteX899" y="connsiteY899"/>
                    </a:cxn>
                    <a:cxn ang="0">
                      <a:pos x="connsiteX900" y="connsiteY900"/>
                    </a:cxn>
                    <a:cxn ang="0">
                      <a:pos x="connsiteX901" y="connsiteY901"/>
                    </a:cxn>
                    <a:cxn ang="0">
                      <a:pos x="connsiteX902" y="connsiteY902"/>
                    </a:cxn>
                    <a:cxn ang="0">
                      <a:pos x="connsiteX903" y="connsiteY903"/>
                    </a:cxn>
                    <a:cxn ang="0">
                      <a:pos x="connsiteX904" y="connsiteY904"/>
                    </a:cxn>
                    <a:cxn ang="0">
                      <a:pos x="connsiteX905" y="connsiteY905"/>
                    </a:cxn>
                    <a:cxn ang="0">
                      <a:pos x="connsiteX906" y="connsiteY906"/>
                    </a:cxn>
                    <a:cxn ang="0">
                      <a:pos x="connsiteX907" y="connsiteY907"/>
                    </a:cxn>
                    <a:cxn ang="0">
                      <a:pos x="connsiteX908" y="connsiteY908"/>
                    </a:cxn>
                    <a:cxn ang="0">
                      <a:pos x="connsiteX909" y="connsiteY909"/>
                    </a:cxn>
                    <a:cxn ang="0">
                      <a:pos x="connsiteX910" y="connsiteY910"/>
                    </a:cxn>
                    <a:cxn ang="0">
                      <a:pos x="connsiteX911" y="connsiteY911"/>
                    </a:cxn>
                    <a:cxn ang="0">
                      <a:pos x="connsiteX912" y="connsiteY912"/>
                    </a:cxn>
                    <a:cxn ang="0">
                      <a:pos x="connsiteX913" y="connsiteY913"/>
                    </a:cxn>
                    <a:cxn ang="0">
                      <a:pos x="connsiteX914" y="connsiteY914"/>
                    </a:cxn>
                    <a:cxn ang="0">
                      <a:pos x="connsiteX915" y="connsiteY915"/>
                    </a:cxn>
                    <a:cxn ang="0">
                      <a:pos x="connsiteX916" y="connsiteY916"/>
                    </a:cxn>
                    <a:cxn ang="0">
                      <a:pos x="connsiteX917" y="connsiteY917"/>
                    </a:cxn>
                    <a:cxn ang="0">
                      <a:pos x="connsiteX918" y="connsiteY918"/>
                    </a:cxn>
                    <a:cxn ang="0">
                      <a:pos x="connsiteX919" y="connsiteY919"/>
                    </a:cxn>
                    <a:cxn ang="0">
                      <a:pos x="connsiteX920" y="connsiteY920"/>
                    </a:cxn>
                    <a:cxn ang="0">
                      <a:pos x="connsiteX921" y="connsiteY921"/>
                    </a:cxn>
                    <a:cxn ang="0">
                      <a:pos x="connsiteX922" y="connsiteY922"/>
                    </a:cxn>
                    <a:cxn ang="0">
                      <a:pos x="connsiteX923" y="connsiteY923"/>
                    </a:cxn>
                    <a:cxn ang="0">
                      <a:pos x="connsiteX924" y="connsiteY924"/>
                    </a:cxn>
                    <a:cxn ang="0">
                      <a:pos x="connsiteX925" y="connsiteY925"/>
                    </a:cxn>
                    <a:cxn ang="0">
                      <a:pos x="connsiteX926" y="connsiteY926"/>
                    </a:cxn>
                    <a:cxn ang="0">
                      <a:pos x="connsiteX927" y="connsiteY927"/>
                    </a:cxn>
                    <a:cxn ang="0">
                      <a:pos x="connsiteX928" y="connsiteY928"/>
                    </a:cxn>
                    <a:cxn ang="0">
                      <a:pos x="connsiteX929" y="connsiteY929"/>
                    </a:cxn>
                    <a:cxn ang="0">
                      <a:pos x="connsiteX930" y="connsiteY930"/>
                    </a:cxn>
                    <a:cxn ang="0">
                      <a:pos x="connsiteX931" y="connsiteY931"/>
                    </a:cxn>
                    <a:cxn ang="0">
                      <a:pos x="connsiteX932" y="connsiteY932"/>
                    </a:cxn>
                    <a:cxn ang="0">
                      <a:pos x="connsiteX933" y="connsiteY933"/>
                    </a:cxn>
                    <a:cxn ang="0">
                      <a:pos x="connsiteX934" y="connsiteY934"/>
                    </a:cxn>
                    <a:cxn ang="0">
                      <a:pos x="connsiteX935" y="connsiteY935"/>
                    </a:cxn>
                    <a:cxn ang="0">
                      <a:pos x="connsiteX936" y="connsiteY936"/>
                    </a:cxn>
                    <a:cxn ang="0">
                      <a:pos x="connsiteX937" y="connsiteY937"/>
                    </a:cxn>
                    <a:cxn ang="0">
                      <a:pos x="connsiteX938" y="connsiteY938"/>
                    </a:cxn>
                    <a:cxn ang="0">
                      <a:pos x="connsiteX939" y="connsiteY939"/>
                    </a:cxn>
                    <a:cxn ang="0">
                      <a:pos x="connsiteX940" y="connsiteY940"/>
                    </a:cxn>
                    <a:cxn ang="0">
                      <a:pos x="connsiteX941" y="connsiteY941"/>
                    </a:cxn>
                    <a:cxn ang="0">
                      <a:pos x="connsiteX942" y="connsiteY942"/>
                    </a:cxn>
                    <a:cxn ang="0">
                      <a:pos x="connsiteX943" y="connsiteY943"/>
                    </a:cxn>
                    <a:cxn ang="0">
                      <a:pos x="connsiteX944" y="connsiteY944"/>
                    </a:cxn>
                    <a:cxn ang="0">
                      <a:pos x="connsiteX945" y="connsiteY945"/>
                    </a:cxn>
                    <a:cxn ang="0">
                      <a:pos x="connsiteX946" y="connsiteY946"/>
                    </a:cxn>
                    <a:cxn ang="0">
                      <a:pos x="connsiteX947" y="connsiteY947"/>
                    </a:cxn>
                    <a:cxn ang="0">
                      <a:pos x="connsiteX948" y="connsiteY948"/>
                    </a:cxn>
                    <a:cxn ang="0">
                      <a:pos x="connsiteX949" y="connsiteY949"/>
                    </a:cxn>
                    <a:cxn ang="0">
                      <a:pos x="connsiteX950" y="connsiteY950"/>
                    </a:cxn>
                    <a:cxn ang="0">
                      <a:pos x="connsiteX951" y="connsiteY951"/>
                    </a:cxn>
                    <a:cxn ang="0">
                      <a:pos x="connsiteX952" y="connsiteY952"/>
                    </a:cxn>
                    <a:cxn ang="0">
                      <a:pos x="connsiteX953" y="connsiteY953"/>
                    </a:cxn>
                    <a:cxn ang="0">
                      <a:pos x="connsiteX954" y="connsiteY954"/>
                    </a:cxn>
                    <a:cxn ang="0">
                      <a:pos x="connsiteX955" y="connsiteY955"/>
                    </a:cxn>
                    <a:cxn ang="0">
                      <a:pos x="connsiteX956" y="connsiteY956"/>
                    </a:cxn>
                    <a:cxn ang="0">
                      <a:pos x="connsiteX957" y="connsiteY957"/>
                    </a:cxn>
                    <a:cxn ang="0">
                      <a:pos x="connsiteX958" y="connsiteY958"/>
                    </a:cxn>
                    <a:cxn ang="0">
                      <a:pos x="connsiteX959" y="connsiteY959"/>
                    </a:cxn>
                    <a:cxn ang="0">
                      <a:pos x="connsiteX960" y="connsiteY960"/>
                    </a:cxn>
                    <a:cxn ang="0">
                      <a:pos x="connsiteX961" y="connsiteY961"/>
                    </a:cxn>
                    <a:cxn ang="0">
                      <a:pos x="connsiteX962" y="connsiteY962"/>
                    </a:cxn>
                    <a:cxn ang="0">
                      <a:pos x="connsiteX963" y="connsiteY963"/>
                    </a:cxn>
                    <a:cxn ang="0">
                      <a:pos x="connsiteX964" y="connsiteY964"/>
                    </a:cxn>
                    <a:cxn ang="0">
                      <a:pos x="connsiteX965" y="connsiteY965"/>
                    </a:cxn>
                    <a:cxn ang="0">
                      <a:pos x="connsiteX966" y="connsiteY966"/>
                    </a:cxn>
                    <a:cxn ang="0">
                      <a:pos x="connsiteX967" y="connsiteY967"/>
                    </a:cxn>
                    <a:cxn ang="0">
                      <a:pos x="connsiteX968" y="connsiteY968"/>
                    </a:cxn>
                    <a:cxn ang="0">
                      <a:pos x="connsiteX969" y="connsiteY969"/>
                    </a:cxn>
                    <a:cxn ang="0">
                      <a:pos x="connsiteX970" y="connsiteY970"/>
                    </a:cxn>
                    <a:cxn ang="0">
                      <a:pos x="connsiteX971" y="connsiteY971"/>
                    </a:cxn>
                    <a:cxn ang="0">
                      <a:pos x="connsiteX972" y="connsiteY972"/>
                    </a:cxn>
                    <a:cxn ang="0">
                      <a:pos x="connsiteX973" y="connsiteY973"/>
                    </a:cxn>
                    <a:cxn ang="0">
                      <a:pos x="connsiteX974" y="connsiteY974"/>
                    </a:cxn>
                    <a:cxn ang="0">
                      <a:pos x="connsiteX975" y="connsiteY975"/>
                    </a:cxn>
                    <a:cxn ang="0">
                      <a:pos x="connsiteX976" y="connsiteY976"/>
                    </a:cxn>
                    <a:cxn ang="0">
                      <a:pos x="connsiteX977" y="connsiteY977"/>
                    </a:cxn>
                    <a:cxn ang="0">
                      <a:pos x="connsiteX978" y="connsiteY978"/>
                    </a:cxn>
                    <a:cxn ang="0">
                      <a:pos x="connsiteX979" y="connsiteY979"/>
                    </a:cxn>
                    <a:cxn ang="0">
                      <a:pos x="connsiteX980" y="connsiteY980"/>
                    </a:cxn>
                    <a:cxn ang="0">
                      <a:pos x="connsiteX981" y="connsiteY981"/>
                    </a:cxn>
                    <a:cxn ang="0">
                      <a:pos x="connsiteX982" y="connsiteY982"/>
                    </a:cxn>
                    <a:cxn ang="0">
                      <a:pos x="connsiteX983" y="connsiteY983"/>
                    </a:cxn>
                    <a:cxn ang="0">
                      <a:pos x="connsiteX984" y="connsiteY984"/>
                    </a:cxn>
                    <a:cxn ang="0">
                      <a:pos x="connsiteX985" y="connsiteY985"/>
                    </a:cxn>
                    <a:cxn ang="0">
                      <a:pos x="connsiteX986" y="connsiteY986"/>
                    </a:cxn>
                    <a:cxn ang="0">
                      <a:pos x="connsiteX987" y="connsiteY987"/>
                    </a:cxn>
                    <a:cxn ang="0">
                      <a:pos x="connsiteX988" y="connsiteY988"/>
                    </a:cxn>
                    <a:cxn ang="0">
                      <a:pos x="connsiteX989" y="connsiteY989"/>
                    </a:cxn>
                    <a:cxn ang="0">
                      <a:pos x="connsiteX990" y="connsiteY990"/>
                    </a:cxn>
                    <a:cxn ang="0">
                      <a:pos x="connsiteX991" y="connsiteY991"/>
                    </a:cxn>
                    <a:cxn ang="0">
                      <a:pos x="connsiteX992" y="connsiteY992"/>
                    </a:cxn>
                    <a:cxn ang="0">
                      <a:pos x="connsiteX993" y="connsiteY993"/>
                    </a:cxn>
                    <a:cxn ang="0">
                      <a:pos x="connsiteX994" y="connsiteY994"/>
                    </a:cxn>
                    <a:cxn ang="0">
                      <a:pos x="connsiteX995" y="connsiteY995"/>
                    </a:cxn>
                    <a:cxn ang="0">
                      <a:pos x="connsiteX996" y="connsiteY996"/>
                    </a:cxn>
                    <a:cxn ang="0">
                      <a:pos x="connsiteX997" y="connsiteY997"/>
                    </a:cxn>
                    <a:cxn ang="0">
                      <a:pos x="connsiteX998" y="connsiteY998"/>
                    </a:cxn>
                    <a:cxn ang="0">
                      <a:pos x="connsiteX999" y="connsiteY999"/>
                    </a:cxn>
                    <a:cxn ang="0">
                      <a:pos x="connsiteX1000" y="connsiteY1000"/>
                    </a:cxn>
                    <a:cxn ang="0">
                      <a:pos x="connsiteX1001" y="connsiteY1001"/>
                    </a:cxn>
                    <a:cxn ang="0">
                      <a:pos x="connsiteX1002" y="connsiteY1002"/>
                    </a:cxn>
                    <a:cxn ang="0">
                      <a:pos x="connsiteX1003" y="connsiteY1003"/>
                    </a:cxn>
                    <a:cxn ang="0">
                      <a:pos x="connsiteX1004" y="connsiteY1004"/>
                    </a:cxn>
                    <a:cxn ang="0">
                      <a:pos x="connsiteX1005" y="connsiteY1005"/>
                    </a:cxn>
                    <a:cxn ang="0">
                      <a:pos x="connsiteX1006" y="connsiteY1006"/>
                    </a:cxn>
                    <a:cxn ang="0">
                      <a:pos x="connsiteX1007" y="connsiteY1007"/>
                    </a:cxn>
                    <a:cxn ang="0">
                      <a:pos x="connsiteX1008" y="connsiteY1008"/>
                    </a:cxn>
                    <a:cxn ang="0">
                      <a:pos x="connsiteX1009" y="connsiteY1009"/>
                    </a:cxn>
                    <a:cxn ang="0">
                      <a:pos x="connsiteX1010" y="connsiteY1010"/>
                    </a:cxn>
                    <a:cxn ang="0">
                      <a:pos x="connsiteX1011" y="connsiteY1011"/>
                    </a:cxn>
                    <a:cxn ang="0">
                      <a:pos x="connsiteX1012" y="connsiteY1012"/>
                    </a:cxn>
                    <a:cxn ang="0">
                      <a:pos x="connsiteX1013" y="connsiteY1013"/>
                    </a:cxn>
                    <a:cxn ang="0">
                      <a:pos x="connsiteX1014" y="connsiteY1014"/>
                    </a:cxn>
                    <a:cxn ang="0">
                      <a:pos x="connsiteX1015" y="connsiteY1015"/>
                    </a:cxn>
                    <a:cxn ang="0">
                      <a:pos x="connsiteX1016" y="connsiteY1016"/>
                    </a:cxn>
                    <a:cxn ang="0">
                      <a:pos x="connsiteX1017" y="connsiteY1017"/>
                    </a:cxn>
                    <a:cxn ang="0">
                      <a:pos x="connsiteX1018" y="connsiteY1018"/>
                    </a:cxn>
                    <a:cxn ang="0">
                      <a:pos x="connsiteX1019" y="connsiteY1019"/>
                    </a:cxn>
                    <a:cxn ang="0">
                      <a:pos x="connsiteX1020" y="connsiteY1020"/>
                    </a:cxn>
                    <a:cxn ang="0">
                      <a:pos x="connsiteX1021" y="connsiteY1021"/>
                    </a:cxn>
                    <a:cxn ang="0">
                      <a:pos x="connsiteX1022" y="connsiteY1022"/>
                    </a:cxn>
                    <a:cxn ang="0">
                      <a:pos x="connsiteX1023" y="connsiteY1023"/>
                    </a:cxn>
                    <a:cxn ang="0">
                      <a:pos x="connsiteX1024" y="connsiteY1024"/>
                    </a:cxn>
                    <a:cxn ang="0">
                      <a:pos x="connsiteX1025" y="connsiteY1025"/>
                    </a:cxn>
                    <a:cxn ang="0">
                      <a:pos x="connsiteX1026" y="connsiteY1026"/>
                    </a:cxn>
                    <a:cxn ang="0">
                      <a:pos x="connsiteX1027" y="connsiteY1027"/>
                    </a:cxn>
                    <a:cxn ang="0">
                      <a:pos x="connsiteX1028" y="connsiteY1028"/>
                    </a:cxn>
                    <a:cxn ang="0">
                      <a:pos x="connsiteX1029" y="connsiteY1029"/>
                    </a:cxn>
                    <a:cxn ang="0">
                      <a:pos x="connsiteX1030" y="connsiteY1030"/>
                    </a:cxn>
                    <a:cxn ang="0">
                      <a:pos x="connsiteX1031" y="connsiteY1031"/>
                    </a:cxn>
                    <a:cxn ang="0">
                      <a:pos x="connsiteX1032" y="connsiteY1032"/>
                    </a:cxn>
                    <a:cxn ang="0">
                      <a:pos x="connsiteX1033" y="connsiteY1033"/>
                    </a:cxn>
                    <a:cxn ang="0">
                      <a:pos x="connsiteX1034" y="connsiteY1034"/>
                    </a:cxn>
                    <a:cxn ang="0">
                      <a:pos x="connsiteX1035" y="connsiteY1035"/>
                    </a:cxn>
                    <a:cxn ang="0">
                      <a:pos x="connsiteX1036" y="connsiteY1036"/>
                    </a:cxn>
                    <a:cxn ang="0">
                      <a:pos x="connsiteX1037" y="connsiteY1037"/>
                    </a:cxn>
                    <a:cxn ang="0">
                      <a:pos x="connsiteX1038" y="connsiteY1038"/>
                    </a:cxn>
                    <a:cxn ang="0">
                      <a:pos x="connsiteX1039" y="connsiteY1039"/>
                    </a:cxn>
                    <a:cxn ang="0">
                      <a:pos x="connsiteX1040" y="connsiteY1040"/>
                    </a:cxn>
                    <a:cxn ang="0">
                      <a:pos x="connsiteX1041" y="connsiteY1041"/>
                    </a:cxn>
                    <a:cxn ang="0">
                      <a:pos x="connsiteX1042" y="connsiteY1042"/>
                    </a:cxn>
                    <a:cxn ang="0">
                      <a:pos x="connsiteX1043" y="connsiteY1043"/>
                    </a:cxn>
                    <a:cxn ang="0">
                      <a:pos x="connsiteX1044" y="connsiteY1044"/>
                    </a:cxn>
                    <a:cxn ang="0">
                      <a:pos x="connsiteX1045" y="connsiteY1045"/>
                    </a:cxn>
                    <a:cxn ang="0">
                      <a:pos x="connsiteX1046" y="connsiteY1046"/>
                    </a:cxn>
                    <a:cxn ang="0">
                      <a:pos x="connsiteX1047" y="connsiteY1047"/>
                    </a:cxn>
                    <a:cxn ang="0">
                      <a:pos x="connsiteX1048" y="connsiteY1048"/>
                    </a:cxn>
                    <a:cxn ang="0">
                      <a:pos x="connsiteX1049" y="connsiteY1049"/>
                    </a:cxn>
                    <a:cxn ang="0">
                      <a:pos x="connsiteX1050" y="connsiteY1050"/>
                    </a:cxn>
                    <a:cxn ang="0">
                      <a:pos x="connsiteX1051" y="connsiteY1051"/>
                    </a:cxn>
                    <a:cxn ang="0">
                      <a:pos x="connsiteX1052" y="connsiteY1052"/>
                    </a:cxn>
                    <a:cxn ang="0">
                      <a:pos x="connsiteX1053" y="connsiteY1053"/>
                    </a:cxn>
                    <a:cxn ang="0">
                      <a:pos x="connsiteX1054" y="connsiteY1054"/>
                    </a:cxn>
                    <a:cxn ang="0">
                      <a:pos x="connsiteX1055" y="connsiteY1055"/>
                    </a:cxn>
                    <a:cxn ang="0">
                      <a:pos x="connsiteX1056" y="connsiteY1056"/>
                    </a:cxn>
                    <a:cxn ang="0">
                      <a:pos x="connsiteX1057" y="connsiteY1057"/>
                    </a:cxn>
                    <a:cxn ang="0">
                      <a:pos x="connsiteX1058" y="connsiteY1058"/>
                    </a:cxn>
                    <a:cxn ang="0">
                      <a:pos x="connsiteX1059" y="connsiteY1059"/>
                    </a:cxn>
                    <a:cxn ang="0">
                      <a:pos x="connsiteX1060" y="connsiteY1060"/>
                    </a:cxn>
                    <a:cxn ang="0">
                      <a:pos x="connsiteX1061" y="connsiteY1061"/>
                    </a:cxn>
                    <a:cxn ang="0">
                      <a:pos x="connsiteX1062" y="connsiteY1062"/>
                    </a:cxn>
                    <a:cxn ang="0">
                      <a:pos x="connsiteX1063" y="connsiteY1063"/>
                    </a:cxn>
                    <a:cxn ang="0">
                      <a:pos x="connsiteX1064" y="connsiteY1064"/>
                    </a:cxn>
                    <a:cxn ang="0">
                      <a:pos x="connsiteX1065" y="connsiteY1065"/>
                    </a:cxn>
                    <a:cxn ang="0">
                      <a:pos x="connsiteX1066" y="connsiteY1066"/>
                    </a:cxn>
                    <a:cxn ang="0">
                      <a:pos x="connsiteX1067" y="connsiteY1067"/>
                    </a:cxn>
                    <a:cxn ang="0">
                      <a:pos x="connsiteX1068" y="connsiteY1068"/>
                    </a:cxn>
                    <a:cxn ang="0">
                      <a:pos x="connsiteX1069" y="connsiteY1069"/>
                    </a:cxn>
                    <a:cxn ang="0">
                      <a:pos x="connsiteX1070" y="connsiteY1070"/>
                    </a:cxn>
                    <a:cxn ang="0">
                      <a:pos x="connsiteX1071" y="connsiteY1071"/>
                    </a:cxn>
                    <a:cxn ang="0">
                      <a:pos x="connsiteX1072" y="connsiteY1072"/>
                    </a:cxn>
                    <a:cxn ang="0">
                      <a:pos x="connsiteX1073" y="connsiteY1073"/>
                    </a:cxn>
                    <a:cxn ang="0">
                      <a:pos x="connsiteX1074" y="connsiteY1074"/>
                    </a:cxn>
                    <a:cxn ang="0">
                      <a:pos x="connsiteX1075" y="connsiteY1075"/>
                    </a:cxn>
                    <a:cxn ang="0">
                      <a:pos x="connsiteX1076" y="connsiteY1076"/>
                    </a:cxn>
                    <a:cxn ang="0">
                      <a:pos x="connsiteX1077" y="connsiteY1077"/>
                    </a:cxn>
                    <a:cxn ang="0">
                      <a:pos x="connsiteX1078" y="connsiteY1078"/>
                    </a:cxn>
                    <a:cxn ang="0">
                      <a:pos x="connsiteX1079" y="connsiteY1079"/>
                    </a:cxn>
                    <a:cxn ang="0">
                      <a:pos x="connsiteX1080" y="connsiteY1080"/>
                    </a:cxn>
                    <a:cxn ang="0">
                      <a:pos x="connsiteX1081" y="connsiteY1081"/>
                    </a:cxn>
                    <a:cxn ang="0">
                      <a:pos x="connsiteX1082" y="connsiteY1082"/>
                    </a:cxn>
                    <a:cxn ang="0">
                      <a:pos x="connsiteX1083" y="connsiteY1083"/>
                    </a:cxn>
                    <a:cxn ang="0">
                      <a:pos x="connsiteX1084" y="connsiteY1084"/>
                    </a:cxn>
                    <a:cxn ang="0">
                      <a:pos x="connsiteX1085" y="connsiteY1085"/>
                    </a:cxn>
                    <a:cxn ang="0">
                      <a:pos x="connsiteX1086" y="connsiteY1086"/>
                    </a:cxn>
                    <a:cxn ang="0">
                      <a:pos x="connsiteX1087" y="connsiteY1087"/>
                    </a:cxn>
                    <a:cxn ang="0">
                      <a:pos x="connsiteX1088" y="connsiteY1088"/>
                    </a:cxn>
                    <a:cxn ang="0">
                      <a:pos x="connsiteX1089" y="connsiteY1089"/>
                    </a:cxn>
                    <a:cxn ang="0">
                      <a:pos x="connsiteX1090" y="connsiteY1090"/>
                    </a:cxn>
                    <a:cxn ang="0">
                      <a:pos x="connsiteX1091" y="connsiteY1091"/>
                    </a:cxn>
                    <a:cxn ang="0">
                      <a:pos x="connsiteX1092" y="connsiteY1092"/>
                    </a:cxn>
                    <a:cxn ang="0">
                      <a:pos x="connsiteX1093" y="connsiteY1093"/>
                    </a:cxn>
                    <a:cxn ang="0">
                      <a:pos x="connsiteX1094" y="connsiteY1094"/>
                    </a:cxn>
                    <a:cxn ang="0">
                      <a:pos x="connsiteX1095" y="connsiteY1095"/>
                    </a:cxn>
                    <a:cxn ang="0">
                      <a:pos x="connsiteX1096" y="connsiteY1096"/>
                    </a:cxn>
                    <a:cxn ang="0">
                      <a:pos x="connsiteX1097" y="connsiteY1097"/>
                    </a:cxn>
                    <a:cxn ang="0">
                      <a:pos x="connsiteX1098" y="connsiteY1098"/>
                    </a:cxn>
                    <a:cxn ang="0">
                      <a:pos x="connsiteX1099" y="connsiteY1099"/>
                    </a:cxn>
                    <a:cxn ang="0">
                      <a:pos x="connsiteX1100" y="connsiteY1100"/>
                    </a:cxn>
                    <a:cxn ang="0">
                      <a:pos x="connsiteX1101" y="connsiteY1101"/>
                    </a:cxn>
                    <a:cxn ang="0">
                      <a:pos x="connsiteX1102" y="connsiteY1102"/>
                    </a:cxn>
                    <a:cxn ang="0">
                      <a:pos x="connsiteX1103" y="connsiteY1103"/>
                    </a:cxn>
                    <a:cxn ang="0">
                      <a:pos x="connsiteX1104" y="connsiteY1104"/>
                    </a:cxn>
                    <a:cxn ang="0">
                      <a:pos x="connsiteX1105" y="connsiteY1105"/>
                    </a:cxn>
                    <a:cxn ang="0">
                      <a:pos x="connsiteX1106" y="connsiteY1106"/>
                    </a:cxn>
                    <a:cxn ang="0">
                      <a:pos x="connsiteX1107" y="connsiteY1107"/>
                    </a:cxn>
                    <a:cxn ang="0">
                      <a:pos x="connsiteX1108" y="connsiteY1108"/>
                    </a:cxn>
                    <a:cxn ang="0">
                      <a:pos x="connsiteX1109" y="connsiteY1109"/>
                    </a:cxn>
                    <a:cxn ang="0">
                      <a:pos x="connsiteX1110" y="connsiteY1110"/>
                    </a:cxn>
                    <a:cxn ang="0">
                      <a:pos x="connsiteX1111" y="connsiteY1111"/>
                    </a:cxn>
                    <a:cxn ang="0">
                      <a:pos x="connsiteX1112" y="connsiteY1112"/>
                    </a:cxn>
                    <a:cxn ang="0">
                      <a:pos x="connsiteX1113" y="connsiteY1113"/>
                    </a:cxn>
                    <a:cxn ang="0">
                      <a:pos x="connsiteX1114" y="connsiteY1114"/>
                    </a:cxn>
                    <a:cxn ang="0">
                      <a:pos x="connsiteX1115" y="connsiteY1115"/>
                    </a:cxn>
                    <a:cxn ang="0">
                      <a:pos x="connsiteX1116" y="connsiteY1116"/>
                    </a:cxn>
                    <a:cxn ang="0">
                      <a:pos x="connsiteX1117" y="connsiteY1117"/>
                    </a:cxn>
                    <a:cxn ang="0">
                      <a:pos x="connsiteX1118" y="connsiteY1118"/>
                    </a:cxn>
                    <a:cxn ang="0">
                      <a:pos x="connsiteX1119" y="connsiteY1119"/>
                    </a:cxn>
                    <a:cxn ang="0">
                      <a:pos x="connsiteX1120" y="connsiteY1120"/>
                    </a:cxn>
                    <a:cxn ang="0">
                      <a:pos x="connsiteX1121" y="connsiteY1121"/>
                    </a:cxn>
                    <a:cxn ang="0">
                      <a:pos x="connsiteX1122" y="connsiteY1122"/>
                    </a:cxn>
                    <a:cxn ang="0">
                      <a:pos x="connsiteX1123" y="connsiteY1123"/>
                    </a:cxn>
                    <a:cxn ang="0">
                      <a:pos x="connsiteX1124" y="connsiteY1124"/>
                    </a:cxn>
                    <a:cxn ang="0">
                      <a:pos x="connsiteX1125" y="connsiteY1125"/>
                    </a:cxn>
                    <a:cxn ang="0">
                      <a:pos x="connsiteX1126" y="connsiteY1126"/>
                    </a:cxn>
                    <a:cxn ang="0">
                      <a:pos x="connsiteX1127" y="connsiteY1127"/>
                    </a:cxn>
                    <a:cxn ang="0">
                      <a:pos x="connsiteX1128" y="connsiteY1128"/>
                    </a:cxn>
                    <a:cxn ang="0">
                      <a:pos x="connsiteX1129" y="connsiteY1129"/>
                    </a:cxn>
                    <a:cxn ang="0">
                      <a:pos x="connsiteX1130" y="connsiteY1130"/>
                    </a:cxn>
                    <a:cxn ang="0">
                      <a:pos x="connsiteX1131" y="connsiteY1131"/>
                    </a:cxn>
                    <a:cxn ang="0">
                      <a:pos x="connsiteX1132" y="connsiteY1132"/>
                    </a:cxn>
                    <a:cxn ang="0">
                      <a:pos x="connsiteX1133" y="connsiteY1133"/>
                    </a:cxn>
                    <a:cxn ang="0">
                      <a:pos x="connsiteX1134" y="connsiteY1134"/>
                    </a:cxn>
                    <a:cxn ang="0">
                      <a:pos x="connsiteX1135" y="connsiteY1135"/>
                    </a:cxn>
                    <a:cxn ang="0">
                      <a:pos x="connsiteX1136" y="connsiteY1136"/>
                    </a:cxn>
                    <a:cxn ang="0">
                      <a:pos x="connsiteX1137" y="connsiteY1137"/>
                    </a:cxn>
                    <a:cxn ang="0">
                      <a:pos x="connsiteX1138" y="connsiteY1138"/>
                    </a:cxn>
                    <a:cxn ang="0">
                      <a:pos x="connsiteX1139" y="connsiteY1139"/>
                    </a:cxn>
                    <a:cxn ang="0">
                      <a:pos x="connsiteX1140" y="connsiteY1140"/>
                    </a:cxn>
                    <a:cxn ang="0">
                      <a:pos x="connsiteX1141" y="connsiteY1141"/>
                    </a:cxn>
                    <a:cxn ang="0">
                      <a:pos x="connsiteX1142" y="connsiteY1142"/>
                    </a:cxn>
                    <a:cxn ang="0">
                      <a:pos x="connsiteX1143" y="connsiteY1143"/>
                    </a:cxn>
                    <a:cxn ang="0">
                      <a:pos x="connsiteX1144" y="connsiteY1144"/>
                    </a:cxn>
                    <a:cxn ang="0">
                      <a:pos x="connsiteX1145" y="connsiteY1145"/>
                    </a:cxn>
                    <a:cxn ang="0">
                      <a:pos x="connsiteX1146" y="connsiteY1146"/>
                    </a:cxn>
                    <a:cxn ang="0">
                      <a:pos x="connsiteX1147" y="connsiteY1147"/>
                    </a:cxn>
                    <a:cxn ang="0">
                      <a:pos x="connsiteX1148" y="connsiteY1148"/>
                    </a:cxn>
                    <a:cxn ang="0">
                      <a:pos x="connsiteX1149" y="connsiteY1149"/>
                    </a:cxn>
                    <a:cxn ang="0">
                      <a:pos x="connsiteX1150" y="connsiteY1150"/>
                    </a:cxn>
                    <a:cxn ang="0">
                      <a:pos x="connsiteX1151" y="connsiteY1151"/>
                    </a:cxn>
                    <a:cxn ang="0">
                      <a:pos x="connsiteX1152" y="connsiteY1152"/>
                    </a:cxn>
                    <a:cxn ang="0">
                      <a:pos x="connsiteX1153" y="connsiteY1153"/>
                    </a:cxn>
                    <a:cxn ang="0">
                      <a:pos x="connsiteX1154" y="connsiteY1154"/>
                    </a:cxn>
                    <a:cxn ang="0">
                      <a:pos x="connsiteX1155" y="connsiteY1155"/>
                    </a:cxn>
                    <a:cxn ang="0">
                      <a:pos x="connsiteX1156" y="connsiteY1156"/>
                    </a:cxn>
                    <a:cxn ang="0">
                      <a:pos x="connsiteX1157" y="connsiteY1157"/>
                    </a:cxn>
                    <a:cxn ang="0">
                      <a:pos x="connsiteX1158" y="connsiteY1158"/>
                    </a:cxn>
                    <a:cxn ang="0">
                      <a:pos x="connsiteX1159" y="connsiteY1159"/>
                    </a:cxn>
                    <a:cxn ang="0">
                      <a:pos x="connsiteX1160" y="connsiteY1160"/>
                    </a:cxn>
                    <a:cxn ang="0">
                      <a:pos x="connsiteX1161" y="connsiteY1161"/>
                    </a:cxn>
                    <a:cxn ang="0">
                      <a:pos x="connsiteX1162" y="connsiteY1162"/>
                    </a:cxn>
                    <a:cxn ang="0">
                      <a:pos x="connsiteX1163" y="connsiteY1163"/>
                    </a:cxn>
                    <a:cxn ang="0">
                      <a:pos x="connsiteX1164" y="connsiteY1164"/>
                    </a:cxn>
                    <a:cxn ang="0">
                      <a:pos x="connsiteX1165" y="connsiteY1165"/>
                    </a:cxn>
                    <a:cxn ang="0">
                      <a:pos x="connsiteX1166" y="connsiteY1166"/>
                    </a:cxn>
                    <a:cxn ang="0">
                      <a:pos x="connsiteX1167" y="connsiteY1167"/>
                    </a:cxn>
                    <a:cxn ang="0">
                      <a:pos x="connsiteX1168" y="connsiteY1168"/>
                    </a:cxn>
                    <a:cxn ang="0">
                      <a:pos x="connsiteX1169" y="connsiteY1169"/>
                    </a:cxn>
                    <a:cxn ang="0">
                      <a:pos x="connsiteX1170" y="connsiteY1170"/>
                    </a:cxn>
                    <a:cxn ang="0">
                      <a:pos x="connsiteX1171" y="connsiteY1171"/>
                    </a:cxn>
                    <a:cxn ang="0">
                      <a:pos x="connsiteX1172" y="connsiteY1172"/>
                    </a:cxn>
                    <a:cxn ang="0">
                      <a:pos x="connsiteX1173" y="connsiteY1173"/>
                    </a:cxn>
                    <a:cxn ang="0">
                      <a:pos x="connsiteX1174" y="connsiteY1174"/>
                    </a:cxn>
                    <a:cxn ang="0">
                      <a:pos x="connsiteX1175" y="connsiteY1175"/>
                    </a:cxn>
                    <a:cxn ang="0">
                      <a:pos x="connsiteX1176" y="connsiteY1176"/>
                    </a:cxn>
                    <a:cxn ang="0">
                      <a:pos x="connsiteX1177" y="connsiteY1177"/>
                    </a:cxn>
                    <a:cxn ang="0">
                      <a:pos x="connsiteX1178" y="connsiteY1178"/>
                    </a:cxn>
                    <a:cxn ang="0">
                      <a:pos x="connsiteX1179" y="connsiteY1179"/>
                    </a:cxn>
                    <a:cxn ang="0">
                      <a:pos x="connsiteX1180" y="connsiteY1180"/>
                    </a:cxn>
                    <a:cxn ang="0">
                      <a:pos x="connsiteX1181" y="connsiteY1181"/>
                    </a:cxn>
                    <a:cxn ang="0">
                      <a:pos x="connsiteX1182" y="connsiteY1182"/>
                    </a:cxn>
                    <a:cxn ang="0">
                      <a:pos x="connsiteX1183" y="connsiteY1183"/>
                    </a:cxn>
                    <a:cxn ang="0">
                      <a:pos x="connsiteX1184" y="connsiteY1184"/>
                    </a:cxn>
                    <a:cxn ang="0">
                      <a:pos x="connsiteX1185" y="connsiteY1185"/>
                    </a:cxn>
                    <a:cxn ang="0">
                      <a:pos x="connsiteX1186" y="connsiteY1186"/>
                    </a:cxn>
                    <a:cxn ang="0">
                      <a:pos x="connsiteX1187" y="connsiteY1187"/>
                    </a:cxn>
                    <a:cxn ang="0">
                      <a:pos x="connsiteX1188" y="connsiteY1188"/>
                    </a:cxn>
                    <a:cxn ang="0">
                      <a:pos x="connsiteX1189" y="connsiteY1189"/>
                    </a:cxn>
                    <a:cxn ang="0">
                      <a:pos x="connsiteX1190" y="connsiteY1190"/>
                    </a:cxn>
                    <a:cxn ang="0">
                      <a:pos x="connsiteX1191" y="connsiteY1191"/>
                    </a:cxn>
                    <a:cxn ang="0">
                      <a:pos x="connsiteX1192" y="connsiteY1192"/>
                    </a:cxn>
                    <a:cxn ang="0">
                      <a:pos x="connsiteX1193" y="connsiteY1193"/>
                    </a:cxn>
                    <a:cxn ang="0">
                      <a:pos x="connsiteX1194" y="connsiteY1194"/>
                    </a:cxn>
                    <a:cxn ang="0">
                      <a:pos x="connsiteX1195" y="connsiteY1195"/>
                    </a:cxn>
                    <a:cxn ang="0">
                      <a:pos x="connsiteX1196" y="connsiteY1196"/>
                    </a:cxn>
                    <a:cxn ang="0">
                      <a:pos x="connsiteX1197" y="connsiteY1197"/>
                    </a:cxn>
                    <a:cxn ang="0">
                      <a:pos x="connsiteX1198" y="connsiteY1198"/>
                    </a:cxn>
                    <a:cxn ang="0">
                      <a:pos x="connsiteX1199" y="connsiteY1199"/>
                    </a:cxn>
                    <a:cxn ang="0">
                      <a:pos x="connsiteX1200" y="connsiteY1200"/>
                    </a:cxn>
                    <a:cxn ang="0">
                      <a:pos x="connsiteX1201" y="connsiteY1201"/>
                    </a:cxn>
                    <a:cxn ang="0">
                      <a:pos x="connsiteX1202" y="connsiteY1202"/>
                    </a:cxn>
                    <a:cxn ang="0">
                      <a:pos x="connsiteX1203" y="connsiteY1203"/>
                    </a:cxn>
                    <a:cxn ang="0">
                      <a:pos x="connsiteX1204" y="connsiteY1204"/>
                    </a:cxn>
                    <a:cxn ang="0">
                      <a:pos x="connsiteX1205" y="connsiteY1205"/>
                    </a:cxn>
                    <a:cxn ang="0">
                      <a:pos x="connsiteX1206" y="connsiteY1206"/>
                    </a:cxn>
                    <a:cxn ang="0">
                      <a:pos x="connsiteX1207" y="connsiteY1207"/>
                    </a:cxn>
                    <a:cxn ang="0">
                      <a:pos x="connsiteX1208" y="connsiteY1208"/>
                    </a:cxn>
                    <a:cxn ang="0">
                      <a:pos x="connsiteX1209" y="connsiteY1209"/>
                    </a:cxn>
                    <a:cxn ang="0">
                      <a:pos x="connsiteX1210" y="connsiteY1210"/>
                    </a:cxn>
                    <a:cxn ang="0">
                      <a:pos x="connsiteX1211" y="connsiteY1211"/>
                    </a:cxn>
                    <a:cxn ang="0">
                      <a:pos x="connsiteX1212" y="connsiteY1212"/>
                    </a:cxn>
                    <a:cxn ang="0">
                      <a:pos x="connsiteX1213" y="connsiteY1213"/>
                    </a:cxn>
                    <a:cxn ang="0">
                      <a:pos x="connsiteX1214" y="connsiteY1214"/>
                    </a:cxn>
                    <a:cxn ang="0">
                      <a:pos x="connsiteX1215" y="connsiteY1215"/>
                    </a:cxn>
                    <a:cxn ang="0">
                      <a:pos x="connsiteX1216" y="connsiteY1216"/>
                    </a:cxn>
                    <a:cxn ang="0">
                      <a:pos x="connsiteX1217" y="connsiteY1217"/>
                    </a:cxn>
                    <a:cxn ang="0">
                      <a:pos x="connsiteX1218" y="connsiteY1218"/>
                    </a:cxn>
                    <a:cxn ang="0">
                      <a:pos x="connsiteX1219" y="connsiteY1219"/>
                    </a:cxn>
                    <a:cxn ang="0">
                      <a:pos x="connsiteX1220" y="connsiteY1220"/>
                    </a:cxn>
                    <a:cxn ang="0">
                      <a:pos x="connsiteX1221" y="connsiteY1221"/>
                    </a:cxn>
                    <a:cxn ang="0">
                      <a:pos x="connsiteX1222" y="connsiteY1222"/>
                    </a:cxn>
                    <a:cxn ang="0">
                      <a:pos x="connsiteX1223" y="connsiteY1223"/>
                    </a:cxn>
                    <a:cxn ang="0">
                      <a:pos x="connsiteX1224" y="connsiteY1224"/>
                    </a:cxn>
                    <a:cxn ang="0">
                      <a:pos x="connsiteX1225" y="connsiteY1225"/>
                    </a:cxn>
                    <a:cxn ang="0">
                      <a:pos x="connsiteX1226" y="connsiteY1226"/>
                    </a:cxn>
                    <a:cxn ang="0">
                      <a:pos x="connsiteX1227" y="connsiteY1227"/>
                    </a:cxn>
                    <a:cxn ang="0">
                      <a:pos x="connsiteX1228" y="connsiteY1228"/>
                    </a:cxn>
                    <a:cxn ang="0">
                      <a:pos x="connsiteX1229" y="connsiteY1229"/>
                    </a:cxn>
                    <a:cxn ang="0">
                      <a:pos x="connsiteX1230" y="connsiteY1230"/>
                    </a:cxn>
                    <a:cxn ang="0">
                      <a:pos x="connsiteX1231" y="connsiteY1231"/>
                    </a:cxn>
                    <a:cxn ang="0">
                      <a:pos x="connsiteX1232" y="connsiteY1232"/>
                    </a:cxn>
                    <a:cxn ang="0">
                      <a:pos x="connsiteX1233" y="connsiteY1233"/>
                    </a:cxn>
                    <a:cxn ang="0">
                      <a:pos x="connsiteX1234" y="connsiteY1234"/>
                    </a:cxn>
                    <a:cxn ang="0">
                      <a:pos x="connsiteX1235" y="connsiteY1235"/>
                    </a:cxn>
                    <a:cxn ang="0">
                      <a:pos x="connsiteX1236" y="connsiteY1236"/>
                    </a:cxn>
                    <a:cxn ang="0">
                      <a:pos x="connsiteX1237" y="connsiteY1237"/>
                    </a:cxn>
                    <a:cxn ang="0">
                      <a:pos x="connsiteX1238" y="connsiteY1238"/>
                    </a:cxn>
                    <a:cxn ang="0">
                      <a:pos x="connsiteX1239" y="connsiteY1239"/>
                    </a:cxn>
                    <a:cxn ang="0">
                      <a:pos x="connsiteX1240" y="connsiteY1240"/>
                    </a:cxn>
                    <a:cxn ang="0">
                      <a:pos x="connsiteX1241" y="connsiteY1241"/>
                    </a:cxn>
                    <a:cxn ang="0">
                      <a:pos x="connsiteX1242" y="connsiteY1242"/>
                    </a:cxn>
                    <a:cxn ang="0">
                      <a:pos x="connsiteX1243" y="connsiteY1243"/>
                    </a:cxn>
                    <a:cxn ang="0">
                      <a:pos x="connsiteX1244" y="connsiteY1244"/>
                    </a:cxn>
                    <a:cxn ang="0">
                      <a:pos x="connsiteX1245" y="connsiteY1245"/>
                    </a:cxn>
                    <a:cxn ang="0">
                      <a:pos x="connsiteX1246" y="connsiteY1246"/>
                    </a:cxn>
                    <a:cxn ang="0">
                      <a:pos x="connsiteX1247" y="connsiteY1247"/>
                    </a:cxn>
                    <a:cxn ang="0">
                      <a:pos x="connsiteX1248" y="connsiteY1248"/>
                    </a:cxn>
                    <a:cxn ang="0">
                      <a:pos x="connsiteX1249" y="connsiteY1249"/>
                    </a:cxn>
                    <a:cxn ang="0">
                      <a:pos x="connsiteX1250" y="connsiteY1250"/>
                    </a:cxn>
                    <a:cxn ang="0">
                      <a:pos x="connsiteX1251" y="connsiteY1251"/>
                    </a:cxn>
                    <a:cxn ang="0">
                      <a:pos x="connsiteX1252" y="connsiteY1252"/>
                    </a:cxn>
                    <a:cxn ang="0">
                      <a:pos x="connsiteX1253" y="connsiteY1253"/>
                    </a:cxn>
                    <a:cxn ang="0">
                      <a:pos x="connsiteX1254" y="connsiteY1254"/>
                    </a:cxn>
                    <a:cxn ang="0">
                      <a:pos x="connsiteX1255" y="connsiteY1255"/>
                    </a:cxn>
                    <a:cxn ang="0">
                      <a:pos x="connsiteX1256" y="connsiteY1256"/>
                    </a:cxn>
                    <a:cxn ang="0">
                      <a:pos x="connsiteX1257" y="connsiteY1257"/>
                    </a:cxn>
                    <a:cxn ang="0">
                      <a:pos x="connsiteX1258" y="connsiteY1258"/>
                    </a:cxn>
                    <a:cxn ang="0">
                      <a:pos x="connsiteX1259" y="connsiteY1259"/>
                    </a:cxn>
                    <a:cxn ang="0">
                      <a:pos x="connsiteX1260" y="connsiteY1260"/>
                    </a:cxn>
                    <a:cxn ang="0">
                      <a:pos x="connsiteX1261" y="connsiteY1261"/>
                    </a:cxn>
                    <a:cxn ang="0">
                      <a:pos x="connsiteX1262" y="connsiteY1262"/>
                    </a:cxn>
                    <a:cxn ang="0">
                      <a:pos x="connsiteX1263" y="connsiteY1263"/>
                    </a:cxn>
                    <a:cxn ang="0">
                      <a:pos x="connsiteX1264" y="connsiteY1264"/>
                    </a:cxn>
                    <a:cxn ang="0">
                      <a:pos x="connsiteX1265" y="connsiteY1265"/>
                    </a:cxn>
                    <a:cxn ang="0">
                      <a:pos x="connsiteX1266" y="connsiteY1266"/>
                    </a:cxn>
                    <a:cxn ang="0">
                      <a:pos x="connsiteX1267" y="connsiteY1267"/>
                    </a:cxn>
                    <a:cxn ang="0">
                      <a:pos x="connsiteX1268" y="connsiteY1268"/>
                    </a:cxn>
                    <a:cxn ang="0">
                      <a:pos x="connsiteX1269" y="connsiteY1269"/>
                    </a:cxn>
                    <a:cxn ang="0">
                      <a:pos x="connsiteX1270" y="connsiteY1270"/>
                    </a:cxn>
                    <a:cxn ang="0">
                      <a:pos x="connsiteX1271" y="connsiteY1271"/>
                    </a:cxn>
                    <a:cxn ang="0">
                      <a:pos x="connsiteX1272" y="connsiteY1272"/>
                    </a:cxn>
                    <a:cxn ang="0">
                      <a:pos x="connsiteX1273" y="connsiteY1273"/>
                    </a:cxn>
                    <a:cxn ang="0">
                      <a:pos x="connsiteX1274" y="connsiteY1274"/>
                    </a:cxn>
                    <a:cxn ang="0">
                      <a:pos x="connsiteX1275" y="connsiteY1275"/>
                    </a:cxn>
                    <a:cxn ang="0">
                      <a:pos x="connsiteX1276" y="connsiteY1276"/>
                    </a:cxn>
                    <a:cxn ang="0">
                      <a:pos x="connsiteX1277" y="connsiteY1277"/>
                    </a:cxn>
                    <a:cxn ang="0">
                      <a:pos x="connsiteX1278" y="connsiteY1278"/>
                    </a:cxn>
                    <a:cxn ang="0">
                      <a:pos x="connsiteX1279" y="connsiteY1279"/>
                    </a:cxn>
                    <a:cxn ang="0">
                      <a:pos x="connsiteX1280" y="connsiteY1280"/>
                    </a:cxn>
                    <a:cxn ang="0">
                      <a:pos x="connsiteX1281" y="connsiteY1281"/>
                    </a:cxn>
                    <a:cxn ang="0">
                      <a:pos x="connsiteX1282" y="connsiteY1282"/>
                    </a:cxn>
                    <a:cxn ang="0">
                      <a:pos x="connsiteX1283" y="connsiteY1283"/>
                    </a:cxn>
                    <a:cxn ang="0">
                      <a:pos x="connsiteX1284" y="connsiteY1284"/>
                    </a:cxn>
                    <a:cxn ang="0">
                      <a:pos x="connsiteX1285" y="connsiteY1285"/>
                    </a:cxn>
                    <a:cxn ang="0">
                      <a:pos x="connsiteX1286" y="connsiteY1286"/>
                    </a:cxn>
                    <a:cxn ang="0">
                      <a:pos x="connsiteX1287" y="connsiteY1287"/>
                    </a:cxn>
                    <a:cxn ang="0">
                      <a:pos x="connsiteX1288" y="connsiteY1288"/>
                    </a:cxn>
                    <a:cxn ang="0">
                      <a:pos x="connsiteX1289" y="connsiteY1289"/>
                    </a:cxn>
                    <a:cxn ang="0">
                      <a:pos x="connsiteX1290" y="connsiteY1290"/>
                    </a:cxn>
                    <a:cxn ang="0">
                      <a:pos x="connsiteX1291" y="connsiteY1291"/>
                    </a:cxn>
                    <a:cxn ang="0">
                      <a:pos x="connsiteX1292" y="connsiteY1292"/>
                    </a:cxn>
                    <a:cxn ang="0">
                      <a:pos x="connsiteX1293" y="connsiteY1293"/>
                    </a:cxn>
                    <a:cxn ang="0">
                      <a:pos x="connsiteX1294" y="connsiteY1294"/>
                    </a:cxn>
                    <a:cxn ang="0">
                      <a:pos x="connsiteX1295" y="connsiteY1295"/>
                    </a:cxn>
                    <a:cxn ang="0">
                      <a:pos x="connsiteX1296" y="connsiteY1296"/>
                    </a:cxn>
                    <a:cxn ang="0">
                      <a:pos x="connsiteX1297" y="connsiteY1297"/>
                    </a:cxn>
                    <a:cxn ang="0">
                      <a:pos x="connsiteX1298" y="connsiteY1298"/>
                    </a:cxn>
                    <a:cxn ang="0">
                      <a:pos x="connsiteX1299" y="connsiteY1299"/>
                    </a:cxn>
                    <a:cxn ang="0">
                      <a:pos x="connsiteX1300" y="connsiteY1300"/>
                    </a:cxn>
                    <a:cxn ang="0">
                      <a:pos x="connsiteX1301" y="connsiteY1301"/>
                    </a:cxn>
                    <a:cxn ang="0">
                      <a:pos x="connsiteX1302" y="connsiteY1302"/>
                    </a:cxn>
                    <a:cxn ang="0">
                      <a:pos x="connsiteX1303" y="connsiteY1303"/>
                    </a:cxn>
                    <a:cxn ang="0">
                      <a:pos x="connsiteX1304" y="connsiteY1304"/>
                    </a:cxn>
                    <a:cxn ang="0">
                      <a:pos x="connsiteX1305" y="connsiteY1305"/>
                    </a:cxn>
                    <a:cxn ang="0">
                      <a:pos x="connsiteX1306" y="connsiteY1306"/>
                    </a:cxn>
                    <a:cxn ang="0">
                      <a:pos x="connsiteX1307" y="connsiteY1307"/>
                    </a:cxn>
                    <a:cxn ang="0">
                      <a:pos x="connsiteX1308" y="connsiteY1308"/>
                    </a:cxn>
                    <a:cxn ang="0">
                      <a:pos x="connsiteX1309" y="connsiteY1309"/>
                    </a:cxn>
                    <a:cxn ang="0">
                      <a:pos x="connsiteX1310" y="connsiteY1310"/>
                    </a:cxn>
                    <a:cxn ang="0">
                      <a:pos x="connsiteX1311" y="connsiteY1311"/>
                    </a:cxn>
                    <a:cxn ang="0">
                      <a:pos x="connsiteX1312" y="connsiteY1312"/>
                    </a:cxn>
                    <a:cxn ang="0">
                      <a:pos x="connsiteX1313" y="connsiteY1313"/>
                    </a:cxn>
                    <a:cxn ang="0">
                      <a:pos x="connsiteX1314" y="connsiteY1314"/>
                    </a:cxn>
                    <a:cxn ang="0">
                      <a:pos x="connsiteX1315" y="connsiteY1315"/>
                    </a:cxn>
                    <a:cxn ang="0">
                      <a:pos x="connsiteX1316" y="connsiteY1316"/>
                    </a:cxn>
                    <a:cxn ang="0">
                      <a:pos x="connsiteX1317" y="connsiteY1317"/>
                    </a:cxn>
                    <a:cxn ang="0">
                      <a:pos x="connsiteX1318" y="connsiteY1318"/>
                    </a:cxn>
                    <a:cxn ang="0">
                      <a:pos x="connsiteX1319" y="connsiteY1319"/>
                    </a:cxn>
                    <a:cxn ang="0">
                      <a:pos x="connsiteX1320" y="connsiteY1320"/>
                    </a:cxn>
                    <a:cxn ang="0">
                      <a:pos x="connsiteX1321" y="connsiteY1321"/>
                    </a:cxn>
                    <a:cxn ang="0">
                      <a:pos x="connsiteX1322" y="connsiteY1322"/>
                    </a:cxn>
                    <a:cxn ang="0">
                      <a:pos x="connsiteX1323" y="connsiteY1323"/>
                    </a:cxn>
                    <a:cxn ang="0">
                      <a:pos x="connsiteX1324" y="connsiteY1324"/>
                    </a:cxn>
                    <a:cxn ang="0">
                      <a:pos x="connsiteX1325" y="connsiteY1325"/>
                    </a:cxn>
                    <a:cxn ang="0">
                      <a:pos x="connsiteX1326" y="connsiteY1326"/>
                    </a:cxn>
                    <a:cxn ang="0">
                      <a:pos x="connsiteX1327" y="connsiteY1327"/>
                    </a:cxn>
                    <a:cxn ang="0">
                      <a:pos x="connsiteX1328" y="connsiteY1328"/>
                    </a:cxn>
                    <a:cxn ang="0">
                      <a:pos x="connsiteX1329" y="connsiteY1329"/>
                    </a:cxn>
                    <a:cxn ang="0">
                      <a:pos x="connsiteX1330" y="connsiteY1330"/>
                    </a:cxn>
                    <a:cxn ang="0">
                      <a:pos x="connsiteX1331" y="connsiteY1331"/>
                    </a:cxn>
                    <a:cxn ang="0">
                      <a:pos x="connsiteX1332" y="connsiteY1332"/>
                    </a:cxn>
                    <a:cxn ang="0">
                      <a:pos x="connsiteX1333" y="connsiteY1333"/>
                    </a:cxn>
                    <a:cxn ang="0">
                      <a:pos x="connsiteX1334" y="connsiteY1334"/>
                    </a:cxn>
                    <a:cxn ang="0">
                      <a:pos x="connsiteX1335" y="connsiteY1335"/>
                    </a:cxn>
                    <a:cxn ang="0">
                      <a:pos x="connsiteX1336" y="connsiteY1336"/>
                    </a:cxn>
                    <a:cxn ang="0">
                      <a:pos x="connsiteX1337" y="connsiteY1337"/>
                    </a:cxn>
                    <a:cxn ang="0">
                      <a:pos x="connsiteX1338" y="connsiteY1338"/>
                    </a:cxn>
                    <a:cxn ang="0">
                      <a:pos x="connsiteX1339" y="connsiteY1339"/>
                    </a:cxn>
                    <a:cxn ang="0">
                      <a:pos x="connsiteX1340" y="connsiteY1340"/>
                    </a:cxn>
                    <a:cxn ang="0">
                      <a:pos x="connsiteX1341" y="connsiteY1341"/>
                    </a:cxn>
                    <a:cxn ang="0">
                      <a:pos x="connsiteX1342" y="connsiteY1342"/>
                    </a:cxn>
                    <a:cxn ang="0">
                      <a:pos x="connsiteX1343" y="connsiteY1343"/>
                    </a:cxn>
                    <a:cxn ang="0">
                      <a:pos x="connsiteX1344" y="connsiteY1344"/>
                    </a:cxn>
                    <a:cxn ang="0">
                      <a:pos x="connsiteX1345" y="connsiteY1345"/>
                    </a:cxn>
                    <a:cxn ang="0">
                      <a:pos x="connsiteX1346" y="connsiteY1346"/>
                    </a:cxn>
                    <a:cxn ang="0">
                      <a:pos x="connsiteX1347" y="connsiteY1347"/>
                    </a:cxn>
                    <a:cxn ang="0">
                      <a:pos x="connsiteX1348" y="connsiteY1348"/>
                    </a:cxn>
                    <a:cxn ang="0">
                      <a:pos x="connsiteX1349" y="connsiteY1349"/>
                    </a:cxn>
                    <a:cxn ang="0">
                      <a:pos x="connsiteX1350" y="connsiteY1350"/>
                    </a:cxn>
                    <a:cxn ang="0">
                      <a:pos x="connsiteX1351" y="connsiteY1351"/>
                    </a:cxn>
                    <a:cxn ang="0">
                      <a:pos x="connsiteX1352" y="connsiteY1352"/>
                    </a:cxn>
                    <a:cxn ang="0">
                      <a:pos x="connsiteX1353" y="connsiteY1353"/>
                    </a:cxn>
                    <a:cxn ang="0">
                      <a:pos x="connsiteX1354" y="connsiteY1354"/>
                    </a:cxn>
                    <a:cxn ang="0">
                      <a:pos x="connsiteX1355" y="connsiteY1355"/>
                    </a:cxn>
                    <a:cxn ang="0">
                      <a:pos x="connsiteX1356" y="connsiteY1356"/>
                    </a:cxn>
                    <a:cxn ang="0">
                      <a:pos x="connsiteX1357" y="connsiteY1357"/>
                    </a:cxn>
                    <a:cxn ang="0">
                      <a:pos x="connsiteX1358" y="connsiteY1358"/>
                    </a:cxn>
                    <a:cxn ang="0">
                      <a:pos x="connsiteX1359" y="connsiteY1359"/>
                    </a:cxn>
                    <a:cxn ang="0">
                      <a:pos x="connsiteX1360" y="connsiteY1360"/>
                    </a:cxn>
                    <a:cxn ang="0">
                      <a:pos x="connsiteX1361" y="connsiteY1361"/>
                    </a:cxn>
                    <a:cxn ang="0">
                      <a:pos x="connsiteX1362" y="connsiteY1362"/>
                    </a:cxn>
                    <a:cxn ang="0">
                      <a:pos x="connsiteX1363" y="connsiteY1363"/>
                    </a:cxn>
                    <a:cxn ang="0">
                      <a:pos x="connsiteX1364" y="connsiteY1364"/>
                    </a:cxn>
                    <a:cxn ang="0">
                      <a:pos x="connsiteX1365" y="connsiteY1365"/>
                    </a:cxn>
                    <a:cxn ang="0">
                      <a:pos x="connsiteX1366" y="connsiteY1366"/>
                    </a:cxn>
                    <a:cxn ang="0">
                      <a:pos x="connsiteX1367" y="connsiteY1367"/>
                    </a:cxn>
                    <a:cxn ang="0">
                      <a:pos x="connsiteX1368" y="connsiteY1368"/>
                    </a:cxn>
                    <a:cxn ang="0">
                      <a:pos x="connsiteX1369" y="connsiteY1369"/>
                    </a:cxn>
                    <a:cxn ang="0">
                      <a:pos x="connsiteX1370" y="connsiteY1370"/>
                    </a:cxn>
                    <a:cxn ang="0">
                      <a:pos x="connsiteX1371" y="connsiteY1371"/>
                    </a:cxn>
                    <a:cxn ang="0">
                      <a:pos x="connsiteX1372" y="connsiteY1372"/>
                    </a:cxn>
                    <a:cxn ang="0">
                      <a:pos x="connsiteX1373" y="connsiteY1373"/>
                    </a:cxn>
                    <a:cxn ang="0">
                      <a:pos x="connsiteX1374" y="connsiteY1374"/>
                    </a:cxn>
                    <a:cxn ang="0">
                      <a:pos x="connsiteX1375" y="connsiteY1375"/>
                    </a:cxn>
                    <a:cxn ang="0">
                      <a:pos x="connsiteX1376" y="connsiteY1376"/>
                    </a:cxn>
                    <a:cxn ang="0">
                      <a:pos x="connsiteX1377" y="connsiteY1377"/>
                    </a:cxn>
                    <a:cxn ang="0">
                      <a:pos x="connsiteX1378" y="connsiteY1378"/>
                    </a:cxn>
                    <a:cxn ang="0">
                      <a:pos x="connsiteX1379" y="connsiteY1379"/>
                    </a:cxn>
                    <a:cxn ang="0">
                      <a:pos x="connsiteX1380" y="connsiteY1380"/>
                    </a:cxn>
                    <a:cxn ang="0">
                      <a:pos x="connsiteX1381" y="connsiteY1381"/>
                    </a:cxn>
                    <a:cxn ang="0">
                      <a:pos x="connsiteX1382" y="connsiteY1382"/>
                    </a:cxn>
                    <a:cxn ang="0">
                      <a:pos x="connsiteX1383" y="connsiteY1383"/>
                    </a:cxn>
                    <a:cxn ang="0">
                      <a:pos x="connsiteX1384" y="connsiteY1384"/>
                    </a:cxn>
                    <a:cxn ang="0">
                      <a:pos x="connsiteX1385" y="connsiteY1385"/>
                    </a:cxn>
                    <a:cxn ang="0">
                      <a:pos x="connsiteX1386" y="connsiteY1386"/>
                    </a:cxn>
                    <a:cxn ang="0">
                      <a:pos x="connsiteX1387" y="connsiteY1387"/>
                    </a:cxn>
                    <a:cxn ang="0">
                      <a:pos x="connsiteX1388" y="connsiteY1388"/>
                    </a:cxn>
                    <a:cxn ang="0">
                      <a:pos x="connsiteX1389" y="connsiteY1389"/>
                    </a:cxn>
                    <a:cxn ang="0">
                      <a:pos x="connsiteX1390" y="connsiteY1390"/>
                    </a:cxn>
                    <a:cxn ang="0">
                      <a:pos x="connsiteX1391" y="connsiteY1391"/>
                    </a:cxn>
                    <a:cxn ang="0">
                      <a:pos x="connsiteX1392" y="connsiteY1392"/>
                    </a:cxn>
                    <a:cxn ang="0">
                      <a:pos x="connsiteX1393" y="connsiteY1393"/>
                    </a:cxn>
                    <a:cxn ang="0">
                      <a:pos x="connsiteX1394" y="connsiteY1394"/>
                    </a:cxn>
                    <a:cxn ang="0">
                      <a:pos x="connsiteX1395" y="connsiteY1395"/>
                    </a:cxn>
                    <a:cxn ang="0">
                      <a:pos x="connsiteX1396" y="connsiteY1396"/>
                    </a:cxn>
                    <a:cxn ang="0">
                      <a:pos x="connsiteX1397" y="connsiteY1397"/>
                    </a:cxn>
                    <a:cxn ang="0">
                      <a:pos x="connsiteX1398" y="connsiteY1398"/>
                    </a:cxn>
                    <a:cxn ang="0">
                      <a:pos x="connsiteX1399" y="connsiteY1399"/>
                    </a:cxn>
                    <a:cxn ang="0">
                      <a:pos x="connsiteX1400" y="connsiteY1400"/>
                    </a:cxn>
                    <a:cxn ang="0">
                      <a:pos x="connsiteX1401" y="connsiteY1401"/>
                    </a:cxn>
                    <a:cxn ang="0">
                      <a:pos x="connsiteX1402" y="connsiteY1402"/>
                    </a:cxn>
                    <a:cxn ang="0">
                      <a:pos x="connsiteX1403" y="connsiteY1403"/>
                    </a:cxn>
                    <a:cxn ang="0">
                      <a:pos x="connsiteX1404" y="connsiteY1404"/>
                    </a:cxn>
                    <a:cxn ang="0">
                      <a:pos x="connsiteX1405" y="connsiteY1405"/>
                    </a:cxn>
                    <a:cxn ang="0">
                      <a:pos x="connsiteX1406" y="connsiteY1406"/>
                    </a:cxn>
                    <a:cxn ang="0">
                      <a:pos x="connsiteX1407" y="connsiteY1407"/>
                    </a:cxn>
                    <a:cxn ang="0">
                      <a:pos x="connsiteX1408" y="connsiteY1408"/>
                    </a:cxn>
                    <a:cxn ang="0">
                      <a:pos x="connsiteX1409" y="connsiteY1409"/>
                    </a:cxn>
                    <a:cxn ang="0">
                      <a:pos x="connsiteX1410" y="connsiteY1410"/>
                    </a:cxn>
                    <a:cxn ang="0">
                      <a:pos x="connsiteX1411" y="connsiteY1411"/>
                    </a:cxn>
                    <a:cxn ang="0">
                      <a:pos x="connsiteX1412" y="connsiteY1412"/>
                    </a:cxn>
                    <a:cxn ang="0">
                      <a:pos x="connsiteX1413" y="connsiteY1413"/>
                    </a:cxn>
                    <a:cxn ang="0">
                      <a:pos x="connsiteX1414" y="connsiteY1414"/>
                    </a:cxn>
                    <a:cxn ang="0">
                      <a:pos x="connsiteX1415" y="connsiteY1415"/>
                    </a:cxn>
                    <a:cxn ang="0">
                      <a:pos x="connsiteX1416" y="connsiteY1416"/>
                    </a:cxn>
                    <a:cxn ang="0">
                      <a:pos x="connsiteX1417" y="connsiteY1417"/>
                    </a:cxn>
                    <a:cxn ang="0">
                      <a:pos x="connsiteX1418" y="connsiteY1418"/>
                    </a:cxn>
                    <a:cxn ang="0">
                      <a:pos x="connsiteX1419" y="connsiteY1419"/>
                    </a:cxn>
                    <a:cxn ang="0">
                      <a:pos x="connsiteX1420" y="connsiteY1420"/>
                    </a:cxn>
                    <a:cxn ang="0">
                      <a:pos x="connsiteX1421" y="connsiteY1421"/>
                    </a:cxn>
                    <a:cxn ang="0">
                      <a:pos x="connsiteX1422" y="connsiteY1422"/>
                    </a:cxn>
                    <a:cxn ang="0">
                      <a:pos x="connsiteX1423" y="connsiteY1423"/>
                    </a:cxn>
                    <a:cxn ang="0">
                      <a:pos x="connsiteX1424" y="connsiteY1424"/>
                    </a:cxn>
                    <a:cxn ang="0">
                      <a:pos x="connsiteX1425" y="connsiteY1425"/>
                    </a:cxn>
                    <a:cxn ang="0">
                      <a:pos x="connsiteX1426" y="connsiteY1426"/>
                    </a:cxn>
                    <a:cxn ang="0">
                      <a:pos x="connsiteX1427" y="connsiteY1427"/>
                    </a:cxn>
                    <a:cxn ang="0">
                      <a:pos x="connsiteX1428" y="connsiteY1428"/>
                    </a:cxn>
                    <a:cxn ang="0">
                      <a:pos x="connsiteX1429" y="connsiteY1429"/>
                    </a:cxn>
                    <a:cxn ang="0">
                      <a:pos x="connsiteX1430" y="connsiteY1430"/>
                    </a:cxn>
                    <a:cxn ang="0">
                      <a:pos x="connsiteX1431" y="connsiteY1431"/>
                    </a:cxn>
                    <a:cxn ang="0">
                      <a:pos x="connsiteX1432" y="connsiteY1432"/>
                    </a:cxn>
                    <a:cxn ang="0">
                      <a:pos x="connsiteX1433" y="connsiteY1433"/>
                    </a:cxn>
                    <a:cxn ang="0">
                      <a:pos x="connsiteX1434" y="connsiteY1434"/>
                    </a:cxn>
                    <a:cxn ang="0">
                      <a:pos x="connsiteX1435" y="connsiteY1435"/>
                    </a:cxn>
                    <a:cxn ang="0">
                      <a:pos x="connsiteX1436" y="connsiteY1436"/>
                    </a:cxn>
                    <a:cxn ang="0">
                      <a:pos x="connsiteX1437" y="connsiteY1437"/>
                    </a:cxn>
                    <a:cxn ang="0">
                      <a:pos x="connsiteX1438" y="connsiteY1438"/>
                    </a:cxn>
                    <a:cxn ang="0">
                      <a:pos x="connsiteX1439" y="connsiteY1439"/>
                    </a:cxn>
                    <a:cxn ang="0">
                      <a:pos x="connsiteX1440" y="connsiteY1440"/>
                    </a:cxn>
                    <a:cxn ang="0">
                      <a:pos x="connsiteX1441" y="connsiteY1441"/>
                    </a:cxn>
                    <a:cxn ang="0">
                      <a:pos x="connsiteX1442" y="connsiteY1442"/>
                    </a:cxn>
                    <a:cxn ang="0">
                      <a:pos x="connsiteX1443" y="connsiteY1443"/>
                    </a:cxn>
                    <a:cxn ang="0">
                      <a:pos x="connsiteX1444" y="connsiteY1444"/>
                    </a:cxn>
                    <a:cxn ang="0">
                      <a:pos x="connsiteX1445" y="connsiteY1445"/>
                    </a:cxn>
                    <a:cxn ang="0">
                      <a:pos x="connsiteX1446" y="connsiteY1446"/>
                    </a:cxn>
                    <a:cxn ang="0">
                      <a:pos x="connsiteX1447" y="connsiteY1447"/>
                    </a:cxn>
                    <a:cxn ang="0">
                      <a:pos x="connsiteX1448" y="connsiteY1448"/>
                    </a:cxn>
                    <a:cxn ang="0">
                      <a:pos x="connsiteX1449" y="connsiteY1449"/>
                    </a:cxn>
                    <a:cxn ang="0">
                      <a:pos x="connsiteX1450" y="connsiteY1450"/>
                    </a:cxn>
                    <a:cxn ang="0">
                      <a:pos x="connsiteX1451" y="connsiteY1451"/>
                    </a:cxn>
                    <a:cxn ang="0">
                      <a:pos x="connsiteX1452" y="connsiteY1452"/>
                    </a:cxn>
                    <a:cxn ang="0">
                      <a:pos x="connsiteX1453" y="connsiteY1453"/>
                    </a:cxn>
                    <a:cxn ang="0">
                      <a:pos x="connsiteX1454" y="connsiteY1454"/>
                    </a:cxn>
                    <a:cxn ang="0">
                      <a:pos x="connsiteX1455" y="connsiteY1455"/>
                    </a:cxn>
                    <a:cxn ang="0">
                      <a:pos x="connsiteX1456" y="connsiteY1456"/>
                    </a:cxn>
                    <a:cxn ang="0">
                      <a:pos x="connsiteX1457" y="connsiteY1457"/>
                    </a:cxn>
                    <a:cxn ang="0">
                      <a:pos x="connsiteX1458" y="connsiteY1458"/>
                    </a:cxn>
                    <a:cxn ang="0">
                      <a:pos x="connsiteX1459" y="connsiteY1459"/>
                    </a:cxn>
                    <a:cxn ang="0">
                      <a:pos x="connsiteX1460" y="connsiteY1460"/>
                    </a:cxn>
                    <a:cxn ang="0">
                      <a:pos x="connsiteX1461" y="connsiteY1461"/>
                    </a:cxn>
                    <a:cxn ang="0">
                      <a:pos x="connsiteX1462" y="connsiteY1462"/>
                    </a:cxn>
                    <a:cxn ang="0">
                      <a:pos x="connsiteX1463" y="connsiteY1463"/>
                    </a:cxn>
                    <a:cxn ang="0">
                      <a:pos x="connsiteX1464" y="connsiteY1464"/>
                    </a:cxn>
                    <a:cxn ang="0">
                      <a:pos x="connsiteX1465" y="connsiteY1465"/>
                    </a:cxn>
                    <a:cxn ang="0">
                      <a:pos x="connsiteX1466" y="connsiteY1466"/>
                    </a:cxn>
                    <a:cxn ang="0">
                      <a:pos x="connsiteX1467" y="connsiteY1467"/>
                    </a:cxn>
                    <a:cxn ang="0">
                      <a:pos x="connsiteX1468" y="connsiteY1468"/>
                    </a:cxn>
                    <a:cxn ang="0">
                      <a:pos x="connsiteX1469" y="connsiteY1469"/>
                    </a:cxn>
                    <a:cxn ang="0">
                      <a:pos x="connsiteX1470" y="connsiteY1470"/>
                    </a:cxn>
                    <a:cxn ang="0">
                      <a:pos x="connsiteX1471" y="connsiteY1471"/>
                    </a:cxn>
                    <a:cxn ang="0">
                      <a:pos x="connsiteX1472" y="connsiteY1472"/>
                    </a:cxn>
                    <a:cxn ang="0">
                      <a:pos x="connsiteX1473" y="connsiteY1473"/>
                    </a:cxn>
                    <a:cxn ang="0">
                      <a:pos x="connsiteX1474" y="connsiteY1474"/>
                    </a:cxn>
                    <a:cxn ang="0">
                      <a:pos x="connsiteX1475" y="connsiteY1475"/>
                    </a:cxn>
                    <a:cxn ang="0">
                      <a:pos x="connsiteX1476" y="connsiteY1476"/>
                    </a:cxn>
                    <a:cxn ang="0">
                      <a:pos x="connsiteX1477" y="connsiteY1477"/>
                    </a:cxn>
                    <a:cxn ang="0">
                      <a:pos x="connsiteX1478" y="connsiteY1478"/>
                    </a:cxn>
                    <a:cxn ang="0">
                      <a:pos x="connsiteX1479" y="connsiteY1479"/>
                    </a:cxn>
                    <a:cxn ang="0">
                      <a:pos x="connsiteX1480" y="connsiteY1480"/>
                    </a:cxn>
                    <a:cxn ang="0">
                      <a:pos x="connsiteX1481" y="connsiteY1481"/>
                    </a:cxn>
                    <a:cxn ang="0">
                      <a:pos x="connsiteX1482" y="connsiteY1482"/>
                    </a:cxn>
                    <a:cxn ang="0">
                      <a:pos x="connsiteX1483" y="connsiteY1483"/>
                    </a:cxn>
                    <a:cxn ang="0">
                      <a:pos x="connsiteX1484" y="connsiteY1484"/>
                    </a:cxn>
                    <a:cxn ang="0">
                      <a:pos x="connsiteX1485" y="connsiteY1485"/>
                    </a:cxn>
                    <a:cxn ang="0">
                      <a:pos x="connsiteX1486" y="connsiteY1486"/>
                    </a:cxn>
                    <a:cxn ang="0">
                      <a:pos x="connsiteX1487" y="connsiteY1487"/>
                    </a:cxn>
                    <a:cxn ang="0">
                      <a:pos x="connsiteX1488" y="connsiteY1488"/>
                    </a:cxn>
                    <a:cxn ang="0">
                      <a:pos x="connsiteX1489" y="connsiteY1489"/>
                    </a:cxn>
                    <a:cxn ang="0">
                      <a:pos x="connsiteX1490" y="connsiteY1490"/>
                    </a:cxn>
                    <a:cxn ang="0">
                      <a:pos x="connsiteX1491" y="connsiteY1491"/>
                    </a:cxn>
                    <a:cxn ang="0">
                      <a:pos x="connsiteX1492" y="connsiteY1492"/>
                    </a:cxn>
                    <a:cxn ang="0">
                      <a:pos x="connsiteX1493" y="connsiteY1493"/>
                    </a:cxn>
                    <a:cxn ang="0">
                      <a:pos x="connsiteX1494" y="connsiteY1494"/>
                    </a:cxn>
                    <a:cxn ang="0">
                      <a:pos x="connsiteX1495" y="connsiteY1495"/>
                    </a:cxn>
                    <a:cxn ang="0">
                      <a:pos x="connsiteX1496" y="connsiteY1496"/>
                    </a:cxn>
                    <a:cxn ang="0">
                      <a:pos x="connsiteX1497" y="connsiteY1497"/>
                    </a:cxn>
                    <a:cxn ang="0">
                      <a:pos x="connsiteX1498" y="connsiteY1498"/>
                    </a:cxn>
                    <a:cxn ang="0">
                      <a:pos x="connsiteX1499" y="connsiteY1499"/>
                    </a:cxn>
                    <a:cxn ang="0">
                      <a:pos x="connsiteX1500" y="connsiteY1500"/>
                    </a:cxn>
                    <a:cxn ang="0">
                      <a:pos x="connsiteX1501" y="connsiteY1501"/>
                    </a:cxn>
                    <a:cxn ang="0">
                      <a:pos x="connsiteX1502" y="connsiteY1502"/>
                    </a:cxn>
                    <a:cxn ang="0">
                      <a:pos x="connsiteX1503" y="connsiteY1503"/>
                    </a:cxn>
                    <a:cxn ang="0">
                      <a:pos x="connsiteX1504" y="connsiteY1504"/>
                    </a:cxn>
                    <a:cxn ang="0">
                      <a:pos x="connsiteX1505" y="connsiteY1505"/>
                    </a:cxn>
                    <a:cxn ang="0">
                      <a:pos x="connsiteX1506" y="connsiteY1506"/>
                    </a:cxn>
                    <a:cxn ang="0">
                      <a:pos x="connsiteX1507" y="connsiteY1507"/>
                    </a:cxn>
                    <a:cxn ang="0">
                      <a:pos x="connsiteX1508" y="connsiteY1508"/>
                    </a:cxn>
                    <a:cxn ang="0">
                      <a:pos x="connsiteX1509" y="connsiteY1509"/>
                    </a:cxn>
                    <a:cxn ang="0">
                      <a:pos x="connsiteX1510" y="connsiteY1510"/>
                    </a:cxn>
                    <a:cxn ang="0">
                      <a:pos x="connsiteX1511" y="connsiteY1511"/>
                    </a:cxn>
                    <a:cxn ang="0">
                      <a:pos x="connsiteX1512" y="connsiteY1512"/>
                    </a:cxn>
                    <a:cxn ang="0">
                      <a:pos x="connsiteX1513" y="connsiteY1513"/>
                    </a:cxn>
                    <a:cxn ang="0">
                      <a:pos x="connsiteX1514" y="connsiteY1514"/>
                    </a:cxn>
                    <a:cxn ang="0">
                      <a:pos x="connsiteX1515" y="connsiteY1515"/>
                    </a:cxn>
                    <a:cxn ang="0">
                      <a:pos x="connsiteX1516" y="connsiteY1516"/>
                    </a:cxn>
                    <a:cxn ang="0">
                      <a:pos x="connsiteX1517" y="connsiteY1517"/>
                    </a:cxn>
                    <a:cxn ang="0">
                      <a:pos x="connsiteX1518" y="connsiteY1518"/>
                    </a:cxn>
                    <a:cxn ang="0">
                      <a:pos x="connsiteX1519" y="connsiteY1519"/>
                    </a:cxn>
                    <a:cxn ang="0">
                      <a:pos x="connsiteX1520" y="connsiteY1520"/>
                    </a:cxn>
                    <a:cxn ang="0">
                      <a:pos x="connsiteX1521" y="connsiteY1521"/>
                    </a:cxn>
                    <a:cxn ang="0">
                      <a:pos x="connsiteX1522" y="connsiteY1522"/>
                    </a:cxn>
                    <a:cxn ang="0">
                      <a:pos x="connsiteX1523" y="connsiteY1523"/>
                    </a:cxn>
                    <a:cxn ang="0">
                      <a:pos x="connsiteX1524" y="connsiteY1524"/>
                    </a:cxn>
                    <a:cxn ang="0">
                      <a:pos x="connsiteX1525" y="connsiteY1525"/>
                    </a:cxn>
                    <a:cxn ang="0">
                      <a:pos x="connsiteX1526" y="connsiteY1526"/>
                    </a:cxn>
                    <a:cxn ang="0">
                      <a:pos x="connsiteX1527" y="connsiteY1527"/>
                    </a:cxn>
                    <a:cxn ang="0">
                      <a:pos x="connsiteX1528" y="connsiteY1528"/>
                    </a:cxn>
                    <a:cxn ang="0">
                      <a:pos x="connsiteX1529" y="connsiteY1529"/>
                    </a:cxn>
                    <a:cxn ang="0">
                      <a:pos x="connsiteX1530" y="connsiteY1530"/>
                    </a:cxn>
                    <a:cxn ang="0">
                      <a:pos x="connsiteX1531" y="connsiteY1531"/>
                    </a:cxn>
                    <a:cxn ang="0">
                      <a:pos x="connsiteX1532" y="connsiteY1532"/>
                    </a:cxn>
                    <a:cxn ang="0">
                      <a:pos x="connsiteX1533" y="connsiteY1533"/>
                    </a:cxn>
                    <a:cxn ang="0">
                      <a:pos x="connsiteX1534" y="connsiteY1534"/>
                    </a:cxn>
                    <a:cxn ang="0">
                      <a:pos x="connsiteX1535" y="connsiteY1535"/>
                    </a:cxn>
                    <a:cxn ang="0">
                      <a:pos x="connsiteX1536" y="connsiteY1536"/>
                    </a:cxn>
                    <a:cxn ang="0">
                      <a:pos x="connsiteX1537" y="connsiteY1537"/>
                    </a:cxn>
                    <a:cxn ang="0">
                      <a:pos x="connsiteX1538" y="connsiteY1538"/>
                    </a:cxn>
                    <a:cxn ang="0">
                      <a:pos x="connsiteX1539" y="connsiteY1539"/>
                    </a:cxn>
                    <a:cxn ang="0">
                      <a:pos x="connsiteX1540" y="connsiteY1540"/>
                    </a:cxn>
                    <a:cxn ang="0">
                      <a:pos x="connsiteX1541" y="connsiteY1541"/>
                    </a:cxn>
                    <a:cxn ang="0">
                      <a:pos x="connsiteX1542" y="connsiteY1542"/>
                    </a:cxn>
                    <a:cxn ang="0">
                      <a:pos x="connsiteX1543" y="connsiteY1543"/>
                    </a:cxn>
                    <a:cxn ang="0">
                      <a:pos x="connsiteX1544" y="connsiteY1544"/>
                    </a:cxn>
                    <a:cxn ang="0">
                      <a:pos x="connsiteX1545" y="connsiteY1545"/>
                    </a:cxn>
                    <a:cxn ang="0">
                      <a:pos x="connsiteX1546" y="connsiteY1546"/>
                    </a:cxn>
                    <a:cxn ang="0">
                      <a:pos x="connsiteX1547" y="connsiteY1547"/>
                    </a:cxn>
                    <a:cxn ang="0">
                      <a:pos x="connsiteX1548" y="connsiteY1548"/>
                    </a:cxn>
                    <a:cxn ang="0">
                      <a:pos x="connsiteX1549" y="connsiteY1549"/>
                    </a:cxn>
                    <a:cxn ang="0">
                      <a:pos x="connsiteX1550" y="connsiteY1550"/>
                    </a:cxn>
                    <a:cxn ang="0">
                      <a:pos x="connsiteX1551" y="connsiteY1551"/>
                    </a:cxn>
                    <a:cxn ang="0">
                      <a:pos x="connsiteX1552" y="connsiteY1552"/>
                    </a:cxn>
                    <a:cxn ang="0">
                      <a:pos x="connsiteX1553" y="connsiteY1553"/>
                    </a:cxn>
                    <a:cxn ang="0">
                      <a:pos x="connsiteX1554" y="connsiteY1554"/>
                    </a:cxn>
                    <a:cxn ang="0">
                      <a:pos x="connsiteX1555" y="connsiteY1555"/>
                    </a:cxn>
                    <a:cxn ang="0">
                      <a:pos x="connsiteX1556" y="connsiteY1556"/>
                    </a:cxn>
                    <a:cxn ang="0">
                      <a:pos x="connsiteX1557" y="connsiteY1557"/>
                    </a:cxn>
                    <a:cxn ang="0">
                      <a:pos x="connsiteX1558" y="connsiteY1558"/>
                    </a:cxn>
                    <a:cxn ang="0">
                      <a:pos x="connsiteX1559" y="connsiteY1559"/>
                    </a:cxn>
                    <a:cxn ang="0">
                      <a:pos x="connsiteX1560" y="connsiteY1560"/>
                    </a:cxn>
                    <a:cxn ang="0">
                      <a:pos x="connsiteX1561" y="connsiteY1561"/>
                    </a:cxn>
                    <a:cxn ang="0">
                      <a:pos x="connsiteX1562" y="connsiteY1562"/>
                    </a:cxn>
                    <a:cxn ang="0">
                      <a:pos x="connsiteX1563" y="connsiteY1563"/>
                    </a:cxn>
                    <a:cxn ang="0">
                      <a:pos x="connsiteX1564" y="connsiteY1564"/>
                    </a:cxn>
                    <a:cxn ang="0">
                      <a:pos x="connsiteX1565" y="connsiteY1565"/>
                    </a:cxn>
                    <a:cxn ang="0">
                      <a:pos x="connsiteX1566" y="connsiteY1566"/>
                    </a:cxn>
                    <a:cxn ang="0">
                      <a:pos x="connsiteX1567" y="connsiteY1567"/>
                    </a:cxn>
                    <a:cxn ang="0">
                      <a:pos x="connsiteX1568" y="connsiteY1568"/>
                    </a:cxn>
                    <a:cxn ang="0">
                      <a:pos x="connsiteX1569" y="connsiteY1569"/>
                    </a:cxn>
                    <a:cxn ang="0">
                      <a:pos x="connsiteX1570" y="connsiteY1570"/>
                    </a:cxn>
                    <a:cxn ang="0">
                      <a:pos x="connsiteX1571" y="connsiteY1571"/>
                    </a:cxn>
                    <a:cxn ang="0">
                      <a:pos x="connsiteX1572" y="connsiteY1572"/>
                    </a:cxn>
                    <a:cxn ang="0">
                      <a:pos x="connsiteX1573" y="connsiteY1573"/>
                    </a:cxn>
                    <a:cxn ang="0">
                      <a:pos x="connsiteX1574" y="connsiteY1574"/>
                    </a:cxn>
                    <a:cxn ang="0">
                      <a:pos x="connsiteX1575" y="connsiteY1575"/>
                    </a:cxn>
                    <a:cxn ang="0">
                      <a:pos x="connsiteX1576" y="connsiteY1576"/>
                    </a:cxn>
                    <a:cxn ang="0">
                      <a:pos x="connsiteX1577" y="connsiteY1577"/>
                    </a:cxn>
                    <a:cxn ang="0">
                      <a:pos x="connsiteX1578" y="connsiteY1578"/>
                    </a:cxn>
                    <a:cxn ang="0">
                      <a:pos x="connsiteX1579" y="connsiteY1579"/>
                    </a:cxn>
                    <a:cxn ang="0">
                      <a:pos x="connsiteX1580" y="connsiteY1580"/>
                    </a:cxn>
                    <a:cxn ang="0">
                      <a:pos x="connsiteX1581" y="connsiteY1581"/>
                    </a:cxn>
                    <a:cxn ang="0">
                      <a:pos x="connsiteX1582" y="connsiteY1582"/>
                    </a:cxn>
                    <a:cxn ang="0">
                      <a:pos x="connsiteX1583" y="connsiteY1583"/>
                    </a:cxn>
                    <a:cxn ang="0">
                      <a:pos x="connsiteX1584" y="connsiteY1584"/>
                    </a:cxn>
                    <a:cxn ang="0">
                      <a:pos x="connsiteX1585" y="connsiteY1585"/>
                    </a:cxn>
                    <a:cxn ang="0">
                      <a:pos x="connsiteX1586" y="connsiteY1586"/>
                    </a:cxn>
                    <a:cxn ang="0">
                      <a:pos x="connsiteX1587" y="connsiteY1587"/>
                    </a:cxn>
                    <a:cxn ang="0">
                      <a:pos x="connsiteX1588" y="connsiteY1588"/>
                    </a:cxn>
                    <a:cxn ang="0">
                      <a:pos x="connsiteX1589" y="connsiteY1589"/>
                    </a:cxn>
                    <a:cxn ang="0">
                      <a:pos x="connsiteX1590" y="connsiteY1590"/>
                    </a:cxn>
                    <a:cxn ang="0">
                      <a:pos x="connsiteX1591" y="connsiteY1591"/>
                    </a:cxn>
                    <a:cxn ang="0">
                      <a:pos x="connsiteX1592" y="connsiteY1592"/>
                    </a:cxn>
                    <a:cxn ang="0">
                      <a:pos x="connsiteX1593" y="connsiteY1593"/>
                    </a:cxn>
                    <a:cxn ang="0">
                      <a:pos x="connsiteX1594" y="connsiteY1594"/>
                    </a:cxn>
                    <a:cxn ang="0">
                      <a:pos x="connsiteX1595" y="connsiteY1595"/>
                    </a:cxn>
                    <a:cxn ang="0">
                      <a:pos x="connsiteX1596" y="connsiteY1596"/>
                    </a:cxn>
                    <a:cxn ang="0">
                      <a:pos x="connsiteX1597" y="connsiteY1597"/>
                    </a:cxn>
                    <a:cxn ang="0">
                      <a:pos x="connsiteX1598" y="connsiteY1598"/>
                    </a:cxn>
                    <a:cxn ang="0">
                      <a:pos x="connsiteX1599" y="connsiteY1599"/>
                    </a:cxn>
                    <a:cxn ang="0">
                      <a:pos x="connsiteX1600" y="connsiteY1600"/>
                    </a:cxn>
                    <a:cxn ang="0">
                      <a:pos x="connsiteX1601" y="connsiteY1601"/>
                    </a:cxn>
                    <a:cxn ang="0">
                      <a:pos x="connsiteX1602" y="connsiteY1602"/>
                    </a:cxn>
                    <a:cxn ang="0">
                      <a:pos x="connsiteX1603" y="connsiteY1603"/>
                    </a:cxn>
                    <a:cxn ang="0">
                      <a:pos x="connsiteX1604" y="connsiteY1604"/>
                    </a:cxn>
                    <a:cxn ang="0">
                      <a:pos x="connsiteX1605" y="connsiteY1605"/>
                    </a:cxn>
                    <a:cxn ang="0">
                      <a:pos x="connsiteX1606" y="connsiteY1606"/>
                    </a:cxn>
                    <a:cxn ang="0">
                      <a:pos x="connsiteX1607" y="connsiteY1607"/>
                    </a:cxn>
                    <a:cxn ang="0">
                      <a:pos x="connsiteX1608" y="connsiteY1608"/>
                    </a:cxn>
                    <a:cxn ang="0">
                      <a:pos x="connsiteX1609" y="connsiteY1609"/>
                    </a:cxn>
                    <a:cxn ang="0">
                      <a:pos x="connsiteX1610" y="connsiteY1610"/>
                    </a:cxn>
                    <a:cxn ang="0">
                      <a:pos x="connsiteX1611" y="connsiteY1611"/>
                    </a:cxn>
                    <a:cxn ang="0">
                      <a:pos x="connsiteX1612" y="connsiteY1612"/>
                    </a:cxn>
                    <a:cxn ang="0">
                      <a:pos x="connsiteX1613" y="connsiteY1613"/>
                    </a:cxn>
                    <a:cxn ang="0">
                      <a:pos x="connsiteX1614" y="connsiteY1614"/>
                    </a:cxn>
                    <a:cxn ang="0">
                      <a:pos x="connsiteX1615" y="connsiteY1615"/>
                    </a:cxn>
                    <a:cxn ang="0">
                      <a:pos x="connsiteX1616" y="connsiteY1616"/>
                    </a:cxn>
                    <a:cxn ang="0">
                      <a:pos x="connsiteX1617" y="connsiteY1617"/>
                    </a:cxn>
                    <a:cxn ang="0">
                      <a:pos x="connsiteX1618" y="connsiteY1618"/>
                    </a:cxn>
                    <a:cxn ang="0">
                      <a:pos x="connsiteX1619" y="connsiteY1619"/>
                    </a:cxn>
                    <a:cxn ang="0">
                      <a:pos x="connsiteX1620" y="connsiteY1620"/>
                    </a:cxn>
                    <a:cxn ang="0">
                      <a:pos x="connsiteX1621" y="connsiteY1621"/>
                    </a:cxn>
                    <a:cxn ang="0">
                      <a:pos x="connsiteX1622" y="connsiteY1622"/>
                    </a:cxn>
                    <a:cxn ang="0">
                      <a:pos x="connsiteX1623" y="connsiteY1623"/>
                    </a:cxn>
                    <a:cxn ang="0">
                      <a:pos x="connsiteX1624" y="connsiteY1624"/>
                    </a:cxn>
                    <a:cxn ang="0">
                      <a:pos x="connsiteX1625" y="connsiteY1625"/>
                    </a:cxn>
                    <a:cxn ang="0">
                      <a:pos x="connsiteX1626" y="connsiteY1626"/>
                    </a:cxn>
                    <a:cxn ang="0">
                      <a:pos x="connsiteX1627" y="connsiteY1627"/>
                    </a:cxn>
                    <a:cxn ang="0">
                      <a:pos x="connsiteX1628" y="connsiteY1628"/>
                    </a:cxn>
                    <a:cxn ang="0">
                      <a:pos x="connsiteX1629" y="connsiteY1629"/>
                    </a:cxn>
                    <a:cxn ang="0">
                      <a:pos x="connsiteX1630" y="connsiteY1630"/>
                    </a:cxn>
                    <a:cxn ang="0">
                      <a:pos x="connsiteX1631" y="connsiteY1631"/>
                    </a:cxn>
                    <a:cxn ang="0">
                      <a:pos x="connsiteX1632" y="connsiteY1632"/>
                    </a:cxn>
                    <a:cxn ang="0">
                      <a:pos x="connsiteX1633" y="connsiteY1633"/>
                    </a:cxn>
                    <a:cxn ang="0">
                      <a:pos x="connsiteX1634" y="connsiteY1634"/>
                    </a:cxn>
                    <a:cxn ang="0">
                      <a:pos x="connsiteX1635" y="connsiteY1635"/>
                    </a:cxn>
                    <a:cxn ang="0">
                      <a:pos x="connsiteX1636" y="connsiteY1636"/>
                    </a:cxn>
                    <a:cxn ang="0">
                      <a:pos x="connsiteX1637" y="connsiteY1637"/>
                    </a:cxn>
                    <a:cxn ang="0">
                      <a:pos x="connsiteX1638" y="connsiteY1638"/>
                    </a:cxn>
                    <a:cxn ang="0">
                      <a:pos x="connsiteX1639" y="connsiteY1639"/>
                    </a:cxn>
                    <a:cxn ang="0">
                      <a:pos x="connsiteX1640" y="connsiteY1640"/>
                    </a:cxn>
                    <a:cxn ang="0">
                      <a:pos x="connsiteX1641" y="connsiteY1641"/>
                    </a:cxn>
                    <a:cxn ang="0">
                      <a:pos x="connsiteX1642" y="connsiteY1642"/>
                    </a:cxn>
                    <a:cxn ang="0">
                      <a:pos x="connsiteX1643" y="connsiteY1643"/>
                    </a:cxn>
                    <a:cxn ang="0">
                      <a:pos x="connsiteX1644" y="connsiteY1644"/>
                    </a:cxn>
                    <a:cxn ang="0">
                      <a:pos x="connsiteX1645" y="connsiteY1645"/>
                    </a:cxn>
                    <a:cxn ang="0">
                      <a:pos x="connsiteX1646" y="connsiteY1646"/>
                    </a:cxn>
                    <a:cxn ang="0">
                      <a:pos x="connsiteX1647" y="connsiteY1647"/>
                    </a:cxn>
                    <a:cxn ang="0">
                      <a:pos x="connsiteX1648" y="connsiteY1648"/>
                    </a:cxn>
                    <a:cxn ang="0">
                      <a:pos x="connsiteX1649" y="connsiteY1649"/>
                    </a:cxn>
                    <a:cxn ang="0">
                      <a:pos x="connsiteX1650" y="connsiteY1650"/>
                    </a:cxn>
                    <a:cxn ang="0">
                      <a:pos x="connsiteX1651" y="connsiteY1651"/>
                    </a:cxn>
                    <a:cxn ang="0">
                      <a:pos x="connsiteX1652" y="connsiteY1652"/>
                    </a:cxn>
                    <a:cxn ang="0">
                      <a:pos x="connsiteX1653" y="connsiteY1653"/>
                    </a:cxn>
                    <a:cxn ang="0">
                      <a:pos x="connsiteX1654" y="connsiteY1654"/>
                    </a:cxn>
                    <a:cxn ang="0">
                      <a:pos x="connsiteX1655" y="connsiteY1655"/>
                    </a:cxn>
                    <a:cxn ang="0">
                      <a:pos x="connsiteX1656" y="connsiteY1656"/>
                    </a:cxn>
                    <a:cxn ang="0">
                      <a:pos x="connsiteX1657" y="connsiteY1657"/>
                    </a:cxn>
                    <a:cxn ang="0">
                      <a:pos x="connsiteX1658" y="connsiteY1658"/>
                    </a:cxn>
                    <a:cxn ang="0">
                      <a:pos x="connsiteX1659" y="connsiteY1659"/>
                    </a:cxn>
                    <a:cxn ang="0">
                      <a:pos x="connsiteX1660" y="connsiteY1660"/>
                    </a:cxn>
                    <a:cxn ang="0">
                      <a:pos x="connsiteX1661" y="connsiteY1661"/>
                    </a:cxn>
                    <a:cxn ang="0">
                      <a:pos x="connsiteX1662" y="connsiteY1662"/>
                    </a:cxn>
                    <a:cxn ang="0">
                      <a:pos x="connsiteX1663" y="connsiteY1663"/>
                    </a:cxn>
                    <a:cxn ang="0">
                      <a:pos x="connsiteX1664" y="connsiteY1664"/>
                    </a:cxn>
                    <a:cxn ang="0">
                      <a:pos x="connsiteX1665" y="connsiteY1665"/>
                    </a:cxn>
                    <a:cxn ang="0">
                      <a:pos x="connsiteX1666" y="connsiteY1666"/>
                    </a:cxn>
                    <a:cxn ang="0">
                      <a:pos x="connsiteX1667" y="connsiteY1667"/>
                    </a:cxn>
                    <a:cxn ang="0">
                      <a:pos x="connsiteX1668" y="connsiteY1668"/>
                    </a:cxn>
                    <a:cxn ang="0">
                      <a:pos x="connsiteX1669" y="connsiteY1669"/>
                    </a:cxn>
                    <a:cxn ang="0">
                      <a:pos x="connsiteX1670" y="connsiteY1670"/>
                    </a:cxn>
                    <a:cxn ang="0">
                      <a:pos x="connsiteX1671" y="connsiteY1671"/>
                    </a:cxn>
                    <a:cxn ang="0">
                      <a:pos x="connsiteX1672" y="connsiteY1672"/>
                    </a:cxn>
                    <a:cxn ang="0">
                      <a:pos x="connsiteX1673" y="connsiteY1673"/>
                    </a:cxn>
                    <a:cxn ang="0">
                      <a:pos x="connsiteX1674" y="connsiteY1674"/>
                    </a:cxn>
                    <a:cxn ang="0">
                      <a:pos x="connsiteX1675" y="connsiteY1675"/>
                    </a:cxn>
                    <a:cxn ang="0">
                      <a:pos x="connsiteX1676" y="connsiteY1676"/>
                    </a:cxn>
                    <a:cxn ang="0">
                      <a:pos x="connsiteX1677" y="connsiteY1677"/>
                    </a:cxn>
                    <a:cxn ang="0">
                      <a:pos x="connsiteX1678" y="connsiteY1678"/>
                    </a:cxn>
                    <a:cxn ang="0">
                      <a:pos x="connsiteX1679" y="connsiteY1679"/>
                    </a:cxn>
                    <a:cxn ang="0">
                      <a:pos x="connsiteX1680" y="connsiteY1680"/>
                    </a:cxn>
                    <a:cxn ang="0">
                      <a:pos x="connsiteX1681" y="connsiteY1681"/>
                    </a:cxn>
                    <a:cxn ang="0">
                      <a:pos x="connsiteX1682" y="connsiteY1682"/>
                    </a:cxn>
                    <a:cxn ang="0">
                      <a:pos x="connsiteX1683" y="connsiteY1683"/>
                    </a:cxn>
                    <a:cxn ang="0">
                      <a:pos x="connsiteX1684" y="connsiteY1684"/>
                    </a:cxn>
                    <a:cxn ang="0">
                      <a:pos x="connsiteX1685" y="connsiteY1685"/>
                    </a:cxn>
                    <a:cxn ang="0">
                      <a:pos x="connsiteX1686" y="connsiteY1686"/>
                    </a:cxn>
                    <a:cxn ang="0">
                      <a:pos x="connsiteX1687" y="connsiteY1687"/>
                    </a:cxn>
                    <a:cxn ang="0">
                      <a:pos x="connsiteX1688" y="connsiteY1688"/>
                    </a:cxn>
                    <a:cxn ang="0">
                      <a:pos x="connsiteX1689" y="connsiteY1689"/>
                    </a:cxn>
                    <a:cxn ang="0">
                      <a:pos x="connsiteX1690" y="connsiteY1690"/>
                    </a:cxn>
                    <a:cxn ang="0">
                      <a:pos x="connsiteX1691" y="connsiteY1691"/>
                    </a:cxn>
                    <a:cxn ang="0">
                      <a:pos x="connsiteX1692" y="connsiteY1692"/>
                    </a:cxn>
                    <a:cxn ang="0">
                      <a:pos x="connsiteX1693" y="connsiteY1693"/>
                    </a:cxn>
                    <a:cxn ang="0">
                      <a:pos x="connsiteX1694" y="connsiteY1694"/>
                    </a:cxn>
                    <a:cxn ang="0">
                      <a:pos x="connsiteX1695" y="connsiteY1695"/>
                    </a:cxn>
                    <a:cxn ang="0">
                      <a:pos x="connsiteX1696" y="connsiteY1696"/>
                    </a:cxn>
                    <a:cxn ang="0">
                      <a:pos x="connsiteX1697" y="connsiteY1697"/>
                    </a:cxn>
                    <a:cxn ang="0">
                      <a:pos x="connsiteX1698" y="connsiteY1698"/>
                    </a:cxn>
                    <a:cxn ang="0">
                      <a:pos x="connsiteX1699" y="connsiteY1699"/>
                    </a:cxn>
                    <a:cxn ang="0">
                      <a:pos x="connsiteX1700" y="connsiteY1700"/>
                    </a:cxn>
                    <a:cxn ang="0">
                      <a:pos x="connsiteX1701" y="connsiteY1701"/>
                    </a:cxn>
                    <a:cxn ang="0">
                      <a:pos x="connsiteX1702" y="connsiteY1702"/>
                    </a:cxn>
                    <a:cxn ang="0">
                      <a:pos x="connsiteX1703" y="connsiteY1703"/>
                    </a:cxn>
                    <a:cxn ang="0">
                      <a:pos x="connsiteX1704" y="connsiteY1704"/>
                    </a:cxn>
                    <a:cxn ang="0">
                      <a:pos x="connsiteX1705" y="connsiteY1705"/>
                    </a:cxn>
                    <a:cxn ang="0">
                      <a:pos x="connsiteX1706" y="connsiteY1706"/>
                    </a:cxn>
                    <a:cxn ang="0">
                      <a:pos x="connsiteX1707" y="connsiteY1707"/>
                    </a:cxn>
                    <a:cxn ang="0">
                      <a:pos x="connsiteX1708" y="connsiteY1708"/>
                    </a:cxn>
                    <a:cxn ang="0">
                      <a:pos x="connsiteX1709" y="connsiteY1709"/>
                    </a:cxn>
                    <a:cxn ang="0">
                      <a:pos x="connsiteX1710" y="connsiteY1710"/>
                    </a:cxn>
                    <a:cxn ang="0">
                      <a:pos x="connsiteX1711" y="connsiteY1711"/>
                    </a:cxn>
                    <a:cxn ang="0">
                      <a:pos x="connsiteX1712" y="connsiteY1712"/>
                    </a:cxn>
                    <a:cxn ang="0">
                      <a:pos x="connsiteX1713" y="connsiteY1713"/>
                    </a:cxn>
                    <a:cxn ang="0">
                      <a:pos x="connsiteX1714" y="connsiteY1714"/>
                    </a:cxn>
                    <a:cxn ang="0">
                      <a:pos x="connsiteX1715" y="connsiteY1715"/>
                    </a:cxn>
                    <a:cxn ang="0">
                      <a:pos x="connsiteX1716" y="connsiteY1716"/>
                    </a:cxn>
                    <a:cxn ang="0">
                      <a:pos x="connsiteX1717" y="connsiteY1717"/>
                    </a:cxn>
                    <a:cxn ang="0">
                      <a:pos x="connsiteX1718" y="connsiteY1718"/>
                    </a:cxn>
                    <a:cxn ang="0">
                      <a:pos x="connsiteX1719" y="connsiteY1719"/>
                    </a:cxn>
                    <a:cxn ang="0">
                      <a:pos x="connsiteX1720" y="connsiteY1720"/>
                    </a:cxn>
                    <a:cxn ang="0">
                      <a:pos x="connsiteX1721" y="connsiteY1721"/>
                    </a:cxn>
                    <a:cxn ang="0">
                      <a:pos x="connsiteX1722" y="connsiteY1722"/>
                    </a:cxn>
                    <a:cxn ang="0">
                      <a:pos x="connsiteX1723" y="connsiteY1723"/>
                    </a:cxn>
                    <a:cxn ang="0">
                      <a:pos x="connsiteX1724" y="connsiteY1724"/>
                    </a:cxn>
                    <a:cxn ang="0">
                      <a:pos x="connsiteX1725" y="connsiteY1725"/>
                    </a:cxn>
                    <a:cxn ang="0">
                      <a:pos x="connsiteX1726" y="connsiteY1726"/>
                    </a:cxn>
                    <a:cxn ang="0">
                      <a:pos x="connsiteX1727" y="connsiteY1727"/>
                    </a:cxn>
                    <a:cxn ang="0">
                      <a:pos x="connsiteX1728" y="connsiteY1728"/>
                    </a:cxn>
                    <a:cxn ang="0">
                      <a:pos x="connsiteX1729" y="connsiteY1729"/>
                    </a:cxn>
                    <a:cxn ang="0">
                      <a:pos x="connsiteX1730" y="connsiteY1730"/>
                    </a:cxn>
                    <a:cxn ang="0">
                      <a:pos x="connsiteX1731" y="connsiteY1731"/>
                    </a:cxn>
                    <a:cxn ang="0">
                      <a:pos x="connsiteX1732" y="connsiteY1732"/>
                    </a:cxn>
                    <a:cxn ang="0">
                      <a:pos x="connsiteX1733" y="connsiteY1733"/>
                    </a:cxn>
                    <a:cxn ang="0">
                      <a:pos x="connsiteX1734" y="connsiteY1734"/>
                    </a:cxn>
                    <a:cxn ang="0">
                      <a:pos x="connsiteX1735" y="connsiteY1735"/>
                    </a:cxn>
                    <a:cxn ang="0">
                      <a:pos x="connsiteX1736" y="connsiteY1736"/>
                    </a:cxn>
                    <a:cxn ang="0">
                      <a:pos x="connsiteX1737" y="connsiteY1737"/>
                    </a:cxn>
                    <a:cxn ang="0">
                      <a:pos x="connsiteX1738" y="connsiteY1738"/>
                    </a:cxn>
                    <a:cxn ang="0">
                      <a:pos x="connsiteX1739" y="connsiteY1739"/>
                    </a:cxn>
                    <a:cxn ang="0">
                      <a:pos x="connsiteX1740" y="connsiteY1740"/>
                    </a:cxn>
                    <a:cxn ang="0">
                      <a:pos x="connsiteX1741" y="connsiteY1741"/>
                    </a:cxn>
                    <a:cxn ang="0">
                      <a:pos x="connsiteX1742" y="connsiteY1742"/>
                    </a:cxn>
                    <a:cxn ang="0">
                      <a:pos x="connsiteX1743" y="connsiteY1743"/>
                    </a:cxn>
                    <a:cxn ang="0">
                      <a:pos x="connsiteX1744" y="connsiteY1744"/>
                    </a:cxn>
                    <a:cxn ang="0">
                      <a:pos x="connsiteX1745" y="connsiteY1745"/>
                    </a:cxn>
                    <a:cxn ang="0">
                      <a:pos x="connsiteX1746" y="connsiteY1746"/>
                    </a:cxn>
                    <a:cxn ang="0">
                      <a:pos x="connsiteX1747" y="connsiteY1747"/>
                    </a:cxn>
                    <a:cxn ang="0">
                      <a:pos x="connsiteX1748" y="connsiteY1748"/>
                    </a:cxn>
                    <a:cxn ang="0">
                      <a:pos x="connsiteX1749" y="connsiteY1749"/>
                    </a:cxn>
                    <a:cxn ang="0">
                      <a:pos x="connsiteX1750" y="connsiteY1750"/>
                    </a:cxn>
                    <a:cxn ang="0">
                      <a:pos x="connsiteX1751" y="connsiteY1751"/>
                    </a:cxn>
                    <a:cxn ang="0">
                      <a:pos x="connsiteX1752" y="connsiteY1752"/>
                    </a:cxn>
                    <a:cxn ang="0">
                      <a:pos x="connsiteX1753" y="connsiteY1753"/>
                    </a:cxn>
                    <a:cxn ang="0">
                      <a:pos x="connsiteX1754" y="connsiteY1754"/>
                    </a:cxn>
                    <a:cxn ang="0">
                      <a:pos x="connsiteX1755" y="connsiteY1755"/>
                    </a:cxn>
                    <a:cxn ang="0">
                      <a:pos x="connsiteX1756" y="connsiteY1756"/>
                    </a:cxn>
                    <a:cxn ang="0">
                      <a:pos x="connsiteX1757" y="connsiteY1757"/>
                    </a:cxn>
                    <a:cxn ang="0">
                      <a:pos x="connsiteX1758" y="connsiteY1758"/>
                    </a:cxn>
                    <a:cxn ang="0">
                      <a:pos x="connsiteX1759" y="connsiteY1759"/>
                    </a:cxn>
                    <a:cxn ang="0">
                      <a:pos x="connsiteX1760" y="connsiteY1760"/>
                    </a:cxn>
                    <a:cxn ang="0">
                      <a:pos x="connsiteX1761" y="connsiteY1761"/>
                    </a:cxn>
                    <a:cxn ang="0">
                      <a:pos x="connsiteX1762" y="connsiteY1762"/>
                    </a:cxn>
                    <a:cxn ang="0">
                      <a:pos x="connsiteX1763" y="connsiteY1763"/>
                    </a:cxn>
                    <a:cxn ang="0">
                      <a:pos x="connsiteX1764" y="connsiteY1764"/>
                    </a:cxn>
                    <a:cxn ang="0">
                      <a:pos x="connsiteX1765" y="connsiteY1765"/>
                    </a:cxn>
                    <a:cxn ang="0">
                      <a:pos x="connsiteX1766" y="connsiteY1766"/>
                    </a:cxn>
                    <a:cxn ang="0">
                      <a:pos x="connsiteX1767" y="connsiteY1767"/>
                    </a:cxn>
                    <a:cxn ang="0">
                      <a:pos x="connsiteX1768" y="connsiteY1768"/>
                    </a:cxn>
                    <a:cxn ang="0">
                      <a:pos x="connsiteX1769" y="connsiteY1769"/>
                    </a:cxn>
                    <a:cxn ang="0">
                      <a:pos x="connsiteX1770" y="connsiteY1770"/>
                    </a:cxn>
                    <a:cxn ang="0">
                      <a:pos x="connsiteX1771" y="connsiteY1771"/>
                    </a:cxn>
                    <a:cxn ang="0">
                      <a:pos x="connsiteX1772" y="connsiteY1772"/>
                    </a:cxn>
                    <a:cxn ang="0">
                      <a:pos x="connsiteX1773" y="connsiteY1773"/>
                    </a:cxn>
                    <a:cxn ang="0">
                      <a:pos x="connsiteX1774" y="connsiteY1774"/>
                    </a:cxn>
                    <a:cxn ang="0">
                      <a:pos x="connsiteX1775" y="connsiteY1775"/>
                    </a:cxn>
                    <a:cxn ang="0">
                      <a:pos x="connsiteX1776" y="connsiteY1776"/>
                    </a:cxn>
                    <a:cxn ang="0">
                      <a:pos x="connsiteX1777" y="connsiteY1777"/>
                    </a:cxn>
                    <a:cxn ang="0">
                      <a:pos x="connsiteX1778" y="connsiteY1778"/>
                    </a:cxn>
                    <a:cxn ang="0">
                      <a:pos x="connsiteX1779" y="connsiteY1779"/>
                    </a:cxn>
                    <a:cxn ang="0">
                      <a:pos x="connsiteX1780" y="connsiteY1780"/>
                    </a:cxn>
                    <a:cxn ang="0">
                      <a:pos x="connsiteX1781" y="connsiteY1781"/>
                    </a:cxn>
                    <a:cxn ang="0">
                      <a:pos x="connsiteX1782" y="connsiteY1782"/>
                    </a:cxn>
                    <a:cxn ang="0">
                      <a:pos x="connsiteX1783" y="connsiteY1783"/>
                    </a:cxn>
                    <a:cxn ang="0">
                      <a:pos x="connsiteX1784" y="connsiteY1784"/>
                    </a:cxn>
                    <a:cxn ang="0">
                      <a:pos x="connsiteX1785" y="connsiteY1785"/>
                    </a:cxn>
                    <a:cxn ang="0">
                      <a:pos x="connsiteX1786" y="connsiteY1786"/>
                    </a:cxn>
                    <a:cxn ang="0">
                      <a:pos x="connsiteX1787" y="connsiteY1787"/>
                    </a:cxn>
                    <a:cxn ang="0">
                      <a:pos x="connsiteX1788" y="connsiteY1788"/>
                    </a:cxn>
                    <a:cxn ang="0">
                      <a:pos x="connsiteX1789" y="connsiteY1789"/>
                    </a:cxn>
                    <a:cxn ang="0">
                      <a:pos x="connsiteX1790" y="connsiteY1790"/>
                    </a:cxn>
                    <a:cxn ang="0">
                      <a:pos x="connsiteX1791" y="connsiteY1791"/>
                    </a:cxn>
                    <a:cxn ang="0">
                      <a:pos x="connsiteX1792" y="connsiteY1792"/>
                    </a:cxn>
                    <a:cxn ang="0">
                      <a:pos x="connsiteX1793" y="connsiteY1793"/>
                    </a:cxn>
                    <a:cxn ang="0">
                      <a:pos x="connsiteX1794" y="connsiteY1794"/>
                    </a:cxn>
                    <a:cxn ang="0">
                      <a:pos x="connsiteX1795" y="connsiteY1795"/>
                    </a:cxn>
                    <a:cxn ang="0">
                      <a:pos x="connsiteX1796" y="connsiteY1796"/>
                    </a:cxn>
                    <a:cxn ang="0">
                      <a:pos x="connsiteX1797" y="connsiteY1797"/>
                    </a:cxn>
                    <a:cxn ang="0">
                      <a:pos x="connsiteX1798" y="connsiteY1798"/>
                    </a:cxn>
                    <a:cxn ang="0">
                      <a:pos x="connsiteX1799" y="connsiteY1799"/>
                    </a:cxn>
                    <a:cxn ang="0">
                      <a:pos x="connsiteX1800" y="connsiteY1800"/>
                    </a:cxn>
                    <a:cxn ang="0">
                      <a:pos x="connsiteX1801" y="connsiteY1801"/>
                    </a:cxn>
                    <a:cxn ang="0">
                      <a:pos x="connsiteX1802" y="connsiteY1802"/>
                    </a:cxn>
                    <a:cxn ang="0">
                      <a:pos x="connsiteX1803" y="connsiteY1803"/>
                    </a:cxn>
                    <a:cxn ang="0">
                      <a:pos x="connsiteX1804" y="connsiteY1804"/>
                    </a:cxn>
                    <a:cxn ang="0">
                      <a:pos x="connsiteX1805" y="connsiteY1805"/>
                    </a:cxn>
                    <a:cxn ang="0">
                      <a:pos x="connsiteX1806" y="connsiteY1806"/>
                    </a:cxn>
                    <a:cxn ang="0">
                      <a:pos x="connsiteX1807" y="connsiteY1807"/>
                    </a:cxn>
                    <a:cxn ang="0">
                      <a:pos x="connsiteX1808" y="connsiteY1808"/>
                    </a:cxn>
                    <a:cxn ang="0">
                      <a:pos x="connsiteX1809" y="connsiteY1809"/>
                    </a:cxn>
                    <a:cxn ang="0">
                      <a:pos x="connsiteX1810" y="connsiteY1810"/>
                    </a:cxn>
                    <a:cxn ang="0">
                      <a:pos x="connsiteX1811" y="connsiteY1811"/>
                    </a:cxn>
                    <a:cxn ang="0">
                      <a:pos x="connsiteX1812" y="connsiteY1812"/>
                    </a:cxn>
                    <a:cxn ang="0">
                      <a:pos x="connsiteX1813" y="connsiteY1813"/>
                    </a:cxn>
                    <a:cxn ang="0">
                      <a:pos x="connsiteX1814" y="connsiteY1814"/>
                    </a:cxn>
                    <a:cxn ang="0">
                      <a:pos x="connsiteX1815" y="connsiteY1815"/>
                    </a:cxn>
                    <a:cxn ang="0">
                      <a:pos x="connsiteX1816" y="connsiteY1816"/>
                    </a:cxn>
                    <a:cxn ang="0">
                      <a:pos x="connsiteX1817" y="connsiteY1817"/>
                    </a:cxn>
                    <a:cxn ang="0">
                      <a:pos x="connsiteX1818" y="connsiteY1818"/>
                    </a:cxn>
                    <a:cxn ang="0">
                      <a:pos x="connsiteX1819" y="connsiteY1819"/>
                    </a:cxn>
                    <a:cxn ang="0">
                      <a:pos x="connsiteX1820" y="connsiteY1820"/>
                    </a:cxn>
                    <a:cxn ang="0">
                      <a:pos x="connsiteX1821" y="connsiteY1821"/>
                    </a:cxn>
                    <a:cxn ang="0">
                      <a:pos x="connsiteX1822" y="connsiteY1822"/>
                    </a:cxn>
                    <a:cxn ang="0">
                      <a:pos x="connsiteX1823" y="connsiteY1823"/>
                    </a:cxn>
                    <a:cxn ang="0">
                      <a:pos x="connsiteX1824" y="connsiteY1824"/>
                    </a:cxn>
                    <a:cxn ang="0">
                      <a:pos x="connsiteX1825" y="connsiteY1825"/>
                    </a:cxn>
                    <a:cxn ang="0">
                      <a:pos x="connsiteX1826" y="connsiteY1826"/>
                    </a:cxn>
                    <a:cxn ang="0">
                      <a:pos x="connsiteX1827" y="connsiteY1827"/>
                    </a:cxn>
                    <a:cxn ang="0">
                      <a:pos x="connsiteX1828" y="connsiteY1828"/>
                    </a:cxn>
                    <a:cxn ang="0">
                      <a:pos x="connsiteX1829" y="connsiteY1829"/>
                    </a:cxn>
                    <a:cxn ang="0">
                      <a:pos x="connsiteX1830" y="connsiteY1830"/>
                    </a:cxn>
                    <a:cxn ang="0">
                      <a:pos x="connsiteX1831" y="connsiteY1831"/>
                    </a:cxn>
                    <a:cxn ang="0">
                      <a:pos x="connsiteX1832" y="connsiteY1832"/>
                    </a:cxn>
                    <a:cxn ang="0">
                      <a:pos x="connsiteX1833" y="connsiteY1833"/>
                    </a:cxn>
                    <a:cxn ang="0">
                      <a:pos x="connsiteX1834" y="connsiteY1834"/>
                    </a:cxn>
                    <a:cxn ang="0">
                      <a:pos x="connsiteX1835" y="connsiteY1835"/>
                    </a:cxn>
                    <a:cxn ang="0">
                      <a:pos x="connsiteX1836" y="connsiteY1836"/>
                    </a:cxn>
                    <a:cxn ang="0">
                      <a:pos x="connsiteX1837" y="connsiteY1837"/>
                    </a:cxn>
                    <a:cxn ang="0">
                      <a:pos x="connsiteX1838" y="connsiteY1838"/>
                    </a:cxn>
                    <a:cxn ang="0">
                      <a:pos x="connsiteX1839" y="connsiteY1839"/>
                    </a:cxn>
                    <a:cxn ang="0">
                      <a:pos x="connsiteX1840" y="connsiteY1840"/>
                    </a:cxn>
                    <a:cxn ang="0">
                      <a:pos x="connsiteX1841" y="connsiteY1841"/>
                    </a:cxn>
                    <a:cxn ang="0">
                      <a:pos x="connsiteX1842" y="connsiteY1842"/>
                    </a:cxn>
                    <a:cxn ang="0">
                      <a:pos x="connsiteX1843" y="connsiteY1843"/>
                    </a:cxn>
                    <a:cxn ang="0">
                      <a:pos x="connsiteX1844" y="connsiteY1844"/>
                    </a:cxn>
                    <a:cxn ang="0">
                      <a:pos x="connsiteX1845" y="connsiteY1845"/>
                    </a:cxn>
                    <a:cxn ang="0">
                      <a:pos x="connsiteX1846" y="connsiteY1846"/>
                    </a:cxn>
                    <a:cxn ang="0">
                      <a:pos x="connsiteX1847" y="connsiteY1847"/>
                    </a:cxn>
                    <a:cxn ang="0">
                      <a:pos x="connsiteX1848" y="connsiteY1848"/>
                    </a:cxn>
                    <a:cxn ang="0">
                      <a:pos x="connsiteX1849" y="connsiteY1849"/>
                    </a:cxn>
                    <a:cxn ang="0">
                      <a:pos x="connsiteX1850" y="connsiteY1850"/>
                    </a:cxn>
                    <a:cxn ang="0">
                      <a:pos x="connsiteX1851" y="connsiteY1851"/>
                    </a:cxn>
                    <a:cxn ang="0">
                      <a:pos x="connsiteX1852" y="connsiteY1852"/>
                    </a:cxn>
                    <a:cxn ang="0">
                      <a:pos x="connsiteX1853" y="connsiteY1853"/>
                    </a:cxn>
                    <a:cxn ang="0">
                      <a:pos x="connsiteX1854" y="connsiteY1854"/>
                    </a:cxn>
                    <a:cxn ang="0">
                      <a:pos x="connsiteX1855" y="connsiteY1855"/>
                    </a:cxn>
                    <a:cxn ang="0">
                      <a:pos x="connsiteX1856" y="connsiteY1856"/>
                    </a:cxn>
                    <a:cxn ang="0">
                      <a:pos x="connsiteX1857" y="connsiteY1857"/>
                    </a:cxn>
                    <a:cxn ang="0">
                      <a:pos x="connsiteX1858" y="connsiteY1858"/>
                    </a:cxn>
                    <a:cxn ang="0">
                      <a:pos x="connsiteX1859" y="connsiteY1859"/>
                    </a:cxn>
                    <a:cxn ang="0">
                      <a:pos x="connsiteX1860" y="connsiteY1860"/>
                    </a:cxn>
                    <a:cxn ang="0">
                      <a:pos x="connsiteX1861" y="connsiteY1861"/>
                    </a:cxn>
                    <a:cxn ang="0">
                      <a:pos x="connsiteX1862" y="connsiteY1862"/>
                    </a:cxn>
                    <a:cxn ang="0">
                      <a:pos x="connsiteX1863" y="connsiteY1863"/>
                    </a:cxn>
                    <a:cxn ang="0">
                      <a:pos x="connsiteX1864" y="connsiteY1864"/>
                    </a:cxn>
                    <a:cxn ang="0">
                      <a:pos x="connsiteX1865" y="connsiteY1865"/>
                    </a:cxn>
                    <a:cxn ang="0">
                      <a:pos x="connsiteX1866" y="connsiteY1866"/>
                    </a:cxn>
                    <a:cxn ang="0">
                      <a:pos x="connsiteX1867" y="connsiteY1867"/>
                    </a:cxn>
                    <a:cxn ang="0">
                      <a:pos x="connsiteX1868" y="connsiteY1868"/>
                    </a:cxn>
                    <a:cxn ang="0">
                      <a:pos x="connsiteX1869" y="connsiteY1869"/>
                    </a:cxn>
                    <a:cxn ang="0">
                      <a:pos x="connsiteX1870" y="connsiteY1870"/>
                    </a:cxn>
                    <a:cxn ang="0">
                      <a:pos x="connsiteX1871" y="connsiteY1871"/>
                    </a:cxn>
                    <a:cxn ang="0">
                      <a:pos x="connsiteX1872" y="connsiteY1872"/>
                    </a:cxn>
                    <a:cxn ang="0">
                      <a:pos x="connsiteX1873" y="connsiteY1873"/>
                    </a:cxn>
                    <a:cxn ang="0">
                      <a:pos x="connsiteX1874" y="connsiteY1874"/>
                    </a:cxn>
                    <a:cxn ang="0">
                      <a:pos x="connsiteX1875" y="connsiteY1875"/>
                    </a:cxn>
                    <a:cxn ang="0">
                      <a:pos x="connsiteX1876" y="connsiteY1876"/>
                    </a:cxn>
                    <a:cxn ang="0">
                      <a:pos x="connsiteX1877" y="connsiteY1877"/>
                    </a:cxn>
                    <a:cxn ang="0">
                      <a:pos x="connsiteX1878" y="connsiteY1878"/>
                    </a:cxn>
                    <a:cxn ang="0">
                      <a:pos x="connsiteX1879" y="connsiteY1879"/>
                    </a:cxn>
                    <a:cxn ang="0">
                      <a:pos x="connsiteX1880" y="connsiteY1880"/>
                    </a:cxn>
                    <a:cxn ang="0">
                      <a:pos x="connsiteX1881" y="connsiteY1881"/>
                    </a:cxn>
                    <a:cxn ang="0">
                      <a:pos x="connsiteX1882" y="connsiteY1882"/>
                    </a:cxn>
                    <a:cxn ang="0">
                      <a:pos x="connsiteX1883" y="connsiteY1883"/>
                    </a:cxn>
                    <a:cxn ang="0">
                      <a:pos x="connsiteX1884" y="connsiteY1884"/>
                    </a:cxn>
                    <a:cxn ang="0">
                      <a:pos x="connsiteX1885" y="connsiteY1885"/>
                    </a:cxn>
                    <a:cxn ang="0">
                      <a:pos x="connsiteX1886" y="connsiteY1886"/>
                    </a:cxn>
                    <a:cxn ang="0">
                      <a:pos x="connsiteX1887" y="connsiteY1887"/>
                    </a:cxn>
                    <a:cxn ang="0">
                      <a:pos x="connsiteX1888" y="connsiteY1888"/>
                    </a:cxn>
                    <a:cxn ang="0">
                      <a:pos x="connsiteX1889" y="connsiteY1889"/>
                    </a:cxn>
                    <a:cxn ang="0">
                      <a:pos x="connsiteX1890" y="connsiteY1890"/>
                    </a:cxn>
                    <a:cxn ang="0">
                      <a:pos x="connsiteX1891" y="connsiteY1891"/>
                    </a:cxn>
                    <a:cxn ang="0">
                      <a:pos x="connsiteX1892" y="connsiteY1892"/>
                    </a:cxn>
                    <a:cxn ang="0">
                      <a:pos x="connsiteX1893" y="connsiteY1893"/>
                    </a:cxn>
                    <a:cxn ang="0">
                      <a:pos x="connsiteX1894" y="connsiteY1894"/>
                    </a:cxn>
                    <a:cxn ang="0">
                      <a:pos x="connsiteX1895" y="connsiteY1895"/>
                    </a:cxn>
                    <a:cxn ang="0">
                      <a:pos x="connsiteX1896" y="connsiteY1896"/>
                    </a:cxn>
                    <a:cxn ang="0">
                      <a:pos x="connsiteX1897" y="connsiteY1897"/>
                    </a:cxn>
                    <a:cxn ang="0">
                      <a:pos x="connsiteX1898" y="connsiteY1898"/>
                    </a:cxn>
                    <a:cxn ang="0">
                      <a:pos x="connsiteX1899" y="connsiteY1899"/>
                    </a:cxn>
                    <a:cxn ang="0">
                      <a:pos x="connsiteX1900" y="connsiteY1900"/>
                    </a:cxn>
                    <a:cxn ang="0">
                      <a:pos x="connsiteX1901" y="connsiteY1901"/>
                    </a:cxn>
                    <a:cxn ang="0">
                      <a:pos x="connsiteX1902" y="connsiteY1902"/>
                    </a:cxn>
                    <a:cxn ang="0">
                      <a:pos x="connsiteX1903" y="connsiteY1903"/>
                    </a:cxn>
                    <a:cxn ang="0">
                      <a:pos x="connsiteX1904" y="connsiteY1904"/>
                    </a:cxn>
                    <a:cxn ang="0">
                      <a:pos x="connsiteX1905" y="connsiteY1905"/>
                    </a:cxn>
                    <a:cxn ang="0">
                      <a:pos x="connsiteX1906" y="connsiteY1906"/>
                    </a:cxn>
                    <a:cxn ang="0">
                      <a:pos x="connsiteX1907" y="connsiteY1907"/>
                    </a:cxn>
                    <a:cxn ang="0">
                      <a:pos x="connsiteX1908" y="connsiteY1908"/>
                    </a:cxn>
                    <a:cxn ang="0">
                      <a:pos x="connsiteX1909" y="connsiteY1909"/>
                    </a:cxn>
                    <a:cxn ang="0">
                      <a:pos x="connsiteX1910" y="connsiteY1910"/>
                    </a:cxn>
                    <a:cxn ang="0">
                      <a:pos x="connsiteX1911" y="connsiteY1911"/>
                    </a:cxn>
                    <a:cxn ang="0">
                      <a:pos x="connsiteX1912" y="connsiteY1912"/>
                    </a:cxn>
                    <a:cxn ang="0">
                      <a:pos x="connsiteX1913" y="connsiteY1913"/>
                    </a:cxn>
                    <a:cxn ang="0">
                      <a:pos x="connsiteX1914" y="connsiteY1914"/>
                    </a:cxn>
                    <a:cxn ang="0">
                      <a:pos x="connsiteX1915" y="connsiteY1915"/>
                    </a:cxn>
                    <a:cxn ang="0">
                      <a:pos x="connsiteX1916" y="connsiteY1916"/>
                    </a:cxn>
                    <a:cxn ang="0">
                      <a:pos x="connsiteX1917" y="connsiteY1917"/>
                    </a:cxn>
                    <a:cxn ang="0">
                      <a:pos x="connsiteX1918" y="connsiteY1918"/>
                    </a:cxn>
                    <a:cxn ang="0">
                      <a:pos x="connsiteX1919" y="connsiteY1919"/>
                    </a:cxn>
                    <a:cxn ang="0">
                      <a:pos x="connsiteX1920" y="connsiteY1920"/>
                    </a:cxn>
                    <a:cxn ang="0">
                      <a:pos x="connsiteX1921" y="connsiteY1921"/>
                    </a:cxn>
                    <a:cxn ang="0">
                      <a:pos x="connsiteX1922" y="connsiteY1922"/>
                    </a:cxn>
                    <a:cxn ang="0">
                      <a:pos x="connsiteX1923" y="connsiteY1923"/>
                    </a:cxn>
                    <a:cxn ang="0">
                      <a:pos x="connsiteX1924" y="connsiteY1924"/>
                    </a:cxn>
                    <a:cxn ang="0">
                      <a:pos x="connsiteX1925" y="connsiteY1925"/>
                    </a:cxn>
                    <a:cxn ang="0">
                      <a:pos x="connsiteX1926" y="connsiteY1926"/>
                    </a:cxn>
                    <a:cxn ang="0">
                      <a:pos x="connsiteX1927" y="connsiteY1927"/>
                    </a:cxn>
                    <a:cxn ang="0">
                      <a:pos x="connsiteX1928" y="connsiteY1928"/>
                    </a:cxn>
                    <a:cxn ang="0">
                      <a:pos x="connsiteX1929" y="connsiteY1929"/>
                    </a:cxn>
                    <a:cxn ang="0">
                      <a:pos x="connsiteX1930" y="connsiteY1930"/>
                    </a:cxn>
                    <a:cxn ang="0">
                      <a:pos x="connsiteX1931" y="connsiteY1931"/>
                    </a:cxn>
                    <a:cxn ang="0">
                      <a:pos x="connsiteX1932" y="connsiteY1932"/>
                    </a:cxn>
                    <a:cxn ang="0">
                      <a:pos x="connsiteX1933" y="connsiteY1933"/>
                    </a:cxn>
                    <a:cxn ang="0">
                      <a:pos x="connsiteX1934" y="connsiteY1934"/>
                    </a:cxn>
                    <a:cxn ang="0">
                      <a:pos x="connsiteX1935" y="connsiteY1935"/>
                    </a:cxn>
                    <a:cxn ang="0">
                      <a:pos x="connsiteX1936" y="connsiteY1936"/>
                    </a:cxn>
                    <a:cxn ang="0">
                      <a:pos x="connsiteX1937" y="connsiteY1937"/>
                    </a:cxn>
                    <a:cxn ang="0">
                      <a:pos x="connsiteX1938" y="connsiteY1938"/>
                    </a:cxn>
                    <a:cxn ang="0">
                      <a:pos x="connsiteX1939" y="connsiteY1939"/>
                    </a:cxn>
                    <a:cxn ang="0">
                      <a:pos x="connsiteX1940" y="connsiteY1940"/>
                    </a:cxn>
                    <a:cxn ang="0">
                      <a:pos x="connsiteX1941" y="connsiteY1941"/>
                    </a:cxn>
                    <a:cxn ang="0">
                      <a:pos x="connsiteX1942" y="connsiteY1942"/>
                    </a:cxn>
                    <a:cxn ang="0">
                      <a:pos x="connsiteX1943" y="connsiteY1943"/>
                    </a:cxn>
                    <a:cxn ang="0">
                      <a:pos x="connsiteX1944" y="connsiteY1944"/>
                    </a:cxn>
                    <a:cxn ang="0">
                      <a:pos x="connsiteX1945" y="connsiteY1945"/>
                    </a:cxn>
                    <a:cxn ang="0">
                      <a:pos x="connsiteX1946" y="connsiteY1946"/>
                    </a:cxn>
                    <a:cxn ang="0">
                      <a:pos x="connsiteX1947" y="connsiteY1947"/>
                    </a:cxn>
                    <a:cxn ang="0">
                      <a:pos x="connsiteX1948" y="connsiteY1948"/>
                    </a:cxn>
                    <a:cxn ang="0">
                      <a:pos x="connsiteX1949" y="connsiteY1949"/>
                    </a:cxn>
                    <a:cxn ang="0">
                      <a:pos x="connsiteX1950" y="connsiteY1950"/>
                    </a:cxn>
                    <a:cxn ang="0">
                      <a:pos x="connsiteX1951" y="connsiteY1951"/>
                    </a:cxn>
                    <a:cxn ang="0">
                      <a:pos x="connsiteX1952" y="connsiteY1952"/>
                    </a:cxn>
                    <a:cxn ang="0">
                      <a:pos x="connsiteX1953" y="connsiteY1953"/>
                    </a:cxn>
                    <a:cxn ang="0">
                      <a:pos x="connsiteX1954" y="connsiteY1954"/>
                    </a:cxn>
                    <a:cxn ang="0">
                      <a:pos x="connsiteX1955" y="connsiteY1955"/>
                    </a:cxn>
                    <a:cxn ang="0">
                      <a:pos x="connsiteX1956" y="connsiteY1956"/>
                    </a:cxn>
                    <a:cxn ang="0">
                      <a:pos x="connsiteX1957" y="connsiteY1957"/>
                    </a:cxn>
                    <a:cxn ang="0">
                      <a:pos x="connsiteX1958" y="connsiteY1958"/>
                    </a:cxn>
                    <a:cxn ang="0">
                      <a:pos x="connsiteX1959" y="connsiteY1959"/>
                    </a:cxn>
                    <a:cxn ang="0">
                      <a:pos x="connsiteX1960" y="connsiteY1960"/>
                    </a:cxn>
                    <a:cxn ang="0">
                      <a:pos x="connsiteX1961" y="connsiteY1961"/>
                    </a:cxn>
                    <a:cxn ang="0">
                      <a:pos x="connsiteX1962" y="connsiteY1962"/>
                    </a:cxn>
                    <a:cxn ang="0">
                      <a:pos x="connsiteX1963" y="connsiteY1963"/>
                    </a:cxn>
                    <a:cxn ang="0">
                      <a:pos x="connsiteX1964" y="connsiteY1964"/>
                    </a:cxn>
                    <a:cxn ang="0">
                      <a:pos x="connsiteX1965" y="connsiteY1965"/>
                    </a:cxn>
                    <a:cxn ang="0">
                      <a:pos x="connsiteX1966" y="connsiteY1966"/>
                    </a:cxn>
                    <a:cxn ang="0">
                      <a:pos x="connsiteX1967" y="connsiteY1967"/>
                    </a:cxn>
                    <a:cxn ang="0">
                      <a:pos x="connsiteX1968" y="connsiteY1968"/>
                    </a:cxn>
                    <a:cxn ang="0">
                      <a:pos x="connsiteX1969" y="connsiteY1969"/>
                    </a:cxn>
                    <a:cxn ang="0">
                      <a:pos x="connsiteX1970" y="connsiteY1970"/>
                    </a:cxn>
                    <a:cxn ang="0">
                      <a:pos x="connsiteX1971" y="connsiteY1971"/>
                    </a:cxn>
                    <a:cxn ang="0">
                      <a:pos x="connsiteX1972" y="connsiteY1972"/>
                    </a:cxn>
                    <a:cxn ang="0">
                      <a:pos x="connsiteX1973" y="connsiteY1973"/>
                    </a:cxn>
                    <a:cxn ang="0">
                      <a:pos x="connsiteX1974" y="connsiteY1974"/>
                    </a:cxn>
                    <a:cxn ang="0">
                      <a:pos x="connsiteX1975" y="connsiteY1975"/>
                    </a:cxn>
                    <a:cxn ang="0">
                      <a:pos x="connsiteX1976" y="connsiteY1976"/>
                    </a:cxn>
                    <a:cxn ang="0">
                      <a:pos x="connsiteX1977" y="connsiteY1977"/>
                    </a:cxn>
                    <a:cxn ang="0">
                      <a:pos x="connsiteX1978" y="connsiteY1978"/>
                    </a:cxn>
                    <a:cxn ang="0">
                      <a:pos x="connsiteX1979" y="connsiteY1979"/>
                    </a:cxn>
                    <a:cxn ang="0">
                      <a:pos x="connsiteX1980" y="connsiteY1980"/>
                    </a:cxn>
                    <a:cxn ang="0">
                      <a:pos x="connsiteX1981" y="connsiteY1981"/>
                    </a:cxn>
                    <a:cxn ang="0">
                      <a:pos x="connsiteX1982" y="connsiteY1982"/>
                    </a:cxn>
                    <a:cxn ang="0">
                      <a:pos x="connsiteX1983" y="connsiteY1983"/>
                    </a:cxn>
                    <a:cxn ang="0">
                      <a:pos x="connsiteX1984" y="connsiteY1984"/>
                    </a:cxn>
                    <a:cxn ang="0">
                      <a:pos x="connsiteX1985" y="connsiteY1985"/>
                    </a:cxn>
                    <a:cxn ang="0">
                      <a:pos x="connsiteX1986" y="connsiteY1986"/>
                    </a:cxn>
                    <a:cxn ang="0">
                      <a:pos x="connsiteX1987" y="connsiteY1987"/>
                    </a:cxn>
                    <a:cxn ang="0">
                      <a:pos x="connsiteX1988" y="connsiteY1988"/>
                    </a:cxn>
                    <a:cxn ang="0">
                      <a:pos x="connsiteX1989" y="connsiteY1989"/>
                    </a:cxn>
                    <a:cxn ang="0">
                      <a:pos x="connsiteX1990" y="connsiteY1990"/>
                    </a:cxn>
                    <a:cxn ang="0">
                      <a:pos x="connsiteX1991" y="connsiteY1991"/>
                    </a:cxn>
                    <a:cxn ang="0">
                      <a:pos x="connsiteX1992" y="connsiteY1992"/>
                    </a:cxn>
                    <a:cxn ang="0">
                      <a:pos x="connsiteX1993" y="connsiteY1993"/>
                    </a:cxn>
                    <a:cxn ang="0">
                      <a:pos x="connsiteX1994" y="connsiteY1994"/>
                    </a:cxn>
                    <a:cxn ang="0">
                      <a:pos x="connsiteX1995" y="connsiteY1995"/>
                    </a:cxn>
                    <a:cxn ang="0">
                      <a:pos x="connsiteX1996" y="connsiteY1996"/>
                    </a:cxn>
                    <a:cxn ang="0">
                      <a:pos x="connsiteX1997" y="connsiteY1997"/>
                    </a:cxn>
                    <a:cxn ang="0">
                      <a:pos x="connsiteX1998" y="connsiteY1998"/>
                    </a:cxn>
                    <a:cxn ang="0">
                      <a:pos x="connsiteX1999" y="connsiteY1999"/>
                    </a:cxn>
                    <a:cxn ang="0">
                      <a:pos x="connsiteX2000" y="connsiteY2000"/>
                    </a:cxn>
                    <a:cxn ang="0">
                      <a:pos x="connsiteX2001" y="connsiteY2001"/>
                    </a:cxn>
                    <a:cxn ang="0">
                      <a:pos x="connsiteX2002" y="connsiteY2002"/>
                    </a:cxn>
                    <a:cxn ang="0">
                      <a:pos x="connsiteX2003" y="connsiteY2003"/>
                    </a:cxn>
                    <a:cxn ang="0">
                      <a:pos x="connsiteX2004" y="connsiteY2004"/>
                    </a:cxn>
                    <a:cxn ang="0">
                      <a:pos x="connsiteX2005" y="connsiteY2005"/>
                    </a:cxn>
                    <a:cxn ang="0">
                      <a:pos x="connsiteX2006" y="connsiteY2006"/>
                    </a:cxn>
                    <a:cxn ang="0">
                      <a:pos x="connsiteX2007" y="connsiteY2007"/>
                    </a:cxn>
                    <a:cxn ang="0">
                      <a:pos x="connsiteX2008" y="connsiteY2008"/>
                    </a:cxn>
                    <a:cxn ang="0">
                      <a:pos x="connsiteX2009" y="connsiteY2009"/>
                    </a:cxn>
                    <a:cxn ang="0">
                      <a:pos x="connsiteX2010" y="connsiteY2010"/>
                    </a:cxn>
                    <a:cxn ang="0">
                      <a:pos x="connsiteX2011" y="connsiteY2011"/>
                    </a:cxn>
                    <a:cxn ang="0">
                      <a:pos x="connsiteX2012" y="connsiteY2012"/>
                    </a:cxn>
                    <a:cxn ang="0">
                      <a:pos x="connsiteX2013" y="connsiteY2013"/>
                    </a:cxn>
                    <a:cxn ang="0">
                      <a:pos x="connsiteX2014" y="connsiteY2014"/>
                    </a:cxn>
                    <a:cxn ang="0">
                      <a:pos x="connsiteX2015" y="connsiteY2015"/>
                    </a:cxn>
                    <a:cxn ang="0">
                      <a:pos x="connsiteX2016" y="connsiteY2016"/>
                    </a:cxn>
                    <a:cxn ang="0">
                      <a:pos x="connsiteX2017" y="connsiteY2017"/>
                    </a:cxn>
                    <a:cxn ang="0">
                      <a:pos x="connsiteX2018" y="connsiteY2018"/>
                    </a:cxn>
                    <a:cxn ang="0">
                      <a:pos x="connsiteX2019" y="connsiteY2019"/>
                    </a:cxn>
                    <a:cxn ang="0">
                      <a:pos x="connsiteX2020" y="connsiteY2020"/>
                    </a:cxn>
                    <a:cxn ang="0">
                      <a:pos x="connsiteX2021" y="connsiteY2021"/>
                    </a:cxn>
                    <a:cxn ang="0">
                      <a:pos x="connsiteX2022" y="connsiteY2022"/>
                    </a:cxn>
                    <a:cxn ang="0">
                      <a:pos x="connsiteX2023" y="connsiteY2023"/>
                    </a:cxn>
                    <a:cxn ang="0">
                      <a:pos x="connsiteX2024" y="connsiteY2024"/>
                    </a:cxn>
                    <a:cxn ang="0">
                      <a:pos x="connsiteX2025" y="connsiteY2025"/>
                    </a:cxn>
                    <a:cxn ang="0">
                      <a:pos x="connsiteX2026" y="connsiteY2026"/>
                    </a:cxn>
                    <a:cxn ang="0">
                      <a:pos x="connsiteX2027" y="connsiteY2027"/>
                    </a:cxn>
                    <a:cxn ang="0">
                      <a:pos x="connsiteX2028" y="connsiteY2028"/>
                    </a:cxn>
                    <a:cxn ang="0">
                      <a:pos x="connsiteX2029" y="connsiteY2029"/>
                    </a:cxn>
                    <a:cxn ang="0">
                      <a:pos x="connsiteX2030" y="connsiteY2030"/>
                    </a:cxn>
                    <a:cxn ang="0">
                      <a:pos x="connsiteX2031" y="connsiteY2031"/>
                    </a:cxn>
                    <a:cxn ang="0">
                      <a:pos x="connsiteX2032" y="connsiteY2032"/>
                    </a:cxn>
                    <a:cxn ang="0">
                      <a:pos x="connsiteX2033" y="connsiteY2033"/>
                    </a:cxn>
                    <a:cxn ang="0">
                      <a:pos x="connsiteX2034" y="connsiteY2034"/>
                    </a:cxn>
                    <a:cxn ang="0">
                      <a:pos x="connsiteX2035" y="connsiteY2035"/>
                    </a:cxn>
                    <a:cxn ang="0">
                      <a:pos x="connsiteX2036" y="connsiteY2036"/>
                    </a:cxn>
                    <a:cxn ang="0">
                      <a:pos x="connsiteX2037" y="connsiteY2037"/>
                    </a:cxn>
                    <a:cxn ang="0">
                      <a:pos x="connsiteX2038" y="connsiteY2038"/>
                    </a:cxn>
                    <a:cxn ang="0">
                      <a:pos x="connsiteX2039" y="connsiteY2039"/>
                    </a:cxn>
                    <a:cxn ang="0">
                      <a:pos x="connsiteX2040" y="connsiteY2040"/>
                    </a:cxn>
                    <a:cxn ang="0">
                      <a:pos x="connsiteX2041" y="connsiteY2041"/>
                    </a:cxn>
                    <a:cxn ang="0">
                      <a:pos x="connsiteX2042" y="connsiteY2042"/>
                    </a:cxn>
                    <a:cxn ang="0">
                      <a:pos x="connsiteX2043" y="connsiteY2043"/>
                    </a:cxn>
                    <a:cxn ang="0">
                      <a:pos x="connsiteX2044" y="connsiteY2044"/>
                    </a:cxn>
                    <a:cxn ang="0">
                      <a:pos x="connsiteX2045" y="connsiteY2045"/>
                    </a:cxn>
                    <a:cxn ang="0">
                      <a:pos x="connsiteX2046" y="connsiteY2046"/>
                    </a:cxn>
                    <a:cxn ang="0">
                      <a:pos x="connsiteX2047" y="connsiteY2047"/>
                    </a:cxn>
                    <a:cxn ang="0">
                      <a:pos x="connsiteX2048" y="connsiteY2048"/>
                    </a:cxn>
                    <a:cxn ang="0">
                      <a:pos x="connsiteX2049" y="connsiteY2049"/>
                    </a:cxn>
                    <a:cxn ang="0">
                      <a:pos x="connsiteX2050" y="connsiteY2050"/>
                    </a:cxn>
                    <a:cxn ang="0">
                      <a:pos x="connsiteX2051" y="connsiteY2051"/>
                    </a:cxn>
                    <a:cxn ang="0">
                      <a:pos x="connsiteX2052" y="connsiteY2052"/>
                    </a:cxn>
                    <a:cxn ang="0">
                      <a:pos x="connsiteX2053" y="connsiteY2053"/>
                    </a:cxn>
                    <a:cxn ang="0">
                      <a:pos x="connsiteX2054" y="connsiteY2054"/>
                    </a:cxn>
                    <a:cxn ang="0">
                      <a:pos x="connsiteX2055" y="connsiteY2055"/>
                    </a:cxn>
                    <a:cxn ang="0">
                      <a:pos x="connsiteX2056" y="connsiteY2056"/>
                    </a:cxn>
                    <a:cxn ang="0">
                      <a:pos x="connsiteX2057" y="connsiteY2057"/>
                    </a:cxn>
                    <a:cxn ang="0">
                      <a:pos x="connsiteX2058" y="connsiteY2058"/>
                    </a:cxn>
                    <a:cxn ang="0">
                      <a:pos x="connsiteX2059" y="connsiteY2059"/>
                    </a:cxn>
                    <a:cxn ang="0">
                      <a:pos x="connsiteX2060" y="connsiteY2060"/>
                    </a:cxn>
                    <a:cxn ang="0">
                      <a:pos x="connsiteX2061" y="connsiteY2061"/>
                    </a:cxn>
                    <a:cxn ang="0">
                      <a:pos x="connsiteX2062" y="connsiteY2062"/>
                    </a:cxn>
                    <a:cxn ang="0">
                      <a:pos x="connsiteX2063" y="connsiteY2063"/>
                    </a:cxn>
                    <a:cxn ang="0">
                      <a:pos x="connsiteX2064" y="connsiteY2064"/>
                    </a:cxn>
                    <a:cxn ang="0">
                      <a:pos x="connsiteX2065" y="connsiteY2065"/>
                    </a:cxn>
                    <a:cxn ang="0">
                      <a:pos x="connsiteX2066" y="connsiteY2066"/>
                    </a:cxn>
                    <a:cxn ang="0">
                      <a:pos x="connsiteX2067" y="connsiteY2067"/>
                    </a:cxn>
                    <a:cxn ang="0">
                      <a:pos x="connsiteX2068" y="connsiteY2068"/>
                    </a:cxn>
                    <a:cxn ang="0">
                      <a:pos x="connsiteX2069" y="connsiteY2069"/>
                    </a:cxn>
                    <a:cxn ang="0">
                      <a:pos x="connsiteX2070" y="connsiteY2070"/>
                    </a:cxn>
                    <a:cxn ang="0">
                      <a:pos x="connsiteX2071" y="connsiteY2071"/>
                    </a:cxn>
                    <a:cxn ang="0">
                      <a:pos x="connsiteX2072" y="connsiteY2072"/>
                    </a:cxn>
                    <a:cxn ang="0">
                      <a:pos x="connsiteX2073" y="connsiteY2073"/>
                    </a:cxn>
                    <a:cxn ang="0">
                      <a:pos x="connsiteX2074" y="connsiteY2074"/>
                    </a:cxn>
                    <a:cxn ang="0">
                      <a:pos x="connsiteX2075" y="connsiteY2075"/>
                    </a:cxn>
                    <a:cxn ang="0">
                      <a:pos x="connsiteX2076" y="connsiteY2076"/>
                    </a:cxn>
                    <a:cxn ang="0">
                      <a:pos x="connsiteX2077" y="connsiteY2077"/>
                    </a:cxn>
                    <a:cxn ang="0">
                      <a:pos x="connsiteX2078" y="connsiteY2078"/>
                    </a:cxn>
                    <a:cxn ang="0">
                      <a:pos x="connsiteX2079" y="connsiteY2079"/>
                    </a:cxn>
                    <a:cxn ang="0">
                      <a:pos x="connsiteX2080" y="connsiteY2080"/>
                    </a:cxn>
                    <a:cxn ang="0">
                      <a:pos x="connsiteX2081" y="connsiteY2081"/>
                    </a:cxn>
                    <a:cxn ang="0">
                      <a:pos x="connsiteX2082" y="connsiteY2082"/>
                    </a:cxn>
                    <a:cxn ang="0">
                      <a:pos x="connsiteX2083" y="connsiteY2083"/>
                    </a:cxn>
                    <a:cxn ang="0">
                      <a:pos x="connsiteX2084" y="connsiteY2084"/>
                    </a:cxn>
                    <a:cxn ang="0">
                      <a:pos x="connsiteX2085" y="connsiteY2085"/>
                    </a:cxn>
                    <a:cxn ang="0">
                      <a:pos x="connsiteX2086" y="connsiteY2086"/>
                    </a:cxn>
                    <a:cxn ang="0">
                      <a:pos x="connsiteX2087" y="connsiteY2087"/>
                    </a:cxn>
                    <a:cxn ang="0">
                      <a:pos x="connsiteX2088" y="connsiteY2088"/>
                    </a:cxn>
                    <a:cxn ang="0">
                      <a:pos x="connsiteX2089" y="connsiteY2089"/>
                    </a:cxn>
                    <a:cxn ang="0">
                      <a:pos x="connsiteX2090" y="connsiteY2090"/>
                    </a:cxn>
                    <a:cxn ang="0">
                      <a:pos x="connsiteX2091" y="connsiteY2091"/>
                    </a:cxn>
                    <a:cxn ang="0">
                      <a:pos x="connsiteX2092" y="connsiteY2092"/>
                    </a:cxn>
                    <a:cxn ang="0">
                      <a:pos x="connsiteX2093" y="connsiteY2093"/>
                    </a:cxn>
                    <a:cxn ang="0">
                      <a:pos x="connsiteX2094" y="connsiteY2094"/>
                    </a:cxn>
                    <a:cxn ang="0">
                      <a:pos x="connsiteX2095" y="connsiteY2095"/>
                    </a:cxn>
                    <a:cxn ang="0">
                      <a:pos x="connsiteX2096" y="connsiteY2096"/>
                    </a:cxn>
                    <a:cxn ang="0">
                      <a:pos x="connsiteX2097" y="connsiteY2097"/>
                    </a:cxn>
                    <a:cxn ang="0">
                      <a:pos x="connsiteX2098" y="connsiteY2098"/>
                    </a:cxn>
                    <a:cxn ang="0">
                      <a:pos x="connsiteX2099" y="connsiteY2099"/>
                    </a:cxn>
                    <a:cxn ang="0">
                      <a:pos x="connsiteX2100" y="connsiteY2100"/>
                    </a:cxn>
                    <a:cxn ang="0">
                      <a:pos x="connsiteX2101" y="connsiteY2101"/>
                    </a:cxn>
                    <a:cxn ang="0">
                      <a:pos x="connsiteX2102" y="connsiteY2102"/>
                    </a:cxn>
                    <a:cxn ang="0">
                      <a:pos x="connsiteX2103" y="connsiteY2103"/>
                    </a:cxn>
                    <a:cxn ang="0">
                      <a:pos x="connsiteX2104" y="connsiteY2104"/>
                    </a:cxn>
                    <a:cxn ang="0">
                      <a:pos x="connsiteX2105" y="connsiteY2105"/>
                    </a:cxn>
                    <a:cxn ang="0">
                      <a:pos x="connsiteX2106" y="connsiteY2106"/>
                    </a:cxn>
                    <a:cxn ang="0">
                      <a:pos x="connsiteX2107" y="connsiteY2107"/>
                    </a:cxn>
                    <a:cxn ang="0">
                      <a:pos x="connsiteX2108" y="connsiteY2108"/>
                    </a:cxn>
                    <a:cxn ang="0">
                      <a:pos x="connsiteX2109" y="connsiteY2109"/>
                    </a:cxn>
                    <a:cxn ang="0">
                      <a:pos x="connsiteX2110" y="connsiteY2110"/>
                    </a:cxn>
                    <a:cxn ang="0">
                      <a:pos x="connsiteX2111" y="connsiteY2111"/>
                    </a:cxn>
                    <a:cxn ang="0">
                      <a:pos x="connsiteX2112" y="connsiteY2112"/>
                    </a:cxn>
                    <a:cxn ang="0">
                      <a:pos x="connsiteX2113" y="connsiteY2113"/>
                    </a:cxn>
                    <a:cxn ang="0">
                      <a:pos x="connsiteX2114" y="connsiteY2114"/>
                    </a:cxn>
                    <a:cxn ang="0">
                      <a:pos x="connsiteX2115" y="connsiteY2115"/>
                    </a:cxn>
                    <a:cxn ang="0">
                      <a:pos x="connsiteX2116" y="connsiteY2116"/>
                    </a:cxn>
                    <a:cxn ang="0">
                      <a:pos x="connsiteX2117" y="connsiteY2117"/>
                    </a:cxn>
                    <a:cxn ang="0">
                      <a:pos x="connsiteX2118" y="connsiteY2118"/>
                    </a:cxn>
                    <a:cxn ang="0">
                      <a:pos x="connsiteX2119" y="connsiteY2119"/>
                    </a:cxn>
                    <a:cxn ang="0">
                      <a:pos x="connsiteX2120" y="connsiteY2120"/>
                    </a:cxn>
                    <a:cxn ang="0">
                      <a:pos x="connsiteX2121" y="connsiteY2121"/>
                    </a:cxn>
                    <a:cxn ang="0">
                      <a:pos x="connsiteX2122" y="connsiteY2122"/>
                    </a:cxn>
                    <a:cxn ang="0">
                      <a:pos x="connsiteX2123" y="connsiteY2123"/>
                    </a:cxn>
                    <a:cxn ang="0">
                      <a:pos x="connsiteX2124" y="connsiteY2124"/>
                    </a:cxn>
                    <a:cxn ang="0">
                      <a:pos x="connsiteX2125" y="connsiteY2125"/>
                    </a:cxn>
                    <a:cxn ang="0">
                      <a:pos x="connsiteX2126" y="connsiteY2126"/>
                    </a:cxn>
                    <a:cxn ang="0">
                      <a:pos x="connsiteX2127" y="connsiteY2127"/>
                    </a:cxn>
                    <a:cxn ang="0">
                      <a:pos x="connsiteX2128" y="connsiteY2128"/>
                    </a:cxn>
                    <a:cxn ang="0">
                      <a:pos x="connsiteX2129" y="connsiteY2129"/>
                    </a:cxn>
                    <a:cxn ang="0">
                      <a:pos x="connsiteX2130" y="connsiteY2130"/>
                    </a:cxn>
                    <a:cxn ang="0">
                      <a:pos x="connsiteX2131" y="connsiteY2131"/>
                    </a:cxn>
                    <a:cxn ang="0">
                      <a:pos x="connsiteX2132" y="connsiteY2132"/>
                    </a:cxn>
                    <a:cxn ang="0">
                      <a:pos x="connsiteX2133" y="connsiteY2133"/>
                    </a:cxn>
                    <a:cxn ang="0">
                      <a:pos x="connsiteX2134" y="connsiteY2134"/>
                    </a:cxn>
                    <a:cxn ang="0">
                      <a:pos x="connsiteX2135" y="connsiteY2135"/>
                    </a:cxn>
                    <a:cxn ang="0">
                      <a:pos x="connsiteX2136" y="connsiteY2136"/>
                    </a:cxn>
                    <a:cxn ang="0">
                      <a:pos x="connsiteX2137" y="connsiteY2137"/>
                    </a:cxn>
                    <a:cxn ang="0">
                      <a:pos x="connsiteX2138" y="connsiteY2138"/>
                    </a:cxn>
                    <a:cxn ang="0">
                      <a:pos x="connsiteX2139" y="connsiteY2139"/>
                    </a:cxn>
                    <a:cxn ang="0">
                      <a:pos x="connsiteX2140" y="connsiteY2140"/>
                    </a:cxn>
                    <a:cxn ang="0">
                      <a:pos x="connsiteX2141" y="connsiteY2141"/>
                    </a:cxn>
                    <a:cxn ang="0">
                      <a:pos x="connsiteX2142" y="connsiteY2142"/>
                    </a:cxn>
                    <a:cxn ang="0">
                      <a:pos x="connsiteX2143" y="connsiteY2143"/>
                    </a:cxn>
                    <a:cxn ang="0">
                      <a:pos x="connsiteX2144" y="connsiteY2144"/>
                    </a:cxn>
                    <a:cxn ang="0">
                      <a:pos x="connsiteX2145" y="connsiteY2145"/>
                    </a:cxn>
                    <a:cxn ang="0">
                      <a:pos x="connsiteX2146" y="connsiteY2146"/>
                    </a:cxn>
                    <a:cxn ang="0">
                      <a:pos x="connsiteX2147" y="connsiteY2147"/>
                    </a:cxn>
                    <a:cxn ang="0">
                      <a:pos x="connsiteX2148" y="connsiteY2148"/>
                    </a:cxn>
                    <a:cxn ang="0">
                      <a:pos x="connsiteX2149" y="connsiteY2149"/>
                    </a:cxn>
                    <a:cxn ang="0">
                      <a:pos x="connsiteX2150" y="connsiteY2150"/>
                    </a:cxn>
                    <a:cxn ang="0">
                      <a:pos x="connsiteX2151" y="connsiteY2151"/>
                    </a:cxn>
                    <a:cxn ang="0">
                      <a:pos x="connsiteX2152" y="connsiteY2152"/>
                    </a:cxn>
                    <a:cxn ang="0">
                      <a:pos x="connsiteX2153" y="connsiteY2153"/>
                    </a:cxn>
                    <a:cxn ang="0">
                      <a:pos x="connsiteX2154" y="connsiteY2154"/>
                    </a:cxn>
                    <a:cxn ang="0">
                      <a:pos x="connsiteX2155" y="connsiteY2155"/>
                    </a:cxn>
                    <a:cxn ang="0">
                      <a:pos x="connsiteX2156" y="connsiteY2156"/>
                    </a:cxn>
                    <a:cxn ang="0">
                      <a:pos x="connsiteX2157" y="connsiteY2157"/>
                    </a:cxn>
                    <a:cxn ang="0">
                      <a:pos x="connsiteX2158" y="connsiteY2158"/>
                    </a:cxn>
                    <a:cxn ang="0">
                      <a:pos x="connsiteX2159" y="connsiteY2159"/>
                    </a:cxn>
                    <a:cxn ang="0">
                      <a:pos x="connsiteX2160" y="connsiteY2160"/>
                    </a:cxn>
                    <a:cxn ang="0">
                      <a:pos x="connsiteX2161" y="connsiteY2161"/>
                    </a:cxn>
                    <a:cxn ang="0">
                      <a:pos x="connsiteX2162" y="connsiteY2162"/>
                    </a:cxn>
                    <a:cxn ang="0">
                      <a:pos x="connsiteX2163" y="connsiteY2163"/>
                    </a:cxn>
                    <a:cxn ang="0">
                      <a:pos x="connsiteX2164" y="connsiteY2164"/>
                    </a:cxn>
                    <a:cxn ang="0">
                      <a:pos x="connsiteX2165" y="connsiteY2165"/>
                    </a:cxn>
                    <a:cxn ang="0">
                      <a:pos x="connsiteX2166" y="connsiteY2166"/>
                    </a:cxn>
                    <a:cxn ang="0">
                      <a:pos x="connsiteX2167" y="connsiteY2167"/>
                    </a:cxn>
                    <a:cxn ang="0">
                      <a:pos x="connsiteX2168" y="connsiteY2168"/>
                    </a:cxn>
                    <a:cxn ang="0">
                      <a:pos x="connsiteX2169" y="connsiteY2169"/>
                    </a:cxn>
                    <a:cxn ang="0">
                      <a:pos x="connsiteX2170" y="connsiteY2170"/>
                    </a:cxn>
                    <a:cxn ang="0">
                      <a:pos x="connsiteX2171" y="connsiteY2171"/>
                    </a:cxn>
                    <a:cxn ang="0">
                      <a:pos x="connsiteX2172" y="connsiteY2172"/>
                    </a:cxn>
                    <a:cxn ang="0">
                      <a:pos x="connsiteX2173" y="connsiteY2173"/>
                    </a:cxn>
                    <a:cxn ang="0">
                      <a:pos x="connsiteX2174" y="connsiteY2174"/>
                    </a:cxn>
                    <a:cxn ang="0">
                      <a:pos x="connsiteX2175" y="connsiteY2175"/>
                    </a:cxn>
                    <a:cxn ang="0">
                      <a:pos x="connsiteX2176" y="connsiteY2176"/>
                    </a:cxn>
                    <a:cxn ang="0">
                      <a:pos x="connsiteX2177" y="connsiteY2177"/>
                    </a:cxn>
                    <a:cxn ang="0">
                      <a:pos x="connsiteX2178" y="connsiteY2178"/>
                    </a:cxn>
                    <a:cxn ang="0">
                      <a:pos x="connsiteX2179" y="connsiteY2179"/>
                    </a:cxn>
                    <a:cxn ang="0">
                      <a:pos x="connsiteX2180" y="connsiteY2180"/>
                    </a:cxn>
                    <a:cxn ang="0">
                      <a:pos x="connsiteX2181" y="connsiteY2181"/>
                    </a:cxn>
                    <a:cxn ang="0">
                      <a:pos x="connsiteX2182" y="connsiteY2182"/>
                    </a:cxn>
                    <a:cxn ang="0">
                      <a:pos x="connsiteX2183" y="connsiteY2183"/>
                    </a:cxn>
                    <a:cxn ang="0">
                      <a:pos x="connsiteX2184" y="connsiteY2184"/>
                    </a:cxn>
                    <a:cxn ang="0">
                      <a:pos x="connsiteX2185" y="connsiteY2185"/>
                    </a:cxn>
                    <a:cxn ang="0">
                      <a:pos x="connsiteX2186" y="connsiteY2186"/>
                    </a:cxn>
                    <a:cxn ang="0">
                      <a:pos x="connsiteX2187" y="connsiteY2187"/>
                    </a:cxn>
                    <a:cxn ang="0">
                      <a:pos x="connsiteX2188" y="connsiteY2188"/>
                    </a:cxn>
                    <a:cxn ang="0">
                      <a:pos x="connsiteX2189" y="connsiteY2189"/>
                    </a:cxn>
                    <a:cxn ang="0">
                      <a:pos x="connsiteX2190" y="connsiteY2190"/>
                    </a:cxn>
                    <a:cxn ang="0">
                      <a:pos x="connsiteX2191" y="connsiteY2191"/>
                    </a:cxn>
                    <a:cxn ang="0">
                      <a:pos x="connsiteX2192" y="connsiteY2192"/>
                    </a:cxn>
                    <a:cxn ang="0">
                      <a:pos x="connsiteX2193" y="connsiteY2193"/>
                    </a:cxn>
                    <a:cxn ang="0">
                      <a:pos x="connsiteX2194" y="connsiteY2194"/>
                    </a:cxn>
                    <a:cxn ang="0">
                      <a:pos x="connsiteX2195" y="connsiteY2195"/>
                    </a:cxn>
                    <a:cxn ang="0">
                      <a:pos x="connsiteX2196" y="connsiteY2196"/>
                    </a:cxn>
                    <a:cxn ang="0">
                      <a:pos x="connsiteX2197" y="connsiteY2197"/>
                    </a:cxn>
                    <a:cxn ang="0">
                      <a:pos x="connsiteX2198" y="connsiteY2198"/>
                    </a:cxn>
                    <a:cxn ang="0">
                      <a:pos x="connsiteX2199" y="connsiteY2199"/>
                    </a:cxn>
                    <a:cxn ang="0">
                      <a:pos x="connsiteX2200" y="connsiteY2200"/>
                    </a:cxn>
                    <a:cxn ang="0">
                      <a:pos x="connsiteX2201" y="connsiteY2201"/>
                    </a:cxn>
                    <a:cxn ang="0">
                      <a:pos x="connsiteX2202" y="connsiteY2202"/>
                    </a:cxn>
                    <a:cxn ang="0">
                      <a:pos x="connsiteX2203" y="connsiteY2203"/>
                    </a:cxn>
                    <a:cxn ang="0">
                      <a:pos x="connsiteX2204" y="connsiteY2204"/>
                    </a:cxn>
                    <a:cxn ang="0">
                      <a:pos x="connsiteX2205" y="connsiteY2205"/>
                    </a:cxn>
                    <a:cxn ang="0">
                      <a:pos x="connsiteX2206" y="connsiteY2206"/>
                    </a:cxn>
                    <a:cxn ang="0">
                      <a:pos x="connsiteX2207" y="connsiteY2207"/>
                    </a:cxn>
                    <a:cxn ang="0">
                      <a:pos x="connsiteX2208" y="connsiteY2208"/>
                    </a:cxn>
                    <a:cxn ang="0">
                      <a:pos x="connsiteX2209" y="connsiteY2209"/>
                    </a:cxn>
                    <a:cxn ang="0">
                      <a:pos x="connsiteX2210" y="connsiteY2210"/>
                    </a:cxn>
                    <a:cxn ang="0">
                      <a:pos x="connsiteX2211" y="connsiteY2211"/>
                    </a:cxn>
                    <a:cxn ang="0">
                      <a:pos x="connsiteX2212" y="connsiteY2212"/>
                    </a:cxn>
                    <a:cxn ang="0">
                      <a:pos x="connsiteX2213" y="connsiteY2213"/>
                    </a:cxn>
                    <a:cxn ang="0">
                      <a:pos x="connsiteX2214" y="connsiteY2214"/>
                    </a:cxn>
                    <a:cxn ang="0">
                      <a:pos x="connsiteX2215" y="connsiteY2215"/>
                    </a:cxn>
                    <a:cxn ang="0">
                      <a:pos x="connsiteX2216" y="connsiteY2216"/>
                    </a:cxn>
                    <a:cxn ang="0">
                      <a:pos x="connsiteX2217" y="connsiteY2217"/>
                    </a:cxn>
                    <a:cxn ang="0">
                      <a:pos x="connsiteX2218" y="connsiteY2218"/>
                    </a:cxn>
                    <a:cxn ang="0">
                      <a:pos x="connsiteX2219" y="connsiteY2219"/>
                    </a:cxn>
                    <a:cxn ang="0">
                      <a:pos x="connsiteX2220" y="connsiteY2220"/>
                    </a:cxn>
                    <a:cxn ang="0">
                      <a:pos x="connsiteX2221" y="connsiteY2221"/>
                    </a:cxn>
                    <a:cxn ang="0">
                      <a:pos x="connsiteX2222" y="connsiteY2222"/>
                    </a:cxn>
                    <a:cxn ang="0">
                      <a:pos x="connsiteX2223" y="connsiteY2223"/>
                    </a:cxn>
                    <a:cxn ang="0">
                      <a:pos x="connsiteX2224" y="connsiteY2224"/>
                    </a:cxn>
                    <a:cxn ang="0">
                      <a:pos x="connsiteX2225" y="connsiteY2225"/>
                    </a:cxn>
                    <a:cxn ang="0">
                      <a:pos x="connsiteX2226" y="connsiteY2226"/>
                    </a:cxn>
                    <a:cxn ang="0">
                      <a:pos x="connsiteX2227" y="connsiteY2227"/>
                    </a:cxn>
                    <a:cxn ang="0">
                      <a:pos x="connsiteX2228" y="connsiteY2228"/>
                    </a:cxn>
                    <a:cxn ang="0">
                      <a:pos x="connsiteX2229" y="connsiteY2229"/>
                    </a:cxn>
                    <a:cxn ang="0">
                      <a:pos x="connsiteX2230" y="connsiteY2230"/>
                    </a:cxn>
                    <a:cxn ang="0">
                      <a:pos x="connsiteX2231" y="connsiteY2231"/>
                    </a:cxn>
                    <a:cxn ang="0">
                      <a:pos x="connsiteX2232" y="connsiteY2232"/>
                    </a:cxn>
                    <a:cxn ang="0">
                      <a:pos x="connsiteX2233" y="connsiteY2233"/>
                    </a:cxn>
                    <a:cxn ang="0">
                      <a:pos x="connsiteX2234" y="connsiteY2234"/>
                    </a:cxn>
                    <a:cxn ang="0">
                      <a:pos x="connsiteX2235" y="connsiteY2235"/>
                    </a:cxn>
                    <a:cxn ang="0">
                      <a:pos x="connsiteX2236" y="connsiteY2236"/>
                    </a:cxn>
                    <a:cxn ang="0">
                      <a:pos x="connsiteX2237" y="connsiteY2237"/>
                    </a:cxn>
                    <a:cxn ang="0">
                      <a:pos x="connsiteX2238" y="connsiteY2238"/>
                    </a:cxn>
                    <a:cxn ang="0">
                      <a:pos x="connsiteX2239" y="connsiteY2239"/>
                    </a:cxn>
                    <a:cxn ang="0">
                      <a:pos x="connsiteX2240" y="connsiteY2240"/>
                    </a:cxn>
                    <a:cxn ang="0">
                      <a:pos x="connsiteX2241" y="connsiteY2241"/>
                    </a:cxn>
                    <a:cxn ang="0">
                      <a:pos x="connsiteX2242" y="connsiteY2242"/>
                    </a:cxn>
                    <a:cxn ang="0">
                      <a:pos x="connsiteX2243" y="connsiteY2243"/>
                    </a:cxn>
                    <a:cxn ang="0">
                      <a:pos x="connsiteX2244" y="connsiteY2244"/>
                    </a:cxn>
                    <a:cxn ang="0">
                      <a:pos x="connsiteX2245" y="connsiteY2245"/>
                    </a:cxn>
                    <a:cxn ang="0">
                      <a:pos x="connsiteX2246" y="connsiteY2246"/>
                    </a:cxn>
                    <a:cxn ang="0">
                      <a:pos x="connsiteX2247" y="connsiteY2247"/>
                    </a:cxn>
                    <a:cxn ang="0">
                      <a:pos x="connsiteX2248" y="connsiteY2248"/>
                    </a:cxn>
                    <a:cxn ang="0">
                      <a:pos x="connsiteX2249" y="connsiteY2249"/>
                    </a:cxn>
                    <a:cxn ang="0">
                      <a:pos x="connsiteX2250" y="connsiteY2250"/>
                    </a:cxn>
                    <a:cxn ang="0">
                      <a:pos x="connsiteX2251" y="connsiteY2251"/>
                    </a:cxn>
                    <a:cxn ang="0">
                      <a:pos x="connsiteX2252" y="connsiteY2252"/>
                    </a:cxn>
                    <a:cxn ang="0">
                      <a:pos x="connsiteX2253" y="connsiteY2253"/>
                    </a:cxn>
                    <a:cxn ang="0">
                      <a:pos x="connsiteX2254" y="connsiteY2254"/>
                    </a:cxn>
                    <a:cxn ang="0">
                      <a:pos x="connsiteX2255" y="connsiteY2255"/>
                    </a:cxn>
                    <a:cxn ang="0">
                      <a:pos x="connsiteX2256" y="connsiteY2256"/>
                    </a:cxn>
                    <a:cxn ang="0">
                      <a:pos x="connsiteX2257" y="connsiteY2257"/>
                    </a:cxn>
                    <a:cxn ang="0">
                      <a:pos x="connsiteX2258" y="connsiteY2258"/>
                    </a:cxn>
                    <a:cxn ang="0">
                      <a:pos x="connsiteX2259" y="connsiteY2259"/>
                    </a:cxn>
                    <a:cxn ang="0">
                      <a:pos x="connsiteX2260" y="connsiteY2260"/>
                    </a:cxn>
                    <a:cxn ang="0">
                      <a:pos x="connsiteX2261" y="connsiteY2261"/>
                    </a:cxn>
                    <a:cxn ang="0">
                      <a:pos x="connsiteX2262" y="connsiteY2262"/>
                    </a:cxn>
                    <a:cxn ang="0">
                      <a:pos x="connsiteX2263" y="connsiteY2263"/>
                    </a:cxn>
                    <a:cxn ang="0">
                      <a:pos x="connsiteX2264" y="connsiteY2264"/>
                    </a:cxn>
                    <a:cxn ang="0">
                      <a:pos x="connsiteX2265" y="connsiteY2265"/>
                    </a:cxn>
                    <a:cxn ang="0">
                      <a:pos x="connsiteX2266" y="connsiteY2266"/>
                    </a:cxn>
                    <a:cxn ang="0">
                      <a:pos x="connsiteX2267" y="connsiteY2267"/>
                    </a:cxn>
                    <a:cxn ang="0">
                      <a:pos x="connsiteX2268" y="connsiteY2268"/>
                    </a:cxn>
                    <a:cxn ang="0">
                      <a:pos x="connsiteX2269" y="connsiteY2269"/>
                    </a:cxn>
                    <a:cxn ang="0">
                      <a:pos x="connsiteX2270" y="connsiteY2270"/>
                    </a:cxn>
                    <a:cxn ang="0">
                      <a:pos x="connsiteX2271" y="connsiteY2271"/>
                    </a:cxn>
                    <a:cxn ang="0">
                      <a:pos x="connsiteX2272" y="connsiteY2272"/>
                    </a:cxn>
                    <a:cxn ang="0">
                      <a:pos x="connsiteX2273" y="connsiteY2273"/>
                    </a:cxn>
                    <a:cxn ang="0">
                      <a:pos x="connsiteX2274" y="connsiteY2274"/>
                    </a:cxn>
                    <a:cxn ang="0">
                      <a:pos x="connsiteX2275" y="connsiteY2275"/>
                    </a:cxn>
                    <a:cxn ang="0">
                      <a:pos x="connsiteX2276" y="connsiteY2276"/>
                    </a:cxn>
                    <a:cxn ang="0">
                      <a:pos x="connsiteX2277" y="connsiteY2277"/>
                    </a:cxn>
                    <a:cxn ang="0">
                      <a:pos x="connsiteX2278" y="connsiteY2278"/>
                    </a:cxn>
                    <a:cxn ang="0">
                      <a:pos x="connsiteX2279" y="connsiteY2279"/>
                    </a:cxn>
                    <a:cxn ang="0">
                      <a:pos x="connsiteX2280" y="connsiteY2280"/>
                    </a:cxn>
                    <a:cxn ang="0">
                      <a:pos x="connsiteX2281" y="connsiteY2281"/>
                    </a:cxn>
                    <a:cxn ang="0">
                      <a:pos x="connsiteX2282" y="connsiteY2282"/>
                    </a:cxn>
                    <a:cxn ang="0">
                      <a:pos x="connsiteX2283" y="connsiteY2283"/>
                    </a:cxn>
                    <a:cxn ang="0">
                      <a:pos x="connsiteX2284" y="connsiteY2284"/>
                    </a:cxn>
                    <a:cxn ang="0">
                      <a:pos x="connsiteX2285" y="connsiteY2285"/>
                    </a:cxn>
                    <a:cxn ang="0">
                      <a:pos x="connsiteX2286" y="connsiteY2286"/>
                    </a:cxn>
                    <a:cxn ang="0">
                      <a:pos x="connsiteX2287" y="connsiteY2287"/>
                    </a:cxn>
                    <a:cxn ang="0">
                      <a:pos x="connsiteX2288" y="connsiteY2288"/>
                    </a:cxn>
                    <a:cxn ang="0">
                      <a:pos x="connsiteX2289" y="connsiteY2289"/>
                    </a:cxn>
                    <a:cxn ang="0">
                      <a:pos x="connsiteX2290" y="connsiteY2290"/>
                    </a:cxn>
                    <a:cxn ang="0">
                      <a:pos x="connsiteX2291" y="connsiteY2291"/>
                    </a:cxn>
                    <a:cxn ang="0">
                      <a:pos x="connsiteX2292" y="connsiteY2292"/>
                    </a:cxn>
                    <a:cxn ang="0">
                      <a:pos x="connsiteX2293" y="connsiteY2293"/>
                    </a:cxn>
                    <a:cxn ang="0">
                      <a:pos x="connsiteX2294" y="connsiteY2294"/>
                    </a:cxn>
                    <a:cxn ang="0">
                      <a:pos x="connsiteX2295" y="connsiteY2295"/>
                    </a:cxn>
                    <a:cxn ang="0">
                      <a:pos x="connsiteX2296" y="connsiteY2296"/>
                    </a:cxn>
                    <a:cxn ang="0">
                      <a:pos x="connsiteX2297" y="connsiteY2297"/>
                    </a:cxn>
                    <a:cxn ang="0">
                      <a:pos x="connsiteX2298" y="connsiteY2298"/>
                    </a:cxn>
                    <a:cxn ang="0">
                      <a:pos x="connsiteX2299" y="connsiteY2299"/>
                    </a:cxn>
                    <a:cxn ang="0">
                      <a:pos x="connsiteX2300" y="connsiteY2300"/>
                    </a:cxn>
                    <a:cxn ang="0">
                      <a:pos x="connsiteX2301" y="connsiteY2301"/>
                    </a:cxn>
                    <a:cxn ang="0">
                      <a:pos x="connsiteX2302" y="connsiteY2302"/>
                    </a:cxn>
                    <a:cxn ang="0">
                      <a:pos x="connsiteX2303" y="connsiteY2303"/>
                    </a:cxn>
                    <a:cxn ang="0">
                      <a:pos x="connsiteX2304" y="connsiteY2304"/>
                    </a:cxn>
                    <a:cxn ang="0">
                      <a:pos x="connsiteX2305" y="connsiteY2305"/>
                    </a:cxn>
                    <a:cxn ang="0">
                      <a:pos x="connsiteX2306" y="connsiteY2306"/>
                    </a:cxn>
                    <a:cxn ang="0">
                      <a:pos x="connsiteX2307" y="connsiteY2307"/>
                    </a:cxn>
                    <a:cxn ang="0">
                      <a:pos x="connsiteX2308" y="connsiteY2308"/>
                    </a:cxn>
                    <a:cxn ang="0">
                      <a:pos x="connsiteX2309" y="connsiteY2309"/>
                    </a:cxn>
                    <a:cxn ang="0">
                      <a:pos x="connsiteX2310" y="connsiteY2310"/>
                    </a:cxn>
                    <a:cxn ang="0">
                      <a:pos x="connsiteX2311" y="connsiteY2311"/>
                    </a:cxn>
                    <a:cxn ang="0">
                      <a:pos x="connsiteX2312" y="connsiteY2312"/>
                    </a:cxn>
                    <a:cxn ang="0">
                      <a:pos x="connsiteX2313" y="connsiteY2313"/>
                    </a:cxn>
                    <a:cxn ang="0">
                      <a:pos x="connsiteX2314" y="connsiteY2314"/>
                    </a:cxn>
                    <a:cxn ang="0">
                      <a:pos x="connsiteX2315" y="connsiteY2315"/>
                    </a:cxn>
                    <a:cxn ang="0">
                      <a:pos x="connsiteX2316" y="connsiteY2316"/>
                    </a:cxn>
                    <a:cxn ang="0">
                      <a:pos x="connsiteX2317" y="connsiteY2317"/>
                    </a:cxn>
                    <a:cxn ang="0">
                      <a:pos x="connsiteX2318" y="connsiteY2318"/>
                    </a:cxn>
                    <a:cxn ang="0">
                      <a:pos x="connsiteX2319" y="connsiteY2319"/>
                    </a:cxn>
                    <a:cxn ang="0">
                      <a:pos x="connsiteX2320" y="connsiteY2320"/>
                    </a:cxn>
                    <a:cxn ang="0">
                      <a:pos x="connsiteX2321" y="connsiteY2321"/>
                    </a:cxn>
                    <a:cxn ang="0">
                      <a:pos x="connsiteX2322" y="connsiteY2322"/>
                    </a:cxn>
                    <a:cxn ang="0">
                      <a:pos x="connsiteX2323" y="connsiteY2323"/>
                    </a:cxn>
                    <a:cxn ang="0">
                      <a:pos x="connsiteX2324" y="connsiteY2324"/>
                    </a:cxn>
                    <a:cxn ang="0">
                      <a:pos x="connsiteX2325" y="connsiteY2325"/>
                    </a:cxn>
                    <a:cxn ang="0">
                      <a:pos x="connsiteX2326" y="connsiteY2326"/>
                    </a:cxn>
                    <a:cxn ang="0">
                      <a:pos x="connsiteX2327" y="connsiteY2327"/>
                    </a:cxn>
                    <a:cxn ang="0">
                      <a:pos x="connsiteX2328" y="connsiteY2328"/>
                    </a:cxn>
                    <a:cxn ang="0">
                      <a:pos x="connsiteX2329" y="connsiteY2329"/>
                    </a:cxn>
                    <a:cxn ang="0">
                      <a:pos x="connsiteX2330" y="connsiteY2330"/>
                    </a:cxn>
                    <a:cxn ang="0">
                      <a:pos x="connsiteX2331" y="connsiteY2331"/>
                    </a:cxn>
                    <a:cxn ang="0">
                      <a:pos x="connsiteX2332" y="connsiteY2332"/>
                    </a:cxn>
                    <a:cxn ang="0">
                      <a:pos x="connsiteX2333" y="connsiteY2333"/>
                    </a:cxn>
                    <a:cxn ang="0">
                      <a:pos x="connsiteX2334" y="connsiteY2334"/>
                    </a:cxn>
                    <a:cxn ang="0">
                      <a:pos x="connsiteX2335" y="connsiteY2335"/>
                    </a:cxn>
                    <a:cxn ang="0">
                      <a:pos x="connsiteX2336" y="connsiteY2336"/>
                    </a:cxn>
                    <a:cxn ang="0">
                      <a:pos x="connsiteX2337" y="connsiteY2337"/>
                    </a:cxn>
                    <a:cxn ang="0">
                      <a:pos x="connsiteX2338" y="connsiteY2338"/>
                    </a:cxn>
                    <a:cxn ang="0">
                      <a:pos x="connsiteX2339" y="connsiteY2339"/>
                    </a:cxn>
                    <a:cxn ang="0">
                      <a:pos x="connsiteX2340" y="connsiteY2340"/>
                    </a:cxn>
                    <a:cxn ang="0">
                      <a:pos x="connsiteX2341" y="connsiteY2341"/>
                    </a:cxn>
                    <a:cxn ang="0">
                      <a:pos x="connsiteX2342" y="connsiteY2342"/>
                    </a:cxn>
                    <a:cxn ang="0">
                      <a:pos x="connsiteX2343" y="connsiteY2343"/>
                    </a:cxn>
                    <a:cxn ang="0">
                      <a:pos x="connsiteX2344" y="connsiteY2344"/>
                    </a:cxn>
                    <a:cxn ang="0">
                      <a:pos x="connsiteX2345" y="connsiteY2345"/>
                    </a:cxn>
                    <a:cxn ang="0">
                      <a:pos x="connsiteX2346" y="connsiteY2346"/>
                    </a:cxn>
                    <a:cxn ang="0">
                      <a:pos x="connsiteX2347" y="connsiteY2347"/>
                    </a:cxn>
                    <a:cxn ang="0">
                      <a:pos x="connsiteX2348" y="connsiteY2348"/>
                    </a:cxn>
                    <a:cxn ang="0">
                      <a:pos x="connsiteX2349" y="connsiteY2349"/>
                    </a:cxn>
                    <a:cxn ang="0">
                      <a:pos x="connsiteX2350" y="connsiteY2350"/>
                    </a:cxn>
                    <a:cxn ang="0">
                      <a:pos x="connsiteX2351" y="connsiteY2351"/>
                    </a:cxn>
                    <a:cxn ang="0">
                      <a:pos x="connsiteX2352" y="connsiteY2352"/>
                    </a:cxn>
                    <a:cxn ang="0">
                      <a:pos x="connsiteX2353" y="connsiteY2353"/>
                    </a:cxn>
                    <a:cxn ang="0">
                      <a:pos x="connsiteX2354" y="connsiteY2354"/>
                    </a:cxn>
                    <a:cxn ang="0">
                      <a:pos x="connsiteX2355" y="connsiteY2355"/>
                    </a:cxn>
                    <a:cxn ang="0">
                      <a:pos x="connsiteX2356" y="connsiteY2356"/>
                    </a:cxn>
                    <a:cxn ang="0">
                      <a:pos x="connsiteX2357" y="connsiteY2357"/>
                    </a:cxn>
                    <a:cxn ang="0">
                      <a:pos x="connsiteX2358" y="connsiteY2358"/>
                    </a:cxn>
                    <a:cxn ang="0">
                      <a:pos x="connsiteX2359" y="connsiteY2359"/>
                    </a:cxn>
                    <a:cxn ang="0">
                      <a:pos x="connsiteX2360" y="connsiteY2360"/>
                    </a:cxn>
                    <a:cxn ang="0">
                      <a:pos x="connsiteX2361" y="connsiteY2361"/>
                    </a:cxn>
                    <a:cxn ang="0">
                      <a:pos x="connsiteX2362" y="connsiteY2362"/>
                    </a:cxn>
                    <a:cxn ang="0">
                      <a:pos x="connsiteX2363" y="connsiteY2363"/>
                    </a:cxn>
                    <a:cxn ang="0">
                      <a:pos x="connsiteX2364" y="connsiteY2364"/>
                    </a:cxn>
                    <a:cxn ang="0">
                      <a:pos x="connsiteX2365" y="connsiteY2365"/>
                    </a:cxn>
                    <a:cxn ang="0">
                      <a:pos x="connsiteX2366" y="connsiteY2366"/>
                    </a:cxn>
                    <a:cxn ang="0">
                      <a:pos x="connsiteX2367" y="connsiteY2367"/>
                    </a:cxn>
                    <a:cxn ang="0">
                      <a:pos x="connsiteX2368" y="connsiteY2368"/>
                    </a:cxn>
                    <a:cxn ang="0">
                      <a:pos x="connsiteX2369" y="connsiteY2369"/>
                    </a:cxn>
                    <a:cxn ang="0">
                      <a:pos x="connsiteX2370" y="connsiteY2370"/>
                    </a:cxn>
                    <a:cxn ang="0">
                      <a:pos x="connsiteX2371" y="connsiteY2371"/>
                    </a:cxn>
                    <a:cxn ang="0">
                      <a:pos x="connsiteX2372" y="connsiteY2372"/>
                    </a:cxn>
                    <a:cxn ang="0">
                      <a:pos x="connsiteX2373" y="connsiteY2373"/>
                    </a:cxn>
                    <a:cxn ang="0">
                      <a:pos x="connsiteX2374" y="connsiteY2374"/>
                    </a:cxn>
                    <a:cxn ang="0">
                      <a:pos x="connsiteX2375" y="connsiteY2375"/>
                    </a:cxn>
                    <a:cxn ang="0">
                      <a:pos x="connsiteX2376" y="connsiteY2376"/>
                    </a:cxn>
                    <a:cxn ang="0">
                      <a:pos x="connsiteX2377" y="connsiteY2377"/>
                    </a:cxn>
                    <a:cxn ang="0">
                      <a:pos x="connsiteX2378" y="connsiteY2378"/>
                    </a:cxn>
                    <a:cxn ang="0">
                      <a:pos x="connsiteX2379" y="connsiteY2379"/>
                    </a:cxn>
                    <a:cxn ang="0">
                      <a:pos x="connsiteX2380" y="connsiteY2380"/>
                    </a:cxn>
                    <a:cxn ang="0">
                      <a:pos x="connsiteX2381" y="connsiteY2381"/>
                    </a:cxn>
                    <a:cxn ang="0">
                      <a:pos x="connsiteX2382" y="connsiteY2382"/>
                    </a:cxn>
                    <a:cxn ang="0">
                      <a:pos x="connsiteX2383" y="connsiteY2383"/>
                    </a:cxn>
                    <a:cxn ang="0">
                      <a:pos x="connsiteX2384" y="connsiteY2384"/>
                    </a:cxn>
                    <a:cxn ang="0">
                      <a:pos x="connsiteX2385" y="connsiteY2385"/>
                    </a:cxn>
                    <a:cxn ang="0">
                      <a:pos x="connsiteX2386" y="connsiteY2386"/>
                    </a:cxn>
                    <a:cxn ang="0">
                      <a:pos x="connsiteX2387" y="connsiteY2387"/>
                    </a:cxn>
                    <a:cxn ang="0">
                      <a:pos x="connsiteX2388" y="connsiteY2388"/>
                    </a:cxn>
                    <a:cxn ang="0">
                      <a:pos x="connsiteX2389" y="connsiteY2389"/>
                    </a:cxn>
                    <a:cxn ang="0">
                      <a:pos x="connsiteX2390" y="connsiteY2390"/>
                    </a:cxn>
                    <a:cxn ang="0">
                      <a:pos x="connsiteX2391" y="connsiteY2391"/>
                    </a:cxn>
                    <a:cxn ang="0">
                      <a:pos x="connsiteX2392" y="connsiteY2392"/>
                    </a:cxn>
                    <a:cxn ang="0">
                      <a:pos x="connsiteX2393" y="connsiteY2393"/>
                    </a:cxn>
                    <a:cxn ang="0">
                      <a:pos x="connsiteX2394" y="connsiteY2394"/>
                    </a:cxn>
                    <a:cxn ang="0">
                      <a:pos x="connsiteX2395" y="connsiteY2395"/>
                    </a:cxn>
                    <a:cxn ang="0">
                      <a:pos x="connsiteX2396" y="connsiteY2396"/>
                    </a:cxn>
                    <a:cxn ang="0">
                      <a:pos x="connsiteX2397" y="connsiteY2397"/>
                    </a:cxn>
                    <a:cxn ang="0">
                      <a:pos x="connsiteX2398" y="connsiteY2398"/>
                    </a:cxn>
                    <a:cxn ang="0">
                      <a:pos x="connsiteX2399" y="connsiteY2399"/>
                    </a:cxn>
                    <a:cxn ang="0">
                      <a:pos x="connsiteX2400" y="connsiteY2400"/>
                    </a:cxn>
                    <a:cxn ang="0">
                      <a:pos x="connsiteX2401" y="connsiteY2401"/>
                    </a:cxn>
                    <a:cxn ang="0">
                      <a:pos x="connsiteX2402" y="connsiteY2402"/>
                    </a:cxn>
                    <a:cxn ang="0">
                      <a:pos x="connsiteX2403" y="connsiteY2403"/>
                    </a:cxn>
                    <a:cxn ang="0">
                      <a:pos x="connsiteX2404" y="connsiteY2404"/>
                    </a:cxn>
                    <a:cxn ang="0">
                      <a:pos x="connsiteX2405" y="connsiteY2405"/>
                    </a:cxn>
                    <a:cxn ang="0">
                      <a:pos x="connsiteX2406" y="connsiteY2406"/>
                    </a:cxn>
                    <a:cxn ang="0">
                      <a:pos x="connsiteX2407" y="connsiteY2407"/>
                    </a:cxn>
                    <a:cxn ang="0">
                      <a:pos x="connsiteX2408" y="connsiteY2408"/>
                    </a:cxn>
                    <a:cxn ang="0">
                      <a:pos x="connsiteX2409" y="connsiteY2409"/>
                    </a:cxn>
                    <a:cxn ang="0">
                      <a:pos x="connsiteX2410" y="connsiteY2410"/>
                    </a:cxn>
                    <a:cxn ang="0">
                      <a:pos x="connsiteX2411" y="connsiteY2411"/>
                    </a:cxn>
                    <a:cxn ang="0">
                      <a:pos x="connsiteX2412" y="connsiteY2412"/>
                    </a:cxn>
                    <a:cxn ang="0">
                      <a:pos x="connsiteX2413" y="connsiteY2413"/>
                    </a:cxn>
                    <a:cxn ang="0">
                      <a:pos x="connsiteX2414" y="connsiteY2414"/>
                    </a:cxn>
                    <a:cxn ang="0">
                      <a:pos x="connsiteX2415" y="connsiteY2415"/>
                    </a:cxn>
                    <a:cxn ang="0">
                      <a:pos x="connsiteX2416" y="connsiteY2416"/>
                    </a:cxn>
                    <a:cxn ang="0">
                      <a:pos x="connsiteX2417" y="connsiteY2417"/>
                    </a:cxn>
                    <a:cxn ang="0">
                      <a:pos x="connsiteX2418" y="connsiteY2418"/>
                    </a:cxn>
                    <a:cxn ang="0">
                      <a:pos x="connsiteX2419" y="connsiteY2419"/>
                    </a:cxn>
                    <a:cxn ang="0">
                      <a:pos x="connsiteX2420" y="connsiteY2420"/>
                    </a:cxn>
                    <a:cxn ang="0">
                      <a:pos x="connsiteX2421" y="connsiteY2421"/>
                    </a:cxn>
                    <a:cxn ang="0">
                      <a:pos x="connsiteX2422" y="connsiteY2422"/>
                    </a:cxn>
                    <a:cxn ang="0">
                      <a:pos x="connsiteX2423" y="connsiteY2423"/>
                    </a:cxn>
                    <a:cxn ang="0">
                      <a:pos x="connsiteX2424" y="connsiteY2424"/>
                    </a:cxn>
                    <a:cxn ang="0">
                      <a:pos x="connsiteX2425" y="connsiteY2425"/>
                    </a:cxn>
                    <a:cxn ang="0">
                      <a:pos x="connsiteX2426" y="connsiteY2426"/>
                    </a:cxn>
                    <a:cxn ang="0">
                      <a:pos x="connsiteX2427" y="connsiteY2427"/>
                    </a:cxn>
                    <a:cxn ang="0">
                      <a:pos x="connsiteX2428" y="connsiteY2428"/>
                    </a:cxn>
                    <a:cxn ang="0">
                      <a:pos x="connsiteX2429" y="connsiteY2429"/>
                    </a:cxn>
                    <a:cxn ang="0">
                      <a:pos x="connsiteX2430" y="connsiteY2430"/>
                    </a:cxn>
                    <a:cxn ang="0">
                      <a:pos x="connsiteX2431" y="connsiteY2431"/>
                    </a:cxn>
                    <a:cxn ang="0">
                      <a:pos x="connsiteX2432" y="connsiteY2432"/>
                    </a:cxn>
                    <a:cxn ang="0">
                      <a:pos x="connsiteX2433" y="connsiteY2433"/>
                    </a:cxn>
                    <a:cxn ang="0">
                      <a:pos x="connsiteX2434" y="connsiteY2434"/>
                    </a:cxn>
                    <a:cxn ang="0">
                      <a:pos x="connsiteX2435" y="connsiteY2435"/>
                    </a:cxn>
                    <a:cxn ang="0">
                      <a:pos x="connsiteX2436" y="connsiteY2436"/>
                    </a:cxn>
                    <a:cxn ang="0">
                      <a:pos x="connsiteX2437" y="connsiteY2437"/>
                    </a:cxn>
                    <a:cxn ang="0">
                      <a:pos x="connsiteX2438" y="connsiteY2438"/>
                    </a:cxn>
                    <a:cxn ang="0">
                      <a:pos x="connsiteX2439" y="connsiteY2439"/>
                    </a:cxn>
                    <a:cxn ang="0">
                      <a:pos x="connsiteX2440" y="connsiteY2440"/>
                    </a:cxn>
                    <a:cxn ang="0">
                      <a:pos x="connsiteX2441" y="connsiteY2441"/>
                    </a:cxn>
                    <a:cxn ang="0">
                      <a:pos x="connsiteX2442" y="connsiteY2442"/>
                    </a:cxn>
                    <a:cxn ang="0">
                      <a:pos x="connsiteX2443" y="connsiteY2443"/>
                    </a:cxn>
                    <a:cxn ang="0">
                      <a:pos x="connsiteX2444" y="connsiteY2444"/>
                    </a:cxn>
                    <a:cxn ang="0">
                      <a:pos x="connsiteX2445" y="connsiteY2445"/>
                    </a:cxn>
                    <a:cxn ang="0">
                      <a:pos x="connsiteX2446" y="connsiteY2446"/>
                    </a:cxn>
                    <a:cxn ang="0">
                      <a:pos x="connsiteX2447" y="connsiteY2447"/>
                    </a:cxn>
                    <a:cxn ang="0">
                      <a:pos x="connsiteX2448" y="connsiteY2448"/>
                    </a:cxn>
                    <a:cxn ang="0">
                      <a:pos x="connsiteX2449" y="connsiteY2449"/>
                    </a:cxn>
                    <a:cxn ang="0">
                      <a:pos x="connsiteX2450" y="connsiteY2450"/>
                    </a:cxn>
                    <a:cxn ang="0">
                      <a:pos x="connsiteX2451" y="connsiteY2451"/>
                    </a:cxn>
                    <a:cxn ang="0">
                      <a:pos x="connsiteX2452" y="connsiteY2452"/>
                    </a:cxn>
                    <a:cxn ang="0">
                      <a:pos x="connsiteX2453" y="connsiteY2453"/>
                    </a:cxn>
                    <a:cxn ang="0">
                      <a:pos x="connsiteX2454" y="connsiteY2454"/>
                    </a:cxn>
                    <a:cxn ang="0">
                      <a:pos x="connsiteX2455" y="connsiteY2455"/>
                    </a:cxn>
                    <a:cxn ang="0">
                      <a:pos x="connsiteX2456" y="connsiteY2456"/>
                    </a:cxn>
                    <a:cxn ang="0">
                      <a:pos x="connsiteX2457" y="connsiteY2457"/>
                    </a:cxn>
                    <a:cxn ang="0">
                      <a:pos x="connsiteX2458" y="connsiteY2458"/>
                    </a:cxn>
                    <a:cxn ang="0">
                      <a:pos x="connsiteX2459" y="connsiteY2459"/>
                    </a:cxn>
                    <a:cxn ang="0">
                      <a:pos x="connsiteX2460" y="connsiteY2460"/>
                    </a:cxn>
                    <a:cxn ang="0">
                      <a:pos x="connsiteX2461" y="connsiteY2461"/>
                    </a:cxn>
                    <a:cxn ang="0">
                      <a:pos x="connsiteX2462" y="connsiteY2462"/>
                    </a:cxn>
                    <a:cxn ang="0">
                      <a:pos x="connsiteX2463" y="connsiteY2463"/>
                    </a:cxn>
                    <a:cxn ang="0">
                      <a:pos x="connsiteX2464" y="connsiteY2464"/>
                    </a:cxn>
                    <a:cxn ang="0">
                      <a:pos x="connsiteX2465" y="connsiteY2465"/>
                    </a:cxn>
                    <a:cxn ang="0">
                      <a:pos x="connsiteX2466" y="connsiteY2466"/>
                    </a:cxn>
                    <a:cxn ang="0">
                      <a:pos x="connsiteX2467" y="connsiteY2467"/>
                    </a:cxn>
                    <a:cxn ang="0">
                      <a:pos x="connsiteX2468" y="connsiteY2468"/>
                    </a:cxn>
                    <a:cxn ang="0">
                      <a:pos x="connsiteX2469" y="connsiteY2469"/>
                    </a:cxn>
                    <a:cxn ang="0">
                      <a:pos x="connsiteX2470" y="connsiteY2470"/>
                    </a:cxn>
                    <a:cxn ang="0">
                      <a:pos x="connsiteX2471" y="connsiteY2471"/>
                    </a:cxn>
                    <a:cxn ang="0">
                      <a:pos x="connsiteX2472" y="connsiteY2472"/>
                    </a:cxn>
                    <a:cxn ang="0">
                      <a:pos x="connsiteX2473" y="connsiteY2473"/>
                    </a:cxn>
                    <a:cxn ang="0">
                      <a:pos x="connsiteX2474" y="connsiteY2474"/>
                    </a:cxn>
                    <a:cxn ang="0">
                      <a:pos x="connsiteX2475" y="connsiteY2475"/>
                    </a:cxn>
                    <a:cxn ang="0">
                      <a:pos x="connsiteX2476" y="connsiteY2476"/>
                    </a:cxn>
                    <a:cxn ang="0">
                      <a:pos x="connsiteX2477" y="connsiteY2477"/>
                    </a:cxn>
                    <a:cxn ang="0">
                      <a:pos x="connsiteX2478" y="connsiteY2478"/>
                    </a:cxn>
                    <a:cxn ang="0">
                      <a:pos x="connsiteX2479" y="connsiteY2479"/>
                    </a:cxn>
                    <a:cxn ang="0">
                      <a:pos x="connsiteX2480" y="connsiteY2480"/>
                    </a:cxn>
                    <a:cxn ang="0">
                      <a:pos x="connsiteX2481" y="connsiteY2481"/>
                    </a:cxn>
                    <a:cxn ang="0">
                      <a:pos x="connsiteX2482" y="connsiteY2482"/>
                    </a:cxn>
                    <a:cxn ang="0">
                      <a:pos x="connsiteX2483" y="connsiteY2483"/>
                    </a:cxn>
                    <a:cxn ang="0">
                      <a:pos x="connsiteX2484" y="connsiteY2484"/>
                    </a:cxn>
                    <a:cxn ang="0">
                      <a:pos x="connsiteX2485" y="connsiteY2485"/>
                    </a:cxn>
                    <a:cxn ang="0">
                      <a:pos x="connsiteX2486" y="connsiteY2486"/>
                    </a:cxn>
                    <a:cxn ang="0">
                      <a:pos x="connsiteX2487" y="connsiteY2487"/>
                    </a:cxn>
                    <a:cxn ang="0">
                      <a:pos x="connsiteX2488" y="connsiteY2488"/>
                    </a:cxn>
                    <a:cxn ang="0">
                      <a:pos x="connsiteX2489" y="connsiteY2489"/>
                    </a:cxn>
                    <a:cxn ang="0">
                      <a:pos x="connsiteX2490" y="connsiteY2490"/>
                    </a:cxn>
                    <a:cxn ang="0">
                      <a:pos x="connsiteX2491" y="connsiteY2491"/>
                    </a:cxn>
                    <a:cxn ang="0">
                      <a:pos x="connsiteX2492" y="connsiteY2492"/>
                    </a:cxn>
                    <a:cxn ang="0">
                      <a:pos x="connsiteX2493" y="connsiteY2493"/>
                    </a:cxn>
                    <a:cxn ang="0">
                      <a:pos x="connsiteX2494" y="connsiteY2494"/>
                    </a:cxn>
                    <a:cxn ang="0">
                      <a:pos x="connsiteX2495" y="connsiteY2495"/>
                    </a:cxn>
                    <a:cxn ang="0">
                      <a:pos x="connsiteX2496" y="connsiteY2496"/>
                    </a:cxn>
                    <a:cxn ang="0">
                      <a:pos x="connsiteX2497" y="connsiteY2497"/>
                    </a:cxn>
                    <a:cxn ang="0">
                      <a:pos x="connsiteX2498" y="connsiteY2498"/>
                    </a:cxn>
                    <a:cxn ang="0">
                      <a:pos x="connsiteX2499" y="connsiteY2499"/>
                    </a:cxn>
                    <a:cxn ang="0">
                      <a:pos x="connsiteX2500" y="connsiteY2500"/>
                    </a:cxn>
                    <a:cxn ang="0">
                      <a:pos x="connsiteX2501" y="connsiteY2501"/>
                    </a:cxn>
                    <a:cxn ang="0">
                      <a:pos x="connsiteX2502" y="connsiteY2502"/>
                    </a:cxn>
                    <a:cxn ang="0">
                      <a:pos x="connsiteX2503" y="connsiteY2503"/>
                    </a:cxn>
                    <a:cxn ang="0">
                      <a:pos x="connsiteX2504" y="connsiteY2504"/>
                    </a:cxn>
                    <a:cxn ang="0">
                      <a:pos x="connsiteX2505" y="connsiteY2505"/>
                    </a:cxn>
                    <a:cxn ang="0">
                      <a:pos x="connsiteX2506" y="connsiteY2506"/>
                    </a:cxn>
                    <a:cxn ang="0">
                      <a:pos x="connsiteX2507" y="connsiteY2507"/>
                    </a:cxn>
                    <a:cxn ang="0">
                      <a:pos x="connsiteX2508" y="connsiteY2508"/>
                    </a:cxn>
                    <a:cxn ang="0">
                      <a:pos x="connsiteX2509" y="connsiteY2509"/>
                    </a:cxn>
                    <a:cxn ang="0">
                      <a:pos x="connsiteX2510" y="connsiteY2510"/>
                    </a:cxn>
                    <a:cxn ang="0">
                      <a:pos x="connsiteX2511" y="connsiteY2511"/>
                    </a:cxn>
                    <a:cxn ang="0">
                      <a:pos x="connsiteX2512" y="connsiteY2512"/>
                    </a:cxn>
                    <a:cxn ang="0">
                      <a:pos x="connsiteX2513" y="connsiteY2513"/>
                    </a:cxn>
                    <a:cxn ang="0">
                      <a:pos x="connsiteX2514" y="connsiteY2514"/>
                    </a:cxn>
                    <a:cxn ang="0">
                      <a:pos x="connsiteX2515" y="connsiteY2515"/>
                    </a:cxn>
                    <a:cxn ang="0">
                      <a:pos x="connsiteX2516" y="connsiteY2516"/>
                    </a:cxn>
                    <a:cxn ang="0">
                      <a:pos x="connsiteX2517" y="connsiteY2517"/>
                    </a:cxn>
                    <a:cxn ang="0">
                      <a:pos x="connsiteX2518" y="connsiteY2518"/>
                    </a:cxn>
                    <a:cxn ang="0">
                      <a:pos x="connsiteX2519" y="connsiteY2519"/>
                    </a:cxn>
                    <a:cxn ang="0">
                      <a:pos x="connsiteX2520" y="connsiteY2520"/>
                    </a:cxn>
                    <a:cxn ang="0">
                      <a:pos x="connsiteX2521" y="connsiteY2521"/>
                    </a:cxn>
                    <a:cxn ang="0">
                      <a:pos x="connsiteX2522" y="connsiteY2522"/>
                    </a:cxn>
                    <a:cxn ang="0">
                      <a:pos x="connsiteX2523" y="connsiteY2523"/>
                    </a:cxn>
                    <a:cxn ang="0">
                      <a:pos x="connsiteX2524" y="connsiteY2524"/>
                    </a:cxn>
                    <a:cxn ang="0">
                      <a:pos x="connsiteX2525" y="connsiteY2525"/>
                    </a:cxn>
                    <a:cxn ang="0">
                      <a:pos x="connsiteX2526" y="connsiteY2526"/>
                    </a:cxn>
                    <a:cxn ang="0">
                      <a:pos x="connsiteX2527" y="connsiteY2527"/>
                    </a:cxn>
                    <a:cxn ang="0">
                      <a:pos x="connsiteX2528" y="connsiteY2528"/>
                    </a:cxn>
                    <a:cxn ang="0">
                      <a:pos x="connsiteX2529" y="connsiteY2529"/>
                    </a:cxn>
                    <a:cxn ang="0">
                      <a:pos x="connsiteX2530" y="connsiteY2530"/>
                    </a:cxn>
                    <a:cxn ang="0">
                      <a:pos x="connsiteX2531" y="connsiteY2531"/>
                    </a:cxn>
                    <a:cxn ang="0">
                      <a:pos x="connsiteX2532" y="connsiteY2532"/>
                    </a:cxn>
                    <a:cxn ang="0">
                      <a:pos x="connsiteX2533" y="connsiteY2533"/>
                    </a:cxn>
                    <a:cxn ang="0">
                      <a:pos x="connsiteX2534" y="connsiteY2534"/>
                    </a:cxn>
                    <a:cxn ang="0">
                      <a:pos x="connsiteX2535" y="connsiteY2535"/>
                    </a:cxn>
                    <a:cxn ang="0">
                      <a:pos x="connsiteX2536" y="connsiteY2536"/>
                    </a:cxn>
                    <a:cxn ang="0">
                      <a:pos x="connsiteX2537" y="connsiteY2537"/>
                    </a:cxn>
                    <a:cxn ang="0">
                      <a:pos x="connsiteX2538" y="connsiteY2538"/>
                    </a:cxn>
                    <a:cxn ang="0">
                      <a:pos x="connsiteX2539" y="connsiteY2539"/>
                    </a:cxn>
                    <a:cxn ang="0">
                      <a:pos x="connsiteX2540" y="connsiteY2540"/>
                    </a:cxn>
                    <a:cxn ang="0">
                      <a:pos x="connsiteX2541" y="connsiteY2541"/>
                    </a:cxn>
                    <a:cxn ang="0">
                      <a:pos x="connsiteX2542" y="connsiteY2542"/>
                    </a:cxn>
                    <a:cxn ang="0">
                      <a:pos x="connsiteX2543" y="connsiteY2543"/>
                    </a:cxn>
                    <a:cxn ang="0">
                      <a:pos x="connsiteX2544" y="connsiteY2544"/>
                    </a:cxn>
                    <a:cxn ang="0">
                      <a:pos x="connsiteX2545" y="connsiteY2545"/>
                    </a:cxn>
                    <a:cxn ang="0">
                      <a:pos x="connsiteX2546" y="connsiteY2546"/>
                    </a:cxn>
                    <a:cxn ang="0">
                      <a:pos x="connsiteX2547" y="connsiteY2547"/>
                    </a:cxn>
                    <a:cxn ang="0">
                      <a:pos x="connsiteX2548" y="connsiteY2548"/>
                    </a:cxn>
                    <a:cxn ang="0">
                      <a:pos x="connsiteX2549" y="connsiteY2549"/>
                    </a:cxn>
                    <a:cxn ang="0">
                      <a:pos x="connsiteX2550" y="connsiteY2550"/>
                    </a:cxn>
                    <a:cxn ang="0">
                      <a:pos x="connsiteX2551" y="connsiteY2551"/>
                    </a:cxn>
                    <a:cxn ang="0">
                      <a:pos x="connsiteX2552" y="connsiteY2552"/>
                    </a:cxn>
                    <a:cxn ang="0">
                      <a:pos x="connsiteX2553" y="connsiteY2553"/>
                    </a:cxn>
                    <a:cxn ang="0">
                      <a:pos x="connsiteX2554" y="connsiteY2554"/>
                    </a:cxn>
                    <a:cxn ang="0">
                      <a:pos x="connsiteX2555" y="connsiteY2555"/>
                    </a:cxn>
                    <a:cxn ang="0">
                      <a:pos x="connsiteX2556" y="connsiteY2556"/>
                    </a:cxn>
                    <a:cxn ang="0">
                      <a:pos x="connsiteX2557" y="connsiteY2557"/>
                    </a:cxn>
                    <a:cxn ang="0">
                      <a:pos x="connsiteX2558" y="connsiteY2558"/>
                    </a:cxn>
                    <a:cxn ang="0">
                      <a:pos x="connsiteX2559" y="connsiteY2559"/>
                    </a:cxn>
                    <a:cxn ang="0">
                      <a:pos x="connsiteX2560" y="connsiteY2560"/>
                    </a:cxn>
                    <a:cxn ang="0">
                      <a:pos x="connsiteX2561" y="connsiteY2561"/>
                    </a:cxn>
                    <a:cxn ang="0">
                      <a:pos x="connsiteX2562" y="connsiteY2562"/>
                    </a:cxn>
                    <a:cxn ang="0">
                      <a:pos x="connsiteX2563" y="connsiteY2563"/>
                    </a:cxn>
                    <a:cxn ang="0">
                      <a:pos x="connsiteX2564" y="connsiteY2564"/>
                    </a:cxn>
                    <a:cxn ang="0">
                      <a:pos x="connsiteX2565" y="connsiteY2565"/>
                    </a:cxn>
                    <a:cxn ang="0">
                      <a:pos x="connsiteX2566" y="connsiteY2566"/>
                    </a:cxn>
                    <a:cxn ang="0">
                      <a:pos x="connsiteX2567" y="connsiteY2567"/>
                    </a:cxn>
                    <a:cxn ang="0">
                      <a:pos x="connsiteX2568" y="connsiteY2568"/>
                    </a:cxn>
                    <a:cxn ang="0">
                      <a:pos x="connsiteX2569" y="connsiteY2569"/>
                    </a:cxn>
                    <a:cxn ang="0">
                      <a:pos x="connsiteX2570" y="connsiteY2570"/>
                    </a:cxn>
                    <a:cxn ang="0">
                      <a:pos x="connsiteX2571" y="connsiteY2571"/>
                    </a:cxn>
                    <a:cxn ang="0">
                      <a:pos x="connsiteX2572" y="connsiteY2572"/>
                    </a:cxn>
                    <a:cxn ang="0">
                      <a:pos x="connsiteX2573" y="connsiteY2573"/>
                    </a:cxn>
                    <a:cxn ang="0">
                      <a:pos x="connsiteX2574" y="connsiteY2574"/>
                    </a:cxn>
                    <a:cxn ang="0">
                      <a:pos x="connsiteX2575" y="connsiteY2575"/>
                    </a:cxn>
                    <a:cxn ang="0">
                      <a:pos x="connsiteX2576" y="connsiteY2576"/>
                    </a:cxn>
                    <a:cxn ang="0">
                      <a:pos x="connsiteX2577" y="connsiteY2577"/>
                    </a:cxn>
                    <a:cxn ang="0">
                      <a:pos x="connsiteX2578" y="connsiteY2578"/>
                    </a:cxn>
                    <a:cxn ang="0">
                      <a:pos x="connsiteX2579" y="connsiteY2579"/>
                    </a:cxn>
                    <a:cxn ang="0">
                      <a:pos x="connsiteX2580" y="connsiteY2580"/>
                    </a:cxn>
                    <a:cxn ang="0">
                      <a:pos x="connsiteX2581" y="connsiteY2581"/>
                    </a:cxn>
                    <a:cxn ang="0">
                      <a:pos x="connsiteX2582" y="connsiteY2582"/>
                    </a:cxn>
                    <a:cxn ang="0">
                      <a:pos x="connsiteX2583" y="connsiteY2583"/>
                    </a:cxn>
                    <a:cxn ang="0">
                      <a:pos x="connsiteX2584" y="connsiteY2584"/>
                    </a:cxn>
                    <a:cxn ang="0">
                      <a:pos x="connsiteX2585" y="connsiteY2585"/>
                    </a:cxn>
                    <a:cxn ang="0">
                      <a:pos x="connsiteX2586" y="connsiteY2586"/>
                    </a:cxn>
                    <a:cxn ang="0">
                      <a:pos x="connsiteX2587" y="connsiteY2587"/>
                    </a:cxn>
                    <a:cxn ang="0">
                      <a:pos x="connsiteX2588" y="connsiteY2588"/>
                    </a:cxn>
                    <a:cxn ang="0">
                      <a:pos x="connsiteX2589" y="connsiteY2589"/>
                    </a:cxn>
                    <a:cxn ang="0">
                      <a:pos x="connsiteX2590" y="connsiteY2590"/>
                    </a:cxn>
                    <a:cxn ang="0">
                      <a:pos x="connsiteX2591" y="connsiteY2591"/>
                    </a:cxn>
                    <a:cxn ang="0">
                      <a:pos x="connsiteX2592" y="connsiteY2592"/>
                    </a:cxn>
                    <a:cxn ang="0">
                      <a:pos x="connsiteX2593" y="connsiteY2593"/>
                    </a:cxn>
                    <a:cxn ang="0">
                      <a:pos x="connsiteX2594" y="connsiteY2594"/>
                    </a:cxn>
                    <a:cxn ang="0">
                      <a:pos x="connsiteX2595" y="connsiteY2595"/>
                    </a:cxn>
                    <a:cxn ang="0">
                      <a:pos x="connsiteX2596" y="connsiteY2596"/>
                    </a:cxn>
                    <a:cxn ang="0">
                      <a:pos x="connsiteX2597" y="connsiteY2597"/>
                    </a:cxn>
                    <a:cxn ang="0">
                      <a:pos x="connsiteX2598" y="connsiteY2598"/>
                    </a:cxn>
                    <a:cxn ang="0">
                      <a:pos x="connsiteX2599" y="connsiteY2599"/>
                    </a:cxn>
                    <a:cxn ang="0">
                      <a:pos x="connsiteX2600" y="connsiteY2600"/>
                    </a:cxn>
                    <a:cxn ang="0">
                      <a:pos x="connsiteX2601" y="connsiteY2601"/>
                    </a:cxn>
                    <a:cxn ang="0">
                      <a:pos x="connsiteX2602" y="connsiteY2602"/>
                    </a:cxn>
                    <a:cxn ang="0">
                      <a:pos x="connsiteX2603" y="connsiteY2603"/>
                    </a:cxn>
                    <a:cxn ang="0">
                      <a:pos x="connsiteX2604" y="connsiteY2604"/>
                    </a:cxn>
                    <a:cxn ang="0">
                      <a:pos x="connsiteX2605" y="connsiteY2605"/>
                    </a:cxn>
                    <a:cxn ang="0">
                      <a:pos x="connsiteX2606" y="connsiteY2606"/>
                    </a:cxn>
                    <a:cxn ang="0">
                      <a:pos x="connsiteX2607" y="connsiteY2607"/>
                    </a:cxn>
                    <a:cxn ang="0">
                      <a:pos x="connsiteX2608" y="connsiteY2608"/>
                    </a:cxn>
                    <a:cxn ang="0">
                      <a:pos x="connsiteX2609" y="connsiteY2609"/>
                    </a:cxn>
                    <a:cxn ang="0">
                      <a:pos x="connsiteX2610" y="connsiteY2610"/>
                    </a:cxn>
                    <a:cxn ang="0">
                      <a:pos x="connsiteX2611" y="connsiteY2611"/>
                    </a:cxn>
                    <a:cxn ang="0">
                      <a:pos x="connsiteX2612" y="connsiteY2612"/>
                    </a:cxn>
                    <a:cxn ang="0">
                      <a:pos x="connsiteX2613" y="connsiteY2613"/>
                    </a:cxn>
                    <a:cxn ang="0">
                      <a:pos x="connsiteX2614" y="connsiteY2614"/>
                    </a:cxn>
                    <a:cxn ang="0">
                      <a:pos x="connsiteX2615" y="connsiteY2615"/>
                    </a:cxn>
                    <a:cxn ang="0">
                      <a:pos x="connsiteX2616" y="connsiteY2616"/>
                    </a:cxn>
                    <a:cxn ang="0">
                      <a:pos x="connsiteX2617" y="connsiteY2617"/>
                    </a:cxn>
                    <a:cxn ang="0">
                      <a:pos x="connsiteX2618" y="connsiteY2618"/>
                    </a:cxn>
                    <a:cxn ang="0">
                      <a:pos x="connsiteX2619" y="connsiteY2619"/>
                    </a:cxn>
                    <a:cxn ang="0">
                      <a:pos x="connsiteX2620" y="connsiteY2620"/>
                    </a:cxn>
                    <a:cxn ang="0">
                      <a:pos x="connsiteX2621" y="connsiteY2621"/>
                    </a:cxn>
                    <a:cxn ang="0">
                      <a:pos x="connsiteX2622" y="connsiteY2622"/>
                    </a:cxn>
                    <a:cxn ang="0">
                      <a:pos x="connsiteX2623" y="connsiteY2623"/>
                    </a:cxn>
                    <a:cxn ang="0">
                      <a:pos x="connsiteX2624" y="connsiteY2624"/>
                    </a:cxn>
                    <a:cxn ang="0">
                      <a:pos x="connsiteX2625" y="connsiteY2625"/>
                    </a:cxn>
                    <a:cxn ang="0">
                      <a:pos x="connsiteX2626" y="connsiteY2626"/>
                    </a:cxn>
                    <a:cxn ang="0">
                      <a:pos x="connsiteX2627" y="connsiteY2627"/>
                    </a:cxn>
                    <a:cxn ang="0">
                      <a:pos x="connsiteX2628" y="connsiteY2628"/>
                    </a:cxn>
                    <a:cxn ang="0">
                      <a:pos x="connsiteX2629" y="connsiteY2629"/>
                    </a:cxn>
                    <a:cxn ang="0">
                      <a:pos x="connsiteX2630" y="connsiteY2630"/>
                    </a:cxn>
                    <a:cxn ang="0">
                      <a:pos x="connsiteX2631" y="connsiteY2631"/>
                    </a:cxn>
                    <a:cxn ang="0">
                      <a:pos x="connsiteX2632" y="connsiteY2632"/>
                    </a:cxn>
                    <a:cxn ang="0">
                      <a:pos x="connsiteX2633" y="connsiteY2633"/>
                    </a:cxn>
                    <a:cxn ang="0">
                      <a:pos x="connsiteX2634" y="connsiteY2634"/>
                    </a:cxn>
                    <a:cxn ang="0">
                      <a:pos x="connsiteX2635" y="connsiteY2635"/>
                    </a:cxn>
                    <a:cxn ang="0">
                      <a:pos x="connsiteX2636" y="connsiteY2636"/>
                    </a:cxn>
                    <a:cxn ang="0">
                      <a:pos x="connsiteX2637" y="connsiteY2637"/>
                    </a:cxn>
                    <a:cxn ang="0">
                      <a:pos x="connsiteX2638" y="connsiteY2638"/>
                    </a:cxn>
                    <a:cxn ang="0">
                      <a:pos x="connsiteX2639" y="connsiteY2639"/>
                    </a:cxn>
                    <a:cxn ang="0">
                      <a:pos x="connsiteX2640" y="connsiteY2640"/>
                    </a:cxn>
                    <a:cxn ang="0">
                      <a:pos x="connsiteX2641" y="connsiteY2641"/>
                    </a:cxn>
                    <a:cxn ang="0">
                      <a:pos x="connsiteX2642" y="connsiteY2642"/>
                    </a:cxn>
                    <a:cxn ang="0">
                      <a:pos x="connsiteX2643" y="connsiteY2643"/>
                    </a:cxn>
                    <a:cxn ang="0">
                      <a:pos x="connsiteX2644" y="connsiteY2644"/>
                    </a:cxn>
                    <a:cxn ang="0">
                      <a:pos x="connsiteX2645" y="connsiteY2645"/>
                    </a:cxn>
                    <a:cxn ang="0">
                      <a:pos x="connsiteX2646" y="connsiteY2646"/>
                    </a:cxn>
                    <a:cxn ang="0">
                      <a:pos x="connsiteX2647" y="connsiteY2647"/>
                    </a:cxn>
                    <a:cxn ang="0">
                      <a:pos x="connsiteX2648" y="connsiteY2648"/>
                    </a:cxn>
                    <a:cxn ang="0">
                      <a:pos x="connsiteX2649" y="connsiteY2649"/>
                    </a:cxn>
                    <a:cxn ang="0">
                      <a:pos x="connsiteX2650" y="connsiteY2650"/>
                    </a:cxn>
                    <a:cxn ang="0">
                      <a:pos x="connsiteX2651" y="connsiteY2651"/>
                    </a:cxn>
                    <a:cxn ang="0">
                      <a:pos x="connsiteX2652" y="connsiteY2652"/>
                    </a:cxn>
                    <a:cxn ang="0">
                      <a:pos x="connsiteX2653" y="connsiteY2653"/>
                    </a:cxn>
                    <a:cxn ang="0">
                      <a:pos x="connsiteX2654" y="connsiteY2654"/>
                    </a:cxn>
                    <a:cxn ang="0">
                      <a:pos x="connsiteX2655" y="connsiteY2655"/>
                    </a:cxn>
                    <a:cxn ang="0">
                      <a:pos x="connsiteX2656" y="connsiteY2656"/>
                    </a:cxn>
                    <a:cxn ang="0">
                      <a:pos x="connsiteX2657" y="connsiteY2657"/>
                    </a:cxn>
                    <a:cxn ang="0">
                      <a:pos x="connsiteX2658" y="connsiteY2658"/>
                    </a:cxn>
                    <a:cxn ang="0">
                      <a:pos x="connsiteX2659" y="connsiteY2659"/>
                    </a:cxn>
                    <a:cxn ang="0">
                      <a:pos x="connsiteX2660" y="connsiteY2660"/>
                    </a:cxn>
                    <a:cxn ang="0">
                      <a:pos x="connsiteX2661" y="connsiteY2661"/>
                    </a:cxn>
                    <a:cxn ang="0">
                      <a:pos x="connsiteX2662" y="connsiteY2662"/>
                    </a:cxn>
                    <a:cxn ang="0">
                      <a:pos x="connsiteX2663" y="connsiteY2663"/>
                    </a:cxn>
                    <a:cxn ang="0">
                      <a:pos x="connsiteX2664" y="connsiteY2664"/>
                    </a:cxn>
                    <a:cxn ang="0">
                      <a:pos x="connsiteX2665" y="connsiteY2665"/>
                    </a:cxn>
                    <a:cxn ang="0">
                      <a:pos x="connsiteX2666" y="connsiteY2666"/>
                    </a:cxn>
                    <a:cxn ang="0">
                      <a:pos x="connsiteX2667" y="connsiteY2667"/>
                    </a:cxn>
                    <a:cxn ang="0">
                      <a:pos x="connsiteX2668" y="connsiteY2668"/>
                    </a:cxn>
                    <a:cxn ang="0">
                      <a:pos x="connsiteX2669" y="connsiteY2669"/>
                    </a:cxn>
                    <a:cxn ang="0">
                      <a:pos x="connsiteX2670" y="connsiteY2670"/>
                    </a:cxn>
                    <a:cxn ang="0">
                      <a:pos x="connsiteX2671" y="connsiteY2671"/>
                    </a:cxn>
                    <a:cxn ang="0">
                      <a:pos x="connsiteX2672" y="connsiteY2672"/>
                    </a:cxn>
                    <a:cxn ang="0">
                      <a:pos x="connsiteX2673" y="connsiteY2673"/>
                    </a:cxn>
                    <a:cxn ang="0">
                      <a:pos x="connsiteX2674" y="connsiteY2674"/>
                    </a:cxn>
                    <a:cxn ang="0">
                      <a:pos x="connsiteX2675" y="connsiteY2675"/>
                    </a:cxn>
                    <a:cxn ang="0">
                      <a:pos x="connsiteX2676" y="connsiteY2676"/>
                    </a:cxn>
                    <a:cxn ang="0">
                      <a:pos x="connsiteX2677" y="connsiteY2677"/>
                    </a:cxn>
                    <a:cxn ang="0">
                      <a:pos x="connsiteX2678" y="connsiteY2678"/>
                    </a:cxn>
                    <a:cxn ang="0">
                      <a:pos x="connsiteX2679" y="connsiteY2679"/>
                    </a:cxn>
                    <a:cxn ang="0">
                      <a:pos x="connsiteX2680" y="connsiteY2680"/>
                    </a:cxn>
                    <a:cxn ang="0">
                      <a:pos x="connsiteX2681" y="connsiteY2681"/>
                    </a:cxn>
                    <a:cxn ang="0">
                      <a:pos x="connsiteX2682" y="connsiteY2682"/>
                    </a:cxn>
                    <a:cxn ang="0">
                      <a:pos x="connsiteX2683" y="connsiteY2683"/>
                    </a:cxn>
                    <a:cxn ang="0">
                      <a:pos x="connsiteX2684" y="connsiteY2684"/>
                    </a:cxn>
                    <a:cxn ang="0">
                      <a:pos x="connsiteX2685" y="connsiteY2685"/>
                    </a:cxn>
                    <a:cxn ang="0">
                      <a:pos x="connsiteX2686" y="connsiteY2686"/>
                    </a:cxn>
                    <a:cxn ang="0">
                      <a:pos x="connsiteX2687" y="connsiteY2687"/>
                    </a:cxn>
                    <a:cxn ang="0">
                      <a:pos x="connsiteX2688" y="connsiteY2688"/>
                    </a:cxn>
                    <a:cxn ang="0">
                      <a:pos x="connsiteX2689" y="connsiteY2689"/>
                    </a:cxn>
                    <a:cxn ang="0">
                      <a:pos x="connsiteX2690" y="connsiteY2690"/>
                    </a:cxn>
                    <a:cxn ang="0">
                      <a:pos x="connsiteX2691" y="connsiteY2691"/>
                    </a:cxn>
                    <a:cxn ang="0">
                      <a:pos x="connsiteX2692" y="connsiteY2692"/>
                    </a:cxn>
                    <a:cxn ang="0">
                      <a:pos x="connsiteX2693" y="connsiteY2693"/>
                    </a:cxn>
                    <a:cxn ang="0">
                      <a:pos x="connsiteX2694" y="connsiteY2694"/>
                    </a:cxn>
                    <a:cxn ang="0">
                      <a:pos x="connsiteX2695" y="connsiteY2695"/>
                    </a:cxn>
                    <a:cxn ang="0">
                      <a:pos x="connsiteX2696" y="connsiteY2696"/>
                    </a:cxn>
                    <a:cxn ang="0">
                      <a:pos x="connsiteX2697" y="connsiteY2697"/>
                    </a:cxn>
                    <a:cxn ang="0">
                      <a:pos x="connsiteX2698" y="connsiteY2698"/>
                    </a:cxn>
                    <a:cxn ang="0">
                      <a:pos x="connsiteX2699" y="connsiteY2699"/>
                    </a:cxn>
                    <a:cxn ang="0">
                      <a:pos x="connsiteX2700" y="connsiteY2700"/>
                    </a:cxn>
                    <a:cxn ang="0">
                      <a:pos x="connsiteX2701" y="connsiteY2701"/>
                    </a:cxn>
                    <a:cxn ang="0">
                      <a:pos x="connsiteX2702" y="connsiteY2702"/>
                    </a:cxn>
                    <a:cxn ang="0">
                      <a:pos x="connsiteX2703" y="connsiteY2703"/>
                    </a:cxn>
                    <a:cxn ang="0">
                      <a:pos x="connsiteX2704" y="connsiteY2704"/>
                    </a:cxn>
                    <a:cxn ang="0">
                      <a:pos x="connsiteX2705" y="connsiteY2705"/>
                    </a:cxn>
                    <a:cxn ang="0">
                      <a:pos x="connsiteX2706" y="connsiteY2706"/>
                    </a:cxn>
                    <a:cxn ang="0">
                      <a:pos x="connsiteX2707" y="connsiteY2707"/>
                    </a:cxn>
                    <a:cxn ang="0">
                      <a:pos x="connsiteX2708" y="connsiteY2708"/>
                    </a:cxn>
                    <a:cxn ang="0">
                      <a:pos x="connsiteX2709" y="connsiteY2709"/>
                    </a:cxn>
                    <a:cxn ang="0">
                      <a:pos x="connsiteX2710" y="connsiteY2710"/>
                    </a:cxn>
                    <a:cxn ang="0">
                      <a:pos x="connsiteX2711" y="connsiteY2711"/>
                    </a:cxn>
                    <a:cxn ang="0">
                      <a:pos x="connsiteX2712" y="connsiteY2712"/>
                    </a:cxn>
                    <a:cxn ang="0">
                      <a:pos x="connsiteX2713" y="connsiteY2713"/>
                    </a:cxn>
                    <a:cxn ang="0">
                      <a:pos x="connsiteX2714" y="connsiteY2714"/>
                    </a:cxn>
                    <a:cxn ang="0">
                      <a:pos x="connsiteX2715" y="connsiteY2715"/>
                    </a:cxn>
                    <a:cxn ang="0">
                      <a:pos x="connsiteX2716" y="connsiteY2716"/>
                    </a:cxn>
                    <a:cxn ang="0">
                      <a:pos x="connsiteX2717" y="connsiteY2717"/>
                    </a:cxn>
                    <a:cxn ang="0">
                      <a:pos x="connsiteX2718" y="connsiteY2718"/>
                    </a:cxn>
                    <a:cxn ang="0">
                      <a:pos x="connsiteX2719" y="connsiteY2719"/>
                    </a:cxn>
                    <a:cxn ang="0">
                      <a:pos x="connsiteX2720" y="connsiteY2720"/>
                    </a:cxn>
                    <a:cxn ang="0">
                      <a:pos x="connsiteX2721" y="connsiteY2721"/>
                    </a:cxn>
                    <a:cxn ang="0">
                      <a:pos x="connsiteX2722" y="connsiteY2722"/>
                    </a:cxn>
                    <a:cxn ang="0">
                      <a:pos x="connsiteX2723" y="connsiteY2723"/>
                    </a:cxn>
                    <a:cxn ang="0">
                      <a:pos x="connsiteX2724" y="connsiteY2724"/>
                    </a:cxn>
                    <a:cxn ang="0">
                      <a:pos x="connsiteX2725" y="connsiteY2725"/>
                    </a:cxn>
                    <a:cxn ang="0">
                      <a:pos x="connsiteX2726" y="connsiteY2726"/>
                    </a:cxn>
                    <a:cxn ang="0">
                      <a:pos x="connsiteX2727" y="connsiteY2727"/>
                    </a:cxn>
                    <a:cxn ang="0">
                      <a:pos x="connsiteX2728" y="connsiteY2728"/>
                    </a:cxn>
                    <a:cxn ang="0">
                      <a:pos x="connsiteX2729" y="connsiteY2729"/>
                    </a:cxn>
                    <a:cxn ang="0">
                      <a:pos x="connsiteX2730" y="connsiteY2730"/>
                    </a:cxn>
                    <a:cxn ang="0">
                      <a:pos x="connsiteX2731" y="connsiteY2731"/>
                    </a:cxn>
                    <a:cxn ang="0">
                      <a:pos x="connsiteX2732" y="connsiteY2732"/>
                    </a:cxn>
                    <a:cxn ang="0">
                      <a:pos x="connsiteX2733" y="connsiteY2733"/>
                    </a:cxn>
                    <a:cxn ang="0">
                      <a:pos x="connsiteX2734" y="connsiteY2734"/>
                    </a:cxn>
                    <a:cxn ang="0">
                      <a:pos x="connsiteX2735" y="connsiteY2735"/>
                    </a:cxn>
                    <a:cxn ang="0">
                      <a:pos x="connsiteX2736" y="connsiteY2736"/>
                    </a:cxn>
                    <a:cxn ang="0">
                      <a:pos x="connsiteX2737" y="connsiteY2737"/>
                    </a:cxn>
                    <a:cxn ang="0">
                      <a:pos x="connsiteX2738" y="connsiteY2738"/>
                    </a:cxn>
                    <a:cxn ang="0">
                      <a:pos x="connsiteX2739" y="connsiteY2739"/>
                    </a:cxn>
                    <a:cxn ang="0">
                      <a:pos x="connsiteX2740" y="connsiteY2740"/>
                    </a:cxn>
                    <a:cxn ang="0">
                      <a:pos x="connsiteX2741" y="connsiteY2741"/>
                    </a:cxn>
                    <a:cxn ang="0">
                      <a:pos x="connsiteX2742" y="connsiteY2742"/>
                    </a:cxn>
                    <a:cxn ang="0">
                      <a:pos x="connsiteX2743" y="connsiteY2743"/>
                    </a:cxn>
                    <a:cxn ang="0">
                      <a:pos x="connsiteX2744" y="connsiteY2744"/>
                    </a:cxn>
                    <a:cxn ang="0">
                      <a:pos x="connsiteX2745" y="connsiteY2745"/>
                    </a:cxn>
                    <a:cxn ang="0">
                      <a:pos x="connsiteX2746" y="connsiteY2746"/>
                    </a:cxn>
                    <a:cxn ang="0">
                      <a:pos x="connsiteX2747" y="connsiteY2747"/>
                    </a:cxn>
                    <a:cxn ang="0">
                      <a:pos x="connsiteX2748" y="connsiteY2748"/>
                    </a:cxn>
                    <a:cxn ang="0">
                      <a:pos x="connsiteX2749" y="connsiteY2749"/>
                    </a:cxn>
                    <a:cxn ang="0">
                      <a:pos x="connsiteX2750" y="connsiteY2750"/>
                    </a:cxn>
                    <a:cxn ang="0">
                      <a:pos x="connsiteX2751" y="connsiteY2751"/>
                    </a:cxn>
                    <a:cxn ang="0">
                      <a:pos x="connsiteX2752" y="connsiteY2752"/>
                    </a:cxn>
                    <a:cxn ang="0">
                      <a:pos x="connsiteX2753" y="connsiteY2753"/>
                    </a:cxn>
                    <a:cxn ang="0">
                      <a:pos x="connsiteX2754" y="connsiteY2754"/>
                    </a:cxn>
                    <a:cxn ang="0">
                      <a:pos x="connsiteX2755" y="connsiteY2755"/>
                    </a:cxn>
                    <a:cxn ang="0">
                      <a:pos x="connsiteX2756" y="connsiteY2756"/>
                    </a:cxn>
                    <a:cxn ang="0">
                      <a:pos x="connsiteX2757" y="connsiteY2757"/>
                    </a:cxn>
                    <a:cxn ang="0">
                      <a:pos x="connsiteX2758" y="connsiteY2758"/>
                    </a:cxn>
                    <a:cxn ang="0">
                      <a:pos x="connsiteX2759" y="connsiteY2759"/>
                    </a:cxn>
                    <a:cxn ang="0">
                      <a:pos x="connsiteX2760" y="connsiteY2760"/>
                    </a:cxn>
                    <a:cxn ang="0">
                      <a:pos x="connsiteX2761" y="connsiteY2761"/>
                    </a:cxn>
                    <a:cxn ang="0">
                      <a:pos x="connsiteX2762" y="connsiteY2762"/>
                    </a:cxn>
                    <a:cxn ang="0">
                      <a:pos x="connsiteX2763" y="connsiteY2763"/>
                    </a:cxn>
                    <a:cxn ang="0">
                      <a:pos x="connsiteX2764" y="connsiteY2764"/>
                    </a:cxn>
                    <a:cxn ang="0">
                      <a:pos x="connsiteX2765" y="connsiteY2765"/>
                    </a:cxn>
                    <a:cxn ang="0">
                      <a:pos x="connsiteX2766" y="connsiteY2766"/>
                    </a:cxn>
                    <a:cxn ang="0">
                      <a:pos x="connsiteX2767" y="connsiteY2767"/>
                    </a:cxn>
                    <a:cxn ang="0">
                      <a:pos x="connsiteX2768" y="connsiteY2768"/>
                    </a:cxn>
                    <a:cxn ang="0">
                      <a:pos x="connsiteX2769" y="connsiteY2769"/>
                    </a:cxn>
                    <a:cxn ang="0">
                      <a:pos x="connsiteX2770" y="connsiteY2770"/>
                    </a:cxn>
                    <a:cxn ang="0">
                      <a:pos x="connsiteX2771" y="connsiteY2771"/>
                    </a:cxn>
                    <a:cxn ang="0">
                      <a:pos x="connsiteX2772" y="connsiteY2772"/>
                    </a:cxn>
                    <a:cxn ang="0">
                      <a:pos x="connsiteX2773" y="connsiteY2773"/>
                    </a:cxn>
                    <a:cxn ang="0">
                      <a:pos x="connsiteX2774" y="connsiteY2774"/>
                    </a:cxn>
                    <a:cxn ang="0">
                      <a:pos x="connsiteX2775" y="connsiteY2775"/>
                    </a:cxn>
                    <a:cxn ang="0">
                      <a:pos x="connsiteX2776" y="connsiteY2776"/>
                    </a:cxn>
                    <a:cxn ang="0">
                      <a:pos x="connsiteX2777" y="connsiteY2777"/>
                    </a:cxn>
                    <a:cxn ang="0">
                      <a:pos x="connsiteX2778" y="connsiteY2778"/>
                    </a:cxn>
                    <a:cxn ang="0">
                      <a:pos x="connsiteX2779" y="connsiteY2779"/>
                    </a:cxn>
                    <a:cxn ang="0">
                      <a:pos x="connsiteX2780" y="connsiteY2780"/>
                    </a:cxn>
                    <a:cxn ang="0">
                      <a:pos x="connsiteX2781" y="connsiteY2781"/>
                    </a:cxn>
                    <a:cxn ang="0">
                      <a:pos x="connsiteX2782" y="connsiteY2782"/>
                    </a:cxn>
                    <a:cxn ang="0">
                      <a:pos x="connsiteX2783" y="connsiteY2783"/>
                    </a:cxn>
                    <a:cxn ang="0">
                      <a:pos x="connsiteX2784" y="connsiteY2784"/>
                    </a:cxn>
                    <a:cxn ang="0">
                      <a:pos x="connsiteX2785" y="connsiteY2785"/>
                    </a:cxn>
                    <a:cxn ang="0">
                      <a:pos x="connsiteX2786" y="connsiteY2786"/>
                    </a:cxn>
                    <a:cxn ang="0">
                      <a:pos x="connsiteX2787" y="connsiteY2787"/>
                    </a:cxn>
                    <a:cxn ang="0">
                      <a:pos x="connsiteX2788" y="connsiteY2788"/>
                    </a:cxn>
                    <a:cxn ang="0">
                      <a:pos x="connsiteX2789" y="connsiteY2789"/>
                    </a:cxn>
                    <a:cxn ang="0">
                      <a:pos x="connsiteX2790" y="connsiteY2790"/>
                    </a:cxn>
                    <a:cxn ang="0">
                      <a:pos x="connsiteX2791" y="connsiteY2791"/>
                    </a:cxn>
                    <a:cxn ang="0">
                      <a:pos x="connsiteX2792" y="connsiteY2792"/>
                    </a:cxn>
                    <a:cxn ang="0">
                      <a:pos x="connsiteX2793" y="connsiteY2793"/>
                    </a:cxn>
                    <a:cxn ang="0">
                      <a:pos x="connsiteX2794" y="connsiteY2794"/>
                    </a:cxn>
                    <a:cxn ang="0">
                      <a:pos x="connsiteX2795" y="connsiteY2795"/>
                    </a:cxn>
                    <a:cxn ang="0">
                      <a:pos x="connsiteX2796" y="connsiteY2796"/>
                    </a:cxn>
                    <a:cxn ang="0">
                      <a:pos x="connsiteX2797" y="connsiteY2797"/>
                    </a:cxn>
                    <a:cxn ang="0">
                      <a:pos x="connsiteX2798" y="connsiteY2798"/>
                    </a:cxn>
                    <a:cxn ang="0">
                      <a:pos x="connsiteX2799" y="connsiteY2799"/>
                    </a:cxn>
                    <a:cxn ang="0">
                      <a:pos x="connsiteX2800" y="connsiteY2800"/>
                    </a:cxn>
                    <a:cxn ang="0">
                      <a:pos x="connsiteX2801" y="connsiteY2801"/>
                    </a:cxn>
                    <a:cxn ang="0">
                      <a:pos x="connsiteX2802" y="connsiteY2802"/>
                    </a:cxn>
                    <a:cxn ang="0">
                      <a:pos x="connsiteX2803" y="connsiteY2803"/>
                    </a:cxn>
                    <a:cxn ang="0">
                      <a:pos x="connsiteX2804" y="connsiteY2804"/>
                    </a:cxn>
                    <a:cxn ang="0">
                      <a:pos x="connsiteX2805" y="connsiteY2805"/>
                    </a:cxn>
                    <a:cxn ang="0">
                      <a:pos x="connsiteX2806" y="connsiteY2806"/>
                    </a:cxn>
                    <a:cxn ang="0">
                      <a:pos x="connsiteX2807" y="connsiteY2807"/>
                    </a:cxn>
                    <a:cxn ang="0">
                      <a:pos x="connsiteX2808" y="connsiteY2808"/>
                    </a:cxn>
                    <a:cxn ang="0">
                      <a:pos x="connsiteX2809" y="connsiteY2809"/>
                    </a:cxn>
                    <a:cxn ang="0">
                      <a:pos x="connsiteX2810" y="connsiteY2810"/>
                    </a:cxn>
                    <a:cxn ang="0">
                      <a:pos x="connsiteX2811" y="connsiteY2811"/>
                    </a:cxn>
                    <a:cxn ang="0">
                      <a:pos x="connsiteX2812" y="connsiteY2812"/>
                    </a:cxn>
                    <a:cxn ang="0">
                      <a:pos x="connsiteX2813" y="connsiteY2813"/>
                    </a:cxn>
                    <a:cxn ang="0">
                      <a:pos x="connsiteX2814" y="connsiteY2814"/>
                    </a:cxn>
                    <a:cxn ang="0">
                      <a:pos x="connsiteX2815" y="connsiteY2815"/>
                    </a:cxn>
                    <a:cxn ang="0">
                      <a:pos x="connsiteX2816" y="connsiteY2816"/>
                    </a:cxn>
                    <a:cxn ang="0">
                      <a:pos x="connsiteX2817" y="connsiteY2817"/>
                    </a:cxn>
                    <a:cxn ang="0">
                      <a:pos x="connsiteX2818" y="connsiteY2818"/>
                    </a:cxn>
                    <a:cxn ang="0">
                      <a:pos x="connsiteX2819" y="connsiteY2819"/>
                    </a:cxn>
                    <a:cxn ang="0">
                      <a:pos x="connsiteX2820" y="connsiteY2820"/>
                    </a:cxn>
                    <a:cxn ang="0">
                      <a:pos x="connsiteX2821" y="connsiteY2821"/>
                    </a:cxn>
                    <a:cxn ang="0">
                      <a:pos x="connsiteX2822" y="connsiteY2822"/>
                    </a:cxn>
                    <a:cxn ang="0">
                      <a:pos x="connsiteX2823" y="connsiteY2823"/>
                    </a:cxn>
                    <a:cxn ang="0">
                      <a:pos x="connsiteX2824" y="connsiteY2824"/>
                    </a:cxn>
                    <a:cxn ang="0">
                      <a:pos x="connsiteX2825" y="connsiteY2825"/>
                    </a:cxn>
                    <a:cxn ang="0">
                      <a:pos x="connsiteX2826" y="connsiteY2826"/>
                    </a:cxn>
                    <a:cxn ang="0">
                      <a:pos x="connsiteX2827" y="connsiteY2827"/>
                    </a:cxn>
                    <a:cxn ang="0">
                      <a:pos x="connsiteX2828" y="connsiteY2828"/>
                    </a:cxn>
                    <a:cxn ang="0">
                      <a:pos x="connsiteX2829" y="connsiteY2829"/>
                    </a:cxn>
                    <a:cxn ang="0">
                      <a:pos x="connsiteX2830" y="connsiteY2830"/>
                    </a:cxn>
                    <a:cxn ang="0">
                      <a:pos x="connsiteX2831" y="connsiteY2831"/>
                    </a:cxn>
                    <a:cxn ang="0">
                      <a:pos x="connsiteX2832" y="connsiteY2832"/>
                    </a:cxn>
                    <a:cxn ang="0">
                      <a:pos x="connsiteX2833" y="connsiteY2833"/>
                    </a:cxn>
                    <a:cxn ang="0">
                      <a:pos x="connsiteX2834" y="connsiteY2834"/>
                    </a:cxn>
                    <a:cxn ang="0">
                      <a:pos x="connsiteX2835" y="connsiteY2835"/>
                    </a:cxn>
                    <a:cxn ang="0">
                      <a:pos x="connsiteX2836" y="connsiteY2836"/>
                    </a:cxn>
                    <a:cxn ang="0">
                      <a:pos x="connsiteX2837" y="connsiteY2837"/>
                    </a:cxn>
                    <a:cxn ang="0">
                      <a:pos x="connsiteX2838" y="connsiteY2838"/>
                    </a:cxn>
                    <a:cxn ang="0">
                      <a:pos x="connsiteX2839" y="connsiteY2839"/>
                    </a:cxn>
                    <a:cxn ang="0">
                      <a:pos x="connsiteX2840" y="connsiteY2840"/>
                    </a:cxn>
                    <a:cxn ang="0">
                      <a:pos x="connsiteX2841" y="connsiteY2841"/>
                    </a:cxn>
                    <a:cxn ang="0">
                      <a:pos x="connsiteX2842" y="connsiteY2842"/>
                    </a:cxn>
                    <a:cxn ang="0">
                      <a:pos x="connsiteX2843" y="connsiteY2843"/>
                    </a:cxn>
                    <a:cxn ang="0">
                      <a:pos x="connsiteX2844" y="connsiteY2844"/>
                    </a:cxn>
                    <a:cxn ang="0">
                      <a:pos x="connsiteX2845" y="connsiteY2845"/>
                    </a:cxn>
                    <a:cxn ang="0">
                      <a:pos x="connsiteX2846" y="connsiteY2846"/>
                    </a:cxn>
                    <a:cxn ang="0">
                      <a:pos x="connsiteX2847" y="connsiteY2847"/>
                    </a:cxn>
                    <a:cxn ang="0">
                      <a:pos x="connsiteX2848" y="connsiteY2848"/>
                    </a:cxn>
                    <a:cxn ang="0">
                      <a:pos x="connsiteX2849" y="connsiteY2849"/>
                    </a:cxn>
                    <a:cxn ang="0">
                      <a:pos x="connsiteX2850" y="connsiteY2850"/>
                    </a:cxn>
                    <a:cxn ang="0">
                      <a:pos x="connsiteX2851" y="connsiteY2851"/>
                    </a:cxn>
                    <a:cxn ang="0">
                      <a:pos x="connsiteX2852" y="connsiteY2852"/>
                    </a:cxn>
                    <a:cxn ang="0">
                      <a:pos x="connsiteX2853" y="connsiteY2853"/>
                    </a:cxn>
                    <a:cxn ang="0">
                      <a:pos x="connsiteX2854" y="connsiteY2854"/>
                    </a:cxn>
                    <a:cxn ang="0">
                      <a:pos x="connsiteX2855" y="connsiteY2855"/>
                    </a:cxn>
                    <a:cxn ang="0">
                      <a:pos x="connsiteX2856" y="connsiteY2856"/>
                    </a:cxn>
                    <a:cxn ang="0">
                      <a:pos x="connsiteX2857" y="connsiteY2857"/>
                    </a:cxn>
                    <a:cxn ang="0">
                      <a:pos x="connsiteX2858" y="connsiteY2858"/>
                    </a:cxn>
                    <a:cxn ang="0">
                      <a:pos x="connsiteX2859" y="connsiteY2859"/>
                    </a:cxn>
                    <a:cxn ang="0">
                      <a:pos x="connsiteX2860" y="connsiteY2860"/>
                    </a:cxn>
                    <a:cxn ang="0">
                      <a:pos x="connsiteX2861" y="connsiteY2861"/>
                    </a:cxn>
                    <a:cxn ang="0">
                      <a:pos x="connsiteX2862" y="connsiteY2862"/>
                    </a:cxn>
                    <a:cxn ang="0">
                      <a:pos x="connsiteX2863" y="connsiteY2863"/>
                    </a:cxn>
                    <a:cxn ang="0">
                      <a:pos x="connsiteX2864" y="connsiteY2864"/>
                    </a:cxn>
                    <a:cxn ang="0">
                      <a:pos x="connsiteX2865" y="connsiteY2865"/>
                    </a:cxn>
                    <a:cxn ang="0">
                      <a:pos x="connsiteX2866" y="connsiteY2866"/>
                    </a:cxn>
                    <a:cxn ang="0">
                      <a:pos x="connsiteX2867" y="connsiteY2867"/>
                    </a:cxn>
                    <a:cxn ang="0">
                      <a:pos x="connsiteX2868" y="connsiteY2868"/>
                    </a:cxn>
                    <a:cxn ang="0">
                      <a:pos x="connsiteX2869" y="connsiteY2869"/>
                    </a:cxn>
                    <a:cxn ang="0">
                      <a:pos x="connsiteX2870" y="connsiteY2870"/>
                    </a:cxn>
                    <a:cxn ang="0">
                      <a:pos x="connsiteX2871" y="connsiteY2871"/>
                    </a:cxn>
                    <a:cxn ang="0">
                      <a:pos x="connsiteX2872" y="connsiteY2872"/>
                    </a:cxn>
                    <a:cxn ang="0">
                      <a:pos x="connsiteX2873" y="connsiteY2873"/>
                    </a:cxn>
                    <a:cxn ang="0">
                      <a:pos x="connsiteX2874" y="connsiteY2874"/>
                    </a:cxn>
                    <a:cxn ang="0">
                      <a:pos x="connsiteX2875" y="connsiteY2875"/>
                    </a:cxn>
                    <a:cxn ang="0">
                      <a:pos x="connsiteX2876" y="connsiteY2876"/>
                    </a:cxn>
                    <a:cxn ang="0">
                      <a:pos x="connsiteX2877" y="connsiteY2877"/>
                    </a:cxn>
                    <a:cxn ang="0">
                      <a:pos x="connsiteX2878" y="connsiteY2878"/>
                    </a:cxn>
                    <a:cxn ang="0">
                      <a:pos x="connsiteX2879" y="connsiteY2879"/>
                    </a:cxn>
                    <a:cxn ang="0">
                      <a:pos x="connsiteX2880" y="connsiteY2880"/>
                    </a:cxn>
                    <a:cxn ang="0">
                      <a:pos x="connsiteX2881" y="connsiteY2881"/>
                    </a:cxn>
                    <a:cxn ang="0">
                      <a:pos x="connsiteX2882" y="connsiteY2882"/>
                    </a:cxn>
                    <a:cxn ang="0">
                      <a:pos x="connsiteX2883" y="connsiteY2883"/>
                    </a:cxn>
                    <a:cxn ang="0">
                      <a:pos x="connsiteX2884" y="connsiteY2884"/>
                    </a:cxn>
                    <a:cxn ang="0">
                      <a:pos x="connsiteX2885" y="connsiteY2885"/>
                    </a:cxn>
                    <a:cxn ang="0">
                      <a:pos x="connsiteX2886" y="connsiteY2886"/>
                    </a:cxn>
                    <a:cxn ang="0">
                      <a:pos x="connsiteX2887" y="connsiteY2887"/>
                    </a:cxn>
                    <a:cxn ang="0">
                      <a:pos x="connsiteX2888" y="connsiteY2888"/>
                    </a:cxn>
                    <a:cxn ang="0">
                      <a:pos x="connsiteX2889" y="connsiteY2889"/>
                    </a:cxn>
                    <a:cxn ang="0">
                      <a:pos x="connsiteX2890" y="connsiteY2890"/>
                    </a:cxn>
                    <a:cxn ang="0">
                      <a:pos x="connsiteX2891" y="connsiteY2891"/>
                    </a:cxn>
                    <a:cxn ang="0">
                      <a:pos x="connsiteX2892" y="connsiteY2892"/>
                    </a:cxn>
                    <a:cxn ang="0">
                      <a:pos x="connsiteX2893" y="connsiteY2893"/>
                    </a:cxn>
                    <a:cxn ang="0">
                      <a:pos x="connsiteX2894" y="connsiteY2894"/>
                    </a:cxn>
                    <a:cxn ang="0">
                      <a:pos x="connsiteX2895" y="connsiteY2895"/>
                    </a:cxn>
                    <a:cxn ang="0">
                      <a:pos x="connsiteX2896" y="connsiteY2896"/>
                    </a:cxn>
                    <a:cxn ang="0">
                      <a:pos x="connsiteX2897" y="connsiteY2897"/>
                    </a:cxn>
                    <a:cxn ang="0">
                      <a:pos x="connsiteX2898" y="connsiteY2898"/>
                    </a:cxn>
                    <a:cxn ang="0">
                      <a:pos x="connsiteX2899" y="connsiteY2899"/>
                    </a:cxn>
                    <a:cxn ang="0">
                      <a:pos x="connsiteX2900" y="connsiteY2900"/>
                    </a:cxn>
                    <a:cxn ang="0">
                      <a:pos x="connsiteX2901" y="connsiteY2901"/>
                    </a:cxn>
                    <a:cxn ang="0">
                      <a:pos x="connsiteX2902" y="connsiteY2902"/>
                    </a:cxn>
                    <a:cxn ang="0">
                      <a:pos x="connsiteX2903" y="connsiteY2903"/>
                    </a:cxn>
                    <a:cxn ang="0">
                      <a:pos x="connsiteX2904" y="connsiteY2904"/>
                    </a:cxn>
                    <a:cxn ang="0">
                      <a:pos x="connsiteX2905" y="connsiteY2905"/>
                    </a:cxn>
                    <a:cxn ang="0">
                      <a:pos x="connsiteX2906" y="connsiteY2906"/>
                    </a:cxn>
                    <a:cxn ang="0">
                      <a:pos x="connsiteX2907" y="connsiteY2907"/>
                    </a:cxn>
                    <a:cxn ang="0">
                      <a:pos x="connsiteX2908" y="connsiteY2908"/>
                    </a:cxn>
                    <a:cxn ang="0">
                      <a:pos x="connsiteX2909" y="connsiteY2909"/>
                    </a:cxn>
                    <a:cxn ang="0">
                      <a:pos x="connsiteX2910" y="connsiteY2910"/>
                    </a:cxn>
                    <a:cxn ang="0">
                      <a:pos x="connsiteX2911" y="connsiteY2911"/>
                    </a:cxn>
                    <a:cxn ang="0">
                      <a:pos x="connsiteX2912" y="connsiteY2912"/>
                    </a:cxn>
                    <a:cxn ang="0">
                      <a:pos x="connsiteX2913" y="connsiteY2913"/>
                    </a:cxn>
                    <a:cxn ang="0">
                      <a:pos x="connsiteX2914" y="connsiteY2914"/>
                    </a:cxn>
                    <a:cxn ang="0">
                      <a:pos x="connsiteX2915" y="connsiteY2915"/>
                    </a:cxn>
                    <a:cxn ang="0">
                      <a:pos x="connsiteX2916" y="connsiteY2916"/>
                    </a:cxn>
                    <a:cxn ang="0">
                      <a:pos x="connsiteX2917" y="connsiteY2917"/>
                    </a:cxn>
                    <a:cxn ang="0">
                      <a:pos x="connsiteX2918" y="connsiteY2918"/>
                    </a:cxn>
                    <a:cxn ang="0">
                      <a:pos x="connsiteX2919" y="connsiteY2919"/>
                    </a:cxn>
                    <a:cxn ang="0">
                      <a:pos x="connsiteX2920" y="connsiteY2920"/>
                    </a:cxn>
                    <a:cxn ang="0">
                      <a:pos x="connsiteX2921" y="connsiteY2921"/>
                    </a:cxn>
                    <a:cxn ang="0">
                      <a:pos x="connsiteX2922" y="connsiteY2922"/>
                    </a:cxn>
                    <a:cxn ang="0">
                      <a:pos x="connsiteX2923" y="connsiteY2923"/>
                    </a:cxn>
                    <a:cxn ang="0">
                      <a:pos x="connsiteX2924" y="connsiteY2924"/>
                    </a:cxn>
                    <a:cxn ang="0">
                      <a:pos x="connsiteX2925" y="connsiteY2925"/>
                    </a:cxn>
                    <a:cxn ang="0">
                      <a:pos x="connsiteX2926" y="connsiteY2926"/>
                    </a:cxn>
                    <a:cxn ang="0">
                      <a:pos x="connsiteX2927" y="connsiteY2927"/>
                    </a:cxn>
                    <a:cxn ang="0">
                      <a:pos x="connsiteX2928" y="connsiteY2928"/>
                    </a:cxn>
                    <a:cxn ang="0">
                      <a:pos x="connsiteX2929" y="connsiteY2929"/>
                    </a:cxn>
                    <a:cxn ang="0">
                      <a:pos x="connsiteX2930" y="connsiteY2930"/>
                    </a:cxn>
                    <a:cxn ang="0">
                      <a:pos x="connsiteX2931" y="connsiteY2931"/>
                    </a:cxn>
                    <a:cxn ang="0">
                      <a:pos x="connsiteX2932" y="connsiteY2932"/>
                    </a:cxn>
                    <a:cxn ang="0">
                      <a:pos x="connsiteX2933" y="connsiteY2933"/>
                    </a:cxn>
                    <a:cxn ang="0">
                      <a:pos x="connsiteX2934" y="connsiteY2934"/>
                    </a:cxn>
                    <a:cxn ang="0">
                      <a:pos x="connsiteX2935" y="connsiteY2935"/>
                    </a:cxn>
                    <a:cxn ang="0">
                      <a:pos x="connsiteX2936" y="connsiteY2936"/>
                    </a:cxn>
                    <a:cxn ang="0">
                      <a:pos x="connsiteX2937" y="connsiteY2937"/>
                    </a:cxn>
                    <a:cxn ang="0">
                      <a:pos x="connsiteX2938" y="connsiteY2938"/>
                    </a:cxn>
                    <a:cxn ang="0">
                      <a:pos x="connsiteX2939" y="connsiteY2939"/>
                    </a:cxn>
                    <a:cxn ang="0">
                      <a:pos x="connsiteX2940" y="connsiteY2940"/>
                    </a:cxn>
                    <a:cxn ang="0">
                      <a:pos x="connsiteX2941" y="connsiteY2941"/>
                    </a:cxn>
                    <a:cxn ang="0">
                      <a:pos x="connsiteX2942" y="connsiteY2942"/>
                    </a:cxn>
                    <a:cxn ang="0">
                      <a:pos x="connsiteX2943" y="connsiteY2943"/>
                    </a:cxn>
                    <a:cxn ang="0">
                      <a:pos x="connsiteX2944" y="connsiteY2944"/>
                    </a:cxn>
                    <a:cxn ang="0">
                      <a:pos x="connsiteX2945" y="connsiteY2945"/>
                    </a:cxn>
                    <a:cxn ang="0">
                      <a:pos x="connsiteX2946" y="connsiteY2946"/>
                    </a:cxn>
                    <a:cxn ang="0">
                      <a:pos x="connsiteX2947" y="connsiteY2947"/>
                    </a:cxn>
                    <a:cxn ang="0">
                      <a:pos x="connsiteX2948" y="connsiteY2948"/>
                    </a:cxn>
                    <a:cxn ang="0">
                      <a:pos x="connsiteX2949" y="connsiteY2949"/>
                    </a:cxn>
                    <a:cxn ang="0">
                      <a:pos x="connsiteX2950" y="connsiteY2950"/>
                    </a:cxn>
                    <a:cxn ang="0">
                      <a:pos x="connsiteX2951" y="connsiteY2951"/>
                    </a:cxn>
                    <a:cxn ang="0">
                      <a:pos x="connsiteX2952" y="connsiteY2952"/>
                    </a:cxn>
                    <a:cxn ang="0">
                      <a:pos x="connsiteX2953" y="connsiteY2953"/>
                    </a:cxn>
                    <a:cxn ang="0">
                      <a:pos x="connsiteX2954" y="connsiteY2954"/>
                    </a:cxn>
                    <a:cxn ang="0">
                      <a:pos x="connsiteX2955" y="connsiteY2955"/>
                    </a:cxn>
                    <a:cxn ang="0">
                      <a:pos x="connsiteX2956" y="connsiteY2956"/>
                    </a:cxn>
                    <a:cxn ang="0">
                      <a:pos x="connsiteX2957" y="connsiteY2957"/>
                    </a:cxn>
                    <a:cxn ang="0">
                      <a:pos x="connsiteX2958" y="connsiteY2958"/>
                    </a:cxn>
                    <a:cxn ang="0">
                      <a:pos x="connsiteX2959" y="connsiteY2959"/>
                    </a:cxn>
                    <a:cxn ang="0">
                      <a:pos x="connsiteX2960" y="connsiteY2960"/>
                    </a:cxn>
                    <a:cxn ang="0">
                      <a:pos x="connsiteX2961" y="connsiteY2961"/>
                    </a:cxn>
                    <a:cxn ang="0">
                      <a:pos x="connsiteX2962" y="connsiteY2962"/>
                    </a:cxn>
                    <a:cxn ang="0">
                      <a:pos x="connsiteX2963" y="connsiteY2963"/>
                    </a:cxn>
                    <a:cxn ang="0">
                      <a:pos x="connsiteX2964" y="connsiteY2964"/>
                    </a:cxn>
                    <a:cxn ang="0">
                      <a:pos x="connsiteX2965" y="connsiteY2965"/>
                    </a:cxn>
                    <a:cxn ang="0">
                      <a:pos x="connsiteX2966" y="connsiteY2966"/>
                    </a:cxn>
                    <a:cxn ang="0">
                      <a:pos x="connsiteX2967" y="connsiteY2967"/>
                    </a:cxn>
                    <a:cxn ang="0">
                      <a:pos x="connsiteX2968" y="connsiteY2968"/>
                    </a:cxn>
                    <a:cxn ang="0">
                      <a:pos x="connsiteX2969" y="connsiteY2969"/>
                    </a:cxn>
                    <a:cxn ang="0">
                      <a:pos x="connsiteX2970" y="connsiteY2970"/>
                    </a:cxn>
                    <a:cxn ang="0">
                      <a:pos x="connsiteX2971" y="connsiteY2971"/>
                    </a:cxn>
                    <a:cxn ang="0">
                      <a:pos x="connsiteX2972" y="connsiteY2972"/>
                    </a:cxn>
                    <a:cxn ang="0">
                      <a:pos x="connsiteX2973" y="connsiteY2973"/>
                    </a:cxn>
                    <a:cxn ang="0">
                      <a:pos x="connsiteX2974" y="connsiteY2974"/>
                    </a:cxn>
                    <a:cxn ang="0">
                      <a:pos x="connsiteX2975" y="connsiteY2975"/>
                    </a:cxn>
                    <a:cxn ang="0">
                      <a:pos x="connsiteX2976" y="connsiteY2976"/>
                    </a:cxn>
                    <a:cxn ang="0">
                      <a:pos x="connsiteX2977" y="connsiteY2977"/>
                    </a:cxn>
                    <a:cxn ang="0">
                      <a:pos x="connsiteX2978" y="connsiteY2978"/>
                    </a:cxn>
                    <a:cxn ang="0">
                      <a:pos x="connsiteX2979" y="connsiteY2979"/>
                    </a:cxn>
                    <a:cxn ang="0">
                      <a:pos x="connsiteX2980" y="connsiteY2980"/>
                    </a:cxn>
                    <a:cxn ang="0">
                      <a:pos x="connsiteX2981" y="connsiteY2981"/>
                    </a:cxn>
                    <a:cxn ang="0">
                      <a:pos x="connsiteX2982" y="connsiteY2982"/>
                    </a:cxn>
                    <a:cxn ang="0">
                      <a:pos x="connsiteX2983" y="connsiteY2983"/>
                    </a:cxn>
                    <a:cxn ang="0">
                      <a:pos x="connsiteX2984" y="connsiteY2984"/>
                    </a:cxn>
                    <a:cxn ang="0">
                      <a:pos x="connsiteX2985" y="connsiteY2985"/>
                    </a:cxn>
                    <a:cxn ang="0">
                      <a:pos x="connsiteX2986" y="connsiteY2986"/>
                    </a:cxn>
                    <a:cxn ang="0">
                      <a:pos x="connsiteX2987" y="connsiteY2987"/>
                    </a:cxn>
                    <a:cxn ang="0">
                      <a:pos x="connsiteX2988" y="connsiteY2988"/>
                    </a:cxn>
                    <a:cxn ang="0">
                      <a:pos x="connsiteX2989" y="connsiteY2989"/>
                    </a:cxn>
                    <a:cxn ang="0">
                      <a:pos x="connsiteX2990" y="connsiteY2990"/>
                    </a:cxn>
                    <a:cxn ang="0">
                      <a:pos x="connsiteX2991" y="connsiteY2991"/>
                    </a:cxn>
                    <a:cxn ang="0">
                      <a:pos x="connsiteX2992" y="connsiteY2992"/>
                    </a:cxn>
                    <a:cxn ang="0">
                      <a:pos x="connsiteX2993" y="connsiteY2993"/>
                    </a:cxn>
                    <a:cxn ang="0">
                      <a:pos x="connsiteX2994" y="connsiteY2994"/>
                    </a:cxn>
                    <a:cxn ang="0">
                      <a:pos x="connsiteX2995" y="connsiteY2995"/>
                    </a:cxn>
                    <a:cxn ang="0">
                      <a:pos x="connsiteX2996" y="connsiteY2996"/>
                    </a:cxn>
                    <a:cxn ang="0">
                      <a:pos x="connsiteX2997" y="connsiteY2997"/>
                    </a:cxn>
                    <a:cxn ang="0">
                      <a:pos x="connsiteX2998" y="connsiteY2998"/>
                    </a:cxn>
                    <a:cxn ang="0">
                      <a:pos x="connsiteX2999" y="connsiteY2999"/>
                    </a:cxn>
                    <a:cxn ang="0">
                      <a:pos x="connsiteX3000" y="connsiteY3000"/>
                    </a:cxn>
                    <a:cxn ang="0">
                      <a:pos x="connsiteX3001" y="connsiteY3001"/>
                    </a:cxn>
                    <a:cxn ang="0">
                      <a:pos x="connsiteX3002" y="connsiteY3002"/>
                    </a:cxn>
                    <a:cxn ang="0">
                      <a:pos x="connsiteX3003" y="connsiteY3003"/>
                    </a:cxn>
                    <a:cxn ang="0">
                      <a:pos x="connsiteX3004" y="connsiteY3004"/>
                    </a:cxn>
                    <a:cxn ang="0">
                      <a:pos x="connsiteX3005" y="connsiteY3005"/>
                    </a:cxn>
                    <a:cxn ang="0">
                      <a:pos x="connsiteX3006" y="connsiteY3006"/>
                    </a:cxn>
                    <a:cxn ang="0">
                      <a:pos x="connsiteX3007" y="connsiteY3007"/>
                    </a:cxn>
                    <a:cxn ang="0">
                      <a:pos x="connsiteX3008" y="connsiteY3008"/>
                    </a:cxn>
                    <a:cxn ang="0">
                      <a:pos x="connsiteX3009" y="connsiteY3009"/>
                    </a:cxn>
                    <a:cxn ang="0">
                      <a:pos x="connsiteX3010" y="connsiteY3010"/>
                    </a:cxn>
                    <a:cxn ang="0">
                      <a:pos x="connsiteX3011" y="connsiteY3011"/>
                    </a:cxn>
                    <a:cxn ang="0">
                      <a:pos x="connsiteX3012" y="connsiteY3012"/>
                    </a:cxn>
                    <a:cxn ang="0">
                      <a:pos x="connsiteX3013" y="connsiteY3013"/>
                    </a:cxn>
                    <a:cxn ang="0">
                      <a:pos x="connsiteX3014" y="connsiteY3014"/>
                    </a:cxn>
                    <a:cxn ang="0">
                      <a:pos x="connsiteX3015" y="connsiteY3015"/>
                    </a:cxn>
                    <a:cxn ang="0">
                      <a:pos x="connsiteX3016" y="connsiteY3016"/>
                    </a:cxn>
                    <a:cxn ang="0">
                      <a:pos x="connsiteX3017" y="connsiteY3017"/>
                    </a:cxn>
                    <a:cxn ang="0">
                      <a:pos x="connsiteX3018" y="connsiteY3018"/>
                    </a:cxn>
                    <a:cxn ang="0">
                      <a:pos x="connsiteX3019" y="connsiteY3019"/>
                    </a:cxn>
                    <a:cxn ang="0">
                      <a:pos x="connsiteX3020" y="connsiteY3020"/>
                    </a:cxn>
                    <a:cxn ang="0">
                      <a:pos x="connsiteX3021" y="connsiteY3021"/>
                    </a:cxn>
                    <a:cxn ang="0">
                      <a:pos x="connsiteX3022" y="connsiteY3022"/>
                    </a:cxn>
                    <a:cxn ang="0">
                      <a:pos x="connsiteX3023" y="connsiteY3023"/>
                    </a:cxn>
                    <a:cxn ang="0">
                      <a:pos x="connsiteX3024" y="connsiteY3024"/>
                    </a:cxn>
                    <a:cxn ang="0">
                      <a:pos x="connsiteX3025" y="connsiteY3025"/>
                    </a:cxn>
                    <a:cxn ang="0">
                      <a:pos x="connsiteX3026" y="connsiteY3026"/>
                    </a:cxn>
                    <a:cxn ang="0">
                      <a:pos x="connsiteX3027" y="connsiteY3027"/>
                    </a:cxn>
                    <a:cxn ang="0">
                      <a:pos x="connsiteX3028" y="connsiteY3028"/>
                    </a:cxn>
                    <a:cxn ang="0">
                      <a:pos x="connsiteX3029" y="connsiteY3029"/>
                    </a:cxn>
                    <a:cxn ang="0">
                      <a:pos x="connsiteX3030" y="connsiteY3030"/>
                    </a:cxn>
                    <a:cxn ang="0">
                      <a:pos x="connsiteX3031" y="connsiteY3031"/>
                    </a:cxn>
                    <a:cxn ang="0">
                      <a:pos x="connsiteX3032" y="connsiteY3032"/>
                    </a:cxn>
                    <a:cxn ang="0">
                      <a:pos x="connsiteX3033" y="connsiteY3033"/>
                    </a:cxn>
                    <a:cxn ang="0">
                      <a:pos x="connsiteX3034" y="connsiteY3034"/>
                    </a:cxn>
                    <a:cxn ang="0">
                      <a:pos x="connsiteX3035" y="connsiteY3035"/>
                    </a:cxn>
                    <a:cxn ang="0">
                      <a:pos x="connsiteX3036" y="connsiteY3036"/>
                    </a:cxn>
                    <a:cxn ang="0">
                      <a:pos x="connsiteX3037" y="connsiteY3037"/>
                    </a:cxn>
                    <a:cxn ang="0">
                      <a:pos x="connsiteX3038" y="connsiteY3038"/>
                    </a:cxn>
                    <a:cxn ang="0">
                      <a:pos x="connsiteX3039" y="connsiteY3039"/>
                    </a:cxn>
                    <a:cxn ang="0">
                      <a:pos x="connsiteX3040" y="connsiteY3040"/>
                    </a:cxn>
                    <a:cxn ang="0">
                      <a:pos x="connsiteX3041" y="connsiteY3041"/>
                    </a:cxn>
                    <a:cxn ang="0">
                      <a:pos x="connsiteX3042" y="connsiteY3042"/>
                    </a:cxn>
                    <a:cxn ang="0">
                      <a:pos x="connsiteX3043" y="connsiteY3043"/>
                    </a:cxn>
                    <a:cxn ang="0">
                      <a:pos x="connsiteX3044" y="connsiteY3044"/>
                    </a:cxn>
                    <a:cxn ang="0">
                      <a:pos x="connsiteX3045" y="connsiteY3045"/>
                    </a:cxn>
                    <a:cxn ang="0">
                      <a:pos x="connsiteX3046" y="connsiteY3046"/>
                    </a:cxn>
                    <a:cxn ang="0">
                      <a:pos x="connsiteX3047" y="connsiteY3047"/>
                    </a:cxn>
                    <a:cxn ang="0">
                      <a:pos x="connsiteX3048" y="connsiteY3048"/>
                    </a:cxn>
                    <a:cxn ang="0">
                      <a:pos x="connsiteX3049" y="connsiteY3049"/>
                    </a:cxn>
                    <a:cxn ang="0">
                      <a:pos x="connsiteX3050" y="connsiteY3050"/>
                    </a:cxn>
                    <a:cxn ang="0">
                      <a:pos x="connsiteX3051" y="connsiteY3051"/>
                    </a:cxn>
                    <a:cxn ang="0">
                      <a:pos x="connsiteX3052" y="connsiteY3052"/>
                    </a:cxn>
                    <a:cxn ang="0">
                      <a:pos x="connsiteX3053" y="connsiteY3053"/>
                    </a:cxn>
                    <a:cxn ang="0">
                      <a:pos x="connsiteX3054" y="connsiteY3054"/>
                    </a:cxn>
                    <a:cxn ang="0">
                      <a:pos x="connsiteX3055" y="connsiteY3055"/>
                    </a:cxn>
                    <a:cxn ang="0">
                      <a:pos x="connsiteX3056" y="connsiteY3056"/>
                    </a:cxn>
                    <a:cxn ang="0">
                      <a:pos x="connsiteX3057" y="connsiteY3057"/>
                    </a:cxn>
                    <a:cxn ang="0">
                      <a:pos x="connsiteX3058" y="connsiteY3058"/>
                    </a:cxn>
                    <a:cxn ang="0">
                      <a:pos x="connsiteX3059" y="connsiteY3059"/>
                    </a:cxn>
                    <a:cxn ang="0">
                      <a:pos x="connsiteX3060" y="connsiteY3060"/>
                    </a:cxn>
                    <a:cxn ang="0">
                      <a:pos x="connsiteX3061" y="connsiteY3061"/>
                    </a:cxn>
                    <a:cxn ang="0">
                      <a:pos x="connsiteX3062" y="connsiteY3062"/>
                    </a:cxn>
                    <a:cxn ang="0">
                      <a:pos x="connsiteX3063" y="connsiteY3063"/>
                    </a:cxn>
                    <a:cxn ang="0">
                      <a:pos x="connsiteX3064" y="connsiteY3064"/>
                    </a:cxn>
                    <a:cxn ang="0">
                      <a:pos x="connsiteX3065" y="connsiteY3065"/>
                    </a:cxn>
                    <a:cxn ang="0">
                      <a:pos x="connsiteX3066" y="connsiteY3066"/>
                    </a:cxn>
                    <a:cxn ang="0">
                      <a:pos x="connsiteX3067" y="connsiteY3067"/>
                    </a:cxn>
                    <a:cxn ang="0">
                      <a:pos x="connsiteX3068" y="connsiteY3068"/>
                    </a:cxn>
                    <a:cxn ang="0">
                      <a:pos x="connsiteX3069" y="connsiteY3069"/>
                    </a:cxn>
                    <a:cxn ang="0">
                      <a:pos x="connsiteX3070" y="connsiteY3070"/>
                    </a:cxn>
                    <a:cxn ang="0">
                      <a:pos x="connsiteX3071" y="connsiteY3071"/>
                    </a:cxn>
                    <a:cxn ang="0">
                      <a:pos x="connsiteX3072" y="connsiteY3072"/>
                    </a:cxn>
                    <a:cxn ang="0">
                      <a:pos x="connsiteX3073" y="connsiteY3073"/>
                    </a:cxn>
                    <a:cxn ang="0">
                      <a:pos x="connsiteX3074" y="connsiteY3074"/>
                    </a:cxn>
                    <a:cxn ang="0">
                      <a:pos x="connsiteX3075" y="connsiteY3075"/>
                    </a:cxn>
                    <a:cxn ang="0">
                      <a:pos x="connsiteX3076" y="connsiteY3076"/>
                    </a:cxn>
                    <a:cxn ang="0">
                      <a:pos x="connsiteX3077" y="connsiteY3077"/>
                    </a:cxn>
                    <a:cxn ang="0">
                      <a:pos x="connsiteX3078" y="connsiteY3078"/>
                    </a:cxn>
                    <a:cxn ang="0">
                      <a:pos x="connsiteX3079" y="connsiteY3079"/>
                    </a:cxn>
                    <a:cxn ang="0">
                      <a:pos x="connsiteX3080" y="connsiteY3080"/>
                    </a:cxn>
                    <a:cxn ang="0">
                      <a:pos x="connsiteX3081" y="connsiteY3081"/>
                    </a:cxn>
                    <a:cxn ang="0">
                      <a:pos x="connsiteX3082" y="connsiteY3082"/>
                    </a:cxn>
                    <a:cxn ang="0">
                      <a:pos x="connsiteX3083" y="connsiteY3083"/>
                    </a:cxn>
                    <a:cxn ang="0">
                      <a:pos x="connsiteX3084" y="connsiteY3084"/>
                    </a:cxn>
                    <a:cxn ang="0">
                      <a:pos x="connsiteX3085" y="connsiteY3085"/>
                    </a:cxn>
                    <a:cxn ang="0">
                      <a:pos x="connsiteX3086" y="connsiteY3086"/>
                    </a:cxn>
                    <a:cxn ang="0">
                      <a:pos x="connsiteX3087" y="connsiteY3087"/>
                    </a:cxn>
                    <a:cxn ang="0">
                      <a:pos x="connsiteX3088" y="connsiteY3088"/>
                    </a:cxn>
                    <a:cxn ang="0">
                      <a:pos x="connsiteX3089" y="connsiteY3089"/>
                    </a:cxn>
                    <a:cxn ang="0">
                      <a:pos x="connsiteX3090" y="connsiteY3090"/>
                    </a:cxn>
                    <a:cxn ang="0">
                      <a:pos x="connsiteX3091" y="connsiteY3091"/>
                    </a:cxn>
                    <a:cxn ang="0">
                      <a:pos x="connsiteX3092" y="connsiteY3092"/>
                    </a:cxn>
                    <a:cxn ang="0">
                      <a:pos x="connsiteX3093" y="connsiteY3093"/>
                    </a:cxn>
                    <a:cxn ang="0">
                      <a:pos x="connsiteX3094" y="connsiteY3094"/>
                    </a:cxn>
                    <a:cxn ang="0">
                      <a:pos x="connsiteX3095" y="connsiteY3095"/>
                    </a:cxn>
                    <a:cxn ang="0">
                      <a:pos x="connsiteX3096" y="connsiteY3096"/>
                    </a:cxn>
                    <a:cxn ang="0">
                      <a:pos x="connsiteX3097" y="connsiteY3097"/>
                    </a:cxn>
                    <a:cxn ang="0">
                      <a:pos x="connsiteX3098" y="connsiteY3098"/>
                    </a:cxn>
                    <a:cxn ang="0">
                      <a:pos x="connsiteX3099" y="connsiteY3099"/>
                    </a:cxn>
                    <a:cxn ang="0">
                      <a:pos x="connsiteX3100" y="connsiteY3100"/>
                    </a:cxn>
                    <a:cxn ang="0">
                      <a:pos x="connsiteX3101" y="connsiteY3101"/>
                    </a:cxn>
                    <a:cxn ang="0">
                      <a:pos x="connsiteX3102" y="connsiteY3102"/>
                    </a:cxn>
                    <a:cxn ang="0">
                      <a:pos x="connsiteX3103" y="connsiteY3103"/>
                    </a:cxn>
                    <a:cxn ang="0">
                      <a:pos x="connsiteX3104" y="connsiteY3104"/>
                    </a:cxn>
                    <a:cxn ang="0">
                      <a:pos x="connsiteX3105" y="connsiteY3105"/>
                    </a:cxn>
                    <a:cxn ang="0">
                      <a:pos x="connsiteX3106" y="connsiteY3106"/>
                    </a:cxn>
                    <a:cxn ang="0">
                      <a:pos x="connsiteX3107" y="connsiteY3107"/>
                    </a:cxn>
                    <a:cxn ang="0">
                      <a:pos x="connsiteX3108" y="connsiteY3108"/>
                    </a:cxn>
                    <a:cxn ang="0">
                      <a:pos x="connsiteX3109" y="connsiteY3109"/>
                    </a:cxn>
                    <a:cxn ang="0">
                      <a:pos x="connsiteX3110" y="connsiteY3110"/>
                    </a:cxn>
                    <a:cxn ang="0">
                      <a:pos x="connsiteX3111" y="connsiteY3111"/>
                    </a:cxn>
                    <a:cxn ang="0">
                      <a:pos x="connsiteX3112" y="connsiteY3112"/>
                    </a:cxn>
                    <a:cxn ang="0">
                      <a:pos x="connsiteX3113" y="connsiteY3113"/>
                    </a:cxn>
                    <a:cxn ang="0">
                      <a:pos x="connsiteX3114" y="connsiteY3114"/>
                    </a:cxn>
                    <a:cxn ang="0">
                      <a:pos x="connsiteX3115" y="connsiteY3115"/>
                    </a:cxn>
                    <a:cxn ang="0">
                      <a:pos x="connsiteX3116" y="connsiteY3116"/>
                    </a:cxn>
                    <a:cxn ang="0">
                      <a:pos x="connsiteX3117" y="connsiteY3117"/>
                    </a:cxn>
                    <a:cxn ang="0">
                      <a:pos x="connsiteX3118" y="connsiteY3118"/>
                    </a:cxn>
                    <a:cxn ang="0">
                      <a:pos x="connsiteX3119" y="connsiteY3119"/>
                    </a:cxn>
                    <a:cxn ang="0">
                      <a:pos x="connsiteX3120" y="connsiteY3120"/>
                    </a:cxn>
                    <a:cxn ang="0">
                      <a:pos x="connsiteX3121" y="connsiteY3121"/>
                    </a:cxn>
                    <a:cxn ang="0">
                      <a:pos x="connsiteX3122" y="connsiteY3122"/>
                    </a:cxn>
                    <a:cxn ang="0">
                      <a:pos x="connsiteX3123" y="connsiteY3123"/>
                    </a:cxn>
                    <a:cxn ang="0">
                      <a:pos x="connsiteX3124" y="connsiteY3124"/>
                    </a:cxn>
                    <a:cxn ang="0">
                      <a:pos x="connsiteX3125" y="connsiteY3125"/>
                    </a:cxn>
                    <a:cxn ang="0">
                      <a:pos x="connsiteX3126" y="connsiteY3126"/>
                    </a:cxn>
                    <a:cxn ang="0">
                      <a:pos x="connsiteX3127" y="connsiteY3127"/>
                    </a:cxn>
                    <a:cxn ang="0">
                      <a:pos x="connsiteX3128" y="connsiteY3128"/>
                    </a:cxn>
                    <a:cxn ang="0">
                      <a:pos x="connsiteX3129" y="connsiteY3129"/>
                    </a:cxn>
                    <a:cxn ang="0">
                      <a:pos x="connsiteX3130" y="connsiteY3130"/>
                    </a:cxn>
                    <a:cxn ang="0">
                      <a:pos x="connsiteX3131" y="connsiteY3131"/>
                    </a:cxn>
                    <a:cxn ang="0">
                      <a:pos x="connsiteX3132" y="connsiteY3132"/>
                    </a:cxn>
                    <a:cxn ang="0">
                      <a:pos x="connsiteX3133" y="connsiteY3133"/>
                    </a:cxn>
                    <a:cxn ang="0">
                      <a:pos x="connsiteX3134" y="connsiteY3134"/>
                    </a:cxn>
                    <a:cxn ang="0">
                      <a:pos x="connsiteX3135" y="connsiteY3135"/>
                    </a:cxn>
                    <a:cxn ang="0">
                      <a:pos x="connsiteX3136" y="connsiteY3136"/>
                    </a:cxn>
                    <a:cxn ang="0">
                      <a:pos x="connsiteX3137" y="connsiteY3137"/>
                    </a:cxn>
                    <a:cxn ang="0">
                      <a:pos x="connsiteX3138" y="connsiteY3138"/>
                    </a:cxn>
                    <a:cxn ang="0">
                      <a:pos x="connsiteX3139" y="connsiteY3139"/>
                    </a:cxn>
                    <a:cxn ang="0">
                      <a:pos x="connsiteX3140" y="connsiteY3140"/>
                    </a:cxn>
                    <a:cxn ang="0">
                      <a:pos x="connsiteX3141" y="connsiteY3141"/>
                    </a:cxn>
                    <a:cxn ang="0">
                      <a:pos x="connsiteX3142" y="connsiteY3142"/>
                    </a:cxn>
                    <a:cxn ang="0">
                      <a:pos x="connsiteX3143" y="connsiteY3143"/>
                    </a:cxn>
                    <a:cxn ang="0">
                      <a:pos x="connsiteX3144" y="connsiteY3144"/>
                    </a:cxn>
                    <a:cxn ang="0">
                      <a:pos x="connsiteX3145" y="connsiteY3145"/>
                    </a:cxn>
                    <a:cxn ang="0">
                      <a:pos x="connsiteX3146" y="connsiteY3146"/>
                    </a:cxn>
                    <a:cxn ang="0">
                      <a:pos x="connsiteX3147" y="connsiteY3147"/>
                    </a:cxn>
                    <a:cxn ang="0">
                      <a:pos x="connsiteX3148" y="connsiteY3148"/>
                    </a:cxn>
                    <a:cxn ang="0">
                      <a:pos x="connsiteX3149" y="connsiteY3149"/>
                    </a:cxn>
                    <a:cxn ang="0">
                      <a:pos x="connsiteX3150" y="connsiteY3150"/>
                    </a:cxn>
                    <a:cxn ang="0">
                      <a:pos x="connsiteX3151" y="connsiteY3151"/>
                    </a:cxn>
                    <a:cxn ang="0">
                      <a:pos x="connsiteX3152" y="connsiteY3152"/>
                    </a:cxn>
                    <a:cxn ang="0">
                      <a:pos x="connsiteX3153" y="connsiteY3153"/>
                    </a:cxn>
                    <a:cxn ang="0">
                      <a:pos x="connsiteX3154" y="connsiteY3154"/>
                    </a:cxn>
                    <a:cxn ang="0">
                      <a:pos x="connsiteX3155" y="connsiteY3155"/>
                    </a:cxn>
                    <a:cxn ang="0">
                      <a:pos x="connsiteX3156" y="connsiteY3156"/>
                    </a:cxn>
                    <a:cxn ang="0">
                      <a:pos x="connsiteX3157" y="connsiteY3157"/>
                    </a:cxn>
                    <a:cxn ang="0">
                      <a:pos x="connsiteX3158" y="connsiteY3158"/>
                    </a:cxn>
                    <a:cxn ang="0">
                      <a:pos x="connsiteX3159" y="connsiteY3159"/>
                    </a:cxn>
                    <a:cxn ang="0">
                      <a:pos x="connsiteX3160" y="connsiteY3160"/>
                    </a:cxn>
                    <a:cxn ang="0">
                      <a:pos x="connsiteX3161" y="connsiteY3161"/>
                    </a:cxn>
                    <a:cxn ang="0">
                      <a:pos x="connsiteX3162" y="connsiteY3162"/>
                    </a:cxn>
                    <a:cxn ang="0">
                      <a:pos x="connsiteX3163" y="connsiteY3163"/>
                    </a:cxn>
                    <a:cxn ang="0">
                      <a:pos x="connsiteX3164" y="connsiteY3164"/>
                    </a:cxn>
                    <a:cxn ang="0">
                      <a:pos x="connsiteX3165" y="connsiteY3165"/>
                    </a:cxn>
                    <a:cxn ang="0">
                      <a:pos x="connsiteX3166" y="connsiteY3166"/>
                    </a:cxn>
                    <a:cxn ang="0">
                      <a:pos x="connsiteX3167" y="connsiteY3167"/>
                    </a:cxn>
                    <a:cxn ang="0">
                      <a:pos x="connsiteX3168" y="connsiteY3168"/>
                    </a:cxn>
                    <a:cxn ang="0">
                      <a:pos x="connsiteX3169" y="connsiteY3169"/>
                    </a:cxn>
                    <a:cxn ang="0">
                      <a:pos x="connsiteX3170" y="connsiteY3170"/>
                    </a:cxn>
                    <a:cxn ang="0">
                      <a:pos x="connsiteX3171" y="connsiteY3171"/>
                    </a:cxn>
                    <a:cxn ang="0">
                      <a:pos x="connsiteX3172" y="connsiteY3172"/>
                    </a:cxn>
                    <a:cxn ang="0">
                      <a:pos x="connsiteX3173" y="connsiteY3173"/>
                    </a:cxn>
                    <a:cxn ang="0">
                      <a:pos x="connsiteX3174" y="connsiteY3174"/>
                    </a:cxn>
                    <a:cxn ang="0">
                      <a:pos x="connsiteX3175" y="connsiteY3175"/>
                    </a:cxn>
                    <a:cxn ang="0">
                      <a:pos x="connsiteX3176" y="connsiteY3176"/>
                    </a:cxn>
                    <a:cxn ang="0">
                      <a:pos x="connsiteX3177" y="connsiteY3177"/>
                    </a:cxn>
                    <a:cxn ang="0">
                      <a:pos x="connsiteX3178" y="connsiteY3178"/>
                    </a:cxn>
                    <a:cxn ang="0">
                      <a:pos x="connsiteX3179" y="connsiteY3179"/>
                    </a:cxn>
                    <a:cxn ang="0">
                      <a:pos x="connsiteX3180" y="connsiteY3180"/>
                    </a:cxn>
                    <a:cxn ang="0">
                      <a:pos x="connsiteX3181" y="connsiteY3181"/>
                    </a:cxn>
                    <a:cxn ang="0">
                      <a:pos x="connsiteX3182" y="connsiteY3182"/>
                    </a:cxn>
                    <a:cxn ang="0">
                      <a:pos x="connsiteX3183" y="connsiteY3183"/>
                    </a:cxn>
                    <a:cxn ang="0">
                      <a:pos x="connsiteX3184" y="connsiteY3184"/>
                    </a:cxn>
                    <a:cxn ang="0">
                      <a:pos x="connsiteX3185" y="connsiteY3185"/>
                    </a:cxn>
                    <a:cxn ang="0">
                      <a:pos x="connsiteX3186" y="connsiteY3186"/>
                    </a:cxn>
                    <a:cxn ang="0">
                      <a:pos x="connsiteX3187" y="connsiteY3187"/>
                    </a:cxn>
                    <a:cxn ang="0">
                      <a:pos x="connsiteX3188" y="connsiteY3188"/>
                    </a:cxn>
                    <a:cxn ang="0">
                      <a:pos x="connsiteX3189" y="connsiteY3189"/>
                    </a:cxn>
                    <a:cxn ang="0">
                      <a:pos x="connsiteX3190" y="connsiteY3190"/>
                    </a:cxn>
                    <a:cxn ang="0">
                      <a:pos x="connsiteX3191" y="connsiteY3191"/>
                    </a:cxn>
                    <a:cxn ang="0">
                      <a:pos x="connsiteX3192" y="connsiteY3192"/>
                    </a:cxn>
                    <a:cxn ang="0">
                      <a:pos x="connsiteX3193" y="connsiteY3193"/>
                    </a:cxn>
                    <a:cxn ang="0">
                      <a:pos x="connsiteX3194" y="connsiteY3194"/>
                    </a:cxn>
                    <a:cxn ang="0">
                      <a:pos x="connsiteX3195" y="connsiteY3195"/>
                    </a:cxn>
                    <a:cxn ang="0">
                      <a:pos x="connsiteX3196" y="connsiteY3196"/>
                    </a:cxn>
                    <a:cxn ang="0">
                      <a:pos x="connsiteX3197" y="connsiteY3197"/>
                    </a:cxn>
                    <a:cxn ang="0">
                      <a:pos x="connsiteX3198" y="connsiteY3198"/>
                    </a:cxn>
                    <a:cxn ang="0">
                      <a:pos x="connsiteX3199" y="connsiteY3199"/>
                    </a:cxn>
                    <a:cxn ang="0">
                      <a:pos x="connsiteX3200" y="connsiteY3200"/>
                    </a:cxn>
                    <a:cxn ang="0">
                      <a:pos x="connsiteX3201" y="connsiteY3201"/>
                    </a:cxn>
                    <a:cxn ang="0">
                      <a:pos x="connsiteX3202" y="connsiteY3202"/>
                    </a:cxn>
                    <a:cxn ang="0">
                      <a:pos x="connsiteX3203" y="connsiteY3203"/>
                    </a:cxn>
                    <a:cxn ang="0">
                      <a:pos x="connsiteX3204" y="connsiteY3204"/>
                    </a:cxn>
                    <a:cxn ang="0">
                      <a:pos x="connsiteX3205" y="connsiteY3205"/>
                    </a:cxn>
                    <a:cxn ang="0">
                      <a:pos x="connsiteX3206" y="connsiteY3206"/>
                    </a:cxn>
                    <a:cxn ang="0">
                      <a:pos x="connsiteX3207" y="connsiteY3207"/>
                    </a:cxn>
                    <a:cxn ang="0">
                      <a:pos x="connsiteX3208" y="connsiteY3208"/>
                    </a:cxn>
                    <a:cxn ang="0">
                      <a:pos x="connsiteX3209" y="connsiteY3209"/>
                    </a:cxn>
                    <a:cxn ang="0">
                      <a:pos x="connsiteX3210" y="connsiteY3210"/>
                    </a:cxn>
                    <a:cxn ang="0">
                      <a:pos x="connsiteX3211" y="connsiteY3211"/>
                    </a:cxn>
                    <a:cxn ang="0">
                      <a:pos x="connsiteX3212" y="connsiteY3212"/>
                    </a:cxn>
                    <a:cxn ang="0">
                      <a:pos x="connsiteX3213" y="connsiteY3213"/>
                    </a:cxn>
                    <a:cxn ang="0">
                      <a:pos x="connsiteX3214" y="connsiteY3214"/>
                    </a:cxn>
                    <a:cxn ang="0">
                      <a:pos x="connsiteX3215" y="connsiteY3215"/>
                    </a:cxn>
                    <a:cxn ang="0">
                      <a:pos x="connsiteX3216" y="connsiteY3216"/>
                    </a:cxn>
                    <a:cxn ang="0">
                      <a:pos x="connsiteX3217" y="connsiteY3217"/>
                    </a:cxn>
                    <a:cxn ang="0">
                      <a:pos x="connsiteX3218" y="connsiteY3218"/>
                    </a:cxn>
                    <a:cxn ang="0">
                      <a:pos x="connsiteX3219" y="connsiteY3219"/>
                    </a:cxn>
                    <a:cxn ang="0">
                      <a:pos x="connsiteX3220" y="connsiteY3220"/>
                    </a:cxn>
                    <a:cxn ang="0">
                      <a:pos x="connsiteX3221" y="connsiteY3221"/>
                    </a:cxn>
                    <a:cxn ang="0">
                      <a:pos x="connsiteX3222" y="connsiteY3222"/>
                    </a:cxn>
                    <a:cxn ang="0">
                      <a:pos x="connsiteX3223" y="connsiteY3223"/>
                    </a:cxn>
                    <a:cxn ang="0">
                      <a:pos x="connsiteX3224" y="connsiteY3224"/>
                    </a:cxn>
                    <a:cxn ang="0">
                      <a:pos x="connsiteX3225" y="connsiteY3225"/>
                    </a:cxn>
                    <a:cxn ang="0">
                      <a:pos x="connsiteX3226" y="connsiteY3226"/>
                    </a:cxn>
                    <a:cxn ang="0">
                      <a:pos x="connsiteX3227" y="connsiteY3227"/>
                    </a:cxn>
                    <a:cxn ang="0">
                      <a:pos x="connsiteX3228" y="connsiteY3228"/>
                    </a:cxn>
                    <a:cxn ang="0">
                      <a:pos x="connsiteX3229" y="connsiteY3229"/>
                    </a:cxn>
                    <a:cxn ang="0">
                      <a:pos x="connsiteX3230" y="connsiteY3230"/>
                    </a:cxn>
                    <a:cxn ang="0">
                      <a:pos x="connsiteX3231" y="connsiteY3231"/>
                    </a:cxn>
                    <a:cxn ang="0">
                      <a:pos x="connsiteX3232" y="connsiteY3232"/>
                    </a:cxn>
                    <a:cxn ang="0">
                      <a:pos x="connsiteX3233" y="connsiteY3233"/>
                    </a:cxn>
                    <a:cxn ang="0">
                      <a:pos x="connsiteX3234" y="connsiteY3234"/>
                    </a:cxn>
                    <a:cxn ang="0">
                      <a:pos x="connsiteX3235" y="connsiteY3235"/>
                    </a:cxn>
                    <a:cxn ang="0">
                      <a:pos x="connsiteX3236" y="connsiteY3236"/>
                    </a:cxn>
                    <a:cxn ang="0">
                      <a:pos x="connsiteX3237" y="connsiteY3237"/>
                    </a:cxn>
                    <a:cxn ang="0">
                      <a:pos x="connsiteX3238" y="connsiteY3238"/>
                    </a:cxn>
                    <a:cxn ang="0">
                      <a:pos x="connsiteX3239" y="connsiteY3239"/>
                    </a:cxn>
                    <a:cxn ang="0">
                      <a:pos x="connsiteX3240" y="connsiteY3240"/>
                    </a:cxn>
                    <a:cxn ang="0">
                      <a:pos x="connsiteX3241" y="connsiteY3241"/>
                    </a:cxn>
                    <a:cxn ang="0">
                      <a:pos x="connsiteX3242" y="connsiteY3242"/>
                    </a:cxn>
                    <a:cxn ang="0">
                      <a:pos x="connsiteX3243" y="connsiteY3243"/>
                    </a:cxn>
                    <a:cxn ang="0">
                      <a:pos x="connsiteX3244" y="connsiteY3244"/>
                    </a:cxn>
                    <a:cxn ang="0">
                      <a:pos x="connsiteX3245" y="connsiteY3245"/>
                    </a:cxn>
                    <a:cxn ang="0">
                      <a:pos x="connsiteX3246" y="connsiteY3246"/>
                    </a:cxn>
                    <a:cxn ang="0">
                      <a:pos x="connsiteX3247" y="connsiteY3247"/>
                    </a:cxn>
                    <a:cxn ang="0">
                      <a:pos x="connsiteX3248" y="connsiteY3248"/>
                    </a:cxn>
                    <a:cxn ang="0">
                      <a:pos x="connsiteX3249" y="connsiteY3249"/>
                    </a:cxn>
                    <a:cxn ang="0">
                      <a:pos x="connsiteX3250" y="connsiteY3250"/>
                    </a:cxn>
                    <a:cxn ang="0">
                      <a:pos x="connsiteX3251" y="connsiteY3251"/>
                    </a:cxn>
                    <a:cxn ang="0">
                      <a:pos x="connsiteX3252" y="connsiteY3252"/>
                    </a:cxn>
                    <a:cxn ang="0">
                      <a:pos x="connsiteX3253" y="connsiteY3253"/>
                    </a:cxn>
                    <a:cxn ang="0">
                      <a:pos x="connsiteX3254" y="connsiteY3254"/>
                    </a:cxn>
                    <a:cxn ang="0">
                      <a:pos x="connsiteX3255" y="connsiteY3255"/>
                    </a:cxn>
                    <a:cxn ang="0">
                      <a:pos x="connsiteX3256" y="connsiteY3256"/>
                    </a:cxn>
                    <a:cxn ang="0">
                      <a:pos x="connsiteX3257" y="connsiteY3257"/>
                    </a:cxn>
                    <a:cxn ang="0">
                      <a:pos x="connsiteX3258" y="connsiteY3258"/>
                    </a:cxn>
                    <a:cxn ang="0">
                      <a:pos x="connsiteX3259" y="connsiteY3259"/>
                    </a:cxn>
                    <a:cxn ang="0">
                      <a:pos x="connsiteX3260" y="connsiteY3260"/>
                    </a:cxn>
                    <a:cxn ang="0">
                      <a:pos x="connsiteX3261" y="connsiteY3261"/>
                    </a:cxn>
                    <a:cxn ang="0">
                      <a:pos x="connsiteX3262" y="connsiteY3262"/>
                    </a:cxn>
                    <a:cxn ang="0">
                      <a:pos x="connsiteX3263" y="connsiteY3263"/>
                    </a:cxn>
                    <a:cxn ang="0">
                      <a:pos x="connsiteX3264" y="connsiteY3264"/>
                    </a:cxn>
                    <a:cxn ang="0">
                      <a:pos x="connsiteX3265" y="connsiteY3265"/>
                    </a:cxn>
                    <a:cxn ang="0">
                      <a:pos x="connsiteX3266" y="connsiteY3266"/>
                    </a:cxn>
                    <a:cxn ang="0">
                      <a:pos x="connsiteX3267" y="connsiteY3267"/>
                    </a:cxn>
                    <a:cxn ang="0">
                      <a:pos x="connsiteX3268" y="connsiteY3268"/>
                    </a:cxn>
                    <a:cxn ang="0">
                      <a:pos x="connsiteX3269" y="connsiteY3269"/>
                    </a:cxn>
                    <a:cxn ang="0">
                      <a:pos x="connsiteX3270" y="connsiteY3270"/>
                    </a:cxn>
                    <a:cxn ang="0">
                      <a:pos x="connsiteX3271" y="connsiteY3271"/>
                    </a:cxn>
                    <a:cxn ang="0">
                      <a:pos x="connsiteX3272" y="connsiteY3272"/>
                    </a:cxn>
                    <a:cxn ang="0">
                      <a:pos x="connsiteX3273" y="connsiteY3273"/>
                    </a:cxn>
                    <a:cxn ang="0">
                      <a:pos x="connsiteX3274" y="connsiteY3274"/>
                    </a:cxn>
                    <a:cxn ang="0">
                      <a:pos x="connsiteX3275" y="connsiteY3275"/>
                    </a:cxn>
                    <a:cxn ang="0">
                      <a:pos x="connsiteX3276" y="connsiteY3276"/>
                    </a:cxn>
                    <a:cxn ang="0">
                      <a:pos x="connsiteX3277" y="connsiteY3277"/>
                    </a:cxn>
                    <a:cxn ang="0">
                      <a:pos x="connsiteX3278" y="connsiteY3278"/>
                    </a:cxn>
                    <a:cxn ang="0">
                      <a:pos x="connsiteX3279" y="connsiteY3279"/>
                    </a:cxn>
                    <a:cxn ang="0">
                      <a:pos x="connsiteX3280" y="connsiteY3280"/>
                    </a:cxn>
                    <a:cxn ang="0">
                      <a:pos x="connsiteX3281" y="connsiteY3281"/>
                    </a:cxn>
                    <a:cxn ang="0">
                      <a:pos x="connsiteX3282" y="connsiteY3282"/>
                    </a:cxn>
                    <a:cxn ang="0">
                      <a:pos x="connsiteX3283" y="connsiteY3283"/>
                    </a:cxn>
                    <a:cxn ang="0">
                      <a:pos x="connsiteX3284" y="connsiteY3284"/>
                    </a:cxn>
                    <a:cxn ang="0">
                      <a:pos x="connsiteX3285" y="connsiteY3285"/>
                    </a:cxn>
                    <a:cxn ang="0">
                      <a:pos x="connsiteX3286" y="connsiteY3286"/>
                    </a:cxn>
                    <a:cxn ang="0">
                      <a:pos x="connsiteX3287" y="connsiteY3287"/>
                    </a:cxn>
                    <a:cxn ang="0">
                      <a:pos x="connsiteX3288" y="connsiteY3288"/>
                    </a:cxn>
                    <a:cxn ang="0">
                      <a:pos x="connsiteX3289" y="connsiteY3289"/>
                    </a:cxn>
                    <a:cxn ang="0">
                      <a:pos x="connsiteX3290" y="connsiteY3290"/>
                    </a:cxn>
                    <a:cxn ang="0">
                      <a:pos x="connsiteX3291" y="connsiteY3291"/>
                    </a:cxn>
                    <a:cxn ang="0">
                      <a:pos x="connsiteX3292" y="connsiteY3292"/>
                    </a:cxn>
                    <a:cxn ang="0">
                      <a:pos x="connsiteX3293" y="connsiteY3293"/>
                    </a:cxn>
                    <a:cxn ang="0">
                      <a:pos x="connsiteX3294" y="connsiteY3294"/>
                    </a:cxn>
                    <a:cxn ang="0">
                      <a:pos x="connsiteX3295" y="connsiteY3295"/>
                    </a:cxn>
                    <a:cxn ang="0">
                      <a:pos x="connsiteX3296" y="connsiteY3296"/>
                    </a:cxn>
                    <a:cxn ang="0">
                      <a:pos x="connsiteX3297" y="connsiteY3297"/>
                    </a:cxn>
                    <a:cxn ang="0">
                      <a:pos x="connsiteX3298" y="connsiteY3298"/>
                    </a:cxn>
                    <a:cxn ang="0">
                      <a:pos x="connsiteX3299" y="connsiteY3299"/>
                    </a:cxn>
                    <a:cxn ang="0">
                      <a:pos x="connsiteX3300" y="connsiteY3300"/>
                    </a:cxn>
                    <a:cxn ang="0">
                      <a:pos x="connsiteX3301" y="connsiteY3301"/>
                    </a:cxn>
                    <a:cxn ang="0">
                      <a:pos x="connsiteX3302" y="connsiteY3302"/>
                    </a:cxn>
                    <a:cxn ang="0">
                      <a:pos x="connsiteX3303" y="connsiteY3303"/>
                    </a:cxn>
                    <a:cxn ang="0">
                      <a:pos x="connsiteX3304" y="connsiteY3304"/>
                    </a:cxn>
                    <a:cxn ang="0">
                      <a:pos x="connsiteX3305" y="connsiteY3305"/>
                    </a:cxn>
                    <a:cxn ang="0">
                      <a:pos x="connsiteX3306" y="connsiteY3306"/>
                    </a:cxn>
                    <a:cxn ang="0">
                      <a:pos x="connsiteX3307" y="connsiteY3307"/>
                    </a:cxn>
                    <a:cxn ang="0">
                      <a:pos x="connsiteX3308" y="connsiteY3308"/>
                    </a:cxn>
                    <a:cxn ang="0">
                      <a:pos x="connsiteX3309" y="connsiteY3309"/>
                    </a:cxn>
                    <a:cxn ang="0">
                      <a:pos x="connsiteX3310" y="connsiteY3310"/>
                    </a:cxn>
                    <a:cxn ang="0">
                      <a:pos x="connsiteX3311" y="connsiteY3311"/>
                    </a:cxn>
                    <a:cxn ang="0">
                      <a:pos x="connsiteX3312" y="connsiteY3312"/>
                    </a:cxn>
                    <a:cxn ang="0">
                      <a:pos x="connsiteX3313" y="connsiteY3313"/>
                    </a:cxn>
                    <a:cxn ang="0">
                      <a:pos x="connsiteX3314" y="connsiteY3314"/>
                    </a:cxn>
                    <a:cxn ang="0">
                      <a:pos x="connsiteX3315" y="connsiteY3315"/>
                    </a:cxn>
                    <a:cxn ang="0">
                      <a:pos x="connsiteX3316" y="connsiteY3316"/>
                    </a:cxn>
                    <a:cxn ang="0">
                      <a:pos x="connsiteX3317" y="connsiteY3317"/>
                    </a:cxn>
                    <a:cxn ang="0">
                      <a:pos x="connsiteX3318" y="connsiteY3318"/>
                    </a:cxn>
                    <a:cxn ang="0">
                      <a:pos x="connsiteX3319" y="connsiteY3319"/>
                    </a:cxn>
                    <a:cxn ang="0">
                      <a:pos x="connsiteX3320" y="connsiteY3320"/>
                    </a:cxn>
                    <a:cxn ang="0">
                      <a:pos x="connsiteX3321" y="connsiteY3321"/>
                    </a:cxn>
                    <a:cxn ang="0">
                      <a:pos x="connsiteX3322" y="connsiteY3322"/>
                    </a:cxn>
                    <a:cxn ang="0">
                      <a:pos x="connsiteX3323" y="connsiteY3323"/>
                    </a:cxn>
                    <a:cxn ang="0">
                      <a:pos x="connsiteX3324" y="connsiteY3324"/>
                    </a:cxn>
                    <a:cxn ang="0">
                      <a:pos x="connsiteX3325" y="connsiteY3325"/>
                    </a:cxn>
                    <a:cxn ang="0">
                      <a:pos x="connsiteX3326" y="connsiteY3326"/>
                    </a:cxn>
                    <a:cxn ang="0">
                      <a:pos x="connsiteX3327" y="connsiteY3327"/>
                    </a:cxn>
                    <a:cxn ang="0">
                      <a:pos x="connsiteX3328" y="connsiteY3328"/>
                    </a:cxn>
                    <a:cxn ang="0">
                      <a:pos x="connsiteX3329" y="connsiteY3329"/>
                    </a:cxn>
                    <a:cxn ang="0">
                      <a:pos x="connsiteX3330" y="connsiteY3330"/>
                    </a:cxn>
                    <a:cxn ang="0">
                      <a:pos x="connsiteX3331" y="connsiteY3331"/>
                    </a:cxn>
                    <a:cxn ang="0">
                      <a:pos x="connsiteX3332" y="connsiteY3332"/>
                    </a:cxn>
                    <a:cxn ang="0">
                      <a:pos x="connsiteX3333" y="connsiteY3333"/>
                    </a:cxn>
                    <a:cxn ang="0">
                      <a:pos x="connsiteX3334" y="connsiteY3334"/>
                    </a:cxn>
                    <a:cxn ang="0">
                      <a:pos x="connsiteX3335" y="connsiteY3335"/>
                    </a:cxn>
                    <a:cxn ang="0">
                      <a:pos x="connsiteX3336" y="connsiteY3336"/>
                    </a:cxn>
                    <a:cxn ang="0">
                      <a:pos x="connsiteX3337" y="connsiteY3337"/>
                    </a:cxn>
                    <a:cxn ang="0">
                      <a:pos x="connsiteX3338" y="connsiteY3338"/>
                    </a:cxn>
                    <a:cxn ang="0">
                      <a:pos x="connsiteX3339" y="connsiteY3339"/>
                    </a:cxn>
                    <a:cxn ang="0">
                      <a:pos x="connsiteX3340" y="connsiteY3340"/>
                    </a:cxn>
                    <a:cxn ang="0">
                      <a:pos x="connsiteX3341" y="connsiteY3341"/>
                    </a:cxn>
                    <a:cxn ang="0">
                      <a:pos x="connsiteX3342" y="connsiteY3342"/>
                    </a:cxn>
                    <a:cxn ang="0">
                      <a:pos x="connsiteX3343" y="connsiteY3343"/>
                    </a:cxn>
                    <a:cxn ang="0">
                      <a:pos x="connsiteX3344" y="connsiteY3344"/>
                    </a:cxn>
                    <a:cxn ang="0">
                      <a:pos x="connsiteX3345" y="connsiteY3345"/>
                    </a:cxn>
                    <a:cxn ang="0">
                      <a:pos x="connsiteX3346" y="connsiteY3346"/>
                    </a:cxn>
                    <a:cxn ang="0">
                      <a:pos x="connsiteX3347" y="connsiteY3347"/>
                    </a:cxn>
                    <a:cxn ang="0">
                      <a:pos x="connsiteX3348" y="connsiteY3348"/>
                    </a:cxn>
                    <a:cxn ang="0">
                      <a:pos x="connsiteX3349" y="connsiteY3349"/>
                    </a:cxn>
                    <a:cxn ang="0">
                      <a:pos x="connsiteX3350" y="connsiteY3350"/>
                    </a:cxn>
                    <a:cxn ang="0">
                      <a:pos x="connsiteX3351" y="connsiteY3351"/>
                    </a:cxn>
                    <a:cxn ang="0">
                      <a:pos x="connsiteX3352" y="connsiteY3352"/>
                    </a:cxn>
                    <a:cxn ang="0">
                      <a:pos x="connsiteX3353" y="connsiteY3353"/>
                    </a:cxn>
                    <a:cxn ang="0">
                      <a:pos x="connsiteX3354" y="connsiteY3354"/>
                    </a:cxn>
                    <a:cxn ang="0">
                      <a:pos x="connsiteX3355" y="connsiteY3355"/>
                    </a:cxn>
                    <a:cxn ang="0">
                      <a:pos x="connsiteX3356" y="connsiteY3356"/>
                    </a:cxn>
                    <a:cxn ang="0">
                      <a:pos x="connsiteX3357" y="connsiteY3357"/>
                    </a:cxn>
                    <a:cxn ang="0">
                      <a:pos x="connsiteX3358" y="connsiteY3358"/>
                    </a:cxn>
                    <a:cxn ang="0">
                      <a:pos x="connsiteX3359" y="connsiteY3359"/>
                    </a:cxn>
                    <a:cxn ang="0">
                      <a:pos x="connsiteX3360" y="connsiteY3360"/>
                    </a:cxn>
                    <a:cxn ang="0">
                      <a:pos x="connsiteX3361" y="connsiteY3361"/>
                    </a:cxn>
                    <a:cxn ang="0">
                      <a:pos x="connsiteX3362" y="connsiteY3362"/>
                    </a:cxn>
                    <a:cxn ang="0">
                      <a:pos x="connsiteX3363" y="connsiteY3363"/>
                    </a:cxn>
                    <a:cxn ang="0">
                      <a:pos x="connsiteX3364" y="connsiteY3364"/>
                    </a:cxn>
                    <a:cxn ang="0">
                      <a:pos x="connsiteX3365" y="connsiteY3365"/>
                    </a:cxn>
                    <a:cxn ang="0">
                      <a:pos x="connsiteX3366" y="connsiteY3366"/>
                    </a:cxn>
                    <a:cxn ang="0">
                      <a:pos x="connsiteX3367" y="connsiteY3367"/>
                    </a:cxn>
                    <a:cxn ang="0">
                      <a:pos x="connsiteX3368" y="connsiteY3368"/>
                    </a:cxn>
                    <a:cxn ang="0">
                      <a:pos x="connsiteX3369" y="connsiteY3369"/>
                    </a:cxn>
                    <a:cxn ang="0">
                      <a:pos x="connsiteX3370" y="connsiteY3370"/>
                    </a:cxn>
                    <a:cxn ang="0">
                      <a:pos x="connsiteX3371" y="connsiteY3371"/>
                    </a:cxn>
                    <a:cxn ang="0">
                      <a:pos x="connsiteX3372" y="connsiteY3372"/>
                    </a:cxn>
                    <a:cxn ang="0">
                      <a:pos x="connsiteX3373" y="connsiteY3373"/>
                    </a:cxn>
                    <a:cxn ang="0">
                      <a:pos x="connsiteX3374" y="connsiteY3374"/>
                    </a:cxn>
                    <a:cxn ang="0">
                      <a:pos x="connsiteX3375" y="connsiteY3375"/>
                    </a:cxn>
                    <a:cxn ang="0">
                      <a:pos x="connsiteX3376" y="connsiteY3376"/>
                    </a:cxn>
                    <a:cxn ang="0">
                      <a:pos x="connsiteX3377" y="connsiteY3377"/>
                    </a:cxn>
                    <a:cxn ang="0">
                      <a:pos x="connsiteX3378" y="connsiteY3378"/>
                    </a:cxn>
                    <a:cxn ang="0">
                      <a:pos x="connsiteX3379" y="connsiteY3379"/>
                    </a:cxn>
                    <a:cxn ang="0">
                      <a:pos x="connsiteX3380" y="connsiteY3380"/>
                    </a:cxn>
                    <a:cxn ang="0">
                      <a:pos x="connsiteX3381" y="connsiteY3381"/>
                    </a:cxn>
                    <a:cxn ang="0">
                      <a:pos x="connsiteX3382" y="connsiteY3382"/>
                    </a:cxn>
                    <a:cxn ang="0">
                      <a:pos x="connsiteX3383" y="connsiteY3383"/>
                    </a:cxn>
                    <a:cxn ang="0">
                      <a:pos x="connsiteX3384" y="connsiteY3384"/>
                    </a:cxn>
                    <a:cxn ang="0">
                      <a:pos x="connsiteX3385" y="connsiteY3385"/>
                    </a:cxn>
                    <a:cxn ang="0">
                      <a:pos x="connsiteX3386" y="connsiteY3386"/>
                    </a:cxn>
                    <a:cxn ang="0">
                      <a:pos x="connsiteX3387" y="connsiteY3387"/>
                    </a:cxn>
                    <a:cxn ang="0">
                      <a:pos x="connsiteX3388" y="connsiteY3388"/>
                    </a:cxn>
                    <a:cxn ang="0">
                      <a:pos x="connsiteX3389" y="connsiteY3389"/>
                    </a:cxn>
                    <a:cxn ang="0">
                      <a:pos x="connsiteX3390" y="connsiteY3390"/>
                    </a:cxn>
                    <a:cxn ang="0">
                      <a:pos x="connsiteX3391" y="connsiteY3391"/>
                    </a:cxn>
                    <a:cxn ang="0">
                      <a:pos x="connsiteX3392" y="connsiteY3392"/>
                    </a:cxn>
                    <a:cxn ang="0">
                      <a:pos x="connsiteX3393" y="connsiteY3393"/>
                    </a:cxn>
                    <a:cxn ang="0">
                      <a:pos x="connsiteX3394" y="connsiteY3394"/>
                    </a:cxn>
                    <a:cxn ang="0">
                      <a:pos x="connsiteX3395" y="connsiteY3395"/>
                    </a:cxn>
                    <a:cxn ang="0">
                      <a:pos x="connsiteX3396" y="connsiteY3396"/>
                    </a:cxn>
                    <a:cxn ang="0">
                      <a:pos x="connsiteX3397" y="connsiteY3397"/>
                    </a:cxn>
                    <a:cxn ang="0">
                      <a:pos x="connsiteX3398" y="connsiteY3398"/>
                    </a:cxn>
                    <a:cxn ang="0">
                      <a:pos x="connsiteX3399" y="connsiteY3399"/>
                    </a:cxn>
                    <a:cxn ang="0">
                      <a:pos x="connsiteX3400" y="connsiteY3400"/>
                    </a:cxn>
                    <a:cxn ang="0">
                      <a:pos x="connsiteX3401" y="connsiteY3401"/>
                    </a:cxn>
                    <a:cxn ang="0">
                      <a:pos x="connsiteX3402" y="connsiteY3402"/>
                    </a:cxn>
                    <a:cxn ang="0">
                      <a:pos x="connsiteX3403" y="connsiteY3403"/>
                    </a:cxn>
                    <a:cxn ang="0">
                      <a:pos x="connsiteX3404" y="connsiteY3404"/>
                    </a:cxn>
                    <a:cxn ang="0">
                      <a:pos x="connsiteX3405" y="connsiteY3405"/>
                    </a:cxn>
                    <a:cxn ang="0">
                      <a:pos x="connsiteX3406" y="connsiteY3406"/>
                    </a:cxn>
                    <a:cxn ang="0">
                      <a:pos x="connsiteX3407" y="connsiteY3407"/>
                    </a:cxn>
                    <a:cxn ang="0">
                      <a:pos x="connsiteX3408" y="connsiteY3408"/>
                    </a:cxn>
                    <a:cxn ang="0">
                      <a:pos x="connsiteX3409" y="connsiteY3409"/>
                    </a:cxn>
                    <a:cxn ang="0">
                      <a:pos x="connsiteX3410" y="connsiteY3410"/>
                    </a:cxn>
                    <a:cxn ang="0">
                      <a:pos x="connsiteX3411" y="connsiteY3411"/>
                    </a:cxn>
                    <a:cxn ang="0">
                      <a:pos x="connsiteX3412" y="connsiteY3412"/>
                    </a:cxn>
                    <a:cxn ang="0">
                      <a:pos x="connsiteX3413" y="connsiteY3413"/>
                    </a:cxn>
                    <a:cxn ang="0">
                      <a:pos x="connsiteX3414" y="connsiteY3414"/>
                    </a:cxn>
                    <a:cxn ang="0">
                      <a:pos x="connsiteX3415" y="connsiteY3415"/>
                    </a:cxn>
                    <a:cxn ang="0">
                      <a:pos x="connsiteX3416" y="connsiteY3416"/>
                    </a:cxn>
                    <a:cxn ang="0">
                      <a:pos x="connsiteX3417" y="connsiteY3417"/>
                    </a:cxn>
                    <a:cxn ang="0">
                      <a:pos x="connsiteX3418" y="connsiteY3418"/>
                    </a:cxn>
                    <a:cxn ang="0">
                      <a:pos x="connsiteX3419" y="connsiteY3419"/>
                    </a:cxn>
                    <a:cxn ang="0">
                      <a:pos x="connsiteX3420" y="connsiteY3420"/>
                    </a:cxn>
                    <a:cxn ang="0">
                      <a:pos x="connsiteX3421" y="connsiteY3421"/>
                    </a:cxn>
                    <a:cxn ang="0">
                      <a:pos x="connsiteX3422" y="connsiteY3422"/>
                    </a:cxn>
                    <a:cxn ang="0">
                      <a:pos x="connsiteX3423" y="connsiteY3423"/>
                    </a:cxn>
                    <a:cxn ang="0">
                      <a:pos x="connsiteX3424" y="connsiteY3424"/>
                    </a:cxn>
                    <a:cxn ang="0">
                      <a:pos x="connsiteX3425" y="connsiteY3425"/>
                    </a:cxn>
                    <a:cxn ang="0">
                      <a:pos x="connsiteX3426" y="connsiteY3426"/>
                    </a:cxn>
                    <a:cxn ang="0">
                      <a:pos x="connsiteX3427" y="connsiteY3427"/>
                    </a:cxn>
                    <a:cxn ang="0">
                      <a:pos x="connsiteX3428" y="connsiteY3428"/>
                    </a:cxn>
                    <a:cxn ang="0">
                      <a:pos x="connsiteX3429" y="connsiteY3429"/>
                    </a:cxn>
                    <a:cxn ang="0">
                      <a:pos x="connsiteX3430" y="connsiteY3430"/>
                    </a:cxn>
                    <a:cxn ang="0">
                      <a:pos x="connsiteX3431" y="connsiteY3431"/>
                    </a:cxn>
                    <a:cxn ang="0">
                      <a:pos x="connsiteX3432" y="connsiteY3432"/>
                    </a:cxn>
                    <a:cxn ang="0">
                      <a:pos x="connsiteX3433" y="connsiteY3433"/>
                    </a:cxn>
                    <a:cxn ang="0">
                      <a:pos x="connsiteX3434" y="connsiteY3434"/>
                    </a:cxn>
                    <a:cxn ang="0">
                      <a:pos x="connsiteX3435" y="connsiteY3435"/>
                    </a:cxn>
                    <a:cxn ang="0">
                      <a:pos x="connsiteX3436" y="connsiteY3436"/>
                    </a:cxn>
                    <a:cxn ang="0">
                      <a:pos x="connsiteX3437" y="connsiteY3437"/>
                    </a:cxn>
                    <a:cxn ang="0">
                      <a:pos x="connsiteX3438" y="connsiteY3438"/>
                    </a:cxn>
                    <a:cxn ang="0">
                      <a:pos x="connsiteX3439" y="connsiteY3439"/>
                    </a:cxn>
                    <a:cxn ang="0">
                      <a:pos x="connsiteX3440" y="connsiteY3440"/>
                    </a:cxn>
                    <a:cxn ang="0">
                      <a:pos x="connsiteX3441" y="connsiteY3441"/>
                    </a:cxn>
                    <a:cxn ang="0">
                      <a:pos x="connsiteX3442" y="connsiteY3442"/>
                    </a:cxn>
                    <a:cxn ang="0">
                      <a:pos x="connsiteX3443" y="connsiteY3443"/>
                    </a:cxn>
                    <a:cxn ang="0">
                      <a:pos x="connsiteX3444" y="connsiteY3444"/>
                    </a:cxn>
                    <a:cxn ang="0">
                      <a:pos x="connsiteX3445" y="connsiteY3445"/>
                    </a:cxn>
                    <a:cxn ang="0">
                      <a:pos x="connsiteX3446" y="connsiteY3446"/>
                    </a:cxn>
                    <a:cxn ang="0">
                      <a:pos x="connsiteX3447" y="connsiteY3447"/>
                    </a:cxn>
                    <a:cxn ang="0">
                      <a:pos x="connsiteX3448" y="connsiteY3448"/>
                    </a:cxn>
                    <a:cxn ang="0">
                      <a:pos x="connsiteX3449" y="connsiteY3449"/>
                    </a:cxn>
                    <a:cxn ang="0">
                      <a:pos x="connsiteX3450" y="connsiteY3450"/>
                    </a:cxn>
                    <a:cxn ang="0">
                      <a:pos x="connsiteX3451" y="connsiteY3451"/>
                    </a:cxn>
                    <a:cxn ang="0">
                      <a:pos x="connsiteX3452" y="connsiteY3452"/>
                    </a:cxn>
                    <a:cxn ang="0">
                      <a:pos x="connsiteX3453" y="connsiteY3453"/>
                    </a:cxn>
                    <a:cxn ang="0">
                      <a:pos x="connsiteX3454" y="connsiteY3454"/>
                    </a:cxn>
                    <a:cxn ang="0">
                      <a:pos x="connsiteX3455" y="connsiteY3455"/>
                    </a:cxn>
                    <a:cxn ang="0">
                      <a:pos x="connsiteX3456" y="connsiteY3456"/>
                    </a:cxn>
                    <a:cxn ang="0">
                      <a:pos x="connsiteX3457" y="connsiteY3457"/>
                    </a:cxn>
                    <a:cxn ang="0">
                      <a:pos x="connsiteX3458" y="connsiteY3458"/>
                    </a:cxn>
                    <a:cxn ang="0">
                      <a:pos x="connsiteX3459" y="connsiteY3459"/>
                    </a:cxn>
                    <a:cxn ang="0">
                      <a:pos x="connsiteX3460" y="connsiteY3460"/>
                    </a:cxn>
                    <a:cxn ang="0">
                      <a:pos x="connsiteX3461" y="connsiteY3461"/>
                    </a:cxn>
                    <a:cxn ang="0">
                      <a:pos x="connsiteX3462" y="connsiteY3462"/>
                    </a:cxn>
                    <a:cxn ang="0">
                      <a:pos x="connsiteX3463" y="connsiteY3463"/>
                    </a:cxn>
                    <a:cxn ang="0">
                      <a:pos x="connsiteX3464" y="connsiteY3464"/>
                    </a:cxn>
                    <a:cxn ang="0">
                      <a:pos x="connsiteX3465" y="connsiteY3465"/>
                    </a:cxn>
                    <a:cxn ang="0">
                      <a:pos x="connsiteX3466" y="connsiteY3466"/>
                    </a:cxn>
                    <a:cxn ang="0">
                      <a:pos x="connsiteX3467" y="connsiteY3467"/>
                    </a:cxn>
                    <a:cxn ang="0">
                      <a:pos x="connsiteX3468" y="connsiteY3468"/>
                    </a:cxn>
                    <a:cxn ang="0">
                      <a:pos x="connsiteX3469" y="connsiteY3469"/>
                    </a:cxn>
                    <a:cxn ang="0">
                      <a:pos x="connsiteX3470" y="connsiteY3470"/>
                    </a:cxn>
                    <a:cxn ang="0">
                      <a:pos x="connsiteX3471" y="connsiteY3471"/>
                    </a:cxn>
                    <a:cxn ang="0">
                      <a:pos x="connsiteX3472" y="connsiteY3472"/>
                    </a:cxn>
                    <a:cxn ang="0">
                      <a:pos x="connsiteX3473" y="connsiteY3473"/>
                    </a:cxn>
                    <a:cxn ang="0">
                      <a:pos x="connsiteX3474" y="connsiteY3474"/>
                    </a:cxn>
                    <a:cxn ang="0">
                      <a:pos x="connsiteX3475" y="connsiteY3475"/>
                    </a:cxn>
                    <a:cxn ang="0">
                      <a:pos x="connsiteX3476" y="connsiteY3476"/>
                    </a:cxn>
                    <a:cxn ang="0">
                      <a:pos x="connsiteX3477" y="connsiteY3477"/>
                    </a:cxn>
                    <a:cxn ang="0">
                      <a:pos x="connsiteX3478" y="connsiteY3478"/>
                    </a:cxn>
                    <a:cxn ang="0">
                      <a:pos x="connsiteX3479" y="connsiteY3479"/>
                    </a:cxn>
                    <a:cxn ang="0">
                      <a:pos x="connsiteX3480" y="connsiteY3480"/>
                    </a:cxn>
                    <a:cxn ang="0">
                      <a:pos x="connsiteX3481" y="connsiteY3481"/>
                    </a:cxn>
                    <a:cxn ang="0">
                      <a:pos x="connsiteX3482" y="connsiteY3482"/>
                    </a:cxn>
                    <a:cxn ang="0">
                      <a:pos x="connsiteX3483" y="connsiteY3483"/>
                    </a:cxn>
                    <a:cxn ang="0">
                      <a:pos x="connsiteX3484" y="connsiteY3484"/>
                    </a:cxn>
                    <a:cxn ang="0">
                      <a:pos x="connsiteX3485" y="connsiteY3485"/>
                    </a:cxn>
                    <a:cxn ang="0">
                      <a:pos x="connsiteX3486" y="connsiteY3486"/>
                    </a:cxn>
                    <a:cxn ang="0">
                      <a:pos x="connsiteX3487" y="connsiteY3487"/>
                    </a:cxn>
                    <a:cxn ang="0">
                      <a:pos x="connsiteX3488" y="connsiteY3488"/>
                    </a:cxn>
                    <a:cxn ang="0">
                      <a:pos x="connsiteX3489" y="connsiteY3489"/>
                    </a:cxn>
                    <a:cxn ang="0">
                      <a:pos x="connsiteX3490" y="connsiteY3490"/>
                    </a:cxn>
                    <a:cxn ang="0">
                      <a:pos x="connsiteX3491" y="connsiteY3491"/>
                    </a:cxn>
                    <a:cxn ang="0">
                      <a:pos x="connsiteX3492" y="connsiteY3492"/>
                    </a:cxn>
                    <a:cxn ang="0">
                      <a:pos x="connsiteX3493" y="connsiteY3493"/>
                    </a:cxn>
                    <a:cxn ang="0">
                      <a:pos x="connsiteX3494" y="connsiteY3494"/>
                    </a:cxn>
                    <a:cxn ang="0">
                      <a:pos x="connsiteX3495" y="connsiteY3495"/>
                    </a:cxn>
                    <a:cxn ang="0">
                      <a:pos x="connsiteX3496" y="connsiteY3496"/>
                    </a:cxn>
                    <a:cxn ang="0">
                      <a:pos x="connsiteX3497" y="connsiteY3497"/>
                    </a:cxn>
                    <a:cxn ang="0">
                      <a:pos x="connsiteX3498" y="connsiteY3498"/>
                    </a:cxn>
                    <a:cxn ang="0">
                      <a:pos x="connsiteX3499" y="connsiteY3499"/>
                    </a:cxn>
                    <a:cxn ang="0">
                      <a:pos x="connsiteX3500" y="connsiteY3500"/>
                    </a:cxn>
                    <a:cxn ang="0">
                      <a:pos x="connsiteX3501" y="connsiteY3501"/>
                    </a:cxn>
                    <a:cxn ang="0">
                      <a:pos x="connsiteX3502" y="connsiteY3502"/>
                    </a:cxn>
                    <a:cxn ang="0">
                      <a:pos x="connsiteX3503" y="connsiteY3503"/>
                    </a:cxn>
                    <a:cxn ang="0">
                      <a:pos x="connsiteX3504" y="connsiteY3504"/>
                    </a:cxn>
                    <a:cxn ang="0">
                      <a:pos x="connsiteX3505" y="connsiteY3505"/>
                    </a:cxn>
                    <a:cxn ang="0">
                      <a:pos x="connsiteX3506" y="connsiteY3506"/>
                    </a:cxn>
                    <a:cxn ang="0">
                      <a:pos x="connsiteX3507" y="connsiteY3507"/>
                    </a:cxn>
                    <a:cxn ang="0">
                      <a:pos x="connsiteX3508" y="connsiteY3508"/>
                    </a:cxn>
                    <a:cxn ang="0">
                      <a:pos x="connsiteX3509" y="connsiteY3509"/>
                    </a:cxn>
                    <a:cxn ang="0">
                      <a:pos x="connsiteX3510" y="connsiteY3510"/>
                    </a:cxn>
                    <a:cxn ang="0">
                      <a:pos x="connsiteX3511" y="connsiteY3511"/>
                    </a:cxn>
                    <a:cxn ang="0">
                      <a:pos x="connsiteX3512" y="connsiteY3512"/>
                    </a:cxn>
                    <a:cxn ang="0">
                      <a:pos x="connsiteX3513" y="connsiteY3513"/>
                    </a:cxn>
                    <a:cxn ang="0">
                      <a:pos x="connsiteX3514" y="connsiteY3514"/>
                    </a:cxn>
                    <a:cxn ang="0">
                      <a:pos x="connsiteX3515" y="connsiteY3515"/>
                    </a:cxn>
                    <a:cxn ang="0">
                      <a:pos x="connsiteX3516" y="connsiteY3516"/>
                    </a:cxn>
                    <a:cxn ang="0">
                      <a:pos x="connsiteX3517" y="connsiteY3517"/>
                    </a:cxn>
                    <a:cxn ang="0">
                      <a:pos x="connsiteX3518" y="connsiteY3518"/>
                    </a:cxn>
                    <a:cxn ang="0">
                      <a:pos x="connsiteX3519" y="connsiteY3519"/>
                    </a:cxn>
                    <a:cxn ang="0">
                      <a:pos x="connsiteX3520" y="connsiteY3520"/>
                    </a:cxn>
                    <a:cxn ang="0">
                      <a:pos x="connsiteX3521" y="connsiteY3521"/>
                    </a:cxn>
                    <a:cxn ang="0">
                      <a:pos x="connsiteX3522" y="connsiteY3522"/>
                    </a:cxn>
                    <a:cxn ang="0">
                      <a:pos x="connsiteX3523" y="connsiteY3523"/>
                    </a:cxn>
                    <a:cxn ang="0">
                      <a:pos x="connsiteX3524" y="connsiteY3524"/>
                    </a:cxn>
                    <a:cxn ang="0">
                      <a:pos x="connsiteX3525" y="connsiteY3525"/>
                    </a:cxn>
                    <a:cxn ang="0">
                      <a:pos x="connsiteX3526" y="connsiteY3526"/>
                    </a:cxn>
                    <a:cxn ang="0">
                      <a:pos x="connsiteX3527" y="connsiteY3527"/>
                    </a:cxn>
                    <a:cxn ang="0">
                      <a:pos x="connsiteX3528" y="connsiteY3528"/>
                    </a:cxn>
                    <a:cxn ang="0">
                      <a:pos x="connsiteX3529" y="connsiteY3529"/>
                    </a:cxn>
                    <a:cxn ang="0">
                      <a:pos x="connsiteX3530" y="connsiteY3530"/>
                    </a:cxn>
                    <a:cxn ang="0">
                      <a:pos x="connsiteX3531" y="connsiteY3531"/>
                    </a:cxn>
                    <a:cxn ang="0">
                      <a:pos x="connsiteX3532" y="connsiteY3532"/>
                    </a:cxn>
                    <a:cxn ang="0">
                      <a:pos x="connsiteX3533" y="connsiteY3533"/>
                    </a:cxn>
                    <a:cxn ang="0">
                      <a:pos x="connsiteX3534" y="connsiteY3534"/>
                    </a:cxn>
                    <a:cxn ang="0">
                      <a:pos x="connsiteX3535" y="connsiteY3535"/>
                    </a:cxn>
                    <a:cxn ang="0">
                      <a:pos x="connsiteX3536" y="connsiteY3536"/>
                    </a:cxn>
                    <a:cxn ang="0">
                      <a:pos x="connsiteX3537" y="connsiteY3537"/>
                    </a:cxn>
                    <a:cxn ang="0">
                      <a:pos x="connsiteX3538" y="connsiteY3538"/>
                    </a:cxn>
                    <a:cxn ang="0">
                      <a:pos x="connsiteX3539" y="connsiteY3539"/>
                    </a:cxn>
                    <a:cxn ang="0">
                      <a:pos x="connsiteX3540" y="connsiteY3540"/>
                    </a:cxn>
                    <a:cxn ang="0">
                      <a:pos x="connsiteX3541" y="connsiteY3541"/>
                    </a:cxn>
                    <a:cxn ang="0">
                      <a:pos x="connsiteX3542" y="connsiteY3542"/>
                    </a:cxn>
                    <a:cxn ang="0">
                      <a:pos x="connsiteX3543" y="connsiteY3543"/>
                    </a:cxn>
                    <a:cxn ang="0">
                      <a:pos x="connsiteX3544" y="connsiteY3544"/>
                    </a:cxn>
                    <a:cxn ang="0">
                      <a:pos x="connsiteX3545" y="connsiteY3545"/>
                    </a:cxn>
                    <a:cxn ang="0">
                      <a:pos x="connsiteX3546" y="connsiteY3546"/>
                    </a:cxn>
                    <a:cxn ang="0">
                      <a:pos x="connsiteX3547" y="connsiteY3547"/>
                    </a:cxn>
                    <a:cxn ang="0">
                      <a:pos x="connsiteX3548" y="connsiteY3548"/>
                    </a:cxn>
                    <a:cxn ang="0">
                      <a:pos x="connsiteX3549" y="connsiteY3549"/>
                    </a:cxn>
                    <a:cxn ang="0">
                      <a:pos x="connsiteX3550" y="connsiteY3550"/>
                    </a:cxn>
                    <a:cxn ang="0">
                      <a:pos x="connsiteX3551" y="connsiteY3551"/>
                    </a:cxn>
                    <a:cxn ang="0">
                      <a:pos x="connsiteX3552" y="connsiteY3552"/>
                    </a:cxn>
                    <a:cxn ang="0">
                      <a:pos x="connsiteX3553" y="connsiteY3553"/>
                    </a:cxn>
                    <a:cxn ang="0">
                      <a:pos x="connsiteX3554" y="connsiteY3554"/>
                    </a:cxn>
                    <a:cxn ang="0">
                      <a:pos x="connsiteX3555" y="connsiteY3555"/>
                    </a:cxn>
                    <a:cxn ang="0">
                      <a:pos x="connsiteX3556" y="connsiteY3556"/>
                    </a:cxn>
                    <a:cxn ang="0">
                      <a:pos x="connsiteX3557" y="connsiteY3557"/>
                    </a:cxn>
                    <a:cxn ang="0">
                      <a:pos x="connsiteX3558" y="connsiteY3558"/>
                    </a:cxn>
                    <a:cxn ang="0">
                      <a:pos x="connsiteX3559" y="connsiteY3559"/>
                    </a:cxn>
                    <a:cxn ang="0">
                      <a:pos x="connsiteX3560" y="connsiteY3560"/>
                    </a:cxn>
                    <a:cxn ang="0">
                      <a:pos x="connsiteX3561" y="connsiteY3561"/>
                    </a:cxn>
                    <a:cxn ang="0">
                      <a:pos x="connsiteX3562" y="connsiteY3562"/>
                    </a:cxn>
                    <a:cxn ang="0">
                      <a:pos x="connsiteX3563" y="connsiteY3563"/>
                    </a:cxn>
                    <a:cxn ang="0">
                      <a:pos x="connsiteX3564" y="connsiteY3564"/>
                    </a:cxn>
                    <a:cxn ang="0">
                      <a:pos x="connsiteX3565" y="connsiteY3565"/>
                    </a:cxn>
                    <a:cxn ang="0">
                      <a:pos x="connsiteX3566" y="connsiteY3566"/>
                    </a:cxn>
                    <a:cxn ang="0">
                      <a:pos x="connsiteX3567" y="connsiteY3567"/>
                    </a:cxn>
                    <a:cxn ang="0">
                      <a:pos x="connsiteX3568" y="connsiteY3568"/>
                    </a:cxn>
                    <a:cxn ang="0">
                      <a:pos x="connsiteX3569" y="connsiteY3569"/>
                    </a:cxn>
                    <a:cxn ang="0">
                      <a:pos x="connsiteX3570" y="connsiteY3570"/>
                    </a:cxn>
                    <a:cxn ang="0">
                      <a:pos x="connsiteX3571" y="connsiteY3571"/>
                    </a:cxn>
                    <a:cxn ang="0">
                      <a:pos x="connsiteX3572" y="connsiteY3572"/>
                    </a:cxn>
                    <a:cxn ang="0">
                      <a:pos x="connsiteX3573" y="connsiteY3573"/>
                    </a:cxn>
                    <a:cxn ang="0">
                      <a:pos x="connsiteX3574" y="connsiteY3574"/>
                    </a:cxn>
                    <a:cxn ang="0">
                      <a:pos x="connsiteX3575" y="connsiteY3575"/>
                    </a:cxn>
                    <a:cxn ang="0">
                      <a:pos x="connsiteX3576" y="connsiteY3576"/>
                    </a:cxn>
                    <a:cxn ang="0">
                      <a:pos x="connsiteX3577" y="connsiteY3577"/>
                    </a:cxn>
                    <a:cxn ang="0">
                      <a:pos x="connsiteX3578" y="connsiteY3578"/>
                    </a:cxn>
                    <a:cxn ang="0">
                      <a:pos x="connsiteX3579" y="connsiteY3579"/>
                    </a:cxn>
                    <a:cxn ang="0">
                      <a:pos x="connsiteX3580" y="connsiteY3580"/>
                    </a:cxn>
                    <a:cxn ang="0">
                      <a:pos x="connsiteX3581" y="connsiteY3581"/>
                    </a:cxn>
                    <a:cxn ang="0">
                      <a:pos x="connsiteX3582" y="connsiteY3582"/>
                    </a:cxn>
                    <a:cxn ang="0">
                      <a:pos x="connsiteX3583" y="connsiteY3583"/>
                    </a:cxn>
                    <a:cxn ang="0">
                      <a:pos x="connsiteX3584" y="connsiteY3584"/>
                    </a:cxn>
                    <a:cxn ang="0">
                      <a:pos x="connsiteX3585" y="connsiteY3585"/>
                    </a:cxn>
                    <a:cxn ang="0">
                      <a:pos x="connsiteX3586" y="connsiteY3586"/>
                    </a:cxn>
                    <a:cxn ang="0">
                      <a:pos x="connsiteX3587" y="connsiteY3587"/>
                    </a:cxn>
                    <a:cxn ang="0">
                      <a:pos x="connsiteX3588" y="connsiteY3588"/>
                    </a:cxn>
                    <a:cxn ang="0">
                      <a:pos x="connsiteX3589" y="connsiteY3589"/>
                    </a:cxn>
                    <a:cxn ang="0">
                      <a:pos x="connsiteX3590" y="connsiteY3590"/>
                    </a:cxn>
                    <a:cxn ang="0">
                      <a:pos x="connsiteX3591" y="connsiteY3591"/>
                    </a:cxn>
                    <a:cxn ang="0">
                      <a:pos x="connsiteX3592" y="connsiteY3592"/>
                    </a:cxn>
                    <a:cxn ang="0">
                      <a:pos x="connsiteX3593" y="connsiteY3593"/>
                    </a:cxn>
                    <a:cxn ang="0">
                      <a:pos x="connsiteX3594" y="connsiteY3594"/>
                    </a:cxn>
                    <a:cxn ang="0">
                      <a:pos x="connsiteX3595" y="connsiteY3595"/>
                    </a:cxn>
                    <a:cxn ang="0">
                      <a:pos x="connsiteX3596" y="connsiteY3596"/>
                    </a:cxn>
                    <a:cxn ang="0">
                      <a:pos x="connsiteX3597" y="connsiteY3597"/>
                    </a:cxn>
                    <a:cxn ang="0">
                      <a:pos x="connsiteX3598" y="connsiteY3598"/>
                    </a:cxn>
                    <a:cxn ang="0">
                      <a:pos x="connsiteX3599" y="connsiteY3599"/>
                    </a:cxn>
                    <a:cxn ang="0">
                      <a:pos x="connsiteX3600" y="connsiteY3600"/>
                    </a:cxn>
                    <a:cxn ang="0">
                      <a:pos x="connsiteX3601" y="connsiteY3601"/>
                    </a:cxn>
                    <a:cxn ang="0">
                      <a:pos x="connsiteX3602" y="connsiteY3602"/>
                    </a:cxn>
                    <a:cxn ang="0">
                      <a:pos x="connsiteX3603" y="connsiteY3603"/>
                    </a:cxn>
                    <a:cxn ang="0">
                      <a:pos x="connsiteX3604" y="connsiteY3604"/>
                    </a:cxn>
                    <a:cxn ang="0">
                      <a:pos x="connsiteX3605" y="connsiteY3605"/>
                    </a:cxn>
                    <a:cxn ang="0">
                      <a:pos x="connsiteX3606" y="connsiteY3606"/>
                    </a:cxn>
                    <a:cxn ang="0">
                      <a:pos x="connsiteX3607" y="connsiteY3607"/>
                    </a:cxn>
                    <a:cxn ang="0">
                      <a:pos x="connsiteX3608" y="connsiteY3608"/>
                    </a:cxn>
                    <a:cxn ang="0">
                      <a:pos x="connsiteX3609" y="connsiteY3609"/>
                    </a:cxn>
                    <a:cxn ang="0">
                      <a:pos x="connsiteX3610" y="connsiteY3610"/>
                    </a:cxn>
                    <a:cxn ang="0">
                      <a:pos x="connsiteX3611" y="connsiteY3611"/>
                    </a:cxn>
                    <a:cxn ang="0">
                      <a:pos x="connsiteX3612" y="connsiteY3612"/>
                    </a:cxn>
                    <a:cxn ang="0">
                      <a:pos x="connsiteX3613" y="connsiteY3613"/>
                    </a:cxn>
                    <a:cxn ang="0">
                      <a:pos x="connsiteX3614" y="connsiteY3614"/>
                    </a:cxn>
                    <a:cxn ang="0">
                      <a:pos x="connsiteX3615" y="connsiteY3615"/>
                    </a:cxn>
                    <a:cxn ang="0">
                      <a:pos x="connsiteX3616" y="connsiteY3616"/>
                    </a:cxn>
                    <a:cxn ang="0">
                      <a:pos x="connsiteX3617" y="connsiteY3617"/>
                    </a:cxn>
                    <a:cxn ang="0">
                      <a:pos x="connsiteX3618" y="connsiteY3618"/>
                    </a:cxn>
                    <a:cxn ang="0">
                      <a:pos x="connsiteX3619" y="connsiteY3619"/>
                    </a:cxn>
                    <a:cxn ang="0">
                      <a:pos x="connsiteX3620" y="connsiteY3620"/>
                    </a:cxn>
                    <a:cxn ang="0">
                      <a:pos x="connsiteX3621" y="connsiteY3621"/>
                    </a:cxn>
                    <a:cxn ang="0">
                      <a:pos x="connsiteX3622" y="connsiteY3622"/>
                    </a:cxn>
                    <a:cxn ang="0">
                      <a:pos x="connsiteX3623" y="connsiteY3623"/>
                    </a:cxn>
                    <a:cxn ang="0">
                      <a:pos x="connsiteX3624" y="connsiteY3624"/>
                    </a:cxn>
                    <a:cxn ang="0">
                      <a:pos x="connsiteX3625" y="connsiteY3625"/>
                    </a:cxn>
                    <a:cxn ang="0">
                      <a:pos x="connsiteX3626" y="connsiteY3626"/>
                    </a:cxn>
                    <a:cxn ang="0">
                      <a:pos x="connsiteX3627" y="connsiteY3627"/>
                    </a:cxn>
                    <a:cxn ang="0">
                      <a:pos x="connsiteX3628" y="connsiteY3628"/>
                    </a:cxn>
                    <a:cxn ang="0">
                      <a:pos x="connsiteX3629" y="connsiteY3629"/>
                    </a:cxn>
                    <a:cxn ang="0">
                      <a:pos x="connsiteX3630" y="connsiteY3630"/>
                    </a:cxn>
                    <a:cxn ang="0">
                      <a:pos x="connsiteX3631" y="connsiteY3631"/>
                    </a:cxn>
                    <a:cxn ang="0">
                      <a:pos x="connsiteX3632" y="connsiteY3632"/>
                    </a:cxn>
                    <a:cxn ang="0">
                      <a:pos x="connsiteX3633" y="connsiteY3633"/>
                    </a:cxn>
                    <a:cxn ang="0">
                      <a:pos x="connsiteX3634" y="connsiteY3634"/>
                    </a:cxn>
                    <a:cxn ang="0">
                      <a:pos x="connsiteX3635" y="connsiteY3635"/>
                    </a:cxn>
                    <a:cxn ang="0">
                      <a:pos x="connsiteX3636" y="connsiteY3636"/>
                    </a:cxn>
                    <a:cxn ang="0">
                      <a:pos x="connsiteX3637" y="connsiteY3637"/>
                    </a:cxn>
                    <a:cxn ang="0">
                      <a:pos x="connsiteX3638" y="connsiteY3638"/>
                    </a:cxn>
                    <a:cxn ang="0">
                      <a:pos x="connsiteX3639" y="connsiteY3639"/>
                    </a:cxn>
                    <a:cxn ang="0">
                      <a:pos x="connsiteX3640" y="connsiteY3640"/>
                    </a:cxn>
                    <a:cxn ang="0">
                      <a:pos x="connsiteX3641" y="connsiteY3641"/>
                    </a:cxn>
                    <a:cxn ang="0">
                      <a:pos x="connsiteX3642" y="connsiteY3642"/>
                    </a:cxn>
                    <a:cxn ang="0">
                      <a:pos x="connsiteX3643" y="connsiteY3643"/>
                    </a:cxn>
                    <a:cxn ang="0">
                      <a:pos x="connsiteX3644" y="connsiteY3644"/>
                    </a:cxn>
                    <a:cxn ang="0">
                      <a:pos x="connsiteX3645" y="connsiteY3645"/>
                    </a:cxn>
                    <a:cxn ang="0">
                      <a:pos x="connsiteX3646" y="connsiteY3646"/>
                    </a:cxn>
                    <a:cxn ang="0">
                      <a:pos x="connsiteX3647" y="connsiteY3647"/>
                    </a:cxn>
                    <a:cxn ang="0">
                      <a:pos x="connsiteX3648" y="connsiteY3648"/>
                    </a:cxn>
                    <a:cxn ang="0">
                      <a:pos x="connsiteX3649" y="connsiteY3649"/>
                    </a:cxn>
                    <a:cxn ang="0">
                      <a:pos x="connsiteX3650" y="connsiteY3650"/>
                    </a:cxn>
                    <a:cxn ang="0">
                      <a:pos x="connsiteX3651" y="connsiteY3651"/>
                    </a:cxn>
                    <a:cxn ang="0">
                      <a:pos x="connsiteX3652" y="connsiteY3652"/>
                    </a:cxn>
                    <a:cxn ang="0">
                      <a:pos x="connsiteX3653" y="connsiteY3653"/>
                    </a:cxn>
                    <a:cxn ang="0">
                      <a:pos x="connsiteX3654" y="connsiteY3654"/>
                    </a:cxn>
                    <a:cxn ang="0">
                      <a:pos x="connsiteX3655" y="connsiteY3655"/>
                    </a:cxn>
                    <a:cxn ang="0">
                      <a:pos x="connsiteX3656" y="connsiteY3656"/>
                    </a:cxn>
                    <a:cxn ang="0">
                      <a:pos x="connsiteX3657" y="connsiteY3657"/>
                    </a:cxn>
                    <a:cxn ang="0">
                      <a:pos x="connsiteX3658" y="connsiteY3658"/>
                    </a:cxn>
                    <a:cxn ang="0">
                      <a:pos x="connsiteX3659" y="connsiteY3659"/>
                    </a:cxn>
                    <a:cxn ang="0">
                      <a:pos x="connsiteX3660" y="connsiteY3660"/>
                    </a:cxn>
                    <a:cxn ang="0">
                      <a:pos x="connsiteX3661" y="connsiteY3661"/>
                    </a:cxn>
                    <a:cxn ang="0">
                      <a:pos x="connsiteX3662" y="connsiteY3662"/>
                    </a:cxn>
                    <a:cxn ang="0">
                      <a:pos x="connsiteX3663" y="connsiteY3663"/>
                    </a:cxn>
                    <a:cxn ang="0">
                      <a:pos x="connsiteX3664" y="connsiteY3664"/>
                    </a:cxn>
                    <a:cxn ang="0">
                      <a:pos x="connsiteX3665" y="connsiteY3665"/>
                    </a:cxn>
                    <a:cxn ang="0">
                      <a:pos x="connsiteX3666" y="connsiteY3666"/>
                    </a:cxn>
                    <a:cxn ang="0">
                      <a:pos x="connsiteX3667" y="connsiteY3667"/>
                    </a:cxn>
                    <a:cxn ang="0">
                      <a:pos x="connsiteX3668" y="connsiteY3668"/>
                    </a:cxn>
                    <a:cxn ang="0">
                      <a:pos x="connsiteX3669" y="connsiteY3669"/>
                    </a:cxn>
                    <a:cxn ang="0">
                      <a:pos x="connsiteX3670" y="connsiteY3670"/>
                    </a:cxn>
                    <a:cxn ang="0">
                      <a:pos x="connsiteX3671" y="connsiteY3671"/>
                    </a:cxn>
                    <a:cxn ang="0">
                      <a:pos x="connsiteX3672" y="connsiteY3672"/>
                    </a:cxn>
                    <a:cxn ang="0">
                      <a:pos x="connsiteX3673" y="connsiteY3673"/>
                    </a:cxn>
                    <a:cxn ang="0">
                      <a:pos x="connsiteX3674" y="connsiteY3674"/>
                    </a:cxn>
                    <a:cxn ang="0">
                      <a:pos x="connsiteX3675" y="connsiteY3675"/>
                    </a:cxn>
                    <a:cxn ang="0">
                      <a:pos x="connsiteX3676" y="connsiteY3676"/>
                    </a:cxn>
                    <a:cxn ang="0">
                      <a:pos x="connsiteX3677" y="connsiteY3677"/>
                    </a:cxn>
                    <a:cxn ang="0">
                      <a:pos x="connsiteX3678" y="connsiteY3678"/>
                    </a:cxn>
                    <a:cxn ang="0">
                      <a:pos x="connsiteX3679" y="connsiteY3679"/>
                    </a:cxn>
                    <a:cxn ang="0">
                      <a:pos x="connsiteX3680" y="connsiteY3680"/>
                    </a:cxn>
                    <a:cxn ang="0">
                      <a:pos x="connsiteX3681" y="connsiteY3681"/>
                    </a:cxn>
                    <a:cxn ang="0">
                      <a:pos x="connsiteX3682" y="connsiteY3682"/>
                    </a:cxn>
                    <a:cxn ang="0">
                      <a:pos x="connsiteX3683" y="connsiteY3683"/>
                    </a:cxn>
                    <a:cxn ang="0">
                      <a:pos x="connsiteX3684" y="connsiteY3684"/>
                    </a:cxn>
                    <a:cxn ang="0">
                      <a:pos x="connsiteX3685" y="connsiteY3685"/>
                    </a:cxn>
                    <a:cxn ang="0">
                      <a:pos x="connsiteX3686" y="connsiteY3686"/>
                    </a:cxn>
                    <a:cxn ang="0">
                      <a:pos x="connsiteX3687" y="connsiteY3687"/>
                    </a:cxn>
                    <a:cxn ang="0">
                      <a:pos x="connsiteX3688" y="connsiteY3688"/>
                    </a:cxn>
                    <a:cxn ang="0">
                      <a:pos x="connsiteX3689" y="connsiteY3689"/>
                    </a:cxn>
                    <a:cxn ang="0">
                      <a:pos x="connsiteX3690" y="connsiteY3690"/>
                    </a:cxn>
                    <a:cxn ang="0">
                      <a:pos x="connsiteX3691" y="connsiteY3691"/>
                    </a:cxn>
                    <a:cxn ang="0">
                      <a:pos x="connsiteX3692" y="connsiteY3692"/>
                    </a:cxn>
                    <a:cxn ang="0">
                      <a:pos x="connsiteX3693" y="connsiteY3693"/>
                    </a:cxn>
                    <a:cxn ang="0">
                      <a:pos x="connsiteX3694" y="connsiteY3694"/>
                    </a:cxn>
                    <a:cxn ang="0">
                      <a:pos x="connsiteX3695" y="connsiteY3695"/>
                    </a:cxn>
                    <a:cxn ang="0">
                      <a:pos x="connsiteX3696" y="connsiteY3696"/>
                    </a:cxn>
                    <a:cxn ang="0">
                      <a:pos x="connsiteX3697" y="connsiteY3697"/>
                    </a:cxn>
                    <a:cxn ang="0">
                      <a:pos x="connsiteX3698" y="connsiteY3698"/>
                    </a:cxn>
                    <a:cxn ang="0">
                      <a:pos x="connsiteX3699" y="connsiteY3699"/>
                    </a:cxn>
                    <a:cxn ang="0">
                      <a:pos x="connsiteX3700" y="connsiteY3700"/>
                    </a:cxn>
                    <a:cxn ang="0">
                      <a:pos x="connsiteX3701" y="connsiteY3701"/>
                    </a:cxn>
                    <a:cxn ang="0">
                      <a:pos x="connsiteX3702" y="connsiteY3702"/>
                    </a:cxn>
                    <a:cxn ang="0">
                      <a:pos x="connsiteX3703" y="connsiteY3703"/>
                    </a:cxn>
                    <a:cxn ang="0">
                      <a:pos x="connsiteX3704" y="connsiteY3704"/>
                    </a:cxn>
                    <a:cxn ang="0">
                      <a:pos x="connsiteX3705" y="connsiteY3705"/>
                    </a:cxn>
                    <a:cxn ang="0">
                      <a:pos x="connsiteX3706" y="connsiteY3706"/>
                    </a:cxn>
                    <a:cxn ang="0">
                      <a:pos x="connsiteX3707" y="connsiteY3707"/>
                    </a:cxn>
                    <a:cxn ang="0">
                      <a:pos x="connsiteX3708" y="connsiteY3708"/>
                    </a:cxn>
                    <a:cxn ang="0">
                      <a:pos x="connsiteX3709" y="connsiteY3709"/>
                    </a:cxn>
                    <a:cxn ang="0">
                      <a:pos x="connsiteX3710" y="connsiteY3710"/>
                    </a:cxn>
                    <a:cxn ang="0">
                      <a:pos x="connsiteX3711" y="connsiteY3711"/>
                    </a:cxn>
                    <a:cxn ang="0">
                      <a:pos x="connsiteX3712" y="connsiteY3712"/>
                    </a:cxn>
                    <a:cxn ang="0">
                      <a:pos x="connsiteX3713" y="connsiteY3713"/>
                    </a:cxn>
                    <a:cxn ang="0">
                      <a:pos x="connsiteX3714" y="connsiteY3714"/>
                    </a:cxn>
                    <a:cxn ang="0">
                      <a:pos x="connsiteX3715" y="connsiteY3715"/>
                    </a:cxn>
                    <a:cxn ang="0">
                      <a:pos x="connsiteX3716" y="connsiteY3716"/>
                    </a:cxn>
                    <a:cxn ang="0">
                      <a:pos x="connsiteX3717" y="connsiteY3717"/>
                    </a:cxn>
                    <a:cxn ang="0">
                      <a:pos x="connsiteX3718" y="connsiteY3718"/>
                    </a:cxn>
                    <a:cxn ang="0">
                      <a:pos x="connsiteX3719" y="connsiteY3719"/>
                    </a:cxn>
                    <a:cxn ang="0">
                      <a:pos x="connsiteX3720" y="connsiteY3720"/>
                    </a:cxn>
                    <a:cxn ang="0">
                      <a:pos x="connsiteX3721" y="connsiteY3721"/>
                    </a:cxn>
                    <a:cxn ang="0">
                      <a:pos x="connsiteX3722" y="connsiteY3722"/>
                    </a:cxn>
                    <a:cxn ang="0">
                      <a:pos x="connsiteX3723" y="connsiteY3723"/>
                    </a:cxn>
                    <a:cxn ang="0">
                      <a:pos x="connsiteX3724" y="connsiteY3724"/>
                    </a:cxn>
                    <a:cxn ang="0">
                      <a:pos x="connsiteX3725" y="connsiteY3725"/>
                    </a:cxn>
                    <a:cxn ang="0">
                      <a:pos x="connsiteX3726" y="connsiteY3726"/>
                    </a:cxn>
                    <a:cxn ang="0">
                      <a:pos x="connsiteX3727" y="connsiteY3727"/>
                    </a:cxn>
                    <a:cxn ang="0">
                      <a:pos x="connsiteX3728" y="connsiteY3728"/>
                    </a:cxn>
                    <a:cxn ang="0">
                      <a:pos x="connsiteX3729" y="connsiteY3729"/>
                    </a:cxn>
                    <a:cxn ang="0">
                      <a:pos x="connsiteX3730" y="connsiteY3730"/>
                    </a:cxn>
                    <a:cxn ang="0">
                      <a:pos x="connsiteX3731" y="connsiteY3731"/>
                    </a:cxn>
                    <a:cxn ang="0">
                      <a:pos x="connsiteX3732" y="connsiteY3732"/>
                    </a:cxn>
                    <a:cxn ang="0">
                      <a:pos x="connsiteX3733" y="connsiteY3733"/>
                    </a:cxn>
                    <a:cxn ang="0">
                      <a:pos x="connsiteX3734" y="connsiteY3734"/>
                    </a:cxn>
                    <a:cxn ang="0">
                      <a:pos x="connsiteX3735" y="connsiteY3735"/>
                    </a:cxn>
                    <a:cxn ang="0">
                      <a:pos x="connsiteX3736" y="connsiteY3736"/>
                    </a:cxn>
                    <a:cxn ang="0">
                      <a:pos x="connsiteX3737" y="connsiteY3737"/>
                    </a:cxn>
                    <a:cxn ang="0">
                      <a:pos x="connsiteX3738" y="connsiteY3738"/>
                    </a:cxn>
                    <a:cxn ang="0">
                      <a:pos x="connsiteX3739" y="connsiteY3739"/>
                    </a:cxn>
                    <a:cxn ang="0">
                      <a:pos x="connsiteX3740" y="connsiteY3740"/>
                    </a:cxn>
                    <a:cxn ang="0">
                      <a:pos x="connsiteX3741" y="connsiteY3741"/>
                    </a:cxn>
                    <a:cxn ang="0">
                      <a:pos x="connsiteX3742" y="connsiteY3742"/>
                    </a:cxn>
                    <a:cxn ang="0">
                      <a:pos x="connsiteX3743" y="connsiteY3743"/>
                    </a:cxn>
                    <a:cxn ang="0">
                      <a:pos x="connsiteX3744" y="connsiteY3744"/>
                    </a:cxn>
                    <a:cxn ang="0">
                      <a:pos x="connsiteX3745" y="connsiteY3745"/>
                    </a:cxn>
                    <a:cxn ang="0">
                      <a:pos x="connsiteX3746" y="connsiteY3746"/>
                    </a:cxn>
                    <a:cxn ang="0">
                      <a:pos x="connsiteX3747" y="connsiteY3747"/>
                    </a:cxn>
                    <a:cxn ang="0">
                      <a:pos x="connsiteX3748" y="connsiteY3748"/>
                    </a:cxn>
                    <a:cxn ang="0">
                      <a:pos x="connsiteX3749" y="connsiteY3749"/>
                    </a:cxn>
                    <a:cxn ang="0">
                      <a:pos x="connsiteX3750" y="connsiteY3750"/>
                    </a:cxn>
                    <a:cxn ang="0">
                      <a:pos x="connsiteX3751" y="connsiteY3751"/>
                    </a:cxn>
                    <a:cxn ang="0">
                      <a:pos x="connsiteX3752" y="connsiteY3752"/>
                    </a:cxn>
                    <a:cxn ang="0">
                      <a:pos x="connsiteX3753" y="connsiteY3753"/>
                    </a:cxn>
                    <a:cxn ang="0">
                      <a:pos x="connsiteX3754" y="connsiteY3754"/>
                    </a:cxn>
                    <a:cxn ang="0">
                      <a:pos x="connsiteX3755" y="connsiteY3755"/>
                    </a:cxn>
                    <a:cxn ang="0">
                      <a:pos x="connsiteX3756" y="connsiteY3756"/>
                    </a:cxn>
                    <a:cxn ang="0">
                      <a:pos x="connsiteX3757" y="connsiteY3757"/>
                    </a:cxn>
                    <a:cxn ang="0">
                      <a:pos x="connsiteX3758" y="connsiteY3758"/>
                    </a:cxn>
                    <a:cxn ang="0">
                      <a:pos x="connsiteX3759" y="connsiteY3759"/>
                    </a:cxn>
                    <a:cxn ang="0">
                      <a:pos x="connsiteX3760" y="connsiteY3760"/>
                    </a:cxn>
                    <a:cxn ang="0">
                      <a:pos x="connsiteX3761" y="connsiteY3761"/>
                    </a:cxn>
                    <a:cxn ang="0">
                      <a:pos x="connsiteX3762" y="connsiteY3762"/>
                    </a:cxn>
                    <a:cxn ang="0">
                      <a:pos x="connsiteX3763" y="connsiteY3763"/>
                    </a:cxn>
                    <a:cxn ang="0">
                      <a:pos x="connsiteX3764" y="connsiteY3764"/>
                    </a:cxn>
                    <a:cxn ang="0">
                      <a:pos x="connsiteX3765" y="connsiteY3765"/>
                    </a:cxn>
                    <a:cxn ang="0">
                      <a:pos x="connsiteX3766" y="connsiteY3766"/>
                    </a:cxn>
                    <a:cxn ang="0">
                      <a:pos x="connsiteX3767" y="connsiteY3767"/>
                    </a:cxn>
                    <a:cxn ang="0">
                      <a:pos x="connsiteX3768" y="connsiteY3768"/>
                    </a:cxn>
                    <a:cxn ang="0">
                      <a:pos x="connsiteX3769" y="connsiteY3769"/>
                    </a:cxn>
                    <a:cxn ang="0">
                      <a:pos x="connsiteX3770" y="connsiteY3770"/>
                    </a:cxn>
                    <a:cxn ang="0">
                      <a:pos x="connsiteX3771" y="connsiteY3771"/>
                    </a:cxn>
                    <a:cxn ang="0">
                      <a:pos x="connsiteX3772" y="connsiteY3772"/>
                    </a:cxn>
                    <a:cxn ang="0">
                      <a:pos x="connsiteX3773" y="connsiteY3773"/>
                    </a:cxn>
                    <a:cxn ang="0">
                      <a:pos x="connsiteX3774" y="connsiteY3774"/>
                    </a:cxn>
                    <a:cxn ang="0">
                      <a:pos x="connsiteX3775" y="connsiteY3775"/>
                    </a:cxn>
                    <a:cxn ang="0">
                      <a:pos x="connsiteX3776" y="connsiteY3776"/>
                    </a:cxn>
                    <a:cxn ang="0">
                      <a:pos x="connsiteX3777" y="connsiteY3777"/>
                    </a:cxn>
                    <a:cxn ang="0">
                      <a:pos x="connsiteX3778" y="connsiteY3778"/>
                    </a:cxn>
                    <a:cxn ang="0">
                      <a:pos x="connsiteX3779" y="connsiteY3779"/>
                    </a:cxn>
                    <a:cxn ang="0">
                      <a:pos x="connsiteX3780" y="connsiteY3780"/>
                    </a:cxn>
                    <a:cxn ang="0">
                      <a:pos x="connsiteX3781" y="connsiteY3781"/>
                    </a:cxn>
                    <a:cxn ang="0">
                      <a:pos x="connsiteX3782" y="connsiteY3782"/>
                    </a:cxn>
                    <a:cxn ang="0">
                      <a:pos x="connsiteX3783" y="connsiteY3783"/>
                    </a:cxn>
                    <a:cxn ang="0">
                      <a:pos x="connsiteX3784" y="connsiteY3784"/>
                    </a:cxn>
                    <a:cxn ang="0">
                      <a:pos x="connsiteX3785" y="connsiteY3785"/>
                    </a:cxn>
                    <a:cxn ang="0">
                      <a:pos x="connsiteX3786" y="connsiteY3786"/>
                    </a:cxn>
                    <a:cxn ang="0">
                      <a:pos x="connsiteX3787" y="connsiteY3787"/>
                    </a:cxn>
                    <a:cxn ang="0">
                      <a:pos x="connsiteX3788" y="connsiteY3788"/>
                    </a:cxn>
                    <a:cxn ang="0">
                      <a:pos x="connsiteX3789" y="connsiteY3789"/>
                    </a:cxn>
                    <a:cxn ang="0">
                      <a:pos x="connsiteX3790" y="connsiteY3790"/>
                    </a:cxn>
                    <a:cxn ang="0">
                      <a:pos x="connsiteX3791" y="connsiteY3791"/>
                    </a:cxn>
                    <a:cxn ang="0">
                      <a:pos x="connsiteX3792" y="connsiteY3792"/>
                    </a:cxn>
                    <a:cxn ang="0">
                      <a:pos x="connsiteX3793" y="connsiteY3793"/>
                    </a:cxn>
                    <a:cxn ang="0">
                      <a:pos x="connsiteX3794" y="connsiteY3794"/>
                    </a:cxn>
                    <a:cxn ang="0">
                      <a:pos x="connsiteX3795" y="connsiteY3795"/>
                    </a:cxn>
                    <a:cxn ang="0">
                      <a:pos x="connsiteX3796" y="connsiteY3796"/>
                    </a:cxn>
                    <a:cxn ang="0">
                      <a:pos x="connsiteX3797" y="connsiteY3797"/>
                    </a:cxn>
                    <a:cxn ang="0">
                      <a:pos x="connsiteX3798" y="connsiteY3798"/>
                    </a:cxn>
                    <a:cxn ang="0">
                      <a:pos x="connsiteX3799" y="connsiteY3799"/>
                    </a:cxn>
                    <a:cxn ang="0">
                      <a:pos x="connsiteX3800" y="connsiteY3800"/>
                    </a:cxn>
                    <a:cxn ang="0">
                      <a:pos x="connsiteX3801" y="connsiteY3801"/>
                    </a:cxn>
                    <a:cxn ang="0">
                      <a:pos x="connsiteX3802" y="connsiteY3802"/>
                    </a:cxn>
                    <a:cxn ang="0">
                      <a:pos x="connsiteX3803" y="connsiteY3803"/>
                    </a:cxn>
                    <a:cxn ang="0">
                      <a:pos x="connsiteX3804" y="connsiteY3804"/>
                    </a:cxn>
                    <a:cxn ang="0">
                      <a:pos x="connsiteX3805" y="connsiteY3805"/>
                    </a:cxn>
                    <a:cxn ang="0">
                      <a:pos x="connsiteX3806" y="connsiteY3806"/>
                    </a:cxn>
                    <a:cxn ang="0">
                      <a:pos x="connsiteX3807" y="connsiteY3807"/>
                    </a:cxn>
                    <a:cxn ang="0">
                      <a:pos x="connsiteX3808" y="connsiteY3808"/>
                    </a:cxn>
                    <a:cxn ang="0">
                      <a:pos x="connsiteX3809" y="connsiteY3809"/>
                    </a:cxn>
                    <a:cxn ang="0">
                      <a:pos x="connsiteX3810" y="connsiteY3810"/>
                    </a:cxn>
                    <a:cxn ang="0">
                      <a:pos x="connsiteX3811" y="connsiteY3811"/>
                    </a:cxn>
                    <a:cxn ang="0">
                      <a:pos x="connsiteX3812" y="connsiteY3812"/>
                    </a:cxn>
                    <a:cxn ang="0">
                      <a:pos x="connsiteX3813" y="connsiteY3813"/>
                    </a:cxn>
                    <a:cxn ang="0">
                      <a:pos x="connsiteX3814" y="connsiteY3814"/>
                    </a:cxn>
                    <a:cxn ang="0">
                      <a:pos x="connsiteX3815" y="connsiteY3815"/>
                    </a:cxn>
                    <a:cxn ang="0">
                      <a:pos x="connsiteX3816" y="connsiteY3816"/>
                    </a:cxn>
                    <a:cxn ang="0">
                      <a:pos x="connsiteX3817" y="connsiteY3817"/>
                    </a:cxn>
                    <a:cxn ang="0">
                      <a:pos x="connsiteX3818" y="connsiteY3818"/>
                    </a:cxn>
                    <a:cxn ang="0">
                      <a:pos x="connsiteX3819" y="connsiteY3819"/>
                    </a:cxn>
                    <a:cxn ang="0">
                      <a:pos x="connsiteX3820" y="connsiteY3820"/>
                    </a:cxn>
                    <a:cxn ang="0">
                      <a:pos x="connsiteX3821" y="connsiteY3821"/>
                    </a:cxn>
                    <a:cxn ang="0">
                      <a:pos x="connsiteX3822" y="connsiteY3822"/>
                    </a:cxn>
                    <a:cxn ang="0">
                      <a:pos x="connsiteX3823" y="connsiteY3823"/>
                    </a:cxn>
                    <a:cxn ang="0">
                      <a:pos x="connsiteX3824" y="connsiteY3824"/>
                    </a:cxn>
                    <a:cxn ang="0">
                      <a:pos x="connsiteX3825" y="connsiteY3825"/>
                    </a:cxn>
                    <a:cxn ang="0">
                      <a:pos x="connsiteX3826" y="connsiteY3826"/>
                    </a:cxn>
                    <a:cxn ang="0">
                      <a:pos x="connsiteX3827" y="connsiteY3827"/>
                    </a:cxn>
                    <a:cxn ang="0">
                      <a:pos x="connsiteX3828" y="connsiteY3828"/>
                    </a:cxn>
                    <a:cxn ang="0">
                      <a:pos x="connsiteX3829" y="connsiteY3829"/>
                    </a:cxn>
                    <a:cxn ang="0">
                      <a:pos x="connsiteX3830" y="connsiteY3830"/>
                    </a:cxn>
                    <a:cxn ang="0">
                      <a:pos x="connsiteX3831" y="connsiteY3831"/>
                    </a:cxn>
                    <a:cxn ang="0">
                      <a:pos x="connsiteX3832" y="connsiteY3832"/>
                    </a:cxn>
                    <a:cxn ang="0">
                      <a:pos x="connsiteX3833" y="connsiteY3833"/>
                    </a:cxn>
                    <a:cxn ang="0">
                      <a:pos x="connsiteX3834" y="connsiteY3834"/>
                    </a:cxn>
                    <a:cxn ang="0">
                      <a:pos x="connsiteX3835" y="connsiteY3835"/>
                    </a:cxn>
                    <a:cxn ang="0">
                      <a:pos x="connsiteX3836" y="connsiteY3836"/>
                    </a:cxn>
                    <a:cxn ang="0">
                      <a:pos x="connsiteX3837" y="connsiteY3837"/>
                    </a:cxn>
                    <a:cxn ang="0">
                      <a:pos x="connsiteX3838" y="connsiteY3838"/>
                    </a:cxn>
                    <a:cxn ang="0">
                      <a:pos x="connsiteX3839" y="connsiteY3839"/>
                    </a:cxn>
                    <a:cxn ang="0">
                      <a:pos x="connsiteX3840" y="connsiteY3840"/>
                    </a:cxn>
                    <a:cxn ang="0">
                      <a:pos x="connsiteX3841" y="connsiteY3841"/>
                    </a:cxn>
                    <a:cxn ang="0">
                      <a:pos x="connsiteX3842" y="connsiteY3842"/>
                    </a:cxn>
                    <a:cxn ang="0">
                      <a:pos x="connsiteX3843" y="connsiteY3843"/>
                    </a:cxn>
                    <a:cxn ang="0">
                      <a:pos x="connsiteX3844" y="connsiteY3844"/>
                    </a:cxn>
                    <a:cxn ang="0">
                      <a:pos x="connsiteX3845" y="connsiteY3845"/>
                    </a:cxn>
                    <a:cxn ang="0">
                      <a:pos x="connsiteX3846" y="connsiteY3846"/>
                    </a:cxn>
                    <a:cxn ang="0">
                      <a:pos x="connsiteX3847" y="connsiteY3847"/>
                    </a:cxn>
                    <a:cxn ang="0">
                      <a:pos x="connsiteX3848" y="connsiteY3848"/>
                    </a:cxn>
                    <a:cxn ang="0">
                      <a:pos x="connsiteX3849" y="connsiteY3849"/>
                    </a:cxn>
                    <a:cxn ang="0">
                      <a:pos x="connsiteX3850" y="connsiteY3850"/>
                    </a:cxn>
                    <a:cxn ang="0">
                      <a:pos x="connsiteX3851" y="connsiteY3851"/>
                    </a:cxn>
                    <a:cxn ang="0">
                      <a:pos x="connsiteX3852" y="connsiteY3852"/>
                    </a:cxn>
                    <a:cxn ang="0">
                      <a:pos x="connsiteX3853" y="connsiteY3853"/>
                    </a:cxn>
                    <a:cxn ang="0">
                      <a:pos x="connsiteX3854" y="connsiteY3854"/>
                    </a:cxn>
                    <a:cxn ang="0">
                      <a:pos x="connsiteX3855" y="connsiteY3855"/>
                    </a:cxn>
                    <a:cxn ang="0">
                      <a:pos x="connsiteX3856" y="connsiteY3856"/>
                    </a:cxn>
                    <a:cxn ang="0">
                      <a:pos x="connsiteX3857" y="connsiteY3857"/>
                    </a:cxn>
                    <a:cxn ang="0">
                      <a:pos x="connsiteX3858" y="connsiteY3858"/>
                    </a:cxn>
                    <a:cxn ang="0">
                      <a:pos x="connsiteX3859" y="connsiteY3859"/>
                    </a:cxn>
                    <a:cxn ang="0">
                      <a:pos x="connsiteX3860" y="connsiteY3860"/>
                    </a:cxn>
                    <a:cxn ang="0">
                      <a:pos x="connsiteX3861" y="connsiteY3861"/>
                    </a:cxn>
                    <a:cxn ang="0">
                      <a:pos x="connsiteX3862" y="connsiteY3862"/>
                    </a:cxn>
                    <a:cxn ang="0">
                      <a:pos x="connsiteX3863" y="connsiteY3863"/>
                    </a:cxn>
                    <a:cxn ang="0">
                      <a:pos x="connsiteX3864" y="connsiteY3864"/>
                    </a:cxn>
                    <a:cxn ang="0">
                      <a:pos x="connsiteX3865" y="connsiteY3865"/>
                    </a:cxn>
                    <a:cxn ang="0">
                      <a:pos x="connsiteX3866" y="connsiteY3866"/>
                    </a:cxn>
                    <a:cxn ang="0">
                      <a:pos x="connsiteX3867" y="connsiteY3867"/>
                    </a:cxn>
                    <a:cxn ang="0">
                      <a:pos x="connsiteX3868" y="connsiteY3868"/>
                    </a:cxn>
                    <a:cxn ang="0">
                      <a:pos x="connsiteX3869" y="connsiteY3869"/>
                    </a:cxn>
                    <a:cxn ang="0">
                      <a:pos x="connsiteX3870" y="connsiteY3870"/>
                    </a:cxn>
                    <a:cxn ang="0">
                      <a:pos x="connsiteX3871" y="connsiteY3871"/>
                    </a:cxn>
                    <a:cxn ang="0">
                      <a:pos x="connsiteX3872" y="connsiteY3872"/>
                    </a:cxn>
                    <a:cxn ang="0">
                      <a:pos x="connsiteX3873" y="connsiteY3873"/>
                    </a:cxn>
                    <a:cxn ang="0">
                      <a:pos x="connsiteX3874" y="connsiteY3874"/>
                    </a:cxn>
                    <a:cxn ang="0">
                      <a:pos x="connsiteX3875" y="connsiteY3875"/>
                    </a:cxn>
                    <a:cxn ang="0">
                      <a:pos x="connsiteX3876" y="connsiteY3876"/>
                    </a:cxn>
                    <a:cxn ang="0">
                      <a:pos x="connsiteX3877" y="connsiteY3877"/>
                    </a:cxn>
                    <a:cxn ang="0">
                      <a:pos x="connsiteX3878" y="connsiteY3878"/>
                    </a:cxn>
                    <a:cxn ang="0">
                      <a:pos x="connsiteX3879" y="connsiteY3879"/>
                    </a:cxn>
                    <a:cxn ang="0">
                      <a:pos x="connsiteX3880" y="connsiteY3880"/>
                    </a:cxn>
                    <a:cxn ang="0">
                      <a:pos x="connsiteX3881" y="connsiteY3881"/>
                    </a:cxn>
                    <a:cxn ang="0">
                      <a:pos x="connsiteX3882" y="connsiteY3882"/>
                    </a:cxn>
                    <a:cxn ang="0">
                      <a:pos x="connsiteX3883" y="connsiteY3883"/>
                    </a:cxn>
                    <a:cxn ang="0">
                      <a:pos x="connsiteX3884" y="connsiteY3884"/>
                    </a:cxn>
                    <a:cxn ang="0">
                      <a:pos x="connsiteX3885" y="connsiteY3885"/>
                    </a:cxn>
                    <a:cxn ang="0">
                      <a:pos x="connsiteX3886" y="connsiteY3886"/>
                    </a:cxn>
                    <a:cxn ang="0">
                      <a:pos x="connsiteX3887" y="connsiteY3887"/>
                    </a:cxn>
                    <a:cxn ang="0">
                      <a:pos x="connsiteX3888" y="connsiteY3888"/>
                    </a:cxn>
                    <a:cxn ang="0">
                      <a:pos x="connsiteX3889" y="connsiteY3889"/>
                    </a:cxn>
                    <a:cxn ang="0">
                      <a:pos x="connsiteX3890" y="connsiteY3890"/>
                    </a:cxn>
                    <a:cxn ang="0">
                      <a:pos x="connsiteX3891" y="connsiteY3891"/>
                    </a:cxn>
                    <a:cxn ang="0">
                      <a:pos x="connsiteX3892" y="connsiteY3892"/>
                    </a:cxn>
                    <a:cxn ang="0">
                      <a:pos x="connsiteX3893" y="connsiteY3893"/>
                    </a:cxn>
                    <a:cxn ang="0">
                      <a:pos x="connsiteX3894" y="connsiteY3894"/>
                    </a:cxn>
                    <a:cxn ang="0">
                      <a:pos x="connsiteX3895" y="connsiteY3895"/>
                    </a:cxn>
                    <a:cxn ang="0">
                      <a:pos x="connsiteX3896" y="connsiteY3896"/>
                    </a:cxn>
                    <a:cxn ang="0">
                      <a:pos x="connsiteX3897" y="connsiteY3897"/>
                    </a:cxn>
                    <a:cxn ang="0">
                      <a:pos x="connsiteX3898" y="connsiteY3898"/>
                    </a:cxn>
                    <a:cxn ang="0">
                      <a:pos x="connsiteX3899" y="connsiteY3899"/>
                    </a:cxn>
                    <a:cxn ang="0">
                      <a:pos x="connsiteX3900" y="connsiteY3900"/>
                    </a:cxn>
                    <a:cxn ang="0">
                      <a:pos x="connsiteX3901" y="connsiteY3901"/>
                    </a:cxn>
                    <a:cxn ang="0">
                      <a:pos x="connsiteX3902" y="connsiteY3902"/>
                    </a:cxn>
                    <a:cxn ang="0">
                      <a:pos x="connsiteX3903" y="connsiteY3903"/>
                    </a:cxn>
                    <a:cxn ang="0">
                      <a:pos x="connsiteX3904" y="connsiteY3904"/>
                    </a:cxn>
                    <a:cxn ang="0">
                      <a:pos x="connsiteX3905" y="connsiteY3905"/>
                    </a:cxn>
                    <a:cxn ang="0">
                      <a:pos x="connsiteX3906" y="connsiteY3906"/>
                    </a:cxn>
                    <a:cxn ang="0">
                      <a:pos x="connsiteX3907" y="connsiteY3907"/>
                    </a:cxn>
                    <a:cxn ang="0">
                      <a:pos x="connsiteX3908" y="connsiteY3908"/>
                    </a:cxn>
                    <a:cxn ang="0">
                      <a:pos x="connsiteX3909" y="connsiteY3909"/>
                    </a:cxn>
                    <a:cxn ang="0">
                      <a:pos x="connsiteX3910" y="connsiteY3910"/>
                    </a:cxn>
                    <a:cxn ang="0">
                      <a:pos x="connsiteX3911" y="connsiteY3911"/>
                    </a:cxn>
                    <a:cxn ang="0">
                      <a:pos x="connsiteX3912" y="connsiteY3912"/>
                    </a:cxn>
                    <a:cxn ang="0">
                      <a:pos x="connsiteX3913" y="connsiteY3913"/>
                    </a:cxn>
                    <a:cxn ang="0">
                      <a:pos x="connsiteX3914" y="connsiteY3914"/>
                    </a:cxn>
                    <a:cxn ang="0">
                      <a:pos x="connsiteX3915" y="connsiteY3915"/>
                    </a:cxn>
                    <a:cxn ang="0">
                      <a:pos x="connsiteX3916" y="connsiteY3916"/>
                    </a:cxn>
                    <a:cxn ang="0">
                      <a:pos x="connsiteX3917" y="connsiteY3917"/>
                    </a:cxn>
                    <a:cxn ang="0">
                      <a:pos x="connsiteX3918" y="connsiteY3918"/>
                    </a:cxn>
                    <a:cxn ang="0">
                      <a:pos x="connsiteX3919" y="connsiteY3919"/>
                    </a:cxn>
                    <a:cxn ang="0">
                      <a:pos x="connsiteX3920" y="connsiteY3920"/>
                    </a:cxn>
                    <a:cxn ang="0">
                      <a:pos x="connsiteX3921" y="connsiteY3921"/>
                    </a:cxn>
                    <a:cxn ang="0">
                      <a:pos x="connsiteX3922" y="connsiteY3922"/>
                    </a:cxn>
                    <a:cxn ang="0">
                      <a:pos x="connsiteX3923" y="connsiteY3923"/>
                    </a:cxn>
                    <a:cxn ang="0">
                      <a:pos x="connsiteX3924" y="connsiteY3924"/>
                    </a:cxn>
                    <a:cxn ang="0">
                      <a:pos x="connsiteX3925" y="connsiteY3925"/>
                    </a:cxn>
                    <a:cxn ang="0">
                      <a:pos x="connsiteX3926" y="connsiteY3926"/>
                    </a:cxn>
                    <a:cxn ang="0">
                      <a:pos x="connsiteX3927" y="connsiteY3927"/>
                    </a:cxn>
                    <a:cxn ang="0">
                      <a:pos x="connsiteX3928" y="connsiteY3928"/>
                    </a:cxn>
                    <a:cxn ang="0">
                      <a:pos x="connsiteX3929" y="connsiteY3929"/>
                    </a:cxn>
                    <a:cxn ang="0">
                      <a:pos x="connsiteX3930" y="connsiteY3930"/>
                    </a:cxn>
                    <a:cxn ang="0">
                      <a:pos x="connsiteX3931" y="connsiteY3931"/>
                    </a:cxn>
                    <a:cxn ang="0">
                      <a:pos x="connsiteX3932" y="connsiteY3932"/>
                    </a:cxn>
                    <a:cxn ang="0">
                      <a:pos x="connsiteX3933" y="connsiteY3933"/>
                    </a:cxn>
                    <a:cxn ang="0">
                      <a:pos x="connsiteX3934" y="connsiteY3934"/>
                    </a:cxn>
                    <a:cxn ang="0">
                      <a:pos x="connsiteX3935" y="connsiteY3935"/>
                    </a:cxn>
                    <a:cxn ang="0">
                      <a:pos x="connsiteX3936" y="connsiteY3936"/>
                    </a:cxn>
                    <a:cxn ang="0">
                      <a:pos x="connsiteX3937" y="connsiteY3937"/>
                    </a:cxn>
                    <a:cxn ang="0">
                      <a:pos x="connsiteX3938" y="connsiteY3938"/>
                    </a:cxn>
                    <a:cxn ang="0">
                      <a:pos x="connsiteX3939" y="connsiteY3939"/>
                    </a:cxn>
                    <a:cxn ang="0">
                      <a:pos x="connsiteX3940" y="connsiteY3940"/>
                    </a:cxn>
                    <a:cxn ang="0">
                      <a:pos x="connsiteX3941" y="connsiteY3941"/>
                    </a:cxn>
                    <a:cxn ang="0">
                      <a:pos x="connsiteX3942" y="connsiteY3942"/>
                    </a:cxn>
                    <a:cxn ang="0">
                      <a:pos x="connsiteX3943" y="connsiteY3943"/>
                    </a:cxn>
                    <a:cxn ang="0">
                      <a:pos x="connsiteX3944" y="connsiteY3944"/>
                    </a:cxn>
                    <a:cxn ang="0">
                      <a:pos x="connsiteX3945" y="connsiteY3945"/>
                    </a:cxn>
                    <a:cxn ang="0">
                      <a:pos x="connsiteX3946" y="connsiteY3946"/>
                    </a:cxn>
                    <a:cxn ang="0">
                      <a:pos x="connsiteX3947" y="connsiteY3947"/>
                    </a:cxn>
                    <a:cxn ang="0">
                      <a:pos x="connsiteX3948" y="connsiteY3948"/>
                    </a:cxn>
                    <a:cxn ang="0">
                      <a:pos x="connsiteX3949" y="connsiteY3949"/>
                    </a:cxn>
                    <a:cxn ang="0">
                      <a:pos x="connsiteX3950" y="connsiteY3950"/>
                    </a:cxn>
                    <a:cxn ang="0">
                      <a:pos x="connsiteX3951" y="connsiteY3951"/>
                    </a:cxn>
                    <a:cxn ang="0">
                      <a:pos x="connsiteX3952" y="connsiteY3952"/>
                    </a:cxn>
                    <a:cxn ang="0">
                      <a:pos x="connsiteX3953" y="connsiteY3953"/>
                    </a:cxn>
                    <a:cxn ang="0">
                      <a:pos x="connsiteX3954" y="connsiteY3954"/>
                    </a:cxn>
                    <a:cxn ang="0">
                      <a:pos x="connsiteX3955" y="connsiteY3955"/>
                    </a:cxn>
                    <a:cxn ang="0">
                      <a:pos x="connsiteX3956" y="connsiteY3956"/>
                    </a:cxn>
                    <a:cxn ang="0">
                      <a:pos x="connsiteX3957" y="connsiteY3957"/>
                    </a:cxn>
                    <a:cxn ang="0">
                      <a:pos x="connsiteX3958" y="connsiteY3958"/>
                    </a:cxn>
                    <a:cxn ang="0">
                      <a:pos x="connsiteX3959" y="connsiteY3959"/>
                    </a:cxn>
                    <a:cxn ang="0">
                      <a:pos x="connsiteX3960" y="connsiteY3960"/>
                    </a:cxn>
                    <a:cxn ang="0">
                      <a:pos x="connsiteX3961" y="connsiteY3961"/>
                    </a:cxn>
                    <a:cxn ang="0">
                      <a:pos x="connsiteX3962" y="connsiteY3962"/>
                    </a:cxn>
                    <a:cxn ang="0">
                      <a:pos x="connsiteX3963" y="connsiteY3963"/>
                    </a:cxn>
                    <a:cxn ang="0">
                      <a:pos x="connsiteX3964" y="connsiteY3964"/>
                    </a:cxn>
                    <a:cxn ang="0">
                      <a:pos x="connsiteX3965" y="connsiteY3965"/>
                    </a:cxn>
                    <a:cxn ang="0">
                      <a:pos x="connsiteX3966" y="connsiteY3966"/>
                    </a:cxn>
                    <a:cxn ang="0">
                      <a:pos x="connsiteX3967" y="connsiteY3967"/>
                    </a:cxn>
                    <a:cxn ang="0">
                      <a:pos x="connsiteX3968" y="connsiteY3968"/>
                    </a:cxn>
                    <a:cxn ang="0">
                      <a:pos x="connsiteX3969" y="connsiteY3969"/>
                    </a:cxn>
                    <a:cxn ang="0">
                      <a:pos x="connsiteX3970" y="connsiteY3970"/>
                    </a:cxn>
                    <a:cxn ang="0">
                      <a:pos x="connsiteX3971" y="connsiteY3971"/>
                    </a:cxn>
                    <a:cxn ang="0">
                      <a:pos x="connsiteX3972" y="connsiteY3972"/>
                    </a:cxn>
                    <a:cxn ang="0">
                      <a:pos x="connsiteX3973" y="connsiteY3973"/>
                    </a:cxn>
                    <a:cxn ang="0">
                      <a:pos x="connsiteX3974" y="connsiteY3974"/>
                    </a:cxn>
                    <a:cxn ang="0">
                      <a:pos x="connsiteX3975" y="connsiteY3975"/>
                    </a:cxn>
                    <a:cxn ang="0">
                      <a:pos x="connsiteX3976" y="connsiteY3976"/>
                    </a:cxn>
                    <a:cxn ang="0">
                      <a:pos x="connsiteX3977" y="connsiteY3977"/>
                    </a:cxn>
                    <a:cxn ang="0">
                      <a:pos x="connsiteX3978" y="connsiteY3978"/>
                    </a:cxn>
                    <a:cxn ang="0">
                      <a:pos x="connsiteX3979" y="connsiteY3979"/>
                    </a:cxn>
                    <a:cxn ang="0">
                      <a:pos x="connsiteX3980" y="connsiteY3980"/>
                    </a:cxn>
                    <a:cxn ang="0">
                      <a:pos x="connsiteX3981" y="connsiteY3981"/>
                    </a:cxn>
                    <a:cxn ang="0">
                      <a:pos x="connsiteX3982" y="connsiteY3982"/>
                    </a:cxn>
                    <a:cxn ang="0">
                      <a:pos x="connsiteX3983" y="connsiteY3983"/>
                    </a:cxn>
                    <a:cxn ang="0">
                      <a:pos x="connsiteX3984" y="connsiteY3984"/>
                    </a:cxn>
                    <a:cxn ang="0">
                      <a:pos x="connsiteX3985" y="connsiteY3985"/>
                    </a:cxn>
                    <a:cxn ang="0">
                      <a:pos x="connsiteX3986" y="connsiteY3986"/>
                    </a:cxn>
                    <a:cxn ang="0">
                      <a:pos x="connsiteX3987" y="connsiteY3987"/>
                    </a:cxn>
                    <a:cxn ang="0">
                      <a:pos x="connsiteX3988" y="connsiteY3988"/>
                    </a:cxn>
                    <a:cxn ang="0">
                      <a:pos x="connsiteX3989" y="connsiteY3989"/>
                    </a:cxn>
                    <a:cxn ang="0">
                      <a:pos x="connsiteX3990" y="connsiteY3990"/>
                    </a:cxn>
                    <a:cxn ang="0">
                      <a:pos x="connsiteX3991" y="connsiteY3991"/>
                    </a:cxn>
                    <a:cxn ang="0">
                      <a:pos x="connsiteX3992" y="connsiteY3992"/>
                    </a:cxn>
                    <a:cxn ang="0">
                      <a:pos x="connsiteX3993" y="connsiteY3993"/>
                    </a:cxn>
                    <a:cxn ang="0">
                      <a:pos x="connsiteX3994" y="connsiteY3994"/>
                    </a:cxn>
                    <a:cxn ang="0">
                      <a:pos x="connsiteX3995" y="connsiteY3995"/>
                    </a:cxn>
                    <a:cxn ang="0">
                      <a:pos x="connsiteX3996" y="connsiteY3996"/>
                    </a:cxn>
                    <a:cxn ang="0">
                      <a:pos x="connsiteX3997" y="connsiteY3997"/>
                    </a:cxn>
                    <a:cxn ang="0">
                      <a:pos x="connsiteX3998" y="connsiteY3998"/>
                    </a:cxn>
                    <a:cxn ang="0">
                      <a:pos x="connsiteX3999" y="connsiteY3999"/>
                    </a:cxn>
                    <a:cxn ang="0">
                      <a:pos x="connsiteX4000" y="connsiteY4000"/>
                    </a:cxn>
                    <a:cxn ang="0">
                      <a:pos x="connsiteX4001" y="connsiteY4001"/>
                    </a:cxn>
                    <a:cxn ang="0">
                      <a:pos x="connsiteX4002" y="connsiteY4002"/>
                    </a:cxn>
                    <a:cxn ang="0">
                      <a:pos x="connsiteX4003" y="connsiteY4003"/>
                    </a:cxn>
                    <a:cxn ang="0">
                      <a:pos x="connsiteX4004" y="connsiteY4004"/>
                    </a:cxn>
                    <a:cxn ang="0">
                      <a:pos x="connsiteX4005" y="connsiteY4005"/>
                    </a:cxn>
                    <a:cxn ang="0">
                      <a:pos x="connsiteX4006" y="connsiteY4006"/>
                    </a:cxn>
                    <a:cxn ang="0">
                      <a:pos x="connsiteX4007" y="connsiteY4007"/>
                    </a:cxn>
                    <a:cxn ang="0">
                      <a:pos x="connsiteX4008" y="connsiteY4008"/>
                    </a:cxn>
                    <a:cxn ang="0">
                      <a:pos x="connsiteX4009" y="connsiteY4009"/>
                    </a:cxn>
                    <a:cxn ang="0">
                      <a:pos x="connsiteX4010" y="connsiteY4010"/>
                    </a:cxn>
                    <a:cxn ang="0">
                      <a:pos x="connsiteX4011" y="connsiteY4011"/>
                    </a:cxn>
                    <a:cxn ang="0">
                      <a:pos x="connsiteX4012" y="connsiteY4012"/>
                    </a:cxn>
                    <a:cxn ang="0">
                      <a:pos x="connsiteX4013" y="connsiteY4013"/>
                    </a:cxn>
                    <a:cxn ang="0">
                      <a:pos x="connsiteX4014" y="connsiteY4014"/>
                    </a:cxn>
                    <a:cxn ang="0">
                      <a:pos x="connsiteX4015" y="connsiteY4015"/>
                    </a:cxn>
                    <a:cxn ang="0">
                      <a:pos x="connsiteX4016" y="connsiteY4016"/>
                    </a:cxn>
                    <a:cxn ang="0">
                      <a:pos x="connsiteX4017" y="connsiteY4017"/>
                    </a:cxn>
                    <a:cxn ang="0">
                      <a:pos x="connsiteX4018" y="connsiteY4018"/>
                    </a:cxn>
                    <a:cxn ang="0">
                      <a:pos x="connsiteX4019" y="connsiteY4019"/>
                    </a:cxn>
                    <a:cxn ang="0">
                      <a:pos x="connsiteX4020" y="connsiteY4020"/>
                    </a:cxn>
                    <a:cxn ang="0">
                      <a:pos x="connsiteX4021" y="connsiteY4021"/>
                    </a:cxn>
                    <a:cxn ang="0">
                      <a:pos x="connsiteX4022" y="connsiteY4022"/>
                    </a:cxn>
                    <a:cxn ang="0">
                      <a:pos x="connsiteX4023" y="connsiteY4023"/>
                    </a:cxn>
                    <a:cxn ang="0">
                      <a:pos x="connsiteX4024" y="connsiteY4024"/>
                    </a:cxn>
                    <a:cxn ang="0">
                      <a:pos x="connsiteX4025" y="connsiteY4025"/>
                    </a:cxn>
                    <a:cxn ang="0">
                      <a:pos x="connsiteX4026" y="connsiteY4026"/>
                    </a:cxn>
                    <a:cxn ang="0">
                      <a:pos x="connsiteX4027" y="connsiteY4027"/>
                    </a:cxn>
                    <a:cxn ang="0">
                      <a:pos x="connsiteX4028" y="connsiteY4028"/>
                    </a:cxn>
                    <a:cxn ang="0">
                      <a:pos x="connsiteX4029" y="connsiteY4029"/>
                    </a:cxn>
                    <a:cxn ang="0">
                      <a:pos x="connsiteX4030" y="connsiteY4030"/>
                    </a:cxn>
                    <a:cxn ang="0">
                      <a:pos x="connsiteX4031" y="connsiteY4031"/>
                    </a:cxn>
                    <a:cxn ang="0">
                      <a:pos x="connsiteX4032" y="connsiteY4032"/>
                    </a:cxn>
                    <a:cxn ang="0">
                      <a:pos x="connsiteX4033" y="connsiteY4033"/>
                    </a:cxn>
                    <a:cxn ang="0">
                      <a:pos x="connsiteX4034" y="connsiteY4034"/>
                    </a:cxn>
                    <a:cxn ang="0">
                      <a:pos x="connsiteX4035" y="connsiteY4035"/>
                    </a:cxn>
                    <a:cxn ang="0">
                      <a:pos x="connsiteX4036" y="connsiteY4036"/>
                    </a:cxn>
                    <a:cxn ang="0">
                      <a:pos x="connsiteX4037" y="connsiteY4037"/>
                    </a:cxn>
                    <a:cxn ang="0">
                      <a:pos x="connsiteX4038" y="connsiteY4038"/>
                    </a:cxn>
                    <a:cxn ang="0">
                      <a:pos x="connsiteX4039" y="connsiteY4039"/>
                    </a:cxn>
                    <a:cxn ang="0">
                      <a:pos x="connsiteX4040" y="connsiteY4040"/>
                    </a:cxn>
                    <a:cxn ang="0">
                      <a:pos x="connsiteX4041" y="connsiteY4041"/>
                    </a:cxn>
                    <a:cxn ang="0">
                      <a:pos x="connsiteX4042" y="connsiteY4042"/>
                    </a:cxn>
                    <a:cxn ang="0">
                      <a:pos x="connsiteX4043" y="connsiteY4043"/>
                    </a:cxn>
                    <a:cxn ang="0">
                      <a:pos x="connsiteX4044" y="connsiteY4044"/>
                    </a:cxn>
                    <a:cxn ang="0">
                      <a:pos x="connsiteX4045" y="connsiteY4045"/>
                    </a:cxn>
                    <a:cxn ang="0">
                      <a:pos x="connsiteX4046" y="connsiteY4046"/>
                    </a:cxn>
                    <a:cxn ang="0">
                      <a:pos x="connsiteX4047" y="connsiteY4047"/>
                    </a:cxn>
                    <a:cxn ang="0">
                      <a:pos x="connsiteX4048" y="connsiteY4048"/>
                    </a:cxn>
                    <a:cxn ang="0">
                      <a:pos x="connsiteX4049" y="connsiteY4049"/>
                    </a:cxn>
                    <a:cxn ang="0">
                      <a:pos x="connsiteX4050" y="connsiteY4050"/>
                    </a:cxn>
                    <a:cxn ang="0">
                      <a:pos x="connsiteX4051" y="connsiteY4051"/>
                    </a:cxn>
                    <a:cxn ang="0">
                      <a:pos x="connsiteX4052" y="connsiteY4052"/>
                    </a:cxn>
                    <a:cxn ang="0">
                      <a:pos x="connsiteX4053" y="connsiteY4053"/>
                    </a:cxn>
                    <a:cxn ang="0">
                      <a:pos x="connsiteX4054" y="connsiteY4054"/>
                    </a:cxn>
                    <a:cxn ang="0">
                      <a:pos x="connsiteX4055" y="connsiteY4055"/>
                    </a:cxn>
                    <a:cxn ang="0">
                      <a:pos x="connsiteX4056" y="connsiteY4056"/>
                    </a:cxn>
                    <a:cxn ang="0">
                      <a:pos x="connsiteX4057" y="connsiteY4057"/>
                    </a:cxn>
                    <a:cxn ang="0">
                      <a:pos x="connsiteX4058" y="connsiteY4058"/>
                    </a:cxn>
                    <a:cxn ang="0">
                      <a:pos x="connsiteX4059" y="connsiteY4059"/>
                    </a:cxn>
                    <a:cxn ang="0">
                      <a:pos x="connsiteX4060" y="connsiteY4060"/>
                    </a:cxn>
                    <a:cxn ang="0">
                      <a:pos x="connsiteX4061" y="connsiteY4061"/>
                    </a:cxn>
                    <a:cxn ang="0">
                      <a:pos x="connsiteX4062" y="connsiteY4062"/>
                    </a:cxn>
                    <a:cxn ang="0">
                      <a:pos x="connsiteX4063" y="connsiteY4063"/>
                    </a:cxn>
                    <a:cxn ang="0">
                      <a:pos x="connsiteX4064" y="connsiteY4064"/>
                    </a:cxn>
                    <a:cxn ang="0">
                      <a:pos x="connsiteX4065" y="connsiteY4065"/>
                    </a:cxn>
                    <a:cxn ang="0">
                      <a:pos x="connsiteX4066" y="connsiteY4066"/>
                    </a:cxn>
                    <a:cxn ang="0">
                      <a:pos x="connsiteX4067" y="connsiteY4067"/>
                    </a:cxn>
                    <a:cxn ang="0">
                      <a:pos x="connsiteX4068" y="connsiteY4068"/>
                    </a:cxn>
                    <a:cxn ang="0">
                      <a:pos x="connsiteX4069" y="connsiteY4069"/>
                    </a:cxn>
                    <a:cxn ang="0">
                      <a:pos x="connsiteX4070" y="connsiteY4070"/>
                    </a:cxn>
                    <a:cxn ang="0">
                      <a:pos x="connsiteX4071" y="connsiteY4071"/>
                    </a:cxn>
                    <a:cxn ang="0">
                      <a:pos x="connsiteX4072" y="connsiteY4072"/>
                    </a:cxn>
                    <a:cxn ang="0">
                      <a:pos x="connsiteX4073" y="connsiteY4073"/>
                    </a:cxn>
                    <a:cxn ang="0">
                      <a:pos x="connsiteX4074" y="connsiteY4074"/>
                    </a:cxn>
                    <a:cxn ang="0">
                      <a:pos x="connsiteX4075" y="connsiteY4075"/>
                    </a:cxn>
                    <a:cxn ang="0">
                      <a:pos x="connsiteX4076" y="connsiteY4076"/>
                    </a:cxn>
                    <a:cxn ang="0">
                      <a:pos x="connsiteX4077" y="connsiteY4077"/>
                    </a:cxn>
                    <a:cxn ang="0">
                      <a:pos x="connsiteX4078" y="connsiteY4078"/>
                    </a:cxn>
                    <a:cxn ang="0">
                      <a:pos x="connsiteX4079" y="connsiteY4079"/>
                    </a:cxn>
                    <a:cxn ang="0">
                      <a:pos x="connsiteX4080" y="connsiteY4080"/>
                    </a:cxn>
                    <a:cxn ang="0">
                      <a:pos x="connsiteX4081" y="connsiteY4081"/>
                    </a:cxn>
                    <a:cxn ang="0">
                      <a:pos x="connsiteX4082" y="connsiteY4082"/>
                    </a:cxn>
                    <a:cxn ang="0">
                      <a:pos x="connsiteX4083" y="connsiteY4083"/>
                    </a:cxn>
                    <a:cxn ang="0">
                      <a:pos x="connsiteX4084" y="connsiteY4084"/>
                    </a:cxn>
                    <a:cxn ang="0">
                      <a:pos x="connsiteX4085" y="connsiteY4085"/>
                    </a:cxn>
                    <a:cxn ang="0">
                      <a:pos x="connsiteX4086" y="connsiteY4086"/>
                    </a:cxn>
                    <a:cxn ang="0">
                      <a:pos x="connsiteX4087" y="connsiteY4087"/>
                    </a:cxn>
                    <a:cxn ang="0">
                      <a:pos x="connsiteX4088" y="connsiteY4088"/>
                    </a:cxn>
                    <a:cxn ang="0">
                      <a:pos x="connsiteX4089" y="connsiteY4089"/>
                    </a:cxn>
                    <a:cxn ang="0">
                      <a:pos x="connsiteX4090" y="connsiteY4090"/>
                    </a:cxn>
                    <a:cxn ang="0">
                      <a:pos x="connsiteX4091" y="connsiteY4091"/>
                    </a:cxn>
                    <a:cxn ang="0">
                      <a:pos x="connsiteX4092" y="connsiteY4092"/>
                    </a:cxn>
                    <a:cxn ang="0">
                      <a:pos x="connsiteX4093" y="connsiteY4093"/>
                    </a:cxn>
                    <a:cxn ang="0">
                      <a:pos x="connsiteX4094" y="connsiteY4094"/>
                    </a:cxn>
                    <a:cxn ang="0">
                      <a:pos x="connsiteX4095" y="connsiteY4095"/>
                    </a:cxn>
                    <a:cxn ang="0">
                      <a:pos x="connsiteX4096" y="connsiteY4096"/>
                    </a:cxn>
                    <a:cxn ang="0">
                      <a:pos x="connsiteX4097" y="connsiteY4097"/>
                    </a:cxn>
                    <a:cxn ang="0">
                      <a:pos x="connsiteX4098" y="connsiteY4098"/>
                    </a:cxn>
                    <a:cxn ang="0">
                      <a:pos x="connsiteX4099" y="connsiteY4099"/>
                    </a:cxn>
                    <a:cxn ang="0">
                      <a:pos x="connsiteX4100" y="connsiteY4100"/>
                    </a:cxn>
                    <a:cxn ang="0">
                      <a:pos x="connsiteX4101" y="connsiteY4101"/>
                    </a:cxn>
                    <a:cxn ang="0">
                      <a:pos x="connsiteX4102" y="connsiteY4102"/>
                    </a:cxn>
                    <a:cxn ang="0">
                      <a:pos x="connsiteX4103" y="connsiteY4103"/>
                    </a:cxn>
                    <a:cxn ang="0">
                      <a:pos x="connsiteX4104" y="connsiteY4104"/>
                    </a:cxn>
                    <a:cxn ang="0">
                      <a:pos x="connsiteX4105" y="connsiteY4105"/>
                    </a:cxn>
                    <a:cxn ang="0">
                      <a:pos x="connsiteX4106" y="connsiteY4106"/>
                    </a:cxn>
                    <a:cxn ang="0">
                      <a:pos x="connsiteX4107" y="connsiteY4107"/>
                    </a:cxn>
                    <a:cxn ang="0">
                      <a:pos x="connsiteX4108" y="connsiteY4108"/>
                    </a:cxn>
                    <a:cxn ang="0">
                      <a:pos x="connsiteX4109" y="connsiteY4109"/>
                    </a:cxn>
                    <a:cxn ang="0">
                      <a:pos x="connsiteX4110" y="connsiteY4110"/>
                    </a:cxn>
                    <a:cxn ang="0">
                      <a:pos x="connsiteX4111" y="connsiteY4111"/>
                    </a:cxn>
                    <a:cxn ang="0">
                      <a:pos x="connsiteX4112" y="connsiteY4112"/>
                    </a:cxn>
                    <a:cxn ang="0">
                      <a:pos x="connsiteX4113" y="connsiteY4113"/>
                    </a:cxn>
                    <a:cxn ang="0">
                      <a:pos x="connsiteX4114" y="connsiteY4114"/>
                    </a:cxn>
                    <a:cxn ang="0">
                      <a:pos x="connsiteX4115" y="connsiteY4115"/>
                    </a:cxn>
                    <a:cxn ang="0">
                      <a:pos x="connsiteX4116" y="connsiteY4116"/>
                    </a:cxn>
                    <a:cxn ang="0">
                      <a:pos x="connsiteX4117" y="connsiteY4117"/>
                    </a:cxn>
                    <a:cxn ang="0">
                      <a:pos x="connsiteX4118" y="connsiteY4118"/>
                    </a:cxn>
                    <a:cxn ang="0">
                      <a:pos x="connsiteX4119" y="connsiteY4119"/>
                    </a:cxn>
                    <a:cxn ang="0">
                      <a:pos x="connsiteX4120" y="connsiteY4120"/>
                    </a:cxn>
                    <a:cxn ang="0">
                      <a:pos x="connsiteX4121" y="connsiteY4121"/>
                    </a:cxn>
                    <a:cxn ang="0">
                      <a:pos x="connsiteX4122" y="connsiteY4122"/>
                    </a:cxn>
                    <a:cxn ang="0">
                      <a:pos x="connsiteX4123" y="connsiteY4123"/>
                    </a:cxn>
                    <a:cxn ang="0">
                      <a:pos x="connsiteX4124" y="connsiteY4124"/>
                    </a:cxn>
                    <a:cxn ang="0">
                      <a:pos x="connsiteX4125" y="connsiteY4125"/>
                    </a:cxn>
                    <a:cxn ang="0">
                      <a:pos x="connsiteX4126" y="connsiteY4126"/>
                    </a:cxn>
                    <a:cxn ang="0">
                      <a:pos x="connsiteX4127" y="connsiteY4127"/>
                    </a:cxn>
                    <a:cxn ang="0">
                      <a:pos x="connsiteX4128" y="connsiteY4128"/>
                    </a:cxn>
                    <a:cxn ang="0">
                      <a:pos x="connsiteX4129" y="connsiteY4129"/>
                    </a:cxn>
                    <a:cxn ang="0">
                      <a:pos x="connsiteX4130" y="connsiteY4130"/>
                    </a:cxn>
                    <a:cxn ang="0">
                      <a:pos x="connsiteX4131" y="connsiteY4131"/>
                    </a:cxn>
                    <a:cxn ang="0">
                      <a:pos x="connsiteX4132" y="connsiteY4132"/>
                    </a:cxn>
                    <a:cxn ang="0">
                      <a:pos x="connsiteX4133" y="connsiteY4133"/>
                    </a:cxn>
                    <a:cxn ang="0">
                      <a:pos x="connsiteX4134" y="connsiteY4134"/>
                    </a:cxn>
                    <a:cxn ang="0">
                      <a:pos x="connsiteX4135" y="connsiteY4135"/>
                    </a:cxn>
                    <a:cxn ang="0">
                      <a:pos x="connsiteX4136" y="connsiteY4136"/>
                    </a:cxn>
                    <a:cxn ang="0">
                      <a:pos x="connsiteX4137" y="connsiteY4137"/>
                    </a:cxn>
                    <a:cxn ang="0">
                      <a:pos x="connsiteX4138" y="connsiteY4138"/>
                    </a:cxn>
                    <a:cxn ang="0">
                      <a:pos x="connsiteX4139" y="connsiteY4139"/>
                    </a:cxn>
                    <a:cxn ang="0">
                      <a:pos x="connsiteX4140" y="connsiteY4140"/>
                    </a:cxn>
                    <a:cxn ang="0">
                      <a:pos x="connsiteX4141" y="connsiteY4141"/>
                    </a:cxn>
                    <a:cxn ang="0">
                      <a:pos x="connsiteX4142" y="connsiteY4142"/>
                    </a:cxn>
                    <a:cxn ang="0">
                      <a:pos x="connsiteX4143" y="connsiteY4143"/>
                    </a:cxn>
                    <a:cxn ang="0">
                      <a:pos x="connsiteX4144" y="connsiteY4144"/>
                    </a:cxn>
                    <a:cxn ang="0">
                      <a:pos x="connsiteX4145" y="connsiteY4145"/>
                    </a:cxn>
                    <a:cxn ang="0">
                      <a:pos x="connsiteX4146" y="connsiteY4146"/>
                    </a:cxn>
                    <a:cxn ang="0">
                      <a:pos x="connsiteX4147" y="connsiteY4147"/>
                    </a:cxn>
                    <a:cxn ang="0">
                      <a:pos x="connsiteX4148" y="connsiteY4148"/>
                    </a:cxn>
                    <a:cxn ang="0">
                      <a:pos x="connsiteX4149" y="connsiteY4149"/>
                    </a:cxn>
                    <a:cxn ang="0">
                      <a:pos x="connsiteX4150" y="connsiteY4150"/>
                    </a:cxn>
                    <a:cxn ang="0">
                      <a:pos x="connsiteX4151" y="connsiteY4151"/>
                    </a:cxn>
                    <a:cxn ang="0">
                      <a:pos x="connsiteX4152" y="connsiteY4152"/>
                    </a:cxn>
                    <a:cxn ang="0">
                      <a:pos x="connsiteX4153" y="connsiteY4153"/>
                    </a:cxn>
                    <a:cxn ang="0">
                      <a:pos x="connsiteX4154" y="connsiteY4154"/>
                    </a:cxn>
                    <a:cxn ang="0">
                      <a:pos x="connsiteX4155" y="connsiteY4155"/>
                    </a:cxn>
                    <a:cxn ang="0">
                      <a:pos x="connsiteX4156" y="connsiteY4156"/>
                    </a:cxn>
                    <a:cxn ang="0">
                      <a:pos x="connsiteX4157" y="connsiteY4157"/>
                    </a:cxn>
                    <a:cxn ang="0">
                      <a:pos x="connsiteX4158" y="connsiteY4158"/>
                    </a:cxn>
                    <a:cxn ang="0">
                      <a:pos x="connsiteX4159" y="connsiteY4159"/>
                    </a:cxn>
                    <a:cxn ang="0">
                      <a:pos x="connsiteX4160" y="connsiteY4160"/>
                    </a:cxn>
                    <a:cxn ang="0">
                      <a:pos x="connsiteX4161" y="connsiteY4161"/>
                    </a:cxn>
                    <a:cxn ang="0">
                      <a:pos x="connsiteX4162" y="connsiteY4162"/>
                    </a:cxn>
                    <a:cxn ang="0">
                      <a:pos x="connsiteX4163" y="connsiteY4163"/>
                    </a:cxn>
                    <a:cxn ang="0">
                      <a:pos x="connsiteX4164" y="connsiteY4164"/>
                    </a:cxn>
                    <a:cxn ang="0">
                      <a:pos x="connsiteX4165" y="connsiteY4165"/>
                    </a:cxn>
                    <a:cxn ang="0">
                      <a:pos x="connsiteX4166" y="connsiteY4166"/>
                    </a:cxn>
                    <a:cxn ang="0">
                      <a:pos x="connsiteX4167" y="connsiteY4167"/>
                    </a:cxn>
                    <a:cxn ang="0">
                      <a:pos x="connsiteX4168" y="connsiteY4168"/>
                    </a:cxn>
                    <a:cxn ang="0">
                      <a:pos x="connsiteX4169" y="connsiteY4169"/>
                    </a:cxn>
                    <a:cxn ang="0">
                      <a:pos x="connsiteX4170" y="connsiteY4170"/>
                    </a:cxn>
                    <a:cxn ang="0">
                      <a:pos x="connsiteX4171" y="connsiteY4171"/>
                    </a:cxn>
                    <a:cxn ang="0">
                      <a:pos x="connsiteX4172" y="connsiteY4172"/>
                    </a:cxn>
                    <a:cxn ang="0">
                      <a:pos x="connsiteX4173" y="connsiteY4173"/>
                    </a:cxn>
                    <a:cxn ang="0">
                      <a:pos x="connsiteX4174" y="connsiteY4174"/>
                    </a:cxn>
                    <a:cxn ang="0">
                      <a:pos x="connsiteX4175" y="connsiteY4175"/>
                    </a:cxn>
                    <a:cxn ang="0">
                      <a:pos x="connsiteX4176" y="connsiteY4176"/>
                    </a:cxn>
                    <a:cxn ang="0">
                      <a:pos x="connsiteX4177" y="connsiteY4177"/>
                    </a:cxn>
                    <a:cxn ang="0">
                      <a:pos x="connsiteX4178" y="connsiteY4178"/>
                    </a:cxn>
                    <a:cxn ang="0">
                      <a:pos x="connsiteX4179" y="connsiteY4179"/>
                    </a:cxn>
                    <a:cxn ang="0">
                      <a:pos x="connsiteX4180" y="connsiteY4180"/>
                    </a:cxn>
                    <a:cxn ang="0">
                      <a:pos x="connsiteX4181" y="connsiteY4181"/>
                    </a:cxn>
                    <a:cxn ang="0">
                      <a:pos x="connsiteX4182" y="connsiteY4182"/>
                    </a:cxn>
                    <a:cxn ang="0">
                      <a:pos x="connsiteX4183" y="connsiteY4183"/>
                    </a:cxn>
                    <a:cxn ang="0">
                      <a:pos x="connsiteX4184" y="connsiteY4184"/>
                    </a:cxn>
                    <a:cxn ang="0">
                      <a:pos x="connsiteX4185" y="connsiteY4185"/>
                    </a:cxn>
                    <a:cxn ang="0">
                      <a:pos x="connsiteX4186" y="connsiteY4186"/>
                    </a:cxn>
                    <a:cxn ang="0">
                      <a:pos x="connsiteX4187" y="connsiteY4187"/>
                    </a:cxn>
                    <a:cxn ang="0">
                      <a:pos x="connsiteX4188" y="connsiteY4188"/>
                    </a:cxn>
                    <a:cxn ang="0">
                      <a:pos x="connsiteX4189" y="connsiteY4189"/>
                    </a:cxn>
                    <a:cxn ang="0">
                      <a:pos x="connsiteX4190" y="connsiteY4190"/>
                    </a:cxn>
                    <a:cxn ang="0">
                      <a:pos x="connsiteX4191" y="connsiteY4191"/>
                    </a:cxn>
                    <a:cxn ang="0">
                      <a:pos x="connsiteX4192" y="connsiteY4192"/>
                    </a:cxn>
                    <a:cxn ang="0">
                      <a:pos x="connsiteX4193" y="connsiteY4193"/>
                    </a:cxn>
                    <a:cxn ang="0">
                      <a:pos x="connsiteX4194" y="connsiteY4194"/>
                    </a:cxn>
                    <a:cxn ang="0">
                      <a:pos x="connsiteX4195" y="connsiteY4195"/>
                    </a:cxn>
                    <a:cxn ang="0">
                      <a:pos x="connsiteX4196" y="connsiteY4196"/>
                    </a:cxn>
                    <a:cxn ang="0">
                      <a:pos x="connsiteX4197" y="connsiteY4197"/>
                    </a:cxn>
                    <a:cxn ang="0">
                      <a:pos x="connsiteX4198" y="connsiteY4198"/>
                    </a:cxn>
                    <a:cxn ang="0">
                      <a:pos x="connsiteX4199" y="connsiteY4199"/>
                    </a:cxn>
                    <a:cxn ang="0">
                      <a:pos x="connsiteX4200" y="connsiteY4200"/>
                    </a:cxn>
                    <a:cxn ang="0">
                      <a:pos x="connsiteX4201" y="connsiteY4201"/>
                    </a:cxn>
                    <a:cxn ang="0">
                      <a:pos x="connsiteX4202" y="connsiteY4202"/>
                    </a:cxn>
                    <a:cxn ang="0">
                      <a:pos x="connsiteX4203" y="connsiteY4203"/>
                    </a:cxn>
                    <a:cxn ang="0">
                      <a:pos x="connsiteX4204" y="connsiteY4204"/>
                    </a:cxn>
                    <a:cxn ang="0">
                      <a:pos x="connsiteX4205" y="connsiteY4205"/>
                    </a:cxn>
                    <a:cxn ang="0">
                      <a:pos x="connsiteX4206" y="connsiteY4206"/>
                    </a:cxn>
                    <a:cxn ang="0">
                      <a:pos x="connsiteX4207" y="connsiteY4207"/>
                    </a:cxn>
                    <a:cxn ang="0">
                      <a:pos x="connsiteX4208" y="connsiteY4208"/>
                    </a:cxn>
                    <a:cxn ang="0">
                      <a:pos x="connsiteX4209" y="connsiteY4209"/>
                    </a:cxn>
                    <a:cxn ang="0">
                      <a:pos x="connsiteX4210" y="connsiteY4210"/>
                    </a:cxn>
                    <a:cxn ang="0">
                      <a:pos x="connsiteX4211" y="connsiteY4211"/>
                    </a:cxn>
                    <a:cxn ang="0">
                      <a:pos x="connsiteX4212" y="connsiteY4212"/>
                    </a:cxn>
                    <a:cxn ang="0">
                      <a:pos x="connsiteX4213" y="connsiteY4213"/>
                    </a:cxn>
                    <a:cxn ang="0">
                      <a:pos x="connsiteX4214" y="connsiteY4214"/>
                    </a:cxn>
                    <a:cxn ang="0">
                      <a:pos x="connsiteX4215" y="connsiteY4215"/>
                    </a:cxn>
                    <a:cxn ang="0">
                      <a:pos x="connsiteX4216" y="connsiteY4216"/>
                    </a:cxn>
                    <a:cxn ang="0">
                      <a:pos x="connsiteX4217" y="connsiteY4217"/>
                    </a:cxn>
                    <a:cxn ang="0">
                      <a:pos x="connsiteX4218" y="connsiteY4218"/>
                    </a:cxn>
                    <a:cxn ang="0">
                      <a:pos x="connsiteX4219" y="connsiteY4219"/>
                    </a:cxn>
                    <a:cxn ang="0">
                      <a:pos x="connsiteX4220" y="connsiteY4220"/>
                    </a:cxn>
                    <a:cxn ang="0">
                      <a:pos x="connsiteX4221" y="connsiteY4221"/>
                    </a:cxn>
                    <a:cxn ang="0">
                      <a:pos x="connsiteX4222" y="connsiteY4222"/>
                    </a:cxn>
                    <a:cxn ang="0">
                      <a:pos x="connsiteX4223" y="connsiteY4223"/>
                    </a:cxn>
                    <a:cxn ang="0">
                      <a:pos x="connsiteX4224" y="connsiteY4224"/>
                    </a:cxn>
                    <a:cxn ang="0">
                      <a:pos x="connsiteX4225" y="connsiteY4225"/>
                    </a:cxn>
                    <a:cxn ang="0">
                      <a:pos x="connsiteX4226" y="connsiteY4226"/>
                    </a:cxn>
                    <a:cxn ang="0">
                      <a:pos x="connsiteX4227" y="connsiteY4227"/>
                    </a:cxn>
                    <a:cxn ang="0">
                      <a:pos x="connsiteX4228" y="connsiteY4228"/>
                    </a:cxn>
                    <a:cxn ang="0">
                      <a:pos x="connsiteX4229" y="connsiteY4229"/>
                    </a:cxn>
                    <a:cxn ang="0">
                      <a:pos x="connsiteX4230" y="connsiteY4230"/>
                    </a:cxn>
                    <a:cxn ang="0">
                      <a:pos x="connsiteX4231" y="connsiteY4231"/>
                    </a:cxn>
                    <a:cxn ang="0">
                      <a:pos x="connsiteX4232" y="connsiteY4232"/>
                    </a:cxn>
                    <a:cxn ang="0">
                      <a:pos x="connsiteX4233" y="connsiteY4233"/>
                    </a:cxn>
                    <a:cxn ang="0">
                      <a:pos x="connsiteX4234" y="connsiteY4234"/>
                    </a:cxn>
                    <a:cxn ang="0">
                      <a:pos x="connsiteX4235" y="connsiteY4235"/>
                    </a:cxn>
                    <a:cxn ang="0">
                      <a:pos x="connsiteX4236" y="connsiteY4236"/>
                    </a:cxn>
                    <a:cxn ang="0">
                      <a:pos x="connsiteX4237" y="connsiteY4237"/>
                    </a:cxn>
                    <a:cxn ang="0">
                      <a:pos x="connsiteX4238" y="connsiteY4238"/>
                    </a:cxn>
                    <a:cxn ang="0">
                      <a:pos x="connsiteX4239" y="connsiteY4239"/>
                    </a:cxn>
                    <a:cxn ang="0">
                      <a:pos x="connsiteX4240" y="connsiteY4240"/>
                    </a:cxn>
                    <a:cxn ang="0">
                      <a:pos x="connsiteX4241" y="connsiteY4241"/>
                    </a:cxn>
                    <a:cxn ang="0">
                      <a:pos x="connsiteX4242" y="connsiteY4242"/>
                    </a:cxn>
                    <a:cxn ang="0">
                      <a:pos x="connsiteX4243" y="connsiteY4243"/>
                    </a:cxn>
                    <a:cxn ang="0">
                      <a:pos x="connsiteX4244" y="connsiteY4244"/>
                    </a:cxn>
                    <a:cxn ang="0">
                      <a:pos x="connsiteX4245" y="connsiteY4245"/>
                    </a:cxn>
                    <a:cxn ang="0">
                      <a:pos x="connsiteX4246" y="connsiteY4246"/>
                    </a:cxn>
                    <a:cxn ang="0">
                      <a:pos x="connsiteX4247" y="connsiteY4247"/>
                    </a:cxn>
                    <a:cxn ang="0">
                      <a:pos x="connsiteX4248" y="connsiteY4248"/>
                    </a:cxn>
                    <a:cxn ang="0">
                      <a:pos x="connsiteX4249" y="connsiteY4249"/>
                    </a:cxn>
                    <a:cxn ang="0">
                      <a:pos x="connsiteX4250" y="connsiteY4250"/>
                    </a:cxn>
                    <a:cxn ang="0">
                      <a:pos x="connsiteX4251" y="connsiteY4251"/>
                    </a:cxn>
                    <a:cxn ang="0">
                      <a:pos x="connsiteX4252" y="connsiteY4252"/>
                    </a:cxn>
                    <a:cxn ang="0">
                      <a:pos x="connsiteX4253" y="connsiteY4253"/>
                    </a:cxn>
                    <a:cxn ang="0">
                      <a:pos x="connsiteX4254" y="connsiteY4254"/>
                    </a:cxn>
                    <a:cxn ang="0">
                      <a:pos x="connsiteX4255" y="connsiteY4255"/>
                    </a:cxn>
                    <a:cxn ang="0">
                      <a:pos x="connsiteX4256" y="connsiteY4256"/>
                    </a:cxn>
                    <a:cxn ang="0">
                      <a:pos x="connsiteX4257" y="connsiteY4257"/>
                    </a:cxn>
                    <a:cxn ang="0">
                      <a:pos x="connsiteX4258" y="connsiteY4258"/>
                    </a:cxn>
                    <a:cxn ang="0">
                      <a:pos x="connsiteX4259" y="connsiteY4259"/>
                    </a:cxn>
                    <a:cxn ang="0">
                      <a:pos x="connsiteX4260" y="connsiteY4260"/>
                    </a:cxn>
                    <a:cxn ang="0">
                      <a:pos x="connsiteX4261" y="connsiteY4261"/>
                    </a:cxn>
                    <a:cxn ang="0">
                      <a:pos x="connsiteX4262" y="connsiteY4262"/>
                    </a:cxn>
                    <a:cxn ang="0">
                      <a:pos x="connsiteX4263" y="connsiteY4263"/>
                    </a:cxn>
                    <a:cxn ang="0">
                      <a:pos x="connsiteX4264" y="connsiteY4264"/>
                    </a:cxn>
                    <a:cxn ang="0">
                      <a:pos x="connsiteX4265" y="connsiteY4265"/>
                    </a:cxn>
                    <a:cxn ang="0">
                      <a:pos x="connsiteX4266" y="connsiteY4266"/>
                    </a:cxn>
                    <a:cxn ang="0">
                      <a:pos x="connsiteX4267" y="connsiteY4267"/>
                    </a:cxn>
                    <a:cxn ang="0">
                      <a:pos x="connsiteX4268" y="connsiteY4268"/>
                    </a:cxn>
                    <a:cxn ang="0">
                      <a:pos x="connsiteX4269" y="connsiteY4269"/>
                    </a:cxn>
                    <a:cxn ang="0">
                      <a:pos x="connsiteX4270" y="connsiteY4270"/>
                    </a:cxn>
                    <a:cxn ang="0">
                      <a:pos x="connsiteX4271" y="connsiteY4271"/>
                    </a:cxn>
                    <a:cxn ang="0">
                      <a:pos x="connsiteX4272" y="connsiteY4272"/>
                    </a:cxn>
                    <a:cxn ang="0">
                      <a:pos x="connsiteX4273" y="connsiteY4273"/>
                    </a:cxn>
                    <a:cxn ang="0">
                      <a:pos x="connsiteX4274" y="connsiteY4274"/>
                    </a:cxn>
                    <a:cxn ang="0">
                      <a:pos x="connsiteX4275" y="connsiteY4275"/>
                    </a:cxn>
                    <a:cxn ang="0">
                      <a:pos x="connsiteX4276" y="connsiteY4276"/>
                    </a:cxn>
                    <a:cxn ang="0">
                      <a:pos x="connsiteX4277" y="connsiteY4277"/>
                    </a:cxn>
                    <a:cxn ang="0">
                      <a:pos x="connsiteX4278" y="connsiteY4278"/>
                    </a:cxn>
                    <a:cxn ang="0">
                      <a:pos x="connsiteX4279" y="connsiteY4279"/>
                    </a:cxn>
                    <a:cxn ang="0">
                      <a:pos x="connsiteX4280" y="connsiteY4280"/>
                    </a:cxn>
                    <a:cxn ang="0">
                      <a:pos x="connsiteX4281" y="connsiteY4281"/>
                    </a:cxn>
                    <a:cxn ang="0">
                      <a:pos x="connsiteX4282" y="connsiteY4282"/>
                    </a:cxn>
                    <a:cxn ang="0">
                      <a:pos x="connsiteX4283" y="connsiteY4283"/>
                    </a:cxn>
                    <a:cxn ang="0">
                      <a:pos x="connsiteX4284" y="connsiteY4284"/>
                    </a:cxn>
                    <a:cxn ang="0">
                      <a:pos x="connsiteX4285" y="connsiteY4285"/>
                    </a:cxn>
                    <a:cxn ang="0">
                      <a:pos x="connsiteX4286" y="connsiteY4286"/>
                    </a:cxn>
                    <a:cxn ang="0">
                      <a:pos x="connsiteX4287" y="connsiteY4287"/>
                    </a:cxn>
                    <a:cxn ang="0">
                      <a:pos x="connsiteX4288" y="connsiteY4288"/>
                    </a:cxn>
                    <a:cxn ang="0">
                      <a:pos x="connsiteX4289" y="connsiteY4289"/>
                    </a:cxn>
                    <a:cxn ang="0">
                      <a:pos x="connsiteX4290" y="connsiteY4290"/>
                    </a:cxn>
                    <a:cxn ang="0">
                      <a:pos x="connsiteX4291" y="connsiteY4291"/>
                    </a:cxn>
                    <a:cxn ang="0">
                      <a:pos x="connsiteX4292" y="connsiteY4292"/>
                    </a:cxn>
                    <a:cxn ang="0">
                      <a:pos x="connsiteX4293" y="connsiteY4293"/>
                    </a:cxn>
                    <a:cxn ang="0">
                      <a:pos x="connsiteX4294" y="connsiteY4294"/>
                    </a:cxn>
                    <a:cxn ang="0">
                      <a:pos x="connsiteX4295" y="connsiteY4295"/>
                    </a:cxn>
                    <a:cxn ang="0">
                      <a:pos x="connsiteX4296" y="connsiteY4296"/>
                    </a:cxn>
                    <a:cxn ang="0">
                      <a:pos x="connsiteX4297" y="connsiteY4297"/>
                    </a:cxn>
                    <a:cxn ang="0">
                      <a:pos x="connsiteX4298" y="connsiteY4298"/>
                    </a:cxn>
                    <a:cxn ang="0">
                      <a:pos x="connsiteX4299" y="connsiteY4299"/>
                    </a:cxn>
                    <a:cxn ang="0">
                      <a:pos x="connsiteX4300" y="connsiteY4300"/>
                    </a:cxn>
                    <a:cxn ang="0">
                      <a:pos x="connsiteX4301" y="connsiteY4301"/>
                    </a:cxn>
                    <a:cxn ang="0">
                      <a:pos x="connsiteX4302" y="connsiteY4302"/>
                    </a:cxn>
                    <a:cxn ang="0">
                      <a:pos x="connsiteX4303" y="connsiteY4303"/>
                    </a:cxn>
                    <a:cxn ang="0">
                      <a:pos x="connsiteX4304" y="connsiteY4304"/>
                    </a:cxn>
                    <a:cxn ang="0">
                      <a:pos x="connsiteX4305" y="connsiteY4305"/>
                    </a:cxn>
                    <a:cxn ang="0">
                      <a:pos x="connsiteX4306" y="connsiteY4306"/>
                    </a:cxn>
                    <a:cxn ang="0">
                      <a:pos x="connsiteX4307" y="connsiteY4307"/>
                    </a:cxn>
                    <a:cxn ang="0">
                      <a:pos x="connsiteX4308" y="connsiteY4308"/>
                    </a:cxn>
                    <a:cxn ang="0">
                      <a:pos x="connsiteX4309" y="connsiteY4309"/>
                    </a:cxn>
                    <a:cxn ang="0">
                      <a:pos x="connsiteX4310" y="connsiteY4310"/>
                    </a:cxn>
                    <a:cxn ang="0">
                      <a:pos x="connsiteX4311" y="connsiteY4311"/>
                    </a:cxn>
                    <a:cxn ang="0">
                      <a:pos x="connsiteX4312" y="connsiteY4312"/>
                    </a:cxn>
                    <a:cxn ang="0">
                      <a:pos x="connsiteX4313" y="connsiteY4313"/>
                    </a:cxn>
                    <a:cxn ang="0">
                      <a:pos x="connsiteX4314" y="connsiteY4314"/>
                    </a:cxn>
                    <a:cxn ang="0">
                      <a:pos x="connsiteX4315" y="connsiteY4315"/>
                    </a:cxn>
                    <a:cxn ang="0">
                      <a:pos x="connsiteX4316" y="connsiteY4316"/>
                    </a:cxn>
                    <a:cxn ang="0">
                      <a:pos x="connsiteX4317" y="connsiteY4317"/>
                    </a:cxn>
                    <a:cxn ang="0">
                      <a:pos x="connsiteX4318" y="connsiteY4318"/>
                    </a:cxn>
                    <a:cxn ang="0">
                      <a:pos x="connsiteX4319" y="connsiteY4319"/>
                    </a:cxn>
                    <a:cxn ang="0">
                      <a:pos x="connsiteX4320" y="connsiteY4320"/>
                    </a:cxn>
                    <a:cxn ang="0">
                      <a:pos x="connsiteX4321" y="connsiteY4321"/>
                    </a:cxn>
                    <a:cxn ang="0">
                      <a:pos x="connsiteX4322" y="connsiteY4322"/>
                    </a:cxn>
                    <a:cxn ang="0">
                      <a:pos x="connsiteX4323" y="connsiteY4323"/>
                    </a:cxn>
                    <a:cxn ang="0">
                      <a:pos x="connsiteX4324" y="connsiteY4324"/>
                    </a:cxn>
                    <a:cxn ang="0">
                      <a:pos x="connsiteX4325" y="connsiteY4325"/>
                    </a:cxn>
                    <a:cxn ang="0">
                      <a:pos x="connsiteX4326" y="connsiteY4326"/>
                    </a:cxn>
                    <a:cxn ang="0">
                      <a:pos x="connsiteX4327" y="connsiteY4327"/>
                    </a:cxn>
                    <a:cxn ang="0">
                      <a:pos x="connsiteX4328" y="connsiteY4328"/>
                    </a:cxn>
                    <a:cxn ang="0">
                      <a:pos x="connsiteX4329" y="connsiteY4329"/>
                    </a:cxn>
                    <a:cxn ang="0">
                      <a:pos x="connsiteX4330" y="connsiteY4330"/>
                    </a:cxn>
                    <a:cxn ang="0">
                      <a:pos x="connsiteX4331" y="connsiteY4331"/>
                    </a:cxn>
                    <a:cxn ang="0">
                      <a:pos x="connsiteX4332" y="connsiteY4332"/>
                    </a:cxn>
                    <a:cxn ang="0">
                      <a:pos x="connsiteX4333" y="connsiteY4333"/>
                    </a:cxn>
                    <a:cxn ang="0">
                      <a:pos x="connsiteX4334" y="connsiteY4334"/>
                    </a:cxn>
                    <a:cxn ang="0">
                      <a:pos x="connsiteX4335" y="connsiteY4335"/>
                    </a:cxn>
                    <a:cxn ang="0">
                      <a:pos x="connsiteX4336" y="connsiteY4336"/>
                    </a:cxn>
                    <a:cxn ang="0">
                      <a:pos x="connsiteX4337" y="connsiteY4337"/>
                    </a:cxn>
                    <a:cxn ang="0">
                      <a:pos x="connsiteX4338" y="connsiteY4338"/>
                    </a:cxn>
                    <a:cxn ang="0">
                      <a:pos x="connsiteX4339" y="connsiteY4339"/>
                    </a:cxn>
                    <a:cxn ang="0">
                      <a:pos x="connsiteX4340" y="connsiteY4340"/>
                    </a:cxn>
                    <a:cxn ang="0">
                      <a:pos x="connsiteX4341" y="connsiteY4341"/>
                    </a:cxn>
                    <a:cxn ang="0">
                      <a:pos x="connsiteX4342" y="connsiteY4342"/>
                    </a:cxn>
                    <a:cxn ang="0">
                      <a:pos x="connsiteX4343" y="connsiteY4343"/>
                    </a:cxn>
                    <a:cxn ang="0">
                      <a:pos x="connsiteX4344" y="connsiteY4344"/>
                    </a:cxn>
                    <a:cxn ang="0">
                      <a:pos x="connsiteX4345" y="connsiteY4345"/>
                    </a:cxn>
                    <a:cxn ang="0">
                      <a:pos x="connsiteX4346" y="connsiteY4346"/>
                    </a:cxn>
                    <a:cxn ang="0">
                      <a:pos x="connsiteX4347" y="connsiteY4347"/>
                    </a:cxn>
                    <a:cxn ang="0">
                      <a:pos x="connsiteX4348" y="connsiteY4348"/>
                    </a:cxn>
                    <a:cxn ang="0">
                      <a:pos x="connsiteX4349" y="connsiteY4349"/>
                    </a:cxn>
                    <a:cxn ang="0">
                      <a:pos x="connsiteX4350" y="connsiteY4350"/>
                    </a:cxn>
                    <a:cxn ang="0">
                      <a:pos x="connsiteX4351" y="connsiteY4351"/>
                    </a:cxn>
                    <a:cxn ang="0">
                      <a:pos x="connsiteX4352" y="connsiteY4352"/>
                    </a:cxn>
                    <a:cxn ang="0">
                      <a:pos x="connsiteX4353" y="connsiteY4353"/>
                    </a:cxn>
                    <a:cxn ang="0">
                      <a:pos x="connsiteX4354" y="connsiteY4354"/>
                    </a:cxn>
                    <a:cxn ang="0">
                      <a:pos x="connsiteX4355" y="connsiteY4355"/>
                    </a:cxn>
                    <a:cxn ang="0">
                      <a:pos x="connsiteX4356" y="connsiteY4356"/>
                    </a:cxn>
                    <a:cxn ang="0">
                      <a:pos x="connsiteX4357" y="connsiteY4357"/>
                    </a:cxn>
                    <a:cxn ang="0">
                      <a:pos x="connsiteX4358" y="connsiteY4358"/>
                    </a:cxn>
                    <a:cxn ang="0">
                      <a:pos x="connsiteX4359" y="connsiteY4359"/>
                    </a:cxn>
                    <a:cxn ang="0">
                      <a:pos x="connsiteX4360" y="connsiteY4360"/>
                    </a:cxn>
                    <a:cxn ang="0">
                      <a:pos x="connsiteX4361" y="connsiteY4361"/>
                    </a:cxn>
                    <a:cxn ang="0">
                      <a:pos x="connsiteX4362" y="connsiteY4362"/>
                    </a:cxn>
                    <a:cxn ang="0">
                      <a:pos x="connsiteX4363" y="connsiteY4363"/>
                    </a:cxn>
                    <a:cxn ang="0">
                      <a:pos x="connsiteX4364" y="connsiteY4364"/>
                    </a:cxn>
                    <a:cxn ang="0">
                      <a:pos x="connsiteX4365" y="connsiteY4365"/>
                    </a:cxn>
                    <a:cxn ang="0">
                      <a:pos x="connsiteX4366" y="connsiteY4366"/>
                    </a:cxn>
                    <a:cxn ang="0">
                      <a:pos x="connsiteX4367" y="connsiteY4367"/>
                    </a:cxn>
                    <a:cxn ang="0">
                      <a:pos x="connsiteX4368" y="connsiteY4368"/>
                    </a:cxn>
                    <a:cxn ang="0">
                      <a:pos x="connsiteX4369" y="connsiteY4369"/>
                    </a:cxn>
                    <a:cxn ang="0">
                      <a:pos x="connsiteX4370" y="connsiteY4370"/>
                    </a:cxn>
                    <a:cxn ang="0">
                      <a:pos x="connsiteX4371" y="connsiteY4371"/>
                    </a:cxn>
                    <a:cxn ang="0">
                      <a:pos x="connsiteX4372" y="connsiteY4372"/>
                    </a:cxn>
                    <a:cxn ang="0">
                      <a:pos x="connsiteX4373" y="connsiteY4373"/>
                    </a:cxn>
                    <a:cxn ang="0">
                      <a:pos x="connsiteX4374" y="connsiteY4374"/>
                    </a:cxn>
                    <a:cxn ang="0">
                      <a:pos x="connsiteX4375" y="connsiteY4375"/>
                    </a:cxn>
                    <a:cxn ang="0">
                      <a:pos x="connsiteX4376" y="connsiteY4376"/>
                    </a:cxn>
                    <a:cxn ang="0">
                      <a:pos x="connsiteX4377" y="connsiteY4377"/>
                    </a:cxn>
                    <a:cxn ang="0">
                      <a:pos x="connsiteX4378" y="connsiteY4378"/>
                    </a:cxn>
                    <a:cxn ang="0">
                      <a:pos x="connsiteX4379" y="connsiteY4379"/>
                    </a:cxn>
                    <a:cxn ang="0">
                      <a:pos x="connsiteX4380" y="connsiteY4380"/>
                    </a:cxn>
                    <a:cxn ang="0">
                      <a:pos x="connsiteX4381" y="connsiteY4381"/>
                    </a:cxn>
                    <a:cxn ang="0">
                      <a:pos x="connsiteX4382" y="connsiteY4382"/>
                    </a:cxn>
                    <a:cxn ang="0">
                      <a:pos x="connsiteX4383" y="connsiteY4383"/>
                    </a:cxn>
                    <a:cxn ang="0">
                      <a:pos x="connsiteX4384" y="connsiteY4384"/>
                    </a:cxn>
                    <a:cxn ang="0">
                      <a:pos x="connsiteX4385" y="connsiteY4385"/>
                    </a:cxn>
                    <a:cxn ang="0">
                      <a:pos x="connsiteX4386" y="connsiteY4386"/>
                    </a:cxn>
                    <a:cxn ang="0">
                      <a:pos x="connsiteX4387" y="connsiteY4387"/>
                    </a:cxn>
                    <a:cxn ang="0">
                      <a:pos x="connsiteX4388" y="connsiteY4388"/>
                    </a:cxn>
                    <a:cxn ang="0">
                      <a:pos x="connsiteX4389" y="connsiteY4389"/>
                    </a:cxn>
                    <a:cxn ang="0">
                      <a:pos x="connsiteX4390" y="connsiteY4390"/>
                    </a:cxn>
                    <a:cxn ang="0">
                      <a:pos x="connsiteX4391" y="connsiteY4391"/>
                    </a:cxn>
                    <a:cxn ang="0">
                      <a:pos x="connsiteX4392" y="connsiteY4392"/>
                    </a:cxn>
                    <a:cxn ang="0">
                      <a:pos x="connsiteX4393" y="connsiteY4393"/>
                    </a:cxn>
                    <a:cxn ang="0">
                      <a:pos x="connsiteX4394" y="connsiteY4394"/>
                    </a:cxn>
                    <a:cxn ang="0">
                      <a:pos x="connsiteX4395" y="connsiteY4395"/>
                    </a:cxn>
                    <a:cxn ang="0">
                      <a:pos x="connsiteX4396" y="connsiteY4396"/>
                    </a:cxn>
                    <a:cxn ang="0">
                      <a:pos x="connsiteX4397" y="connsiteY4397"/>
                    </a:cxn>
                    <a:cxn ang="0">
                      <a:pos x="connsiteX4398" y="connsiteY4398"/>
                    </a:cxn>
                    <a:cxn ang="0">
                      <a:pos x="connsiteX4399" y="connsiteY4399"/>
                    </a:cxn>
                    <a:cxn ang="0">
                      <a:pos x="connsiteX4400" y="connsiteY4400"/>
                    </a:cxn>
                    <a:cxn ang="0">
                      <a:pos x="connsiteX4401" y="connsiteY4401"/>
                    </a:cxn>
                    <a:cxn ang="0">
                      <a:pos x="connsiteX4402" y="connsiteY4402"/>
                    </a:cxn>
                    <a:cxn ang="0">
                      <a:pos x="connsiteX4403" y="connsiteY4403"/>
                    </a:cxn>
                    <a:cxn ang="0">
                      <a:pos x="connsiteX4404" y="connsiteY4404"/>
                    </a:cxn>
                    <a:cxn ang="0">
                      <a:pos x="connsiteX4405" y="connsiteY4405"/>
                    </a:cxn>
                    <a:cxn ang="0">
                      <a:pos x="connsiteX4406" y="connsiteY4406"/>
                    </a:cxn>
                    <a:cxn ang="0">
                      <a:pos x="connsiteX4407" y="connsiteY4407"/>
                    </a:cxn>
                    <a:cxn ang="0">
                      <a:pos x="connsiteX4408" y="connsiteY4408"/>
                    </a:cxn>
                    <a:cxn ang="0">
                      <a:pos x="connsiteX4409" y="connsiteY4409"/>
                    </a:cxn>
                    <a:cxn ang="0">
                      <a:pos x="connsiteX4410" y="connsiteY4410"/>
                    </a:cxn>
                    <a:cxn ang="0">
                      <a:pos x="connsiteX4411" y="connsiteY4411"/>
                    </a:cxn>
                    <a:cxn ang="0">
                      <a:pos x="connsiteX4412" y="connsiteY4412"/>
                    </a:cxn>
                    <a:cxn ang="0">
                      <a:pos x="connsiteX4413" y="connsiteY4413"/>
                    </a:cxn>
                    <a:cxn ang="0">
                      <a:pos x="connsiteX4414" y="connsiteY4414"/>
                    </a:cxn>
                    <a:cxn ang="0">
                      <a:pos x="connsiteX4415" y="connsiteY4415"/>
                    </a:cxn>
                    <a:cxn ang="0">
                      <a:pos x="connsiteX4416" y="connsiteY4416"/>
                    </a:cxn>
                    <a:cxn ang="0">
                      <a:pos x="connsiteX4417" y="connsiteY4417"/>
                    </a:cxn>
                    <a:cxn ang="0">
                      <a:pos x="connsiteX4418" y="connsiteY4418"/>
                    </a:cxn>
                    <a:cxn ang="0">
                      <a:pos x="connsiteX4419" y="connsiteY4419"/>
                    </a:cxn>
                    <a:cxn ang="0">
                      <a:pos x="connsiteX4420" y="connsiteY4420"/>
                    </a:cxn>
                    <a:cxn ang="0">
                      <a:pos x="connsiteX4421" y="connsiteY4421"/>
                    </a:cxn>
                    <a:cxn ang="0">
                      <a:pos x="connsiteX4422" y="connsiteY4422"/>
                    </a:cxn>
                    <a:cxn ang="0">
                      <a:pos x="connsiteX4423" y="connsiteY4423"/>
                    </a:cxn>
                    <a:cxn ang="0">
                      <a:pos x="connsiteX4424" y="connsiteY4424"/>
                    </a:cxn>
                    <a:cxn ang="0">
                      <a:pos x="connsiteX4425" y="connsiteY4425"/>
                    </a:cxn>
                    <a:cxn ang="0">
                      <a:pos x="connsiteX4426" y="connsiteY4426"/>
                    </a:cxn>
                    <a:cxn ang="0">
                      <a:pos x="connsiteX4427" y="connsiteY4427"/>
                    </a:cxn>
                    <a:cxn ang="0">
                      <a:pos x="connsiteX4428" y="connsiteY4428"/>
                    </a:cxn>
                    <a:cxn ang="0">
                      <a:pos x="connsiteX4429" y="connsiteY4429"/>
                    </a:cxn>
                    <a:cxn ang="0">
                      <a:pos x="connsiteX4430" y="connsiteY4430"/>
                    </a:cxn>
                    <a:cxn ang="0">
                      <a:pos x="connsiteX4431" y="connsiteY4431"/>
                    </a:cxn>
                    <a:cxn ang="0">
                      <a:pos x="connsiteX4432" y="connsiteY4432"/>
                    </a:cxn>
                    <a:cxn ang="0">
                      <a:pos x="connsiteX4433" y="connsiteY4433"/>
                    </a:cxn>
                    <a:cxn ang="0">
                      <a:pos x="connsiteX4434" y="connsiteY4434"/>
                    </a:cxn>
                    <a:cxn ang="0">
                      <a:pos x="connsiteX4435" y="connsiteY4435"/>
                    </a:cxn>
                    <a:cxn ang="0">
                      <a:pos x="connsiteX4436" y="connsiteY4436"/>
                    </a:cxn>
                    <a:cxn ang="0">
                      <a:pos x="connsiteX4437" y="connsiteY4437"/>
                    </a:cxn>
                    <a:cxn ang="0">
                      <a:pos x="connsiteX4438" y="connsiteY4438"/>
                    </a:cxn>
                    <a:cxn ang="0">
                      <a:pos x="connsiteX4439" y="connsiteY4439"/>
                    </a:cxn>
                    <a:cxn ang="0">
                      <a:pos x="connsiteX4440" y="connsiteY4440"/>
                    </a:cxn>
                    <a:cxn ang="0">
                      <a:pos x="connsiteX4441" y="connsiteY4441"/>
                    </a:cxn>
                    <a:cxn ang="0">
                      <a:pos x="connsiteX4442" y="connsiteY4442"/>
                    </a:cxn>
                    <a:cxn ang="0">
                      <a:pos x="connsiteX4443" y="connsiteY4443"/>
                    </a:cxn>
                    <a:cxn ang="0">
                      <a:pos x="connsiteX4444" y="connsiteY4444"/>
                    </a:cxn>
                    <a:cxn ang="0">
                      <a:pos x="connsiteX4445" y="connsiteY4445"/>
                    </a:cxn>
                    <a:cxn ang="0">
                      <a:pos x="connsiteX4446" y="connsiteY4446"/>
                    </a:cxn>
                    <a:cxn ang="0">
                      <a:pos x="connsiteX4447" y="connsiteY4447"/>
                    </a:cxn>
                    <a:cxn ang="0">
                      <a:pos x="connsiteX4448" y="connsiteY4448"/>
                    </a:cxn>
                    <a:cxn ang="0">
                      <a:pos x="connsiteX4449" y="connsiteY4449"/>
                    </a:cxn>
                    <a:cxn ang="0">
                      <a:pos x="connsiteX4450" y="connsiteY4450"/>
                    </a:cxn>
                    <a:cxn ang="0">
                      <a:pos x="connsiteX4451" y="connsiteY4451"/>
                    </a:cxn>
                    <a:cxn ang="0">
                      <a:pos x="connsiteX4452" y="connsiteY4452"/>
                    </a:cxn>
                    <a:cxn ang="0">
                      <a:pos x="connsiteX4453" y="connsiteY4453"/>
                    </a:cxn>
                    <a:cxn ang="0">
                      <a:pos x="connsiteX4454" y="connsiteY4454"/>
                    </a:cxn>
                    <a:cxn ang="0">
                      <a:pos x="connsiteX4455" y="connsiteY4455"/>
                    </a:cxn>
                    <a:cxn ang="0">
                      <a:pos x="connsiteX4456" y="connsiteY4456"/>
                    </a:cxn>
                    <a:cxn ang="0">
                      <a:pos x="connsiteX4457" y="connsiteY4457"/>
                    </a:cxn>
                    <a:cxn ang="0">
                      <a:pos x="connsiteX4458" y="connsiteY4458"/>
                    </a:cxn>
                    <a:cxn ang="0">
                      <a:pos x="connsiteX4459" y="connsiteY4459"/>
                    </a:cxn>
                    <a:cxn ang="0">
                      <a:pos x="connsiteX4460" y="connsiteY4460"/>
                    </a:cxn>
                    <a:cxn ang="0">
                      <a:pos x="connsiteX4461" y="connsiteY4461"/>
                    </a:cxn>
                    <a:cxn ang="0">
                      <a:pos x="connsiteX4462" y="connsiteY4462"/>
                    </a:cxn>
                    <a:cxn ang="0">
                      <a:pos x="connsiteX4463" y="connsiteY4463"/>
                    </a:cxn>
                    <a:cxn ang="0">
                      <a:pos x="connsiteX4464" y="connsiteY4464"/>
                    </a:cxn>
                    <a:cxn ang="0">
                      <a:pos x="connsiteX4465" y="connsiteY4465"/>
                    </a:cxn>
                    <a:cxn ang="0">
                      <a:pos x="connsiteX4466" y="connsiteY4466"/>
                    </a:cxn>
                    <a:cxn ang="0">
                      <a:pos x="connsiteX4467" y="connsiteY4467"/>
                    </a:cxn>
                    <a:cxn ang="0">
                      <a:pos x="connsiteX4468" y="connsiteY4468"/>
                    </a:cxn>
                    <a:cxn ang="0">
                      <a:pos x="connsiteX4469" y="connsiteY4469"/>
                    </a:cxn>
                    <a:cxn ang="0">
                      <a:pos x="connsiteX4470" y="connsiteY4470"/>
                    </a:cxn>
                    <a:cxn ang="0">
                      <a:pos x="connsiteX4471" y="connsiteY4471"/>
                    </a:cxn>
                    <a:cxn ang="0">
                      <a:pos x="connsiteX4472" y="connsiteY4472"/>
                    </a:cxn>
                    <a:cxn ang="0">
                      <a:pos x="connsiteX4473" y="connsiteY4473"/>
                    </a:cxn>
                    <a:cxn ang="0">
                      <a:pos x="connsiteX4474" y="connsiteY4474"/>
                    </a:cxn>
                    <a:cxn ang="0">
                      <a:pos x="connsiteX4475" y="connsiteY4475"/>
                    </a:cxn>
                    <a:cxn ang="0">
                      <a:pos x="connsiteX4476" y="connsiteY4476"/>
                    </a:cxn>
                    <a:cxn ang="0">
                      <a:pos x="connsiteX4477" y="connsiteY4477"/>
                    </a:cxn>
                    <a:cxn ang="0">
                      <a:pos x="connsiteX4478" y="connsiteY4478"/>
                    </a:cxn>
                    <a:cxn ang="0">
                      <a:pos x="connsiteX4479" y="connsiteY4479"/>
                    </a:cxn>
                    <a:cxn ang="0">
                      <a:pos x="connsiteX4480" y="connsiteY4480"/>
                    </a:cxn>
                    <a:cxn ang="0">
                      <a:pos x="connsiteX4481" y="connsiteY4481"/>
                    </a:cxn>
                    <a:cxn ang="0">
                      <a:pos x="connsiteX4482" y="connsiteY4482"/>
                    </a:cxn>
                    <a:cxn ang="0">
                      <a:pos x="connsiteX4483" y="connsiteY4483"/>
                    </a:cxn>
                    <a:cxn ang="0">
                      <a:pos x="connsiteX4484" y="connsiteY4484"/>
                    </a:cxn>
                    <a:cxn ang="0">
                      <a:pos x="connsiteX4485" y="connsiteY4485"/>
                    </a:cxn>
                    <a:cxn ang="0">
                      <a:pos x="connsiteX4486" y="connsiteY4486"/>
                    </a:cxn>
                    <a:cxn ang="0">
                      <a:pos x="connsiteX4487" y="connsiteY4487"/>
                    </a:cxn>
                    <a:cxn ang="0">
                      <a:pos x="connsiteX4488" y="connsiteY4488"/>
                    </a:cxn>
                    <a:cxn ang="0">
                      <a:pos x="connsiteX4489" y="connsiteY4489"/>
                    </a:cxn>
                    <a:cxn ang="0">
                      <a:pos x="connsiteX4490" y="connsiteY4490"/>
                    </a:cxn>
                    <a:cxn ang="0">
                      <a:pos x="connsiteX4491" y="connsiteY4491"/>
                    </a:cxn>
                    <a:cxn ang="0">
                      <a:pos x="connsiteX4492" y="connsiteY4492"/>
                    </a:cxn>
                    <a:cxn ang="0">
                      <a:pos x="connsiteX4493" y="connsiteY4493"/>
                    </a:cxn>
                    <a:cxn ang="0">
                      <a:pos x="connsiteX4494" y="connsiteY4494"/>
                    </a:cxn>
                    <a:cxn ang="0">
                      <a:pos x="connsiteX4495" y="connsiteY4495"/>
                    </a:cxn>
                    <a:cxn ang="0">
                      <a:pos x="connsiteX4496" y="connsiteY4496"/>
                    </a:cxn>
                    <a:cxn ang="0">
                      <a:pos x="connsiteX4497" y="connsiteY4497"/>
                    </a:cxn>
                    <a:cxn ang="0">
                      <a:pos x="connsiteX4498" y="connsiteY4498"/>
                    </a:cxn>
                    <a:cxn ang="0">
                      <a:pos x="connsiteX4499" y="connsiteY4499"/>
                    </a:cxn>
                    <a:cxn ang="0">
                      <a:pos x="connsiteX4500" y="connsiteY4500"/>
                    </a:cxn>
                    <a:cxn ang="0">
                      <a:pos x="connsiteX4501" y="connsiteY4501"/>
                    </a:cxn>
                    <a:cxn ang="0">
                      <a:pos x="connsiteX4502" y="connsiteY4502"/>
                    </a:cxn>
                    <a:cxn ang="0">
                      <a:pos x="connsiteX4503" y="connsiteY4503"/>
                    </a:cxn>
                    <a:cxn ang="0">
                      <a:pos x="connsiteX4504" y="connsiteY4504"/>
                    </a:cxn>
                    <a:cxn ang="0">
                      <a:pos x="connsiteX4505" y="connsiteY4505"/>
                    </a:cxn>
                    <a:cxn ang="0">
                      <a:pos x="connsiteX4506" y="connsiteY4506"/>
                    </a:cxn>
                    <a:cxn ang="0">
                      <a:pos x="connsiteX4507" y="connsiteY4507"/>
                    </a:cxn>
                    <a:cxn ang="0">
                      <a:pos x="connsiteX4508" y="connsiteY4508"/>
                    </a:cxn>
                    <a:cxn ang="0">
                      <a:pos x="connsiteX4509" y="connsiteY4509"/>
                    </a:cxn>
                    <a:cxn ang="0">
                      <a:pos x="connsiteX4510" y="connsiteY4510"/>
                    </a:cxn>
                    <a:cxn ang="0">
                      <a:pos x="connsiteX4511" y="connsiteY4511"/>
                    </a:cxn>
                    <a:cxn ang="0">
                      <a:pos x="connsiteX4512" y="connsiteY4512"/>
                    </a:cxn>
                    <a:cxn ang="0">
                      <a:pos x="connsiteX4513" y="connsiteY4513"/>
                    </a:cxn>
                    <a:cxn ang="0">
                      <a:pos x="connsiteX4514" y="connsiteY4514"/>
                    </a:cxn>
                    <a:cxn ang="0">
                      <a:pos x="connsiteX4515" y="connsiteY4515"/>
                    </a:cxn>
                    <a:cxn ang="0">
                      <a:pos x="connsiteX4516" y="connsiteY4516"/>
                    </a:cxn>
                    <a:cxn ang="0">
                      <a:pos x="connsiteX4517" y="connsiteY4517"/>
                    </a:cxn>
                    <a:cxn ang="0">
                      <a:pos x="connsiteX4518" y="connsiteY4518"/>
                    </a:cxn>
                    <a:cxn ang="0">
                      <a:pos x="connsiteX4519" y="connsiteY4519"/>
                    </a:cxn>
                    <a:cxn ang="0">
                      <a:pos x="connsiteX4520" y="connsiteY4520"/>
                    </a:cxn>
                    <a:cxn ang="0">
                      <a:pos x="connsiteX4521" y="connsiteY4521"/>
                    </a:cxn>
                    <a:cxn ang="0">
                      <a:pos x="connsiteX4522" y="connsiteY4522"/>
                    </a:cxn>
                    <a:cxn ang="0">
                      <a:pos x="connsiteX4523" y="connsiteY4523"/>
                    </a:cxn>
                    <a:cxn ang="0">
                      <a:pos x="connsiteX4524" y="connsiteY4524"/>
                    </a:cxn>
                    <a:cxn ang="0">
                      <a:pos x="connsiteX4525" y="connsiteY4525"/>
                    </a:cxn>
                    <a:cxn ang="0">
                      <a:pos x="connsiteX4526" y="connsiteY4526"/>
                    </a:cxn>
                    <a:cxn ang="0">
                      <a:pos x="connsiteX4527" y="connsiteY4527"/>
                    </a:cxn>
                    <a:cxn ang="0">
                      <a:pos x="connsiteX4528" y="connsiteY4528"/>
                    </a:cxn>
                    <a:cxn ang="0">
                      <a:pos x="connsiteX4529" y="connsiteY4529"/>
                    </a:cxn>
                    <a:cxn ang="0">
                      <a:pos x="connsiteX4530" y="connsiteY4530"/>
                    </a:cxn>
                    <a:cxn ang="0">
                      <a:pos x="connsiteX4531" y="connsiteY4531"/>
                    </a:cxn>
                    <a:cxn ang="0">
                      <a:pos x="connsiteX4532" y="connsiteY4532"/>
                    </a:cxn>
                    <a:cxn ang="0">
                      <a:pos x="connsiteX4533" y="connsiteY4533"/>
                    </a:cxn>
                    <a:cxn ang="0">
                      <a:pos x="connsiteX4534" y="connsiteY4534"/>
                    </a:cxn>
                    <a:cxn ang="0">
                      <a:pos x="connsiteX4535" y="connsiteY4535"/>
                    </a:cxn>
                    <a:cxn ang="0">
                      <a:pos x="connsiteX4536" y="connsiteY4536"/>
                    </a:cxn>
                    <a:cxn ang="0">
                      <a:pos x="connsiteX4537" y="connsiteY4537"/>
                    </a:cxn>
                    <a:cxn ang="0">
                      <a:pos x="connsiteX4538" y="connsiteY4538"/>
                    </a:cxn>
                    <a:cxn ang="0">
                      <a:pos x="connsiteX4539" y="connsiteY4539"/>
                    </a:cxn>
                    <a:cxn ang="0">
                      <a:pos x="connsiteX4540" y="connsiteY4540"/>
                    </a:cxn>
                    <a:cxn ang="0">
                      <a:pos x="connsiteX4541" y="connsiteY4541"/>
                    </a:cxn>
                    <a:cxn ang="0">
                      <a:pos x="connsiteX4542" y="connsiteY4542"/>
                    </a:cxn>
                    <a:cxn ang="0">
                      <a:pos x="connsiteX4543" y="connsiteY4543"/>
                    </a:cxn>
                    <a:cxn ang="0">
                      <a:pos x="connsiteX4544" y="connsiteY4544"/>
                    </a:cxn>
                    <a:cxn ang="0">
                      <a:pos x="connsiteX4545" y="connsiteY4545"/>
                    </a:cxn>
                    <a:cxn ang="0">
                      <a:pos x="connsiteX4546" y="connsiteY4546"/>
                    </a:cxn>
                    <a:cxn ang="0">
                      <a:pos x="connsiteX4547" y="connsiteY4547"/>
                    </a:cxn>
                    <a:cxn ang="0">
                      <a:pos x="connsiteX4548" y="connsiteY4548"/>
                    </a:cxn>
                    <a:cxn ang="0">
                      <a:pos x="connsiteX4549" y="connsiteY4549"/>
                    </a:cxn>
                    <a:cxn ang="0">
                      <a:pos x="connsiteX4550" y="connsiteY4550"/>
                    </a:cxn>
                    <a:cxn ang="0">
                      <a:pos x="connsiteX4551" y="connsiteY4551"/>
                    </a:cxn>
                    <a:cxn ang="0">
                      <a:pos x="connsiteX4552" y="connsiteY4552"/>
                    </a:cxn>
                    <a:cxn ang="0">
                      <a:pos x="connsiteX4553" y="connsiteY4553"/>
                    </a:cxn>
                    <a:cxn ang="0">
                      <a:pos x="connsiteX4554" y="connsiteY4554"/>
                    </a:cxn>
                    <a:cxn ang="0">
                      <a:pos x="connsiteX4555" y="connsiteY4555"/>
                    </a:cxn>
                    <a:cxn ang="0">
                      <a:pos x="connsiteX4556" y="connsiteY4556"/>
                    </a:cxn>
                    <a:cxn ang="0">
                      <a:pos x="connsiteX4557" y="connsiteY4557"/>
                    </a:cxn>
                    <a:cxn ang="0">
                      <a:pos x="connsiteX4558" y="connsiteY4558"/>
                    </a:cxn>
                    <a:cxn ang="0">
                      <a:pos x="connsiteX4559" y="connsiteY4559"/>
                    </a:cxn>
                    <a:cxn ang="0">
                      <a:pos x="connsiteX4560" y="connsiteY4560"/>
                    </a:cxn>
                    <a:cxn ang="0">
                      <a:pos x="connsiteX4561" y="connsiteY4561"/>
                    </a:cxn>
                    <a:cxn ang="0">
                      <a:pos x="connsiteX4562" y="connsiteY4562"/>
                    </a:cxn>
                    <a:cxn ang="0">
                      <a:pos x="connsiteX4563" y="connsiteY4563"/>
                    </a:cxn>
                    <a:cxn ang="0">
                      <a:pos x="connsiteX4564" y="connsiteY4564"/>
                    </a:cxn>
                    <a:cxn ang="0">
                      <a:pos x="connsiteX4565" y="connsiteY4565"/>
                    </a:cxn>
                    <a:cxn ang="0">
                      <a:pos x="connsiteX4566" y="connsiteY4566"/>
                    </a:cxn>
                    <a:cxn ang="0">
                      <a:pos x="connsiteX4567" y="connsiteY4567"/>
                    </a:cxn>
                    <a:cxn ang="0">
                      <a:pos x="connsiteX4568" y="connsiteY4568"/>
                    </a:cxn>
                    <a:cxn ang="0">
                      <a:pos x="connsiteX4569" y="connsiteY4569"/>
                    </a:cxn>
                    <a:cxn ang="0">
                      <a:pos x="connsiteX4570" y="connsiteY4570"/>
                    </a:cxn>
                    <a:cxn ang="0">
                      <a:pos x="connsiteX4571" y="connsiteY4571"/>
                    </a:cxn>
                    <a:cxn ang="0">
                      <a:pos x="connsiteX4572" y="connsiteY4572"/>
                    </a:cxn>
                    <a:cxn ang="0">
                      <a:pos x="connsiteX4573" y="connsiteY4573"/>
                    </a:cxn>
                    <a:cxn ang="0">
                      <a:pos x="connsiteX4574" y="connsiteY4574"/>
                    </a:cxn>
                    <a:cxn ang="0">
                      <a:pos x="connsiteX4575" y="connsiteY4575"/>
                    </a:cxn>
                    <a:cxn ang="0">
                      <a:pos x="connsiteX4576" y="connsiteY4576"/>
                    </a:cxn>
                    <a:cxn ang="0">
                      <a:pos x="connsiteX4577" y="connsiteY4577"/>
                    </a:cxn>
                    <a:cxn ang="0">
                      <a:pos x="connsiteX4578" y="connsiteY4578"/>
                    </a:cxn>
                    <a:cxn ang="0">
                      <a:pos x="connsiteX4579" y="connsiteY4579"/>
                    </a:cxn>
                    <a:cxn ang="0">
                      <a:pos x="connsiteX4580" y="connsiteY4580"/>
                    </a:cxn>
                    <a:cxn ang="0">
                      <a:pos x="connsiteX4581" y="connsiteY4581"/>
                    </a:cxn>
                    <a:cxn ang="0">
                      <a:pos x="connsiteX4582" y="connsiteY4582"/>
                    </a:cxn>
                    <a:cxn ang="0">
                      <a:pos x="connsiteX4583" y="connsiteY4583"/>
                    </a:cxn>
                    <a:cxn ang="0">
                      <a:pos x="connsiteX4584" y="connsiteY4584"/>
                    </a:cxn>
                    <a:cxn ang="0">
                      <a:pos x="connsiteX4585" y="connsiteY4585"/>
                    </a:cxn>
                    <a:cxn ang="0">
                      <a:pos x="connsiteX4586" y="connsiteY4586"/>
                    </a:cxn>
                    <a:cxn ang="0">
                      <a:pos x="connsiteX4587" y="connsiteY4587"/>
                    </a:cxn>
                    <a:cxn ang="0">
                      <a:pos x="connsiteX4588" y="connsiteY4588"/>
                    </a:cxn>
                    <a:cxn ang="0">
                      <a:pos x="connsiteX4589" y="connsiteY4589"/>
                    </a:cxn>
                    <a:cxn ang="0">
                      <a:pos x="connsiteX4590" y="connsiteY4590"/>
                    </a:cxn>
                    <a:cxn ang="0">
                      <a:pos x="connsiteX4591" y="connsiteY4591"/>
                    </a:cxn>
                    <a:cxn ang="0">
                      <a:pos x="connsiteX4592" y="connsiteY4592"/>
                    </a:cxn>
                    <a:cxn ang="0">
                      <a:pos x="connsiteX4593" y="connsiteY4593"/>
                    </a:cxn>
                    <a:cxn ang="0">
                      <a:pos x="connsiteX4594" y="connsiteY4594"/>
                    </a:cxn>
                    <a:cxn ang="0">
                      <a:pos x="connsiteX4595" y="connsiteY4595"/>
                    </a:cxn>
                    <a:cxn ang="0">
                      <a:pos x="connsiteX4596" y="connsiteY4596"/>
                    </a:cxn>
                    <a:cxn ang="0">
                      <a:pos x="connsiteX4597" y="connsiteY4597"/>
                    </a:cxn>
                    <a:cxn ang="0">
                      <a:pos x="connsiteX4598" y="connsiteY4598"/>
                    </a:cxn>
                    <a:cxn ang="0">
                      <a:pos x="connsiteX4599" y="connsiteY4599"/>
                    </a:cxn>
                    <a:cxn ang="0">
                      <a:pos x="connsiteX4600" y="connsiteY4600"/>
                    </a:cxn>
                    <a:cxn ang="0">
                      <a:pos x="connsiteX4601" y="connsiteY4601"/>
                    </a:cxn>
                    <a:cxn ang="0">
                      <a:pos x="connsiteX4602" y="connsiteY4602"/>
                    </a:cxn>
                    <a:cxn ang="0">
                      <a:pos x="connsiteX4603" y="connsiteY4603"/>
                    </a:cxn>
                    <a:cxn ang="0">
                      <a:pos x="connsiteX4604" y="connsiteY4604"/>
                    </a:cxn>
                    <a:cxn ang="0">
                      <a:pos x="connsiteX4605" y="connsiteY4605"/>
                    </a:cxn>
                    <a:cxn ang="0">
                      <a:pos x="connsiteX4606" y="connsiteY4606"/>
                    </a:cxn>
                    <a:cxn ang="0">
                      <a:pos x="connsiteX4607" y="connsiteY4607"/>
                    </a:cxn>
                    <a:cxn ang="0">
                      <a:pos x="connsiteX4608" y="connsiteY4608"/>
                    </a:cxn>
                    <a:cxn ang="0">
                      <a:pos x="connsiteX4609" y="connsiteY4609"/>
                    </a:cxn>
                    <a:cxn ang="0">
                      <a:pos x="connsiteX4610" y="connsiteY4610"/>
                    </a:cxn>
                    <a:cxn ang="0">
                      <a:pos x="connsiteX4611" y="connsiteY4611"/>
                    </a:cxn>
                    <a:cxn ang="0">
                      <a:pos x="connsiteX4612" y="connsiteY4612"/>
                    </a:cxn>
                    <a:cxn ang="0">
                      <a:pos x="connsiteX4613" y="connsiteY4613"/>
                    </a:cxn>
                    <a:cxn ang="0">
                      <a:pos x="connsiteX4614" y="connsiteY4614"/>
                    </a:cxn>
                    <a:cxn ang="0">
                      <a:pos x="connsiteX4615" y="connsiteY4615"/>
                    </a:cxn>
                    <a:cxn ang="0">
                      <a:pos x="connsiteX4616" y="connsiteY4616"/>
                    </a:cxn>
                    <a:cxn ang="0">
                      <a:pos x="connsiteX4617" y="connsiteY4617"/>
                    </a:cxn>
                    <a:cxn ang="0">
                      <a:pos x="connsiteX4618" y="connsiteY4618"/>
                    </a:cxn>
                    <a:cxn ang="0">
                      <a:pos x="connsiteX4619" y="connsiteY4619"/>
                    </a:cxn>
                    <a:cxn ang="0">
                      <a:pos x="connsiteX4620" y="connsiteY4620"/>
                    </a:cxn>
                    <a:cxn ang="0">
                      <a:pos x="connsiteX4621" y="connsiteY4621"/>
                    </a:cxn>
                    <a:cxn ang="0">
                      <a:pos x="connsiteX4622" y="connsiteY4622"/>
                    </a:cxn>
                    <a:cxn ang="0">
                      <a:pos x="connsiteX4623" y="connsiteY4623"/>
                    </a:cxn>
                    <a:cxn ang="0">
                      <a:pos x="connsiteX4624" y="connsiteY4624"/>
                    </a:cxn>
                    <a:cxn ang="0">
                      <a:pos x="connsiteX4625" y="connsiteY4625"/>
                    </a:cxn>
                    <a:cxn ang="0">
                      <a:pos x="connsiteX4626" y="connsiteY4626"/>
                    </a:cxn>
                    <a:cxn ang="0">
                      <a:pos x="connsiteX4627" y="connsiteY4627"/>
                    </a:cxn>
                    <a:cxn ang="0">
                      <a:pos x="connsiteX4628" y="connsiteY4628"/>
                    </a:cxn>
                    <a:cxn ang="0">
                      <a:pos x="connsiteX4629" y="connsiteY4629"/>
                    </a:cxn>
                    <a:cxn ang="0">
                      <a:pos x="connsiteX4630" y="connsiteY4630"/>
                    </a:cxn>
                    <a:cxn ang="0">
                      <a:pos x="connsiteX4631" y="connsiteY4631"/>
                    </a:cxn>
                    <a:cxn ang="0">
                      <a:pos x="connsiteX4632" y="connsiteY4632"/>
                    </a:cxn>
                    <a:cxn ang="0">
                      <a:pos x="connsiteX4633" y="connsiteY4633"/>
                    </a:cxn>
                    <a:cxn ang="0">
                      <a:pos x="connsiteX4634" y="connsiteY4634"/>
                    </a:cxn>
                    <a:cxn ang="0">
                      <a:pos x="connsiteX4635" y="connsiteY4635"/>
                    </a:cxn>
                    <a:cxn ang="0">
                      <a:pos x="connsiteX4636" y="connsiteY4636"/>
                    </a:cxn>
                    <a:cxn ang="0">
                      <a:pos x="connsiteX4637" y="connsiteY4637"/>
                    </a:cxn>
                    <a:cxn ang="0">
                      <a:pos x="connsiteX4638" y="connsiteY4638"/>
                    </a:cxn>
                    <a:cxn ang="0">
                      <a:pos x="connsiteX4639" y="connsiteY4639"/>
                    </a:cxn>
                    <a:cxn ang="0">
                      <a:pos x="connsiteX4640" y="connsiteY4640"/>
                    </a:cxn>
                    <a:cxn ang="0">
                      <a:pos x="connsiteX4641" y="connsiteY4641"/>
                    </a:cxn>
                    <a:cxn ang="0">
                      <a:pos x="connsiteX4642" y="connsiteY4642"/>
                    </a:cxn>
                    <a:cxn ang="0">
                      <a:pos x="connsiteX4643" y="connsiteY4643"/>
                    </a:cxn>
                    <a:cxn ang="0">
                      <a:pos x="connsiteX4644" y="connsiteY4644"/>
                    </a:cxn>
                    <a:cxn ang="0">
                      <a:pos x="connsiteX4645" y="connsiteY4645"/>
                    </a:cxn>
                    <a:cxn ang="0">
                      <a:pos x="connsiteX4646" y="connsiteY4646"/>
                    </a:cxn>
                    <a:cxn ang="0">
                      <a:pos x="connsiteX4647" y="connsiteY4647"/>
                    </a:cxn>
                    <a:cxn ang="0">
                      <a:pos x="connsiteX4648" y="connsiteY4648"/>
                    </a:cxn>
                    <a:cxn ang="0">
                      <a:pos x="connsiteX4649" y="connsiteY4649"/>
                    </a:cxn>
                    <a:cxn ang="0">
                      <a:pos x="connsiteX4650" y="connsiteY4650"/>
                    </a:cxn>
                    <a:cxn ang="0">
                      <a:pos x="connsiteX4651" y="connsiteY4651"/>
                    </a:cxn>
                    <a:cxn ang="0">
                      <a:pos x="connsiteX4652" y="connsiteY4652"/>
                    </a:cxn>
                    <a:cxn ang="0">
                      <a:pos x="connsiteX4653" y="connsiteY4653"/>
                    </a:cxn>
                    <a:cxn ang="0">
                      <a:pos x="connsiteX4654" y="connsiteY4654"/>
                    </a:cxn>
                    <a:cxn ang="0">
                      <a:pos x="connsiteX4655" y="connsiteY4655"/>
                    </a:cxn>
                    <a:cxn ang="0">
                      <a:pos x="connsiteX4656" y="connsiteY4656"/>
                    </a:cxn>
                  </a:cxnLst>
                  <a:rect l="l" t="t" r="r" b="b"/>
                  <a:pathLst>
                    <a:path w="1209257" h="977923">
                      <a:moveTo>
                        <a:pt x="483303" y="964032"/>
                      </a:moveTo>
                      <a:cubicBezTo>
                        <a:pt x="486700" y="964032"/>
                        <a:pt x="489611" y="966810"/>
                        <a:pt x="489611" y="970700"/>
                      </a:cubicBezTo>
                      <a:cubicBezTo>
                        <a:pt x="489611" y="974589"/>
                        <a:pt x="486700" y="977923"/>
                        <a:pt x="483303" y="977923"/>
                      </a:cubicBezTo>
                      <a:cubicBezTo>
                        <a:pt x="479906" y="977923"/>
                        <a:pt x="476995" y="974589"/>
                        <a:pt x="476995" y="970700"/>
                      </a:cubicBezTo>
                      <a:cubicBezTo>
                        <a:pt x="476995" y="966810"/>
                        <a:pt x="479906" y="964032"/>
                        <a:pt x="483303" y="964032"/>
                      </a:cubicBezTo>
                      <a:close/>
                      <a:moveTo>
                        <a:pt x="483303" y="942918"/>
                      </a:moveTo>
                      <a:cubicBezTo>
                        <a:pt x="486214" y="942918"/>
                        <a:pt x="488641" y="945696"/>
                        <a:pt x="488641" y="949030"/>
                      </a:cubicBezTo>
                      <a:cubicBezTo>
                        <a:pt x="488641" y="952364"/>
                        <a:pt x="486214" y="955142"/>
                        <a:pt x="483303" y="955142"/>
                      </a:cubicBezTo>
                      <a:cubicBezTo>
                        <a:pt x="480391" y="955142"/>
                        <a:pt x="477965" y="952364"/>
                        <a:pt x="477965" y="949030"/>
                      </a:cubicBezTo>
                      <a:cubicBezTo>
                        <a:pt x="477965" y="945696"/>
                        <a:pt x="480391" y="942918"/>
                        <a:pt x="483303" y="942918"/>
                      </a:cubicBezTo>
                      <a:close/>
                      <a:moveTo>
                        <a:pt x="463893" y="942362"/>
                      </a:moveTo>
                      <a:cubicBezTo>
                        <a:pt x="467290" y="942362"/>
                        <a:pt x="469716" y="945696"/>
                        <a:pt x="469716" y="949030"/>
                      </a:cubicBezTo>
                      <a:cubicBezTo>
                        <a:pt x="469716" y="952364"/>
                        <a:pt x="467290" y="955142"/>
                        <a:pt x="463893" y="955142"/>
                      </a:cubicBezTo>
                      <a:cubicBezTo>
                        <a:pt x="460982" y="955142"/>
                        <a:pt x="458556" y="952364"/>
                        <a:pt x="458556" y="949030"/>
                      </a:cubicBezTo>
                      <a:cubicBezTo>
                        <a:pt x="458556" y="945696"/>
                        <a:pt x="460982" y="942362"/>
                        <a:pt x="463893" y="942362"/>
                      </a:cubicBezTo>
                      <a:close/>
                      <a:moveTo>
                        <a:pt x="483303" y="920137"/>
                      </a:moveTo>
                      <a:cubicBezTo>
                        <a:pt x="486700" y="920137"/>
                        <a:pt x="489611" y="922915"/>
                        <a:pt x="489611" y="926804"/>
                      </a:cubicBezTo>
                      <a:cubicBezTo>
                        <a:pt x="489611" y="931250"/>
                        <a:pt x="486700" y="934028"/>
                        <a:pt x="483303" y="934028"/>
                      </a:cubicBezTo>
                      <a:cubicBezTo>
                        <a:pt x="479906" y="934028"/>
                        <a:pt x="476995" y="931250"/>
                        <a:pt x="476995" y="926804"/>
                      </a:cubicBezTo>
                      <a:cubicBezTo>
                        <a:pt x="476995" y="922915"/>
                        <a:pt x="479906" y="920137"/>
                        <a:pt x="483303" y="920137"/>
                      </a:cubicBezTo>
                      <a:close/>
                      <a:moveTo>
                        <a:pt x="463893" y="920137"/>
                      </a:moveTo>
                      <a:cubicBezTo>
                        <a:pt x="467290" y="920137"/>
                        <a:pt x="470201" y="922915"/>
                        <a:pt x="470201" y="926804"/>
                      </a:cubicBezTo>
                      <a:cubicBezTo>
                        <a:pt x="470201" y="931250"/>
                        <a:pt x="467290" y="934028"/>
                        <a:pt x="463893" y="934028"/>
                      </a:cubicBezTo>
                      <a:cubicBezTo>
                        <a:pt x="460497" y="934028"/>
                        <a:pt x="458070" y="931250"/>
                        <a:pt x="458070" y="926804"/>
                      </a:cubicBezTo>
                      <a:cubicBezTo>
                        <a:pt x="458070" y="922915"/>
                        <a:pt x="460497" y="920137"/>
                        <a:pt x="463893" y="920137"/>
                      </a:cubicBezTo>
                      <a:close/>
                      <a:moveTo>
                        <a:pt x="483303" y="897911"/>
                      </a:moveTo>
                      <a:cubicBezTo>
                        <a:pt x="486700" y="897911"/>
                        <a:pt x="489611" y="901245"/>
                        <a:pt x="489611" y="905135"/>
                      </a:cubicBezTo>
                      <a:cubicBezTo>
                        <a:pt x="489611" y="909024"/>
                        <a:pt x="486700" y="912358"/>
                        <a:pt x="483303" y="912358"/>
                      </a:cubicBezTo>
                      <a:cubicBezTo>
                        <a:pt x="479906" y="912358"/>
                        <a:pt x="476995" y="909024"/>
                        <a:pt x="476995" y="905135"/>
                      </a:cubicBezTo>
                      <a:cubicBezTo>
                        <a:pt x="476995" y="901245"/>
                        <a:pt x="479906" y="897911"/>
                        <a:pt x="483303" y="897911"/>
                      </a:cubicBezTo>
                      <a:close/>
                      <a:moveTo>
                        <a:pt x="463893" y="897911"/>
                      </a:moveTo>
                      <a:cubicBezTo>
                        <a:pt x="467290" y="897911"/>
                        <a:pt x="470201" y="901245"/>
                        <a:pt x="470201" y="905135"/>
                      </a:cubicBezTo>
                      <a:cubicBezTo>
                        <a:pt x="470201" y="909024"/>
                        <a:pt x="467290" y="912358"/>
                        <a:pt x="463893" y="912358"/>
                      </a:cubicBezTo>
                      <a:cubicBezTo>
                        <a:pt x="460497" y="912358"/>
                        <a:pt x="458070" y="909024"/>
                        <a:pt x="458070" y="905135"/>
                      </a:cubicBezTo>
                      <a:cubicBezTo>
                        <a:pt x="458070" y="901245"/>
                        <a:pt x="460497" y="897911"/>
                        <a:pt x="463893" y="897911"/>
                      </a:cubicBezTo>
                      <a:close/>
                      <a:moveTo>
                        <a:pt x="463893" y="878464"/>
                      </a:moveTo>
                      <a:cubicBezTo>
                        <a:pt x="466319" y="878464"/>
                        <a:pt x="468260" y="880686"/>
                        <a:pt x="468260" y="883465"/>
                      </a:cubicBezTo>
                      <a:cubicBezTo>
                        <a:pt x="468260" y="885687"/>
                        <a:pt x="466319" y="887910"/>
                        <a:pt x="463893" y="887910"/>
                      </a:cubicBezTo>
                      <a:cubicBezTo>
                        <a:pt x="461952" y="887910"/>
                        <a:pt x="460011" y="885687"/>
                        <a:pt x="460011" y="883465"/>
                      </a:cubicBezTo>
                      <a:cubicBezTo>
                        <a:pt x="460011" y="880686"/>
                        <a:pt x="461952" y="878464"/>
                        <a:pt x="463893" y="878464"/>
                      </a:cubicBezTo>
                      <a:close/>
                      <a:moveTo>
                        <a:pt x="502227" y="876241"/>
                      </a:moveTo>
                      <a:cubicBezTo>
                        <a:pt x="505624" y="876241"/>
                        <a:pt x="508536" y="879575"/>
                        <a:pt x="508536" y="883465"/>
                      </a:cubicBezTo>
                      <a:cubicBezTo>
                        <a:pt x="508536" y="887354"/>
                        <a:pt x="505624" y="890132"/>
                        <a:pt x="502227" y="890132"/>
                      </a:cubicBezTo>
                      <a:cubicBezTo>
                        <a:pt x="498831" y="890132"/>
                        <a:pt x="496405" y="887354"/>
                        <a:pt x="496405" y="883465"/>
                      </a:cubicBezTo>
                      <a:cubicBezTo>
                        <a:pt x="496405" y="879575"/>
                        <a:pt x="498831" y="876241"/>
                        <a:pt x="502227" y="876241"/>
                      </a:cubicBezTo>
                      <a:close/>
                      <a:moveTo>
                        <a:pt x="483303" y="876241"/>
                      </a:moveTo>
                      <a:cubicBezTo>
                        <a:pt x="486700" y="876241"/>
                        <a:pt x="489611" y="879575"/>
                        <a:pt x="489611" y="883465"/>
                      </a:cubicBezTo>
                      <a:cubicBezTo>
                        <a:pt x="489611" y="887354"/>
                        <a:pt x="486700" y="890132"/>
                        <a:pt x="483303" y="890132"/>
                      </a:cubicBezTo>
                      <a:cubicBezTo>
                        <a:pt x="479906" y="890132"/>
                        <a:pt x="476995" y="887354"/>
                        <a:pt x="476995" y="883465"/>
                      </a:cubicBezTo>
                      <a:cubicBezTo>
                        <a:pt x="476995" y="879575"/>
                        <a:pt x="479906" y="876241"/>
                        <a:pt x="483303" y="876241"/>
                      </a:cubicBezTo>
                      <a:close/>
                      <a:moveTo>
                        <a:pt x="502227" y="854016"/>
                      </a:moveTo>
                      <a:cubicBezTo>
                        <a:pt x="505624" y="854016"/>
                        <a:pt x="508536" y="857350"/>
                        <a:pt x="508536" y="861239"/>
                      </a:cubicBezTo>
                      <a:cubicBezTo>
                        <a:pt x="508536" y="865129"/>
                        <a:pt x="505624" y="868462"/>
                        <a:pt x="502227" y="868462"/>
                      </a:cubicBezTo>
                      <a:cubicBezTo>
                        <a:pt x="498831" y="868462"/>
                        <a:pt x="496405" y="865129"/>
                        <a:pt x="496405" y="861239"/>
                      </a:cubicBezTo>
                      <a:cubicBezTo>
                        <a:pt x="496405" y="857350"/>
                        <a:pt x="498831" y="854016"/>
                        <a:pt x="502227" y="854016"/>
                      </a:cubicBezTo>
                      <a:close/>
                      <a:moveTo>
                        <a:pt x="483303" y="854016"/>
                      </a:moveTo>
                      <a:cubicBezTo>
                        <a:pt x="486700" y="854016"/>
                        <a:pt x="489611" y="857350"/>
                        <a:pt x="489611" y="861239"/>
                      </a:cubicBezTo>
                      <a:cubicBezTo>
                        <a:pt x="489611" y="865129"/>
                        <a:pt x="486700" y="868462"/>
                        <a:pt x="483303" y="868462"/>
                      </a:cubicBezTo>
                      <a:cubicBezTo>
                        <a:pt x="479906" y="868462"/>
                        <a:pt x="476995" y="865129"/>
                        <a:pt x="476995" y="861239"/>
                      </a:cubicBezTo>
                      <a:cubicBezTo>
                        <a:pt x="476995" y="857350"/>
                        <a:pt x="479906" y="854016"/>
                        <a:pt x="483303" y="854016"/>
                      </a:cubicBezTo>
                      <a:close/>
                      <a:moveTo>
                        <a:pt x="463893" y="854016"/>
                      </a:moveTo>
                      <a:cubicBezTo>
                        <a:pt x="467290" y="854016"/>
                        <a:pt x="470201" y="857350"/>
                        <a:pt x="470201" y="861239"/>
                      </a:cubicBezTo>
                      <a:cubicBezTo>
                        <a:pt x="470201" y="865129"/>
                        <a:pt x="467290" y="868462"/>
                        <a:pt x="463893" y="868462"/>
                      </a:cubicBezTo>
                      <a:cubicBezTo>
                        <a:pt x="460497" y="868462"/>
                        <a:pt x="458070" y="865129"/>
                        <a:pt x="458070" y="861239"/>
                      </a:cubicBezTo>
                      <a:cubicBezTo>
                        <a:pt x="458070" y="857350"/>
                        <a:pt x="460497" y="854016"/>
                        <a:pt x="463893" y="854016"/>
                      </a:cubicBezTo>
                      <a:close/>
                      <a:moveTo>
                        <a:pt x="521637" y="832346"/>
                      </a:moveTo>
                      <a:cubicBezTo>
                        <a:pt x="525034" y="832346"/>
                        <a:pt x="527460" y="835680"/>
                        <a:pt x="527460" y="839569"/>
                      </a:cubicBezTo>
                      <a:cubicBezTo>
                        <a:pt x="527460" y="843459"/>
                        <a:pt x="525034" y="846793"/>
                        <a:pt x="521637" y="846793"/>
                      </a:cubicBezTo>
                      <a:cubicBezTo>
                        <a:pt x="518241" y="846793"/>
                        <a:pt x="515329" y="843459"/>
                        <a:pt x="515329" y="839569"/>
                      </a:cubicBezTo>
                      <a:cubicBezTo>
                        <a:pt x="515329" y="835680"/>
                        <a:pt x="518241" y="832346"/>
                        <a:pt x="521637" y="832346"/>
                      </a:cubicBezTo>
                      <a:close/>
                      <a:moveTo>
                        <a:pt x="502227" y="832346"/>
                      </a:moveTo>
                      <a:cubicBezTo>
                        <a:pt x="505624" y="832346"/>
                        <a:pt x="508536" y="835680"/>
                        <a:pt x="508536" y="839569"/>
                      </a:cubicBezTo>
                      <a:cubicBezTo>
                        <a:pt x="508536" y="843459"/>
                        <a:pt x="505624" y="846793"/>
                        <a:pt x="502227" y="846793"/>
                      </a:cubicBezTo>
                      <a:cubicBezTo>
                        <a:pt x="498831" y="846793"/>
                        <a:pt x="496405" y="843459"/>
                        <a:pt x="496405" y="839569"/>
                      </a:cubicBezTo>
                      <a:cubicBezTo>
                        <a:pt x="496405" y="835680"/>
                        <a:pt x="498831" y="832346"/>
                        <a:pt x="502227" y="832346"/>
                      </a:cubicBezTo>
                      <a:close/>
                      <a:moveTo>
                        <a:pt x="483303" y="832346"/>
                      </a:moveTo>
                      <a:cubicBezTo>
                        <a:pt x="486700" y="832346"/>
                        <a:pt x="489611" y="835680"/>
                        <a:pt x="489611" y="839569"/>
                      </a:cubicBezTo>
                      <a:cubicBezTo>
                        <a:pt x="489611" y="843459"/>
                        <a:pt x="486700" y="846793"/>
                        <a:pt x="483303" y="846793"/>
                      </a:cubicBezTo>
                      <a:cubicBezTo>
                        <a:pt x="479906" y="846793"/>
                        <a:pt x="476995" y="843459"/>
                        <a:pt x="476995" y="839569"/>
                      </a:cubicBezTo>
                      <a:cubicBezTo>
                        <a:pt x="476995" y="835680"/>
                        <a:pt x="479906" y="832346"/>
                        <a:pt x="483303" y="832346"/>
                      </a:cubicBezTo>
                      <a:close/>
                      <a:moveTo>
                        <a:pt x="961268" y="810676"/>
                      </a:moveTo>
                      <a:cubicBezTo>
                        <a:pt x="964665" y="810676"/>
                        <a:pt x="967576" y="813454"/>
                        <a:pt x="967576" y="817344"/>
                      </a:cubicBezTo>
                      <a:cubicBezTo>
                        <a:pt x="967576" y="821233"/>
                        <a:pt x="964665" y="824567"/>
                        <a:pt x="961268" y="824567"/>
                      </a:cubicBezTo>
                      <a:cubicBezTo>
                        <a:pt x="957871" y="824567"/>
                        <a:pt x="955445" y="821233"/>
                        <a:pt x="955445" y="817344"/>
                      </a:cubicBezTo>
                      <a:cubicBezTo>
                        <a:pt x="955445" y="813454"/>
                        <a:pt x="957871" y="810676"/>
                        <a:pt x="961268" y="810676"/>
                      </a:cubicBezTo>
                      <a:close/>
                      <a:moveTo>
                        <a:pt x="942343" y="810676"/>
                      </a:moveTo>
                      <a:cubicBezTo>
                        <a:pt x="945740" y="810676"/>
                        <a:pt x="948652" y="813454"/>
                        <a:pt x="948652" y="817344"/>
                      </a:cubicBezTo>
                      <a:cubicBezTo>
                        <a:pt x="948652" y="821233"/>
                        <a:pt x="945740" y="824567"/>
                        <a:pt x="942343" y="824567"/>
                      </a:cubicBezTo>
                      <a:cubicBezTo>
                        <a:pt x="938947" y="824567"/>
                        <a:pt x="936035" y="821233"/>
                        <a:pt x="936035" y="817344"/>
                      </a:cubicBezTo>
                      <a:cubicBezTo>
                        <a:pt x="936035" y="813454"/>
                        <a:pt x="938947" y="810676"/>
                        <a:pt x="942343" y="810676"/>
                      </a:cubicBezTo>
                      <a:close/>
                      <a:moveTo>
                        <a:pt x="923419" y="810676"/>
                      </a:moveTo>
                      <a:cubicBezTo>
                        <a:pt x="926816" y="810676"/>
                        <a:pt x="929242" y="813454"/>
                        <a:pt x="929242" y="817344"/>
                      </a:cubicBezTo>
                      <a:cubicBezTo>
                        <a:pt x="929242" y="821233"/>
                        <a:pt x="926816" y="824567"/>
                        <a:pt x="923419" y="824567"/>
                      </a:cubicBezTo>
                      <a:cubicBezTo>
                        <a:pt x="920022" y="824567"/>
                        <a:pt x="917111" y="821233"/>
                        <a:pt x="917111" y="817344"/>
                      </a:cubicBezTo>
                      <a:cubicBezTo>
                        <a:pt x="917111" y="813454"/>
                        <a:pt x="920022" y="810676"/>
                        <a:pt x="923419" y="810676"/>
                      </a:cubicBezTo>
                      <a:close/>
                      <a:moveTo>
                        <a:pt x="559971" y="810676"/>
                      </a:moveTo>
                      <a:cubicBezTo>
                        <a:pt x="563368" y="810676"/>
                        <a:pt x="565794" y="813454"/>
                        <a:pt x="565794" y="817344"/>
                      </a:cubicBezTo>
                      <a:cubicBezTo>
                        <a:pt x="565794" y="821233"/>
                        <a:pt x="563368" y="824567"/>
                        <a:pt x="559971" y="824567"/>
                      </a:cubicBezTo>
                      <a:cubicBezTo>
                        <a:pt x="556089" y="824567"/>
                        <a:pt x="553663" y="821233"/>
                        <a:pt x="553663" y="817344"/>
                      </a:cubicBezTo>
                      <a:cubicBezTo>
                        <a:pt x="553663" y="813454"/>
                        <a:pt x="556089" y="810676"/>
                        <a:pt x="559971" y="810676"/>
                      </a:cubicBezTo>
                      <a:close/>
                      <a:moveTo>
                        <a:pt x="540562" y="810676"/>
                      </a:moveTo>
                      <a:cubicBezTo>
                        <a:pt x="543958" y="810676"/>
                        <a:pt x="546870" y="813454"/>
                        <a:pt x="546870" y="817344"/>
                      </a:cubicBezTo>
                      <a:cubicBezTo>
                        <a:pt x="546870" y="821233"/>
                        <a:pt x="543958" y="824567"/>
                        <a:pt x="540562" y="824567"/>
                      </a:cubicBezTo>
                      <a:cubicBezTo>
                        <a:pt x="537165" y="824567"/>
                        <a:pt x="534254" y="821233"/>
                        <a:pt x="534254" y="817344"/>
                      </a:cubicBezTo>
                      <a:cubicBezTo>
                        <a:pt x="534254" y="813454"/>
                        <a:pt x="537165" y="810676"/>
                        <a:pt x="540562" y="810676"/>
                      </a:cubicBezTo>
                      <a:close/>
                      <a:moveTo>
                        <a:pt x="521637" y="810676"/>
                      </a:moveTo>
                      <a:cubicBezTo>
                        <a:pt x="525034" y="810676"/>
                        <a:pt x="527460" y="813454"/>
                        <a:pt x="527460" y="817344"/>
                      </a:cubicBezTo>
                      <a:cubicBezTo>
                        <a:pt x="527460" y="821233"/>
                        <a:pt x="525034" y="824567"/>
                        <a:pt x="521637" y="824567"/>
                      </a:cubicBezTo>
                      <a:cubicBezTo>
                        <a:pt x="518241" y="824567"/>
                        <a:pt x="515329" y="821233"/>
                        <a:pt x="515329" y="817344"/>
                      </a:cubicBezTo>
                      <a:cubicBezTo>
                        <a:pt x="515329" y="813454"/>
                        <a:pt x="518241" y="810676"/>
                        <a:pt x="521637" y="810676"/>
                      </a:cubicBezTo>
                      <a:close/>
                      <a:moveTo>
                        <a:pt x="502227" y="810676"/>
                      </a:moveTo>
                      <a:cubicBezTo>
                        <a:pt x="505624" y="810676"/>
                        <a:pt x="508536" y="813454"/>
                        <a:pt x="508536" y="817344"/>
                      </a:cubicBezTo>
                      <a:cubicBezTo>
                        <a:pt x="508536" y="821233"/>
                        <a:pt x="505624" y="824567"/>
                        <a:pt x="502227" y="824567"/>
                      </a:cubicBezTo>
                      <a:cubicBezTo>
                        <a:pt x="498831" y="824567"/>
                        <a:pt x="496405" y="821233"/>
                        <a:pt x="496405" y="817344"/>
                      </a:cubicBezTo>
                      <a:cubicBezTo>
                        <a:pt x="496405" y="813454"/>
                        <a:pt x="498831" y="810676"/>
                        <a:pt x="502227" y="810676"/>
                      </a:cubicBezTo>
                      <a:close/>
                      <a:moveTo>
                        <a:pt x="483303" y="810676"/>
                      </a:moveTo>
                      <a:cubicBezTo>
                        <a:pt x="486700" y="810676"/>
                        <a:pt x="489611" y="813454"/>
                        <a:pt x="489611" y="817344"/>
                      </a:cubicBezTo>
                      <a:cubicBezTo>
                        <a:pt x="489611" y="821233"/>
                        <a:pt x="486700" y="824567"/>
                        <a:pt x="483303" y="824567"/>
                      </a:cubicBezTo>
                      <a:cubicBezTo>
                        <a:pt x="479906" y="824567"/>
                        <a:pt x="476995" y="821233"/>
                        <a:pt x="476995" y="817344"/>
                      </a:cubicBezTo>
                      <a:cubicBezTo>
                        <a:pt x="476995" y="813454"/>
                        <a:pt x="479906" y="810676"/>
                        <a:pt x="483303" y="810676"/>
                      </a:cubicBezTo>
                      <a:close/>
                      <a:moveTo>
                        <a:pt x="961268" y="788451"/>
                      </a:moveTo>
                      <a:cubicBezTo>
                        <a:pt x="964665" y="788451"/>
                        <a:pt x="967576" y="791784"/>
                        <a:pt x="967576" y="795674"/>
                      </a:cubicBezTo>
                      <a:cubicBezTo>
                        <a:pt x="967576" y="799563"/>
                        <a:pt x="964665" y="802897"/>
                        <a:pt x="961268" y="802897"/>
                      </a:cubicBezTo>
                      <a:cubicBezTo>
                        <a:pt x="957871" y="802897"/>
                        <a:pt x="955445" y="799563"/>
                        <a:pt x="955445" y="795674"/>
                      </a:cubicBezTo>
                      <a:cubicBezTo>
                        <a:pt x="955445" y="791784"/>
                        <a:pt x="957871" y="788451"/>
                        <a:pt x="961268" y="788451"/>
                      </a:cubicBezTo>
                      <a:close/>
                      <a:moveTo>
                        <a:pt x="942343" y="788451"/>
                      </a:moveTo>
                      <a:cubicBezTo>
                        <a:pt x="945740" y="788451"/>
                        <a:pt x="948652" y="791784"/>
                        <a:pt x="948652" y="795674"/>
                      </a:cubicBezTo>
                      <a:cubicBezTo>
                        <a:pt x="948652" y="799563"/>
                        <a:pt x="945740" y="802897"/>
                        <a:pt x="942343" y="802897"/>
                      </a:cubicBezTo>
                      <a:cubicBezTo>
                        <a:pt x="938947" y="802897"/>
                        <a:pt x="936035" y="799563"/>
                        <a:pt x="936035" y="795674"/>
                      </a:cubicBezTo>
                      <a:cubicBezTo>
                        <a:pt x="936035" y="791784"/>
                        <a:pt x="938947" y="788451"/>
                        <a:pt x="942343" y="788451"/>
                      </a:cubicBezTo>
                      <a:close/>
                      <a:moveTo>
                        <a:pt x="923419" y="788451"/>
                      </a:moveTo>
                      <a:cubicBezTo>
                        <a:pt x="926816" y="788451"/>
                        <a:pt x="929242" y="791784"/>
                        <a:pt x="929242" y="795674"/>
                      </a:cubicBezTo>
                      <a:cubicBezTo>
                        <a:pt x="929242" y="799563"/>
                        <a:pt x="926816" y="802897"/>
                        <a:pt x="923419" y="802897"/>
                      </a:cubicBezTo>
                      <a:cubicBezTo>
                        <a:pt x="920022" y="802897"/>
                        <a:pt x="917111" y="799563"/>
                        <a:pt x="917111" y="795674"/>
                      </a:cubicBezTo>
                      <a:cubicBezTo>
                        <a:pt x="917111" y="791784"/>
                        <a:pt x="920022" y="788451"/>
                        <a:pt x="923419" y="788451"/>
                      </a:cubicBezTo>
                      <a:close/>
                      <a:moveTo>
                        <a:pt x="578896" y="788451"/>
                      </a:moveTo>
                      <a:cubicBezTo>
                        <a:pt x="582293" y="788451"/>
                        <a:pt x="585204" y="791784"/>
                        <a:pt x="585204" y="795674"/>
                      </a:cubicBezTo>
                      <a:cubicBezTo>
                        <a:pt x="585204" y="799563"/>
                        <a:pt x="582293" y="802897"/>
                        <a:pt x="578896" y="802897"/>
                      </a:cubicBezTo>
                      <a:cubicBezTo>
                        <a:pt x="575499" y="802897"/>
                        <a:pt x="572588" y="799563"/>
                        <a:pt x="572588" y="795674"/>
                      </a:cubicBezTo>
                      <a:cubicBezTo>
                        <a:pt x="572588" y="791784"/>
                        <a:pt x="575499" y="788451"/>
                        <a:pt x="578896" y="788451"/>
                      </a:cubicBezTo>
                      <a:close/>
                      <a:moveTo>
                        <a:pt x="559971" y="788451"/>
                      </a:moveTo>
                      <a:cubicBezTo>
                        <a:pt x="563368" y="788451"/>
                        <a:pt x="565794" y="791784"/>
                        <a:pt x="565794" y="795674"/>
                      </a:cubicBezTo>
                      <a:cubicBezTo>
                        <a:pt x="565794" y="799563"/>
                        <a:pt x="563368" y="802897"/>
                        <a:pt x="559971" y="802897"/>
                      </a:cubicBezTo>
                      <a:cubicBezTo>
                        <a:pt x="556089" y="802897"/>
                        <a:pt x="553663" y="799563"/>
                        <a:pt x="553663" y="795674"/>
                      </a:cubicBezTo>
                      <a:cubicBezTo>
                        <a:pt x="553663" y="791784"/>
                        <a:pt x="556089" y="788451"/>
                        <a:pt x="559971" y="788451"/>
                      </a:cubicBezTo>
                      <a:close/>
                      <a:moveTo>
                        <a:pt x="540562" y="788451"/>
                      </a:moveTo>
                      <a:cubicBezTo>
                        <a:pt x="543958" y="788451"/>
                        <a:pt x="546870" y="791784"/>
                        <a:pt x="546870" y="795674"/>
                      </a:cubicBezTo>
                      <a:cubicBezTo>
                        <a:pt x="546870" y="799563"/>
                        <a:pt x="543958" y="802897"/>
                        <a:pt x="540562" y="802897"/>
                      </a:cubicBezTo>
                      <a:cubicBezTo>
                        <a:pt x="537165" y="802897"/>
                        <a:pt x="534254" y="799563"/>
                        <a:pt x="534254" y="795674"/>
                      </a:cubicBezTo>
                      <a:cubicBezTo>
                        <a:pt x="534254" y="791784"/>
                        <a:pt x="537165" y="788451"/>
                        <a:pt x="540562" y="788451"/>
                      </a:cubicBezTo>
                      <a:close/>
                      <a:moveTo>
                        <a:pt x="521637" y="788451"/>
                      </a:moveTo>
                      <a:cubicBezTo>
                        <a:pt x="525034" y="788451"/>
                        <a:pt x="527460" y="791784"/>
                        <a:pt x="527460" y="795674"/>
                      </a:cubicBezTo>
                      <a:cubicBezTo>
                        <a:pt x="527460" y="799563"/>
                        <a:pt x="525034" y="802897"/>
                        <a:pt x="521637" y="802897"/>
                      </a:cubicBezTo>
                      <a:cubicBezTo>
                        <a:pt x="518241" y="802897"/>
                        <a:pt x="515329" y="799563"/>
                        <a:pt x="515329" y="795674"/>
                      </a:cubicBezTo>
                      <a:cubicBezTo>
                        <a:pt x="515329" y="791784"/>
                        <a:pt x="518241" y="788451"/>
                        <a:pt x="521637" y="788451"/>
                      </a:cubicBezTo>
                      <a:close/>
                      <a:moveTo>
                        <a:pt x="502227" y="788451"/>
                      </a:moveTo>
                      <a:cubicBezTo>
                        <a:pt x="505624" y="788451"/>
                        <a:pt x="508536" y="791784"/>
                        <a:pt x="508536" y="795674"/>
                      </a:cubicBezTo>
                      <a:cubicBezTo>
                        <a:pt x="508536" y="799563"/>
                        <a:pt x="505624" y="802897"/>
                        <a:pt x="502227" y="802897"/>
                      </a:cubicBezTo>
                      <a:cubicBezTo>
                        <a:pt x="498831" y="802897"/>
                        <a:pt x="496405" y="799563"/>
                        <a:pt x="496405" y="795674"/>
                      </a:cubicBezTo>
                      <a:cubicBezTo>
                        <a:pt x="496405" y="791784"/>
                        <a:pt x="498831" y="788451"/>
                        <a:pt x="502227" y="788451"/>
                      </a:cubicBezTo>
                      <a:close/>
                      <a:moveTo>
                        <a:pt x="483303" y="788451"/>
                      </a:moveTo>
                      <a:cubicBezTo>
                        <a:pt x="486700" y="788451"/>
                        <a:pt x="489611" y="791784"/>
                        <a:pt x="489611" y="795674"/>
                      </a:cubicBezTo>
                      <a:cubicBezTo>
                        <a:pt x="489611" y="799563"/>
                        <a:pt x="486700" y="802897"/>
                        <a:pt x="483303" y="802897"/>
                      </a:cubicBezTo>
                      <a:cubicBezTo>
                        <a:pt x="479906" y="802897"/>
                        <a:pt x="476995" y="799563"/>
                        <a:pt x="476995" y="795674"/>
                      </a:cubicBezTo>
                      <a:cubicBezTo>
                        <a:pt x="476995" y="791784"/>
                        <a:pt x="479906" y="788451"/>
                        <a:pt x="483303" y="788451"/>
                      </a:cubicBezTo>
                      <a:close/>
                      <a:moveTo>
                        <a:pt x="980678" y="766781"/>
                      </a:moveTo>
                      <a:cubicBezTo>
                        <a:pt x="984074" y="766781"/>
                        <a:pt x="986986" y="769559"/>
                        <a:pt x="986986" y="774004"/>
                      </a:cubicBezTo>
                      <a:cubicBezTo>
                        <a:pt x="986986" y="777893"/>
                        <a:pt x="984074" y="780672"/>
                        <a:pt x="980678" y="780672"/>
                      </a:cubicBezTo>
                      <a:cubicBezTo>
                        <a:pt x="977281" y="780672"/>
                        <a:pt x="974370" y="777893"/>
                        <a:pt x="974370" y="774004"/>
                      </a:cubicBezTo>
                      <a:cubicBezTo>
                        <a:pt x="974370" y="769559"/>
                        <a:pt x="977281" y="766781"/>
                        <a:pt x="980678" y="766781"/>
                      </a:cubicBezTo>
                      <a:close/>
                      <a:moveTo>
                        <a:pt x="961268" y="766781"/>
                      </a:moveTo>
                      <a:cubicBezTo>
                        <a:pt x="964665" y="766781"/>
                        <a:pt x="967576" y="769559"/>
                        <a:pt x="967576" y="774004"/>
                      </a:cubicBezTo>
                      <a:cubicBezTo>
                        <a:pt x="967576" y="777893"/>
                        <a:pt x="964665" y="780672"/>
                        <a:pt x="961268" y="780672"/>
                      </a:cubicBezTo>
                      <a:cubicBezTo>
                        <a:pt x="957871" y="780672"/>
                        <a:pt x="955445" y="777893"/>
                        <a:pt x="955445" y="774004"/>
                      </a:cubicBezTo>
                      <a:cubicBezTo>
                        <a:pt x="955445" y="769559"/>
                        <a:pt x="957871" y="766781"/>
                        <a:pt x="961268" y="766781"/>
                      </a:cubicBezTo>
                      <a:close/>
                      <a:moveTo>
                        <a:pt x="942343" y="766781"/>
                      </a:moveTo>
                      <a:cubicBezTo>
                        <a:pt x="945740" y="766781"/>
                        <a:pt x="948652" y="769559"/>
                        <a:pt x="948652" y="774004"/>
                      </a:cubicBezTo>
                      <a:cubicBezTo>
                        <a:pt x="948652" y="777893"/>
                        <a:pt x="945740" y="780672"/>
                        <a:pt x="942343" y="780672"/>
                      </a:cubicBezTo>
                      <a:cubicBezTo>
                        <a:pt x="938947" y="780672"/>
                        <a:pt x="936035" y="777893"/>
                        <a:pt x="936035" y="774004"/>
                      </a:cubicBezTo>
                      <a:cubicBezTo>
                        <a:pt x="936035" y="769559"/>
                        <a:pt x="938947" y="766781"/>
                        <a:pt x="942343" y="766781"/>
                      </a:cubicBezTo>
                      <a:close/>
                      <a:moveTo>
                        <a:pt x="923419" y="766781"/>
                      </a:moveTo>
                      <a:cubicBezTo>
                        <a:pt x="926816" y="766781"/>
                        <a:pt x="929242" y="769559"/>
                        <a:pt x="929242" y="774004"/>
                      </a:cubicBezTo>
                      <a:cubicBezTo>
                        <a:pt x="929242" y="777893"/>
                        <a:pt x="926816" y="780672"/>
                        <a:pt x="923419" y="780672"/>
                      </a:cubicBezTo>
                      <a:cubicBezTo>
                        <a:pt x="920022" y="780672"/>
                        <a:pt x="917111" y="777893"/>
                        <a:pt x="917111" y="774004"/>
                      </a:cubicBezTo>
                      <a:cubicBezTo>
                        <a:pt x="917111" y="769559"/>
                        <a:pt x="920022" y="766781"/>
                        <a:pt x="923419" y="766781"/>
                      </a:cubicBezTo>
                      <a:close/>
                      <a:moveTo>
                        <a:pt x="904009" y="766781"/>
                      </a:moveTo>
                      <a:cubicBezTo>
                        <a:pt x="907406" y="766781"/>
                        <a:pt x="910317" y="769559"/>
                        <a:pt x="910317" y="774004"/>
                      </a:cubicBezTo>
                      <a:cubicBezTo>
                        <a:pt x="910317" y="777893"/>
                        <a:pt x="907406" y="780672"/>
                        <a:pt x="904009" y="780672"/>
                      </a:cubicBezTo>
                      <a:cubicBezTo>
                        <a:pt x="900613" y="780672"/>
                        <a:pt x="897701" y="777893"/>
                        <a:pt x="897701" y="774004"/>
                      </a:cubicBezTo>
                      <a:cubicBezTo>
                        <a:pt x="897701" y="769559"/>
                        <a:pt x="900613" y="766781"/>
                        <a:pt x="904009" y="766781"/>
                      </a:cubicBezTo>
                      <a:close/>
                      <a:moveTo>
                        <a:pt x="578896" y="766781"/>
                      </a:moveTo>
                      <a:cubicBezTo>
                        <a:pt x="582293" y="766781"/>
                        <a:pt x="585204" y="769559"/>
                        <a:pt x="585204" y="774004"/>
                      </a:cubicBezTo>
                      <a:cubicBezTo>
                        <a:pt x="585204" y="777893"/>
                        <a:pt x="582293" y="780672"/>
                        <a:pt x="578896" y="780672"/>
                      </a:cubicBezTo>
                      <a:cubicBezTo>
                        <a:pt x="575499" y="780672"/>
                        <a:pt x="572588" y="777893"/>
                        <a:pt x="572588" y="774004"/>
                      </a:cubicBezTo>
                      <a:cubicBezTo>
                        <a:pt x="572588" y="769559"/>
                        <a:pt x="575499" y="766781"/>
                        <a:pt x="578896" y="766781"/>
                      </a:cubicBezTo>
                      <a:close/>
                      <a:moveTo>
                        <a:pt x="559971" y="766781"/>
                      </a:moveTo>
                      <a:cubicBezTo>
                        <a:pt x="563368" y="766781"/>
                        <a:pt x="565794" y="769559"/>
                        <a:pt x="565794" y="774004"/>
                      </a:cubicBezTo>
                      <a:cubicBezTo>
                        <a:pt x="565794" y="777893"/>
                        <a:pt x="563368" y="780672"/>
                        <a:pt x="559971" y="780672"/>
                      </a:cubicBezTo>
                      <a:cubicBezTo>
                        <a:pt x="556089" y="780672"/>
                        <a:pt x="553663" y="777893"/>
                        <a:pt x="553663" y="774004"/>
                      </a:cubicBezTo>
                      <a:cubicBezTo>
                        <a:pt x="553663" y="769559"/>
                        <a:pt x="556089" y="766781"/>
                        <a:pt x="559971" y="766781"/>
                      </a:cubicBezTo>
                      <a:close/>
                      <a:moveTo>
                        <a:pt x="540562" y="766781"/>
                      </a:moveTo>
                      <a:cubicBezTo>
                        <a:pt x="543958" y="766781"/>
                        <a:pt x="546870" y="769559"/>
                        <a:pt x="546870" y="774004"/>
                      </a:cubicBezTo>
                      <a:cubicBezTo>
                        <a:pt x="546870" y="777893"/>
                        <a:pt x="543958" y="780672"/>
                        <a:pt x="540562" y="780672"/>
                      </a:cubicBezTo>
                      <a:cubicBezTo>
                        <a:pt x="537165" y="780672"/>
                        <a:pt x="534254" y="777893"/>
                        <a:pt x="534254" y="774004"/>
                      </a:cubicBezTo>
                      <a:cubicBezTo>
                        <a:pt x="534254" y="769559"/>
                        <a:pt x="537165" y="766781"/>
                        <a:pt x="540562" y="766781"/>
                      </a:cubicBezTo>
                      <a:close/>
                      <a:moveTo>
                        <a:pt x="521637" y="766781"/>
                      </a:moveTo>
                      <a:cubicBezTo>
                        <a:pt x="525034" y="766781"/>
                        <a:pt x="527460" y="769559"/>
                        <a:pt x="527460" y="774004"/>
                      </a:cubicBezTo>
                      <a:cubicBezTo>
                        <a:pt x="527460" y="777893"/>
                        <a:pt x="525034" y="780672"/>
                        <a:pt x="521637" y="780672"/>
                      </a:cubicBezTo>
                      <a:cubicBezTo>
                        <a:pt x="518241" y="780672"/>
                        <a:pt x="515329" y="777893"/>
                        <a:pt x="515329" y="774004"/>
                      </a:cubicBezTo>
                      <a:cubicBezTo>
                        <a:pt x="515329" y="769559"/>
                        <a:pt x="518241" y="766781"/>
                        <a:pt x="521637" y="766781"/>
                      </a:cubicBezTo>
                      <a:close/>
                      <a:moveTo>
                        <a:pt x="502227" y="766781"/>
                      </a:moveTo>
                      <a:cubicBezTo>
                        <a:pt x="505624" y="766781"/>
                        <a:pt x="508536" y="769559"/>
                        <a:pt x="508536" y="774004"/>
                      </a:cubicBezTo>
                      <a:cubicBezTo>
                        <a:pt x="508536" y="777893"/>
                        <a:pt x="505624" y="780672"/>
                        <a:pt x="502227" y="780672"/>
                      </a:cubicBezTo>
                      <a:cubicBezTo>
                        <a:pt x="498831" y="780672"/>
                        <a:pt x="496405" y="777893"/>
                        <a:pt x="496405" y="774004"/>
                      </a:cubicBezTo>
                      <a:cubicBezTo>
                        <a:pt x="496405" y="769559"/>
                        <a:pt x="498831" y="766781"/>
                        <a:pt x="502227" y="766781"/>
                      </a:cubicBezTo>
                      <a:close/>
                      <a:moveTo>
                        <a:pt x="483303" y="766781"/>
                      </a:moveTo>
                      <a:cubicBezTo>
                        <a:pt x="486700" y="766781"/>
                        <a:pt x="489611" y="769559"/>
                        <a:pt x="489611" y="774004"/>
                      </a:cubicBezTo>
                      <a:cubicBezTo>
                        <a:pt x="489611" y="777893"/>
                        <a:pt x="486700" y="780672"/>
                        <a:pt x="483303" y="780672"/>
                      </a:cubicBezTo>
                      <a:cubicBezTo>
                        <a:pt x="479906" y="780672"/>
                        <a:pt x="476995" y="777893"/>
                        <a:pt x="476995" y="774004"/>
                      </a:cubicBezTo>
                      <a:cubicBezTo>
                        <a:pt x="476995" y="769559"/>
                        <a:pt x="479906" y="766781"/>
                        <a:pt x="483303" y="766781"/>
                      </a:cubicBezTo>
                      <a:close/>
                      <a:moveTo>
                        <a:pt x="1057346" y="744555"/>
                      </a:moveTo>
                      <a:cubicBezTo>
                        <a:pt x="1060743" y="744555"/>
                        <a:pt x="1063169" y="747889"/>
                        <a:pt x="1063169" y="751778"/>
                      </a:cubicBezTo>
                      <a:cubicBezTo>
                        <a:pt x="1063169" y="755668"/>
                        <a:pt x="1060743" y="759002"/>
                        <a:pt x="1057346" y="759002"/>
                      </a:cubicBezTo>
                      <a:cubicBezTo>
                        <a:pt x="1053950" y="759002"/>
                        <a:pt x="1051038" y="755668"/>
                        <a:pt x="1051038" y="751778"/>
                      </a:cubicBezTo>
                      <a:cubicBezTo>
                        <a:pt x="1051038" y="747889"/>
                        <a:pt x="1053950" y="744555"/>
                        <a:pt x="1057346" y="744555"/>
                      </a:cubicBezTo>
                      <a:close/>
                      <a:moveTo>
                        <a:pt x="1037936" y="744555"/>
                      </a:moveTo>
                      <a:cubicBezTo>
                        <a:pt x="1041333" y="744555"/>
                        <a:pt x="1044245" y="747889"/>
                        <a:pt x="1044245" y="751778"/>
                      </a:cubicBezTo>
                      <a:cubicBezTo>
                        <a:pt x="1044245" y="755668"/>
                        <a:pt x="1041333" y="759002"/>
                        <a:pt x="1037936" y="759002"/>
                      </a:cubicBezTo>
                      <a:cubicBezTo>
                        <a:pt x="1034540" y="759002"/>
                        <a:pt x="1031628" y="755668"/>
                        <a:pt x="1031628" y="751778"/>
                      </a:cubicBezTo>
                      <a:cubicBezTo>
                        <a:pt x="1031628" y="747889"/>
                        <a:pt x="1034540" y="744555"/>
                        <a:pt x="1037936" y="744555"/>
                      </a:cubicBezTo>
                      <a:close/>
                      <a:moveTo>
                        <a:pt x="980678" y="744555"/>
                      </a:moveTo>
                      <a:cubicBezTo>
                        <a:pt x="984074" y="744555"/>
                        <a:pt x="986986" y="747889"/>
                        <a:pt x="986986" y="751778"/>
                      </a:cubicBezTo>
                      <a:cubicBezTo>
                        <a:pt x="986986" y="755668"/>
                        <a:pt x="984074" y="759002"/>
                        <a:pt x="980678" y="759002"/>
                      </a:cubicBezTo>
                      <a:cubicBezTo>
                        <a:pt x="977281" y="759002"/>
                        <a:pt x="974370" y="755668"/>
                        <a:pt x="974370" y="751778"/>
                      </a:cubicBezTo>
                      <a:cubicBezTo>
                        <a:pt x="974370" y="747889"/>
                        <a:pt x="977281" y="744555"/>
                        <a:pt x="980678" y="744555"/>
                      </a:cubicBezTo>
                      <a:close/>
                      <a:moveTo>
                        <a:pt x="961268" y="744555"/>
                      </a:moveTo>
                      <a:cubicBezTo>
                        <a:pt x="964665" y="744555"/>
                        <a:pt x="967576" y="747889"/>
                        <a:pt x="967576" y="751778"/>
                      </a:cubicBezTo>
                      <a:cubicBezTo>
                        <a:pt x="967576" y="755668"/>
                        <a:pt x="964665" y="759002"/>
                        <a:pt x="961268" y="759002"/>
                      </a:cubicBezTo>
                      <a:cubicBezTo>
                        <a:pt x="957871" y="759002"/>
                        <a:pt x="955445" y="755668"/>
                        <a:pt x="955445" y="751778"/>
                      </a:cubicBezTo>
                      <a:cubicBezTo>
                        <a:pt x="955445" y="747889"/>
                        <a:pt x="957871" y="744555"/>
                        <a:pt x="961268" y="744555"/>
                      </a:cubicBezTo>
                      <a:close/>
                      <a:moveTo>
                        <a:pt x="942343" y="744555"/>
                      </a:moveTo>
                      <a:cubicBezTo>
                        <a:pt x="945740" y="744555"/>
                        <a:pt x="948652" y="747889"/>
                        <a:pt x="948652" y="751778"/>
                      </a:cubicBezTo>
                      <a:cubicBezTo>
                        <a:pt x="948652" y="755668"/>
                        <a:pt x="945740" y="759002"/>
                        <a:pt x="942343" y="759002"/>
                      </a:cubicBezTo>
                      <a:cubicBezTo>
                        <a:pt x="938947" y="759002"/>
                        <a:pt x="936035" y="755668"/>
                        <a:pt x="936035" y="751778"/>
                      </a:cubicBezTo>
                      <a:cubicBezTo>
                        <a:pt x="936035" y="747889"/>
                        <a:pt x="938947" y="744555"/>
                        <a:pt x="942343" y="744555"/>
                      </a:cubicBezTo>
                      <a:close/>
                      <a:moveTo>
                        <a:pt x="923419" y="744555"/>
                      </a:moveTo>
                      <a:cubicBezTo>
                        <a:pt x="926816" y="744555"/>
                        <a:pt x="929242" y="747889"/>
                        <a:pt x="929242" y="751778"/>
                      </a:cubicBezTo>
                      <a:cubicBezTo>
                        <a:pt x="929242" y="755668"/>
                        <a:pt x="926816" y="759002"/>
                        <a:pt x="923419" y="759002"/>
                      </a:cubicBezTo>
                      <a:cubicBezTo>
                        <a:pt x="920022" y="759002"/>
                        <a:pt x="917111" y="755668"/>
                        <a:pt x="917111" y="751778"/>
                      </a:cubicBezTo>
                      <a:cubicBezTo>
                        <a:pt x="917111" y="747889"/>
                        <a:pt x="920022" y="744555"/>
                        <a:pt x="923419" y="744555"/>
                      </a:cubicBezTo>
                      <a:close/>
                      <a:moveTo>
                        <a:pt x="904009" y="744555"/>
                      </a:moveTo>
                      <a:cubicBezTo>
                        <a:pt x="907406" y="744555"/>
                        <a:pt x="910317" y="747889"/>
                        <a:pt x="910317" y="751778"/>
                      </a:cubicBezTo>
                      <a:cubicBezTo>
                        <a:pt x="910317" y="755668"/>
                        <a:pt x="907406" y="759002"/>
                        <a:pt x="904009" y="759002"/>
                      </a:cubicBezTo>
                      <a:cubicBezTo>
                        <a:pt x="900613" y="759002"/>
                        <a:pt x="897701" y="755668"/>
                        <a:pt x="897701" y="751778"/>
                      </a:cubicBezTo>
                      <a:cubicBezTo>
                        <a:pt x="897701" y="747889"/>
                        <a:pt x="900613" y="744555"/>
                        <a:pt x="904009" y="744555"/>
                      </a:cubicBezTo>
                      <a:close/>
                      <a:moveTo>
                        <a:pt x="617230" y="744555"/>
                      </a:moveTo>
                      <a:cubicBezTo>
                        <a:pt x="620627" y="744555"/>
                        <a:pt x="623538" y="747889"/>
                        <a:pt x="623538" y="751778"/>
                      </a:cubicBezTo>
                      <a:cubicBezTo>
                        <a:pt x="623538" y="755668"/>
                        <a:pt x="620627" y="759002"/>
                        <a:pt x="617230" y="759002"/>
                      </a:cubicBezTo>
                      <a:cubicBezTo>
                        <a:pt x="613833" y="759002"/>
                        <a:pt x="610922" y="755668"/>
                        <a:pt x="610922" y="751778"/>
                      </a:cubicBezTo>
                      <a:cubicBezTo>
                        <a:pt x="610922" y="747889"/>
                        <a:pt x="613833" y="744555"/>
                        <a:pt x="617230" y="744555"/>
                      </a:cubicBezTo>
                      <a:close/>
                      <a:moveTo>
                        <a:pt x="597820" y="744555"/>
                      </a:moveTo>
                      <a:cubicBezTo>
                        <a:pt x="601217" y="744555"/>
                        <a:pt x="604129" y="747889"/>
                        <a:pt x="604129" y="751778"/>
                      </a:cubicBezTo>
                      <a:cubicBezTo>
                        <a:pt x="604129" y="755668"/>
                        <a:pt x="601217" y="759002"/>
                        <a:pt x="597820" y="759002"/>
                      </a:cubicBezTo>
                      <a:cubicBezTo>
                        <a:pt x="594424" y="759002"/>
                        <a:pt x="591998" y="755668"/>
                        <a:pt x="591998" y="751778"/>
                      </a:cubicBezTo>
                      <a:cubicBezTo>
                        <a:pt x="591998" y="747889"/>
                        <a:pt x="594424" y="744555"/>
                        <a:pt x="597820" y="744555"/>
                      </a:cubicBezTo>
                      <a:close/>
                      <a:moveTo>
                        <a:pt x="578896" y="744555"/>
                      </a:moveTo>
                      <a:cubicBezTo>
                        <a:pt x="582293" y="744555"/>
                        <a:pt x="585204" y="747889"/>
                        <a:pt x="585204" y="751778"/>
                      </a:cubicBezTo>
                      <a:cubicBezTo>
                        <a:pt x="585204" y="755668"/>
                        <a:pt x="582293" y="759002"/>
                        <a:pt x="578896" y="759002"/>
                      </a:cubicBezTo>
                      <a:cubicBezTo>
                        <a:pt x="575499" y="759002"/>
                        <a:pt x="572588" y="755668"/>
                        <a:pt x="572588" y="751778"/>
                      </a:cubicBezTo>
                      <a:cubicBezTo>
                        <a:pt x="572588" y="747889"/>
                        <a:pt x="575499" y="744555"/>
                        <a:pt x="578896" y="744555"/>
                      </a:cubicBezTo>
                      <a:close/>
                      <a:moveTo>
                        <a:pt x="559971" y="744555"/>
                      </a:moveTo>
                      <a:cubicBezTo>
                        <a:pt x="563368" y="744555"/>
                        <a:pt x="565794" y="747889"/>
                        <a:pt x="565794" y="751778"/>
                      </a:cubicBezTo>
                      <a:cubicBezTo>
                        <a:pt x="565794" y="755668"/>
                        <a:pt x="563368" y="759002"/>
                        <a:pt x="559971" y="759002"/>
                      </a:cubicBezTo>
                      <a:cubicBezTo>
                        <a:pt x="556089" y="759002"/>
                        <a:pt x="553663" y="755668"/>
                        <a:pt x="553663" y="751778"/>
                      </a:cubicBezTo>
                      <a:cubicBezTo>
                        <a:pt x="553663" y="747889"/>
                        <a:pt x="556089" y="744555"/>
                        <a:pt x="559971" y="744555"/>
                      </a:cubicBezTo>
                      <a:close/>
                      <a:moveTo>
                        <a:pt x="540562" y="744555"/>
                      </a:moveTo>
                      <a:cubicBezTo>
                        <a:pt x="543958" y="744555"/>
                        <a:pt x="546870" y="747889"/>
                        <a:pt x="546870" y="751778"/>
                      </a:cubicBezTo>
                      <a:cubicBezTo>
                        <a:pt x="546870" y="755668"/>
                        <a:pt x="543958" y="759002"/>
                        <a:pt x="540562" y="759002"/>
                      </a:cubicBezTo>
                      <a:cubicBezTo>
                        <a:pt x="537165" y="759002"/>
                        <a:pt x="534254" y="755668"/>
                        <a:pt x="534254" y="751778"/>
                      </a:cubicBezTo>
                      <a:cubicBezTo>
                        <a:pt x="534254" y="747889"/>
                        <a:pt x="537165" y="744555"/>
                        <a:pt x="540562" y="744555"/>
                      </a:cubicBezTo>
                      <a:close/>
                      <a:moveTo>
                        <a:pt x="521637" y="744555"/>
                      </a:moveTo>
                      <a:cubicBezTo>
                        <a:pt x="525034" y="744555"/>
                        <a:pt x="527460" y="747889"/>
                        <a:pt x="527460" y="751778"/>
                      </a:cubicBezTo>
                      <a:cubicBezTo>
                        <a:pt x="527460" y="755668"/>
                        <a:pt x="525034" y="759002"/>
                        <a:pt x="521637" y="759002"/>
                      </a:cubicBezTo>
                      <a:cubicBezTo>
                        <a:pt x="518241" y="759002"/>
                        <a:pt x="515329" y="755668"/>
                        <a:pt x="515329" y="751778"/>
                      </a:cubicBezTo>
                      <a:cubicBezTo>
                        <a:pt x="515329" y="747889"/>
                        <a:pt x="518241" y="744555"/>
                        <a:pt x="521637" y="744555"/>
                      </a:cubicBezTo>
                      <a:close/>
                      <a:moveTo>
                        <a:pt x="502227" y="744555"/>
                      </a:moveTo>
                      <a:cubicBezTo>
                        <a:pt x="505624" y="744555"/>
                        <a:pt x="508536" y="747889"/>
                        <a:pt x="508536" y="751778"/>
                      </a:cubicBezTo>
                      <a:cubicBezTo>
                        <a:pt x="508536" y="755668"/>
                        <a:pt x="505624" y="759002"/>
                        <a:pt x="502227" y="759002"/>
                      </a:cubicBezTo>
                      <a:cubicBezTo>
                        <a:pt x="498831" y="759002"/>
                        <a:pt x="496405" y="755668"/>
                        <a:pt x="496405" y="751778"/>
                      </a:cubicBezTo>
                      <a:cubicBezTo>
                        <a:pt x="496405" y="747889"/>
                        <a:pt x="498831" y="744555"/>
                        <a:pt x="502227" y="744555"/>
                      </a:cubicBezTo>
                      <a:close/>
                      <a:moveTo>
                        <a:pt x="483303" y="744555"/>
                      </a:moveTo>
                      <a:cubicBezTo>
                        <a:pt x="486700" y="744555"/>
                        <a:pt x="489611" y="747889"/>
                        <a:pt x="489611" y="751778"/>
                      </a:cubicBezTo>
                      <a:cubicBezTo>
                        <a:pt x="489611" y="755668"/>
                        <a:pt x="486700" y="759002"/>
                        <a:pt x="483303" y="759002"/>
                      </a:cubicBezTo>
                      <a:cubicBezTo>
                        <a:pt x="479906" y="759002"/>
                        <a:pt x="476995" y="755668"/>
                        <a:pt x="476995" y="751778"/>
                      </a:cubicBezTo>
                      <a:cubicBezTo>
                        <a:pt x="476995" y="747889"/>
                        <a:pt x="479906" y="744555"/>
                        <a:pt x="483303" y="744555"/>
                      </a:cubicBezTo>
                      <a:close/>
                      <a:moveTo>
                        <a:pt x="1057346" y="722885"/>
                      </a:moveTo>
                      <a:cubicBezTo>
                        <a:pt x="1060743" y="722885"/>
                        <a:pt x="1063169" y="726219"/>
                        <a:pt x="1063169" y="730109"/>
                      </a:cubicBezTo>
                      <a:cubicBezTo>
                        <a:pt x="1063169" y="733998"/>
                        <a:pt x="1060743" y="736776"/>
                        <a:pt x="1057346" y="736776"/>
                      </a:cubicBezTo>
                      <a:cubicBezTo>
                        <a:pt x="1053950" y="736776"/>
                        <a:pt x="1051038" y="733998"/>
                        <a:pt x="1051038" y="730109"/>
                      </a:cubicBezTo>
                      <a:cubicBezTo>
                        <a:pt x="1051038" y="726219"/>
                        <a:pt x="1053950" y="722885"/>
                        <a:pt x="1057346" y="722885"/>
                      </a:cubicBezTo>
                      <a:close/>
                      <a:moveTo>
                        <a:pt x="999602" y="722885"/>
                      </a:moveTo>
                      <a:cubicBezTo>
                        <a:pt x="1002999" y="722885"/>
                        <a:pt x="1005910" y="726219"/>
                        <a:pt x="1005910" y="730109"/>
                      </a:cubicBezTo>
                      <a:cubicBezTo>
                        <a:pt x="1005910" y="733998"/>
                        <a:pt x="1002999" y="736776"/>
                        <a:pt x="999602" y="736776"/>
                      </a:cubicBezTo>
                      <a:cubicBezTo>
                        <a:pt x="996206" y="736776"/>
                        <a:pt x="993779" y="733998"/>
                        <a:pt x="993779" y="730109"/>
                      </a:cubicBezTo>
                      <a:cubicBezTo>
                        <a:pt x="993779" y="726219"/>
                        <a:pt x="996206" y="722885"/>
                        <a:pt x="999602" y="722885"/>
                      </a:cubicBezTo>
                      <a:close/>
                      <a:moveTo>
                        <a:pt x="980678" y="722885"/>
                      </a:moveTo>
                      <a:cubicBezTo>
                        <a:pt x="984074" y="722885"/>
                        <a:pt x="986986" y="726219"/>
                        <a:pt x="986986" y="730109"/>
                      </a:cubicBezTo>
                      <a:cubicBezTo>
                        <a:pt x="986986" y="733998"/>
                        <a:pt x="984074" y="736776"/>
                        <a:pt x="980678" y="736776"/>
                      </a:cubicBezTo>
                      <a:cubicBezTo>
                        <a:pt x="977281" y="736776"/>
                        <a:pt x="974370" y="733998"/>
                        <a:pt x="974370" y="730109"/>
                      </a:cubicBezTo>
                      <a:cubicBezTo>
                        <a:pt x="974370" y="726219"/>
                        <a:pt x="977281" y="722885"/>
                        <a:pt x="980678" y="722885"/>
                      </a:cubicBezTo>
                      <a:close/>
                      <a:moveTo>
                        <a:pt x="961268" y="722885"/>
                      </a:moveTo>
                      <a:cubicBezTo>
                        <a:pt x="964665" y="722885"/>
                        <a:pt x="967576" y="726219"/>
                        <a:pt x="967576" y="730109"/>
                      </a:cubicBezTo>
                      <a:cubicBezTo>
                        <a:pt x="967576" y="733998"/>
                        <a:pt x="964665" y="736776"/>
                        <a:pt x="961268" y="736776"/>
                      </a:cubicBezTo>
                      <a:cubicBezTo>
                        <a:pt x="957871" y="736776"/>
                        <a:pt x="955445" y="733998"/>
                        <a:pt x="955445" y="730109"/>
                      </a:cubicBezTo>
                      <a:cubicBezTo>
                        <a:pt x="955445" y="726219"/>
                        <a:pt x="957871" y="722885"/>
                        <a:pt x="961268" y="722885"/>
                      </a:cubicBezTo>
                      <a:close/>
                      <a:moveTo>
                        <a:pt x="942343" y="722885"/>
                      </a:moveTo>
                      <a:cubicBezTo>
                        <a:pt x="945740" y="722885"/>
                        <a:pt x="948652" y="726219"/>
                        <a:pt x="948652" y="730109"/>
                      </a:cubicBezTo>
                      <a:cubicBezTo>
                        <a:pt x="948652" y="733998"/>
                        <a:pt x="945740" y="736776"/>
                        <a:pt x="942343" y="736776"/>
                      </a:cubicBezTo>
                      <a:cubicBezTo>
                        <a:pt x="938947" y="736776"/>
                        <a:pt x="936035" y="733998"/>
                        <a:pt x="936035" y="730109"/>
                      </a:cubicBezTo>
                      <a:cubicBezTo>
                        <a:pt x="936035" y="726219"/>
                        <a:pt x="938947" y="722885"/>
                        <a:pt x="942343" y="722885"/>
                      </a:cubicBezTo>
                      <a:close/>
                      <a:moveTo>
                        <a:pt x="923419" y="722885"/>
                      </a:moveTo>
                      <a:cubicBezTo>
                        <a:pt x="926816" y="722885"/>
                        <a:pt x="929242" y="726219"/>
                        <a:pt x="929242" y="730109"/>
                      </a:cubicBezTo>
                      <a:cubicBezTo>
                        <a:pt x="929242" y="733998"/>
                        <a:pt x="926816" y="736776"/>
                        <a:pt x="923419" y="736776"/>
                      </a:cubicBezTo>
                      <a:cubicBezTo>
                        <a:pt x="920022" y="736776"/>
                        <a:pt x="917111" y="733998"/>
                        <a:pt x="917111" y="730109"/>
                      </a:cubicBezTo>
                      <a:cubicBezTo>
                        <a:pt x="917111" y="726219"/>
                        <a:pt x="920022" y="722885"/>
                        <a:pt x="923419" y="722885"/>
                      </a:cubicBezTo>
                      <a:close/>
                      <a:moveTo>
                        <a:pt x="904009" y="722885"/>
                      </a:moveTo>
                      <a:cubicBezTo>
                        <a:pt x="907406" y="722885"/>
                        <a:pt x="910317" y="726219"/>
                        <a:pt x="910317" y="730109"/>
                      </a:cubicBezTo>
                      <a:cubicBezTo>
                        <a:pt x="910317" y="733998"/>
                        <a:pt x="907406" y="736776"/>
                        <a:pt x="904009" y="736776"/>
                      </a:cubicBezTo>
                      <a:cubicBezTo>
                        <a:pt x="900613" y="736776"/>
                        <a:pt x="897701" y="733998"/>
                        <a:pt x="897701" y="730109"/>
                      </a:cubicBezTo>
                      <a:cubicBezTo>
                        <a:pt x="897701" y="726219"/>
                        <a:pt x="900613" y="722885"/>
                        <a:pt x="904009" y="722885"/>
                      </a:cubicBezTo>
                      <a:close/>
                      <a:moveTo>
                        <a:pt x="885085" y="722885"/>
                      </a:moveTo>
                      <a:cubicBezTo>
                        <a:pt x="888481" y="722885"/>
                        <a:pt x="891393" y="726219"/>
                        <a:pt x="891393" y="730109"/>
                      </a:cubicBezTo>
                      <a:cubicBezTo>
                        <a:pt x="891393" y="733998"/>
                        <a:pt x="888481" y="736776"/>
                        <a:pt x="885085" y="736776"/>
                      </a:cubicBezTo>
                      <a:cubicBezTo>
                        <a:pt x="881688" y="736776"/>
                        <a:pt x="878777" y="733998"/>
                        <a:pt x="878777" y="730109"/>
                      </a:cubicBezTo>
                      <a:cubicBezTo>
                        <a:pt x="878777" y="726219"/>
                        <a:pt x="881688" y="722885"/>
                        <a:pt x="885085" y="722885"/>
                      </a:cubicBezTo>
                      <a:close/>
                      <a:moveTo>
                        <a:pt x="617230" y="722885"/>
                      </a:moveTo>
                      <a:cubicBezTo>
                        <a:pt x="620627" y="722885"/>
                        <a:pt x="623538" y="726219"/>
                        <a:pt x="623538" y="730109"/>
                      </a:cubicBezTo>
                      <a:cubicBezTo>
                        <a:pt x="623538" y="733998"/>
                        <a:pt x="620627" y="736776"/>
                        <a:pt x="617230" y="736776"/>
                      </a:cubicBezTo>
                      <a:cubicBezTo>
                        <a:pt x="613833" y="736776"/>
                        <a:pt x="610922" y="733998"/>
                        <a:pt x="610922" y="730109"/>
                      </a:cubicBezTo>
                      <a:cubicBezTo>
                        <a:pt x="610922" y="726219"/>
                        <a:pt x="613833" y="722885"/>
                        <a:pt x="617230" y="722885"/>
                      </a:cubicBezTo>
                      <a:close/>
                      <a:moveTo>
                        <a:pt x="597820" y="722885"/>
                      </a:moveTo>
                      <a:cubicBezTo>
                        <a:pt x="601217" y="722885"/>
                        <a:pt x="604129" y="726219"/>
                        <a:pt x="604129" y="730109"/>
                      </a:cubicBezTo>
                      <a:cubicBezTo>
                        <a:pt x="604129" y="733998"/>
                        <a:pt x="601217" y="736776"/>
                        <a:pt x="597820" y="736776"/>
                      </a:cubicBezTo>
                      <a:cubicBezTo>
                        <a:pt x="594424" y="736776"/>
                        <a:pt x="591998" y="733998"/>
                        <a:pt x="591998" y="730109"/>
                      </a:cubicBezTo>
                      <a:cubicBezTo>
                        <a:pt x="591998" y="726219"/>
                        <a:pt x="594424" y="722885"/>
                        <a:pt x="597820" y="722885"/>
                      </a:cubicBezTo>
                      <a:close/>
                      <a:moveTo>
                        <a:pt x="578896" y="722885"/>
                      </a:moveTo>
                      <a:cubicBezTo>
                        <a:pt x="582293" y="722885"/>
                        <a:pt x="585204" y="726219"/>
                        <a:pt x="585204" y="730109"/>
                      </a:cubicBezTo>
                      <a:cubicBezTo>
                        <a:pt x="585204" y="733998"/>
                        <a:pt x="582293" y="736776"/>
                        <a:pt x="578896" y="736776"/>
                      </a:cubicBezTo>
                      <a:cubicBezTo>
                        <a:pt x="575499" y="736776"/>
                        <a:pt x="572588" y="733998"/>
                        <a:pt x="572588" y="730109"/>
                      </a:cubicBezTo>
                      <a:cubicBezTo>
                        <a:pt x="572588" y="726219"/>
                        <a:pt x="575499" y="722885"/>
                        <a:pt x="578896" y="722885"/>
                      </a:cubicBezTo>
                      <a:close/>
                      <a:moveTo>
                        <a:pt x="559971" y="722885"/>
                      </a:moveTo>
                      <a:cubicBezTo>
                        <a:pt x="563368" y="722885"/>
                        <a:pt x="565794" y="726219"/>
                        <a:pt x="565794" y="730109"/>
                      </a:cubicBezTo>
                      <a:cubicBezTo>
                        <a:pt x="565794" y="733998"/>
                        <a:pt x="563368" y="736776"/>
                        <a:pt x="559971" y="736776"/>
                      </a:cubicBezTo>
                      <a:cubicBezTo>
                        <a:pt x="556089" y="736776"/>
                        <a:pt x="553663" y="733998"/>
                        <a:pt x="553663" y="730109"/>
                      </a:cubicBezTo>
                      <a:cubicBezTo>
                        <a:pt x="553663" y="726219"/>
                        <a:pt x="556089" y="722885"/>
                        <a:pt x="559971" y="722885"/>
                      </a:cubicBezTo>
                      <a:close/>
                      <a:moveTo>
                        <a:pt x="540562" y="722885"/>
                      </a:moveTo>
                      <a:cubicBezTo>
                        <a:pt x="543958" y="722885"/>
                        <a:pt x="546870" y="726219"/>
                        <a:pt x="546870" y="730109"/>
                      </a:cubicBezTo>
                      <a:cubicBezTo>
                        <a:pt x="546870" y="733998"/>
                        <a:pt x="543958" y="736776"/>
                        <a:pt x="540562" y="736776"/>
                      </a:cubicBezTo>
                      <a:cubicBezTo>
                        <a:pt x="537165" y="736776"/>
                        <a:pt x="534254" y="733998"/>
                        <a:pt x="534254" y="730109"/>
                      </a:cubicBezTo>
                      <a:cubicBezTo>
                        <a:pt x="534254" y="726219"/>
                        <a:pt x="537165" y="722885"/>
                        <a:pt x="540562" y="722885"/>
                      </a:cubicBezTo>
                      <a:close/>
                      <a:moveTo>
                        <a:pt x="521637" y="722885"/>
                      </a:moveTo>
                      <a:cubicBezTo>
                        <a:pt x="525034" y="722885"/>
                        <a:pt x="527460" y="726219"/>
                        <a:pt x="527460" y="730109"/>
                      </a:cubicBezTo>
                      <a:cubicBezTo>
                        <a:pt x="527460" y="733998"/>
                        <a:pt x="525034" y="736776"/>
                        <a:pt x="521637" y="736776"/>
                      </a:cubicBezTo>
                      <a:cubicBezTo>
                        <a:pt x="518241" y="736776"/>
                        <a:pt x="515329" y="733998"/>
                        <a:pt x="515329" y="730109"/>
                      </a:cubicBezTo>
                      <a:cubicBezTo>
                        <a:pt x="515329" y="726219"/>
                        <a:pt x="518241" y="722885"/>
                        <a:pt x="521637" y="722885"/>
                      </a:cubicBezTo>
                      <a:close/>
                      <a:moveTo>
                        <a:pt x="502227" y="722885"/>
                      </a:moveTo>
                      <a:cubicBezTo>
                        <a:pt x="505624" y="722885"/>
                        <a:pt x="508536" y="726219"/>
                        <a:pt x="508536" y="730109"/>
                      </a:cubicBezTo>
                      <a:cubicBezTo>
                        <a:pt x="508536" y="733998"/>
                        <a:pt x="505624" y="736776"/>
                        <a:pt x="502227" y="736776"/>
                      </a:cubicBezTo>
                      <a:cubicBezTo>
                        <a:pt x="498831" y="736776"/>
                        <a:pt x="496405" y="733998"/>
                        <a:pt x="496405" y="730109"/>
                      </a:cubicBezTo>
                      <a:cubicBezTo>
                        <a:pt x="496405" y="726219"/>
                        <a:pt x="498831" y="722885"/>
                        <a:pt x="502227" y="722885"/>
                      </a:cubicBezTo>
                      <a:close/>
                      <a:moveTo>
                        <a:pt x="483303" y="722885"/>
                      </a:moveTo>
                      <a:cubicBezTo>
                        <a:pt x="486700" y="722885"/>
                        <a:pt x="489611" y="726219"/>
                        <a:pt x="489611" y="730109"/>
                      </a:cubicBezTo>
                      <a:cubicBezTo>
                        <a:pt x="489611" y="733998"/>
                        <a:pt x="486700" y="736776"/>
                        <a:pt x="483303" y="736776"/>
                      </a:cubicBezTo>
                      <a:cubicBezTo>
                        <a:pt x="479906" y="736776"/>
                        <a:pt x="476995" y="733998"/>
                        <a:pt x="476995" y="730109"/>
                      </a:cubicBezTo>
                      <a:cubicBezTo>
                        <a:pt x="476995" y="726219"/>
                        <a:pt x="479906" y="722885"/>
                        <a:pt x="483303" y="722885"/>
                      </a:cubicBezTo>
                      <a:close/>
                      <a:moveTo>
                        <a:pt x="999602" y="701215"/>
                      </a:moveTo>
                      <a:cubicBezTo>
                        <a:pt x="1002999" y="701215"/>
                        <a:pt x="1005910" y="703994"/>
                        <a:pt x="1005910" y="707883"/>
                      </a:cubicBezTo>
                      <a:cubicBezTo>
                        <a:pt x="1005910" y="711773"/>
                        <a:pt x="1002999" y="715106"/>
                        <a:pt x="999602" y="715106"/>
                      </a:cubicBezTo>
                      <a:cubicBezTo>
                        <a:pt x="996206" y="715106"/>
                        <a:pt x="993779" y="711773"/>
                        <a:pt x="993779" y="707883"/>
                      </a:cubicBezTo>
                      <a:cubicBezTo>
                        <a:pt x="993779" y="703994"/>
                        <a:pt x="996206" y="701215"/>
                        <a:pt x="999602" y="701215"/>
                      </a:cubicBezTo>
                      <a:close/>
                      <a:moveTo>
                        <a:pt x="1019012" y="700660"/>
                      </a:moveTo>
                      <a:cubicBezTo>
                        <a:pt x="1022409" y="700660"/>
                        <a:pt x="1024835" y="703994"/>
                        <a:pt x="1024835" y="707883"/>
                      </a:cubicBezTo>
                      <a:cubicBezTo>
                        <a:pt x="1024835" y="711773"/>
                        <a:pt x="1022409" y="715106"/>
                        <a:pt x="1019012" y="715106"/>
                      </a:cubicBezTo>
                      <a:cubicBezTo>
                        <a:pt x="1015615" y="715106"/>
                        <a:pt x="1012704" y="711773"/>
                        <a:pt x="1012704" y="707883"/>
                      </a:cubicBezTo>
                      <a:cubicBezTo>
                        <a:pt x="1012704" y="703994"/>
                        <a:pt x="1015615" y="700660"/>
                        <a:pt x="1019012" y="700660"/>
                      </a:cubicBezTo>
                      <a:close/>
                      <a:moveTo>
                        <a:pt x="980678" y="700660"/>
                      </a:moveTo>
                      <a:cubicBezTo>
                        <a:pt x="984074" y="700660"/>
                        <a:pt x="986986" y="703994"/>
                        <a:pt x="986986" y="707883"/>
                      </a:cubicBezTo>
                      <a:cubicBezTo>
                        <a:pt x="986986" y="711773"/>
                        <a:pt x="984074" y="715106"/>
                        <a:pt x="980678" y="715106"/>
                      </a:cubicBezTo>
                      <a:cubicBezTo>
                        <a:pt x="977281" y="715106"/>
                        <a:pt x="974370" y="711773"/>
                        <a:pt x="974370" y="707883"/>
                      </a:cubicBezTo>
                      <a:cubicBezTo>
                        <a:pt x="974370" y="703994"/>
                        <a:pt x="977281" y="700660"/>
                        <a:pt x="980678" y="700660"/>
                      </a:cubicBezTo>
                      <a:close/>
                      <a:moveTo>
                        <a:pt x="961268" y="700660"/>
                      </a:moveTo>
                      <a:cubicBezTo>
                        <a:pt x="964665" y="700660"/>
                        <a:pt x="967576" y="703994"/>
                        <a:pt x="967576" y="707883"/>
                      </a:cubicBezTo>
                      <a:cubicBezTo>
                        <a:pt x="967576" y="711773"/>
                        <a:pt x="964665" y="715106"/>
                        <a:pt x="961268" y="715106"/>
                      </a:cubicBezTo>
                      <a:cubicBezTo>
                        <a:pt x="957871" y="715106"/>
                        <a:pt x="955445" y="711773"/>
                        <a:pt x="955445" y="707883"/>
                      </a:cubicBezTo>
                      <a:cubicBezTo>
                        <a:pt x="955445" y="703994"/>
                        <a:pt x="957871" y="700660"/>
                        <a:pt x="961268" y="700660"/>
                      </a:cubicBezTo>
                      <a:close/>
                      <a:moveTo>
                        <a:pt x="942343" y="700660"/>
                      </a:moveTo>
                      <a:cubicBezTo>
                        <a:pt x="945740" y="700660"/>
                        <a:pt x="948652" y="703994"/>
                        <a:pt x="948652" y="707883"/>
                      </a:cubicBezTo>
                      <a:cubicBezTo>
                        <a:pt x="948652" y="711773"/>
                        <a:pt x="945740" y="715106"/>
                        <a:pt x="942343" y="715106"/>
                      </a:cubicBezTo>
                      <a:cubicBezTo>
                        <a:pt x="938947" y="715106"/>
                        <a:pt x="936035" y="711773"/>
                        <a:pt x="936035" y="707883"/>
                      </a:cubicBezTo>
                      <a:cubicBezTo>
                        <a:pt x="936035" y="703994"/>
                        <a:pt x="938947" y="700660"/>
                        <a:pt x="942343" y="700660"/>
                      </a:cubicBezTo>
                      <a:close/>
                      <a:moveTo>
                        <a:pt x="923419" y="700660"/>
                      </a:moveTo>
                      <a:cubicBezTo>
                        <a:pt x="926816" y="700660"/>
                        <a:pt x="929242" y="703994"/>
                        <a:pt x="929242" y="707883"/>
                      </a:cubicBezTo>
                      <a:cubicBezTo>
                        <a:pt x="929242" y="711773"/>
                        <a:pt x="926816" y="715106"/>
                        <a:pt x="923419" y="715106"/>
                      </a:cubicBezTo>
                      <a:cubicBezTo>
                        <a:pt x="920022" y="715106"/>
                        <a:pt x="917111" y="711773"/>
                        <a:pt x="917111" y="707883"/>
                      </a:cubicBezTo>
                      <a:cubicBezTo>
                        <a:pt x="917111" y="703994"/>
                        <a:pt x="920022" y="700660"/>
                        <a:pt x="923419" y="700660"/>
                      </a:cubicBezTo>
                      <a:close/>
                      <a:moveTo>
                        <a:pt x="904009" y="700660"/>
                      </a:moveTo>
                      <a:cubicBezTo>
                        <a:pt x="907406" y="700660"/>
                        <a:pt x="910317" y="703994"/>
                        <a:pt x="910317" y="707883"/>
                      </a:cubicBezTo>
                      <a:cubicBezTo>
                        <a:pt x="910317" y="711773"/>
                        <a:pt x="907406" y="715106"/>
                        <a:pt x="904009" y="715106"/>
                      </a:cubicBezTo>
                      <a:cubicBezTo>
                        <a:pt x="900613" y="715106"/>
                        <a:pt x="897701" y="711773"/>
                        <a:pt x="897701" y="707883"/>
                      </a:cubicBezTo>
                      <a:cubicBezTo>
                        <a:pt x="897701" y="703994"/>
                        <a:pt x="900613" y="700660"/>
                        <a:pt x="904009" y="700660"/>
                      </a:cubicBezTo>
                      <a:close/>
                      <a:moveTo>
                        <a:pt x="885085" y="700660"/>
                      </a:moveTo>
                      <a:cubicBezTo>
                        <a:pt x="888481" y="700660"/>
                        <a:pt x="891393" y="703994"/>
                        <a:pt x="891393" y="707883"/>
                      </a:cubicBezTo>
                      <a:cubicBezTo>
                        <a:pt x="891393" y="711773"/>
                        <a:pt x="888481" y="715106"/>
                        <a:pt x="885085" y="715106"/>
                      </a:cubicBezTo>
                      <a:cubicBezTo>
                        <a:pt x="881688" y="715106"/>
                        <a:pt x="878777" y="711773"/>
                        <a:pt x="878777" y="707883"/>
                      </a:cubicBezTo>
                      <a:cubicBezTo>
                        <a:pt x="878777" y="703994"/>
                        <a:pt x="881688" y="700660"/>
                        <a:pt x="885085" y="700660"/>
                      </a:cubicBezTo>
                      <a:close/>
                      <a:moveTo>
                        <a:pt x="617230" y="700660"/>
                      </a:moveTo>
                      <a:cubicBezTo>
                        <a:pt x="620627" y="700660"/>
                        <a:pt x="623538" y="703994"/>
                        <a:pt x="623538" y="707883"/>
                      </a:cubicBezTo>
                      <a:cubicBezTo>
                        <a:pt x="623538" y="711773"/>
                        <a:pt x="620627" y="715106"/>
                        <a:pt x="617230" y="715106"/>
                      </a:cubicBezTo>
                      <a:cubicBezTo>
                        <a:pt x="613833" y="715106"/>
                        <a:pt x="610922" y="711773"/>
                        <a:pt x="610922" y="707883"/>
                      </a:cubicBezTo>
                      <a:cubicBezTo>
                        <a:pt x="610922" y="703994"/>
                        <a:pt x="613833" y="700660"/>
                        <a:pt x="617230" y="700660"/>
                      </a:cubicBezTo>
                      <a:close/>
                      <a:moveTo>
                        <a:pt x="597820" y="700660"/>
                      </a:moveTo>
                      <a:cubicBezTo>
                        <a:pt x="601217" y="700660"/>
                        <a:pt x="604129" y="703994"/>
                        <a:pt x="604129" y="707883"/>
                      </a:cubicBezTo>
                      <a:cubicBezTo>
                        <a:pt x="604129" y="711773"/>
                        <a:pt x="601217" y="715106"/>
                        <a:pt x="597820" y="715106"/>
                      </a:cubicBezTo>
                      <a:cubicBezTo>
                        <a:pt x="594424" y="715106"/>
                        <a:pt x="591998" y="711773"/>
                        <a:pt x="591998" y="707883"/>
                      </a:cubicBezTo>
                      <a:cubicBezTo>
                        <a:pt x="591998" y="703994"/>
                        <a:pt x="594424" y="700660"/>
                        <a:pt x="597820" y="700660"/>
                      </a:cubicBezTo>
                      <a:close/>
                      <a:moveTo>
                        <a:pt x="578896" y="700660"/>
                      </a:moveTo>
                      <a:cubicBezTo>
                        <a:pt x="582293" y="700660"/>
                        <a:pt x="585204" y="703994"/>
                        <a:pt x="585204" y="707883"/>
                      </a:cubicBezTo>
                      <a:cubicBezTo>
                        <a:pt x="585204" y="711773"/>
                        <a:pt x="582293" y="715106"/>
                        <a:pt x="578896" y="715106"/>
                      </a:cubicBezTo>
                      <a:cubicBezTo>
                        <a:pt x="575499" y="715106"/>
                        <a:pt x="572588" y="711773"/>
                        <a:pt x="572588" y="707883"/>
                      </a:cubicBezTo>
                      <a:cubicBezTo>
                        <a:pt x="572588" y="703994"/>
                        <a:pt x="575499" y="700660"/>
                        <a:pt x="578896" y="700660"/>
                      </a:cubicBezTo>
                      <a:close/>
                      <a:moveTo>
                        <a:pt x="559971" y="700660"/>
                      </a:moveTo>
                      <a:cubicBezTo>
                        <a:pt x="563368" y="700660"/>
                        <a:pt x="565794" y="703994"/>
                        <a:pt x="565794" y="707883"/>
                      </a:cubicBezTo>
                      <a:cubicBezTo>
                        <a:pt x="565794" y="711773"/>
                        <a:pt x="563368" y="715106"/>
                        <a:pt x="559971" y="715106"/>
                      </a:cubicBezTo>
                      <a:cubicBezTo>
                        <a:pt x="556089" y="715106"/>
                        <a:pt x="553663" y="711773"/>
                        <a:pt x="553663" y="707883"/>
                      </a:cubicBezTo>
                      <a:cubicBezTo>
                        <a:pt x="553663" y="703994"/>
                        <a:pt x="556089" y="700660"/>
                        <a:pt x="559971" y="700660"/>
                      </a:cubicBezTo>
                      <a:close/>
                      <a:moveTo>
                        <a:pt x="540562" y="700660"/>
                      </a:moveTo>
                      <a:cubicBezTo>
                        <a:pt x="543958" y="700660"/>
                        <a:pt x="546870" y="703994"/>
                        <a:pt x="546870" y="707883"/>
                      </a:cubicBezTo>
                      <a:cubicBezTo>
                        <a:pt x="546870" y="711773"/>
                        <a:pt x="543958" y="715106"/>
                        <a:pt x="540562" y="715106"/>
                      </a:cubicBezTo>
                      <a:cubicBezTo>
                        <a:pt x="537165" y="715106"/>
                        <a:pt x="534254" y="711773"/>
                        <a:pt x="534254" y="707883"/>
                      </a:cubicBezTo>
                      <a:cubicBezTo>
                        <a:pt x="534254" y="703994"/>
                        <a:pt x="537165" y="700660"/>
                        <a:pt x="540562" y="700660"/>
                      </a:cubicBezTo>
                      <a:close/>
                      <a:moveTo>
                        <a:pt x="521637" y="700660"/>
                      </a:moveTo>
                      <a:cubicBezTo>
                        <a:pt x="525034" y="700660"/>
                        <a:pt x="527460" y="703994"/>
                        <a:pt x="527460" y="707883"/>
                      </a:cubicBezTo>
                      <a:cubicBezTo>
                        <a:pt x="527460" y="711773"/>
                        <a:pt x="525034" y="715106"/>
                        <a:pt x="521637" y="715106"/>
                      </a:cubicBezTo>
                      <a:cubicBezTo>
                        <a:pt x="518241" y="715106"/>
                        <a:pt x="515329" y="711773"/>
                        <a:pt x="515329" y="707883"/>
                      </a:cubicBezTo>
                      <a:cubicBezTo>
                        <a:pt x="515329" y="703994"/>
                        <a:pt x="518241" y="700660"/>
                        <a:pt x="521637" y="700660"/>
                      </a:cubicBezTo>
                      <a:close/>
                      <a:moveTo>
                        <a:pt x="502227" y="700660"/>
                      </a:moveTo>
                      <a:cubicBezTo>
                        <a:pt x="505624" y="700660"/>
                        <a:pt x="508536" y="703994"/>
                        <a:pt x="508536" y="707883"/>
                      </a:cubicBezTo>
                      <a:cubicBezTo>
                        <a:pt x="508536" y="711773"/>
                        <a:pt x="505624" y="715106"/>
                        <a:pt x="502227" y="715106"/>
                      </a:cubicBezTo>
                      <a:cubicBezTo>
                        <a:pt x="498831" y="715106"/>
                        <a:pt x="496405" y="711773"/>
                        <a:pt x="496405" y="707883"/>
                      </a:cubicBezTo>
                      <a:cubicBezTo>
                        <a:pt x="496405" y="703994"/>
                        <a:pt x="498831" y="700660"/>
                        <a:pt x="502227" y="700660"/>
                      </a:cubicBezTo>
                      <a:close/>
                      <a:moveTo>
                        <a:pt x="483303" y="700660"/>
                      </a:moveTo>
                      <a:cubicBezTo>
                        <a:pt x="486700" y="700660"/>
                        <a:pt x="489611" y="703994"/>
                        <a:pt x="489611" y="707883"/>
                      </a:cubicBezTo>
                      <a:cubicBezTo>
                        <a:pt x="489611" y="711773"/>
                        <a:pt x="486700" y="715106"/>
                        <a:pt x="483303" y="715106"/>
                      </a:cubicBezTo>
                      <a:cubicBezTo>
                        <a:pt x="479906" y="715106"/>
                        <a:pt x="476995" y="711773"/>
                        <a:pt x="476995" y="707883"/>
                      </a:cubicBezTo>
                      <a:cubicBezTo>
                        <a:pt x="476995" y="703994"/>
                        <a:pt x="479906" y="700660"/>
                        <a:pt x="483303" y="700660"/>
                      </a:cubicBezTo>
                      <a:close/>
                      <a:moveTo>
                        <a:pt x="463893" y="700660"/>
                      </a:moveTo>
                      <a:cubicBezTo>
                        <a:pt x="467290" y="700660"/>
                        <a:pt x="470201" y="703994"/>
                        <a:pt x="470201" y="707883"/>
                      </a:cubicBezTo>
                      <a:cubicBezTo>
                        <a:pt x="470201" y="711773"/>
                        <a:pt x="467290" y="715106"/>
                        <a:pt x="463893" y="715106"/>
                      </a:cubicBezTo>
                      <a:cubicBezTo>
                        <a:pt x="460497" y="715106"/>
                        <a:pt x="458070" y="711773"/>
                        <a:pt x="458070" y="707883"/>
                      </a:cubicBezTo>
                      <a:cubicBezTo>
                        <a:pt x="458070" y="703994"/>
                        <a:pt x="460497" y="700660"/>
                        <a:pt x="463893" y="700660"/>
                      </a:cubicBezTo>
                      <a:close/>
                      <a:moveTo>
                        <a:pt x="1019012" y="678990"/>
                      </a:moveTo>
                      <a:cubicBezTo>
                        <a:pt x="1022409" y="678990"/>
                        <a:pt x="1024835" y="682324"/>
                        <a:pt x="1024835" y="686213"/>
                      </a:cubicBezTo>
                      <a:cubicBezTo>
                        <a:pt x="1024835" y="690103"/>
                        <a:pt x="1022409" y="693436"/>
                        <a:pt x="1019012" y="693436"/>
                      </a:cubicBezTo>
                      <a:cubicBezTo>
                        <a:pt x="1015615" y="693436"/>
                        <a:pt x="1012704" y="690103"/>
                        <a:pt x="1012704" y="686213"/>
                      </a:cubicBezTo>
                      <a:cubicBezTo>
                        <a:pt x="1012704" y="682324"/>
                        <a:pt x="1015615" y="678990"/>
                        <a:pt x="1019012" y="678990"/>
                      </a:cubicBezTo>
                      <a:close/>
                      <a:moveTo>
                        <a:pt x="999602" y="678990"/>
                      </a:moveTo>
                      <a:cubicBezTo>
                        <a:pt x="1002999" y="678990"/>
                        <a:pt x="1005910" y="682324"/>
                        <a:pt x="1005910" y="686213"/>
                      </a:cubicBezTo>
                      <a:cubicBezTo>
                        <a:pt x="1005910" y="690103"/>
                        <a:pt x="1002999" y="693436"/>
                        <a:pt x="999602" y="693436"/>
                      </a:cubicBezTo>
                      <a:cubicBezTo>
                        <a:pt x="996206" y="693436"/>
                        <a:pt x="993779" y="690103"/>
                        <a:pt x="993779" y="686213"/>
                      </a:cubicBezTo>
                      <a:cubicBezTo>
                        <a:pt x="993779" y="682324"/>
                        <a:pt x="996206" y="678990"/>
                        <a:pt x="999602" y="678990"/>
                      </a:cubicBezTo>
                      <a:close/>
                      <a:moveTo>
                        <a:pt x="980678" y="678990"/>
                      </a:moveTo>
                      <a:cubicBezTo>
                        <a:pt x="984074" y="678990"/>
                        <a:pt x="986986" y="682324"/>
                        <a:pt x="986986" y="686213"/>
                      </a:cubicBezTo>
                      <a:cubicBezTo>
                        <a:pt x="986986" y="690103"/>
                        <a:pt x="984074" y="693436"/>
                        <a:pt x="980678" y="693436"/>
                      </a:cubicBezTo>
                      <a:cubicBezTo>
                        <a:pt x="977281" y="693436"/>
                        <a:pt x="974370" y="690103"/>
                        <a:pt x="974370" y="686213"/>
                      </a:cubicBezTo>
                      <a:cubicBezTo>
                        <a:pt x="974370" y="682324"/>
                        <a:pt x="977281" y="678990"/>
                        <a:pt x="980678" y="678990"/>
                      </a:cubicBezTo>
                      <a:close/>
                      <a:moveTo>
                        <a:pt x="961268" y="678990"/>
                      </a:moveTo>
                      <a:cubicBezTo>
                        <a:pt x="964665" y="678990"/>
                        <a:pt x="967576" y="682324"/>
                        <a:pt x="967576" y="686213"/>
                      </a:cubicBezTo>
                      <a:cubicBezTo>
                        <a:pt x="967576" y="690103"/>
                        <a:pt x="964665" y="693436"/>
                        <a:pt x="961268" y="693436"/>
                      </a:cubicBezTo>
                      <a:cubicBezTo>
                        <a:pt x="957871" y="693436"/>
                        <a:pt x="955445" y="690103"/>
                        <a:pt x="955445" y="686213"/>
                      </a:cubicBezTo>
                      <a:cubicBezTo>
                        <a:pt x="955445" y="682324"/>
                        <a:pt x="957871" y="678990"/>
                        <a:pt x="961268" y="678990"/>
                      </a:cubicBezTo>
                      <a:close/>
                      <a:moveTo>
                        <a:pt x="942343" y="678990"/>
                      </a:moveTo>
                      <a:cubicBezTo>
                        <a:pt x="945740" y="678990"/>
                        <a:pt x="948652" y="682324"/>
                        <a:pt x="948652" y="686213"/>
                      </a:cubicBezTo>
                      <a:cubicBezTo>
                        <a:pt x="948652" y="690103"/>
                        <a:pt x="945740" y="693436"/>
                        <a:pt x="942343" y="693436"/>
                      </a:cubicBezTo>
                      <a:cubicBezTo>
                        <a:pt x="938947" y="693436"/>
                        <a:pt x="936035" y="690103"/>
                        <a:pt x="936035" y="686213"/>
                      </a:cubicBezTo>
                      <a:cubicBezTo>
                        <a:pt x="936035" y="682324"/>
                        <a:pt x="938947" y="678990"/>
                        <a:pt x="942343" y="678990"/>
                      </a:cubicBezTo>
                      <a:close/>
                      <a:moveTo>
                        <a:pt x="923419" y="678990"/>
                      </a:moveTo>
                      <a:cubicBezTo>
                        <a:pt x="926816" y="678990"/>
                        <a:pt x="929242" y="682324"/>
                        <a:pt x="929242" y="686213"/>
                      </a:cubicBezTo>
                      <a:cubicBezTo>
                        <a:pt x="929242" y="690103"/>
                        <a:pt x="926816" y="693436"/>
                        <a:pt x="923419" y="693436"/>
                      </a:cubicBezTo>
                      <a:cubicBezTo>
                        <a:pt x="920022" y="693436"/>
                        <a:pt x="917111" y="690103"/>
                        <a:pt x="917111" y="686213"/>
                      </a:cubicBezTo>
                      <a:cubicBezTo>
                        <a:pt x="917111" y="682324"/>
                        <a:pt x="920022" y="678990"/>
                        <a:pt x="923419" y="678990"/>
                      </a:cubicBezTo>
                      <a:close/>
                      <a:moveTo>
                        <a:pt x="904009" y="678990"/>
                      </a:moveTo>
                      <a:cubicBezTo>
                        <a:pt x="907406" y="678990"/>
                        <a:pt x="910317" y="682324"/>
                        <a:pt x="910317" y="686213"/>
                      </a:cubicBezTo>
                      <a:cubicBezTo>
                        <a:pt x="910317" y="690103"/>
                        <a:pt x="907406" y="693436"/>
                        <a:pt x="904009" y="693436"/>
                      </a:cubicBezTo>
                      <a:cubicBezTo>
                        <a:pt x="900613" y="693436"/>
                        <a:pt x="897701" y="690103"/>
                        <a:pt x="897701" y="686213"/>
                      </a:cubicBezTo>
                      <a:cubicBezTo>
                        <a:pt x="897701" y="682324"/>
                        <a:pt x="900613" y="678990"/>
                        <a:pt x="904009" y="678990"/>
                      </a:cubicBezTo>
                      <a:close/>
                      <a:moveTo>
                        <a:pt x="636155" y="678990"/>
                      </a:moveTo>
                      <a:cubicBezTo>
                        <a:pt x="639551" y="678990"/>
                        <a:pt x="642463" y="682324"/>
                        <a:pt x="642463" y="686213"/>
                      </a:cubicBezTo>
                      <a:cubicBezTo>
                        <a:pt x="642463" y="690103"/>
                        <a:pt x="639551" y="693436"/>
                        <a:pt x="636155" y="693436"/>
                      </a:cubicBezTo>
                      <a:cubicBezTo>
                        <a:pt x="632758" y="693436"/>
                        <a:pt x="629847" y="690103"/>
                        <a:pt x="629847" y="686213"/>
                      </a:cubicBezTo>
                      <a:cubicBezTo>
                        <a:pt x="629847" y="682324"/>
                        <a:pt x="632758" y="678990"/>
                        <a:pt x="636155" y="678990"/>
                      </a:cubicBezTo>
                      <a:close/>
                      <a:moveTo>
                        <a:pt x="617230" y="678990"/>
                      </a:moveTo>
                      <a:cubicBezTo>
                        <a:pt x="620627" y="678990"/>
                        <a:pt x="623538" y="682324"/>
                        <a:pt x="623538" y="686213"/>
                      </a:cubicBezTo>
                      <a:cubicBezTo>
                        <a:pt x="623538" y="690103"/>
                        <a:pt x="620627" y="693436"/>
                        <a:pt x="617230" y="693436"/>
                      </a:cubicBezTo>
                      <a:cubicBezTo>
                        <a:pt x="613833" y="693436"/>
                        <a:pt x="610922" y="690103"/>
                        <a:pt x="610922" y="686213"/>
                      </a:cubicBezTo>
                      <a:cubicBezTo>
                        <a:pt x="610922" y="682324"/>
                        <a:pt x="613833" y="678990"/>
                        <a:pt x="617230" y="678990"/>
                      </a:cubicBezTo>
                      <a:close/>
                      <a:moveTo>
                        <a:pt x="597820" y="678990"/>
                      </a:moveTo>
                      <a:cubicBezTo>
                        <a:pt x="601217" y="678990"/>
                        <a:pt x="604129" y="682324"/>
                        <a:pt x="604129" y="686213"/>
                      </a:cubicBezTo>
                      <a:cubicBezTo>
                        <a:pt x="604129" y="690103"/>
                        <a:pt x="601217" y="693436"/>
                        <a:pt x="597820" y="693436"/>
                      </a:cubicBezTo>
                      <a:cubicBezTo>
                        <a:pt x="594424" y="693436"/>
                        <a:pt x="591998" y="690103"/>
                        <a:pt x="591998" y="686213"/>
                      </a:cubicBezTo>
                      <a:cubicBezTo>
                        <a:pt x="591998" y="682324"/>
                        <a:pt x="594424" y="678990"/>
                        <a:pt x="597820" y="678990"/>
                      </a:cubicBezTo>
                      <a:close/>
                      <a:moveTo>
                        <a:pt x="578896" y="678990"/>
                      </a:moveTo>
                      <a:cubicBezTo>
                        <a:pt x="582293" y="678990"/>
                        <a:pt x="585204" y="682324"/>
                        <a:pt x="585204" y="686213"/>
                      </a:cubicBezTo>
                      <a:cubicBezTo>
                        <a:pt x="585204" y="690103"/>
                        <a:pt x="582293" y="693436"/>
                        <a:pt x="578896" y="693436"/>
                      </a:cubicBezTo>
                      <a:cubicBezTo>
                        <a:pt x="575499" y="693436"/>
                        <a:pt x="572588" y="690103"/>
                        <a:pt x="572588" y="686213"/>
                      </a:cubicBezTo>
                      <a:cubicBezTo>
                        <a:pt x="572588" y="682324"/>
                        <a:pt x="575499" y="678990"/>
                        <a:pt x="578896" y="678990"/>
                      </a:cubicBezTo>
                      <a:close/>
                      <a:moveTo>
                        <a:pt x="559971" y="678990"/>
                      </a:moveTo>
                      <a:cubicBezTo>
                        <a:pt x="563368" y="678990"/>
                        <a:pt x="565794" y="682324"/>
                        <a:pt x="565794" y="686213"/>
                      </a:cubicBezTo>
                      <a:cubicBezTo>
                        <a:pt x="565794" y="690103"/>
                        <a:pt x="563368" y="693436"/>
                        <a:pt x="559971" y="693436"/>
                      </a:cubicBezTo>
                      <a:cubicBezTo>
                        <a:pt x="556089" y="693436"/>
                        <a:pt x="553663" y="690103"/>
                        <a:pt x="553663" y="686213"/>
                      </a:cubicBezTo>
                      <a:cubicBezTo>
                        <a:pt x="553663" y="682324"/>
                        <a:pt x="556089" y="678990"/>
                        <a:pt x="559971" y="678990"/>
                      </a:cubicBezTo>
                      <a:close/>
                      <a:moveTo>
                        <a:pt x="540562" y="678990"/>
                      </a:moveTo>
                      <a:cubicBezTo>
                        <a:pt x="543958" y="678990"/>
                        <a:pt x="546870" y="682324"/>
                        <a:pt x="546870" y="686213"/>
                      </a:cubicBezTo>
                      <a:cubicBezTo>
                        <a:pt x="546870" y="690103"/>
                        <a:pt x="543958" y="693436"/>
                        <a:pt x="540562" y="693436"/>
                      </a:cubicBezTo>
                      <a:cubicBezTo>
                        <a:pt x="537165" y="693436"/>
                        <a:pt x="534254" y="690103"/>
                        <a:pt x="534254" y="686213"/>
                      </a:cubicBezTo>
                      <a:cubicBezTo>
                        <a:pt x="534254" y="682324"/>
                        <a:pt x="537165" y="678990"/>
                        <a:pt x="540562" y="678990"/>
                      </a:cubicBezTo>
                      <a:close/>
                      <a:moveTo>
                        <a:pt x="521637" y="678990"/>
                      </a:moveTo>
                      <a:cubicBezTo>
                        <a:pt x="525034" y="678990"/>
                        <a:pt x="527460" y="682324"/>
                        <a:pt x="527460" y="686213"/>
                      </a:cubicBezTo>
                      <a:cubicBezTo>
                        <a:pt x="527460" y="690103"/>
                        <a:pt x="525034" y="693436"/>
                        <a:pt x="521637" y="693436"/>
                      </a:cubicBezTo>
                      <a:cubicBezTo>
                        <a:pt x="518241" y="693436"/>
                        <a:pt x="515329" y="690103"/>
                        <a:pt x="515329" y="686213"/>
                      </a:cubicBezTo>
                      <a:cubicBezTo>
                        <a:pt x="515329" y="682324"/>
                        <a:pt x="518241" y="678990"/>
                        <a:pt x="521637" y="678990"/>
                      </a:cubicBezTo>
                      <a:close/>
                      <a:moveTo>
                        <a:pt x="502227" y="678990"/>
                      </a:moveTo>
                      <a:cubicBezTo>
                        <a:pt x="505624" y="678990"/>
                        <a:pt x="508536" y="682324"/>
                        <a:pt x="508536" y="686213"/>
                      </a:cubicBezTo>
                      <a:cubicBezTo>
                        <a:pt x="508536" y="690103"/>
                        <a:pt x="505624" y="693436"/>
                        <a:pt x="502227" y="693436"/>
                      </a:cubicBezTo>
                      <a:cubicBezTo>
                        <a:pt x="498831" y="693436"/>
                        <a:pt x="496405" y="690103"/>
                        <a:pt x="496405" y="686213"/>
                      </a:cubicBezTo>
                      <a:cubicBezTo>
                        <a:pt x="496405" y="682324"/>
                        <a:pt x="498831" y="678990"/>
                        <a:pt x="502227" y="678990"/>
                      </a:cubicBezTo>
                      <a:close/>
                      <a:moveTo>
                        <a:pt x="483303" y="678990"/>
                      </a:moveTo>
                      <a:cubicBezTo>
                        <a:pt x="486700" y="678990"/>
                        <a:pt x="489611" y="682324"/>
                        <a:pt x="489611" y="686213"/>
                      </a:cubicBezTo>
                      <a:cubicBezTo>
                        <a:pt x="489611" y="690103"/>
                        <a:pt x="486700" y="693436"/>
                        <a:pt x="483303" y="693436"/>
                      </a:cubicBezTo>
                      <a:cubicBezTo>
                        <a:pt x="479906" y="693436"/>
                        <a:pt x="476995" y="690103"/>
                        <a:pt x="476995" y="686213"/>
                      </a:cubicBezTo>
                      <a:cubicBezTo>
                        <a:pt x="476995" y="682324"/>
                        <a:pt x="479906" y="678990"/>
                        <a:pt x="483303" y="678990"/>
                      </a:cubicBezTo>
                      <a:close/>
                      <a:moveTo>
                        <a:pt x="463893" y="678990"/>
                      </a:moveTo>
                      <a:cubicBezTo>
                        <a:pt x="467290" y="678990"/>
                        <a:pt x="470201" y="682324"/>
                        <a:pt x="470201" y="686213"/>
                      </a:cubicBezTo>
                      <a:cubicBezTo>
                        <a:pt x="470201" y="690103"/>
                        <a:pt x="467290" y="693436"/>
                        <a:pt x="463893" y="693436"/>
                      </a:cubicBezTo>
                      <a:cubicBezTo>
                        <a:pt x="460497" y="693436"/>
                        <a:pt x="458070" y="690103"/>
                        <a:pt x="458070" y="686213"/>
                      </a:cubicBezTo>
                      <a:cubicBezTo>
                        <a:pt x="458070" y="682324"/>
                        <a:pt x="460497" y="678990"/>
                        <a:pt x="463893" y="678990"/>
                      </a:cubicBezTo>
                      <a:close/>
                      <a:moveTo>
                        <a:pt x="444969" y="678990"/>
                      </a:moveTo>
                      <a:cubicBezTo>
                        <a:pt x="448365" y="678990"/>
                        <a:pt x="451277" y="682324"/>
                        <a:pt x="451277" y="686213"/>
                      </a:cubicBezTo>
                      <a:cubicBezTo>
                        <a:pt x="451277" y="690103"/>
                        <a:pt x="448365" y="693436"/>
                        <a:pt x="444969" y="693436"/>
                      </a:cubicBezTo>
                      <a:cubicBezTo>
                        <a:pt x="441572" y="693436"/>
                        <a:pt x="438661" y="690103"/>
                        <a:pt x="438661" y="686213"/>
                      </a:cubicBezTo>
                      <a:cubicBezTo>
                        <a:pt x="438661" y="682324"/>
                        <a:pt x="441572" y="678990"/>
                        <a:pt x="444969" y="678990"/>
                      </a:cubicBezTo>
                      <a:close/>
                      <a:moveTo>
                        <a:pt x="426044" y="660098"/>
                      </a:moveTo>
                      <a:cubicBezTo>
                        <a:pt x="427985" y="660098"/>
                        <a:pt x="429441" y="661765"/>
                        <a:pt x="429441" y="663988"/>
                      </a:cubicBezTo>
                      <a:cubicBezTo>
                        <a:pt x="429441" y="666210"/>
                        <a:pt x="427985" y="668433"/>
                        <a:pt x="426044" y="668433"/>
                      </a:cubicBezTo>
                      <a:cubicBezTo>
                        <a:pt x="423618" y="668433"/>
                        <a:pt x="422162" y="666210"/>
                        <a:pt x="422162" y="663988"/>
                      </a:cubicBezTo>
                      <a:cubicBezTo>
                        <a:pt x="422162" y="661765"/>
                        <a:pt x="423618" y="660098"/>
                        <a:pt x="426044" y="660098"/>
                      </a:cubicBezTo>
                      <a:close/>
                      <a:moveTo>
                        <a:pt x="999602" y="657320"/>
                      </a:moveTo>
                      <a:cubicBezTo>
                        <a:pt x="1002999" y="657320"/>
                        <a:pt x="1005910" y="660098"/>
                        <a:pt x="1005910" y="663988"/>
                      </a:cubicBezTo>
                      <a:cubicBezTo>
                        <a:pt x="1005910" y="667877"/>
                        <a:pt x="1002999" y="671211"/>
                        <a:pt x="999602" y="671211"/>
                      </a:cubicBezTo>
                      <a:cubicBezTo>
                        <a:pt x="996206" y="671211"/>
                        <a:pt x="993779" y="667877"/>
                        <a:pt x="993779" y="663988"/>
                      </a:cubicBezTo>
                      <a:cubicBezTo>
                        <a:pt x="993779" y="660098"/>
                        <a:pt x="996206" y="657320"/>
                        <a:pt x="999602" y="657320"/>
                      </a:cubicBezTo>
                      <a:close/>
                      <a:moveTo>
                        <a:pt x="980678" y="657320"/>
                      </a:moveTo>
                      <a:cubicBezTo>
                        <a:pt x="984074" y="657320"/>
                        <a:pt x="986986" y="660098"/>
                        <a:pt x="986986" y="663988"/>
                      </a:cubicBezTo>
                      <a:cubicBezTo>
                        <a:pt x="986986" y="667877"/>
                        <a:pt x="984074" y="671211"/>
                        <a:pt x="980678" y="671211"/>
                      </a:cubicBezTo>
                      <a:cubicBezTo>
                        <a:pt x="977281" y="671211"/>
                        <a:pt x="974370" y="667877"/>
                        <a:pt x="974370" y="663988"/>
                      </a:cubicBezTo>
                      <a:cubicBezTo>
                        <a:pt x="974370" y="660098"/>
                        <a:pt x="977281" y="657320"/>
                        <a:pt x="980678" y="657320"/>
                      </a:cubicBezTo>
                      <a:close/>
                      <a:moveTo>
                        <a:pt x="961268" y="657320"/>
                      </a:moveTo>
                      <a:cubicBezTo>
                        <a:pt x="964665" y="657320"/>
                        <a:pt x="967576" y="660098"/>
                        <a:pt x="967576" y="663988"/>
                      </a:cubicBezTo>
                      <a:cubicBezTo>
                        <a:pt x="967576" y="667877"/>
                        <a:pt x="964665" y="671211"/>
                        <a:pt x="961268" y="671211"/>
                      </a:cubicBezTo>
                      <a:cubicBezTo>
                        <a:pt x="957871" y="671211"/>
                        <a:pt x="955445" y="667877"/>
                        <a:pt x="955445" y="663988"/>
                      </a:cubicBezTo>
                      <a:cubicBezTo>
                        <a:pt x="955445" y="660098"/>
                        <a:pt x="957871" y="657320"/>
                        <a:pt x="961268" y="657320"/>
                      </a:cubicBezTo>
                      <a:close/>
                      <a:moveTo>
                        <a:pt x="942343" y="657320"/>
                      </a:moveTo>
                      <a:cubicBezTo>
                        <a:pt x="945740" y="657320"/>
                        <a:pt x="948652" y="660098"/>
                        <a:pt x="948652" y="663988"/>
                      </a:cubicBezTo>
                      <a:cubicBezTo>
                        <a:pt x="948652" y="667877"/>
                        <a:pt x="945740" y="671211"/>
                        <a:pt x="942343" y="671211"/>
                      </a:cubicBezTo>
                      <a:cubicBezTo>
                        <a:pt x="938947" y="671211"/>
                        <a:pt x="936035" y="667877"/>
                        <a:pt x="936035" y="663988"/>
                      </a:cubicBezTo>
                      <a:cubicBezTo>
                        <a:pt x="936035" y="660098"/>
                        <a:pt x="938947" y="657320"/>
                        <a:pt x="942343" y="657320"/>
                      </a:cubicBezTo>
                      <a:close/>
                      <a:moveTo>
                        <a:pt x="923419" y="657320"/>
                      </a:moveTo>
                      <a:cubicBezTo>
                        <a:pt x="926816" y="657320"/>
                        <a:pt x="929242" y="660098"/>
                        <a:pt x="929242" y="663988"/>
                      </a:cubicBezTo>
                      <a:cubicBezTo>
                        <a:pt x="929242" y="667877"/>
                        <a:pt x="926816" y="671211"/>
                        <a:pt x="923419" y="671211"/>
                      </a:cubicBezTo>
                      <a:cubicBezTo>
                        <a:pt x="920022" y="671211"/>
                        <a:pt x="917111" y="667877"/>
                        <a:pt x="917111" y="663988"/>
                      </a:cubicBezTo>
                      <a:cubicBezTo>
                        <a:pt x="917111" y="660098"/>
                        <a:pt x="920022" y="657320"/>
                        <a:pt x="923419" y="657320"/>
                      </a:cubicBezTo>
                      <a:close/>
                      <a:moveTo>
                        <a:pt x="904009" y="657320"/>
                      </a:moveTo>
                      <a:cubicBezTo>
                        <a:pt x="907406" y="657320"/>
                        <a:pt x="910317" y="660098"/>
                        <a:pt x="910317" y="663988"/>
                      </a:cubicBezTo>
                      <a:cubicBezTo>
                        <a:pt x="910317" y="667877"/>
                        <a:pt x="907406" y="671211"/>
                        <a:pt x="904009" y="671211"/>
                      </a:cubicBezTo>
                      <a:cubicBezTo>
                        <a:pt x="900613" y="671211"/>
                        <a:pt x="897701" y="667877"/>
                        <a:pt x="897701" y="663988"/>
                      </a:cubicBezTo>
                      <a:cubicBezTo>
                        <a:pt x="897701" y="660098"/>
                        <a:pt x="900613" y="657320"/>
                        <a:pt x="904009" y="657320"/>
                      </a:cubicBezTo>
                      <a:close/>
                      <a:moveTo>
                        <a:pt x="885085" y="657320"/>
                      </a:moveTo>
                      <a:cubicBezTo>
                        <a:pt x="888481" y="657320"/>
                        <a:pt x="890908" y="660098"/>
                        <a:pt x="890908" y="663988"/>
                      </a:cubicBezTo>
                      <a:cubicBezTo>
                        <a:pt x="890908" y="667877"/>
                        <a:pt x="888481" y="671211"/>
                        <a:pt x="885085" y="671211"/>
                      </a:cubicBezTo>
                      <a:cubicBezTo>
                        <a:pt x="881688" y="671211"/>
                        <a:pt x="878777" y="667877"/>
                        <a:pt x="878777" y="663988"/>
                      </a:cubicBezTo>
                      <a:cubicBezTo>
                        <a:pt x="878777" y="660098"/>
                        <a:pt x="881688" y="657320"/>
                        <a:pt x="885085" y="657320"/>
                      </a:cubicBezTo>
                      <a:close/>
                      <a:moveTo>
                        <a:pt x="636155" y="657320"/>
                      </a:moveTo>
                      <a:cubicBezTo>
                        <a:pt x="639551" y="657320"/>
                        <a:pt x="642463" y="660098"/>
                        <a:pt x="642463" y="663988"/>
                      </a:cubicBezTo>
                      <a:cubicBezTo>
                        <a:pt x="642463" y="667877"/>
                        <a:pt x="639551" y="671211"/>
                        <a:pt x="636155" y="671211"/>
                      </a:cubicBezTo>
                      <a:cubicBezTo>
                        <a:pt x="632758" y="671211"/>
                        <a:pt x="629847" y="667877"/>
                        <a:pt x="629847" y="663988"/>
                      </a:cubicBezTo>
                      <a:cubicBezTo>
                        <a:pt x="629847" y="660098"/>
                        <a:pt x="632758" y="657320"/>
                        <a:pt x="636155" y="657320"/>
                      </a:cubicBezTo>
                      <a:close/>
                      <a:moveTo>
                        <a:pt x="617230" y="657320"/>
                      </a:moveTo>
                      <a:cubicBezTo>
                        <a:pt x="620627" y="657320"/>
                        <a:pt x="623538" y="660098"/>
                        <a:pt x="623538" y="663988"/>
                      </a:cubicBezTo>
                      <a:cubicBezTo>
                        <a:pt x="623538" y="667877"/>
                        <a:pt x="620627" y="671211"/>
                        <a:pt x="617230" y="671211"/>
                      </a:cubicBezTo>
                      <a:cubicBezTo>
                        <a:pt x="613833" y="671211"/>
                        <a:pt x="610922" y="667877"/>
                        <a:pt x="610922" y="663988"/>
                      </a:cubicBezTo>
                      <a:cubicBezTo>
                        <a:pt x="610922" y="660098"/>
                        <a:pt x="613833" y="657320"/>
                        <a:pt x="617230" y="657320"/>
                      </a:cubicBezTo>
                      <a:close/>
                      <a:moveTo>
                        <a:pt x="597820" y="657320"/>
                      </a:moveTo>
                      <a:cubicBezTo>
                        <a:pt x="601217" y="657320"/>
                        <a:pt x="604129" y="660098"/>
                        <a:pt x="604129" y="663988"/>
                      </a:cubicBezTo>
                      <a:cubicBezTo>
                        <a:pt x="604129" y="667877"/>
                        <a:pt x="601217" y="671211"/>
                        <a:pt x="597820" y="671211"/>
                      </a:cubicBezTo>
                      <a:cubicBezTo>
                        <a:pt x="594424" y="671211"/>
                        <a:pt x="591998" y="667877"/>
                        <a:pt x="591998" y="663988"/>
                      </a:cubicBezTo>
                      <a:cubicBezTo>
                        <a:pt x="591998" y="660098"/>
                        <a:pt x="594424" y="657320"/>
                        <a:pt x="597820" y="657320"/>
                      </a:cubicBezTo>
                      <a:close/>
                      <a:moveTo>
                        <a:pt x="578896" y="657320"/>
                      </a:moveTo>
                      <a:cubicBezTo>
                        <a:pt x="582293" y="657320"/>
                        <a:pt x="585204" y="660098"/>
                        <a:pt x="585204" y="663988"/>
                      </a:cubicBezTo>
                      <a:cubicBezTo>
                        <a:pt x="585204" y="667877"/>
                        <a:pt x="582293" y="671211"/>
                        <a:pt x="578896" y="671211"/>
                      </a:cubicBezTo>
                      <a:cubicBezTo>
                        <a:pt x="575499" y="671211"/>
                        <a:pt x="572588" y="667877"/>
                        <a:pt x="572588" y="663988"/>
                      </a:cubicBezTo>
                      <a:cubicBezTo>
                        <a:pt x="572588" y="660098"/>
                        <a:pt x="575499" y="657320"/>
                        <a:pt x="578896" y="657320"/>
                      </a:cubicBezTo>
                      <a:close/>
                      <a:moveTo>
                        <a:pt x="559971" y="657320"/>
                      </a:moveTo>
                      <a:cubicBezTo>
                        <a:pt x="563368" y="657320"/>
                        <a:pt x="565794" y="660098"/>
                        <a:pt x="565794" y="663988"/>
                      </a:cubicBezTo>
                      <a:cubicBezTo>
                        <a:pt x="565794" y="667877"/>
                        <a:pt x="563368" y="671211"/>
                        <a:pt x="559971" y="671211"/>
                      </a:cubicBezTo>
                      <a:cubicBezTo>
                        <a:pt x="556089" y="671211"/>
                        <a:pt x="553663" y="667877"/>
                        <a:pt x="553663" y="663988"/>
                      </a:cubicBezTo>
                      <a:cubicBezTo>
                        <a:pt x="553663" y="660098"/>
                        <a:pt x="556089" y="657320"/>
                        <a:pt x="559971" y="657320"/>
                      </a:cubicBezTo>
                      <a:close/>
                      <a:moveTo>
                        <a:pt x="540562" y="657320"/>
                      </a:moveTo>
                      <a:cubicBezTo>
                        <a:pt x="543958" y="657320"/>
                        <a:pt x="546870" y="660098"/>
                        <a:pt x="546870" y="663988"/>
                      </a:cubicBezTo>
                      <a:cubicBezTo>
                        <a:pt x="546870" y="667877"/>
                        <a:pt x="543958" y="671211"/>
                        <a:pt x="540562" y="671211"/>
                      </a:cubicBezTo>
                      <a:cubicBezTo>
                        <a:pt x="537165" y="671211"/>
                        <a:pt x="534254" y="667877"/>
                        <a:pt x="534254" y="663988"/>
                      </a:cubicBezTo>
                      <a:cubicBezTo>
                        <a:pt x="534254" y="660098"/>
                        <a:pt x="537165" y="657320"/>
                        <a:pt x="540562" y="657320"/>
                      </a:cubicBezTo>
                      <a:close/>
                      <a:moveTo>
                        <a:pt x="521637" y="657320"/>
                      </a:moveTo>
                      <a:cubicBezTo>
                        <a:pt x="525034" y="657320"/>
                        <a:pt x="527460" y="660098"/>
                        <a:pt x="527460" y="663988"/>
                      </a:cubicBezTo>
                      <a:cubicBezTo>
                        <a:pt x="527460" y="667877"/>
                        <a:pt x="525034" y="671211"/>
                        <a:pt x="521637" y="671211"/>
                      </a:cubicBezTo>
                      <a:cubicBezTo>
                        <a:pt x="518241" y="671211"/>
                        <a:pt x="515329" y="667877"/>
                        <a:pt x="515329" y="663988"/>
                      </a:cubicBezTo>
                      <a:cubicBezTo>
                        <a:pt x="515329" y="660098"/>
                        <a:pt x="518241" y="657320"/>
                        <a:pt x="521637" y="657320"/>
                      </a:cubicBezTo>
                      <a:close/>
                      <a:moveTo>
                        <a:pt x="502227" y="657320"/>
                      </a:moveTo>
                      <a:cubicBezTo>
                        <a:pt x="505624" y="657320"/>
                        <a:pt x="508536" y="660098"/>
                        <a:pt x="508536" y="663988"/>
                      </a:cubicBezTo>
                      <a:cubicBezTo>
                        <a:pt x="508536" y="667877"/>
                        <a:pt x="505624" y="671211"/>
                        <a:pt x="502227" y="671211"/>
                      </a:cubicBezTo>
                      <a:cubicBezTo>
                        <a:pt x="498831" y="671211"/>
                        <a:pt x="496405" y="667877"/>
                        <a:pt x="496405" y="663988"/>
                      </a:cubicBezTo>
                      <a:cubicBezTo>
                        <a:pt x="496405" y="660098"/>
                        <a:pt x="498831" y="657320"/>
                        <a:pt x="502227" y="657320"/>
                      </a:cubicBezTo>
                      <a:close/>
                      <a:moveTo>
                        <a:pt x="483303" y="657320"/>
                      </a:moveTo>
                      <a:cubicBezTo>
                        <a:pt x="486700" y="657320"/>
                        <a:pt x="489611" y="660098"/>
                        <a:pt x="489611" y="663988"/>
                      </a:cubicBezTo>
                      <a:cubicBezTo>
                        <a:pt x="489611" y="667877"/>
                        <a:pt x="486700" y="671211"/>
                        <a:pt x="483303" y="671211"/>
                      </a:cubicBezTo>
                      <a:cubicBezTo>
                        <a:pt x="479906" y="671211"/>
                        <a:pt x="476995" y="667877"/>
                        <a:pt x="476995" y="663988"/>
                      </a:cubicBezTo>
                      <a:cubicBezTo>
                        <a:pt x="476995" y="660098"/>
                        <a:pt x="479906" y="657320"/>
                        <a:pt x="483303" y="657320"/>
                      </a:cubicBezTo>
                      <a:close/>
                      <a:moveTo>
                        <a:pt x="463893" y="657320"/>
                      </a:moveTo>
                      <a:cubicBezTo>
                        <a:pt x="467290" y="657320"/>
                        <a:pt x="470201" y="660098"/>
                        <a:pt x="470201" y="663988"/>
                      </a:cubicBezTo>
                      <a:cubicBezTo>
                        <a:pt x="470201" y="667877"/>
                        <a:pt x="467290" y="671211"/>
                        <a:pt x="463893" y="671211"/>
                      </a:cubicBezTo>
                      <a:cubicBezTo>
                        <a:pt x="460497" y="671211"/>
                        <a:pt x="458070" y="667877"/>
                        <a:pt x="458070" y="663988"/>
                      </a:cubicBezTo>
                      <a:cubicBezTo>
                        <a:pt x="458070" y="660098"/>
                        <a:pt x="460497" y="657320"/>
                        <a:pt x="463893" y="657320"/>
                      </a:cubicBezTo>
                      <a:close/>
                      <a:moveTo>
                        <a:pt x="444969" y="657320"/>
                      </a:moveTo>
                      <a:cubicBezTo>
                        <a:pt x="448365" y="657320"/>
                        <a:pt x="451277" y="660098"/>
                        <a:pt x="451277" y="663988"/>
                      </a:cubicBezTo>
                      <a:cubicBezTo>
                        <a:pt x="451277" y="667877"/>
                        <a:pt x="448365" y="671211"/>
                        <a:pt x="444969" y="671211"/>
                      </a:cubicBezTo>
                      <a:cubicBezTo>
                        <a:pt x="441572" y="671211"/>
                        <a:pt x="438661" y="667877"/>
                        <a:pt x="438661" y="663988"/>
                      </a:cubicBezTo>
                      <a:cubicBezTo>
                        <a:pt x="438661" y="660098"/>
                        <a:pt x="441572" y="657320"/>
                        <a:pt x="444969" y="657320"/>
                      </a:cubicBezTo>
                      <a:close/>
                      <a:moveTo>
                        <a:pt x="426044" y="640095"/>
                      </a:moveTo>
                      <a:cubicBezTo>
                        <a:pt x="427015" y="640095"/>
                        <a:pt x="427985" y="641206"/>
                        <a:pt x="427985" y="642318"/>
                      </a:cubicBezTo>
                      <a:cubicBezTo>
                        <a:pt x="427985" y="643429"/>
                        <a:pt x="427015" y="644540"/>
                        <a:pt x="426044" y="644540"/>
                      </a:cubicBezTo>
                      <a:cubicBezTo>
                        <a:pt x="424588" y="644540"/>
                        <a:pt x="423618" y="643429"/>
                        <a:pt x="423618" y="642318"/>
                      </a:cubicBezTo>
                      <a:cubicBezTo>
                        <a:pt x="423618" y="641206"/>
                        <a:pt x="424588" y="640095"/>
                        <a:pt x="426044" y="640095"/>
                      </a:cubicBezTo>
                      <a:close/>
                      <a:moveTo>
                        <a:pt x="1019012" y="635094"/>
                      </a:moveTo>
                      <a:cubicBezTo>
                        <a:pt x="1022409" y="635094"/>
                        <a:pt x="1024835" y="638428"/>
                        <a:pt x="1024835" y="642318"/>
                      </a:cubicBezTo>
                      <a:cubicBezTo>
                        <a:pt x="1024835" y="646207"/>
                        <a:pt x="1022409" y="649541"/>
                        <a:pt x="1019012" y="649541"/>
                      </a:cubicBezTo>
                      <a:cubicBezTo>
                        <a:pt x="1015615" y="649541"/>
                        <a:pt x="1012704" y="646207"/>
                        <a:pt x="1012704" y="642318"/>
                      </a:cubicBezTo>
                      <a:cubicBezTo>
                        <a:pt x="1012704" y="638428"/>
                        <a:pt x="1015615" y="635094"/>
                        <a:pt x="1019012" y="635094"/>
                      </a:cubicBezTo>
                      <a:close/>
                      <a:moveTo>
                        <a:pt x="999602" y="635094"/>
                      </a:moveTo>
                      <a:cubicBezTo>
                        <a:pt x="1002999" y="635094"/>
                        <a:pt x="1005910" y="638428"/>
                        <a:pt x="1005910" y="642318"/>
                      </a:cubicBezTo>
                      <a:cubicBezTo>
                        <a:pt x="1005910" y="646207"/>
                        <a:pt x="1002999" y="649541"/>
                        <a:pt x="999602" y="649541"/>
                      </a:cubicBezTo>
                      <a:cubicBezTo>
                        <a:pt x="996206" y="649541"/>
                        <a:pt x="993779" y="646207"/>
                        <a:pt x="993779" y="642318"/>
                      </a:cubicBezTo>
                      <a:cubicBezTo>
                        <a:pt x="993779" y="638428"/>
                        <a:pt x="996206" y="635094"/>
                        <a:pt x="999602" y="635094"/>
                      </a:cubicBezTo>
                      <a:close/>
                      <a:moveTo>
                        <a:pt x="980678" y="635094"/>
                      </a:moveTo>
                      <a:cubicBezTo>
                        <a:pt x="984074" y="635094"/>
                        <a:pt x="986986" y="638428"/>
                        <a:pt x="986986" y="642318"/>
                      </a:cubicBezTo>
                      <a:cubicBezTo>
                        <a:pt x="986986" y="646207"/>
                        <a:pt x="984074" y="649541"/>
                        <a:pt x="980678" y="649541"/>
                      </a:cubicBezTo>
                      <a:cubicBezTo>
                        <a:pt x="977281" y="649541"/>
                        <a:pt x="974370" y="646207"/>
                        <a:pt x="974370" y="642318"/>
                      </a:cubicBezTo>
                      <a:cubicBezTo>
                        <a:pt x="974370" y="638428"/>
                        <a:pt x="977281" y="635094"/>
                        <a:pt x="980678" y="635094"/>
                      </a:cubicBezTo>
                      <a:close/>
                      <a:moveTo>
                        <a:pt x="961268" y="635094"/>
                      </a:moveTo>
                      <a:cubicBezTo>
                        <a:pt x="964665" y="635094"/>
                        <a:pt x="967576" y="638428"/>
                        <a:pt x="967576" y="642318"/>
                      </a:cubicBezTo>
                      <a:cubicBezTo>
                        <a:pt x="967576" y="646207"/>
                        <a:pt x="964665" y="649541"/>
                        <a:pt x="961268" y="649541"/>
                      </a:cubicBezTo>
                      <a:cubicBezTo>
                        <a:pt x="957871" y="649541"/>
                        <a:pt x="955445" y="646207"/>
                        <a:pt x="955445" y="642318"/>
                      </a:cubicBezTo>
                      <a:cubicBezTo>
                        <a:pt x="955445" y="638428"/>
                        <a:pt x="957871" y="635094"/>
                        <a:pt x="961268" y="635094"/>
                      </a:cubicBezTo>
                      <a:close/>
                      <a:moveTo>
                        <a:pt x="942343" y="635094"/>
                      </a:moveTo>
                      <a:cubicBezTo>
                        <a:pt x="945740" y="635094"/>
                        <a:pt x="948652" y="638428"/>
                        <a:pt x="948652" y="642318"/>
                      </a:cubicBezTo>
                      <a:cubicBezTo>
                        <a:pt x="948652" y="646207"/>
                        <a:pt x="945740" y="649541"/>
                        <a:pt x="942343" y="649541"/>
                      </a:cubicBezTo>
                      <a:cubicBezTo>
                        <a:pt x="938947" y="649541"/>
                        <a:pt x="936035" y="646207"/>
                        <a:pt x="936035" y="642318"/>
                      </a:cubicBezTo>
                      <a:cubicBezTo>
                        <a:pt x="936035" y="638428"/>
                        <a:pt x="938947" y="635094"/>
                        <a:pt x="942343" y="635094"/>
                      </a:cubicBezTo>
                      <a:close/>
                      <a:moveTo>
                        <a:pt x="923419" y="635094"/>
                      </a:moveTo>
                      <a:cubicBezTo>
                        <a:pt x="926816" y="635094"/>
                        <a:pt x="929242" y="638428"/>
                        <a:pt x="929242" y="642318"/>
                      </a:cubicBezTo>
                      <a:cubicBezTo>
                        <a:pt x="929242" y="646207"/>
                        <a:pt x="926816" y="649541"/>
                        <a:pt x="923419" y="649541"/>
                      </a:cubicBezTo>
                      <a:cubicBezTo>
                        <a:pt x="920022" y="649541"/>
                        <a:pt x="917111" y="646207"/>
                        <a:pt x="917111" y="642318"/>
                      </a:cubicBezTo>
                      <a:cubicBezTo>
                        <a:pt x="917111" y="638428"/>
                        <a:pt x="920022" y="635094"/>
                        <a:pt x="923419" y="635094"/>
                      </a:cubicBezTo>
                      <a:close/>
                      <a:moveTo>
                        <a:pt x="904009" y="635094"/>
                      </a:moveTo>
                      <a:cubicBezTo>
                        <a:pt x="907406" y="635094"/>
                        <a:pt x="910317" y="638428"/>
                        <a:pt x="910317" y="642318"/>
                      </a:cubicBezTo>
                      <a:cubicBezTo>
                        <a:pt x="910317" y="646207"/>
                        <a:pt x="907406" y="649541"/>
                        <a:pt x="904009" y="649541"/>
                      </a:cubicBezTo>
                      <a:cubicBezTo>
                        <a:pt x="900613" y="649541"/>
                        <a:pt x="897701" y="646207"/>
                        <a:pt x="897701" y="642318"/>
                      </a:cubicBezTo>
                      <a:cubicBezTo>
                        <a:pt x="897701" y="638428"/>
                        <a:pt x="900613" y="635094"/>
                        <a:pt x="904009" y="635094"/>
                      </a:cubicBezTo>
                      <a:close/>
                      <a:moveTo>
                        <a:pt x="885085" y="635094"/>
                      </a:moveTo>
                      <a:cubicBezTo>
                        <a:pt x="888481" y="635094"/>
                        <a:pt x="890908" y="638428"/>
                        <a:pt x="890908" y="642318"/>
                      </a:cubicBezTo>
                      <a:cubicBezTo>
                        <a:pt x="890908" y="646207"/>
                        <a:pt x="888481" y="649541"/>
                        <a:pt x="885085" y="649541"/>
                      </a:cubicBezTo>
                      <a:cubicBezTo>
                        <a:pt x="881688" y="649541"/>
                        <a:pt x="878777" y="646207"/>
                        <a:pt x="878777" y="642318"/>
                      </a:cubicBezTo>
                      <a:cubicBezTo>
                        <a:pt x="878777" y="638428"/>
                        <a:pt x="881688" y="635094"/>
                        <a:pt x="885085" y="635094"/>
                      </a:cubicBezTo>
                      <a:close/>
                      <a:moveTo>
                        <a:pt x="597820" y="635094"/>
                      </a:moveTo>
                      <a:cubicBezTo>
                        <a:pt x="601217" y="635094"/>
                        <a:pt x="604129" y="638428"/>
                        <a:pt x="604129" y="642318"/>
                      </a:cubicBezTo>
                      <a:cubicBezTo>
                        <a:pt x="604129" y="646207"/>
                        <a:pt x="601217" y="649541"/>
                        <a:pt x="597820" y="649541"/>
                      </a:cubicBezTo>
                      <a:cubicBezTo>
                        <a:pt x="594424" y="649541"/>
                        <a:pt x="591998" y="646207"/>
                        <a:pt x="591998" y="642318"/>
                      </a:cubicBezTo>
                      <a:cubicBezTo>
                        <a:pt x="591998" y="638428"/>
                        <a:pt x="594424" y="635094"/>
                        <a:pt x="597820" y="635094"/>
                      </a:cubicBezTo>
                      <a:close/>
                      <a:moveTo>
                        <a:pt x="578896" y="635094"/>
                      </a:moveTo>
                      <a:cubicBezTo>
                        <a:pt x="582293" y="635094"/>
                        <a:pt x="585204" y="638428"/>
                        <a:pt x="585204" y="642318"/>
                      </a:cubicBezTo>
                      <a:cubicBezTo>
                        <a:pt x="585204" y="646207"/>
                        <a:pt x="582293" y="649541"/>
                        <a:pt x="578896" y="649541"/>
                      </a:cubicBezTo>
                      <a:cubicBezTo>
                        <a:pt x="575499" y="649541"/>
                        <a:pt x="572588" y="646207"/>
                        <a:pt x="572588" y="642318"/>
                      </a:cubicBezTo>
                      <a:cubicBezTo>
                        <a:pt x="572588" y="638428"/>
                        <a:pt x="575499" y="635094"/>
                        <a:pt x="578896" y="635094"/>
                      </a:cubicBezTo>
                      <a:close/>
                      <a:moveTo>
                        <a:pt x="559971" y="635094"/>
                      </a:moveTo>
                      <a:cubicBezTo>
                        <a:pt x="563368" y="635094"/>
                        <a:pt x="565794" y="638428"/>
                        <a:pt x="565794" y="642318"/>
                      </a:cubicBezTo>
                      <a:cubicBezTo>
                        <a:pt x="565794" y="646207"/>
                        <a:pt x="563368" y="649541"/>
                        <a:pt x="559971" y="649541"/>
                      </a:cubicBezTo>
                      <a:cubicBezTo>
                        <a:pt x="556089" y="649541"/>
                        <a:pt x="553663" y="646207"/>
                        <a:pt x="553663" y="642318"/>
                      </a:cubicBezTo>
                      <a:cubicBezTo>
                        <a:pt x="553663" y="638428"/>
                        <a:pt x="556089" y="635094"/>
                        <a:pt x="559971" y="635094"/>
                      </a:cubicBezTo>
                      <a:close/>
                      <a:moveTo>
                        <a:pt x="540562" y="635094"/>
                      </a:moveTo>
                      <a:cubicBezTo>
                        <a:pt x="543958" y="635094"/>
                        <a:pt x="546870" y="638428"/>
                        <a:pt x="546870" y="642318"/>
                      </a:cubicBezTo>
                      <a:cubicBezTo>
                        <a:pt x="546870" y="646207"/>
                        <a:pt x="543958" y="649541"/>
                        <a:pt x="540562" y="649541"/>
                      </a:cubicBezTo>
                      <a:cubicBezTo>
                        <a:pt x="537165" y="649541"/>
                        <a:pt x="534254" y="646207"/>
                        <a:pt x="534254" y="642318"/>
                      </a:cubicBezTo>
                      <a:cubicBezTo>
                        <a:pt x="534254" y="638428"/>
                        <a:pt x="537165" y="635094"/>
                        <a:pt x="540562" y="635094"/>
                      </a:cubicBezTo>
                      <a:close/>
                      <a:moveTo>
                        <a:pt x="521637" y="635094"/>
                      </a:moveTo>
                      <a:cubicBezTo>
                        <a:pt x="525034" y="635094"/>
                        <a:pt x="527460" y="638428"/>
                        <a:pt x="527460" y="642318"/>
                      </a:cubicBezTo>
                      <a:cubicBezTo>
                        <a:pt x="527460" y="646207"/>
                        <a:pt x="525034" y="649541"/>
                        <a:pt x="521637" y="649541"/>
                      </a:cubicBezTo>
                      <a:cubicBezTo>
                        <a:pt x="518241" y="649541"/>
                        <a:pt x="515329" y="646207"/>
                        <a:pt x="515329" y="642318"/>
                      </a:cubicBezTo>
                      <a:cubicBezTo>
                        <a:pt x="515329" y="638428"/>
                        <a:pt x="518241" y="635094"/>
                        <a:pt x="521637" y="635094"/>
                      </a:cubicBezTo>
                      <a:close/>
                      <a:moveTo>
                        <a:pt x="502227" y="635094"/>
                      </a:moveTo>
                      <a:cubicBezTo>
                        <a:pt x="505624" y="635094"/>
                        <a:pt x="508536" y="638428"/>
                        <a:pt x="508536" y="642318"/>
                      </a:cubicBezTo>
                      <a:cubicBezTo>
                        <a:pt x="508536" y="646207"/>
                        <a:pt x="505624" y="649541"/>
                        <a:pt x="502227" y="649541"/>
                      </a:cubicBezTo>
                      <a:cubicBezTo>
                        <a:pt x="498831" y="649541"/>
                        <a:pt x="496405" y="646207"/>
                        <a:pt x="496405" y="642318"/>
                      </a:cubicBezTo>
                      <a:cubicBezTo>
                        <a:pt x="496405" y="638428"/>
                        <a:pt x="498831" y="635094"/>
                        <a:pt x="502227" y="635094"/>
                      </a:cubicBezTo>
                      <a:close/>
                      <a:moveTo>
                        <a:pt x="483303" y="635094"/>
                      </a:moveTo>
                      <a:cubicBezTo>
                        <a:pt x="486700" y="635094"/>
                        <a:pt x="489611" y="638428"/>
                        <a:pt x="489611" y="642318"/>
                      </a:cubicBezTo>
                      <a:cubicBezTo>
                        <a:pt x="489611" y="646207"/>
                        <a:pt x="486700" y="649541"/>
                        <a:pt x="483303" y="649541"/>
                      </a:cubicBezTo>
                      <a:cubicBezTo>
                        <a:pt x="479906" y="649541"/>
                        <a:pt x="476995" y="646207"/>
                        <a:pt x="476995" y="642318"/>
                      </a:cubicBezTo>
                      <a:cubicBezTo>
                        <a:pt x="476995" y="638428"/>
                        <a:pt x="479906" y="635094"/>
                        <a:pt x="483303" y="635094"/>
                      </a:cubicBezTo>
                      <a:close/>
                      <a:moveTo>
                        <a:pt x="463893" y="635094"/>
                      </a:moveTo>
                      <a:cubicBezTo>
                        <a:pt x="467290" y="635094"/>
                        <a:pt x="470201" y="638428"/>
                        <a:pt x="470201" y="642318"/>
                      </a:cubicBezTo>
                      <a:cubicBezTo>
                        <a:pt x="470201" y="646207"/>
                        <a:pt x="467290" y="649541"/>
                        <a:pt x="463893" y="649541"/>
                      </a:cubicBezTo>
                      <a:cubicBezTo>
                        <a:pt x="460497" y="649541"/>
                        <a:pt x="458070" y="646207"/>
                        <a:pt x="458070" y="642318"/>
                      </a:cubicBezTo>
                      <a:cubicBezTo>
                        <a:pt x="458070" y="638428"/>
                        <a:pt x="460497" y="635094"/>
                        <a:pt x="463893" y="635094"/>
                      </a:cubicBezTo>
                      <a:close/>
                      <a:moveTo>
                        <a:pt x="444969" y="635094"/>
                      </a:moveTo>
                      <a:cubicBezTo>
                        <a:pt x="448365" y="635094"/>
                        <a:pt x="451277" y="638428"/>
                        <a:pt x="451277" y="642318"/>
                      </a:cubicBezTo>
                      <a:cubicBezTo>
                        <a:pt x="451277" y="646207"/>
                        <a:pt x="448365" y="649541"/>
                        <a:pt x="444969" y="649541"/>
                      </a:cubicBezTo>
                      <a:cubicBezTo>
                        <a:pt x="441572" y="649541"/>
                        <a:pt x="438661" y="646207"/>
                        <a:pt x="438661" y="642318"/>
                      </a:cubicBezTo>
                      <a:cubicBezTo>
                        <a:pt x="438661" y="638428"/>
                        <a:pt x="441572" y="635094"/>
                        <a:pt x="444969" y="635094"/>
                      </a:cubicBezTo>
                      <a:close/>
                      <a:moveTo>
                        <a:pt x="1037936" y="613425"/>
                      </a:moveTo>
                      <a:cubicBezTo>
                        <a:pt x="1041333" y="613425"/>
                        <a:pt x="1044245" y="616758"/>
                        <a:pt x="1044245" y="620648"/>
                      </a:cubicBezTo>
                      <a:cubicBezTo>
                        <a:pt x="1044245" y="624537"/>
                        <a:pt x="1041333" y="627316"/>
                        <a:pt x="1037936" y="627316"/>
                      </a:cubicBezTo>
                      <a:cubicBezTo>
                        <a:pt x="1034540" y="627316"/>
                        <a:pt x="1031628" y="624537"/>
                        <a:pt x="1031628" y="620648"/>
                      </a:cubicBezTo>
                      <a:cubicBezTo>
                        <a:pt x="1031628" y="616758"/>
                        <a:pt x="1034540" y="613425"/>
                        <a:pt x="1037936" y="613425"/>
                      </a:cubicBezTo>
                      <a:close/>
                      <a:moveTo>
                        <a:pt x="1019012" y="613425"/>
                      </a:moveTo>
                      <a:cubicBezTo>
                        <a:pt x="1022409" y="613425"/>
                        <a:pt x="1024835" y="616758"/>
                        <a:pt x="1024835" y="620648"/>
                      </a:cubicBezTo>
                      <a:cubicBezTo>
                        <a:pt x="1024835" y="624537"/>
                        <a:pt x="1022409" y="627316"/>
                        <a:pt x="1019012" y="627316"/>
                      </a:cubicBezTo>
                      <a:cubicBezTo>
                        <a:pt x="1015615" y="627316"/>
                        <a:pt x="1012704" y="624537"/>
                        <a:pt x="1012704" y="620648"/>
                      </a:cubicBezTo>
                      <a:cubicBezTo>
                        <a:pt x="1012704" y="616758"/>
                        <a:pt x="1015615" y="613425"/>
                        <a:pt x="1019012" y="613425"/>
                      </a:cubicBezTo>
                      <a:close/>
                      <a:moveTo>
                        <a:pt x="999602" y="613425"/>
                      </a:moveTo>
                      <a:cubicBezTo>
                        <a:pt x="1002999" y="613425"/>
                        <a:pt x="1005910" y="616758"/>
                        <a:pt x="1005910" y="620648"/>
                      </a:cubicBezTo>
                      <a:cubicBezTo>
                        <a:pt x="1005910" y="624537"/>
                        <a:pt x="1002999" y="627316"/>
                        <a:pt x="999602" y="627316"/>
                      </a:cubicBezTo>
                      <a:cubicBezTo>
                        <a:pt x="996206" y="627316"/>
                        <a:pt x="993779" y="624537"/>
                        <a:pt x="993779" y="620648"/>
                      </a:cubicBezTo>
                      <a:cubicBezTo>
                        <a:pt x="993779" y="616758"/>
                        <a:pt x="996206" y="613425"/>
                        <a:pt x="999602" y="613425"/>
                      </a:cubicBezTo>
                      <a:close/>
                      <a:moveTo>
                        <a:pt x="980678" y="613425"/>
                      </a:moveTo>
                      <a:cubicBezTo>
                        <a:pt x="984074" y="613425"/>
                        <a:pt x="986986" y="616758"/>
                        <a:pt x="986986" y="620648"/>
                      </a:cubicBezTo>
                      <a:cubicBezTo>
                        <a:pt x="986986" y="624537"/>
                        <a:pt x="984074" y="627316"/>
                        <a:pt x="980678" y="627316"/>
                      </a:cubicBezTo>
                      <a:cubicBezTo>
                        <a:pt x="977281" y="627316"/>
                        <a:pt x="974370" y="624537"/>
                        <a:pt x="974370" y="620648"/>
                      </a:cubicBezTo>
                      <a:cubicBezTo>
                        <a:pt x="974370" y="616758"/>
                        <a:pt x="977281" y="613425"/>
                        <a:pt x="980678" y="613425"/>
                      </a:cubicBezTo>
                      <a:close/>
                      <a:moveTo>
                        <a:pt x="961268" y="613425"/>
                      </a:moveTo>
                      <a:cubicBezTo>
                        <a:pt x="964665" y="613425"/>
                        <a:pt x="967576" y="616758"/>
                        <a:pt x="967576" y="620648"/>
                      </a:cubicBezTo>
                      <a:cubicBezTo>
                        <a:pt x="967576" y="624537"/>
                        <a:pt x="964665" y="627316"/>
                        <a:pt x="961268" y="627316"/>
                      </a:cubicBezTo>
                      <a:cubicBezTo>
                        <a:pt x="957871" y="627316"/>
                        <a:pt x="955445" y="624537"/>
                        <a:pt x="955445" y="620648"/>
                      </a:cubicBezTo>
                      <a:cubicBezTo>
                        <a:pt x="955445" y="616758"/>
                        <a:pt x="957871" y="613425"/>
                        <a:pt x="961268" y="613425"/>
                      </a:cubicBezTo>
                      <a:close/>
                      <a:moveTo>
                        <a:pt x="942343" y="613425"/>
                      </a:moveTo>
                      <a:cubicBezTo>
                        <a:pt x="945740" y="613425"/>
                        <a:pt x="948652" y="616758"/>
                        <a:pt x="948652" y="620648"/>
                      </a:cubicBezTo>
                      <a:cubicBezTo>
                        <a:pt x="948652" y="624537"/>
                        <a:pt x="945740" y="627316"/>
                        <a:pt x="942343" y="627316"/>
                      </a:cubicBezTo>
                      <a:cubicBezTo>
                        <a:pt x="938947" y="627316"/>
                        <a:pt x="936035" y="624537"/>
                        <a:pt x="936035" y="620648"/>
                      </a:cubicBezTo>
                      <a:cubicBezTo>
                        <a:pt x="936035" y="616758"/>
                        <a:pt x="938947" y="613425"/>
                        <a:pt x="942343" y="613425"/>
                      </a:cubicBezTo>
                      <a:close/>
                      <a:moveTo>
                        <a:pt x="923419" y="613425"/>
                      </a:moveTo>
                      <a:cubicBezTo>
                        <a:pt x="926816" y="613425"/>
                        <a:pt x="929242" y="616758"/>
                        <a:pt x="929242" y="620648"/>
                      </a:cubicBezTo>
                      <a:cubicBezTo>
                        <a:pt x="929242" y="624537"/>
                        <a:pt x="926816" y="627316"/>
                        <a:pt x="923419" y="627316"/>
                      </a:cubicBezTo>
                      <a:cubicBezTo>
                        <a:pt x="920022" y="627316"/>
                        <a:pt x="917111" y="624537"/>
                        <a:pt x="917111" y="620648"/>
                      </a:cubicBezTo>
                      <a:cubicBezTo>
                        <a:pt x="917111" y="616758"/>
                        <a:pt x="920022" y="613425"/>
                        <a:pt x="923419" y="613425"/>
                      </a:cubicBezTo>
                      <a:close/>
                      <a:moveTo>
                        <a:pt x="904009" y="613425"/>
                      </a:moveTo>
                      <a:cubicBezTo>
                        <a:pt x="907406" y="613425"/>
                        <a:pt x="910317" y="616758"/>
                        <a:pt x="910317" y="620648"/>
                      </a:cubicBezTo>
                      <a:cubicBezTo>
                        <a:pt x="910317" y="624537"/>
                        <a:pt x="907406" y="627316"/>
                        <a:pt x="904009" y="627316"/>
                      </a:cubicBezTo>
                      <a:cubicBezTo>
                        <a:pt x="900613" y="627316"/>
                        <a:pt x="897701" y="624537"/>
                        <a:pt x="897701" y="620648"/>
                      </a:cubicBezTo>
                      <a:cubicBezTo>
                        <a:pt x="897701" y="616758"/>
                        <a:pt x="900613" y="613425"/>
                        <a:pt x="904009" y="613425"/>
                      </a:cubicBezTo>
                      <a:close/>
                      <a:moveTo>
                        <a:pt x="885085" y="613425"/>
                      </a:moveTo>
                      <a:cubicBezTo>
                        <a:pt x="888481" y="613425"/>
                        <a:pt x="890908" y="616758"/>
                        <a:pt x="890908" y="620648"/>
                      </a:cubicBezTo>
                      <a:cubicBezTo>
                        <a:pt x="890908" y="624537"/>
                        <a:pt x="888481" y="627316"/>
                        <a:pt x="885085" y="627316"/>
                      </a:cubicBezTo>
                      <a:cubicBezTo>
                        <a:pt x="881688" y="627316"/>
                        <a:pt x="878777" y="624537"/>
                        <a:pt x="878777" y="620648"/>
                      </a:cubicBezTo>
                      <a:cubicBezTo>
                        <a:pt x="878777" y="616758"/>
                        <a:pt x="881688" y="613425"/>
                        <a:pt x="885085" y="613425"/>
                      </a:cubicBezTo>
                      <a:close/>
                      <a:moveTo>
                        <a:pt x="559971" y="613425"/>
                      </a:moveTo>
                      <a:cubicBezTo>
                        <a:pt x="563368" y="613425"/>
                        <a:pt x="565794" y="616758"/>
                        <a:pt x="565794" y="620648"/>
                      </a:cubicBezTo>
                      <a:cubicBezTo>
                        <a:pt x="565794" y="624537"/>
                        <a:pt x="563368" y="627316"/>
                        <a:pt x="559971" y="627316"/>
                      </a:cubicBezTo>
                      <a:cubicBezTo>
                        <a:pt x="556089" y="627316"/>
                        <a:pt x="553663" y="624537"/>
                        <a:pt x="553663" y="620648"/>
                      </a:cubicBezTo>
                      <a:cubicBezTo>
                        <a:pt x="553663" y="616758"/>
                        <a:pt x="556089" y="613425"/>
                        <a:pt x="559971" y="613425"/>
                      </a:cubicBezTo>
                      <a:close/>
                      <a:moveTo>
                        <a:pt x="540562" y="613425"/>
                      </a:moveTo>
                      <a:cubicBezTo>
                        <a:pt x="543958" y="613425"/>
                        <a:pt x="546870" y="616758"/>
                        <a:pt x="546870" y="620648"/>
                      </a:cubicBezTo>
                      <a:cubicBezTo>
                        <a:pt x="546870" y="624537"/>
                        <a:pt x="543958" y="627316"/>
                        <a:pt x="540562" y="627316"/>
                      </a:cubicBezTo>
                      <a:cubicBezTo>
                        <a:pt x="537165" y="627316"/>
                        <a:pt x="534254" y="624537"/>
                        <a:pt x="534254" y="620648"/>
                      </a:cubicBezTo>
                      <a:cubicBezTo>
                        <a:pt x="534254" y="616758"/>
                        <a:pt x="537165" y="613425"/>
                        <a:pt x="540562" y="613425"/>
                      </a:cubicBezTo>
                      <a:close/>
                      <a:moveTo>
                        <a:pt x="521637" y="613425"/>
                      </a:moveTo>
                      <a:cubicBezTo>
                        <a:pt x="525034" y="613425"/>
                        <a:pt x="527460" y="616758"/>
                        <a:pt x="527460" y="620648"/>
                      </a:cubicBezTo>
                      <a:cubicBezTo>
                        <a:pt x="527460" y="624537"/>
                        <a:pt x="525034" y="627316"/>
                        <a:pt x="521637" y="627316"/>
                      </a:cubicBezTo>
                      <a:cubicBezTo>
                        <a:pt x="518241" y="627316"/>
                        <a:pt x="515329" y="624537"/>
                        <a:pt x="515329" y="620648"/>
                      </a:cubicBezTo>
                      <a:cubicBezTo>
                        <a:pt x="515329" y="616758"/>
                        <a:pt x="518241" y="613425"/>
                        <a:pt x="521637" y="613425"/>
                      </a:cubicBezTo>
                      <a:close/>
                      <a:moveTo>
                        <a:pt x="502227" y="613425"/>
                      </a:moveTo>
                      <a:cubicBezTo>
                        <a:pt x="505624" y="613425"/>
                        <a:pt x="508536" y="616758"/>
                        <a:pt x="508536" y="620648"/>
                      </a:cubicBezTo>
                      <a:cubicBezTo>
                        <a:pt x="508536" y="624537"/>
                        <a:pt x="505624" y="627316"/>
                        <a:pt x="502227" y="627316"/>
                      </a:cubicBezTo>
                      <a:cubicBezTo>
                        <a:pt x="498831" y="627316"/>
                        <a:pt x="496405" y="624537"/>
                        <a:pt x="496405" y="620648"/>
                      </a:cubicBezTo>
                      <a:cubicBezTo>
                        <a:pt x="496405" y="616758"/>
                        <a:pt x="498831" y="613425"/>
                        <a:pt x="502227" y="613425"/>
                      </a:cubicBezTo>
                      <a:close/>
                      <a:moveTo>
                        <a:pt x="483303" y="613425"/>
                      </a:moveTo>
                      <a:cubicBezTo>
                        <a:pt x="486700" y="613425"/>
                        <a:pt x="489611" y="616758"/>
                        <a:pt x="489611" y="620648"/>
                      </a:cubicBezTo>
                      <a:cubicBezTo>
                        <a:pt x="489611" y="624537"/>
                        <a:pt x="486700" y="627316"/>
                        <a:pt x="483303" y="627316"/>
                      </a:cubicBezTo>
                      <a:cubicBezTo>
                        <a:pt x="479906" y="627316"/>
                        <a:pt x="476995" y="624537"/>
                        <a:pt x="476995" y="620648"/>
                      </a:cubicBezTo>
                      <a:cubicBezTo>
                        <a:pt x="476995" y="616758"/>
                        <a:pt x="479906" y="613425"/>
                        <a:pt x="483303" y="613425"/>
                      </a:cubicBezTo>
                      <a:close/>
                      <a:moveTo>
                        <a:pt x="463893" y="613425"/>
                      </a:moveTo>
                      <a:cubicBezTo>
                        <a:pt x="467290" y="613425"/>
                        <a:pt x="470201" y="616758"/>
                        <a:pt x="470201" y="620648"/>
                      </a:cubicBezTo>
                      <a:cubicBezTo>
                        <a:pt x="470201" y="624537"/>
                        <a:pt x="467290" y="627316"/>
                        <a:pt x="463893" y="627316"/>
                      </a:cubicBezTo>
                      <a:cubicBezTo>
                        <a:pt x="460497" y="627316"/>
                        <a:pt x="458070" y="624537"/>
                        <a:pt x="458070" y="620648"/>
                      </a:cubicBezTo>
                      <a:cubicBezTo>
                        <a:pt x="458070" y="616758"/>
                        <a:pt x="460497" y="613425"/>
                        <a:pt x="463893" y="613425"/>
                      </a:cubicBezTo>
                      <a:close/>
                      <a:moveTo>
                        <a:pt x="444969" y="613425"/>
                      </a:moveTo>
                      <a:cubicBezTo>
                        <a:pt x="448365" y="613425"/>
                        <a:pt x="451277" y="616758"/>
                        <a:pt x="451277" y="620648"/>
                      </a:cubicBezTo>
                      <a:cubicBezTo>
                        <a:pt x="451277" y="624537"/>
                        <a:pt x="448365" y="627316"/>
                        <a:pt x="444969" y="627316"/>
                      </a:cubicBezTo>
                      <a:cubicBezTo>
                        <a:pt x="441572" y="627316"/>
                        <a:pt x="438661" y="624537"/>
                        <a:pt x="438661" y="620648"/>
                      </a:cubicBezTo>
                      <a:cubicBezTo>
                        <a:pt x="438661" y="616758"/>
                        <a:pt x="441572" y="613425"/>
                        <a:pt x="444969" y="613425"/>
                      </a:cubicBezTo>
                      <a:close/>
                      <a:moveTo>
                        <a:pt x="1057346" y="591199"/>
                      </a:moveTo>
                      <a:cubicBezTo>
                        <a:pt x="1060743" y="591199"/>
                        <a:pt x="1063169" y="594533"/>
                        <a:pt x="1063169" y="598422"/>
                      </a:cubicBezTo>
                      <a:cubicBezTo>
                        <a:pt x="1063169" y="602312"/>
                        <a:pt x="1060743" y="605646"/>
                        <a:pt x="1057346" y="605646"/>
                      </a:cubicBezTo>
                      <a:cubicBezTo>
                        <a:pt x="1053950" y="605646"/>
                        <a:pt x="1051038" y="602312"/>
                        <a:pt x="1051038" y="598422"/>
                      </a:cubicBezTo>
                      <a:cubicBezTo>
                        <a:pt x="1051038" y="594533"/>
                        <a:pt x="1053950" y="591199"/>
                        <a:pt x="1057346" y="591199"/>
                      </a:cubicBezTo>
                      <a:close/>
                      <a:moveTo>
                        <a:pt x="1037936" y="591199"/>
                      </a:moveTo>
                      <a:cubicBezTo>
                        <a:pt x="1041333" y="591199"/>
                        <a:pt x="1044245" y="594533"/>
                        <a:pt x="1044245" y="598422"/>
                      </a:cubicBezTo>
                      <a:cubicBezTo>
                        <a:pt x="1044245" y="602312"/>
                        <a:pt x="1041333" y="605646"/>
                        <a:pt x="1037936" y="605646"/>
                      </a:cubicBezTo>
                      <a:cubicBezTo>
                        <a:pt x="1034540" y="605646"/>
                        <a:pt x="1031628" y="602312"/>
                        <a:pt x="1031628" y="598422"/>
                      </a:cubicBezTo>
                      <a:cubicBezTo>
                        <a:pt x="1031628" y="594533"/>
                        <a:pt x="1034540" y="591199"/>
                        <a:pt x="1037936" y="591199"/>
                      </a:cubicBezTo>
                      <a:close/>
                      <a:moveTo>
                        <a:pt x="1019012" y="591199"/>
                      </a:moveTo>
                      <a:cubicBezTo>
                        <a:pt x="1022409" y="591199"/>
                        <a:pt x="1024835" y="594533"/>
                        <a:pt x="1024835" y="598422"/>
                      </a:cubicBezTo>
                      <a:cubicBezTo>
                        <a:pt x="1024835" y="602312"/>
                        <a:pt x="1022409" y="605646"/>
                        <a:pt x="1019012" y="605646"/>
                      </a:cubicBezTo>
                      <a:cubicBezTo>
                        <a:pt x="1015615" y="605646"/>
                        <a:pt x="1012704" y="602312"/>
                        <a:pt x="1012704" y="598422"/>
                      </a:cubicBezTo>
                      <a:cubicBezTo>
                        <a:pt x="1012704" y="594533"/>
                        <a:pt x="1015615" y="591199"/>
                        <a:pt x="1019012" y="591199"/>
                      </a:cubicBezTo>
                      <a:close/>
                      <a:moveTo>
                        <a:pt x="999602" y="591199"/>
                      </a:moveTo>
                      <a:cubicBezTo>
                        <a:pt x="1002999" y="591199"/>
                        <a:pt x="1005910" y="594533"/>
                        <a:pt x="1005910" y="598422"/>
                      </a:cubicBezTo>
                      <a:cubicBezTo>
                        <a:pt x="1005910" y="602312"/>
                        <a:pt x="1002999" y="605646"/>
                        <a:pt x="999602" y="605646"/>
                      </a:cubicBezTo>
                      <a:cubicBezTo>
                        <a:pt x="996206" y="605646"/>
                        <a:pt x="993779" y="602312"/>
                        <a:pt x="993779" y="598422"/>
                      </a:cubicBezTo>
                      <a:cubicBezTo>
                        <a:pt x="993779" y="594533"/>
                        <a:pt x="996206" y="591199"/>
                        <a:pt x="999602" y="591199"/>
                      </a:cubicBezTo>
                      <a:close/>
                      <a:moveTo>
                        <a:pt x="980678" y="591199"/>
                      </a:moveTo>
                      <a:cubicBezTo>
                        <a:pt x="984074" y="591199"/>
                        <a:pt x="986986" y="594533"/>
                        <a:pt x="986986" y="598422"/>
                      </a:cubicBezTo>
                      <a:cubicBezTo>
                        <a:pt x="986986" y="602312"/>
                        <a:pt x="984074" y="605646"/>
                        <a:pt x="980678" y="605646"/>
                      </a:cubicBezTo>
                      <a:cubicBezTo>
                        <a:pt x="977281" y="605646"/>
                        <a:pt x="974370" y="602312"/>
                        <a:pt x="974370" y="598422"/>
                      </a:cubicBezTo>
                      <a:cubicBezTo>
                        <a:pt x="974370" y="594533"/>
                        <a:pt x="977281" y="591199"/>
                        <a:pt x="980678" y="591199"/>
                      </a:cubicBezTo>
                      <a:close/>
                      <a:moveTo>
                        <a:pt x="961268" y="591199"/>
                      </a:moveTo>
                      <a:cubicBezTo>
                        <a:pt x="964665" y="591199"/>
                        <a:pt x="967576" y="594533"/>
                        <a:pt x="967576" y="598422"/>
                      </a:cubicBezTo>
                      <a:cubicBezTo>
                        <a:pt x="967576" y="602312"/>
                        <a:pt x="964665" y="605646"/>
                        <a:pt x="961268" y="605646"/>
                      </a:cubicBezTo>
                      <a:cubicBezTo>
                        <a:pt x="957871" y="605646"/>
                        <a:pt x="955445" y="602312"/>
                        <a:pt x="955445" y="598422"/>
                      </a:cubicBezTo>
                      <a:cubicBezTo>
                        <a:pt x="955445" y="594533"/>
                        <a:pt x="957871" y="591199"/>
                        <a:pt x="961268" y="591199"/>
                      </a:cubicBezTo>
                      <a:close/>
                      <a:moveTo>
                        <a:pt x="942343" y="591199"/>
                      </a:moveTo>
                      <a:cubicBezTo>
                        <a:pt x="945740" y="591199"/>
                        <a:pt x="948652" y="594533"/>
                        <a:pt x="948652" y="598422"/>
                      </a:cubicBezTo>
                      <a:cubicBezTo>
                        <a:pt x="948652" y="602312"/>
                        <a:pt x="945740" y="605646"/>
                        <a:pt x="942343" y="605646"/>
                      </a:cubicBezTo>
                      <a:cubicBezTo>
                        <a:pt x="938947" y="605646"/>
                        <a:pt x="936035" y="602312"/>
                        <a:pt x="936035" y="598422"/>
                      </a:cubicBezTo>
                      <a:cubicBezTo>
                        <a:pt x="936035" y="594533"/>
                        <a:pt x="938947" y="591199"/>
                        <a:pt x="942343" y="591199"/>
                      </a:cubicBezTo>
                      <a:close/>
                      <a:moveTo>
                        <a:pt x="923419" y="591199"/>
                      </a:moveTo>
                      <a:cubicBezTo>
                        <a:pt x="926816" y="591199"/>
                        <a:pt x="929242" y="594533"/>
                        <a:pt x="929242" y="598422"/>
                      </a:cubicBezTo>
                      <a:cubicBezTo>
                        <a:pt x="929242" y="602312"/>
                        <a:pt x="926816" y="605646"/>
                        <a:pt x="923419" y="605646"/>
                      </a:cubicBezTo>
                      <a:cubicBezTo>
                        <a:pt x="920022" y="605646"/>
                        <a:pt x="917111" y="602312"/>
                        <a:pt x="917111" y="598422"/>
                      </a:cubicBezTo>
                      <a:cubicBezTo>
                        <a:pt x="917111" y="594533"/>
                        <a:pt x="920022" y="591199"/>
                        <a:pt x="923419" y="591199"/>
                      </a:cubicBezTo>
                      <a:close/>
                      <a:moveTo>
                        <a:pt x="904009" y="591199"/>
                      </a:moveTo>
                      <a:cubicBezTo>
                        <a:pt x="907406" y="591199"/>
                        <a:pt x="910317" y="594533"/>
                        <a:pt x="910317" y="598422"/>
                      </a:cubicBezTo>
                      <a:cubicBezTo>
                        <a:pt x="910317" y="602312"/>
                        <a:pt x="907406" y="605646"/>
                        <a:pt x="904009" y="605646"/>
                      </a:cubicBezTo>
                      <a:cubicBezTo>
                        <a:pt x="900613" y="605646"/>
                        <a:pt x="897701" y="602312"/>
                        <a:pt x="897701" y="598422"/>
                      </a:cubicBezTo>
                      <a:cubicBezTo>
                        <a:pt x="897701" y="594533"/>
                        <a:pt x="900613" y="591199"/>
                        <a:pt x="904009" y="591199"/>
                      </a:cubicBezTo>
                      <a:close/>
                      <a:moveTo>
                        <a:pt x="885085" y="591199"/>
                      </a:moveTo>
                      <a:cubicBezTo>
                        <a:pt x="888481" y="591199"/>
                        <a:pt x="890908" y="594533"/>
                        <a:pt x="890908" y="598422"/>
                      </a:cubicBezTo>
                      <a:cubicBezTo>
                        <a:pt x="890908" y="602312"/>
                        <a:pt x="888481" y="605646"/>
                        <a:pt x="885085" y="605646"/>
                      </a:cubicBezTo>
                      <a:cubicBezTo>
                        <a:pt x="881688" y="605646"/>
                        <a:pt x="878777" y="602312"/>
                        <a:pt x="878777" y="598422"/>
                      </a:cubicBezTo>
                      <a:cubicBezTo>
                        <a:pt x="878777" y="594533"/>
                        <a:pt x="881688" y="591199"/>
                        <a:pt x="885085" y="591199"/>
                      </a:cubicBezTo>
                      <a:close/>
                      <a:moveTo>
                        <a:pt x="865675" y="591199"/>
                      </a:moveTo>
                      <a:cubicBezTo>
                        <a:pt x="869072" y="591199"/>
                        <a:pt x="871983" y="594533"/>
                        <a:pt x="871983" y="598422"/>
                      </a:cubicBezTo>
                      <a:cubicBezTo>
                        <a:pt x="871983" y="602312"/>
                        <a:pt x="869072" y="605646"/>
                        <a:pt x="865675" y="605646"/>
                      </a:cubicBezTo>
                      <a:cubicBezTo>
                        <a:pt x="862278" y="605646"/>
                        <a:pt x="859852" y="602312"/>
                        <a:pt x="859852" y="598422"/>
                      </a:cubicBezTo>
                      <a:cubicBezTo>
                        <a:pt x="859852" y="594533"/>
                        <a:pt x="862278" y="591199"/>
                        <a:pt x="865675" y="591199"/>
                      </a:cubicBezTo>
                      <a:close/>
                      <a:moveTo>
                        <a:pt x="808416" y="591199"/>
                      </a:moveTo>
                      <a:cubicBezTo>
                        <a:pt x="811813" y="591199"/>
                        <a:pt x="814724" y="594533"/>
                        <a:pt x="814724" y="598422"/>
                      </a:cubicBezTo>
                      <a:cubicBezTo>
                        <a:pt x="814724" y="602312"/>
                        <a:pt x="811813" y="605646"/>
                        <a:pt x="808416" y="605646"/>
                      </a:cubicBezTo>
                      <a:cubicBezTo>
                        <a:pt x="805020" y="605646"/>
                        <a:pt x="802108" y="602312"/>
                        <a:pt x="802108" y="598422"/>
                      </a:cubicBezTo>
                      <a:cubicBezTo>
                        <a:pt x="802108" y="594533"/>
                        <a:pt x="805020" y="591199"/>
                        <a:pt x="808416" y="591199"/>
                      </a:cubicBezTo>
                      <a:close/>
                      <a:moveTo>
                        <a:pt x="789492" y="591199"/>
                      </a:moveTo>
                      <a:cubicBezTo>
                        <a:pt x="792888" y="591199"/>
                        <a:pt x="795315" y="594533"/>
                        <a:pt x="795315" y="598422"/>
                      </a:cubicBezTo>
                      <a:cubicBezTo>
                        <a:pt x="795315" y="602312"/>
                        <a:pt x="792888" y="605646"/>
                        <a:pt x="789492" y="605646"/>
                      </a:cubicBezTo>
                      <a:cubicBezTo>
                        <a:pt x="786095" y="605646"/>
                        <a:pt x="783184" y="602312"/>
                        <a:pt x="783184" y="598422"/>
                      </a:cubicBezTo>
                      <a:cubicBezTo>
                        <a:pt x="783184" y="594533"/>
                        <a:pt x="786095" y="591199"/>
                        <a:pt x="789492" y="591199"/>
                      </a:cubicBezTo>
                      <a:close/>
                      <a:moveTo>
                        <a:pt x="559971" y="591199"/>
                      </a:moveTo>
                      <a:cubicBezTo>
                        <a:pt x="563368" y="591199"/>
                        <a:pt x="565794" y="594533"/>
                        <a:pt x="565794" y="598422"/>
                      </a:cubicBezTo>
                      <a:cubicBezTo>
                        <a:pt x="565794" y="602312"/>
                        <a:pt x="563368" y="605646"/>
                        <a:pt x="559971" y="605646"/>
                      </a:cubicBezTo>
                      <a:cubicBezTo>
                        <a:pt x="556575" y="605646"/>
                        <a:pt x="553663" y="602312"/>
                        <a:pt x="553663" y="598422"/>
                      </a:cubicBezTo>
                      <a:cubicBezTo>
                        <a:pt x="553663" y="594533"/>
                        <a:pt x="556575" y="591199"/>
                        <a:pt x="559971" y="591199"/>
                      </a:cubicBezTo>
                      <a:close/>
                      <a:moveTo>
                        <a:pt x="540562" y="591199"/>
                      </a:moveTo>
                      <a:cubicBezTo>
                        <a:pt x="543958" y="591199"/>
                        <a:pt x="546870" y="594533"/>
                        <a:pt x="546870" y="598422"/>
                      </a:cubicBezTo>
                      <a:cubicBezTo>
                        <a:pt x="546870" y="602312"/>
                        <a:pt x="543958" y="605646"/>
                        <a:pt x="540562" y="605646"/>
                      </a:cubicBezTo>
                      <a:cubicBezTo>
                        <a:pt x="537165" y="605646"/>
                        <a:pt x="534254" y="602312"/>
                        <a:pt x="534254" y="598422"/>
                      </a:cubicBezTo>
                      <a:cubicBezTo>
                        <a:pt x="534254" y="594533"/>
                        <a:pt x="537165" y="591199"/>
                        <a:pt x="540562" y="591199"/>
                      </a:cubicBezTo>
                      <a:close/>
                      <a:moveTo>
                        <a:pt x="521637" y="591199"/>
                      </a:moveTo>
                      <a:cubicBezTo>
                        <a:pt x="525034" y="591199"/>
                        <a:pt x="527460" y="594533"/>
                        <a:pt x="527460" y="598422"/>
                      </a:cubicBezTo>
                      <a:cubicBezTo>
                        <a:pt x="527460" y="602312"/>
                        <a:pt x="525034" y="605646"/>
                        <a:pt x="521637" y="605646"/>
                      </a:cubicBezTo>
                      <a:cubicBezTo>
                        <a:pt x="518241" y="605646"/>
                        <a:pt x="515329" y="602312"/>
                        <a:pt x="515329" y="598422"/>
                      </a:cubicBezTo>
                      <a:cubicBezTo>
                        <a:pt x="515329" y="594533"/>
                        <a:pt x="518241" y="591199"/>
                        <a:pt x="521637" y="591199"/>
                      </a:cubicBezTo>
                      <a:close/>
                      <a:moveTo>
                        <a:pt x="502227" y="591199"/>
                      </a:moveTo>
                      <a:cubicBezTo>
                        <a:pt x="505624" y="591199"/>
                        <a:pt x="508536" y="594533"/>
                        <a:pt x="508536" y="598422"/>
                      </a:cubicBezTo>
                      <a:cubicBezTo>
                        <a:pt x="508536" y="602312"/>
                        <a:pt x="505624" y="605646"/>
                        <a:pt x="502227" y="605646"/>
                      </a:cubicBezTo>
                      <a:cubicBezTo>
                        <a:pt x="498831" y="605646"/>
                        <a:pt x="496405" y="602312"/>
                        <a:pt x="496405" y="598422"/>
                      </a:cubicBezTo>
                      <a:cubicBezTo>
                        <a:pt x="496405" y="594533"/>
                        <a:pt x="498831" y="591199"/>
                        <a:pt x="502227" y="591199"/>
                      </a:cubicBezTo>
                      <a:close/>
                      <a:moveTo>
                        <a:pt x="483303" y="591199"/>
                      </a:moveTo>
                      <a:cubicBezTo>
                        <a:pt x="486700" y="591199"/>
                        <a:pt x="489611" y="594533"/>
                        <a:pt x="489611" y="598422"/>
                      </a:cubicBezTo>
                      <a:cubicBezTo>
                        <a:pt x="489611" y="602312"/>
                        <a:pt x="486700" y="605646"/>
                        <a:pt x="483303" y="605646"/>
                      </a:cubicBezTo>
                      <a:cubicBezTo>
                        <a:pt x="479906" y="605646"/>
                        <a:pt x="476995" y="602312"/>
                        <a:pt x="476995" y="598422"/>
                      </a:cubicBezTo>
                      <a:cubicBezTo>
                        <a:pt x="476995" y="594533"/>
                        <a:pt x="479906" y="591199"/>
                        <a:pt x="483303" y="591199"/>
                      </a:cubicBezTo>
                      <a:close/>
                      <a:moveTo>
                        <a:pt x="463893" y="591199"/>
                      </a:moveTo>
                      <a:cubicBezTo>
                        <a:pt x="467290" y="591199"/>
                        <a:pt x="470201" y="594533"/>
                        <a:pt x="470201" y="598422"/>
                      </a:cubicBezTo>
                      <a:cubicBezTo>
                        <a:pt x="470201" y="602312"/>
                        <a:pt x="467290" y="605646"/>
                        <a:pt x="463893" y="605646"/>
                      </a:cubicBezTo>
                      <a:cubicBezTo>
                        <a:pt x="460497" y="605646"/>
                        <a:pt x="458070" y="602312"/>
                        <a:pt x="458070" y="598422"/>
                      </a:cubicBezTo>
                      <a:cubicBezTo>
                        <a:pt x="458070" y="594533"/>
                        <a:pt x="460497" y="591199"/>
                        <a:pt x="463893" y="591199"/>
                      </a:cubicBezTo>
                      <a:close/>
                      <a:moveTo>
                        <a:pt x="444969" y="591199"/>
                      </a:moveTo>
                      <a:cubicBezTo>
                        <a:pt x="448365" y="591199"/>
                        <a:pt x="451277" y="594533"/>
                        <a:pt x="451277" y="598422"/>
                      </a:cubicBezTo>
                      <a:cubicBezTo>
                        <a:pt x="451277" y="602312"/>
                        <a:pt x="448365" y="605646"/>
                        <a:pt x="444969" y="605646"/>
                      </a:cubicBezTo>
                      <a:cubicBezTo>
                        <a:pt x="441572" y="605646"/>
                        <a:pt x="438661" y="602312"/>
                        <a:pt x="438661" y="598422"/>
                      </a:cubicBezTo>
                      <a:cubicBezTo>
                        <a:pt x="438661" y="594533"/>
                        <a:pt x="441572" y="591199"/>
                        <a:pt x="444969" y="591199"/>
                      </a:cubicBezTo>
                      <a:close/>
                      <a:moveTo>
                        <a:pt x="426044" y="571752"/>
                      </a:moveTo>
                      <a:cubicBezTo>
                        <a:pt x="427985" y="571752"/>
                        <a:pt x="429926" y="573974"/>
                        <a:pt x="429926" y="576752"/>
                      </a:cubicBezTo>
                      <a:cubicBezTo>
                        <a:pt x="429926" y="578975"/>
                        <a:pt x="427985" y="581198"/>
                        <a:pt x="426044" y="581198"/>
                      </a:cubicBezTo>
                      <a:cubicBezTo>
                        <a:pt x="423618" y="581198"/>
                        <a:pt x="421677" y="578975"/>
                        <a:pt x="421677" y="576752"/>
                      </a:cubicBezTo>
                      <a:cubicBezTo>
                        <a:pt x="421677" y="573974"/>
                        <a:pt x="423618" y="571752"/>
                        <a:pt x="426044" y="571752"/>
                      </a:cubicBezTo>
                      <a:close/>
                      <a:moveTo>
                        <a:pt x="1057346" y="569529"/>
                      </a:moveTo>
                      <a:cubicBezTo>
                        <a:pt x="1060743" y="569529"/>
                        <a:pt x="1063169" y="572863"/>
                        <a:pt x="1063169" y="576752"/>
                      </a:cubicBezTo>
                      <a:cubicBezTo>
                        <a:pt x="1063169" y="580642"/>
                        <a:pt x="1060743" y="583420"/>
                        <a:pt x="1057346" y="583420"/>
                      </a:cubicBezTo>
                      <a:cubicBezTo>
                        <a:pt x="1053950" y="583420"/>
                        <a:pt x="1051038" y="580642"/>
                        <a:pt x="1051038" y="576752"/>
                      </a:cubicBezTo>
                      <a:cubicBezTo>
                        <a:pt x="1051038" y="572863"/>
                        <a:pt x="1053950" y="569529"/>
                        <a:pt x="1057346" y="569529"/>
                      </a:cubicBezTo>
                      <a:close/>
                      <a:moveTo>
                        <a:pt x="1037936" y="569529"/>
                      </a:moveTo>
                      <a:cubicBezTo>
                        <a:pt x="1041333" y="569529"/>
                        <a:pt x="1044245" y="572863"/>
                        <a:pt x="1044245" y="576752"/>
                      </a:cubicBezTo>
                      <a:cubicBezTo>
                        <a:pt x="1044245" y="580642"/>
                        <a:pt x="1041333" y="583420"/>
                        <a:pt x="1037936" y="583420"/>
                      </a:cubicBezTo>
                      <a:cubicBezTo>
                        <a:pt x="1034540" y="583420"/>
                        <a:pt x="1031628" y="580642"/>
                        <a:pt x="1031628" y="576752"/>
                      </a:cubicBezTo>
                      <a:cubicBezTo>
                        <a:pt x="1031628" y="572863"/>
                        <a:pt x="1034540" y="569529"/>
                        <a:pt x="1037936" y="569529"/>
                      </a:cubicBezTo>
                      <a:close/>
                      <a:moveTo>
                        <a:pt x="1019012" y="569529"/>
                      </a:moveTo>
                      <a:cubicBezTo>
                        <a:pt x="1022409" y="569529"/>
                        <a:pt x="1024835" y="572863"/>
                        <a:pt x="1024835" y="576752"/>
                      </a:cubicBezTo>
                      <a:cubicBezTo>
                        <a:pt x="1024835" y="580642"/>
                        <a:pt x="1022409" y="583420"/>
                        <a:pt x="1019012" y="583420"/>
                      </a:cubicBezTo>
                      <a:cubicBezTo>
                        <a:pt x="1015615" y="583420"/>
                        <a:pt x="1012704" y="580642"/>
                        <a:pt x="1012704" y="576752"/>
                      </a:cubicBezTo>
                      <a:cubicBezTo>
                        <a:pt x="1012704" y="572863"/>
                        <a:pt x="1015615" y="569529"/>
                        <a:pt x="1019012" y="569529"/>
                      </a:cubicBezTo>
                      <a:close/>
                      <a:moveTo>
                        <a:pt x="999602" y="569529"/>
                      </a:moveTo>
                      <a:cubicBezTo>
                        <a:pt x="1002999" y="569529"/>
                        <a:pt x="1005910" y="572863"/>
                        <a:pt x="1005910" y="576752"/>
                      </a:cubicBezTo>
                      <a:cubicBezTo>
                        <a:pt x="1005910" y="580642"/>
                        <a:pt x="1002999" y="583420"/>
                        <a:pt x="999602" y="583420"/>
                      </a:cubicBezTo>
                      <a:cubicBezTo>
                        <a:pt x="996206" y="583420"/>
                        <a:pt x="993779" y="580642"/>
                        <a:pt x="993779" y="576752"/>
                      </a:cubicBezTo>
                      <a:cubicBezTo>
                        <a:pt x="993779" y="572863"/>
                        <a:pt x="996206" y="569529"/>
                        <a:pt x="999602" y="569529"/>
                      </a:cubicBezTo>
                      <a:close/>
                      <a:moveTo>
                        <a:pt x="980678" y="569529"/>
                      </a:moveTo>
                      <a:cubicBezTo>
                        <a:pt x="984074" y="569529"/>
                        <a:pt x="986986" y="572863"/>
                        <a:pt x="986986" y="576752"/>
                      </a:cubicBezTo>
                      <a:cubicBezTo>
                        <a:pt x="986986" y="580642"/>
                        <a:pt x="984074" y="583420"/>
                        <a:pt x="980678" y="583420"/>
                      </a:cubicBezTo>
                      <a:cubicBezTo>
                        <a:pt x="977281" y="583420"/>
                        <a:pt x="974370" y="580642"/>
                        <a:pt x="974370" y="576752"/>
                      </a:cubicBezTo>
                      <a:cubicBezTo>
                        <a:pt x="974370" y="572863"/>
                        <a:pt x="977281" y="569529"/>
                        <a:pt x="980678" y="569529"/>
                      </a:cubicBezTo>
                      <a:close/>
                      <a:moveTo>
                        <a:pt x="961268" y="569529"/>
                      </a:moveTo>
                      <a:cubicBezTo>
                        <a:pt x="964665" y="569529"/>
                        <a:pt x="967576" y="572863"/>
                        <a:pt x="967576" y="576752"/>
                      </a:cubicBezTo>
                      <a:cubicBezTo>
                        <a:pt x="967576" y="580642"/>
                        <a:pt x="964665" y="583420"/>
                        <a:pt x="961268" y="583420"/>
                      </a:cubicBezTo>
                      <a:cubicBezTo>
                        <a:pt x="957871" y="583420"/>
                        <a:pt x="955445" y="580642"/>
                        <a:pt x="955445" y="576752"/>
                      </a:cubicBezTo>
                      <a:cubicBezTo>
                        <a:pt x="955445" y="572863"/>
                        <a:pt x="957871" y="569529"/>
                        <a:pt x="961268" y="569529"/>
                      </a:cubicBezTo>
                      <a:close/>
                      <a:moveTo>
                        <a:pt x="942343" y="569529"/>
                      </a:moveTo>
                      <a:cubicBezTo>
                        <a:pt x="945740" y="569529"/>
                        <a:pt x="948652" y="572863"/>
                        <a:pt x="948652" y="576752"/>
                      </a:cubicBezTo>
                      <a:cubicBezTo>
                        <a:pt x="948652" y="580642"/>
                        <a:pt x="945740" y="583420"/>
                        <a:pt x="942343" y="583420"/>
                      </a:cubicBezTo>
                      <a:cubicBezTo>
                        <a:pt x="938947" y="583420"/>
                        <a:pt x="936035" y="580642"/>
                        <a:pt x="936035" y="576752"/>
                      </a:cubicBezTo>
                      <a:cubicBezTo>
                        <a:pt x="936035" y="572863"/>
                        <a:pt x="938947" y="569529"/>
                        <a:pt x="942343" y="569529"/>
                      </a:cubicBezTo>
                      <a:close/>
                      <a:moveTo>
                        <a:pt x="923419" y="569529"/>
                      </a:moveTo>
                      <a:cubicBezTo>
                        <a:pt x="926816" y="569529"/>
                        <a:pt x="929242" y="572863"/>
                        <a:pt x="929242" y="576752"/>
                      </a:cubicBezTo>
                      <a:cubicBezTo>
                        <a:pt x="929242" y="580642"/>
                        <a:pt x="926816" y="583420"/>
                        <a:pt x="923419" y="583420"/>
                      </a:cubicBezTo>
                      <a:cubicBezTo>
                        <a:pt x="920022" y="583420"/>
                        <a:pt x="917111" y="580642"/>
                        <a:pt x="917111" y="576752"/>
                      </a:cubicBezTo>
                      <a:cubicBezTo>
                        <a:pt x="917111" y="572863"/>
                        <a:pt x="920022" y="569529"/>
                        <a:pt x="923419" y="569529"/>
                      </a:cubicBezTo>
                      <a:close/>
                      <a:moveTo>
                        <a:pt x="904009" y="569529"/>
                      </a:moveTo>
                      <a:cubicBezTo>
                        <a:pt x="907406" y="569529"/>
                        <a:pt x="910317" y="572863"/>
                        <a:pt x="910317" y="576752"/>
                      </a:cubicBezTo>
                      <a:cubicBezTo>
                        <a:pt x="910317" y="580642"/>
                        <a:pt x="907406" y="583420"/>
                        <a:pt x="904009" y="583420"/>
                      </a:cubicBezTo>
                      <a:cubicBezTo>
                        <a:pt x="900613" y="583420"/>
                        <a:pt x="897701" y="580642"/>
                        <a:pt x="897701" y="576752"/>
                      </a:cubicBezTo>
                      <a:cubicBezTo>
                        <a:pt x="897701" y="572863"/>
                        <a:pt x="900613" y="569529"/>
                        <a:pt x="904009" y="569529"/>
                      </a:cubicBezTo>
                      <a:close/>
                      <a:moveTo>
                        <a:pt x="885085" y="569529"/>
                      </a:moveTo>
                      <a:cubicBezTo>
                        <a:pt x="888481" y="569529"/>
                        <a:pt x="890908" y="572863"/>
                        <a:pt x="890908" y="576752"/>
                      </a:cubicBezTo>
                      <a:cubicBezTo>
                        <a:pt x="890908" y="580642"/>
                        <a:pt x="888481" y="583420"/>
                        <a:pt x="885085" y="583420"/>
                      </a:cubicBezTo>
                      <a:cubicBezTo>
                        <a:pt x="881688" y="583420"/>
                        <a:pt x="878777" y="580642"/>
                        <a:pt x="878777" y="576752"/>
                      </a:cubicBezTo>
                      <a:cubicBezTo>
                        <a:pt x="878777" y="572863"/>
                        <a:pt x="881688" y="569529"/>
                        <a:pt x="885085" y="569529"/>
                      </a:cubicBezTo>
                      <a:close/>
                      <a:moveTo>
                        <a:pt x="865675" y="569529"/>
                      </a:moveTo>
                      <a:cubicBezTo>
                        <a:pt x="869072" y="569529"/>
                        <a:pt x="871983" y="572863"/>
                        <a:pt x="871983" y="576752"/>
                      </a:cubicBezTo>
                      <a:cubicBezTo>
                        <a:pt x="871983" y="580642"/>
                        <a:pt x="869072" y="583420"/>
                        <a:pt x="865675" y="583420"/>
                      </a:cubicBezTo>
                      <a:cubicBezTo>
                        <a:pt x="862278" y="583420"/>
                        <a:pt x="859852" y="580642"/>
                        <a:pt x="859852" y="576752"/>
                      </a:cubicBezTo>
                      <a:cubicBezTo>
                        <a:pt x="859852" y="572863"/>
                        <a:pt x="862278" y="569529"/>
                        <a:pt x="865675" y="569529"/>
                      </a:cubicBezTo>
                      <a:close/>
                      <a:moveTo>
                        <a:pt x="846750" y="569529"/>
                      </a:moveTo>
                      <a:cubicBezTo>
                        <a:pt x="850147" y="569529"/>
                        <a:pt x="853059" y="572863"/>
                        <a:pt x="853059" y="576752"/>
                      </a:cubicBezTo>
                      <a:cubicBezTo>
                        <a:pt x="853059" y="580642"/>
                        <a:pt x="850147" y="583420"/>
                        <a:pt x="846750" y="583420"/>
                      </a:cubicBezTo>
                      <a:cubicBezTo>
                        <a:pt x="843354" y="583420"/>
                        <a:pt x="840442" y="580642"/>
                        <a:pt x="840442" y="576752"/>
                      </a:cubicBezTo>
                      <a:cubicBezTo>
                        <a:pt x="840442" y="572863"/>
                        <a:pt x="843354" y="569529"/>
                        <a:pt x="846750" y="569529"/>
                      </a:cubicBezTo>
                      <a:close/>
                      <a:moveTo>
                        <a:pt x="827341" y="569529"/>
                      </a:moveTo>
                      <a:cubicBezTo>
                        <a:pt x="831223" y="569529"/>
                        <a:pt x="833649" y="572863"/>
                        <a:pt x="833649" y="576752"/>
                      </a:cubicBezTo>
                      <a:cubicBezTo>
                        <a:pt x="833649" y="580642"/>
                        <a:pt x="831223" y="583420"/>
                        <a:pt x="827341" y="583420"/>
                      </a:cubicBezTo>
                      <a:cubicBezTo>
                        <a:pt x="823944" y="583420"/>
                        <a:pt x="821518" y="580642"/>
                        <a:pt x="821518" y="576752"/>
                      </a:cubicBezTo>
                      <a:cubicBezTo>
                        <a:pt x="821518" y="572863"/>
                        <a:pt x="823944" y="569529"/>
                        <a:pt x="827341" y="569529"/>
                      </a:cubicBezTo>
                      <a:close/>
                      <a:moveTo>
                        <a:pt x="808416" y="569529"/>
                      </a:moveTo>
                      <a:cubicBezTo>
                        <a:pt x="811813" y="569529"/>
                        <a:pt x="814724" y="572863"/>
                        <a:pt x="814724" y="576752"/>
                      </a:cubicBezTo>
                      <a:cubicBezTo>
                        <a:pt x="814724" y="580642"/>
                        <a:pt x="811813" y="583420"/>
                        <a:pt x="808416" y="583420"/>
                      </a:cubicBezTo>
                      <a:cubicBezTo>
                        <a:pt x="805020" y="583420"/>
                        <a:pt x="802108" y="580642"/>
                        <a:pt x="802108" y="576752"/>
                      </a:cubicBezTo>
                      <a:cubicBezTo>
                        <a:pt x="802108" y="572863"/>
                        <a:pt x="805020" y="569529"/>
                        <a:pt x="808416" y="569529"/>
                      </a:cubicBezTo>
                      <a:close/>
                      <a:moveTo>
                        <a:pt x="789492" y="569529"/>
                      </a:moveTo>
                      <a:cubicBezTo>
                        <a:pt x="792888" y="569529"/>
                        <a:pt x="795315" y="572863"/>
                        <a:pt x="795315" y="576752"/>
                      </a:cubicBezTo>
                      <a:cubicBezTo>
                        <a:pt x="795315" y="580642"/>
                        <a:pt x="792888" y="583420"/>
                        <a:pt x="789492" y="583420"/>
                      </a:cubicBezTo>
                      <a:cubicBezTo>
                        <a:pt x="786095" y="583420"/>
                        <a:pt x="783184" y="580642"/>
                        <a:pt x="783184" y="576752"/>
                      </a:cubicBezTo>
                      <a:cubicBezTo>
                        <a:pt x="783184" y="572863"/>
                        <a:pt x="786095" y="569529"/>
                        <a:pt x="789492" y="569529"/>
                      </a:cubicBezTo>
                      <a:close/>
                      <a:moveTo>
                        <a:pt x="770082" y="569529"/>
                      </a:moveTo>
                      <a:cubicBezTo>
                        <a:pt x="773479" y="569529"/>
                        <a:pt x="776390" y="572863"/>
                        <a:pt x="776390" y="576752"/>
                      </a:cubicBezTo>
                      <a:cubicBezTo>
                        <a:pt x="776390" y="580642"/>
                        <a:pt x="773479" y="583420"/>
                        <a:pt x="770082" y="583420"/>
                      </a:cubicBezTo>
                      <a:cubicBezTo>
                        <a:pt x="766685" y="583420"/>
                        <a:pt x="763774" y="580642"/>
                        <a:pt x="763774" y="576752"/>
                      </a:cubicBezTo>
                      <a:cubicBezTo>
                        <a:pt x="763774" y="572863"/>
                        <a:pt x="766685" y="569529"/>
                        <a:pt x="770082" y="569529"/>
                      </a:cubicBezTo>
                      <a:close/>
                      <a:moveTo>
                        <a:pt x="521637" y="569529"/>
                      </a:moveTo>
                      <a:cubicBezTo>
                        <a:pt x="525034" y="569529"/>
                        <a:pt x="527460" y="572863"/>
                        <a:pt x="527460" y="576752"/>
                      </a:cubicBezTo>
                      <a:cubicBezTo>
                        <a:pt x="527460" y="580642"/>
                        <a:pt x="525034" y="583420"/>
                        <a:pt x="521637" y="583420"/>
                      </a:cubicBezTo>
                      <a:cubicBezTo>
                        <a:pt x="518241" y="583420"/>
                        <a:pt x="515329" y="580642"/>
                        <a:pt x="515329" y="576752"/>
                      </a:cubicBezTo>
                      <a:cubicBezTo>
                        <a:pt x="515329" y="572863"/>
                        <a:pt x="518241" y="569529"/>
                        <a:pt x="521637" y="569529"/>
                      </a:cubicBezTo>
                      <a:close/>
                      <a:moveTo>
                        <a:pt x="502227" y="569529"/>
                      </a:moveTo>
                      <a:cubicBezTo>
                        <a:pt x="505624" y="569529"/>
                        <a:pt x="508536" y="572863"/>
                        <a:pt x="508536" y="576752"/>
                      </a:cubicBezTo>
                      <a:cubicBezTo>
                        <a:pt x="508536" y="580642"/>
                        <a:pt x="505624" y="583420"/>
                        <a:pt x="502227" y="583420"/>
                      </a:cubicBezTo>
                      <a:cubicBezTo>
                        <a:pt x="498831" y="583420"/>
                        <a:pt x="496405" y="580642"/>
                        <a:pt x="496405" y="576752"/>
                      </a:cubicBezTo>
                      <a:cubicBezTo>
                        <a:pt x="496405" y="572863"/>
                        <a:pt x="498831" y="569529"/>
                        <a:pt x="502227" y="569529"/>
                      </a:cubicBezTo>
                      <a:close/>
                      <a:moveTo>
                        <a:pt x="483303" y="569529"/>
                      </a:moveTo>
                      <a:cubicBezTo>
                        <a:pt x="486700" y="569529"/>
                        <a:pt x="489611" y="572863"/>
                        <a:pt x="489611" y="576752"/>
                      </a:cubicBezTo>
                      <a:cubicBezTo>
                        <a:pt x="489611" y="580642"/>
                        <a:pt x="486700" y="583420"/>
                        <a:pt x="483303" y="583420"/>
                      </a:cubicBezTo>
                      <a:cubicBezTo>
                        <a:pt x="479906" y="583420"/>
                        <a:pt x="476995" y="580642"/>
                        <a:pt x="476995" y="576752"/>
                      </a:cubicBezTo>
                      <a:cubicBezTo>
                        <a:pt x="476995" y="572863"/>
                        <a:pt x="479906" y="569529"/>
                        <a:pt x="483303" y="569529"/>
                      </a:cubicBezTo>
                      <a:close/>
                      <a:moveTo>
                        <a:pt x="463893" y="569529"/>
                      </a:moveTo>
                      <a:cubicBezTo>
                        <a:pt x="467290" y="569529"/>
                        <a:pt x="470201" y="572863"/>
                        <a:pt x="470201" y="576752"/>
                      </a:cubicBezTo>
                      <a:cubicBezTo>
                        <a:pt x="470201" y="580642"/>
                        <a:pt x="467290" y="583420"/>
                        <a:pt x="463893" y="583420"/>
                      </a:cubicBezTo>
                      <a:cubicBezTo>
                        <a:pt x="460497" y="583420"/>
                        <a:pt x="458070" y="580642"/>
                        <a:pt x="458070" y="576752"/>
                      </a:cubicBezTo>
                      <a:cubicBezTo>
                        <a:pt x="458070" y="572863"/>
                        <a:pt x="460497" y="569529"/>
                        <a:pt x="463893" y="569529"/>
                      </a:cubicBezTo>
                      <a:close/>
                      <a:moveTo>
                        <a:pt x="1188712" y="554193"/>
                      </a:moveTo>
                      <a:lnTo>
                        <a:pt x="1188552" y="554708"/>
                      </a:lnTo>
                      <a:lnTo>
                        <a:pt x="1188362" y="554527"/>
                      </a:lnTo>
                      <a:close/>
                      <a:moveTo>
                        <a:pt x="1037936" y="547859"/>
                      </a:moveTo>
                      <a:cubicBezTo>
                        <a:pt x="1041333" y="547859"/>
                        <a:pt x="1044245" y="550637"/>
                        <a:pt x="1044245" y="554527"/>
                      </a:cubicBezTo>
                      <a:cubicBezTo>
                        <a:pt x="1044245" y="558416"/>
                        <a:pt x="1041333" y="561750"/>
                        <a:pt x="1037936" y="561750"/>
                      </a:cubicBezTo>
                      <a:cubicBezTo>
                        <a:pt x="1034540" y="561750"/>
                        <a:pt x="1031628" y="558416"/>
                        <a:pt x="1031628" y="554527"/>
                      </a:cubicBezTo>
                      <a:cubicBezTo>
                        <a:pt x="1031628" y="550637"/>
                        <a:pt x="1034540" y="547859"/>
                        <a:pt x="1037936" y="547859"/>
                      </a:cubicBezTo>
                      <a:close/>
                      <a:moveTo>
                        <a:pt x="1019012" y="547859"/>
                      </a:moveTo>
                      <a:cubicBezTo>
                        <a:pt x="1022409" y="547859"/>
                        <a:pt x="1024835" y="550637"/>
                        <a:pt x="1024835" y="554527"/>
                      </a:cubicBezTo>
                      <a:cubicBezTo>
                        <a:pt x="1024835" y="558416"/>
                        <a:pt x="1022409" y="561750"/>
                        <a:pt x="1019012" y="561750"/>
                      </a:cubicBezTo>
                      <a:cubicBezTo>
                        <a:pt x="1015615" y="561750"/>
                        <a:pt x="1012704" y="558416"/>
                        <a:pt x="1012704" y="554527"/>
                      </a:cubicBezTo>
                      <a:cubicBezTo>
                        <a:pt x="1012704" y="550637"/>
                        <a:pt x="1015615" y="547859"/>
                        <a:pt x="1019012" y="547859"/>
                      </a:cubicBezTo>
                      <a:close/>
                      <a:moveTo>
                        <a:pt x="999602" y="547859"/>
                      </a:moveTo>
                      <a:cubicBezTo>
                        <a:pt x="1002999" y="547859"/>
                        <a:pt x="1005910" y="550637"/>
                        <a:pt x="1005910" y="554527"/>
                      </a:cubicBezTo>
                      <a:cubicBezTo>
                        <a:pt x="1005910" y="558416"/>
                        <a:pt x="1002999" y="561750"/>
                        <a:pt x="999602" y="561750"/>
                      </a:cubicBezTo>
                      <a:cubicBezTo>
                        <a:pt x="996206" y="561750"/>
                        <a:pt x="993779" y="558416"/>
                        <a:pt x="993779" y="554527"/>
                      </a:cubicBezTo>
                      <a:cubicBezTo>
                        <a:pt x="993779" y="550637"/>
                        <a:pt x="996206" y="547859"/>
                        <a:pt x="999602" y="547859"/>
                      </a:cubicBezTo>
                      <a:close/>
                      <a:moveTo>
                        <a:pt x="980678" y="547859"/>
                      </a:moveTo>
                      <a:cubicBezTo>
                        <a:pt x="984074" y="547859"/>
                        <a:pt x="986986" y="550637"/>
                        <a:pt x="986986" y="554527"/>
                      </a:cubicBezTo>
                      <a:cubicBezTo>
                        <a:pt x="986986" y="558416"/>
                        <a:pt x="984074" y="561750"/>
                        <a:pt x="980678" y="561750"/>
                      </a:cubicBezTo>
                      <a:cubicBezTo>
                        <a:pt x="977281" y="561750"/>
                        <a:pt x="974370" y="558416"/>
                        <a:pt x="974370" y="554527"/>
                      </a:cubicBezTo>
                      <a:cubicBezTo>
                        <a:pt x="974370" y="550637"/>
                        <a:pt x="977281" y="547859"/>
                        <a:pt x="980678" y="547859"/>
                      </a:cubicBezTo>
                      <a:close/>
                      <a:moveTo>
                        <a:pt x="961268" y="547859"/>
                      </a:moveTo>
                      <a:cubicBezTo>
                        <a:pt x="964665" y="547859"/>
                        <a:pt x="967576" y="550637"/>
                        <a:pt x="967576" y="554527"/>
                      </a:cubicBezTo>
                      <a:cubicBezTo>
                        <a:pt x="967576" y="558416"/>
                        <a:pt x="964665" y="561750"/>
                        <a:pt x="961268" y="561750"/>
                      </a:cubicBezTo>
                      <a:cubicBezTo>
                        <a:pt x="957871" y="561750"/>
                        <a:pt x="955445" y="558416"/>
                        <a:pt x="955445" y="554527"/>
                      </a:cubicBezTo>
                      <a:cubicBezTo>
                        <a:pt x="955445" y="550637"/>
                        <a:pt x="957871" y="547859"/>
                        <a:pt x="961268" y="547859"/>
                      </a:cubicBezTo>
                      <a:close/>
                      <a:moveTo>
                        <a:pt x="942343" y="547859"/>
                      </a:moveTo>
                      <a:cubicBezTo>
                        <a:pt x="945740" y="547859"/>
                        <a:pt x="948652" y="550637"/>
                        <a:pt x="948652" y="554527"/>
                      </a:cubicBezTo>
                      <a:cubicBezTo>
                        <a:pt x="948652" y="558416"/>
                        <a:pt x="945740" y="561750"/>
                        <a:pt x="942343" y="561750"/>
                      </a:cubicBezTo>
                      <a:cubicBezTo>
                        <a:pt x="938947" y="561750"/>
                        <a:pt x="936035" y="558416"/>
                        <a:pt x="936035" y="554527"/>
                      </a:cubicBezTo>
                      <a:cubicBezTo>
                        <a:pt x="936035" y="550637"/>
                        <a:pt x="938947" y="547859"/>
                        <a:pt x="942343" y="547859"/>
                      </a:cubicBezTo>
                      <a:close/>
                      <a:moveTo>
                        <a:pt x="923419" y="547859"/>
                      </a:moveTo>
                      <a:cubicBezTo>
                        <a:pt x="926816" y="547859"/>
                        <a:pt x="929242" y="550637"/>
                        <a:pt x="929242" y="554527"/>
                      </a:cubicBezTo>
                      <a:cubicBezTo>
                        <a:pt x="929242" y="558416"/>
                        <a:pt x="926816" y="561750"/>
                        <a:pt x="923419" y="561750"/>
                      </a:cubicBezTo>
                      <a:cubicBezTo>
                        <a:pt x="920022" y="561750"/>
                        <a:pt x="917111" y="558416"/>
                        <a:pt x="917111" y="554527"/>
                      </a:cubicBezTo>
                      <a:cubicBezTo>
                        <a:pt x="917111" y="550637"/>
                        <a:pt x="920022" y="547859"/>
                        <a:pt x="923419" y="547859"/>
                      </a:cubicBezTo>
                      <a:close/>
                      <a:moveTo>
                        <a:pt x="904009" y="547859"/>
                      </a:moveTo>
                      <a:cubicBezTo>
                        <a:pt x="907406" y="547859"/>
                        <a:pt x="910317" y="550637"/>
                        <a:pt x="910317" y="554527"/>
                      </a:cubicBezTo>
                      <a:cubicBezTo>
                        <a:pt x="910317" y="558416"/>
                        <a:pt x="907406" y="561750"/>
                        <a:pt x="904009" y="561750"/>
                      </a:cubicBezTo>
                      <a:cubicBezTo>
                        <a:pt x="900613" y="561750"/>
                        <a:pt x="897701" y="558416"/>
                        <a:pt x="897701" y="554527"/>
                      </a:cubicBezTo>
                      <a:cubicBezTo>
                        <a:pt x="897701" y="550637"/>
                        <a:pt x="900613" y="547859"/>
                        <a:pt x="904009" y="547859"/>
                      </a:cubicBezTo>
                      <a:close/>
                      <a:moveTo>
                        <a:pt x="885085" y="547859"/>
                      </a:moveTo>
                      <a:cubicBezTo>
                        <a:pt x="888481" y="547859"/>
                        <a:pt x="890908" y="550637"/>
                        <a:pt x="890908" y="554527"/>
                      </a:cubicBezTo>
                      <a:cubicBezTo>
                        <a:pt x="890908" y="558416"/>
                        <a:pt x="888481" y="561750"/>
                        <a:pt x="885085" y="561750"/>
                      </a:cubicBezTo>
                      <a:cubicBezTo>
                        <a:pt x="881688" y="561750"/>
                        <a:pt x="878777" y="558416"/>
                        <a:pt x="878777" y="554527"/>
                      </a:cubicBezTo>
                      <a:cubicBezTo>
                        <a:pt x="878777" y="550637"/>
                        <a:pt x="881688" y="547859"/>
                        <a:pt x="885085" y="547859"/>
                      </a:cubicBezTo>
                      <a:close/>
                      <a:moveTo>
                        <a:pt x="865675" y="547859"/>
                      </a:moveTo>
                      <a:cubicBezTo>
                        <a:pt x="869072" y="547859"/>
                        <a:pt x="871983" y="550637"/>
                        <a:pt x="871983" y="554527"/>
                      </a:cubicBezTo>
                      <a:cubicBezTo>
                        <a:pt x="871983" y="558416"/>
                        <a:pt x="869072" y="561750"/>
                        <a:pt x="865675" y="561750"/>
                      </a:cubicBezTo>
                      <a:cubicBezTo>
                        <a:pt x="862278" y="561750"/>
                        <a:pt x="859852" y="558416"/>
                        <a:pt x="859852" y="554527"/>
                      </a:cubicBezTo>
                      <a:cubicBezTo>
                        <a:pt x="859852" y="550637"/>
                        <a:pt x="862278" y="547859"/>
                        <a:pt x="865675" y="547859"/>
                      </a:cubicBezTo>
                      <a:close/>
                      <a:moveTo>
                        <a:pt x="846750" y="547859"/>
                      </a:moveTo>
                      <a:cubicBezTo>
                        <a:pt x="850147" y="547859"/>
                        <a:pt x="853059" y="550637"/>
                        <a:pt x="853059" y="554527"/>
                      </a:cubicBezTo>
                      <a:cubicBezTo>
                        <a:pt x="853059" y="558416"/>
                        <a:pt x="850147" y="561750"/>
                        <a:pt x="846750" y="561750"/>
                      </a:cubicBezTo>
                      <a:cubicBezTo>
                        <a:pt x="843354" y="561750"/>
                        <a:pt x="840442" y="558416"/>
                        <a:pt x="840442" y="554527"/>
                      </a:cubicBezTo>
                      <a:cubicBezTo>
                        <a:pt x="840442" y="550637"/>
                        <a:pt x="843354" y="547859"/>
                        <a:pt x="846750" y="547859"/>
                      </a:cubicBezTo>
                      <a:close/>
                      <a:moveTo>
                        <a:pt x="827341" y="547859"/>
                      </a:moveTo>
                      <a:cubicBezTo>
                        <a:pt x="831223" y="547859"/>
                        <a:pt x="833649" y="550637"/>
                        <a:pt x="833649" y="554527"/>
                      </a:cubicBezTo>
                      <a:cubicBezTo>
                        <a:pt x="833649" y="558416"/>
                        <a:pt x="831223" y="561750"/>
                        <a:pt x="827341" y="561750"/>
                      </a:cubicBezTo>
                      <a:cubicBezTo>
                        <a:pt x="823944" y="561750"/>
                        <a:pt x="821518" y="558416"/>
                        <a:pt x="821518" y="554527"/>
                      </a:cubicBezTo>
                      <a:cubicBezTo>
                        <a:pt x="821518" y="550637"/>
                        <a:pt x="823944" y="547859"/>
                        <a:pt x="827341" y="547859"/>
                      </a:cubicBezTo>
                      <a:close/>
                      <a:moveTo>
                        <a:pt x="808416" y="547859"/>
                      </a:moveTo>
                      <a:cubicBezTo>
                        <a:pt x="811813" y="547859"/>
                        <a:pt x="814724" y="550637"/>
                        <a:pt x="814724" y="554527"/>
                      </a:cubicBezTo>
                      <a:cubicBezTo>
                        <a:pt x="814724" y="558416"/>
                        <a:pt x="811813" y="561750"/>
                        <a:pt x="808416" y="561750"/>
                      </a:cubicBezTo>
                      <a:cubicBezTo>
                        <a:pt x="805020" y="561750"/>
                        <a:pt x="802108" y="558416"/>
                        <a:pt x="802108" y="554527"/>
                      </a:cubicBezTo>
                      <a:cubicBezTo>
                        <a:pt x="802108" y="550637"/>
                        <a:pt x="805020" y="547859"/>
                        <a:pt x="808416" y="547859"/>
                      </a:cubicBezTo>
                      <a:close/>
                      <a:moveTo>
                        <a:pt x="789492" y="547859"/>
                      </a:moveTo>
                      <a:cubicBezTo>
                        <a:pt x="792888" y="547859"/>
                        <a:pt x="795315" y="550637"/>
                        <a:pt x="795315" y="554527"/>
                      </a:cubicBezTo>
                      <a:cubicBezTo>
                        <a:pt x="795315" y="558416"/>
                        <a:pt x="792888" y="561750"/>
                        <a:pt x="789492" y="561750"/>
                      </a:cubicBezTo>
                      <a:cubicBezTo>
                        <a:pt x="786095" y="561750"/>
                        <a:pt x="783184" y="558416"/>
                        <a:pt x="783184" y="554527"/>
                      </a:cubicBezTo>
                      <a:cubicBezTo>
                        <a:pt x="783184" y="550637"/>
                        <a:pt x="786095" y="547859"/>
                        <a:pt x="789492" y="547859"/>
                      </a:cubicBezTo>
                      <a:close/>
                      <a:moveTo>
                        <a:pt x="770082" y="547859"/>
                      </a:moveTo>
                      <a:cubicBezTo>
                        <a:pt x="773479" y="547859"/>
                        <a:pt x="776390" y="550637"/>
                        <a:pt x="776390" y="554527"/>
                      </a:cubicBezTo>
                      <a:cubicBezTo>
                        <a:pt x="776390" y="558416"/>
                        <a:pt x="773479" y="561750"/>
                        <a:pt x="770082" y="561750"/>
                      </a:cubicBezTo>
                      <a:cubicBezTo>
                        <a:pt x="766685" y="561750"/>
                        <a:pt x="763774" y="558416"/>
                        <a:pt x="763774" y="554527"/>
                      </a:cubicBezTo>
                      <a:cubicBezTo>
                        <a:pt x="763774" y="550637"/>
                        <a:pt x="766685" y="547859"/>
                        <a:pt x="770082" y="547859"/>
                      </a:cubicBezTo>
                      <a:close/>
                      <a:moveTo>
                        <a:pt x="751157" y="547859"/>
                      </a:moveTo>
                      <a:cubicBezTo>
                        <a:pt x="754554" y="547859"/>
                        <a:pt x="757466" y="550637"/>
                        <a:pt x="757466" y="554527"/>
                      </a:cubicBezTo>
                      <a:cubicBezTo>
                        <a:pt x="757466" y="558416"/>
                        <a:pt x="754554" y="561750"/>
                        <a:pt x="751157" y="561750"/>
                      </a:cubicBezTo>
                      <a:cubicBezTo>
                        <a:pt x="747761" y="561750"/>
                        <a:pt x="744849" y="558416"/>
                        <a:pt x="744849" y="554527"/>
                      </a:cubicBezTo>
                      <a:cubicBezTo>
                        <a:pt x="744849" y="550637"/>
                        <a:pt x="747761" y="547859"/>
                        <a:pt x="751157" y="547859"/>
                      </a:cubicBezTo>
                      <a:close/>
                      <a:moveTo>
                        <a:pt x="406634" y="547859"/>
                      </a:moveTo>
                      <a:cubicBezTo>
                        <a:pt x="410031" y="547859"/>
                        <a:pt x="412943" y="550637"/>
                        <a:pt x="412943" y="554527"/>
                      </a:cubicBezTo>
                      <a:cubicBezTo>
                        <a:pt x="412943" y="558416"/>
                        <a:pt x="410031" y="561750"/>
                        <a:pt x="406634" y="561750"/>
                      </a:cubicBezTo>
                      <a:cubicBezTo>
                        <a:pt x="403238" y="561750"/>
                        <a:pt x="400326" y="558416"/>
                        <a:pt x="400326" y="554527"/>
                      </a:cubicBezTo>
                      <a:cubicBezTo>
                        <a:pt x="400326" y="550637"/>
                        <a:pt x="403238" y="547859"/>
                        <a:pt x="406634" y="547859"/>
                      </a:cubicBezTo>
                      <a:close/>
                      <a:moveTo>
                        <a:pt x="387710" y="528968"/>
                      </a:moveTo>
                      <a:cubicBezTo>
                        <a:pt x="389651" y="528968"/>
                        <a:pt x="391107" y="530635"/>
                        <a:pt x="391107" y="532857"/>
                      </a:cubicBezTo>
                      <a:cubicBezTo>
                        <a:pt x="391107" y="535080"/>
                        <a:pt x="389651" y="536747"/>
                        <a:pt x="387710" y="536747"/>
                      </a:cubicBezTo>
                      <a:cubicBezTo>
                        <a:pt x="385769" y="536747"/>
                        <a:pt x="383828" y="535080"/>
                        <a:pt x="383828" y="532857"/>
                      </a:cubicBezTo>
                      <a:cubicBezTo>
                        <a:pt x="383828" y="530635"/>
                        <a:pt x="385769" y="528968"/>
                        <a:pt x="387710" y="528968"/>
                      </a:cubicBezTo>
                      <a:close/>
                      <a:moveTo>
                        <a:pt x="1191273" y="525634"/>
                      </a:moveTo>
                      <a:lnTo>
                        <a:pt x="1195597" y="530998"/>
                      </a:lnTo>
                      <a:lnTo>
                        <a:pt x="1195446" y="532501"/>
                      </a:lnTo>
                      <a:lnTo>
                        <a:pt x="1194232" y="536410"/>
                      </a:lnTo>
                      <a:lnTo>
                        <a:pt x="1191273" y="540080"/>
                      </a:lnTo>
                      <a:cubicBezTo>
                        <a:pt x="1187392" y="540080"/>
                        <a:pt x="1184965" y="536747"/>
                        <a:pt x="1184965" y="532857"/>
                      </a:cubicBezTo>
                      <a:cubicBezTo>
                        <a:pt x="1184965" y="528968"/>
                        <a:pt x="1187392" y="525634"/>
                        <a:pt x="1191273" y="525634"/>
                      </a:cubicBezTo>
                      <a:close/>
                      <a:moveTo>
                        <a:pt x="1076271" y="525634"/>
                      </a:moveTo>
                      <a:cubicBezTo>
                        <a:pt x="1079667" y="525634"/>
                        <a:pt x="1082579" y="528968"/>
                        <a:pt x="1082579" y="532857"/>
                      </a:cubicBezTo>
                      <a:cubicBezTo>
                        <a:pt x="1082579" y="536747"/>
                        <a:pt x="1079667" y="540080"/>
                        <a:pt x="1076271" y="540080"/>
                      </a:cubicBezTo>
                      <a:cubicBezTo>
                        <a:pt x="1072874" y="540080"/>
                        <a:pt x="1069963" y="536747"/>
                        <a:pt x="1069963" y="532857"/>
                      </a:cubicBezTo>
                      <a:cubicBezTo>
                        <a:pt x="1069963" y="528968"/>
                        <a:pt x="1072874" y="525634"/>
                        <a:pt x="1076271" y="525634"/>
                      </a:cubicBezTo>
                      <a:close/>
                      <a:moveTo>
                        <a:pt x="1057346" y="525634"/>
                      </a:moveTo>
                      <a:cubicBezTo>
                        <a:pt x="1060743" y="525634"/>
                        <a:pt x="1063169" y="528968"/>
                        <a:pt x="1063169" y="532857"/>
                      </a:cubicBezTo>
                      <a:cubicBezTo>
                        <a:pt x="1063169" y="536747"/>
                        <a:pt x="1060743" y="540080"/>
                        <a:pt x="1057346" y="540080"/>
                      </a:cubicBezTo>
                      <a:cubicBezTo>
                        <a:pt x="1053950" y="540080"/>
                        <a:pt x="1051038" y="536747"/>
                        <a:pt x="1051038" y="532857"/>
                      </a:cubicBezTo>
                      <a:cubicBezTo>
                        <a:pt x="1051038" y="528968"/>
                        <a:pt x="1053950" y="525634"/>
                        <a:pt x="1057346" y="525634"/>
                      </a:cubicBezTo>
                      <a:close/>
                      <a:moveTo>
                        <a:pt x="1037936" y="525634"/>
                      </a:moveTo>
                      <a:cubicBezTo>
                        <a:pt x="1041333" y="525634"/>
                        <a:pt x="1044245" y="528968"/>
                        <a:pt x="1044245" y="532857"/>
                      </a:cubicBezTo>
                      <a:cubicBezTo>
                        <a:pt x="1044245" y="536747"/>
                        <a:pt x="1041333" y="540080"/>
                        <a:pt x="1037936" y="540080"/>
                      </a:cubicBezTo>
                      <a:cubicBezTo>
                        <a:pt x="1034540" y="540080"/>
                        <a:pt x="1031628" y="536747"/>
                        <a:pt x="1031628" y="532857"/>
                      </a:cubicBezTo>
                      <a:cubicBezTo>
                        <a:pt x="1031628" y="528968"/>
                        <a:pt x="1034540" y="525634"/>
                        <a:pt x="1037936" y="525634"/>
                      </a:cubicBezTo>
                      <a:close/>
                      <a:moveTo>
                        <a:pt x="999602" y="525634"/>
                      </a:moveTo>
                      <a:cubicBezTo>
                        <a:pt x="1002999" y="525634"/>
                        <a:pt x="1005910" y="528968"/>
                        <a:pt x="1005910" y="532857"/>
                      </a:cubicBezTo>
                      <a:cubicBezTo>
                        <a:pt x="1005910" y="536747"/>
                        <a:pt x="1002999" y="540080"/>
                        <a:pt x="999602" y="540080"/>
                      </a:cubicBezTo>
                      <a:cubicBezTo>
                        <a:pt x="996206" y="540080"/>
                        <a:pt x="993779" y="536747"/>
                        <a:pt x="993779" y="532857"/>
                      </a:cubicBezTo>
                      <a:cubicBezTo>
                        <a:pt x="993779" y="528968"/>
                        <a:pt x="996206" y="525634"/>
                        <a:pt x="999602" y="525634"/>
                      </a:cubicBezTo>
                      <a:close/>
                      <a:moveTo>
                        <a:pt x="980678" y="525634"/>
                      </a:moveTo>
                      <a:cubicBezTo>
                        <a:pt x="984074" y="525634"/>
                        <a:pt x="986986" y="528968"/>
                        <a:pt x="986986" y="532857"/>
                      </a:cubicBezTo>
                      <a:cubicBezTo>
                        <a:pt x="986986" y="536747"/>
                        <a:pt x="984074" y="540080"/>
                        <a:pt x="980678" y="540080"/>
                      </a:cubicBezTo>
                      <a:cubicBezTo>
                        <a:pt x="977281" y="540080"/>
                        <a:pt x="974370" y="536747"/>
                        <a:pt x="974370" y="532857"/>
                      </a:cubicBezTo>
                      <a:cubicBezTo>
                        <a:pt x="974370" y="528968"/>
                        <a:pt x="977281" y="525634"/>
                        <a:pt x="980678" y="525634"/>
                      </a:cubicBezTo>
                      <a:close/>
                      <a:moveTo>
                        <a:pt x="961268" y="525634"/>
                      </a:moveTo>
                      <a:cubicBezTo>
                        <a:pt x="964665" y="525634"/>
                        <a:pt x="967576" y="528968"/>
                        <a:pt x="967576" y="532857"/>
                      </a:cubicBezTo>
                      <a:cubicBezTo>
                        <a:pt x="967576" y="536747"/>
                        <a:pt x="964665" y="540080"/>
                        <a:pt x="961268" y="540080"/>
                      </a:cubicBezTo>
                      <a:cubicBezTo>
                        <a:pt x="957871" y="540080"/>
                        <a:pt x="955445" y="536747"/>
                        <a:pt x="955445" y="532857"/>
                      </a:cubicBezTo>
                      <a:cubicBezTo>
                        <a:pt x="955445" y="528968"/>
                        <a:pt x="957871" y="525634"/>
                        <a:pt x="961268" y="525634"/>
                      </a:cubicBezTo>
                      <a:close/>
                      <a:moveTo>
                        <a:pt x="942343" y="525634"/>
                      </a:moveTo>
                      <a:cubicBezTo>
                        <a:pt x="945740" y="525634"/>
                        <a:pt x="948652" y="528968"/>
                        <a:pt x="948652" y="532857"/>
                      </a:cubicBezTo>
                      <a:cubicBezTo>
                        <a:pt x="948652" y="536747"/>
                        <a:pt x="945740" y="540080"/>
                        <a:pt x="942343" y="540080"/>
                      </a:cubicBezTo>
                      <a:cubicBezTo>
                        <a:pt x="938947" y="540080"/>
                        <a:pt x="936035" y="536747"/>
                        <a:pt x="936035" y="532857"/>
                      </a:cubicBezTo>
                      <a:cubicBezTo>
                        <a:pt x="936035" y="528968"/>
                        <a:pt x="938947" y="525634"/>
                        <a:pt x="942343" y="525634"/>
                      </a:cubicBezTo>
                      <a:close/>
                      <a:moveTo>
                        <a:pt x="923419" y="525634"/>
                      </a:moveTo>
                      <a:cubicBezTo>
                        <a:pt x="926816" y="525634"/>
                        <a:pt x="929242" y="528968"/>
                        <a:pt x="929242" y="532857"/>
                      </a:cubicBezTo>
                      <a:cubicBezTo>
                        <a:pt x="929242" y="536747"/>
                        <a:pt x="926816" y="540080"/>
                        <a:pt x="923419" y="540080"/>
                      </a:cubicBezTo>
                      <a:cubicBezTo>
                        <a:pt x="920022" y="540080"/>
                        <a:pt x="917111" y="536747"/>
                        <a:pt x="917111" y="532857"/>
                      </a:cubicBezTo>
                      <a:cubicBezTo>
                        <a:pt x="917111" y="528968"/>
                        <a:pt x="920022" y="525634"/>
                        <a:pt x="923419" y="525634"/>
                      </a:cubicBezTo>
                      <a:close/>
                      <a:moveTo>
                        <a:pt x="904009" y="525634"/>
                      </a:moveTo>
                      <a:cubicBezTo>
                        <a:pt x="907406" y="525634"/>
                        <a:pt x="910317" y="528968"/>
                        <a:pt x="910317" y="532857"/>
                      </a:cubicBezTo>
                      <a:cubicBezTo>
                        <a:pt x="910317" y="536747"/>
                        <a:pt x="907406" y="540080"/>
                        <a:pt x="904009" y="540080"/>
                      </a:cubicBezTo>
                      <a:cubicBezTo>
                        <a:pt x="900613" y="540080"/>
                        <a:pt x="897701" y="536747"/>
                        <a:pt x="897701" y="532857"/>
                      </a:cubicBezTo>
                      <a:cubicBezTo>
                        <a:pt x="897701" y="528968"/>
                        <a:pt x="900613" y="525634"/>
                        <a:pt x="904009" y="525634"/>
                      </a:cubicBezTo>
                      <a:close/>
                      <a:moveTo>
                        <a:pt x="885085" y="525634"/>
                      </a:moveTo>
                      <a:cubicBezTo>
                        <a:pt x="888481" y="525634"/>
                        <a:pt x="890908" y="528968"/>
                        <a:pt x="890908" y="532857"/>
                      </a:cubicBezTo>
                      <a:cubicBezTo>
                        <a:pt x="890908" y="536747"/>
                        <a:pt x="888481" y="540080"/>
                        <a:pt x="885085" y="540080"/>
                      </a:cubicBezTo>
                      <a:cubicBezTo>
                        <a:pt x="881688" y="540080"/>
                        <a:pt x="878777" y="536747"/>
                        <a:pt x="878777" y="532857"/>
                      </a:cubicBezTo>
                      <a:cubicBezTo>
                        <a:pt x="878777" y="528968"/>
                        <a:pt x="881688" y="525634"/>
                        <a:pt x="885085" y="525634"/>
                      </a:cubicBezTo>
                      <a:close/>
                      <a:moveTo>
                        <a:pt x="865675" y="525634"/>
                      </a:moveTo>
                      <a:cubicBezTo>
                        <a:pt x="869072" y="525634"/>
                        <a:pt x="871983" y="528968"/>
                        <a:pt x="871983" y="532857"/>
                      </a:cubicBezTo>
                      <a:cubicBezTo>
                        <a:pt x="871983" y="536747"/>
                        <a:pt x="869072" y="540080"/>
                        <a:pt x="865675" y="540080"/>
                      </a:cubicBezTo>
                      <a:cubicBezTo>
                        <a:pt x="862278" y="540080"/>
                        <a:pt x="859852" y="536747"/>
                        <a:pt x="859852" y="532857"/>
                      </a:cubicBezTo>
                      <a:cubicBezTo>
                        <a:pt x="859852" y="528968"/>
                        <a:pt x="862278" y="525634"/>
                        <a:pt x="865675" y="525634"/>
                      </a:cubicBezTo>
                      <a:close/>
                      <a:moveTo>
                        <a:pt x="846750" y="525634"/>
                      </a:moveTo>
                      <a:cubicBezTo>
                        <a:pt x="850147" y="525634"/>
                        <a:pt x="853059" y="528968"/>
                        <a:pt x="853059" y="532857"/>
                      </a:cubicBezTo>
                      <a:cubicBezTo>
                        <a:pt x="853059" y="536747"/>
                        <a:pt x="850147" y="540080"/>
                        <a:pt x="846750" y="540080"/>
                      </a:cubicBezTo>
                      <a:cubicBezTo>
                        <a:pt x="843354" y="540080"/>
                        <a:pt x="840442" y="536747"/>
                        <a:pt x="840442" y="532857"/>
                      </a:cubicBezTo>
                      <a:cubicBezTo>
                        <a:pt x="840442" y="528968"/>
                        <a:pt x="843354" y="525634"/>
                        <a:pt x="846750" y="525634"/>
                      </a:cubicBezTo>
                      <a:close/>
                      <a:moveTo>
                        <a:pt x="827341" y="525634"/>
                      </a:moveTo>
                      <a:cubicBezTo>
                        <a:pt x="831223" y="525634"/>
                        <a:pt x="833649" y="528968"/>
                        <a:pt x="833649" y="532857"/>
                      </a:cubicBezTo>
                      <a:cubicBezTo>
                        <a:pt x="833649" y="536747"/>
                        <a:pt x="831223" y="540080"/>
                        <a:pt x="827341" y="540080"/>
                      </a:cubicBezTo>
                      <a:cubicBezTo>
                        <a:pt x="823944" y="540080"/>
                        <a:pt x="821518" y="536747"/>
                        <a:pt x="821518" y="532857"/>
                      </a:cubicBezTo>
                      <a:cubicBezTo>
                        <a:pt x="821518" y="528968"/>
                        <a:pt x="823944" y="525634"/>
                        <a:pt x="827341" y="525634"/>
                      </a:cubicBezTo>
                      <a:close/>
                      <a:moveTo>
                        <a:pt x="808416" y="525634"/>
                      </a:moveTo>
                      <a:cubicBezTo>
                        <a:pt x="811813" y="525634"/>
                        <a:pt x="814724" y="528968"/>
                        <a:pt x="814724" y="532857"/>
                      </a:cubicBezTo>
                      <a:cubicBezTo>
                        <a:pt x="814724" y="536747"/>
                        <a:pt x="811813" y="540080"/>
                        <a:pt x="808416" y="540080"/>
                      </a:cubicBezTo>
                      <a:cubicBezTo>
                        <a:pt x="805020" y="540080"/>
                        <a:pt x="802108" y="536747"/>
                        <a:pt x="802108" y="532857"/>
                      </a:cubicBezTo>
                      <a:cubicBezTo>
                        <a:pt x="802108" y="528968"/>
                        <a:pt x="805020" y="525634"/>
                        <a:pt x="808416" y="525634"/>
                      </a:cubicBezTo>
                      <a:close/>
                      <a:moveTo>
                        <a:pt x="789492" y="525634"/>
                      </a:moveTo>
                      <a:cubicBezTo>
                        <a:pt x="792888" y="525634"/>
                        <a:pt x="795315" y="528968"/>
                        <a:pt x="795315" y="532857"/>
                      </a:cubicBezTo>
                      <a:cubicBezTo>
                        <a:pt x="795315" y="536747"/>
                        <a:pt x="792888" y="540080"/>
                        <a:pt x="789492" y="540080"/>
                      </a:cubicBezTo>
                      <a:cubicBezTo>
                        <a:pt x="786095" y="540080"/>
                        <a:pt x="783184" y="536747"/>
                        <a:pt x="783184" y="532857"/>
                      </a:cubicBezTo>
                      <a:cubicBezTo>
                        <a:pt x="783184" y="528968"/>
                        <a:pt x="786095" y="525634"/>
                        <a:pt x="789492" y="525634"/>
                      </a:cubicBezTo>
                      <a:close/>
                      <a:moveTo>
                        <a:pt x="770082" y="525634"/>
                      </a:moveTo>
                      <a:cubicBezTo>
                        <a:pt x="773479" y="525634"/>
                        <a:pt x="776390" y="528968"/>
                        <a:pt x="776390" y="532857"/>
                      </a:cubicBezTo>
                      <a:cubicBezTo>
                        <a:pt x="776390" y="536747"/>
                        <a:pt x="773479" y="540080"/>
                        <a:pt x="770082" y="540080"/>
                      </a:cubicBezTo>
                      <a:cubicBezTo>
                        <a:pt x="766685" y="540080"/>
                        <a:pt x="763774" y="536747"/>
                        <a:pt x="763774" y="532857"/>
                      </a:cubicBezTo>
                      <a:cubicBezTo>
                        <a:pt x="763774" y="528968"/>
                        <a:pt x="766685" y="525634"/>
                        <a:pt x="770082" y="525634"/>
                      </a:cubicBezTo>
                      <a:close/>
                      <a:moveTo>
                        <a:pt x="751157" y="525634"/>
                      </a:moveTo>
                      <a:cubicBezTo>
                        <a:pt x="754554" y="525634"/>
                        <a:pt x="757466" y="528968"/>
                        <a:pt x="757466" y="532857"/>
                      </a:cubicBezTo>
                      <a:cubicBezTo>
                        <a:pt x="757466" y="536747"/>
                        <a:pt x="754554" y="540080"/>
                        <a:pt x="751157" y="540080"/>
                      </a:cubicBezTo>
                      <a:cubicBezTo>
                        <a:pt x="747761" y="540080"/>
                        <a:pt x="744849" y="536747"/>
                        <a:pt x="744849" y="532857"/>
                      </a:cubicBezTo>
                      <a:cubicBezTo>
                        <a:pt x="744849" y="528968"/>
                        <a:pt x="747761" y="525634"/>
                        <a:pt x="751157" y="525634"/>
                      </a:cubicBezTo>
                      <a:close/>
                      <a:moveTo>
                        <a:pt x="368300" y="525634"/>
                      </a:moveTo>
                      <a:cubicBezTo>
                        <a:pt x="371697" y="525634"/>
                        <a:pt x="374608" y="528968"/>
                        <a:pt x="374608" y="532857"/>
                      </a:cubicBezTo>
                      <a:cubicBezTo>
                        <a:pt x="374608" y="536747"/>
                        <a:pt x="371697" y="540080"/>
                        <a:pt x="368300" y="540080"/>
                      </a:cubicBezTo>
                      <a:cubicBezTo>
                        <a:pt x="364903" y="540080"/>
                        <a:pt x="362477" y="536747"/>
                        <a:pt x="362477" y="532857"/>
                      </a:cubicBezTo>
                      <a:cubicBezTo>
                        <a:pt x="362477" y="528968"/>
                        <a:pt x="364903" y="525634"/>
                        <a:pt x="368300" y="525634"/>
                      </a:cubicBezTo>
                      <a:close/>
                      <a:moveTo>
                        <a:pt x="349376" y="525634"/>
                      </a:moveTo>
                      <a:cubicBezTo>
                        <a:pt x="352772" y="525634"/>
                        <a:pt x="355684" y="528968"/>
                        <a:pt x="355684" y="532857"/>
                      </a:cubicBezTo>
                      <a:cubicBezTo>
                        <a:pt x="355684" y="536747"/>
                        <a:pt x="352772" y="540080"/>
                        <a:pt x="349376" y="540080"/>
                      </a:cubicBezTo>
                      <a:cubicBezTo>
                        <a:pt x="345979" y="540080"/>
                        <a:pt x="343068" y="536747"/>
                        <a:pt x="343068" y="532857"/>
                      </a:cubicBezTo>
                      <a:cubicBezTo>
                        <a:pt x="343068" y="528968"/>
                        <a:pt x="345979" y="525634"/>
                        <a:pt x="349376" y="525634"/>
                      </a:cubicBezTo>
                      <a:close/>
                      <a:moveTo>
                        <a:pt x="1191273" y="503964"/>
                      </a:moveTo>
                      <a:cubicBezTo>
                        <a:pt x="1194670" y="503964"/>
                        <a:pt x="1197096" y="506742"/>
                        <a:pt x="1197096" y="510632"/>
                      </a:cubicBezTo>
                      <a:cubicBezTo>
                        <a:pt x="1197096" y="514521"/>
                        <a:pt x="1194670" y="517855"/>
                        <a:pt x="1191273" y="517855"/>
                      </a:cubicBezTo>
                      <a:cubicBezTo>
                        <a:pt x="1187392" y="517855"/>
                        <a:pt x="1184965" y="514521"/>
                        <a:pt x="1184965" y="510632"/>
                      </a:cubicBezTo>
                      <a:cubicBezTo>
                        <a:pt x="1184965" y="506742"/>
                        <a:pt x="1187392" y="503964"/>
                        <a:pt x="1191273" y="503964"/>
                      </a:cubicBezTo>
                      <a:close/>
                      <a:moveTo>
                        <a:pt x="1095195" y="503964"/>
                      </a:moveTo>
                      <a:cubicBezTo>
                        <a:pt x="1098592" y="503964"/>
                        <a:pt x="1101503" y="506742"/>
                        <a:pt x="1101503" y="510632"/>
                      </a:cubicBezTo>
                      <a:cubicBezTo>
                        <a:pt x="1101503" y="514521"/>
                        <a:pt x="1098592" y="517855"/>
                        <a:pt x="1095195" y="517855"/>
                      </a:cubicBezTo>
                      <a:cubicBezTo>
                        <a:pt x="1091799" y="517855"/>
                        <a:pt x="1089372" y="514521"/>
                        <a:pt x="1089372" y="510632"/>
                      </a:cubicBezTo>
                      <a:cubicBezTo>
                        <a:pt x="1089372" y="506742"/>
                        <a:pt x="1091799" y="503964"/>
                        <a:pt x="1095195" y="503964"/>
                      </a:cubicBezTo>
                      <a:close/>
                      <a:moveTo>
                        <a:pt x="1076271" y="503964"/>
                      </a:moveTo>
                      <a:cubicBezTo>
                        <a:pt x="1079667" y="503964"/>
                        <a:pt x="1082579" y="506742"/>
                        <a:pt x="1082579" y="510632"/>
                      </a:cubicBezTo>
                      <a:cubicBezTo>
                        <a:pt x="1082579" y="514521"/>
                        <a:pt x="1079667" y="517855"/>
                        <a:pt x="1076271" y="517855"/>
                      </a:cubicBezTo>
                      <a:cubicBezTo>
                        <a:pt x="1072874" y="517855"/>
                        <a:pt x="1069963" y="514521"/>
                        <a:pt x="1069963" y="510632"/>
                      </a:cubicBezTo>
                      <a:cubicBezTo>
                        <a:pt x="1069963" y="506742"/>
                        <a:pt x="1072874" y="503964"/>
                        <a:pt x="1076271" y="503964"/>
                      </a:cubicBezTo>
                      <a:close/>
                      <a:moveTo>
                        <a:pt x="1057346" y="503964"/>
                      </a:moveTo>
                      <a:cubicBezTo>
                        <a:pt x="1060743" y="503964"/>
                        <a:pt x="1063169" y="506742"/>
                        <a:pt x="1063169" y="510632"/>
                      </a:cubicBezTo>
                      <a:cubicBezTo>
                        <a:pt x="1063169" y="514521"/>
                        <a:pt x="1060743" y="517855"/>
                        <a:pt x="1057346" y="517855"/>
                      </a:cubicBezTo>
                      <a:cubicBezTo>
                        <a:pt x="1053950" y="517855"/>
                        <a:pt x="1051038" y="514521"/>
                        <a:pt x="1051038" y="510632"/>
                      </a:cubicBezTo>
                      <a:cubicBezTo>
                        <a:pt x="1051038" y="506742"/>
                        <a:pt x="1053950" y="503964"/>
                        <a:pt x="1057346" y="503964"/>
                      </a:cubicBezTo>
                      <a:close/>
                      <a:moveTo>
                        <a:pt x="1037936" y="503964"/>
                      </a:moveTo>
                      <a:cubicBezTo>
                        <a:pt x="1041333" y="503964"/>
                        <a:pt x="1044245" y="506742"/>
                        <a:pt x="1044245" y="510632"/>
                      </a:cubicBezTo>
                      <a:cubicBezTo>
                        <a:pt x="1044245" y="514521"/>
                        <a:pt x="1041333" y="517855"/>
                        <a:pt x="1037936" y="517855"/>
                      </a:cubicBezTo>
                      <a:cubicBezTo>
                        <a:pt x="1034540" y="517855"/>
                        <a:pt x="1031628" y="514521"/>
                        <a:pt x="1031628" y="510632"/>
                      </a:cubicBezTo>
                      <a:cubicBezTo>
                        <a:pt x="1031628" y="506742"/>
                        <a:pt x="1034540" y="503964"/>
                        <a:pt x="1037936" y="503964"/>
                      </a:cubicBezTo>
                      <a:close/>
                      <a:moveTo>
                        <a:pt x="1019012" y="503964"/>
                      </a:moveTo>
                      <a:cubicBezTo>
                        <a:pt x="1022409" y="503964"/>
                        <a:pt x="1024835" y="506742"/>
                        <a:pt x="1024835" y="510632"/>
                      </a:cubicBezTo>
                      <a:cubicBezTo>
                        <a:pt x="1024835" y="514521"/>
                        <a:pt x="1022409" y="517855"/>
                        <a:pt x="1019012" y="517855"/>
                      </a:cubicBezTo>
                      <a:cubicBezTo>
                        <a:pt x="1015615" y="517855"/>
                        <a:pt x="1012704" y="514521"/>
                        <a:pt x="1012704" y="510632"/>
                      </a:cubicBezTo>
                      <a:cubicBezTo>
                        <a:pt x="1012704" y="506742"/>
                        <a:pt x="1015615" y="503964"/>
                        <a:pt x="1019012" y="503964"/>
                      </a:cubicBezTo>
                      <a:close/>
                      <a:moveTo>
                        <a:pt x="999602" y="503964"/>
                      </a:moveTo>
                      <a:cubicBezTo>
                        <a:pt x="1002999" y="503964"/>
                        <a:pt x="1005910" y="506742"/>
                        <a:pt x="1005910" y="510632"/>
                      </a:cubicBezTo>
                      <a:cubicBezTo>
                        <a:pt x="1005910" y="514521"/>
                        <a:pt x="1002999" y="517855"/>
                        <a:pt x="999602" y="517855"/>
                      </a:cubicBezTo>
                      <a:cubicBezTo>
                        <a:pt x="996206" y="517855"/>
                        <a:pt x="993779" y="514521"/>
                        <a:pt x="993779" y="510632"/>
                      </a:cubicBezTo>
                      <a:cubicBezTo>
                        <a:pt x="993779" y="506742"/>
                        <a:pt x="996206" y="503964"/>
                        <a:pt x="999602" y="503964"/>
                      </a:cubicBezTo>
                      <a:close/>
                      <a:moveTo>
                        <a:pt x="980678" y="503964"/>
                      </a:moveTo>
                      <a:cubicBezTo>
                        <a:pt x="984074" y="503964"/>
                        <a:pt x="986986" y="506742"/>
                        <a:pt x="986986" y="510632"/>
                      </a:cubicBezTo>
                      <a:cubicBezTo>
                        <a:pt x="986986" y="514521"/>
                        <a:pt x="984074" y="517855"/>
                        <a:pt x="980678" y="517855"/>
                      </a:cubicBezTo>
                      <a:cubicBezTo>
                        <a:pt x="977281" y="517855"/>
                        <a:pt x="974370" y="514521"/>
                        <a:pt x="974370" y="510632"/>
                      </a:cubicBezTo>
                      <a:cubicBezTo>
                        <a:pt x="974370" y="506742"/>
                        <a:pt x="977281" y="503964"/>
                        <a:pt x="980678" y="503964"/>
                      </a:cubicBezTo>
                      <a:close/>
                      <a:moveTo>
                        <a:pt x="961268" y="503964"/>
                      </a:moveTo>
                      <a:cubicBezTo>
                        <a:pt x="964665" y="503964"/>
                        <a:pt x="967576" y="506742"/>
                        <a:pt x="967576" y="510632"/>
                      </a:cubicBezTo>
                      <a:cubicBezTo>
                        <a:pt x="967576" y="514521"/>
                        <a:pt x="964665" y="517855"/>
                        <a:pt x="961268" y="517855"/>
                      </a:cubicBezTo>
                      <a:cubicBezTo>
                        <a:pt x="957871" y="517855"/>
                        <a:pt x="955445" y="514521"/>
                        <a:pt x="955445" y="510632"/>
                      </a:cubicBezTo>
                      <a:cubicBezTo>
                        <a:pt x="955445" y="506742"/>
                        <a:pt x="957871" y="503964"/>
                        <a:pt x="961268" y="503964"/>
                      </a:cubicBezTo>
                      <a:close/>
                      <a:moveTo>
                        <a:pt x="942343" y="503964"/>
                      </a:moveTo>
                      <a:cubicBezTo>
                        <a:pt x="945740" y="503964"/>
                        <a:pt x="948652" y="506742"/>
                        <a:pt x="948652" y="510632"/>
                      </a:cubicBezTo>
                      <a:cubicBezTo>
                        <a:pt x="948652" y="514521"/>
                        <a:pt x="945740" y="517855"/>
                        <a:pt x="942343" y="517855"/>
                      </a:cubicBezTo>
                      <a:cubicBezTo>
                        <a:pt x="938947" y="517855"/>
                        <a:pt x="936035" y="514521"/>
                        <a:pt x="936035" y="510632"/>
                      </a:cubicBezTo>
                      <a:cubicBezTo>
                        <a:pt x="936035" y="506742"/>
                        <a:pt x="938947" y="503964"/>
                        <a:pt x="942343" y="503964"/>
                      </a:cubicBezTo>
                      <a:close/>
                      <a:moveTo>
                        <a:pt x="923419" y="503964"/>
                      </a:moveTo>
                      <a:cubicBezTo>
                        <a:pt x="926816" y="503964"/>
                        <a:pt x="929242" y="506742"/>
                        <a:pt x="929242" y="510632"/>
                      </a:cubicBezTo>
                      <a:cubicBezTo>
                        <a:pt x="929242" y="514521"/>
                        <a:pt x="926816" y="517855"/>
                        <a:pt x="923419" y="517855"/>
                      </a:cubicBezTo>
                      <a:cubicBezTo>
                        <a:pt x="920022" y="517855"/>
                        <a:pt x="917111" y="514521"/>
                        <a:pt x="917111" y="510632"/>
                      </a:cubicBezTo>
                      <a:cubicBezTo>
                        <a:pt x="917111" y="506742"/>
                        <a:pt x="920022" y="503964"/>
                        <a:pt x="923419" y="503964"/>
                      </a:cubicBezTo>
                      <a:close/>
                      <a:moveTo>
                        <a:pt x="904009" y="503964"/>
                      </a:moveTo>
                      <a:cubicBezTo>
                        <a:pt x="907406" y="503964"/>
                        <a:pt x="910317" y="506742"/>
                        <a:pt x="910317" y="510632"/>
                      </a:cubicBezTo>
                      <a:cubicBezTo>
                        <a:pt x="910317" y="514521"/>
                        <a:pt x="907406" y="517855"/>
                        <a:pt x="904009" y="517855"/>
                      </a:cubicBezTo>
                      <a:cubicBezTo>
                        <a:pt x="900613" y="517855"/>
                        <a:pt x="897701" y="514521"/>
                        <a:pt x="897701" y="510632"/>
                      </a:cubicBezTo>
                      <a:cubicBezTo>
                        <a:pt x="897701" y="506742"/>
                        <a:pt x="900613" y="503964"/>
                        <a:pt x="904009" y="503964"/>
                      </a:cubicBezTo>
                      <a:close/>
                      <a:moveTo>
                        <a:pt x="885085" y="503964"/>
                      </a:moveTo>
                      <a:cubicBezTo>
                        <a:pt x="888481" y="503964"/>
                        <a:pt x="890908" y="506742"/>
                        <a:pt x="890908" y="510632"/>
                      </a:cubicBezTo>
                      <a:cubicBezTo>
                        <a:pt x="890908" y="514521"/>
                        <a:pt x="888481" y="517855"/>
                        <a:pt x="885085" y="517855"/>
                      </a:cubicBezTo>
                      <a:cubicBezTo>
                        <a:pt x="881688" y="517855"/>
                        <a:pt x="878777" y="514521"/>
                        <a:pt x="878777" y="510632"/>
                      </a:cubicBezTo>
                      <a:cubicBezTo>
                        <a:pt x="878777" y="506742"/>
                        <a:pt x="881688" y="503964"/>
                        <a:pt x="885085" y="503964"/>
                      </a:cubicBezTo>
                      <a:close/>
                      <a:moveTo>
                        <a:pt x="865675" y="503964"/>
                      </a:moveTo>
                      <a:cubicBezTo>
                        <a:pt x="869072" y="503964"/>
                        <a:pt x="871983" y="506742"/>
                        <a:pt x="871983" y="510632"/>
                      </a:cubicBezTo>
                      <a:cubicBezTo>
                        <a:pt x="871983" y="514521"/>
                        <a:pt x="869072" y="517855"/>
                        <a:pt x="865675" y="517855"/>
                      </a:cubicBezTo>
                      <a:cubicBezTo>
                        <a:pt x="862278" y="517855"/>
                        <a:pt x="859852" y="514521"/>
                        <a:pt x="859852" y="510632"/>
                      </a:cubicBezTo>
                      <a:cubicBezTo>
                        <a:pt x="859852" y="506742"/>
                        <a:pt x="862278" y="503964"/>
                        <a:pt x="865675" y="503964"/>
                      </a:cubicBezTo>
                      <a:close/>
                      <a:moveTo>
                        <a:pt x="846750" y="503964"/>
                      </a:moveTo>
                      <a:cubicBezTo>
                        <a:pt x="850147" y="503964"/>
                        <a:pt x="853059" y="506742"/>
                        <a:pt x="853059" y="510632"/>
                      </a:cubicBezTo>
                      <a:cubicBezTo>
                        <a:pt x="853059" y="514521"/>
                        <a:pt x="850147" y="517855"/>
                        <a:pt x="846750" y="517855"/>
                      </a:cubicBezTo>
                      <a:cubicBezTo>
                        <a:pt x="843354" y="517855"/>
                        <a:pt x="840442" y="514521"/>
                        <a:pt x="840442" y="510632"/>
                      </a:cubicBezTo>
                      <a:cubicBezTo>
                        <a:pt x="840442" y="506742"/>
                        <a:pt x="843354" y="503964"/>
                        <a:pt x="846750" y="503964"/>
                      </a:cubicBezTo>
                      <a:close/>
                      <a:moveTo>
                        <a:pt x="827341" y="503964"/>
                      </a:moveTo>
                      <a:cubicBezTo>
                        <a:pt x="831223" y="503964"/>
                        <a:pt x="833649" y="506742"/>
                        <a:pt x="833649" y="510632"/>
                      </a:cubicBezTo>
                      <a:cubicBezTo>
                        <a:pt x="833649" y="514521"/>
                        <a:pt x="831223" y="517855"/>
                        <a:pt x="827341" y="517855"/>
                      </a:cubicBezTo>
                      <a:cubicBezTo>
                        <a:pt x="823944" y="517855"/>
                        <a:pt x="821518" y="514521"/>
                        <a:pt x="821518" y="510632"/>
                      </a:cubicBezTo>
                      <a:cubicBezTo>
                        <a:pt x="821518" y="506742"/>
                        <a:pt x="823944" y="503964"/>
                        <a:pt x="827341" y="503964"/>
                      </a:cubicBezTo>
                      <a:close/>
                      <a:moveTo>
                        <a:pt x="808416" y="503964"/>
                      </a:moveTo>
                      <a:cubicBezTo>
                        <a:pt x="811813" y="503964"/>
                        <a:pt x="814724" y="506742"/>
                        <a:pt x="814724" y="510632"/>
                      </a:cubicBezTo>
                      <a:cubicBezTo>
                        <a:pt x="814724" y="514521"/>
                        <a:pt x="811813" y="517855"/>
                        <a:pt x="808416" y="517855"/>
                      </a:cubicBezTo>
                      <a:cubicBezTo>
                        <a:pt x="805020" y="517855"/>
                        <a:pt x="802108" y="514521"/>
                        <a:pt x="802108" y="510632"/>
                      </a:cubicBezTo>
                      <a:cubicBezTo>
                        <a:pt x="802108" y="506742"/>
                        <a:pt x="805020" y="503964"/>
                        <a:pt x="808416" y="503964"/>
                      </a:cubicBezTo>
                      <a:close/>
                      <a:moveTo>
                        <a:pt x="789492" y="503964"/>
                      </a:moveTo>
                      <a:cubicBezTo>
                        <a:pt x="792888" y="503964"/>
                        <a:pt x="795315" y="506742"/>
                        <a:pt x="795315" y="510632"/>
                      </a:cubicBezTo>
                      <a:cubicBezTo>
                        <a:pt x="795315" y="514521"/>
                        <a:pt x="792888" y="517855"/>
                        <a:pt x="789492" y="517855"/>
                      </a:cubicBezTo>
                      <a:cubicBezTo>
                        <a:pt x="786095" y="517855"/>
                        <a:pt x="783184" y="514521"/>
                        <a:pt x="783184" y="510632"/>
                      </a:cubicBezTo>
                      <a:cubicBezTo>
                        <a:pt x="783184" y="506742"/>
                        <a:pt x="786095" y="503964"/>
                        <a:pt x="789492" y="503964"/>
                      </a:cubicBezTo>
                      <a:close/>
                      <a:moveTo>
                        <a:pt x="770082" y="503964"/>
                      </a:moveTo>
                      <a:cubicBezTo>
                        <a:pt x="773479" y="503964"/>
                        <a:pt x="776390" y="506742"/>
                        <a:pt x="776390" y="510632"/>
                      </a:cubicBezTo>
                      <a:cubicBezTo>
                        <a:pt x="776390" y="514521"/>
                        <a:pt x="773479" y="517855"/>
                        <a:pt x="770082" y="517855"/>
                      </a:cubicBezTo>
                      <a:cubicBezTo>
                        <a:pt x="766685" y="517855"/>
                        <a:pt x="763774" y="514521"/>
                        <a:pt x="763774" y="510632"/>
                      </a:cubicBezTo>
                      <a:cubicBezTo>
                        <a:pt x="763774" y="506742"/>
                        <a:pt x="766685" y="503964"/>
                        <a:pt x="770082" y="503964"/>
                      </a:cubicBezTo>
                      <a:close/>
                      <a:moveTo>
                        <a:pt x="751157" y="503964"/>
                      </a:moveTo>
                      <a:cubicBezTo>
                        <a:pt x="754554" y="503964"/>
                        <a:pt x="757466" y="506742"/>
                        <a:pt x="757466" y="510632"/>
                      </a:cubicBezTo>
                      <a:cubicBezTo>
                        <a:pt x="757466" y="514521"/>
                        <a:pt x="754554" y="517855"/>
                        <a:pt x="751157" y="517855"/>
                      </a:cubicBezTo>
                      <a:cubicBezTo>
                        <a:pt x="747761" y="517855"/>
                        <a:pt x="744849" y="514521"/>
                        <a:pt x="744849" y="510632"/>
                      </a:cubicBezTo>
                      <a:cubicBezTo>
                        <a:pt x="744849" y="506742"/>
                        <a:pt x="747761" y="503964"/>
                        <a:pt x="751157" y="503964"/>
                      </a:cubicBezTo>
                      <a:close/>
                      <a:moveTo>
                        <a:pt x="444969" y="503964"/>
                      </a:moveTo>
                      <a:cubicBezTo>
                        <a:pt x="448365" y="503964"/>
                        <a:pt x="451277" y="506742"/>
                        <a:pt x="451277" y="510632"/>
                      </a:cubicBezTo>
                      <a:cubicBezTo>
                        <a:pt x="451277" y="514521"/>
                        <a:pt x="448365" y="517855"/>
                        <a:pt x="444969" y="517855"/>
                      </a:cubicBezTo>
                      <a:cubicBezTo>
                        <a:pt x="441572" y="517855"/>
                        <a:pt x="438661" y="514521"/>
                        <a:pt x="438661" y="510632"/>
                      </a:cubicBezTo>
                      <a:cubicBezTo>
                        <a:pt x="438661" y="506742"/>
                        <a:pt x="441572" y="503964"/>
                        <a:pt x="444969" y="503964"/>
                      </a:cubicBezTo>
                      <a:close/>
                      <a:moveTo>
                        <a:pt x="387710" y="503964"/>
                      </a:moveTo>
                      <a:cubicBezTo>
                        <a:pt x="391107" y="503964"/>
                        <a:pt x="393533" y="506742"/>
                        <a:pt x="393533" y="510632"/>
                      </a:cubicBezTo>
                      <a:cubicBezTo>
                        <a:pt x="393533" y="514521"/>
                        <a:pt x="391107" y="517855"/>
                        <a:pt x="387710" y="517855"/>
                      </a:cubicBezTo>
                      <a:cubicBezTo>
                        <a:pt x="384313" y="517855"/>
                        <a:pt x="381402" y="514521"/>
                        <a:pt x="381402" y="510632"/>
                      </a:cubicBezTo>
                      <a:cubicBezTo>
                        <a:pt x="381402" y="506742"/>
                        <a:pt x="384313" y="503964"/>
                        <a:pt x="387710" y="503964"/>
                      </a:cubicBezTo>
                      <a:close/>
                      <a:moveTo>
                        <a:pt x="329966" y="503964"/>
                      </a:moveTo>
                      <a:cubicBezTo>
                        <a:pt x="333363" y="503964"/>
                        <a:pt x="336274" y="506742"/>
                        <a:pt x="336274" y="510632"/>
                      </a:cubicBezTo>
                      <a:cubicBezTo>
                        <a:pt x="336274" y="514521"/>
                        <a:pt x="333363" y="517855"/>
                        <a:pt x="329966" y="517855"/>
                      </a:cubicBezTo>
                      <a:cubicBezTo>
                        <a:pt x="326569" y="517855"/>
                        <a:pt x="324143" y="514521"/>
                        <a:pt x="324143" y="510632"/>
                      </a:cubicBezTo>
                      <a:cubicBezTo>
                        <a:pt x="324143" y="506742"/>
                        <a:pt x="326569" y="503964"/>
                        <a:pt x="329966" y="503964"/>
                      </a:cubicBezTo>
                      <a:close/>
                      <a:moveTo>
                        <a:pt x="311041" y="503964"/>
                      </a:moveTo>
                      <a:cubicBezTo>
                        <a:pt x="314438" y="503964"/>
                        <a:pt x="317350" y="506742"/>
                        <a:pt x="317350" y="510632"/>
                      </a:cubicBezTo>
                      <a:cubicBezTo>
                        <a:pt x="317350" y="514521"/>
                        <a:pt x="314438" y="517855"/>
                        <a:pt x="311041" y="517855"/>
                      </a:cubicBezTo>
                      <a:cubicBezTo>
                        <a:pt x="307645" y="517855"/>
                        <a:pt x="304733" y="514521"/>
                        <a:pt x="304733" y="510632"/>
                      </a:cubicBezTo>
                      <a:cubicBezTo>
                        <a:pt x="304733" y="506742"/>
                        <a:pt x="307645" y="503964"/>
                        <a:pt x="311041" y="503964"/>
                      </a:cubicBezTo>
                      <a:close/>
                      <a:moveTo>
                        <a:pt x="1191273" y="481738"/>
                      </a:moveTo>
                      <a:cubicBezTo>
                        <a:pt x="1194670" y="481738"/>
                        <a:pt x="1197096" y="485072"/>
                        <a:pt x="1197096" y="488962"/>
                      </a:cubicBezTo>
                      <a:cubicBezTo>
                        <a:pt x="1197096" y="492851"/>
                        <a:pt x="1194670" y="496185"/>
                        <a:pt x="1191273" y="496185"/>
                      </a:cubicBezTo>
                      <a:cubicBezTo>
                        <a:pt x="1187392" y="496185"/>
                        <a:pt x="1184965" y="492851"/>
                        <a:pt x="1184965" y="488962"/>
                      </a:cubicBezTo>
                      <a:cubicBezTo>
                        <a:pt x="1184965" y="485072"/>
                        <a:pt x="1187392" y="481738"/>
                        <a:pt x="1191273" y="481738"/>
                      </a:cubicBezTo>
                      <a:close/>
                      <a:moveTo>
                        <a:pt x="1171864" y="481738"/>
                      </a:moveTo>
                      <a:cubicBezTo>
                        <a:pt x="1175260" y="481738"/>
                        <a:pt x="1178172" y="485072"/>
                        <a:pt x="1178172" y="488962"/>
                      </a:cubicBezTo>
                      <a:cubicBezTo>
                        <a:pt x="1178172" y="492851"/>
                        <a:pt x="1175260" y="496185"/>
                        <a:pt x="1171864" y="496185"/>
                      </a:cubicBezTo>
                      <a:cubicBezTo>
                        <a:pt x="1168467" y="496185"/>
                        <a:pt x="1165556" y="492851"/>
                        <a:pt x="1165556" y="488962"/>
                      </a:cubicBezTo>
                      <a:cubicBezTo>
                        <a:pt x="1165556" y="485072"/>
                        <a:pt x="1168467" y="481738"/>
                        <a:pt x="1171864" y="481738"/>
                      </a:cubicBezTo>
                      <a:close/>
                      <a:moveTo>
                        <a:pt x="1095195" y="481738"/>
                      </a:moveTo>
                      <a:cubicBezTo>
                        <a:pt x="1098592" y="481738"/>
                        <a:pt x="1101503" y="485072"/>
                        <a:pt x="1101503" y="488962"/>
                      </a:cubicBezTo>
                      <a:cubicBezTo>
                        <a:pt x="1101503" y="492851"/>
                        <a:pt x="1098592" y="496185"/>
                        <a:pt x="1095195" y="496185"/>
                      </a:cubicBezTo>
                      <a:cubicBezTo>
                        <a:pt x="1091799" y="496185"/>
                        <a:pt x="1089372" y="492851"/>
                        <a:pt x="1089372" y="488962"/>
                      </a:cubicBezTo>
                      <a:cubicBezTo>
                        <a:pt x="1089372" y="485072"/>
                        <a:pt x="1091799" y="481738"/>
                        <a:pt x="1095195" y="481738"/>
                      </a:cubicBezTo>
                      <a:close/>
                      <a:moveTo>
                        <a:pt x="1076271" y="481738"/>
                      </a:moveTo>
                      <a:cubicBezTo>
                        <a:pt x="1079667" y="481738"/>
                        <a:pt x="1082579" y="485072"/>
                        <a:pt x="1082579" y="488962"/>
                      </a:cubicBezTo>
                      <a:cubicBezTo>
                        <a:pt x="1082579" y="492851"/>
                        <a:pt x="1079667" y="496185"/>
                        <a:pt x="1076271" y="496185"/>
                      </a:cubicBezTo>
                      <a:cubicBezTo>
                        <a:pt x="1072874" y="496185"/>
                        <a:pt x="1069963" y="492851"/>
                        <a:pt x="1069963" y="488962"/>
                      </a:cubicBezTo>
                      <a:cubicBezTo>
                        <a:pt x="1069963" y="485072"/>
                        <a:pt x="1072874" y="481738"/>
                        <a:pt x="1076271" y="481738"/>
                      </a:cubicBezTo>
                      <a:close/>
                      <a:moveTo>
                        <a:pt x="1057346" y="481738"/>
                      </a:moveTo>
                      <a:cubicBezTo>
                        <a:pt x="1060743" y="481738"/>
                        <a:pt x="1063169" y="485072"/>
                        <a:pt x="1063169" y="488962"/>
                      </a:cubicBezTo>
                      <a:cubicBezTo>
                        <a:pt x="1063169" y="492851"/>
                        <a:pt x="1060743" y="496185"/>
                        <a:pt x="1057346" y="496185"/>
                      </a:cubicBezTo>
                      <a:cubicBezTo>
                        <a:pt x="1053950" y="496185"/>
                        <a:pt x="1051038" y="492851"/>
                        <a:pt x="1051038" y="488962"/>
                      </a:cubicBezTo>
                      <a:cubicBezTo>
                        <a:pt x="1051038" y="485072"/>
                        <a:pt x="1053950" y="481738"/>
                        <a:pt x="1057346" y="481738"/>
                      </a:cubicBezTo>
                      <a:close/>
                      <a:moveTo>
                        <a:pt x="1037936" y="481738"/>
                      </a:moveTo>
                      <a:cubicBezTo>
                        <a:pt x="1041333" y="481738"/>
                        <a:pt x="1044245" y="485072"/>
                        <a:pt x="1044245" y="488962"/>
                      </a:cubicBezTo>
                      <a:cubicBezTo>
                        <a:pt x="1044245" y="492851"/>
                        <a:pt x="1041333" y="496185"/>
                        <a:pt x="1037936" y="496185"/>
                      </a:cubicBezTo>
                      <a:cubicBezTo>
                        <a:pt x="1034540" y="496185"/>
                        <a:pt x="1031628" y="492851"/>
                        <a:pt x="1031628" y="488962"/>
                      </a:cubicBezTo>
                      <a:cubicBezTo>
                        <a:pt x="1031628" y="485072"/>
                        <a:pt x="1034540" y="481738"/>
                        <a:pt x="1037936" y="481738"/>
                      </a:cubicBezTo>
                      <a:close/>
                      <a:moveTo>
                        <a:pt x="1019012" y="481738"/>
                      </a:moveTo>
                      <a:cubicBezTo>
                        <a:pt x="1022409" y="481738"/>
                        <a:pt x="1024835" y="485072"/>
                        <a:pt x="1024835" y="488962"/>
                      </a:cubicBezTo>
                      <a:cubicBezTo>
                        <a:pt x="1024835" y="492851"/>
                        <a:pt x="1022409" y="496185"/>
                        <a:pt x="1019012" y="496185"/>
                      </a:cubicBezTo>
                      <a:cubicBezTo>
                        <a:pt x="1015615" y="496185"/>
                        <a:pt x="1012704" y="492851"/>
                        <a:pt x="1012704" y="488962"/>
                      </a:cubicBezTo>
                      <a:cubicBezTo>
                        <a:pt x="1012704" y="485072"/>
                        <a:pt x="1015615" y="481738"/>
                        <a:pt x="1019012" y="481738"/>
                      </a:cubicBezTo>
                      <a:close/>
                      <a:moveTo>
                        <a:pt x="980678" y="481738"/>
                      </a:moveTo>
                      <a:cubicBezTo>
                        <a:pt x="984074" y="481738"/>
                        <a:pt x="986986" y="485072"/>
                        <a:pt x="986986" y="488962"/>
                      </a:cubicBezTo>
                      <a:cubicBezTo>
                        <a:pt x="986986" y="492851"/>
                        <a:pt x="984074" y="496185"/>
                        <a:pt x="980678" y="496185"/>
                      </a:cubicBezTo>
                      <a:cubicBezTo>
                        <a:pt x="977281" y="496185"/>
                        <a:pt x="974370" y="492851"/>
                        <a:pt x="974370" y="488962"/>
                      </a:cubicBezTo>
                      <a:cubicBezTo>
                        <a:pt x="974370" y="485072"/>
                        <a:pt x="977281" y="481738"/>
                        <a:pt x="980678" y="481738"/>
                      </a:cubicBezTo>
                      <a:close/>
                      <a:moveTo>
                        <a:pt x="961268" y="481738"/>
                      </a:moveTo>
                      <a:cubicBezTo>
                        <a:pt x="964665" y="481738"/>
                        <a:pt x="967576" y="485072"/>
                        <a:pt x="967576" y="488962"/>
                      </a:cubicBezTo>
                      <a:cubicBezTo>
                        <a:pt x="967576" y="492851"/>
                        <a:pt x="964665" y="496185"/>
                        <a:pt x="961268" y="496185"/>
                      </a:cubicBezTo>
                      <a:cubicBezTo>
                        <a:pt x="957871" y="496185"/>
                        <a:pt x="955445" y="492851"/>
                        <a:pt x="955445" y="488962"/>
                      </a:cubicBezTo>
                      <a:cubicBezTo>
                        <a:pt x="955445" y="485072"/>
                        <a:pt x="957871" y="481738"/>
                        <a:pt x="961268" y="481738"/>
                      </a:cubicBezTo>
                      <a:close/>
                      <a:moveTo>
                        <a:pt x="942343" y="481738"/>
                      </a:moveTo>
                      <a:cubicBezTo>
                        <a:pt x="945740" y="481738"/>
                        <a:pt x="948652" y="485072"/>
                        <a:pt x="948652" y="488962"/>
                      </a:cubicBezTo>
                      <a:cubicBezTo>
                        <a:pt x="948652" y="492851"/>
                        <a:pt x="945740" y="496185"/>
                        <a:pt x="942343" y="496185"/>
                      </a:cubicBezTo>
                      <a:cubicBezTo>
                        <a:pt x="938947" y="496185"/>
                        <a:pt x="936035" y="492851"/>
                        <a:pt x="936035" y="488962"/>
                      </a:cubicBezTo>
                      <a:cubicBezTo>
                        <a:pt x="936035" y="485072"/>
                        <a:pt x="938947" y="481738"/>
                        <a:pt x="942343" y="481738"/>
                      </a:cubicBezTo>
                      <a:close/>
                      <a:moveTo>
                        <a:pt x="923419" y="481738"/>
                      </a:moveTo>
                      <a:cubicBezTo>
                        <a:pt x="926816" y="481738"/>
                        <a:pt x="929242" y="485072"/>
                        <a:pt x="929242" y="488962"/>
                      </a:cubicBezTo>
                      <a:cubicBezTo>
                        <a:pt x="929242" y="492851"/>
                        <a:pt x="926816" y="496185"/>
                        <a:pt x="923419" y="496185"/>
                      </a:cubicBezTo>
                      <a:cubicBezTo>
                        <a:pt x="920022" y="496185"/>
                        <a:pt x="917111" y="492851"/>
                        <a:pt x="917111" y="488962"/>
                      </a:cubicBezTo>
                      <a:cubicBezTo>
                        <a:pt x="917111" y="485072"/>
                        <a:pt x="920022" y="481738"/>
                        <a:pt x="923419" y="481738"/>
                      </a:cubicBezTo>
                      <a:close/>
                      <a:moveTo>
                        <a:pt x="904009" y="481738"/>
                      </a:moveTo>
                      <a:cubicBezTo>
                        <a:pt x="907406" y="481738"/>
                        <a:pt x="910317" y="485072"/>
                        <a:pt x="910317" y="488962"/>
                      </a:cubicBezTo>
                      <a:cubicBezTo>
                        <a:pt x="910317" y="492851"/>
                        <a:pt x="907406" y="496185"/>
                        <a:pt x="904009" y="496185"/>
                      </a:cubicBezTo>
                      <a:cubicBezTo>
                        <a:pt x="900613" y="496185"/>
                        <a:pt x="897701" y="492851"/>
                        <a:pt x="897701" y="488962"/>
                      </a:cubicBezTo>
                      <a:cubicBezTo>
                        <a:pt x="897701" y="485072"/>
                        <a:pt x="900613" y="481738"/>
                        <a:pt x="904009" y="481738"/>
                      </a:cubicBezTo>
                      <a:close/>
                      <a:moveTo>
                        <a:pt x="885085" y="481738"/>
                      </a:moveTo>
                      <a:cubicBezTo>
                        <a:pt x="888481" y="481738"/>
                        <a:pt x="890908" y="485072"/>
                        <a:pt x="890908" y="488962"/>
                      </a:cubicBezTo>
                      <a:cubicBezTo>
                        <a:pt x="890908" y="492851"/>
                        <a:pt x="888481" y="496185"/>
                        <a:pt x="885085" y="496185"/>
                      </a:cubicBezTo>
                      <a:cubicBezTo>
                        <a:pt x="881688" y="496185"/>
                        <a:pt x="878777" y="492851"/>
                        <a:pt x="878777" y="488962"/>
                      </a:cubicBezTo>
                      <a:cubicBezTo>
                        <a:pt x="878777" y="485072"/>
                        <a:pt x="881688" y="481738"/>
                        <a:pt x="885085" y="481738"/>
                      </a:cubicBezTo>
                      <a:close/>
                      <a:moveTo>
                        <a:pt x="865675" y="481738"/>
                      </a:moveTo>
                      <a:cubicBezTo>
                        <a:pt x="869072" y="481738"/>
                        <a:pt x="871983" y="485072"/>
                        <a:pt x="871983" y="488962"/>
                      </a:cubicBezTo>
                      <a:cubicBezTo>
                        <a:pt x="871983" y="492851"/>
                        <a:pt x="869072" y="496185"/>
                        <a:pt x="865675" y="496185"/>
                      </a:cubicBezTo>
                      <a:cubicBezTo>
                        <a:pt x="862278" y="496185"/>
                        <a:pt x="859852" y="492851"/>
                        <a:pt x="859852" y="488962"/>
                      </a:cubicBezTo>
                      <a:cubicBezTo>
                        <a:pt x="859852" y="485072"/>
                        <a:pt x="862278" y="481738"/>
                        <a:pt x="865675" y="481738"/>
                      </a:cubicBezTo>
                      <a:close/>
                      <a:moveTo>
                        <a:pt x="846750" y="481738"/>
                      </a:moveTo>
                      <a:cubicBezTo>
                        <a:pt x="850147" y="481738"/>
                        <a:pt x="853059" y="485072"/>
                        <a:pt x="853059" y="488962"/>
                      </a:cubicBezTo>
                      <a:cubicBezTo>
                        <a:pt x="853059" y="492851"/>
                        <a:pt x="850147" y="496185"/>
                        <a:pt x="846750" y="496185"/>
                      </a:cubicBezTo>
                      <a:cubicBezTo>
                        <a:pt x="843354" y="496185"/>
                        <a:pt x="840442" y="492851"/>
                        <a:pt x="840442" y="488962"/>
                      </a:cubicBezTo>
                      <a:cubicBezTo>
                        <a:pt x="840442" y="485072"/>
                        <a:pt x="843354" y="481738"/>
                        <a:pt x="846750" y="481738"/>
                      </a:cubicBezTo>
                      <a:close/>
                      <a:moveTo>
                        <a:pt x="827341" y="481738"/>
                      </a:moveTo>
                      <a:cubicBezTo>
                        <a:pt x="831223" y="481738"/>
                        <a:pt x="833649" y="485072"/>
                        <a:pt x="833649" y="488962"/>
                      </a:cubicBezTo>
                      <a:cubicBezTo>
                        <a:pt x="833649" y="492851"/>
                        <a:pt x="831223" y="496185"/>
                        <a:pt x="827341" y="496185"/>
                      </a:cubicBezTo>
                      <a:cubicBezTo>
                        <a:pt x="823944" y="496185"/>
                        <a:pt x="821518" y="492851"/>
                        <a:pt x="821518" y="488962"/>
                      </a:cubicBezTo>
                      <a:cubicBezTo>
                        <a:pt x="821518" y="485072"/>
                        <a:pt x="823944" y="481738"/>
                        <a:pt x="827341" y="481738"/>
                      </a:cubicBezTo>
                      <a:close/>
                      <a:moveTo>
                        <a:pt x="808416" y="481738"/>
                      </a:moveTo>
                      <a:cubicBezTo>
                        <a:pt x="811813" y="481738"/>
                        <a:pt x="814724" y="485072"/>
                        <a:pt x="814724" y="488962"/>
                      </a:cubicBezTo>
                      <a:cubicBezTo>
                        <a:pt x="814724" y="492851"/>
                        <a:pt x="811813" y="496185"/>
                        <a:pt x="808416" y="496185"/>
                      </a:cubicBezTo>
                      <a:cubicBezTo>
                        <a:pt x="805020" y="496185"/>
                        <a:pt x="802108" y="492851"/>
                        <a:pt x="802108" y="488962"/>
                      </a:cubicBezTo>
                      <a:cubicBezTo>
                        <a:pt x="802108" y="485072"/>
                        <a:pt x="805020" y="481738"/>
                        <a:pt x="808416" y="481738"/>
                      </a:cubicBezTo>
                      <a:close/>
                      <a:moveTo>
                        <a:pt x="789492" y="481738"/>
                      </a:moveTo>
                      <a:cubicBezTo>
                        <a:pt x="792888" y="481738"/>
                        <a:pt x="795315" y="485072"/>
                        <a:pt x="795315" y="488962"/>
                      </a:cubicBezTo>
                      <a:cubicBezTo>
                        <a:pt x="795315" y="492851"/>
                        <a:pt x="792888" y="496185"/>
                        <a:pt x="789492" y="496185"/>
                      </a:cubicBezTo>
                      <a:cubicBezTo>
                        <a:pt x="786095" y="496185"/>
                        <a:pt x="783184" y="492851"/>
                        <a:pt x="783184" y="488962"/>
                      </a:cubicBezTo>
                      <a:cubicBezTo>
                        <a:pt x="783184" y="485072"/>
                        <a:pt x="786095" y="481738"/>
                        <a:pt x="789492" y="481738"/>
                      </a:cubicBezTo>
                      <a:close/>
                      <a:moveTo>
                        <a:pt x="770082" y="481738"/>
                      </a:moveTo>
                      <a:cubicBezTo>
                        <a:pt x="773479" y="481738"/>
                        <a:pt x="776390" y="485072"/>
                        <a:pt x="776390" y="488962"/>
                      </a:cubicBezTo>
                      <a:cubicBezTo>
                        <a:pt x="776390" y="492851"/>
                        <a:pt x="773479" y="496185"/>
                        <a:pt x="770082" y="496185"/>
                      </a:cubicBezTo>
                      <a:cubicBezTo>
                        <a:pt x="766685" y="496185"/>
                        <a:pt x="763774" y="492851"/>
                        <a:pt x="763774" y="488962"/>
                      </a:cubicBezTo>
                      <a:cubicBezTo>
                        <a:pt x="763774" y="485072"/>
                        <a:pt x="766685" y="481738"/>
                        <a:pt x="770082" y="481738"/>
                      </a:cubicBezTo>
                      <a:close/>
                      <a:moveTo>
                        <a:pt x="751157" y="481738"/>
                      </a:moveTo>
                      <a:cubicBezTo>
                        <a:pt x="754554" y="481738"/>
                        <a:pt x="757466" y="485072"/>
                        <a:pt x="757466" y="488962"/>
                      </a:cubicBezTo>
                      <a:cubicBezTo>
                        <a:pt x="757466" y="492851"/>
                        <a:pt x="754554" y="496185"/>
                        <a:pt x="751157" y="496185"/>
                      </a:cubicBezTo>
                      <a:cubicBezTo>
                        <a:pt x="747761" y="496185"/>
                        <a:pt x="744849" y="492851"/>
                        <a:pt x="744849" y="488962"/>
                      </a:cubicBezTo>
                      <a:cubicBezTo>
                        <a:pt x="744849" y="485072"/>
                        <a:pt x="747761" y="481738"/>
                        <a:pt x="751157" y="481738"/>
                      </a:cubicBezTo>
                      <a:close/>
                      <a:moveTo>
                        <a:pt x="329966" y="481738"/>
                      </a:moveTo>
                      <a:cubicBezTo>
                        <a:pt x="333363" y="481738"/>
                        <a:pt x="336274" y="485072"/>
                        <a:pt x="336274" y="488962"/>
                      </a:cubicBezTo>
                      <a:cubicBezTo>
                        <a:pt x="336274" y="492851"/>
                        <a:pt x="333363" y="496185"/>
                        <a:pt x="329966" y="496185"/>
                      </a:cubicBezTo>
                      <a:cubicBezTo>
                        <a:pt x="326569" y="496185"/>
                        <a:pt x="324143" y="492851"/>
                        <a:pt x="324143" y="488962"/>
                      </a:cubicBezTo>
                      <a:cubicBezTo>
                        <a:pt x="324143" y="485072"/>
                        <a:pt x="326569" y="481738"/>
                        <a:pt x="329966" y="481738"/>
                      </a:cubicBezTo>
                      <a:close/>
                      <a:moveTo>
                        <a:pt x="311041" y="481738"/>
                      </a:moveTo>
                      <a:cubicBezTo>
                        <a:pt x="314438" y="481738"/>
                        <a:pt x="317350" y="485072"/>
                        <a:pt x="317350" y="488962"/>
                      </a:cubicBezTo>
                      <a:cubicBezTo>
                        <a:pt x="317350" y="492851"/>
                        <a:pt x="314438" y="496185"/>
                        <a:pt x="311041" y="496185"/>
                      </a:cubicBezTo>
                      <a:cubicBezTo>
                        <a:pt x="307645" y="496185"/>
                        <a:pt x="304733" y="492851"/>
                        <a:pt x="304733" y="488962"/>
                      </a:cubicBezTo>
                      <a:cubicBezTo>
                        <a:pt x="304733" y="485072"/>
                        <a:pt x="307645" y="481738"/>
                        <a:pt x="311041" y="481738"/>
                      </a:cubicBezTo>
                      <a:close/>
                      <a:moveTo>
                        <a:pt x="1191273" y="460068"/>
                      </a:moveTo>
                      <a:cubicBezTo>
                        <a:pt x="1194670" y="460068"/>
                        <a:pt x="1197096" y="463402"/>
                        <a:pt x="1197096" y="467292"/>
                      </a:cubicBezTo>
                      <a:cubicBezTo>
                        <a:pt x="1197096" y="471181"/>
                        <a:pt x="1194670" y="473959"/>
                        <a:pt x="1191273" y="473959"/>
                      </a:cubicBezTo>
                      <a:cubicBezTo>
                        <a:pt x="1187392" y="473959"/>
                        <a:pt x="1184965" y="471181"/>
                        <a:pt x="1184965" y="467292"/>
                      </a:cubicBezTo>
                      <a:cubicBezTo>
                        <a:pt x="1184965" y="463402"/>
                        <a:pt x="1187392" y="460068"/>
                        <a:pt x="1191273" y="460068"/>
                      </a:cubicBezTo>
                      <a:close/>
                      <a:moveTo>
                        <a:pt x="1171864" y="460068"/>
                      </a:moveTo>
                      <a:cubicBezTo>
                        <a:pt x="1175260" y="460068"/>
                        <a:pt x="1178172" y="463402"/>
                        <a:pt x="1178172" y="467292"/>
                      </a:cubicBezTo>
                      <a:cubicBezTo>
                        <a:pt x="1178172" y="471181"/>
                        <a:pt x="1175260" y="473959"/>
                        <a:pt x="1171864" y="473959"/>
                      </a:cubicBezTo>
                      <a:cubicBezTo>
                        <a:pt x="1168467" y="473959"/>
                        <a:pt x="1165556" y="471181"/>
                        <a:pt x="1165556" y="467292"/>
                      </a:cubicBezTo>
                      <a:cubicBezTo>
                        <a:pt x="1165556" y="463402"/>
                        <a:pt x="1168467" y="460068"/>
                        <a:pt x="1171864" y="460068"/>
                      </a:cubicBezTo>
                      <a:close/>
                      <a:moveTo>
                        <a:pt x="1152939" y="460068"/>
                      </a:moveTo>
                      <a:cubicBezTo>
                        <a:pt x="1156336" y="460068"/>
                        <a:pt x="1158762" y="463402"/>
                        <a:pt x="1158762" y="467292"/>
                      </a:cubicBezTo>
                      <a:cubicBezTo>
                        <a:pt x="1158762" y="471181"/>
                        <a:pt x="1156336" y="473959"/>
                        <a:pt x="1152939" y="473959"/>
                      </a:cubicBezTo>
                      <a:cubicBezTo>
                        <a:pt x="1149543" y="473959"/>
                        <a:pt x="1146631" y="471181"/>
                        <a:pt x="1146631" y="467292"/>
                      </a:cubicBezTo>
                      <a:cubicBezTo>
                        <a:pt x="1146631" y="463402"/>
                        <a:pt x="1149543" y="460068"/>
                        <a:pt x="1152939" y="460068"/>
                      </a:cubicBezTo>
                      <a:close/>
                      <a:moveTo>
                        <a:pt x="1133529" y="460068"/>
                      </a:moveTo>
                      <a:cubicBezTo>
                        <a:pt x="1136926" y="460068"/>
                        <a:pt x="1139838" y="463402"/>
                        <a:pt x="1139838" y="467292"/>
                      </a:cubicBezTo>
                      <a:cubicBezTo>
                        <a:pt x="1139838" y="471181"/>
                        <a:pt x="1136926" y="473959"/>
                        <a:pt x="1133529" y="473959"/>
                      </a:cubicBezTo>
                      <a:cubicBezTo>
                        <a:pt x="1130133" y="473959"/>
                        <a:pt x="1127221" y="471181"/>
                        <a:pt x="1127221" y="467292"/>
                      </a:cubicBezTo>
                      <a:cubicBezTo>
                        <a:pt x="1127221" y="463402"/>
                        <a:pt x="1130133" y="460068"/>
                        <a:pt x="1133529" y="460068"/>
                      </a:cubicBezTo>
                      <a:close/>
                      <a:moveTo>
                        <a:pt x="1114605" y="460068"/>
                      </a:moveTo>
                      <a:cubicBezTo>
                        <a:pt x="1118002" y="460068"/>
                        <a:pt x="1120913" y="463402"/>
                        <a:pt x="1120913" y="467292"/>
                      </a:cubicBezTo>
                      <a:cubicBezTo>
                        <a:pt x="1120913" y="471181"/>
                        <a:pt x="1118002" y="473959"/>
                        <a:pt x="1114605" y="473959"/>
                      </a:cubicBezTo>
                      <a:cubicBezTo>
                        <a:pt x="1111208" y="473959"/>
                        <a:pt x="1108297" y="471181"/>
                        <a:pt x="1108297" y="467292"/>
                      </a:cubicBezTo>
                      <a:cubicBezTo>
                        <a:pt x="1108297" y="463402"/>
                        <a:pt x="1111208" y="460068"/>
                        <a:pt x="1114605" y="460068"/>
                      </a:cubicBezTo>
                      <a:close/>
                      <a:moveTo>
                        <a:pt x="1095195" y="460068"/>
                      </a:moveTo>
                      <a:cubicBezTo>
                        <a:pt x="1098592" y="460068"/>
                        <a:pt x="1101503" y="463402"/>
                        <a:pt x="1101503" y="467292"/>
                      </a:cubicBezTo>
                      <a:cubicBezTo>
                        <a:pt x="1101503" y="471181"/>
                        <a:pt x="1098592" y="473959"/>
                        <a:pt x="1095195" y="473959"/>
                      </a:cubicBezTo>
                      <a:cubicBezTo>
                        <a:pt x="1091799" y="473959"/>
                        <a:pt x="1089372" y="471181"/>
                        <a:pt x="1089372" y="467292"/>
                      </a:cubicBezTo>
                      <a:cubicBezTo>
                        <a:pt x="1089372" y="463402"/>
                        <a:pt x="1091799" y="460068"/>
                        <a:pt x="1095195" y="460068"/>
                      </a:cubicBezTo>
                      <a:close/>
                      <a:moveTo>
                        <a:pt x="1057346" y="460068"/>
                      </a:moveTo>
                      <a:cubicBezTo>
                        <a:pt x="1060743" y="460068"/>
                        <a:pt x="1063169" y="463402"/>
                        <a:pt x="1063169" y="467292"/>
                      </a:cubicBezTo>
                      <a:cubicBezTo>
                        <a:pt x="1063169" y="471181"/>
                        <a:pt x="1060743" y="473959"/>
                        <a:pt x="1057346" y="473959"/>
                      </a:cubicBezTo>
                      <a:cubicBezTo>
                        <a:pt x="1053950" y="473959"/>
                        <a:pt x="1051038" y="471181"/>
                        <a:pt x="1051038" y="467292"/>
                      </a:cubicBezTo>
                      <a:cubicBezTo>
                        <a:pt x="1051038" y="463402"/>
                        <a:pt x="1053950" y="460068"/>
                        <a:pt x="1057346" y="460068"/>
                      </a:cubicBezTo>
                      <a:close/>
                      <a:moveTo>
                        <a:pt x="1037936" y="460068"/>
                      </a:moveTo>
                      <a:cubicBezTo>
                        <a:pt x="1041333" y="460068"/>
                        <a:pt x="1044245" y="463402"/>
                        <a:pt x="1044245" y="467292"/>
                      </a:cubicBezTo>
                      <a:cubicBezTo>
                        <a:pt x="1044245" y="471181"/>
                        <a:pt x="1041333" y="473959"/>
                        <a:pt x="1037936" y="473959"/>
                      </a:cubicBezTo>
                      <a:cubicBezTo>
                        <a:pt x="1034540" y="473959"/>
                        <a:pt x="1031628" y="471181"/>
                        <a:pt x="1031628" y="467292"/>
                      </a:cubicBezTo>
                      <a:cubicBezTo>
                        <a:pt x="1031628" y="463402"/>
                        <a:pt x="1034540" y="460068"/>
                        <a:pt x="1037936" y="460068"/>
                      </a:cubicBezTo>
                      <a:close/>
                      <a:moveTo>
                        <a:pt x="1019012" y="460068"/>
                      </a:moveTo>
                      <a:cubicBezTo>
                        <a:pt x="1022409" y="460068"/>
                        <a:pt x="1024835" y="463402"/>
                        <a:pt x="1024835" y="467292"/>
                      </a:cubicBezTo>
                      <a:cubicBezTo>
                        <a:pt x="1024835" y="471181"/>
                        <a:pt x="1022409" y="473959"/>
                        <a:pt x="1019012" y="473959"/>
                      </a:cubicBezTo>
                      <a:cubicBezTo>
                        <a:pt x="1015615" y="473959"/>
                        <a:pt x="1012704" y="471181"/>
                        <a:pt x="1012704" y="467292"/>
                      </a:cubicBezTo>
                      <a:cubicBezTo>
                        <a:pt x="1012704" y="463402"/>
                        <a:pt x="1015615" y="460068"/>
                        <a:pt x="1019012" y="460068"/>
                      </a:cubicBezTo>
                      <a:close/>
                      <a:moveTo>
                        <a:pt x="999602" y="460068"/>
                      </a:moveTo>
                      <a:cubicBezTo>
                        <a:pt x="1002999" y="460068"/>
                        <a:pt x="1005910" y="463402"/>
                        <a:pt x="1005910" y="467292"/>
                      </a:cubicBezTo>
                      <a:cubicBezTo>
                        <a:pt x="1005910" y="471181"/>
                        <a:pt x="1002999" y="473959"/>
                        <a:pt x="999602" y="473959"/>
                      </a:cubicBezTo>
                      <a:cubicBezTo>
                        <a:pt x="996206" y="473959"/>
                        <a:pt x="993779" y="471181"/>
                        <a:pt x="993779" y="467292"/>
                      </a:cubicBezTo>
                      <a:cubicBezTo>
                        <a:pt x="993779" y="463402"/>
                        <a:pt x="996206" y="460068"/>
                        <a:pt x="999602" y="460068"/>
                      </a:cubicBezTo>
                      <a:close/>
                      <a:moveTo>
                        <a:pt x="980678" y="460068"/>
                      </a:moveTo>
                      <a:cubicBezTo>
                        <a:pt x="984074" y="460068"/>
                        <a:pt x="986986" y="463402"/>
                        <a:pt x="986986" y="467292"/>
                      </a:cubicBezTo>
                      <a:cubicBezTo>
                        <a:pt x="986986" y="471181"/>
                        <a:pt x="984074" y="473959"/>
                        <a:pt x="980678" y="473959"/>
                      </a:cubicBezTo>
                      <a:cubicBezTo>
                        <a:pt x="977281" y="473959"/>
                        <a:pt x="974370" y="471181"/>
                        <a:pt x="974370" y="467292"/>
                      </a:cubicBezTo>
                      <a:cubicBezTo>
                        <a:pt x="974370" y="463402"/>
                        <a:pt x="977281" y="460068"/>
                        <a:pt x="980678" y="460068"/>
                      </a:cubicBezTo>
                      <a:close/>
                      <a:moveTo>
                        <a:pt x="961268" y="460068"/>
                      </a:moveTo>
                      <a:cubicBezTo>
                        <a:pt x="964665" y="460068"/>
                        <a:pt x="967576" y="463402"/>
                        <a:pt x="967576" y="467292"/>
                      </a:cubicBezTo>
                      <a:cubicBezTo>
                        <a:pt x="967576" y="471181"/>
                        <a:pt x="964665" y="473959"/>
                        <a:pt x="961268" y="473959"/>
                      </a:cubicBezTo>
                      <a:cubicBezTo>
                        <a:pt x="957871" y="473959"/>
                        <a:pt x="955445" y="471181"/>
                        <a:pt x="955445" y="467292"/>
                      </a:cubicBezTo>
                      <a:cubicBezTo>
                        <a:pt x="955445" y="463402"/>
                        <a:pt x="957871" y="460068"/>
                        <a:pt x="961268" y="460068"/>
                      </a:cubicBezTo>
                      <a:close/>
                      <a:moveTo>
                        <a:pt x="942343" y="460068"/>
                      </a:moveTo>
                      <a:cubicBezTo>
                        <a:pt x="945740" y="460068"/>
                        <a:pt x="948652" y="463402"/>
                        <a:pt x="948652" y="467292"/>
                      </a:cubicBezTo>
                      <a:cubicBezTo>
                        <a:pt x="948652" y="471181"/>
                        <a:pt x="945740" y="473959"/>
                        <a:pt x="942343" y="473959"/>
                      </a:cubicBezTo>
                      <a:cubicBezTo>
                        <a:pt x="938947" y="473959"/>
                        <a:pt x="936035" y="471181"/>
                        <a:pt x="936035" y="467292"/>
                      </a:cubicBezTo>
                      <a:cubicBezTo>
                        <a:pt x="936035" y="463402"/>
                        <a:pt x="938947" y="460068"/>
                        <a:pt x="942343" y="460068"/>
                      </a:cubicBezTo>
                      <a:close/>
                      <a:moveTo>
                        <a:pt x="923419" y="460068"/>
                      </a:moveTo>
                      <a:cubicBezTo>
                        <a:pt x="926816" y="460068"/>
                        <a:pt x="929242" y="463402"/>
                        <a:pt x="929242" y="467292"/>
                      </a:cubicBezTo>
                      <a:cubicBezTo>
                        <a:pt x="929242" y="471181"/>
                        <a:pt x="926816" y="473959"/>
                        <a:pt x="923419" y="473959"/>
                      </a:cubicBezTo>
                      <a:cubicBezTo>
                        <a:pt x="920022" y="473959"/>
                        <a:pt x="917111" y="471181"/>
                        <a:pt x="917111" y="467292"/>
                      </a:cubicBezTo>
                      <a:cubicBezTo>
                        <a:pt x="917111" y="463402"/>
                        <a:pt x="920022" y="460068"/>
                        <a:pt x="923419" y="460068"/>
                      </a:cubicBezTo>
                      <a:close/>
                      <a:moveTo>
                        <a:pt x="904009" y="460068"/>
                      </a:moveTo>
                      <a:cubicBezTo>
                        <a:pt x="907406" y="460068"/>
                        <a:pt x="910317" y="463402"/>
                        <a:pt x="910317" y="467292"/>
                      </a:cubicBezTo>
                      <a:cubicBezTo>
                        <a:pt x="910317" y="471181"/>
                        <a:pt x="907406" y="473959"/>
                        <a:pt x="904009" y="473959"/>
                      </a:cubicBezTo>
                      <a:cubicBezTo>
                        <a:pt x="900613" y="473959"/>
                        <a:pt x="897701" y="471181"/>
                        <a:pt x="897701" y="467292"/>
                      </a:cubicBezTo>
                      <a:cubicBezTo>
                        <a:pt x="897701" y="463402"/>
                        <a:pt x="900613" y="460068"/>
                        <a:pt x="904009" y="460068"/>
                      </a:cubicBezTo>
                      <a:close/>
                      <a:moveTo>
                        <a:pt x="885085" y="460068"/>
                      </a:moveTo>
                      <a:cubicBezTo>
                        <a:pt x="888481" y="460068"/>
                        <a:pt x="890908" y="463402"/>
                        <a:pt x="890908" y="467292"/>
                      </a:cubicBezTo>
                      <a:cubicBezTo>
                        <a:pt x="890908" y="471181"/>
                        <a:pt x="888481" y="473959"/>
                        <a:pt x="885085" y="473959"/>
                      </a:cubicBezTo>
                      <a:cubicBezTo>
                        <a:pt x="881688" y="473959"/>
                        <a:pt x="878777" y="471181"/>
                        <a:pt x="878777" y="467292"/>
                      </a:cubicBezTo>
                      <a:cubicBezTo>
                        <a:pt x="878777" y="463402"/>
                        <a:pt x="881688" y="460068"/>
                        <a:pt x="885085" y="460068"/>
                      </a:cubicBezTo>
                      <a:close/>
                      <a:moveTo>
                        <a:pt x="865675" y="460068"/>
                      </a:moveTo>
                      <a:cubicBezTo>
                        <a:pt x="869072" y="460068"/>
                        <a:pt x="871983" y="463402"/>
                        <a:pt x="871983" y="467292"/>
                      </a:cubicBezTo>
                      <a:cubicBezTo>
                        <a:pt x="871983" y="471181"/>
                        <a:pt x="869072" y="473959"/>
                        <a:pt x="865675" y="473959"/>
                      </a:cubicBezTo>
                      <a:cubicBezTo>
                        <a:pt x="862278" y="473959"/>
                        <a:pt x="859852" y="471181"/>
                        <a:pt x="859852" y="467292"/>
                      </a:cubicBezTo>
                      <a:cubicBezTo>
                        <a:pt x="859852" y="463402"/>
                        <a:pt x="862278" y="460068"/>
                        <a:pt x="865675" y="460068"/>
                      </a:cubicBezTo>
                      <a:close/>
                      <a:moveTo>
                        <a:pt x="846750" y="460068"/>
                      </a:moveTo>
                      <a:cubicBezTo>
                        <a:pt x="850147" y="460068"/>
                        <a:pt x="853059" y="463402"/>
                        <a:pt x="853059" y="467292"/>
                      </a:cubicBezTo>
                      <a:cubicBezTo>
                        <a:pt x="853059" y="471181"/>
                        <a:pt x="850147" y="473959"/>
                        <a:pt x="846750" y="473959"/>
                      </a:cubicBezTo>
                      <a:cubicBezTo>
                        <a:pt x="843354" y="473959"/>
                        <a:pt x="840442" y="471181"/>
                        <a:pt x="840442" y="467292"/>
                      </a:cubicBezTo>
                      <a:cubicBezTo>
                        <a:pt x="840442" y="463402"/>
                        <a:pt x="843354" y="460068"/>
                        <a:pt x="846750" y="460068"/>
                      </a:cubicBezTo>
                      <a:close/>
                      <a:moveTo>
                        <a:pt x="827341" y="460068"/>
                      </a:moveTo>
                      <a:cubicBezTo>
                        <a:pt x="831223" y="460068"/>
                        <a:pt x="833649" y="463402"/>
                        <a:pt x="833649" y="467292"/>
                      </a:cubicBezTo>
                      <a:cubicBezTo>
                        <a:pt x="833649" y="471181"/>
                        <a:pt x="831223" y="473959"/>
                        <a:pt x="827341" y="473959"/>
                      </a:cubicBezTo>
                      <a:cubicBezTo>
                        <a:pt x="823944" y="473959"/>
                        <a:pt x="821518" y="471181"/>
                        <a:pt x="821518" y="467292"/>
                      </a:cubicBezTo>
                      <a:cubicBezTo>
                        <a:pt x="821518" y="463402"/>
                        <a:pt x="823944" y="460068"/>
                        <a:pt x="827341" y="460068"/>
                      </a:cubicBezTo>
                      <a:close/>
                      <a:moveTo>
                        <a:pt x="808416" y="460068"/>
                      </a:moveTo>
                      <a:cubicBezTo>
                        <a:pt x="811813" y="460068"/>
                        <a:pt x="814724" y="463402"/>
                        <a:pt x="814724" y="467292"/>
                      </a:cubicBezTo>
                      <a:cubicBezTo>
                        <a:pt x="814724" y="471181"/>
                        <a:pt x="811813" y="473959"/>
                        <a:pt x="808416" y="473959"/>
                      </a:cubicBezTo>
                      <a:cubicBezTo>
                        <a:pt x="805020" y="473959"/>
                        <a:pt x="802108" y="471181"/>
                        <a:pt x="802108" y="467292"/>
                      </a:cubicBezTo>
                      <a:cubicBezTo>
                        <a:pt x="802108" y="463402"/>
                        <a:pt x="805020" y="460068"/>
                        <a:pt x="808416" y="460068"/>
                      </a:cubicBezTo>
                      <a:close/>
                      <a:moveTo>
                        <a:pt x="789492" y="460068"/>
                      </a:moveTo>
                      <a:cubicBezTo>
                        <a:pt x="792888" y="460068"/>
                        <a:pt x="795315" y="463402"/>
                        <a:pt x="795315" y="467292"/>
                      </a:cubicBezTo>
                      <a:cubicBezTo>
                        <a:pt x="795315" y="471181"/>
                        <a:pt x="792888" y="473959"/>
                        <a:pt x="789492" y="473959"/>
                      </a:cubicBezTo>
                      <a:cubicBezTo>
                        <a:pt x="786095" y="473959"/>
                        <a:pt x="783184" y="471181"/>
                        <a:pt x="783184" y="467292"/>
                      </a:cubicBezTo>
                      <a:cubicBezTo>
                        <a:pt x="783184" y="463402"/>
                        <a:pt x="786095" y="460068"/>
                        <a:pt x="789492" y="460068"/>
                      </a:cubicBezTo>
                      <a:close/>
                      <a:moveTo>
                        <a:pt x="770082" y="460068"/>
                      </a:moveTo>
                      <a:cubicBezTo>
                        <a:pt x="773479" y="460068"/>
                        <a:pt x="776390" y="463402"/>
                        <a:pt x="776390" y="467292"/>
                      </a:cubicBezTo>
                      <a:cubicBezTo>
                        <a:pt x="776390" y="471181"/>
                        <a:pt x="773479" y="473959"/>
                        <a:pt x="770082" y="473959"/>
                      </a:cubicBezTo>
                      <a:cubicBezTo>
                        <a:pt x="766685" y="473959"/>
                        <a:pt x="763774" y="471181"/>
                        <a:pt x="763774" y="467292"/>
                      </a:cubicBezTo>
                      <a:cubicBezTo>
                        <a:pt x="763774" y="463402"/>
                        <a:pt x="766685" y="460068"/>
                        <a:pt x="770082" y="460068"/>
                      </a:cubicBezTo>
                      <a:close/>
                      <a:moveTo>
                        <a:pt x="426044" y="460068"/>
                      </a:moveTo>
                      <a:cubicBezTo>
                        <a:pt x="429441" y="460068"/>
                        <a:pt x="431867" y="463402"/>
                        <a:pt x="431867" y="467292"/>
                      </a:cubicBezTo>
                      <a:cubicBezTo>
                        <a:pt x="431867" y="471181"/>
                        <a:pt x="429441" y="473959"/>
                        <a:pt x="426044" y="473959"/>
                      </a:cubicBezTo>
                      <a:cubicBezTo>
                        <a:pt x="422647" y="473959"/>
                        <a:pt x="419736" y="471181"/>
                        <a:pt x="419736" y="467292"/>
                      </a:cubicBezTo>
                      <a:cubicBezTo>
                        <a:pt x="419736" y="463402"/>
                        <a:pt x="422647" y="460068"/>
                        <a:pt x="426044" y="460068"/>
                      </a:cubicBezTo>
                      <a:close/>
                      <a:moveTo>
                        <a:pt x="329966" y="460068"/>
                      </a:moveTo>
                      <a:cubicBezTo>
                        <a:pt x="333363" y="460068"/>
                        <a:pt x="336274" y="463402"/>
                        <a:pt x="336274" y="467292"/>
                      </a:cubicBezTo>
                      <a:cubicBezTo>
                        <a:pt x="336274" y="471181"/>
                        <a:pt x="333363" y="473959"/>
                        <a:pt x="329966" y="473959"/>
                      </a:cubicBezTo>
                      <a:cubicBezTo>
                        <a:pt x="326569" y="473959"/>
                        <a:pt x="324143" y="471181"/>
                        <a:pt x="324143" y="467292"/>
                      </a:cubicBezTo>
                      <a:cubicBezTo>
                        <a:pt x="324143" y="463402"/>
                        <a:pt x="326569" y="460068"/>
                        <a:pt x="329966" y="460068"/>
                      </a:cubicBezTo>
                      <a:close/>
                      <a:moveTo>
                        <a:pt x="311041" y="460068"/>
                      </a:moveTo>
                      <a:cubicBezTo>
                        <a:pt x="314438" y="460068"/>
                        <a:pt x="317350" y="463402"/>
                        <a:pt x="317350" y="467292"/>
                      </a:cubicBezTo>
                      <a:cubicBezTo>
                        <a:pt x="317350" y="471181"/>
                        <a:pt x="314438" y="473959"/>
                        <a:pt x="311041" y="473959"/>
                      </a:cubicBezTo>
                      <a:cubicBezTo>
                        <a:pt x="307645" y="473959"/>
                        <a:pt x="304733" y="471181"/>
                        <a:pt x="304733" y="467292"/>
                      </a:cubicBezTo>
                      <a:cubicBezTo>
                        <a:pt x="304733" y="463402"/>
                        <a:pt x="307645" y="460068"/>
                        <a:pt x="311041" y="460068"/>
                      </a:cubicBezTo>
                      <a:close/>
                      <a:moveTo>
                        <a:pt x="292117" y="460068"/>
                      </a:moveTo>
                      <a:cubicBezTo>
                        <a:pt x="295514" y="460068"/>
                        <a:pt x="297940" y="463402"/>
                        <a:pt x="297940" y="467292"/>
                      </a:cubicBezTo>
                      <a:cubicBezTo>
                        <a:pt x="297940" y="471181"/>
                        <a:pt x="295514" y="473959"/>
                        <a:pt x="292117" y="473959"/>
                      </a:cubicBezTo>
                      <a:cubicBezTo>
                        <a:pt x="288720" y="473959"/>
                        <a:pt x="285809" y="471181"/>
                        <a:pt x="285809" y="467292"/>
                      </a:cubicBezTo>
                      <a:cubicBezTo>
                        <a:pt x="285809" y="463402"/>
                        <a:pt x="288720" y="460068"/>
                        <a:pt x="292117" y="460068"/>
                      </a:cubicBezTo>
                      <a:close/>
                      <a:moveTo>
                        <a:pt x="1204308" y="444587"/>
                      </a:moveTo>
                      <a:lnTo>
                        <a:pt x="1204222" y="445446"/>
                      </a:lnTo>
                      <a:lnTo>
                        <a:pt x="1203890" y="445066"/>
                      </a:lnTo>
                      <a:close/>
                      <a:moveTo>
                        <a:pt x="1191273" y="437843"/>
                      </a:moveTo>
                      <a:cubicBezTo>
                        <a:pt x="1194670" y="437843"/>
                        <a:pt x="1197096" y="441177"/>
                        <a:pt x="1197096" y="445066"/>
                      </a:cubicBezTo>
                      <a:cubicBezTo>
                        <a:pt x="1197096" y="448956"/>
                        <a:pt x="1194670" y="452290"/>
                        <a:pt x="1191273" y="452290"/>
                      </a:cubicBezTo>
                      <a:cubicBezTo>
                        <a:pt x="1187392" y="452290"/>
                        <a:pt x="1184965" y="448956"/>
                        <a:pt x="1184965" y="445066"/>
                      </a:cubicBezTo>
                      <a:cubicBezTo>
                        <a:pt x="1184965" y="441177"/>
                        <a:pt x="1187392" y="437843"/>
                        <a:pt x="1191273" y="437843"/>
                      </a:cubicBezTo>
                      <a:close/>
                      <a:moveTo>
                        <a:pt x="1171864" y="437843"/>
                      </a:moveTo>
                      <a:cubicBezTo>
                        <a:pt x="1175260" y="437843"/>
                        <a:pt x="1178172" y="441177"/>
                        <a:pt x="1178172" y="445066"/>
                      </a:cubicBezTo>
                      <a:cubicBezTo>
                        <a:pt x="1178172" y="448956"/>
                        <a:pt x="1175260" y="452290"/>
                        <a:pt x="1171864" y="452290"/>
                      </a:cubicBezTo>
                      <a:cubicBezTo>
                        <a:pt x="1168467" y="452290"/>
                        <a:pt x="1165556" y="448956"/>
                        <a:pt x="1165556" y="445066"/>
                      </a:cubicBezTo>
                      <a:cubicBezTo>
                        <a:pt x="1165556" y="441177"/>
                        <a:pt x="1168467" y="437843"/>
                        <a:pt x="1171864" y="437843"/>
                      </a:cubicBezTo>
                      <a:close/>
                      <a:moveTo>
                        <a:pt x="1152939" y="437843"/>
                      </a:moveTo>
                      <a:cubicBezTo>
                        <a:pt x="1156336" y="437843"/>
                        <a:pt x="1158762" y="441177"/>
                        <a:pt x="1158762" y="445066"/>
                      </a:cubicBezTo>
                      <a:cubicBezTo>
                        <a:pt x="1158762" y="448956"/>
                        <a:pt x="1156336" y="452290"/>
                        <a:pt x="1152939" y="452290"/>
                      </a:cubicBezTo>
                      <a:cubicBezTo>
                        <a:pt x="1149543" y="452290"/>
                        <a:pt x="1146631" y="448956"/>
                        <a:pt x="1146631" y="445066"/>
                      </a:cubicBezTo>
                      <a:cubicBezTo>
                        <a:pt x="1146631" y="441177"/>
                        <a:pt x="1149543" y="437843"/>
                        <a:pt x="1152939" y="437843"/>
                      </a:cubicBezTo>
                      <a:close/>
                      <a:moveTo>
                        <a:pt x="1133529" y="437843"/>
                      </a:moveTo>
                      <a:cubicBezTo>
                        <a:pt x="1136926" y="437843"/>
                        <a:pt x="1139838" y="441177"/>
                        <a:pt x="1139838" y="445066"/>
                      </a:cubicBezTo>
                      <a:cubicBezTo>
                        <a:pt x="1139838" y="448956"/>
                        <a:pt x="1136926" y="452290"/>
                        <a:pt x="1133529" y="452290"/>
                      </a:cubicBezTo>
                      <a:cubicBezTo>
                        <a:pt x="1130133" y="452290"/>
                        <a:pt x="1127221" y="448956"/>
                        <a:pt x="1127221" y="445066"/>
                      </a:cubicBezTo>
                      <a:cubicBezTo>
                        <a:pt x="1127221" y="441177"/>
                        <a:pt x="1130133" y="437843"/>
                        <a:pt x="1133529" y="437843"/>
                      </a:cubicBezTo>
                      <a:close/>
                      <a:moveTo>
                        <a:pt x="1114605" y="437843"/>
                      </a:moveTo>
                      <a:cubicBezTo>
                        <a:pt x="1118002" y="437843"/>
                        <a:pt x="1120913" y="441177"/>
                        <a:pt x="1120913" y="445066"/>
                      </a:cubicBezTo>
                      <a:cubicBezTo>
                        <a:pt x="1120913" y="448956"/>
                        <a:pt x="1118002" y="452290"/>
                        <a:pt x="1114605" y="452290"/>
                      </a:cubicBezTo>
                      <a:cubicBezTo>
                        <a:pt x="1111208" y="452290"/>
                        <a:pt x="1108297" y="448956"/>
                        <a:pt x="1108297" y="445066"/>
                      </a:cubicBezTo>
                      <a:cubicBezTo>
                        <a:pt x="1108297" y="441177"/>
                        <a:pt x="1111208" y="437843"/>
                        <a:pt x="1114605" y="437843"/>
                      </a:cubicBezTo>
                      <a:close/>
                      <a:moveTo>
                        <a:pt x="1095195" y="437843"/>
                      </a:moveTo>
                      <a:cubicBezTo>
                        <a:pt x="1098592" y="437843"/>
                        <a:pt x="1101503" y="441177"/>
                        <a:pt x="1101503" y="445066"/>
                      </a:cubicBezTo>
                      <a:cubicBezTo>
                        <a:pt x="1101503" y="448956"/>
                        <a:pt x="1098592" y="452290"/>
                        <a:pt x="1095195" y="452290"/>
                      </a:cubicBezTo>
                      <a:cubicBezTo>
                        <a:pt x="1091799" y="452290"/>
                        <a:pt x="1089372" y="448956"/>
                        <a:pt x="1089372" y="445066"/>
                      </a:cubicBezTo>
                      <a:cubicBezTo>
                        <a:pt x="1089372" y="441177"/>
                        <a:pt x="1091799" y="437843"/>
                        <a:pt x="1095195" y="437843"/>
                      </a:cubicBezTo>
                      <a:close/>
                      <a:moveTo>
                        <a:pt x="1076271" y="437843"/>
                      </a:moveTo>
                      <a:cubicBezTo>
                        <a:pt x="1079667" y="437843"/>
                        <a:pt x="1082579" y="441177"/>
                        <a:pt x="1082579" y="445066"/>
                      </a:cubicBezTo>
                      <a:cubicBezTo>
                        <a:pt x="1082579" y="448956"/>
                        <a:pt x="1079667" y="452290"/>
                        <a:pt x="1076271" y="452290"/>
                      </a:cubicBezTo>
                      <a:cubicBezTo>
                        <a:pt x="1072874" y="452290"/>
                        <a:pt x="1069963" y="448956"/>
                        <a:pt x="1069963" y="445066"/>
                      </a:cubicBezTo>
                      <a:cubicBezTo>
                        <a:pt x="1069963" y="441177"/>
                        <a:pt x="1072874" y="437843"/>
                        <a:pt x="1076271" y="437843"/>
                      </a:cubicBezTo>
                      <a:close/>
                      <a:moveTo>
                        <a:pt x="1057346" y="437843"/>
                      </a:moveTo>
                      <a:cubicBezTo>
                        <a:pt x="1060743" y="437843"/>
                        <a:pt x="1063169" y="441177"/>
                        <a:pt x="1063169" y="445066"/>
                      </a:cubicBezTo>
                      <a:cubicBezTo>
                        <a:pt x="1063169" y="448956"/>
                        <a:pt x="1060743" y="452290"/>
                        <a:pt x="1057346" y="452290"/>
                      </a:cubicBezTo>
                      <a:cubicBezTo>
                        <a:pt x="1053950" y="452290"/>
                        <a:pt x="1051038" y="448956"/>
                        <a:pt x="1051038" y="445066"/>
                      </a:cubicBezTo>
                      <a:cubicBezTo>
                        <a:pt x="1051038" y="441177"/>
                        <a:pt x="1053950" y="437843"/>
                        <a:pt x="1057346" y="437843"/>
                      </a:cubicBezTo>
                      <a:close/>
                      <a:moveTo>
                        <a:pt x="1037936" y="437843"/>
                      </a:moveTo>
                      <a:cubicBezTo>
                        <a:pt x="1041333" y="437843"/>
                        <a:pt x="1044245" y="441177"/>
                        <a:pt x="1044245" y="445066"/>
                      </a:cubicBezTo>
                      <a:cubicBezTo>
                        <a:pt x="1044245" y="448956"/>
                        <a:pt x="1041333" y="452290"/>
                        <a:pt x="1037936" y="452290"/>
                      </a:cubicBezTo>
                      <a:cubicBezTo>
                        <a:pt x="1034540" y="452290"/>
                        <a:pt x="1031628" y="448956"/>
                        <a:pt x="1031628" y="445066"/>
                      </a:cubicBezTo>
                      <a:cubicBezTo>
                        <a:pt x="1031628" y="441177"/>
                        <a:pt x="1034540" y="437843"/>
                        <a:pt x="1037936" y="437843"/>
                      </a:cubicBezTo>
                      <a:close/>
                      <a:moveTo>
                        <a:pt x="1019012" y="437843"/>
                      </a:moveTo>
                      <a:cubicBezTo>
                        <a:pt x="1022409" y="437843"/>
                        <a:pt x="1024835" y="441177"/>
                        <a:pt x="1024835" y="445066"/>
                      </a:cubicBezTo>
                      <a:cubicBezTo>
                        <a:pt x="1024835" y="448956"/>
                        <a:pt x="1022409" y="452290"/>
                        <a:pt x="1019012" y="452290"/>
                      </a:cubicBezTo>
                      <a:cubicBezTo>
                        <a:pt x="1015615" y="452290"/>
                        <a:pt x="1012704" y="448956"/>
                        <a:pt x="1012704" y="445066"/>
                      </a:cubicBezTo>
                      <a:cubicBezTo>
                        <a:pt x="1012704" y="441177"/>
                        <a:pt x="1015615" y="437843"/>
                        <a:pt x="1019012" y="437843"/>
                      </a:cubicBezTo>
                      <a:close/>
                      <a:moveTo>
                        <a:pt x="999602" y="437843"/>
                      </a:moveTo>
                      <a:cubicBezTo>
                        <a:pt x="1002999" y="437843"/>
                        <a:pt x="1005910" y="441177"/>
                        <a:pt x="1005910" y="445066"/>
                      </a:cubicBezTo>
                      <a:cubicBezTo>
                        <a:pt x="1005910" y="448956"/>
                        <a:pt x="1002999" y="452290"/>
                        <a:pt x="999602" y="452290"/>
                      </a:cubicBezTo>
                      <a:cubicBezTo>
                        <a:pt x="996206" y="452290"/>
                        <a:pt x="993779" y="448956"/>
                        <a:pt x="993779" y="445066"/>
                      </a:cubicBezTo>
                      <a:cubicBezTo>
                        <a:pt x="993779" y="441177"/>
                        <a:pt x="996206" y="437843"/>
                        <a:pt x="999602" y="437843"/>
                      </a:cubicBezTo>
                      <a:close/>
                      <a:moveTo>
                        <a:pt x="980678" y="437843"/>
                      </a:moveTo>
                      <a:cubicBezTo>
                        <a:pt x="984074" y="437843"/>
                        <a:pt x="986986" y="441177"/>
                        <a:pt x="986986" y="445066"/>
                      </a:cubicBezTo>
                      <a:cubicBezTo>
                        <a:pt x="986986" y="448956"/>
                        <a:pt x="984074" y="452290"/>
                        <a:pt x="980678" y="452290"/>
                      </a:cubicBezTo>
                      <a:cubicBezTo>
                        <a:pt x="977281" y="452290"/>
                        <a:pt x="974370" y="448956"/>
                        <a:pt x="974370" y="445066"/>
                      </a:cubicBezTo>
                      <a:cubicBezTo>
                        <a:pt x="974370" y="441177"/>
                        <a:pt x="977281" y="437843"/>
                        <a:pt x="980678" y="437843"/>
                      </a:cubicBezTo>
                      <a:close/>
                      <a:moveTo>
                        <a:pt x="942343" y="437843"/>
                      </a:moveTo>
                      <a:cubicBezTo>
                        <a:pt x="945740" y="437843"/>
                        <a:pt x="948652" y="441177"/>
                        <a:pt x="948652" y="445066"/>
                      </a:cubicBezTo>
                      <a:cubicBezTo>
                        <a:pt x="948652" y="448956"/>
                        <a:pt x="945740" y="452290"/>
                        <a:pt x="942343" y="452290"/>
                      </a:cubicBezTo>
                      <a:cubicBezTo>
                        <a:pt x="938947" y="452290"/>
                        <a:pt x="936035" y="448956"/>
                        <a:pt x="936035" y="445066"/>
                      </a:cubicBezTo>
                      <a:cubicBezTo>
                        <a:pt x="936035" y="441177"/>
                        <a:pt x="938947" y="437843"/>
                        <a:pt x="942343" y="437843"/>
                      </a:cubicBezTo>
                      <a:close/>
                      <a:moveTo>
                        <a:pt x="923419" y="437843"/>
                      </a:moveTo>
                      <a:cubicBezTo>
                        <a:pt x="926816" y="437843"/>
                        <a:pt x="929242" y="441177"/>
                        <a:pt x="929242" y="445066"/>
                      </a:cubicBezTo>
                      <a:cubicBezTo>
                        <a:pt x="929242" y="448956"/>
                        <a:pt x="926816" y="452290"/>
                        <a:pt x="923419" y="452290"/>
                      </a:cubicBezTo>
                      <a:cubicBezTo>
                        <a:pt x="920022" y="452290"/>
                        <a:pt x="917111" y="448956"/>
                        <a:pt x="917111" y="445066"/>
                      </a:cubicBezTo>
                      <a:cubicBezTo>
                        <a:pt x="917111" y="441177"/>
                        <a:pt x="920022" y="437843"/>
                        <a:pt x="923419" y="437843"/>
                      </a:cubicBezTo>
                      <a:close/>
                      <a:moveTo>
                        <a:pt x="885085" y="437843"/>
                      </a:moveTo>
                      <a:cubicBezTo>
                        <a:pt x="888481" y="437843"/>
                        <a:pt x="890908" y="441177"/>
                        <a:pt x="890908" y="445066"/>
                      </a:cubicBezTo>
                      <a:cubicBezTo>
                        <a:pt x="890908" y="448956"/>
                        <a:pt x="888481" y="452290"/>
                        <a:pt x="885085" y="452290"/>
                      </a:cubicBezTo>
                      <a:cubicBezTo>
                        <a:pt x="881688" y="452290"/>
                        <a:pt x="878777" y="448956"/>
                        <a:pt x="878777" y="445066"/>
                      </a:cubicBezTo>
                      <a:cubicBezTo>
                        <a:pt x="878777" y="441177"/>
                        <a:pt x="881688" y="437843"/>
                        <a:pt x="885085" y="437843"/>
                      </a:cubicBezTo>
                      <a:close/>
                      <a:moveTo>
                        <a:pt x="865675" y="437843"/>
                      </a:moveTo>
                      <a:cubicBezTo>
                        <a:pt x="869072" y="437843"/>
                        <a:pt x="871983" y="441177"/>
                        <a:pt x="871983" y="445066"/>
                      </a:cubicBezTo>
                      <a:cubicBezTo>
                        <a:pt x="871983" y="448956"/>
                        <a:pt x="869072" y="452290"/>
                        <a:pt x="865675" y="452290"/>
                      </a:cubicBezTo>
                      <a:cubicBezTo>
                        <a:pt x="862278" y="452290"/>
                        <a:pt x="859852" y="448956"/>
                        <a:pt x="859852" y="445066"/>
                      </a:cubicBezTo>
                      <a:cubicBezTo>
                        <a:pt x="859852" y="441177"/>
                        <a:pt x="862278" y="437843"/>
                        <a:pt x="865675" y="437843"/>
                      </a:cubicBezTo>
                      <a:close/>
                      <a:moveTo>
                        <a:pt x="846750" y="437843"/>
                      </a:moveTo>
                      <a:cubicBezTo>
                        <a:pt x="850147" y="437843"/>
                        <a:pt x="853059" y="441177"/>
                        <a:pt x="853059" y="445066"/>
                      </a:cubicBezTo>
                      <a:cubicBezTo>
                        <a:pt x="853059" y="448956"/>
                        <a:pt x="850147" y="452290"/>
                        <a:pt x="846750" y="452290"/>
                      </a:cubicBezTo>
                      <a:cubicBezTo>
                        <a:pt x="843354" y="452290"/>
                        <a:pt x="840442" y="448956"/>
                        <a:pt x="840442" y="445066"/>
                      </a:cubicBezTo>
                      <a:cubicBezTo>
                        <a:pt x="840442" y="441177"/>
                        <a:pt x="843354" y="437843"/>
                        <a:pt x="846750" y="437843"/>
                      </a:cubicBezTo>
                      <a:close/>
                      <a:moveTo>
                        <a:pt x="827341" y="437843"/>
                      </a:moveTo>
                      <a:cubicBezTo>
                        <a:pt x="831223" y="437843"/>
                        <a:pt x="833649" y="441177"/>
                        <a:pt x="833649" y="445066"/>
                      </a:cubicBezTo>
                      <a:cubicBezTo>
                        <a:pt x="833649" y="448956"/>
                        <a:pt x="831223" y="452290"/>
                        <a:pt x="827341" y="452290"/>
                      </a:cubicBezTo>
                      <a:cubicBezTo>
                        <a:pt x="823944" y="452290"/>
                        <a:pt x="821518" y="448956"/>
                        <a:pt x="821518" y="445066"/>
                      </a:cubicBezTo>
                      <a:cubicBezTo>
                        <a:pt x="821518" y="441177"/>
                        <a:pt x="823944" y="437843"/>
                        <a:pt x="827341" y="437843"/>
                      </a:cubicBezTo>
                      <a:close/>
                      <a:moveTo>
                        <a:pt x="808416" y="437843"/>
                      </a:moveTo>
                      <a:cubicBezTo>
                        <a:pt x="811813" y="437843"/>
                        <a:pt x="814724" y="441177"/>
                        <a:pt x="814724" y="445066"/>
                      </a:cubicBezTo>
                      <a:cubicBezTo>
                        <a:pt x="814724" y="448956"/>
                        <a:pt x="811813" y="452290"/>
                        <a:pt x="808416" y="452290"/>
                      </a:cubicBezTo>
                      <a:cubicBezTo>
                        <a:pt x="805020" y="452290"/>
                        <a:pt x="802108" y="448956"/>
                        <a:pt x="802108" y="445066"/>
                      </a:cubicBezTo>
                      <a:cubicBezTo>
                        <a:pt x="802108" y="441177"/>
                        <a:pt x="805020" y="437843"/>
                        <a:pt x="808416" y="437843"/>
                      </a:cubicBezTo>
                      <a:close/>
                      <a:moveTo>
                        <a:pt x="789492" y="437843"/>
                      </a:moveTo>
                      <a:cubicBezTo>
                        <a:pt x="792888" y="437843"/>
                        <a:pt x="795315" y="441177"/>
                        <a:pt x="795315" y="445066"/>
                      </a:cubicBezTo>
                      <a:cubicBezTo>
                        <a:pt x="795315" y="448956"/>
                        <a:pt x="792888" y="452290"/>
                        <a:pt x="789492" y="452290"/>
                      </a:cubicBezTo>
                      <a:cubicBezTo>
                        <a:pt x="786095" y="452290"/>
                        <a:pt x="783184" y="448956"/>
                        <a:pt x="783184" y="445066"/>
                      </a:cubicBezTo>
                      <a:cubicBezTo>
                        <a:pt x="783184" y="441177"/>
                        <a:pt x="786095" y="437843"/>
                        <a:pt x="789492" y="437843"/>
                      </a:cubicBezTo>
                      <a:close/>
                      <a:moveTo>
                        <a:pt x="406634" y="437843"/>
                      </a:moveTo>
                      <a:cubicBezTo>
                        <a:pt x="410031" y="437843"/>
                        <a:pt x="412943" y="441177"/>
                        <a:pt x="412943" y="445066"/>
                      </a:cubicBezTo>
                      <a:cubicBezTo>
                        <a:pt x="412943" y="448956"/>
                        <a:pt x="410031" y="452290"/>
                        <a:pt x="406634" y="452290"/>
                      </a:cubicBezTo>
                      <a:cubicBezTo>
                        <a:pt x="403238" y="452290"/>
                        <a:pt x="400326" y="448956"/>
                        <a:pt x="400326" y="445066"/>
                      </a:cubicBezTo>
                      <a:cubicBezTo>
                        <a:pt x="400326" y="441177"/>
                        <a:pt x="403238" y="437843"/>
                        <a:pt x="406634" y="437843"/>
                      </a:cubicBezTo>
                      <a:close/>
                      <a:moveTo>
                        <a:pt x="387710" y="437843"/>
                      </a:moveTo>
                      <a:cubicBezTo>
                        <a:pt x="391107" y="437843"/>
                        <a:pt x="393533" y="441177"/>
                        <a:pt x="393533" y="445066"/>
                      </a:cubicBezTo>
                      <a:cubicBezTo>
                        <a:pt x="393533" y="448956"/>
                        <a:pt x="391107" y="452290"/>
                        <a:pt x="387710" y="452290"/>
                      </a:cubicBezTo>
                      <a:cubicBezTo>
                        <a:pt x="384313" y="452290"/>
                        <a:pt x="381402" y="448956"/>
                        <a:pt x="381402" y="445066"/>
                      </a:cubicBezTo>
                      <a:cubicBezTo>
                        <a:pt x="381402" y="441177"/>
                        <a:pt x="384313" y="437843"/>
                        <a:pt x="387710" y="437843"/>
                      </a:cubicBezTo>
                      <a:close/>
                      <a:moveTo>
                        <a:pt x="368300" y="437843"/>
                      </a:moveTo>
                      <a:cubicBezTo>
                        <a:pt x="371697" y="437843"/>
                        <a:pt x="374608" y="441177"/>
                        <a:pt x="374608" y="445066"/>
                      </a:cubicBezTo>
                      <a:cubicBezTo>
                        <a:pt x="374608" y="448956"/>
                        <a:pt x="371697" y="452290"/>
                        <a:pt x="368300" y="452290"/>
                      </a:cubicBezTo>
                      <a:cubicBezTo>
                        <a:pt x="364903" y="452290"/>
                        <a:pt x="362477" y="448956"/>
                        <a:pt x="362477" y="445066"/>
                      </a:cubicBezTo>
                      <a:cubicBezTo>
                        <a:pt x="362477" y="441177"/>
                        <a:pt x="364903" y="437843"/>
                        <a:pt x="368300" y="437843"/>
                      </a:cubicBezTo>
                      <a:close/>
                      <a:moveTo>
                        <a:pt x="349376" y="437843"/>
                      </a:moveTo>
                      <a:cubicBezTo>
                        <a:pt x="352772" y="437843"/>
                        <a:pt x="355684" y="441177"/>
                        <a:pt x="355684" y="445066"/>
                      </a:cubicBezTo>
                      <a:cubicBezTo>
                        <a:pt x="355684" y="448956"/>
                        <a:pt x="352772" y="452290"/>
                        <a:pt x="349376" y="452290"/>
                      </a:cubicBezTo>
                      <a:cubicBezTo>
                        <a:pt x="345979" y="452290"/>
                        <a:pt x="343068" y="448956"/>
                        <a:pt x="343068" y="445066"/>
                      </a:cubicBezTo>
                      <a:cubicBezTo>
                        <a:pt x="343068" y="441177"/>
                        <a:pt x="345979" y="437843"/>
                        <a:pt x="349376" y="437843"/>
                      </a:cubicBezTo>
                      <a:close/>
                      <a:moveTo>
                        <a:pt x="329966" y="437843"/>
                      </a:moveTo>
                      <a:cubicBezTo>
                        <a:pt x="333363" y="437843"/>
                        <a:pt x="336274" y="441177"/>
                        <a:pt x="336274" y="445066"/>
                      </a:cubicBezTo>
                      <a:cubicBezTo>
                        <a:pt x="336274" y="448956"/>
                        <a:pt x="333363" y="452290"/>
                        <a:pt x="329966" y="452290"/>
                      </a:cubicBezTo>
                      <a:cubicBezTo>
                        <a:pt x="326569" y="452290"/>
                        <a:pt x="324143" y="448956"/>
                        <a:pt x="324143" y="445066"/>
                      </a:cubicBezTo>
                      <a:cubicBezTo>
                        <a:pt x="324143" y="441177"/>
                        <a:pt x="326569" y="437843"/>
                        <a:pt x="329966" y="437843"/>
                      </a:cubicBezTo>
                      <a:close/>
                      <a:moveTo>
                        <a:pt x="311041" y="437843"/>
                      </a:moveTo>
                      <a:cubicBezTo>
                        <a:pt x="314438" y="437843"/>
                        <a:pt x="317350" y="441177"/>
                        <a:pt x="317350" y="445066"/>
                      </a:cubicBezTo>
                      <a:cubicBezTo>
                        <a:pt x="317350" y="448956"/>
                        <a:pt x="314438" y="452290"/>
                        <a:pt x="311041" y="452290"/>
                      </a:cubicBezTo>
                      <a:cubicBezTo>
                        <a:pt x="307645" y="452290"/>
                        <a:pt x="304733" y="448956"/>
                        <a:pt x="304733" y="445066"/>
                      </a:cubicBezTo>
                      <a:cubicBezTo>
                        <a:pt x="304733" y="441177"/>
                        <a:pt x="307645" y="437843"/>
                        <a:pt x="311041" y="437843"/>
                      </a:cubicBezTo>
                      <a:close/>
                      <a:moveTo>
                        <a:pt x="292117" y="437843"/>
                      </a:moveTo>
                      <a:cubicBezTo>
                        <a:pt x="295514" y="437843"/>
                        <a:pt x="297940" y="441177"/>
                        <a:pt x="297940" y="445066"/>
                      </a:cubicBezTo>
                      <a:cubicBezTo>
                        <a:pt x="297940" y="448956"/>
                        <a:pt x="295514" y="452290"/>
                        <a:pt x="292117" y="452290"/>
                      </a:cubicBezTo>
                      <a:cubicBezTo>
                        <a:pt x="288720" y="452290"/>
                        <a:pt x="285809" y="448956"/>
                        <a:pt x="285809" y="445066"/>
                      </a:cubicBezTo>
                      <a:cubicBezTo>
                        <a:pt x="285809" y="441177"/>
                        <a:pt x="288720" y="437843"/>
                        <a:pt x="292117" y="437843"/>
                      </a:cubicBezTo>
                      <a:close/>
                      <a:moveTo>
                        <a:pt x="272707" y="437843"/>
                      </a:moveTo>
                      <a:cubicBezTo>
                        <a:pt x="276104" y="437843"/>
                        <a:pt x="279015" y="441177"/>
                        <a:pt x="279015" y="445066"/>
                      </a:cubicBezTo>
                      <a:cubicBezTo>
                        <a:pt x="279015" y="448956"/>
                        <a:pt x="276104" y="452290"/>
                        <a:pt x="272707" y="452290"/>
                      </a:cubicBezTo>
                      <a:cubicBezTo>
                        <a:pt x="269310" y="452290"/>
                        <a:pt x="266399" y="448956"/>
                        <a:pt x="266399" y="445066"/>
                      </a:cubicBezTo>
                      <a:cubicBezTo>
                        <a:pt x="266399" y="441177"/>
                        <a:pt x="269310" y="437843"/>
                        <a:pt x="272707" y="437843"/>
                      </a:cubicBezTo>
                      <a:close/>
                      <a:moveTo>
                        <a:pt x="253783" y="437843"/>
                      </a:moveTo>
                      <a:cubicBezTo>
                        <a:pt x="257179" y="437843"/>
                        <a:pt x="259606" y="441177"/>
                        <a:pt x="259606" y="445066"/>
                      </a:cubicBezTo>
                      <a:cubicBezTo>
                        <a:pt x="259606" y="448956"/>
                        <a:pt x="257179" y="452290"/>
                        <a:pt x="253783" y="452290"/>
                      </a:cubicBezTo>
                      <a:cubicBezTo>
                        <a:pt x="250386" y="452290"/>
                        <a:pt x="247475" y="448956"/>
                        <a:pt x="247475" y="445066"/>
                      </a:cubicBezTo>
                      <a:cubicBezTo>
                        <a:pt x="247475" y="441177"/>
                        <a:pt x="250386" y="437843"/>
                        <a:pt x="253783" y="437843"/>
                      </a:cubicBezTo>
                      <a:close/>
                      <a:moveTo>
                        <a:pt x="1206778" y="420089"/>
                      </a:moveTo>
                      <a:lnTo>
                        <a:pt x="1206198" y="425837"/>
                      </a:lnTo>
                      <a:lnTo>
                        <a:pt x="1203890" y="423396"/>
                      </a:lnTo>
                      <a:close/>
                      <a:moveTo>
                        <a:pt x="999602" y="417840"/>
                      </a:moveTo>
                      <a:cubicBezTo>
                        <a:pt x="1002028" y="417840"/>
                        <a:pt x="1004455" y="420618"/>
                        <a:pt x="1004455" y="423396"/>
                      </a:cubicBezTo>
                      <a:cubicBezTo>
                        <a:pt x="1004455" y="426175"/>
                        <a:pt x="1002028" y="428397"/>
                        <a:pt x="999602" y="428397"/>
                      </a:cubicBezTo>
                      <a:cubicBezTo>
                        <a:pt x="997176" y="428397"/>
                        <a:pt x="995235" y="426175"/>
                        <a:pt x="995235" y="423396"/>
                      </a:cubicBezTo>
                      <a:cubicBezTo>
                        <a:pt x="995235" y="420618"/>
                        <a:pt x="997176" y="417840"/>
                        <a:pt x="999602" y="417840"/>
                      </a:cubicBezTo>
                      <a:close/>
                      <a:moveTo>
                        <a:pt x="1191273" y="416173"/>
                      </a:moveTo>
                      <a:cubicBezTo>
                        <a:pt x="1194670" y="416173"/>
                        <a:pt x="1197096" y="419507"/>
                        <a:pt x="1197096" y="423396"/>
                      </a:cubicBezTo>
                      <a:cubicBezTo>
                        <a:pt x="1197096" y="427286"/>
                        <a:pt x="1194670" y="430064"/>
                        <a:pt x="1191273" y="430064"/>
                      </a:cubicBezTo>
                      <a:cubicBezTo>
                        <a:pt x="1187392" y="430064"/>
                        <a:pt x="1184965" y="427286"/>
                        <a:pt x="1184965" y="423396"/>
                      </a:cubicBezTo>
                      <a:cubicBezTo>
                        <a:pt x="1184965" y="419507"/>
                        <a:pt x="1187392" y="416173"/>
                        <a:pt x="1191273" y="416173"/>
                      </a:cubicBezTo>
                      <a:close/>
                      <a:moveTo>
                        <a:pt x="1171864" y="416173"/>
                      </a:moveTo>
                      <a:cubicBezTo>
                        <a:pt x="1175260" y="416173"/>
                        <a:pt x="1178172" y="419507"/>
                        <a:pt x="1178172" y="423396"/>
                      </a:cubicBezTo>
                      <a:cubicBezTo>
                        <a:pt x="1178172" y="427286"/>
                        <a:pt x="1175260" y="430064"/>
                        <a:pt x="1171864" y="430064"/>
                      </a:cubicBezTo>
                      <a:cubicBezTo>
                        <a:pt x="1168467" y="430064"/>
                        <a:pt x="1165556" y="427286"/>
                        <a:pt x="1165556" y="423396"/>
                      </a:cubicBezTo>
                      <a:cubicBezTo>
                        <a:pt x="1165556" y="419507"/>
                        <a:pt x="1168467" y="416173"/>
                        <a:pt x="1171864" y="416173"/>
                      </a:cubicBezTo>
                      <a:close/>
                      <a:moveTo>
                        <a:pt x="1152939" y="416173"/>
                      </a:moveTo>
                      <a:cubicBezTo>
                        <a:pt x="1156336" y="416173"/>
                        <a:pt x="1158762" y="419507"/>
                        <a:pt x="1158762" y="423396"/>
                      </a:cubicBezTo>
                      <a:cubicBezTo>
                        <a:pt x="1158762" y="427286"/>
                        <a:pt x="1156336" y="430064"/>
                        <a:pt x="1152939" y="430064"/>
                      </a:cubicBezTo>
                      <a:cubicBezTo>
                        <a:pt x="1149543" y="430064"/>
                        <a:pt x="1146631" y="427286"/>
                        <a:pt x="1146631" y="423396"/>
                      </a:cubicBezTo>
                      <a:cubicBezTo>
                        <a:pt x="1146631" y="419507"/>
                        <a:pt x="1149543" y="416173"/>
                        <a:pt x="1152939" y="416173"/>
                      </a:cubicBezTo>
                      <a:close/>
                      <a:moveTo>
                        <a:pt x="1133529" y="416173"/>
                      </a:moveTo>
                      <a:cubicBezTo>
                        <a:pt x="1136926" y="416173"/>
                        <a:pt x="1139838" y="419507"/>
                        <a:pt x="1139838" y="423396"/>
                      </a:cubicBezTo>
                      <a:cubicBezTo>
                        <a:pt x="1139838" y="427286"/>
                        <a:pt x="1136926" y="430064"/>
                        <a:pt x="1133529" y="430064"/>
                      </a:cubicBezTo>
                      <a:cubicBezTo>
                        <a:pt x="1130133" y="430064"/>
                        <a:pt x="1127221" y="427286"/>
                        <a:pt x="1127221" y="423396"/>
                      </a:cubicBezTo>
                      <a:cubicBezTo>
                        <a:pt x="1127221" y="419507"/>
                        <a:pt x="1130133" y="416173"/>
                        <a:pt x="1133529" y="416173"/>
                      </a:cubicBezTo>
                      <a:close/>
                      <a:moveTo>
                        <a:pt x="1114605" y="416173"/>
                      </a:moveTo>
                      <a:cubicBezTo>
                        <a:pt x="1118002" y="416173"/>
                        <a:pt x="1120913" y="419507"/>
                        <a:pt x="1120913" y="423396"/>
                      </a:cubicBezTo>
                      <a:cubicBezTo>
                        <a:pt x="1120913" y="427286"/>
                        <a:pt x="1118002" y="430064"/>
                        <a:pt x="1114605" y="430064"/>
                      </a:cubicBezTo>
                      <a:cubicBezTo>
                        <a:pt x="1111208" y="430064"/>
                        <a:pt x="1108297" y="427286"/>
                        <a:pt x="1108297" y="423396"/>
                      </a:cubicBezTo>
                      <a:cubicBezTo>
                        <a:pt x="1108297" y="419507"/>
                        <a:pt x="1111208" y="416173"/>
                        <a:pt x="1114605" y="416173"/>
                      </a:cubicBezTo>
                      <a:close/>
                      <a:moveTo>
                        <a:pt x="1095195" y="416173"/>
                      </a:moveTo>
                      <a:cubicBezTo>
                        <a:pt x="1098592" y="416173"/>
                        <a:pt x="1101503" y="419507"/>
                        <a:pt x="1101503" y="423396"/>
                      </a:cubicBezTo>
                      <a:cubicBezTo>
                        <a:pt x="1101503" y="427286"/>
                        <a:pt x="1098592" y="430064"/>
                        <a:pt x="1095195" y="430064"/>
                      </a:cubicBezTo>
                      <a:cubicBezTo>
                        <a:pt x="1091799" y="430064"/>
                        <a:pt x="1089372" y="427286"/>
                        <a:pt x="1089372" y="423396"/>
                      </a:cubicBezTo>
                      <a:cubicBezTo>
                        <a:pt x="1089372" y="419507"/>
                        <a:pt x="1091799" y="416173"/>
                        <a:pt x="1095195" y="416173"/>
                      </a:cubicBezTo>
                      <a:close/>
                      <a:moveTo>
                        <a:pt x="1076271" y="416173"/>
                      </a:moveTo>
                      <a:cubicBezTo>
                        <a:pt x="1079667" y="416173"/>
                        <a:pt x="1082579" y="419507"/>
                        <a:pt x="1082579" y="423396"/>
                      </a:cubicBezTo>
                      <a:cubicBezTo>
                        <a:pt x="1082579" y="427286"/>
                        <a:pt x="1079667" y="430064"/>
                        <a:pt x="1076271" y="430064"/>
                      </a:cubicBezTo>
                      <a:cubicBezTo>
                        <a:pt x="1072874" y="430064"/>
                        <a:pt x="1069963" y="427286"/>
                        <a:pt x="1069963" y="423396"/>
                      </a:cubicBezTo>
                      <a:cubicBezTo>
                        <a:pt x="1069963" y="419507"/>
                        <a:pt x="1072874" y="416173"/>
                        <a:pt x="1076271" y="416173"/>
                      </a:cubicBezTo>
                      <a:close/>
                      <a:moveTo>
                        <a:pt x="1057346" y="416173"/>
                      </a:moveTo>
                      <a:cubicBezTo>
                        <a:pt x="1060743" y="416173"/>
                        <a:pt x="1063169" y="419507"/>
                        <a:pt x="1063169" y="423396"/>
                      </a:cubicBezTo>
                      <a:cubicBezTo>
                        <a:pt x="1063169" y="427286"/>
                        <a:pt x="1060743" y="430064"/>
                        <a:pt x="1057346" y="430064"/>
                      </a:cubicBezTo>
                      <a:cubicBezTo>
                        <a:pt x="1053950" y="430064"/>
                        <a:pt x="1051038" y="427286"/>
                        <a:pt x="1051038" y="423396"/>
                      </a:cubicBezTo>
                      <a:cubicBezTo>
                        <a:pt x="1051038" y="419507"/>
                        <a:pt x="1053950" y="416173"/>
                        <a:pt x="1057346" y="416173"/>
                      </a:cubicBezTo>
                      <a:close/>
                      <a:moveTo>
                        <a:pt x="1037936" y="416173"/>
                      </a:moveTo>
                      <a:cubicBezTo>
                        <a:pt x="1041333" y="416173"/>
                        <a:pt x="1044245" y="419507"/>
                        <a:pt x="1044245" y="423396"/>
                      </a:cubicBezTo>
                      <a:cubicBezTo>
                        <a:pt x="1044245" y="427286"/>
                        <a:pt x="1041333" y="430064"/>
                        <a:pt x="1037936" y="430064"/>
                      </a:cubicBezTo>
                      <a:cubicBezTo>
                        <a:pt x="1034540" y="430064"/>
                        <a:pt x="1031628" y="427286"/>
                        <a:pt x="1031628" y="423396"/>
                      </a:cubicBezTo>
                      <a:cubicBezTo>
                        <a:pt x="1031628" y="419507"/>
                        <a:pt x="1034540" y="416173"/>
                        <a:pt x="1037936" y="416173"/>
                      </a:cubicBezTo>
                      <a:close/>
                      <a:moveTo>
                        <a:pt x="1019012" y="416173"/>
                      </a:moveTo>
                      <a:cubicBezTo>
                        <a:pt x="1022409" y="416173"/>
                        <a:pt x="1024835" y="419507"/>
                        <a:pt x="1024835" y="423396"/>
                      </a:cubicBezTo>
                      <a:cubicBezTo>
                        <a:pt x="1024835" y="427286"/>
                        <a:pt x="1022409" y="430064"/>
                        <a:pt x="1019012" y="430064"/>
                      </a:cubicBezTo>
                      <a:cubicBezTo>
                        <a:pt x="1015615" y="430064"/>
                        <a:pt x="1012704" y="427286"/>
                        <a:pt x="1012704" y="423396"/>
                      </a:cubicBezTo>
                      <a:cubicBezTo>
                        <a:pt x="1012704" y="419507"/>
                        <a:pt x="1015615" y="416173"/>
                        <a:pt x="1019012" y="416173"/>
                      </a:cubicBezTo>
                      <a:close/>
                      <a:moveTo>
                        <a:pt x="865675" y="416173"/>
                      </a:moveTo>
                      <a:cubicBezTo>
                        <a:pt x="869072" y="416173"/>
                        <a:pt x="871983" y="419507"/>
                        <a:pt x="871983" y="423396"/>
                      </a:cubicBezTo>
                      <a:cubicBezTo>
                        <a:pt x="871983" y="427286"/>
                        <a:pt x="869072" y="430064"/>
                        <a:pt x="865675" y="430064"/>
                      </a:cubicBezTo>
                      <a:cubicBezTo>
                        <a:pt x="862278" y="430064"/>
                        <a:pt x="859852" y="427286"/>
                        <a:pt x="859852" y="423396"/>
                      </a:cubicBezTo>
                      <a:cubicBezTo>
                        <a:pt x="859852" y="419507"/>
                        <a:pt x="862278" y="416173"/>
                        <a:pt x="865675" y="416173"/>
                      </a:cubicBezTo>
                      <a:close/>
                      <a:moveTo>
                        <a:pt x="846750" y="416173"/>
                      </a:moveTo>
                      <a:cubicBezTo>
                        <a:pt x="850147" y="416173"/>
                        <a:pt x="853059" y="419507"/>
                        <a:pt x="853059" y="423396"/>
                      </a:cubicBezTo>
                      <a:cubicBezTo>
                        <a:pt x="853059" y="427286"/>
                        <a:pt x="850147" y="430064"/>
                        <a:pt x="846750" y="430064"/>
                      </a:cubicBezTo>
                      <a:cubicBezTo>
                        <a:pt x="843354" y="430064"/>
                        <a:pt x="840442" y="427286"/>
                        <a:pt x="840442" y="423396"/>
                      </a:cubicBezTo>
                      <a:cubicBezTo>
                        <a:pt x="840442" y="419507"/>
                        <a:pt x="843354" y="416173"/>
                        <a:pt x="846750" y="416173"/>
                      </a:cubicBezTo>
                      <a:close/>
                      <a:moveTo>
                        <a:pt x="827341" y="416173"/>
                      </a:moveTo>
                      <a:cubicBezTo>
                        <a:pt x="831223" y="416173"/>
                        <a:pt x="833649" y="419507"/>
                        <a:pt x="833649" y="423396"/>
                      </a:cubicBezTo>
                      <a:cubicBezTo>
                        <a:pt x="833649" y="427286"/>
                        <a:pt x="831223" y="430064"/>
                        <a:pt x="827341" y="430064"/>
                      </a:cubicBezTo>
                      <a:cubicBezTo>
                        <a:pt x="823944" y="430064"/>
                        <a:pt x="821518" y="427286"/>
                        <a:pt x="821518" y="423396"/>
                      </a:cubicBezTo>
                      <a:cubicBezTo>
                        <a:pt x="821518" y="419507"/>
                        <a:pt x="823944" y="416173"/>
                        <a:pt x="827341" y="416173"/>
                      </a:cubicBezTo>
                      <a:close/>
                      <a:moveTo>
                        <a:pt x="808416" y="416173"/>
                      </a:moveTo>
                      <a:cubicBezTo>
                        <a:pt x="811813" y="416173"/>
                        <a:pt x="814724" y="419507"/>
                        <a:pt x="814724" y="423396"/>
                      </a:cubicBezTo>
                      <a:cubicBezTo>
                        <a:pt x="814724" y="427286"/>
                        <a:pt x="811813" y="430064"/>
                        <a:pt x="808416" y="430064"/>
                      </a:cubicBezTo>
                      <a:cubicBezTo>
                        <a:pt x="805020" y="430064"/>
                        <a:pt x="802108" y="427286"/>
                        <a:pt x="802108" y="423396"/>
                      </a:cubicBezTo>
                      <a:cubicBezTo>
                        <a:pt x="802108" y="419507"/>
                        <a:pt x="805020" y="416173"/>
                        <a:pt x="808416" y="416173"/>
                      </a:cubicBezTo>
                      <a:close/>
                      <a:moveTo>
                        <a:pt x="444969" y="416173"/>
                      </a:moveTo>
                      <a:cubicBezTo>
                        <a:pt x="448365" y="416173"/>
                        <a:pt x="451277" y="419507"/>
                        <a:pt x="451277" y="423396"/>
                      </a:cubicBezTo>
                      <a:cubicBezTo>
                        <a:pt x="451277" y="427286"/>
                        <a:pt x="448365" y="430064"/>
                        <a:pt x="444969" y="430064"/>
                      </a:cubicBezTo>
                      <a:cubicBezTo>
                        <a:pt x="441572" y="430064"/>
                        <a:pt x="438661" y="427286"/>
                        <a:pt x="438661" y="423396"/>
                      </a:cubicBezTo>
                      <a:cubicBezTo>
                        <a:pt x="438661" y="419507"/>
                        <a:pt x="441572" y="416173"/>
                        <a:pt x="444969" y="416173"/>
                      </a:cubicBezTo>
                      <a:close/>
                      <a:moveTo>
                        <a:pt x="426044" y="416173"/>
                      </a:moveTo>
                      <a:cubicBezTo>
                        <a:pt x="429441" y="416173"/>
                        <a:pt x="431867" y="419507"/>
                        <a:pt x="431867" y="423396"/>
                      </a:cubicBezTo>
                      <a:cubicBezTo>
                        <a:pt x="431867" y="427286"/>
                        <a:pt x="429441" y="430064"/>
                        <a:pt x="426044" y="430064"/>
                      </a:cubicBezTo>
                      <a:cubicBezTo>
                        <a:pt x="422647" y="430064"/>
                        <a:pt x="419736" y="427286"/>
                        <a:pt x="419736" y="423396"/>
                      </a:cubicBezTo>
                      <a:cubicBezTo>
                        <a:pt x="419736" y="419507"/>
                        <a:pt x="422647" y="416173"/>
                        <a:pt x="426044" y="416173"/>
                      </a:cubicBezTo>
                      <a:close/>
                      <a:moveTo>
                        <a:pt x="406634" y="416173"/>
                      </a:moveTo>
                      <a:cubicBezTo>
                        <a:pt x="410031" y="416173"/>
                        <a:pt x="412943" y="419507"/>
                        <a:pt x="412943" y="423396"/>
                      </a:cubicBezTo>
                      <a:cubicBezTo>
                        <a:pt x="412943" y="427286"/>
                        <a:pt x="410031" y="430064"/>
                        <a:pt x="406634" y="430064"/>
                      </a:cubicBezTo>
                      <a:cubicBezTo>
                        <a:pt x="403238" y="430064"/>
                        <a:pt x="400326" y="427286"/>
                        <a:pt x="400326" y="423396"/>
                      </a:cubicBezTo>
                      <a:cubicBezTo>
                        <a:pt x="400326" y="419507"/>
                        <a:pt x="403238" y="416173"/>
                        <a:pt x="406634" y="416173"/>
                      </a:cubicBezTo>
                      <a:close/>
                      <a:moveTo>
                        <a:pt x="387710" y="416173"/>
                      </a:moveTo>
                      <a:cubicBezTo>
                        <a:pt x="391107" y="416173"/>
                        <a:pt x="393533" y="419507"/>
                        <a:pt x="393533" y="423396"/>
                      </a:cubicBezTo>
                      <a:cubicBezTo>
                        <a:pt x="393533" y="427286"/>
                        <a:pt x="391107" y="430064"/>
                        <a:pt x="387710" y="430064"/>
                      </a:cubicBezTo>
                      <a:cubicBezTo>
                        <a:pt x="384313" y="430064"/>
                        <a:pt x="381402" y="427286"/>
                        <a:pt x="381402" y="423396"/>
                      </a:cubicBezTo>
                      <a:cubicBezTo>
                        <a:pt x="381402" y="419507"/>
                        <a:pt x="384313" y="416173"/>
                        <a:pt x="387710" y="416173"/>
                      </a:cubicBezTo>
                      <a:close/>
                      <a:moveTo>
                        <a:pt x="368300" y="416173"/>
                      </a:moveTo>
                      <a:cubicBezTo>
                        <a:pt x="371697" y="416173"/>
                        <a:pt x="374608" y="419507"/>
                        <a:pt x="374608" y="423396"/>
                      </a:cubicBezTo>
                      <a:cubicBezTo>
                        <a:pt x="374608" y="427286"/>
                        <a:pt x="371697" y="430064"/>
                        <a:pt x="368300" y="430064"/>
                      </a:cubicBezTo>
                      <a:cubicBezTo>
                        <a:pt x="364903" y="430064"/>
                        <a:pt x="362477" y="427286"/>
                        <a:pt x="362477" y="423396"/>
                      </a:cubicBezTo>
                      <a:cubicBezTo>
                        <a:pt x="362477" y="419507"/>
                        <a:pt x="364903" y="416173"/>
                        <a:pt x="368300" y="416173"/>
                      </a:cubicBezTo>
                      <a:close/>
                      <a:moveTo>
                        <a:pt x="349376" y="416173"/>
                      </a:moveTo>
                      <a:cubicBezTo>
                        <a:pt x="352772" y="416173"/>
                        <a:pt x="355684" y="419507"/>
                        <a:pt x="355684" y="423396"/>
                      </a:cubicBezTo>
                      <a:cubicBezTo>
                        <a:pt x="355684" y="427286"/>
                        <a:pt x="352772" y="430064"/>
                        <a:pt x="349376" y="430064"/>
                      </a:cubicBezTo>
                      <a:cubicBezTo>
                        <a:pt x="345979" y="430064"/>
                        <a:pt x="343068" y="427286"/>
                        <a:pt x="343068" y="423396"/>
                      </a:cubicBezTo>
                      <a:cubicBezTo>
                        <a:pt x="343068" y="419507"/>
                        <a:pt x="345979" y="416173"/>
                        <a:pt x="349376" y="416173"/>
                      </a:cubicBezTo>
                      <a:close/>
                      <a:moveTo>
                        <a:pt x="329966" y="416173"/>
                      </a:moveTo>
                      <a:cubicBezTo>
                        <a:pt x="333363" y="416173"/>
                        <a:pt x="336274" y="419507"/>
                        <a:pt x="336274" y="423396"/>
                      </a:cubicBezTo>
                      <a:cubicBezTo>
                        <a:pt x="336274" y="427286"/>
                        <a:pt x="333363" y="430064"/>
                        <a:pt x="329966" y="430064"/>
                      </a:cubicBezTo>
                      <a:cubicBezTo>
                        <a:pt x="326569" y="430064"/>
                        <a:pt x="324143" y="427286"/>
                        <a:pt x="324143" y="423396"/>
                      </a:cubicBezTo>
                      <a:cubicBezTo>
                        <a:pt x="324143" y="419507"/>
                        <a:pt x="326569" y="416173"/>
                        <a:pt x="329966" y="416173"/>
                      </a:cubicBezTo>
                      <a:close/>
                      <a:moveTo>
                        <a:pt x="311041" y="416173"/>
                      </a:moveTo>
                      <a:cubicBezTo>
                        <a:pt x="314438" y="416173"/>
                        <a:pt x="317350" y="419507"/>
                        <a:pt x="317350" y="423396"/>
                      </a:cubicBezTo>
                      <a:cubicBezTo>
                        <a:pt x="317350" y="427286"/>
                        <a:pt x="314438" y="430064"/>
                        <a:pt x="311041" y="430064"/>
                      </a:cubicBezTo>
                      <a:cubicBezTo>
                        <a:pt x="307645" y="430064"/>
                        <a:pt x="304733" y="427286"/>
                        <a:pt x="304733" y="423396"/>
                      </a:cubicBezTo>
                      <a:cubicBezTo>
                        <a:pt x="304733" y="419507"/>
                        <a:pt x="307645" y="416173"/>
                        <a:pt x="311041" y="416173"/>
                      </a:cubicBezTo>
                      <a:close/>
                      <a:moveTo>
                        <a:pt x="292117" y="416173"/>
                      </a:moveTo>
                      <a:cubicBezTo>
                        <a:pt x="295514" y="416173"/>
                        <a:pt x="297940" y="419507"/>
                        <a:pt x="297940" y="423396"/>
                      </a:cubicBezTo>
                      <a:cubicBezTo>
                        <a:pt x="297940" y="427286"/>
                        <a:pt x="295514" y="430064"/>
                        <a:pt x="292117" y="430064"/>
                      </a:cubicBezTo>
                      <a:cubicBezTo>
                        <a:pt x="288720" y="430064"/>
                        <a:pt x="285809" y="427286"/>
                        <a:pt x="285809" y="423396"/>
                      </a:cubicBezTo>
                      <a:cubicBezTo>
                        <a:pt x="285809" y="419507"/>
                        <a:pt x="288720" y="416173"/>
                        <a:pt x="292117" y="416173"/>
                      </a:cubicBezTo>
                      <a:close/>
                      <a:moveTo>
                        <a:pt x="272707" y="416173"/>
                      </a:moveTo>
                      <a:cubicBezTo>
                        <a:pt x="276104" y="416173"/>
                        <a:pt x="279015" y="419507"/>
                        <a:pt x="279015" y="423396"/>
                      </a:cubicBezTo>
                      <a:cubicBezTo>
                        <a:pt x="279015" y="427286"/>
                        <a:pt x="276104" y="430064"/>
                        <a:pt x="272707" y="430064"/>
                      </a:cubicBezTo>
                      <a:cubicBezTo>
                        <a:pt x="269310" y="430064"/>
                        <a:pt x="266399" y="427286"/>
                        <a:pt x="266399" y="423396"/>
                      </a:cubicBezTo>
                      <a:cubicBezTo>
                        <a:pt x="266399" y="419507"/>
                        <a:pt x="269310" y="416173"/>
                        <a:pt x="272707" y="416173"/>
                      </a:cubicBezTo>
                      <a:close/>
                      <a:moveTo>
                        <a:pt x="253783" y="416173"/>
                      </a:moveTo>
                      <a:cubicBezTo>
                        <a:pt x="257179" y="416173"/>
                        <a:pt x="259606" y="419507"/>
                        <a:pt x="259606" y="423396"/>
                      </a:cubicBezTo>
                      <a:cubicBezTo>
                        <a:pt x="259606" y="427286"/>
                        <a:pt x="257179" y="430064"/>
                        <a:pt x="253783" y="430064"/>
                      </a:cubicBezTo>
                      <a:cubicBezTo>
                        <a:pt x="250386" y="430064"/>
                        <a:pt x="247475" y="427286"/>
                        <a:pt x="247475" y="423396"/>
                      </a:cubicBezTo>
                      <a:cubicBezTo>
                        <a:pt x="247475" y="419507"/>
                        <a:pt x="250386" y="416173"/>
                        <a:pt x="253783" y="416173"/>
                      </a:cubicBezTo>
                      <a:close/>
                      <a:moveTo>
                        <a:pt x="234373" y="416173"/>
                      </a:moveTo>
                      <a:cubicBezTo>
                        <a:pt x="237770" y="416173"/>
                        <a:pt x="240681" y="419507"/>
                        <a:pt x="240681" y="423396"/>
                      </a:cubicBezTo>
                      <a:cubicBezTo>
                        <a:pt x="240681" y="427286"/>
                        <a:pt x="237770" y="430064"/>
                        <a:pt x="234373" y="430064"/>
                      </a:cubicBezTo>
                      <a:cubicBezTo>
                        <a:pt x="230976" y="430064"/>
                        <a:pt x="228550" y="427286"/>
                        <a:pt x="228550" y="423396"/>
                      </a:cubicBezTo>
                      <a:cubicBezTo>
                        <a:pt x="228550" y="419507"/>
                        <a:pt x="230976" y="416173"/>
                        <a:pt x="234373" y="416173"/>
                      </a:cubicBezTo>
                      <a:close/>
                      <a:moveTo>
                        <a:pt x="923419" y="398948"/>
                      </a:moveTo>
                      <a:cubicBezTo>
                        <a:pt x="924389" y="398948"/>
                        <a:pt x="925360" y="400060"/>
                        <a:pt x="925360" y="401171"/>
                      </a:cubicBezTo>
                      <a:cubicBezTo>
                        <a:pt x="925360" y="402838"/>
                        <a:pt x="924389" y="403393"/>
                        <a:pt x="923419" y="403393"/>
                      </a:cubicBezTo>
                      <a:cubicBezTo>
                        <a:pt x="921963" y="403393"/>
                        <a:pt x="920993" y="402838"/>
                        <a:pt x="920993" y="401171"/>
                      </a:cubicBezTo>
                      <a:cubicBezTo>
                        <a:pt x="920993" y="400060"/>
                        <a:pt x="921963" y="398948"/>
                        <a:pt x="923419" y="398948"/>
                      </a:cubicBezTo>
                      <a:close/>
                      <a:moveTo>
                        <a:pt x="1209257" y="395498"/>
                      </a:moveTo>
                      <a:lnTo>
                        <a:pt x="1208189" y="406093"/>
                      </a:lnTo>
                      <a:lnTo>
                        <a:pt x="1203890" y="401171"/>
                      </a:lnTo>
                      <a:close/>
                      <a:moveTo>
                        <a:pt x="1191273" y="394503"/>
                      </a:moveTo>
                      <a:cubicBezTo>
                        <a:pt x="1194670" y="394503"/>
                        <a:pt x="1197096" y="397281"/>
                        <a:pt x="1197096" y="401171"/>
                      </a:cubicBezTo>
                      <a:cubicBezTo>
                        <a:pt x="1197096" y="405060"/>
                        <a:pt x="1194670" y="408394"/>
                        <a:pt x="1191273" y="408394"/>
                      </a:cubicBezTo>
                      <a:cubicBezTo>
                        <a:pt x="1187392" y="408394"/>
                        <a:pt x="1184965" y="405060"/>
                        <a:pt x="1184965" y="401171"/>
                      </a:cubicBezTo>
                      <a:cubicBezTo>
                        <a:pt x="1184965" y="397281"/>
                        <a:pt x="1187392" y="394503"/>
                        <a:pt x="1191273" y="394503"/>
                      </a:cubicBezTo>
                      <a:close/>
                      <a:moveTo>
                        <a:pt x="1171864" y="394503"/>
                      </a:moveTo>
                      <a:cubicBezTo>
                        <a:pt x="1175260" y="394503"/>
                        <a:pt x="1178172" y="397281"/>
                        <a:pt x="1178172" y="401171"/>
                      </a:cubicBezTo>
                      <a:cubicBezTo>
                        <a:pt x="1178172" y="405060"/>
                        <a:pt x="1175260" y="408394"/>
                        <a:pt x="1171864" y="408394"/>
                      </a:cubicBezTo>
                      <a:cubicBezTo>
                        <a:pt x="1168467" y="408394"/>
                        <a:pt x="1165556" y="405060"/>
                        <a:pt x="1165556" y="401171"/>
                      </a:cubicBezTo>
                      <a:cubicBezTo>
                        <a:pt x="1165556" y="397281"/>
                        <a:pt x="1168467" y="394503"/>
                        <a:pt x="1171864" y="394503"/>
                      </a:cubicBezTo>
                      <a:close/>
                      <a:moveTo>
                        <a:pt x="1152939" y="394503"/>
                      </a:moveTo>
                      <a:cubicBezTo>
                        <a:pt x="1156336" y="394503"/>
                        <a:pt x="1158762" y="397281"/>
                        <a:pt x="1158762" y="401171"/>
                      </a:cubicBezTo>
                      <a:cubicBezTo>
                        <a:pt x="1158762" y="405060"/>
                        <a:pt x="1156336" y="408394"/>
                        <a:pt x="1152939" y="408394"/>
                      </a:cubicBezTo>
                      <a:cubicBezTo>
                        <a:pt x="1149543" y="408394"/>
                        <a:pt x="1146631" y="405060"/>
                        <a:pt x="1146631" y="401171"/>
                      </a:cubicBezTo>
                      <a:cubicBezTo>
                        <a:pt x="1146631" y="397281"/>
                        <a:pt x="1149543" y="394503"/>
                        <a:pt x="1152939" y="394503"/>
                      </a:cubicBezTo>
                      <a:close/>
                      <a:moveTo>
                        <a:pt x="1133529" y="394503"/>
                      </a:moveTo>
                      <a:cubicBezTo>
                        <a:pt x="1136926" y="394503"/>
                        <a:pt x="1139838" y="397281"/>
                        <a:pt x="1139838" y="401171"/>
                      </a:cubicBezTo>
                      <a:cubicBezTo>
                        <a:pt x="1139838" y="405060"/>
                        <a:pt x="1136926" y="408394"/>
                        <a:pt x="1133529" y="408394"/>
                      </a:cubicBezTo>
                      <a:cubicBezTo>
                        <a:pt x="1130133" y="408394"/>
                        <a:pt x="1127221" y="405060"/>
                        <a:pt x="1127221" y="401171"/>
                      </a:cubicBezTo>
                      <a:cubicBezTo>
                        <a:pt x="1127221" y="397281"/>
                        <a:pt x="1130133" y="394503"/>
                        <a:pt x="1133529" y="394503"/>
                      </a:cubicBezTo>
                      <a:close/>
                      <a:moveTo>
                        <a:pt x="1114605" y="394503"/>
                      </a:moveTo>
                      <a:cubicBezTo>
                        <a:pt x="1118002" y="394503"/>
                        <a:pt x="1120913" y="397281"/>
                        <a:pt x="1120913" y="401171"/>
                      </a:cubicBezTo>
                      <a:cubicBezTo>
                        <a:pt x="1120913" y="405060"/>
                        <a:pt x="1118002" y="408394"/>
                        <a:pt x="1114605" y="408394"/>
                      </a:cubicBezTo>
                      <a:cubicBezTo>
                        <a:pt x="1111208" y="408394"/>
                        <a:pt x="1108297" y="405060"/>
                        <a:pt x="1108297" y="401171"/>
                      </a:cubicBezTo>
                      <a:cubicBezTo>
                        <a:pt x="1108297" y="397281"/>
                        <a:pt x="1111208" y="394503"/>
                        <a:pt x="1114605" y="394503"/>
                      </a:cubicBezTo>
                      <a:close/>
                      <a:moveTo>
                        <a:pt x="1095195" y="394503"/>
                      </a:moveTo>
                      <a:cubicBezTo>
                        <a:pt x="1098592" y="394503"/>
                        <a:pt x="1101503" y="397281"/>
                        <a:pt x="1101503" y="401171"/>
                      </a:cubicBezTo>
                      <a:cubicBezTo>
                        <a:pt x="1101503" y="405060"/>
                        <a:pt x="1098592" y="408394"/>
                        <a:pt x="1095195" y="408394"/>
                      </a:cubicBezTo>
                      <a:cubicBezTo>
                        <a:pt x="1091799" y="408394"/>
                        <a:pt x="1089372" y="405060"/>
                        <a:pt x="1089372" y="401171"/>
                      </a:cubicBezTo>
                      <a:cubicBezTo>
                        <a:pt x="1089372" y="397281"/>
                        <a:pt x="1091799" y="394503"/>
                        <a:pt x="1095195" y="394503"/>
                      </a:cubicBezTo>
                      <a:close/>
                      <a:moveTo>
                        <a:pt x="1057346" y="394503"/>
                      </a:moveTo>
                      <a:cubicBezTo>
                        <a:pt x="1060743" y="394503"/>
                        <a:pt x="1063169" y="397281"/>
                        <a:pt x="1063169" y="401171"/>
                      </a:cubicBezTo>
                      <a:cubicBezTo>
                        <a:pt x="1063169" y="405060"/>
                        <a:pt x="1060743" y="408394"/>
                        <a:pt x="1057346" y="408394"/>
                      </a:cubicBezTo>
                      <a:cubicBezTo>
                        <a:pt x="1053950" y="408394"/>
                        <a:pt x="1051038" y="405060"/>
                        <a:pt x="1051038" y="401171"/>
                      </a:cubicBezTo>
                      <a:cubicBezTo>
                        <a:pt x="1051038" y="397281"/>
                        <a:pt x="1053950" y="394503"/>
                        <a:pt x="1057346" y="394503"/>
                      </a:cubicBezTo>
                      <a:close/>
                      <a:moveTo>
                        <a:pt x="1037936" y="394503"/>
                      </a:moveTo>
                      <a:cubicBezTo>
                        <a:pt x="1041333" y="394503"/>
                        <a:pt x="1044245" y="397281"/>
                        <a:pt x="1044245" y="401171"/>
                      </a:cubicBezTo>
                      <a:cubicBezTo>
                        <a:pt x="1044245" y="405060"/>
                        <a:pt x="1041333" y="408394"/>
                        <a:pt x="1037936" y="408394"/>
                      </a:cubicBezTo>
                      <a:cubicBezTo>
                        <a:pt x="1034540" y="408394"/>
                        <a:pt x="1031628" y="405060"/>
                        <a:pt x="1031628" y="401171"/>
                      </a:cubicBezTo>
                      <a:cubicBezTo>
                        <a:pt x="1031628" y="397281"/>
                        <a:pt x="1034540" y="394503"/>
                        <a:pt x="1037936" y="394503"/>
                      </a:cubicBezTo>
                      <a:close/>
                      <a:moveTo>
                        <a:pt x="1019012" y="394503"/>
                      </a:moveTo>
                      <a:cubicBezTo>
                        <a:pt x="1022409" y="394503"/>
                        <a:pt x="1024835" y="397281"/>
                        <a:pt x="1024835" y="401171"/>
                      </a:cubicBezTo>
                      <a:cubicBezTo>
                        <a:pt x="1024835" y="405060"/>
                        <a:pt x="1022409" y="408394"/>
                        <a:pt x="1019012" y="408394"/>
                      </a:cubicBezTo>
                      <a:cubicBezTo>
                        <a:pt x="1015615" y="408394"/>
                        <a:pt x="1012704" y="405060"/>
                        <a:pt x="1012704" y="401171"/>
                      </a:cubicBezTo>
                      <a:cubicBezTo>
                        <a:pt x="1012704" y="397281"/>
                        <a:pt x="1015615" y="394503"/>
                        <a:pt x="1019012" y="394503"/>
                      </a:cubicBezTo>
                      <a:close/>
                      <a:moveTo>
                        <a:pt x="999602" y="394503"/>
                      </a:moveTo>
                      <a:cubicBezTo>
                        <a:pt x="1002999" y="394503"/>
                        <a:pt x="1005910" y="397281"/>
                        <a:pt x="1005910" y="401171"/>
                      </a:cubicBezTo>
                      <a:cubicBezTo>
                        <a:pt x="1005910" y="405060"/>
                        <a:pt x="1002999" y="408394"/>
                        <a:pt x="999602" y="408394"/>
                      </a:cubicBezTo>
                      <a:cubicBezTo>
                        <a:pt x="996206" y="408394"/>
                        <a:pt x="993779" y="405060"/>
                        <a:pt x="993779" y="401171"/>
                      </a:cubicBezTo>
                      <a:cubicBezTo>
                        <a:pt x="993779" y="397281"/>
                        <a:pt x="996206" y="394503"/>
                        <a:pt x="999602" y="394503"/>
                      </a:cubicBezTo>
                      <a:close/>
                      <a:moveTo>
                        <a:pt x="980678" y="394503"/>
                      </a:moveTo>
                      <a:cubicBezTo>
                        <a:pt x="984074" y="394503"/>
                        <a:pt x="986986" y="397281"/>
                        <a:pt x="986986" y="401171"/>
                      </a:cubicBezTo>
                      <a:cubicBezTo>
                        <a:pt x="986986" y="405060"/>
                        <a:pt x="984074" y="408394"/>
                        <a:pt x="980678" y="408394"/>
                      </a:cubicBezTo>
                      <a:cubicBezTo>
                        <a:pt x="977281" y="408394"/>
                        <a:pt x="974370" y="405060"/>
                        <a:pt x="974370" y="401171"/>
                      </a:cubicBezTo>
                      <a:cubicBezTo>
                        <a:pt x="974370" y="397281"/>
                        <a:pt x="977281" y="394503"/>
                        <a:pt x="980678" y="394503"/>
                      </a:cubicBezTo>
                      <a:close/>
                      <a:moveTo>
                        <a:pt x="961268" y="394503"/>
                      </a:moveTo>
                      <a:cubicBezTo>
                        <a:pt x="964665" y="394503"/>
                        <a:pt x="967576" y="397281"/>
                        <a:pt x="967576" y="401171"/>
                      </a:cubicBezTo>
                      <a:cubicBezTo>
                        <a:pt x="967576" y="405060"/>
                        <a:pt x="964665" y="408394"/>
                        <a:pt x="961268" y="408394"/>
                      </a:cubicBezTo>
                      <a:cubicBezTo>
                        <a:pt x="957871" y="408394"/>
                        <a:pt x="955445" y="405060"/>
                        <a:pt x="955445" y="401171"/>
                      </a:cubicBezTo>
                      <a:cubicBezTo>
                        <a:pt x="955445" y="397281"/>
                        <a:pt x="957871" y="394503"/>
                        <a:pt x="961268" y="394503"/>
                      </a:cubicBezTo>
                      <a:close/>
                      <a:moveTo>
                        <a:pt x="942343" y="394503"/>
                      </a:moveTo>
                      <a:cubicBezTo>
                        <a:pt x="945740" y="394503"/>
                        <a:pt x="948652" y="397281"/>
                        <a:pt x="948652" y="401171"/>
                      </a:cubicBezTo>
                      <a:cubicBezTo>
                        <a:pt x="948652" y="405060"/>
                        <a:pt x="945740" y="408394"/>
                        <a:pt x="942343" y="408394"/>
                      </a:cubicBezTo>
                      <a:cubicBezTo>
                        <a:pt x="938947" y="408394"/>
                        <a:pt x="936035" y="405060"/>
                        <a:pt x="936035" y="401171"/>
                      </a:cubicBezTo>
                      <a:cubicBezTo>
                        <a:pt x="936035" y="397281"/>
                        <a:pt x="938947" y="394503"/>
                        <a:pt x="942343" y="394503"/>
                      </a:cubicBezTo>
                      <a:close/>
                      <a:moveTo>
                        <a:pt x="808416" y="394503"/>
                      </a:moveTo>
                      <a:cubicBezTo>
                        <a:pt x="811813" y="394503"/>
                        <a:pt x="814724" y="397281"/>
                        <a:pt x="814724" y="401171"/>
                      </a:cubicBezTo>
                      <a:cubicBezTo>
                        <a:pt x="814724" y="405060"/>
                        <a:pt x="811813" y="408394"/>
                        <a:pt x="808416" y="408394"/>
                      </a:cubicBezTo>
                      <a:cubicBezTo>
                        <a:pt x="805020" y="408394"/>
                        <a:pt x="802108" y="405060"/>
                        <a:pt x="802108" y="401171"/>
                      </a:cubicBezTo>
                      <a:cubicBezTo>
                        <a:pt x="802108" y="397281"/>
                        <a:pt x="805020" y="394503"/>
                        <a:pt x="808416" y="394503"/>
                      </a:cubicBezTo>
                      <a:close/>
                      <a:moveTo>
                        <a:pt x="789492" y="394503"/>
                      </a:moveTo>
                      <a:cubicBezTo>
                        <a:pt x="792888" y="394503"/>
                        <a:pt x="795315" y="397281"/>
                        <a:pt x="795315" y="401171"/>
                      </a:cubicBezTo>
                      <a:cubicBezTo>
                        <a:pt x="795315" y="405060"/>
                        <a:pt x="792888" y="408394"/>
                        <a:pt x="789492" y="408394"/>
                      </a:cubicBezTo>
                      <a:cubicBezTo>
                        <a:pt x="786095" y="408394"/>
                        <a:pt x="783184" y="405060"/>
                        <a:pt x="783184" y="401171"/>
                      </a:cubicBezTo>
                      <a:cubicBezTo>
                        <a:pt x="783184" y="397281"/>
                        <a:pt x="786095" y="394503"/>
                        <a:pt x="789492" y="394503"/>
                      </a:cubicBezTo>
                      <a:close/>
                      <a:moveTo>
                        <a:pt x="426044" y="394503"/>
                      </a:moveTo>
                      <a:cubicBezTo>
                        <a:pt x="429441" y="394503"/>
                        <a:pt x="431867" y="397281"/>
                        <a:pt x="431867" y="401171"/>
                      </a:cubicBezTo>
                      <a:cubicBezTo>
                        <a:pt x="431867" y="405060"/>
                        <a:pt x="429441" y="408394"/>
                        <a:pt x="426044" y="408394"/>
                      </a:cubicBezTo>
                      <a:cubicBezTo>
                        <a:pt x="422647" y="408394"/>
                        <a:pt x="419736" y="405060"/>
                        <a:pt x="419736" y="401171"/>
                      </a:cubicBezTo>
                      <a:cubicBezTo>
                        <a:pt x="419736" y="397281"/>
                        <a:pt x="422647" y="394503"/>
                        <a:pt x="426044" y="394503"/>
                      </a:cubicBezTo>
                      <a:close/>
                      <a:moveTo>
                        <a:pt x="406634" y="394503"/>
                      </a:moveTo>
                      <a:cubicBezTo>
                        <a:pt x="410031" y="394503"/>
                        <a:pt x="412943" y="397281"/>
                        <a:pt x="412943" y="401171"/>
                      </a:cubicBezTo>
                      <a:cubicBezTo>
                        <a:pt x="412943" y="405060"/>
                        <a:pt x="410031" y="408394"/>
                        <a:pt x="406634" y="408394"/>
                      </a:cubicBezTo>
                      <a:cubicBezTo>
                        <a:pt x="403238" y="408394"/>
                        <a:pt x="400326" y="405060"/>
                        <a:pt x="400326" y="401171"/>
                      </a:cubicBezTo>
                      <a:cubicBezTo>
                        <a:pt x="400326" y="397281"/>
                        <a:pt x="403238" y="394503"/>
                        <a:pt x="406634" y="394503"/>
                      </a:cubicBezTo>
                      <a:close/>
                      <a:moveTo>
                        <a:pt x="387710" y="394503"/>
                      </a:moveTo>
                      <a:cubicBezTo>
                        <a:pt x="391107" y="394503"/>
                        <a:pt x="393533" y="397281"/>
                        <a:pt x="393533" y="401171"/>
                      </a:cubicBezTo>
                      <a:cubicBezTo>
                        <a:pt x="393533" y="405060"/>
                        <a:pt x="391107" y="408394"/>
                        <a:pt x="387710" y="408394"/>
                      </a:cubicBezTo>
                      <a:cubicBezTo>
                        <a:pt x="384313" y="408394"/>
                        <a:pt x="381402" y="405060"/>
                        <a:pt x="381402" y="401171"/>
                      </a:cubicBezTo>
                      <a:cubicBezTo>
                        <a:pt x="381402" y="397281"/>
                        <a:pt x="384313" y="394503"/>
                        <a:pt x="387710" y="394503"/>
                      </a:cubicBezTo>
                      <a:close/>
                      <a:moveTo>
                        <a:pt x="368300" y="394503"/>
                      </a:moveTo>
                      <a:cubicBezTo>
                        <a:pt x="371697" y="394503"/>
                        <a:pt x="374608" y="397281"/>
                        <a:pt x="374608" y="401171"/>
                      </a:cubicBezTo>
                      <a:cubicBezTo>
                        <a:pt x="374608" y="405060"/>
                        <a:pt x="371697" y="408394"/>
                        <a:pt x="368300" y="408394"/>
                      </a:cubicBezTo>
                      <a:cubicBezTo>
                        <a:pt x="364903" y="408394"/>
                        <a:pt x="362477" y="405060"/>
                        <a:pt x="362477" y="401171"/>
                      </a:cubicBezTo>
                      <a:cubicBezTo>
                        <a:pt x="362477" y="397281"/>
                        <a:pt x="364903" y="394503"/>
                        <a:pt x="368300" y="394503"/>
                      </a:cubicBezTo>
                      <a:close/>
                      <a:moveTo>
                        <a:pt x="349376" y="394503"/>
                      </a:moveTo>
                      <a:cubicBezTo>
                        <a:pt x="352772" y="394503"/>
                        <a:pt x="355684" y="397281"/>
                        <a:pt x="355684" y="401171"/>
                      </a:cubicBezTo>
                      <a:cubicBezTo>
                        <a:pt x="355684" y="405060"/>
                        <a:pt x="352772" y="408394"/>
                        <a:pt x="349376" y="408394"/>
                      </a:cubicBezTo>
                      <a:cubicBezTo>
                        <a:pt x="345979" y="408394"/>
                        <a:pt x="343068" y="405060"/>
                        <a:pt x="343068" y="401171"/>
                      </a:cubicBezTo>
                      <a:cubicBezTo>
                        <a:pt x="343068" y="397281"/>
                        <a:pt x="345979" y="394503"/>
                        <a:pt x="349376" y="394503"/>
                      </a:cubicBezTo>
                      <a:close/>
                      <a:moveTo>
                        <a:pt x="329966" y="394503"/>
                      </a:moveTo>
                      <a:cubicBezTo>
                        <a:pt x="333363" y="394503"/>
                        <a:pt x="336274" y="397281"/>
                        <a:pt x="336274" y="401171"/>
                      </a:cubicBezTo>
                      <a:cubicBezTo>
                        <a:pt x="336274" y="405060"/>
                        <a:pt x="333363" y="408394"/>
                        <a:pt x="329966" y="408394"/>
                      </a:cubicBezTo>
                      <a:cubicBezTo>
                        <a:pt x="326569" y="408394"/>
                        <a:pt x="324143" y="405060"/>
                        <a:pt x="324143" y="401171"/>
                      </a:cubicBezTo>
                      <a:cubicBezTo>
                        <a:pt x="324143" y="397281"/>
                        <a:pt x="326569" y="394503"/>
                        <a:pt x="329966" y="394503"/>
                      </a:cubicBezTo>
                      <a:close/>
                      <a:moveTo>
                        <a:pt x="311041" y="394503"/>
                      </a:moveTo>
                      <a:cubicBezTo>
                        <a:pt x="314438" y="394503"/>
                        <a:pt x="317350" y="397281"/>
                        <a:pt x="317350" y="401171"/>
                      </a:cubicBezTo>
                      <a:cubicBezTo>
                        <a:pt x="317350" y="405060"/>
                        <a:pt x="314438" y="408394"/>
                        <a:pt x="311041" y="408394"/>
                      </a:cubicBezTo>
                      <a:cubicBezTo>
                        <a:pt x="307645" y="408394"/>
                        <a:pt x="304733" y="405060"/>
                        <a:pt x="304733" y="401171"/>
                      </a:cubicBezTo>
                      <a:cubicBezTo>
                        <a:pt x="304733" y="397281"/>
                        <a:pt x="307645" y="394503"/>
                        <a:pt x="311041" y="394503"/>
                      </a:cubicBezTo>
                      <a:close/>
                      <a:moveTo>
                        <a:pt x="292117" y="394503"/>
                      </a:moveTo>
                      <a:cubicBezTo>
                        <a:pt x="295514" y="394503"/>
                        <a:pt x="297940" y="397281"/>
                        <a:pt x="297940" y="401171"/>
                      </a:cubicBezTo>
                      <a:cubicBezTo>
                        <a:pt x="297940" y="405060"/>
                        <a:pt x="295514" y="408394"/>
                        <a:pt x="292117" y="408394"/>
                      </a:cubicBezTo>
                      <a:cubicBezTo>
                        <a:pt x="288720" y="408394"/>
                        <a:pt x="285809" y="405060"/>
                        <a:pt x="285809" y="401171"/>
                      </a:cubicBezTo>
                      <a:cubicBezTo>
                        <a:pt x="285809" y="397281"/>
                        <a:pt x="288720" y="394503"/>
                        <a:pt x="292117" y="394503"/>
                      </a:cubicBezTo>
                      <a:close/>
                      <a:moveTo>
                        <a:pt x="272707" y="394503"/>
                      </a:moveTo>
                      <a:cubicBezTo>
                        <a:pt x="276104" y="394503"/>
                        <a:pt x="279015" y="397281"/>
                        <a:pt x="279015" y="401171"/>
                      </a:cubicBezTo>
                      <a:cubicBezTo>
                        <a:pt x="279015" y="405060"/>
                        <a:pt x="276104" y="408394"/>
                        <a:pt x="272707" y="408394"/>
                      </a:cubicBezTo>
                      <a:cubicBezTo>
                        <a:pt x="269310" y="408394"/>
                        <a:pt x="266399" y="405060"/>
                        <a:pt x="266399" y="401171"/>
                      </a:cubicBezTo>
                      <a:cubicBezTo>
                        <a:pt x="266399" y="397281"/>
                        <a:pt x="269310" y="394503"/>
                        <a:pt x="272707" y="394503"/>
                      </a:cubicBezTo>
                      <a:close/>
                      <a:moveTo>
                        <a:pt x="253783" y="394503"/>
                      </a:moveTo>
                      <a:cubicBezTo>
                        <a:pt x="257179" y="394503"/>
                        <a:pt x="259606" y="397281"/>
                        <a:pt x="259606" y="401171"/>
                      </a:cubicBezTo>
                      <a:cubicBezTo>
                        <a:pt x="259606" y="405060"/>
                        <a:pt x="257179" y="408394"/>
                        <a:pt x="253783" y="408394"/>
                      </a:cubicBezTo>
                      <a:cubicBezTo>
                        <a:pt x="250386" y="408394"/>
                        <a:pt x="247475" y="405060"/>
                        <a:pt x="247475" y="401171"/>
                      </a:cubicBezTo>
                      <a:cubicBezTo>
                        <a:pt x="247475" y="397281"/>
                        <a:pt x="250386" y="394503"/>
                        <a:pt x="253783" y="394503"/>
                      </a:cubicBezTo>
                      <a:close/>
                      <a:moveTo>
                        <a:pt x="234373" y="394503"/>
                      </a:moveTo>
                      <a:cubicBezTo>
                        <a:pt x="237770" y="394503"/>
                        <a:pt x="240681" y="397281"/>
                        <a:pt x="240681" y="401171"/>
                      </a:cubicBezTo>
                      <a:cubicBezTo>
                        <a:pt x="240681" y="405060"/>
                        <a:pt x="237770" y="408394"/>
                        <a:pt x="234373" y="408394"/>
                      </a:cubicBezTo>
                      <a:cubicBezTo>
                        <a:pt x="230976" y="408394"/>
                        <a:pt x="228550" y="405060"/>
                        <a:pt x="228550" y="401171"/>
                      </a:cubicBezTo>
                      <a:cubicBezTo>
                        <a:pt x="228550" y="397281"/>
                        <a:pt x="230976" y="394503"/>
                        <a:pt x="234373" y="394503"/>
                      </a:cubicBezTo>
                      <a:close/>
                      <a:moveTo>
                        <a:pt x="885085" y="375611"/>
                      </a:moveTo>
                      <a:cubicBezTo>
                        <a:pt x="886540" y="375611"/>
                        <a:pt x="887996" y="377278"/>
                        <a:pt x="887996" y="379501"/>
                      </a:cubicBezTo>
                      <a:cubicBezTo>
                        <a:pt x="887996" y="381168"/>
                        <a:pt x="886540" y="382835"/>
                        <a:pt x="885085" y="382835"/>
                      </a:cubicBezTo>
                      <a:cubicBezTo>
                        <a:pt x="883144" y="382835"/>
                        <a:pt x="881688" y="381168"/>
                        <a:pt x="881688" y="379501"/>
                      </a:cubicBezTo>
                      <a:cubicBezTo>
                        <a:pt x="881688" y="377278"/>
                        <a:pt x="883144" y="375611"/>
                        <a:pt x="885085" y="375611"/>
                      </a:cubicBezTo>
                      <a:close/>
                      <a:moveTo>
                        <a:pt x="1207545" y="375316"/>
                      </a:moveTo>
                      <a:lnTo>
                        <a:pt x="1208499" y="384779"/>
                      </a:lnTo>
                      <a:lnTo>
                        <a:pt x="1203890" y="379501"/>
                      </a:lnTo>
                      <a:close/>
                      <a:moveTo>
                        <a:pt x="1191273" y="372278"/>
                      </a:moveTo>
                      <a:cubicBezTo>
                        <a:pt x="1194670" y="372278"/>
                        <a:pt x="1197096" y="375611"/>
                        <a:pt x="1197096" y="379501"/>
                      </a:cubicBezTo>
                      <a:cubicBezTo>
                        <a:pt x="1197096" y="383390"/>
                        <a:pt x="1194670" y="386724"/>
                        <a:pt x="1191273" y="386724"/>
                      </a:cubicBezTo>
                      <a:cubicBezTo>
                        <a:pt x="1187392" y="386724"/>
                        <a:pt x="1184965" y="383390"/>
                        <a:pt x="1184965" y="379501"/>
                      </a:cubicBezTo>
                      <a:cubicBezTo>
                        <a:pt x="1184965" y="375611"/>
                        <a:pt x="1187392" y="372278"/>
                        <a:pt x="1191273" y="372278"/>
                      </a:cubicBezTo>
                      <a:close/>
                      <a:moveTo>
                        <a:pt x="1171864" y="372278"/>
                      </a:moveTo>
                      <a:cubicBezTo>
                        <a:pt x="1175260" y="372278"/>
                        <a:pt x="1178172" y="375611"/>
                        <a:pt x="1178172" y="379501"/>
                      </a:cubicBezTo>
                      <a:cubicBezTo>
                        <a:pt x="1178172" y="383390"/>
                        <a:pt x="1175260" y="386724"/>
                        <a:pt x="1171864" y="386724"/>
                      </a:cubicBezTo>
                      <a:cubicBezTo>
                        <a:pt x="1168467" y="386724"/>
                        <a:pt x="1165556" y="383390"/>
                        <a:pt x="1165556" y="379501"/>
                      </a:cubicBezTo>
                      <a:cubicBezTo>
                        <a:pt x="1165556" y="375611"/>
                        <a:pt x="1168467" y="372278"/>
                        <a:pt x="1171864" y="372278"/>
                      </a:cubicBezTo>
                      <a:close/>
                      <a:moveTo>
                        <a:pt x="1152939" y="372278"/>
                      </a:moveTo>
                      <a:cubicBezTo>
                        <a:pt x="1156336" y="372278"/>
                        <a:pt x="1158762" y="375611"/>
                        <a:pt x="1158762" y="379501"/>
                      </a:cubicBezTo>
                      <a:cubicBezTo>
                        <a:pt x="1158762" y="383390"/>
                        <a:pt x="1156336" y="386724"/>
                        <a:pt x="1152939" y="386724"/>
                      </a:cubicBezTo>
                      <a:cubicBezTo>
                        <a:pt x="1149543" y="386724"/>
                        <a:pt x="1146631" y="383390"/>
                        <a:pt x="1146631" y="379501"/>
                      </a:cubicBezTo>
                      <a:cubicBezTo>
                        <a:pt x="1146631" y="375611"/>
                        <a:pt x="1149543" y="372278"/>
                        <a:pt x="1152939" y="372278"/>
                      </a:cubicBezTo>
                      <a:close/>
                      <a:moveTo>
                        <a:pt x="1133529" y="372278"/>
                      </a:moveTo>
                      <a:cubicBezTo>
                        <a:pt x="1136926" y="372278"/>
                        <a:pt x="1139838" y="375611"/>
                        <a:pt x="1139838" y="379501"/>
                      </a:cubicBezTo>
                      <a:cubicBezTo>
                        <a:pt x="1139838" y="383390"/>
                        <a:pt x="1136926" y="386724"/>
                        <a:pt x="1133529" y="386724"/>
                      </a:cubicBezTo>
                      <a:cubicBezTo>
                        <a:pt x="1130133" y="386724"/>
                        <a:pt x="1127221" y="383390"/>
                        <a:pt x="1127221" y="379501"/>
                      </a:cubicBezTo>
                      <a:cubicBezTo>
                        <a:pt x="1127221" y="375611"/>
                        <a:pt x="1130133" y="372278"/>
                        <a:pt x="1133529" y="372278"/>
                      </a:cubicBezTo>
                      <a:close/>
                      <a:moveTo>
                        <a:pt x="1114605" y="372278"/>
                      </a:moveTo>
                      <a:cubicBezTo>
                        <a:pt x="1118002" y="372278"/>
                        <a:pt x="1120913" y="375611"/>
                        <a:pt x="1120913" y="379501"/>
                      </a:cubicBezTo>
                      <a:cubicBezTo>
                        <a:pt x="1120913" y="383390"/>
                        <a:pt x="1118002" y="386724"/>
                        <a:pt x="1114605" y="386724"/>
                      </a:cubicBezTo>
                      <a:cubicBezTo>
                        <a:pt x="1111208" y="386724"/>
                        <a:pt x="1108297" y="383390"/>
                        <a:pt x="1108297" y="379501"/>
                      </a:cubicBezTo>
                      <a:cubicBezTo>
                        <a:pt x="1108297" y="375611"/>
                        <a:pt x="1111208" y="372278"/>
                        <a:pt x="1114605" y="372278"/>
                      </a:cubicBezTo>
                      <a:close/>
                      <a:moveTo>
                        <a:pt x="1095195" y="372278"/>
                      </a:moveTo>
                      <a:cubicBezTo>
                        <a:pt x="1098592" y="372278"/>
                        <a:pt x="1101503" y="375611"/>
                        <a:pt x="1101503" y="379501"/>
                      </a:cubicBezTo>
                      <a:cubicBezTo>
                        <a:pt x="1101503" y="383390"/>
                        <a:pt x="1098592" y="386724"/>
                        <a:pt x="1095195" y="386724"/>
                      </a:cubicBezTo>
                      <a:cubicBezTo>
                        <a:pt x="1091799" y="386724"/>
                        <a:pt x="1089372" y="383390"/>
                        <a:pt x="1089372" y="379501"/>
                      </a:cubicBezTo>
                      <a:cubicBezTo>
                        <a:pt x="1089372" y="375611"/>
                        <a:pt x="1091799" y="372278"/>
                        <a:pt x="1095195" y="372278"/>
                      </a:cubicBezTo>
                      <a:close/>
                      <a:moveTo>
                        <a:pt x="1057346" y="372278"/>
                      </a:moveTo>
                      <a:cubicBezTo>
                        <a:pt x="1060743" y="372278"/>
                        <a:pt x="1063169" y="375611"/>
                        <a:pt x="1063169" y="379501"/>
                      </a:cubicBezTo>
                      <a:cubicBezTo>
                        <a:pt x="1063169" y="383390"/>
                        <a:pt x="1060743" y="386724"/>
                        <a:pt x="1057346" y="386724"/>
                      </a:cubicBezTo>
                      <a:cubicBezTo>
                        <a:pt x="1053950" y="386724"/>
                        <a:pt x="1051038" y="383390"/>
                        <a:pt x="1051038" y="379501"/>
                      </a:cubicBezTo>
                      <a:cubicBezTo>
                        <a:pt x="1051038" y="375611"/>
                        <a:pt x="1053950" y="372278"/>
                        <a:pt x="1057346" y="372278"/>
                      </a:cubicBezTo>
                      <a:close/>
                      <a:moveTo>
                        <a:pt x="1037936" y="372278"/>
                      </a:moveTo>
                      <a:cubicBezTo>
                        <a:pt x="1041333" y="372278"/>
                        <a:pt x="1044245" y="375611"/>
                        <a:pt x="1044245" y="379501"/>
                      </a:cubicBezTo>
                      <a:cubicBezTo>
                        <a:pt x="1044245" y="383390"/>
                        <a:pt x="1041333" y="386724"/>
                        <a:pt x="1037936" y="386724"/>
                      </a:cubicBezTo>
                      <a:cubicBezTo>
                        <a:pt x="1034540" y="386724"/>
                        <a:pt x="1031628" y="383390"/>
                        <a:pt x="1031628" y="379501"/>
                      </a:cubicBezTo>
                      <a:cubicBezTo>
                        <a:pt x="1031628" y="375611"/>
                        <a:pt x="1034540" y="372278"/>
                        <a:pt x="1037936" y="372278"/>
                      </a:cubicBezTo>
                      <a:close/>
                      <a:moveTo>
                        <a:pt x="999602" y="372278"/>
                      </a:moveTo>
                      <a:cubicBezTo>
                        <a:pt x="1002999" y="372278"/>
                        <a:pt x="1005910" y="375611"/>
                        <a:pt x="1005910" y="379501"/>
                      </a:cubicBezTo>
                      <a:cubicBezTo>
                        <a:pt x="1005910" y="383390"/>
                        <a:pt x="1002999" y="386724"/>
                        <a:pt x="999602" y="386724"/>
                      </a:cubicBezTo>
                      <a:cubicBezTo>
                        <a:pt x="996206" y="386724"/>
                        <a:pt x="993779" y="383390"/>
                        <a:pt x="993779" y="379501"/>
                      </a:cubicBezTo>
                      <a:cubicBezTo>
                        <a:pt x="993779" y="375611"/>
                        <a:pt x="996206" y="372278"/>
                        <a:pt x="999602" y="372278"/>
                      </a:cubicBezTo>
                      <a:close/>
                      <a:moveTo>
                        <a:pt x="980678" y="372278"/>
                      </a:moveTo>
                      <a:cubicBezTo>
                        <a:pt x="984074" y="372278"/>
                        <a:pt x="986986" y="375611"/>
                        <a:pt x="986986" y="379501"/>
                      </a:cubicBezTo>
                      <a:cubicBezTo>
                        <a:pt x="986986" y="383390"/>
                        <a:pt x="984074" y="386724"/>
                        <a:pt x="980678" y="386724"/>
                      </a:cubicBezTo>
                      <a:cubicBezTo>
                        <a:pt x="977281" y="386724"/>
                        <a:pt x="974370" y="383390"/>
                        <a:pt x="974370" y="379501"/>
                      </a:cubicBezTo>
                      <a:cubicBezTo>
                        <a:pt x="974370" y="375611"/>
                        <a:pt x="977281" y="372278"/>
                        <a:pt x="980678" y="372278"/>
                      </a:cubicBezTo>
                      <a:close/>
                      <a:moveTo>
                        <a:pt x="961268" y="372278"/>
                      </a:moveTo>
                      <a:cubicBezTo>
                        <a:pt x="964665" y="372278"/>
                        <a:pt x="967576" y="375611"/>
                        <a:pt x="967576" y="379501"/>
                      </a:cubicBezTo>
                      <a:cubicBezTo>
                        <a:pt x="967576" y="383390"/>
                        <a:pt x="964665" y="386724"/>
                        <a:pt x="961268" y="386724"/>
                      </a:cubicBezTo>
                      <a:cubicBezTo>
                        <a:pt x="957871" y="386724"/>
                        <a:pt x="955445" y="383390"/>
                        <a:pt x="955445" y="379501"/>
                      </a:cubicBezTo>
                      <a:cubicBezTo>
                        <a:pt x="955445" y="375611"/>
                        <a:pt x="957871" y="372278"/>
                        <a:pt x="961268" y="372278"/>
                      </a:cubicBezTo>
                      <a:close/>
                      <a:moveTo>
                        <a:pt x="942343" y="372278"/>
                      </a:moveTo>
                      <a:cubicBezTo>
                        <a:pt x="945740" y="372278"/>
                        <a:pt x="948652" y="375611"/>
                        <a:pt x="948652" y="379501"/>
                      </a:cubicBezTo>
                      <a:cubicBezTo>
                        <a:pt x="948652" y="383390"/>
                        <a:pt x="945740" y="386724"/>
                        <a:pt x="942343" y="386724"/>
                      </a:cubicBezTo>
                      <a:cubicBezTo>
                        <a:pt x="938947" y="386724"/>
                        <a:pt x="936035" y="383390"/>
                        <a:pt x="936035" y="379501"/>
                      </a:cubicBezTo>
                      <a:cubicBezTo>
                        <a:pt x="936035" y="375611"/>
                        <a:pt x="938947" y="372278"/>
                        <a:pt x="942343" y="372278"/>
                      </a:cubicBezTo>
                      <a:close/>
                      <a:moveTo>
                        <a:pt x="923419" y="372278"/>
                      </a:moveTo>
                      <a:cubicBezTo>
                        <a:pt x="926816" y="372278"/>
                        <a:pt x="929242" y="375611"/>
                        <a:pt x="929242" y="379501"/>
                      </a:cubicBezTo>
                      <a:cubicBezTo>
                        <a:pt x="929242" y="383390"/>
                        <a:pt x="926816" y="386724"/>
                        <a:pt x="923419" y="386724"/>
                      </a:cubicBezTo>
                      <a:cubicBezTo>
                        <a:pt x="920022" y="386724"/>
                        <a:pt x="917111" y="383390"/>
                        <a:pt x="917111" y="379501"/>
                      </a:cubicBezTo>
                      <a:cubicBezTo>
                        <a:pt x="917111" y="375611"/>
                        <a:pt x="920022" y="372278"/>
                        <a:pt x="923419" y="372278"/>
                      </a:cubicBezTo>
                      <a:close/>
                      <a:moveTo>
                        <a:pt x="827341" y="372278"/>
                      </a:moveTo>
                      <a:cubicBezTo>
                        <a:pt x="830737" y="372278"/>
                        <a:pt x="833649" y="375611"/>
                        <a:pt x="833649" y="379501"/>
                      </a:cubicBezTo>
                      <a:cubicBezTo>
                        <a:pt x="833649" y="383390"/>
                        <a:pt x="830737" y="386724"/>
                        <a:pt x="827341" y="386724"/>
                      </a:cubicBezTo>
                      <a:cubicBezTo>
                        <a:pt x="823944" y="386724"/>
                        <a:pt x="821518" y="383390"/>
                        <a:pt x="821518" y="379501"/>
                      </a:cubicBezTo>
                      <a:cubicBezTo>
                        <a:pt x="821518" y="375611"/>
                        <a:pt x="823944" y="372278"/>
                        <a:pt x="827341" y="372278"/>
                      </a:cubicBezTo>
                      <a:close/>
                      <a:moveTo>
                        <a:pt x="808416" y="372278"/>
                      </a:moveTo>
                      <a:cubicBezTo>
                        <a:pt x="811813" y="372278"/>
                        <a:pt x="814724" y="375611"/>
                        <a:pt x="814724" y="379501"/>
                      </a:cubicBezTo>
                      <a:cubicBezTo>
                        <a:pt x="814724" y="383390"/>
                        <a:pt x="811813" y="386724"/>
                        <a:pt x="808416" y="386724"/>
                      </a:cubicBezTo>
                      <a:cubicBezTo>
                        <a:pt x="805020" y="386724"/>
                        <a:pt x="802108" y="383390"/>
                        <a:pt x="802108" y="379501"/>
                      </a:cubicBezTo>
                      <a:cubicBezTo>
                        <a:pt x="802108" y="375611"/>
                        <a:pt x="805020" y="372278"/>
                        <a:pt x="808416" y="372278"/>
                      </a:cubicBezTo>
                      <a:close/>
                      <a:moveTo>
                        <a:pt x="789492" y="372278"/>
                      </a:moveTo>
                      <a:cubicBezTo>
                        <a:pt x="792888" y="372278"/>
                        <a:pt x="795315" y="375611"/>
                        <a:pt x="795315" y="379501"/>
                      </a:cubicBezTo>
                      <a:cubicBezTo>
                        <a:pt x="795315" y="383390"/>
                        <a:pt x="792888" y="386724"/>
                        <a:pt x="789492" y="386724"/>
                      </a:cubicBezTo>
                      <a:cubicBezTo>
                        <a:pt x="786095" y="386724"/>
                        <a:pt x="783184" y="383390"/>
                        <a:pt x="783184" y="379501"/>
                      </a:cubicBezTo>
                      <a:cubicBezTo>
                        <a:pt x="783184" y="375611"/>
                        <a:pt x="786095" y="372278"/>
                        <a:pt x="789492" y="372278"/>
                      </a:cubicBezTo>
                      <a:close/>
                      <a:moveTo>
                        <a:pt x="463893" y="372278"/>
                      </a:moveTo>
                      <a:cubicBezTo>
                        <a:pt x="467290" y="372278"/>
                        <a:pt x="470201" y="375611"/>
                        <a:pt x="470201" y="379501"/>
                      </a:cubicBezTo>
                      <a:cubicBezTo>
                        <a:pt x="470201" y="383390"/>
                        <a:pt x="467290" y="386724"/>
                        <a:pt x="463893" y="386724"/>
                      </a:cubicBezTo>
                      <a:cubicBezTo>
                        <a:pt x="460497" y="386724"/>
                        <a:pt x="458070" y="383390"/>
                        <a:pt x="458070" y="379501"/>
                      </a:cubicBezTo>
                      <a:cubicBezTo>
                        <a:pt x="458070" y="375611"/>
                        <a:pt x="460497" y="372278"/>
                        <a:pt x="463893" y="372278"/>
                      </a:cubicBezTo>
                      <a:close/>
                      <a:moveTo>
                        <a:pt x="444969" y="372278"/>
                      </a:moveTo>
                      <a:cubicBezTo>
                        <a:pt x="448365" y="372278"/>
                        <a:pt x="451277" y="375611"/>
                        <a:pt x="451277" y="379501"/>
                      </a:cubicBezTo>
                      <a:cubicBezTo>
                        <a:pt x="451277" y="383390"/>
                        <a:pt x="448365" y="386724"/>
                        <a:pt x="444969" y="386724"/>
                      </a:cubicBezTo>
                      <a:cubicBezTo>
                        <a:pt x="441572" y="386724"/>
                        <a:pt x="438661" y="383390"/>
                        <a:pt x="438661" y="379501"/>
                      </a:cubicBezTo>
                      <a:cubicBezTo>
                        <a:pt x="438661" y="375611"/>
                        <a:pt x="441572" y="372278"/>
                        <a:pt x="444969" y="372278"/>
                      </a:cubicBezTo>
                      <a:close/>
                      <a:moveTo>
                        <a:pt x="426044" y="372278"/>
                      </a:moveTo>
                      <a:cubicBezTo>
                        <a:pt x="429441" y="372278"/>
                        <a:pt x="431867" y="375611"/>
                        <a:pt x="431867" y="379501"/>
                      </a:cubicBezTo>
                      <a:cubicBezTo>
                        <a:pt x="431867" y="383390"/>
                        <a:pt x="429441" y="386724"/>
                        <a:pt x="426044" y="386724"/>
                      </a:cubicBezTo>
                      <a:cubicBezTo>
                        <a:pt x="422647" y="386724"/>
                        <a:pt x="419736" y="383390"/>
                        <a:pt x="419736" y="379501"/>
                      </a:cubicBezTo>
                      <a:cubicBezTo>
                        <a:pt x="419736" y="375611"/>
                        <a:pt x="422647" y="372278"/>
                        <a:pt x="426044" y="372278"/>
                      </a:cubicBezTo>
                      <a:close/>
                      <a:moveTo>
                        <a:pt x="406634" y="372278"/>
                      </a:moveTo>
                      <a:cubicBezTo>
                        <a:pt x="410031" y="372278"/>
                        <a:pt x="412943" y="375611"/>
                        <a:pt x="412943" y="379501"/>
                      </a:cubicBezTo>
                      <a:cubicBezTo>
                        <a:pt x="412943" y="383390"/>
                        <a:pt x="410031" y="386724"/>
                        <a:pt x="406634" y="386724"/>
                      </a:cubicBezTo>
                      <a:cubicBezTo>
                        <a:pt x="403238" y="386724"/>
                        <a:pt x="400326" y="383390"/>
                        <a:pt x="400326" y="379501"/>
                      </a:cubicBezTo>
                      <a:cubicBezTo>
                        <a:pt x="400326" y="375611"/>
                        <a:pt x="403238" y="372278"/>
                        <a:pt x="406634" y="372278"/>
                      </a:cubicBezTo>
                      <a:close/>
                      <a:moveTo>
                        <a:pt x="387710" y="372278"/>
                      </a:moveTo>
                      <a:cubicBezTo>
                        <a:pt x="391107" y="372278"/>
                        <a:pt x="393533" y="375611"/>
                        <a:pt x="393533" y="379501"/>
                      </a:cubicBezTo>
                      <a:cubicBezTo>
                        <a:pt x="393533" y="383390"/>
                        <a:pt x="391107" y="386724"/>
                        <a:pt x="387710" y="386724"/>
                      </a:cubicBezTo>
                      <a:cubicBezTo>
                        <a:pt x="384313" y="386724"/>
                        <a:pt x="381402" y="383390"/>
                        <a:pt x="381402" y="379501"/>
                      </a:cubicBezTo>
                      <a:cubicBezTo>
                        <a:pt x="381402" y="375611"/>
                        <a:pt x="384313" y="372278"/>
                        <a:pt x="387710" y="372278"/>
                      </a:cubicBezTo>
                      <a:close/>
                      <a:moveTo>
                        <a:pt x="368300" y="372278"/>
                      </a:moveTo>
                      <a:cubicBezTo>
                        <a:pt x="371697" y="372278"/>
                        <a:pt x="374608" y="375611"/>
                        <a:pt x="374608" y="379501"/>
                      </a:cubicBezTo>
                      <a:cubicBezTo>
                        <a:pt x="374608" y="383390"/>
                        <a:pt x="371697" y="386724"/>
                        <a:pt x="368300" y="386724"/>
                      </a:cubicBezTo>
                      <a:cubicBezTo>
                        <a:pt x="364903" y="386724"/>
                        <a:pt x="362477" y="383390"/>
                        <a:pt x="362477" y="379501"/>
                      </a:cubicBezTo>
                      <a:cubicBezTo>
                        <a:pt x="362477" y="375611"/>
                        <a:pt x="364903" y="372278"/>
                        <a:pt x="368300" y="372278"/>
                      </a:cubicBezTo>
                      <a:close/>
                      <a:moveTo>
                        <a:pt x="349376" y="372278"/>
                      </a:moveTo>
                      <a:cubicBezTo>
                        <a:pt x="352772" y="372278"/>
                        <a:pt x="355684" y="375611"/>
                        <a:pt x="355684" y="379501"/>
                      </a:cubicBezTo>
                      <a:cubicBezTo>
                        <a:pt x="355684" y="383390"/>
                        <a:pt x="352772" y="386724"/>
                        <a:pt x="349376" y="386724"/>
                      </a:cubicBezTo>
                      <a:cubicBezTo>
                        <a:pt x="345979" y="386724"/>
                        <a:pt x="343068" y="383390"/>
                        <a:pt x="343068" y="379501"/>
                      </a:cubicBezTo>
                      <a:cubicBezTo>
                        <a:pt x="343068" y="375611"/>
                        <a:pt x="345979" y="372278"/>
                        <a:pt x="349376" y="372278"/>
                      </a:cubicBezTo>
                      <a:close/>
                      <a:moveTo>
                        <a:pt x="329966" y="372278"/>
                      </a:moveTo>
                      <a:cubicBezTo>
                        <a:pt x="333363" y="372278"/>
                        <a:pt x="336274" y="375611"/>
                        <a:pt x="336274" y="379501"/>
                      </a:cubicBezTo>
                      <a:cubicBezTo>
                        <a:pt x="336274" y="383390"/>
                        <a:pt x="333363" y="386724"/>
                        <a:pt x="329966" y="386724"/>
                      </a:cubicBezTo>
                      <a:cubicBezTo>
                        <a:pt x="326569" y="386724"/>
                        <a:pt x="324143" y="383390"/>
                        <a:pt x="324143" y="379501"/>
                      </a:cubicBezTo>
                      <a:cubicBezTo>
                        <a:pt x="324143" y="375611"/>
                        <a:pt x="326569" y="372278"/>
                        <a:pt x="329966" y="372278"/>
                      </a:cubicBezTo>
                      <a:close/>
                      <a:moveTo>
                        <a:pt x="311041" y="372278"/>
                      </a:moveTo>
                      <a:cubicBezTo>
                        <a:pt x="314438" y="372278"/>
                        <a:pt x="317350" y="375611"/>
                        <a:pt x="317350" y="379501"/>
                      </a:cubicBezTo>
                      <a:cubicBezTo>
                        <a:pt x="317350" y="383390"/>
                        <a:pt x="314438" y="386724"/>
                        <a:pt x="311041" y="386724"/>
                      </a:cubicBezTo>
                      <a:cubicBezTo>
                        <a:pt x="307645" y="386724"/>
                        <a:pt x="304733" y="383390"/>
                        <a:pt x="304733" y="379501"/>
                      </a:cubicBezTo>
                      <a:cubicBezTo>
                        <a:pt x="304733" y="375611"/>
                        <a:pt x="307645" y="372278"/>
                        <a:pt x="311041" y="372278"/>
                      </a:cubicBezTo>
                      <a:close/>
                      <a:moveTo>
                        <a:pt x="292117" y="372278"/>
                      </a:moveTo>
                      <a:cubicBezTo>
                        <a:pt x="295514" y="372278"/>
                        <a:pt x="297940" y="375611"/>
                        <a:pt x="297940" y="379501"/>
                      </a:cubicBezTo>
                      <a:cubicBezTo>
                        <a:pt x="297940" y="383390"/>
                        <a:pt x="295514" y="386724"/>
                        <a:pt x="292117" y="386724"/>
                      </a:cubicBezTo>
                      <a:cubicBezTo>
                        <a:pt x="288720" y="386724"/>
                        <a:pt x="285809" y="383390"/>
                        <a:pt x="285809" y="379501"/>
                      </a:cubicBezTo>
                      <a:cubicBezTo>
                        <a:pt x="285809" y="375611"/>
                        <a:pt x="288720" y="372278"/>
                        <a:pt x="292117" y="372278"/>
                      </a:cubicBezTo>
                      <a:close/>
                      <a:moveTo>
                        <a:pt x="272707" y="372278"/>
                      </a:moveTo>
                      <a:cubicBezTo>
                        <a:pt x="276104" y="372278"/>
                        <a:pt x="279015" y="375611"/>
                        <a:pt x="279015" y="379501"/>
                      </a:cubicBezTo>
                      <a:cubicBezTo>
                        <a:pt x="279015" y="383390"/>
                        <a:pt x="276104" y="386724"/>
                        <a:pt x="272707" y="386724"/>
                      </a:cubicBezTo>
                      <a:cubicBezTo>
                        <a:pt x="269310" y="386724"/>
                        <a:pt x="266399" y="383390"/>
                        <a:pt x="266399" y="379501"/>
                      </a:cubicBezTo>
                      <a:cubicBezTo>
                        <a:pt x="266399" y="375611"/>
                        <a:pt x="269310" y="372278"/>
                        <a:pt x="272707" y="372278"/>
                      </a:cubicBezTo>
                      <a:close/>
                      <a:moveTo>
                        <a:pt x="253783" y="372278"/>
                      </a:moveTo>
                      <a:cubicBezTo>
                        <a:pt x="257179" y="372278"/>
                        <a:pt x="259606" y="375611"/>
                        <a:pt x="259606" y="379501"/>
                      </a:cubicBezTo>
                      <a:cubicBezTo>
                        <a:pt x="259606" y="383390"/>
                        <a:pt x="257179" y="386724"/>
                        <a:pt x="253783" y="386724"/>
                      </a:cubicBezTo>
                      <a:cubicBezTo>
                        <a:pt x="250386" y="386724"/>
                        <a:pt x="247475" y="383390"/>
                        <a:pt x="247475" y="379501"/>
                      </a:cubicBezTo>
                      <a:cubicBezTo>
                        <a:pt x="247475" y="375611"/>
                        <a:pt x="250386" y="372278"/>
                        <a:pt x="253783" y="372278"/>
                      </a:cubicBezTo>
                      <a:close/>
                      <a:moveTo>
                        <a:pt x="234373" y="372278"/>
                      </a:moveTo>
                      <a:cubicBezTo>
                        <a:pt x="237770" y="372278"/>
                        <a:pt x="240681" y="375611"/>
                        <a:pt x="240681" y="379501"/>
                      </a:cubicBezTo>
                      <a:cubicBezTo>
                        <a:pt x="240681" y="383390"/>
                        <a:pt x="237770" y="386724"/>
                        <a:pt x="234373" y="386724"/>
                      </a:cubicBezTo>
                      <a:cubicBezTo>
                        <a:pt x="230976" y="386724"/>
                        <a:pt x="228550" y="383390"/>
                        <a:pt x="228550" y="379501"/>
                      </a:cubicBezTo>
                      <a:cubicBezTo>
                        <a:pt x="228550" y="375611"/>
                        <a:pt x="230976" y="372278"/>
                        <a:pt x="234373" y="372278"/>
                      </a:cubicBezTo>
                      <a:close/>
                      <a:moveTo>
                        <a:pt x="215448" y="372278"/>
                      </a:moveTo>
                      <a:cubicBezTo>
                        <a:pt x="218845" y="372278"/>
                        <a:pt x="221757" y="375611"/>
                        <a:pt x="221757" y="379501"/>
                      </a:cubicBezTo>
                      <a:cubicBezTo>
                        <a:pt x="221757" y="383390"/>
                        <a:pt x="218845" y="386724"/>
                        <a:pt x="215448" y="386724"/>
                      </a:cubicBezTo>
                      <a:cubicBezTo>
                        <a:pt x="212052" y="386724"/>
                        <a:pt x="209140" y="383390"/>
                        <a:pt x="209140" y="379501"/>
                      </a:cubicBezTo>
                      <a:cubicBezTo>
                        <a:pt x="209140" y="375611"/>
                        <a:pt x="212052" y="372278"/>
                        <a:pt x="215448" y="372278"/>
                      </a:cubicBezTo>
                      <a:close/>
                      <a:moveTo>
                        <a:pt x="1205550" y="355521"/>
                      </a:moveTo>
                      <a:lnTo>
                        <a:pt x="1205966" y="359653"/>
                      </a:lnTo>
                      <a:lnTo>
                        <a:pt x="1203890" y="357275"/>
                      </a:lnTo>
                      <a:close/>
                      <a:moveTo>
                        <a:pt x="1191273" y="350608"/>
                      </a:moveTo>
                      <a:cubicBezTo>
                        <a:pt x="1194670" y="350608"/>
                        <a:pt x="1197096" y="353386"/>
                        <a:pt x="1197096" y="357275"/>
                      </a:cubicBezTo>
                      <a:cubicBezTo>
                        <a:pt x="1197096" y="361721"/>
                        <a:pt x="1194670" y="364499"/>
                        <a:pt x="1191273" y="364499"/>
                      </a:cubicBezTo>
                      <a:cubicBezTo>
                        <a:pt x="1187392" y="364499"/>
                        <a:pt x="1184965" y="361721"/>
                        <a:pt x="1184965" y="357275"/>
                      </a:cubicBezTo>
                      <a:cubicBezTo>
                        <a:pt x="1184965" y="353386"/>
                        <a:pt x="1187392" y="350608"/>
                        <a:pt x="1191273" y="350608"/>
                      </a:cubicBezTo>
                      <a:close/>
                      <a:moveTo>
                        <a:pt x="1171864" y="350608"/>
                      </a:moveTo>
                      <a:cubicBezTo>
                        <a:pt x="1175260" y="350608"/>
                        <a:pt x="1178172" y="353386"/>
                        <a:pt x="1178172" y="357275"/>
                      </a:cubicBezTo>
                      <a:cubicBezTo>
                        <a:pt x="1178172" y="361721"/>
                        <a:pt x="1175260" y="364499"/>
                        <a:pt x="1171864" y="364499"/>
                      </a:cubicBezTo>
                      <a:cubicBezTo>
                        <a:pt x="1168467" y="364499"/>
                        <a:pt x="1165556" y="361721"/>
                        <a:pt x="1165556" y="357275"/>
                      </a:cubicBezTo>
                      <a:cubicBezTo>
                        <a:pt x="1165556" y="353386"/>
                        <a:pt x="1168467" y="350608"/>
                        <a:pt x="1171864" y="350608"/>
                      </a:cubicBezTo>
                      <a:close/>
                      <a:moveTo>
                        <a:pt x="1152939" y="350608"/>
                      </a:moveTo>
                      <a:cubicBezTo>
                        <a:pt x="1156336" y="350608"/>
                        <a:pt x="1158762" y="353386"/>
                        <a:pt x="1158762" y="357275"/>
                      </a:cubicBezTo>
                      <a:cubicBezTo>
                        <a:pt x="1158762" y="361721"/>
                        <a:pt x="1156336" y="364499"/>
                        <a:pt x="1152939" y="364499"/>
                      </a:cubicBezTo>
                      <a:cubicBezTo>
                        <a:pt x="1149543" y="364499"/>
                        <a:pt x="1146631" y="361721"/>
                        <a:pt x="1146631" y="357275"/>
                      </a:cubicBezTo>
                      <a:cubicBezTo>
                        <a:pt x="1146631" y="353386"/>
                        <a:pt x="1149543" y="350608"/>
                        <a:pt x="1152939" y="350608"/>
                      </a:cubicBezTo>
                      <a:close/>
                      <a:moveTo>
                        <a:pt x="1133529" y="350608"/>
                      </a:moveTo>
                      <a:cubicBezTo>
                        <a:pt x="1136926" y="350608"/>
                        <a:pt x="1139838" y="353386"/>
                        <a:pt x="1139838" y="357275"/>
                      </a:cubicBezTo>
                      <a:cubicBezTo>
                        <a:pt x="1139838" y="361721"/>
                        <a:pt x="1136926" y="364499"/>
                        <a:pt x="1133529" y="364499"/>
                      </a:cubicBezTo>
                      <a:cubicBezTo>
                        <a:pt x="1130133" y="364499"/>
                        <a:pt x="1127221" y="361721"/>
                        <a:pt x="1127221" y="357275"/>
                      </a:cubicBezTo>
                      <a:cubicBezTo>
                        <a:pt x="1127221" y="353386"/>
                        <a:pt x="1130133" y="350608"/>
                        <a:pt x="1133529" y="350608"/>
                      </a:cubicBezTo>
                      <a:close/>
                      <a:moveTo>
                        <a:pt x="1114605" y="350608"/>
                      </a:moveTo>
                      <a:cubicBezTo>
                        <a:pt x="1118002" y="350608"/>
                        <a:pt x="1120913" y="353386"/>
                        <a:pt x="1120913" y="357275"/>
                      </a:cubicBezTo>
                      <a:cubicBezTo>
                        <a:pt x="1120913" y="361165"/>
                        <a:pt x="1118002" y="364499"/>
                        <a:pt x="1114605" y="364499"/>
                      </a:cubicBezTo>
                      <a:cubicBezTo>
                        <a:pt x="1111208" y="364499"/>
                        <a:pt x="1108297" y="361165"/>
                        <a:pt x="1108297" y="357275"/>
                      </a:cubicBezTo>
                      <a:cubicBezTo>
                        <a:pt x="1108297" y="353386"/>
                        <a:pt x="1111208" y="350608"/>
                        <a:pt x="1114605" y="350608"/>
                      </a:cubicBezTo>
                      <a:close/>
                      <a:moveTo>
                        <a:pt x="1095195" y="350608"/>
                      </a:moveTo>
                      <a:cubicBezTo>
                        <a:pt x="1098592" y="350608"/>
                        <a:pt x="1101503" y="353386"/>
                        <a:pt x="1101503" y="357275"/>
                      </a:cubicBezTo>
                      <a:cubicBezTo>
                        <a:pt x="1101503" y="361721"/>
                        <a:pt x="1098592" y="364499"/>
                        <a:pt x="1095195" y="364499"/>
                      </a:cubicBezTo>
                      <a:cubicBezTo>
                        <a:pt x="1091799" y="364499"/>
                        <a:pt x="1089372" y="361721"/>
                        <a:pt x="1089372" y="357275"/>
                      </a:cubicBezTo>
                      <a:cubicBezTo>
                        <a:pt x="1089372" y="353386"/>
                        <a:pt x="1091799" y="350608"/>
                        <a:pt x="1095195" y="350608"/>
                      </a:cubicBezTo>
                      <a:close/>
                      <a:moveTo>
                        <a:pt x="1076271" y="350608"/>
                      </a:moveTo>
                      <a:cubicBezTo>
                        <a:pt x="1079667" y="350608"/>
                        <a:pt x="1082579" y="353386"/>
                        <a:pt x="1082579" y="357275"/>
                      </a:cubicBezTo>
                      <a:cubicBezTo>
                        <a:pt x="1082579" y="361165"/>
                        <a:pt x="1079667" y="364499"/>
                        <a:pt x="1076271" y="364499"/>
                      </a:cubicBezTo>
                      <a:cubicBezTo>
                        <a:pt x="1072874" y="364499"/>
                        <a:pt x="1069963" y="361165"/>
                        <a:pt x="1069963" y="357275"/>
                      </a:cubicBezTo>
                      <a:cubicBezTo>
                        <a:pt x="1069963" y="353386"/>
                        <a:pt x="1072874" y="350608"/>
                        <a:pt x="1076271" y="350608"/>
                      </a:cubicBezTo>
                      <a:close/>
                      <a:moveTo>
                        <a:pt x="1037936" y="350608"/>
                      </a:moveTo>
                      <a:cubicBezTo>
                        <a:pt x="1041333" y="350608"/>
                        <a:pt x="1044245" y="353386"/>
                        <a:pt x="1044245" y="357275"/>
                      </a:cubicBezTo>
                      <a:cubicBezTo>
                        <a:pt x="1044245" y="361721"/>
                        <a:pt x="1041333" y="364499"/>
                        <a:pt x="1037936" y="364499"/>
                      </a:cubicBezTo>
                      <a:cubicBezTo>
                        <a:pt x="1034540" y="364499"/>
                        <a:pt x="1031628" y="361721"/>
                        <a:pt x="1031628" y="357275"/>
                      </a:cubicBezTo>
                      <a:cubicBezTo>
                        <a:pt x="1031628" y="353386"/>
                        <a:pt x="1034540" y="350608"/>
                        <a:pt x="1037936" y="350608"/>
                      </a:cubicBezTo>
                      <a:close/>
                      <a:moveTo>
                        <a:pt x="1019012" y="350608"/>
                      </a:moveTo>
                      <a:cubicBezTo>
                        <a:pt x="1022409" y="350608"/>
                        <a:pt x="1024835" y="353386"/>
                        <a:pt x="1024835" y="357275"/>
                      </a:cubicBezTo>
                      <a:cubicBezTo>
                        <a:pt x="1024835" y="361721"/>
                        <a:pt x="1022409" y="364499"/>
                        <a:pt x="1019012" y="364499"/>
                      </a:cubicBezTo>
                      <a:cubicBezTo>
                        <a:pt x="1015615" y="364499"/>
                        <a:pt x="1012704" y="361721"/>
                        <a:pt x="1012704" y="357275"/>
                      </a:cubicBezTo>
                      <a:cubicBezTo>
                        <a:pt x="1012704" y="353386"/>
                        <a:pt x="1015615" y="350608"/>
                        <a:pt x="1019012" y="350608"/>
                      </a:cubicBezTo>
                      <a:close/>
                      <a:moveTo>
                        <a:pt x="961268" y="350608"/>
                      </a:moveTo>
                      <a:cubicBezTo>
                        <a:pt x="964665" y="350608"/>
                        <a:pt x="967576" y="353386"/>
                        <a:pt x="967576" y="357275"/>
                      </a:cubicBezTo>
                      <a:cubicBezTo>
                        <a:pt x="967576" y="361165"/>
                        <a:pt x="964665" y="364499"/>
                        <a:pt x="961268" y="364499"/>
                      </a:cubicBezTo>
                      <a:cubicBezTo>
                        <a:pt x="957871" y="364499"/>
                        <a:pt x="955445" y="361165"/>
                        <a:pt x="955445" y="357275"/>
                      </a:cubicBezTo>
                      <a:cubicBezTo>
                        <a:pt x="955445" y="353386"/>
                        <a:pt x="957871" y="350608"/>
                        <a:pt x="961268" y="350608"/>
                      </a:cubicBezTo>
                      <a:close/>
                      <a:moveTo>
                        <a:pt x="942343" y="350608"/>
                      </a:moveTo>
                      <a:cubicBezTo>
                        <a:pt x="945740" y="350608"/>
                        <a:pt x="948652" y="353386"/>
                        <a:pt x="948652" y="357275"/>
                      </a:cubicBezTo>
                      <a:cubicBezTo>
                        <a:pt x="948652" y="361721"/>
                        <a:pt x="945740" y="364499"/>
                        <a:pt x="942343" y="364499"/>
                      </a:cubicBezTo>
                      <a:cubicBezTo>
                        <a:pt x="938947" y="364499"/>
                        <a:pt x="936035" y="361721"/>
                        <a:pt x="936035" y="357275"/>
                      </a:cubicBezTo>
                      <a:cubicBezTo>
                        <a:pt x="936035" y="353386"/>
                        <a:pt x="938947" y="350608"/>
                        <a:pt x="942343" y="350608"/>
                      </a:cubicBezTo>
                      <a:close/>
                      <a:moveTo>
                        <a:pt x="923419" y="350608"/>
                      </a:moveTo>
                      <a:cubicBezTo>
                        <a:pt x="926816" y="350608"/>
                        <a:pt x="929242" y="353386"/>
                        <a:pt x="929242" y="357275"/>
                      </a:cubicBezTo>
                      <a:cubicBezTo>
                        <a:pt x="929242" y="361721"/>
                        <a:pt x="926816" y="364499"/>
                        <a:pt x="923419" y="364499"/>
                      </a:cubicBezTo>
                      <a:cubicBezTo>
                        <a:pt x="920022" y="364499"/>
                        <a:pt x="917111" y="361721"/>
                        <a:pt x="917111" y="357275"/>
                      </a:cubicBezTo>
                      <a:cubicBezTo>
                        <a:pt x="917111" y="353386"/>
                        <a:pt x="920022" y="350608"/>
                        <a:pt x="923419" y="350608"/>
                      </a:cubicBezTo>
                      <a:close/>
                      <a:moveTo>
                        <a:pt x="904009" y="350608"/>
                      </a:moveTo>
                      <a:cubicBezTo>
                        <a:pt x="907406" y="350608"/>
                        <a:pt x="910317" y="353386"/>
                        <a:pt x="910317" y="357275"/>
                      </a:cubicBezTo>
                      <a:cubicBezTo>
                        <a:pt x="910317" y="361721"/>
                        <a:pt x="907406" y="364499"/>
                        <a:pt x="904009" y="364499"/>
                      </a:cubicBezTo>
                      <a:cubicBezTo>
                        <a:pt x="900613" y="364499"/>
                        <a:pt x="897701" y="361721"/>
                        <a:pt x="897701" y="357275"/>
                      </a:cubicBezTo>
                      <a:cubicBezTo>
                        <a:pt x="897701" y="353386"/>
                        <a:pt x="900613" y="350608"/>
                        <a:pt x="904009" y="350608"/>
                      </a:cubicBezTo>
                      <a:close/>
                      <a:moveTo>
                        <a:pt x="865675" y="350608"/>
                      </a:moveTo>
                      <a:cubicBezTo>
                        <a:pt x="869072" y="350608"/>
                        <a:pt x="871983" y="353386"/>
                        <a:pt x="871983" y="357275"/>
                      </a:cubicBezTo>
                      <a:cubicBezTo>
                        <a:pt x="871983" y="361721"/>
                        <a:pt x="869072" y="364499"/>
                        <a:pt x="865675" y="364499"/>
                      </a:cubicBezTo>
                      <a:cubicBezTo>
                        <a:pt x="862278" y="364499"/>
                        <a:pt x="859852" y="361721"/>
                        <a:pt x="859852" y="357275"/>
                      </a:cubicBezTo>
                      <a:cubicBezTo>
                        <a:pt x="859852" y="353386"/>
                        <a:pt x="862278" y="350608"/>
                        <a:pt x="865675" y="350608"/>
                      </a:cubicBezTo>
                      <a:close/>
                      <a:moveTo>
                        <a:pt x="846750" y="350608"/>
                      </a:moveTo>
                      <a:cubicBezTo>
                        <a:pt x="850147" y="350608"/>
                        <a:pt x="853059" y="353386"/>
                        <a:pt x="853059" y="357275"/>
                      </a:cubicBezTo>
                      <a:cubicBezTo>
                        <a:pt x="853059" y="361721"/>
                        <a:pt x="850147" y="364499"/>
                        <a:pt x="846750" y="364499"/>
                      </a:cubicBezTo>
                      <a:cubicBezTo>
                        <a:pt x="843354" y="364499"/>
                        <a:pt x="840442" y="361721"/>
                        <a:pt x="840442" y="357275"/>
                      </a:cubicBezTo>
                      <a:cubicBezTo>
                        <a:pt x="840442" y="353386"/>
                        <a:pt x="843354" y="350608"/>
                        <a:pt x="846750" y="350608"/>
                      </a:cubicBezTo>
                      <a:close/>
                      <a:moveTo>
                        <a:pt x="827341" y="350608"/>
                      </a:moveTo>
                      <a:cubicBezTo>
                        <a:pt x="830737" y="350608"/>
                        <a:pt x="833649" y="353386"/>
                        <a:pt x="833649" y="357275"/>
                      </a:cubicBezTo>
                      <a:cubicBezTo>
                        <a:pt x="833649" y="361721"/>
                        <a:pt x="830737" y="364499"/>
                        <a:pt x="827341" y="364499"/>
                      </a:cubicBezTo>
                      <a:cubicBezTo>
                        <a:pt x="823944" y="364499"/>
                        <a:pt x="821518" y="361721"/>
                        <a:pt x="821518" y="357275"/>
                      </a:cubicBezTo>
                      <a:cubicBezTo>
                        <a:pt x="821518" y="353386"/>
                        <a:pt x="823944" y="350608"/>
                        <a:pt x="827341" y="350608"/>
                      </a:cubicBezTo>
                      <a:close/>
                      <a:moveTo>
                        <a:pt x="502227" y="350608"/>
                      </a:moveTo>
                      <a:cubicBezTo>
                        <a:pt x="505624" y="350608"/>
                        <a:pt x="508536" y="353386"/>
                        <a:pt x="508536" y="357275"/>
                      </a:cubicBezTo>
                      <a:cubicBezTo>
                        <a:pt x="508536" y="361721"/>
                        <a:pt x="505624" y="364499"/>
                        <a:pt x="502227" y="364499"/>
                      </a:cubicBezTo>
                      <a:cubicBezTo>
                        <a:pt x="498831" y="364499"/>
                        <a:pt x="495919" y="361721"/>
                        <a:pt x="495919" y="357275"/>
                      </a:cubicBezTo>
                      <a:cubicBezTo>
                        <a:pt x="495919" y="353386"/>
                        <a:pt x="498831" y="350608"/>
                        <a:pt x="502227" y="350608"/>
                      </a:cubicBezTo>
                      <a:close/>
                      <a:moveTo>
                        <a:pt x="483303" y="350608"/>
                      </a:moveTo>
                      <a:cubicBezTo>
                        <a:pt x="486700" y="350608"/>
                        <a:pt x="489611" y="353386"/>
                        <a:pt x="489611" y="357275"/>
                      </a:cubicBezTo>
                      <a:cubicBezTo>
                        <a:pt x="489611" y="361721"/>
                        <a:pt x="486700" y="364499"/>
                        <a:pt x="483303" y="364499"/>
                      </a:cubicBezTo>
                      <a:cubicBezTo>
                        <a:pt x="479906" y="364499"/>
                        <a:pt x="476995" y="361721"/>
                        <a:pt x="476995" y="357275"/>
                      </a:cubicBezTo>
                      <a:cubicBezTo>
                        <a:pt x="476995" y="353386"/>
                        <a:pt x="479906" y="350608"/>
                        <a:pt x="483303" y="350608"/>
                      </a:cubicBezTo>
                      <a:close/>
                      <a:moveTo>
                        <a:pt x="463893" y="350608"/>
                      </a:moveTo>
                      <a:cubicBezTo>
                        <a:pt x="467290" y="350608"/>
                        <a:pt x="470201" y="353386"/>
                        <a:pt x="470201" y="357275"/>
                      </a:cubicBezTo>
                      <a:cubicBezTo>
                        <a:pt x="470201" y="361721"/>
                        <a:pt x="467290" y="364499"/>
                        <a:pt x="463893" y="364499"/>
                      </a:cubicBezTo>
                      <a:cubicBezTo>
                        <a:pt x="460497" y="364499"/>
                        <a:pt x="458070" y="361721"/>
                        <a:pt x="458070" y="357275"/>
                      </a:cubicBezTo>
                      <a:cubicBezTo>
                        <a:pt x="458070" y="353386"/>
                        <a:pt x="460497" y="350608"/>
                        <a:pt x="463893" y="350608"/>
                      </a:cubicBezTo>
                      <a:close/>
                      <a:moveTo>
                        <a:pt x="444969" y="350608"/>
                      </a:moveTo>
                      <a:cubicBezTo>
                        <a:pt x="448365" y="350608"/>
                        <a:pt x="451277" y="353386"/>
                        <a:pt x="451277" y="357275"/>
                      </a:cubicBezTo>
                      <a:cubicBezTo>
                        <a:pt x="451277" y="361721"/>
                        <a:pt x="448365" y="364499"/>
                        <a:pt x="444969" y="364499"/>
                      </a:cubicBezTo>
                      <a:cubicBezTo>
                        <a:pt x="441572" y="364499"/>
                        <a:pt x="438661" y="361721"/>
                        <a:pt x="438661" y="357275"/>
                      </a:cubicBezTo>
                      <a:cubicBezTo>
                        <a:pt x="438661" y="353386"/>
                        <a:pt x="441572" y="350608"/>
                        <a:pt x="444969" y="350608"/>
                      </a:cubicBezTo>
                      <a:close/>
                      <a:moveTo>
                        <a:pt x="406634" y="350608"/>
                      </a:moveTo>
                      <a:cubicBezTo>
                        <a:pt x="410031" y="350608"/>
                        <a:pt x="412943" y="353386"/>
                        <a:pt x="412943" y="357275"/>
                      </a:cubicBezTo>
                      <a:cubicBezTo>
                        <a:pt x="412943" y="361721"/>
                        <a:pt x="410031" y="364499"/>
                        <a:pt x="406634" y="364499"/>
                      </a:cubicBezTo>
                      <a:cubicBezTo>
                        <a:pt x="403238" y="364499"/>
                        <a:pt x="400326" y="361721"/>
                        <a:pt x="400326" y="357275"/>
                      </a:cubicBezTo>
                      <a:cubicBezTo>
                        <a:pt x="400326" y="353386"/>
                        <a:pt x="403238" y="350608"/>
                        <a:pt x="406634" y="350608"/>
                      </a:cubicBezTo>
                      <a:close/>
                      <a:moveTo>
                        <a:pt x="387710" y="350608"/>
                      </a:moveTo>
                      <a:cubicBezTo>
                        <a:pt x="391107" y="350608"/>
                        <a:pt x="393533" y="353386"/>
                        <a:pt x="393533" y="357275"/>
                      </a:cubicBezTo>
                      <a:cubicBezTo>
                        <a:pt x="393533" y="361721"/>
                        <a:pt x="391107" y="364499"/>
                        <a:pt x="387710" y="364499"/>
                      </a:cubicBezTo>
                      <a:cubicBezTo>
                        <a:pt x="384313" y="364499"/>
                        <a:pt x="381402" y="361721"/>
                        <a:pt x="381402" y="357275"/>
                      </a:cubicBezTo>
                      <a:cubicBezTo>
                        <a:pt x="381402" y="353386"/>
                        <a:pt x="384313" y="350608"/>
                        <a:pt x="387710" y="350608"/>
                      </a:cubicBezTo>
                      <a:close/>
                      <a:moveTo>
                        <a:pt x="368300" y="350608"/>
                      </a:moveTo>
                      <a:cubicBezTo>
                        <a:pt x="371697" y="350608"/>
                        <a:pt x="374608" y="353386"/>
                        <a:pt x="374608" y="357275"/>
                      </a:cubicBezTo>
                      <a:cubicBezTo>
                        <a:pt x="374608" y="361721"/>
                        <a:pt x="371697" y="364499"/>
                        <a:pt x="368300" y="364499"/>
                      </a:cubicBezTo>
                      <a:cubicBezTo>
                        <a:pt x="364903" y="364499"/>
                        <a:pt x="362477" y="361721"/>
                        <a:pt x="362477" y="357275"/>
                      </a:cubicBezTo>
                      <a:cubicBezTo>
                        <a:pt x="362477" y="353386"/>
                        <a:pt x="364903" y="350608"/>
                        <a:pt x="368300" y="350608"/>
                      </a:cubicBezTo>
                      <a:close/>
                      <a:moveTo>
                        <a:pt x="349376" y="350608"/>
                      </a:moveTo>
                      <a:cubicBezTo>
                        <a:pt x="352772" y="350608"/>
                        <a:pt x="355684" y="353386"/>
                        <a:pt x="355684" y="357275"/>
                      </a:cubicBezTo>
                      <a:cubicBezTo>
                        <a:pt x="355684" y="361721"/>
                        <a:pt x="352772" y="364499"/>
                        <a:pt x="349376" y="364499"/>
                      </a:cubicBezTo>
                      <a:cubicBezTo>
                        <a:pt x="345979" y="364499"/>
                        <a:pt x="343068" y="361721"/>
                        <a:pt x="343068" y="357275"/>
                      </a:cubicBezTo>
                      <a:cubicBezTo>
                        <a:pt x="343068" y="353386"/>
                        <a:pt x="345979" y="350608"/>
                        <a:pt x="349376" y="350608"/>
                      </a:cubicBezTo>
                      <a:close/>
                      <a:moveTo>
                        <a:pt x="329966" y="350608"/>
                      </a:moveTo>
                      <a:cubicBezTo>
                        <a:pt x="333363" y="350608"/>
                        <a:pt x="336274" y="353386"/>
                        <a:pt x="336274" y="357275"/>
                      </a:cubicBezTo>
                      <a:cubicBezTo>
                        <a:pt x="336274" y="361721"/>
                        <a:pt x="333363" y="364499"/>
                        <a:pt x="329966" y="364499"/>
                      </a:cubicBezTo>
                      <a:cubicBezTo>
                        <a:pt x="326569" y="364499"/>
                        <a:pt x="324143" y="361721"/>
                        <a:pt x="324143" y="357275"/>
                      </a:cubicBezTo>
                      <a:cubicBezTo>
                        <a:pt x="324143" y="353386"/>
                        <a:pt x="326569" y="350608"/>
                        <a:pt x="329966" y="350608"/>
                      </a:cubicBezTo>
                      <a:close/>
                      <a:moveTo>
                        <a:pt x="311041" y="350608"/>
                      </a:moveTo>
                      <a:cubicBezTo>
                        <a:pt x="314438" y="350608"/>
                        <a:pt x="317350" y="353386"/>
                        <a:pt x="317350" y="357275"/>
                      </a:cubicBezTo>
                      <a:cubicBezTo>
                        <a:pt x="317350" y="361721"/>
                        <a:pt x="314438" y="364499"/>
                        <a:pt x="311041" y="364499"/>
                      </a:cubicBezTo>
                      <a:cubicBezTo>
                        <a:pt x="307645" y="364499"/>
                        <a:pt x="304733" y="361721"/>
                        <a:pt x="304733" y="357275"/>
                      </a:cubicBezTo>
                      <a:cubicBezTo>
                        <a:pt x="304733" y="353386"/>
                        <a:pt x="307645" y="350608"/>
                        <a:pt x="311041" y="350608"/>
                      </a:cubicBezTo>
                      <a:close/>
                      <a:moveTo>
                        <a:pt x="292117" y="350608"/>
                      </a:moveTo>
                      <a:cubicBezTo>
                        <a:pt x="295514" y="350608"/>
                        <a:pt x="297940" y="353386"/>
                        <a:pt x="297940" y="357275"/>
                      </a:cubicBezTo>
                      <a:cubicBezTo>
                        <a:pt x="297940" y="361721"/>
                        <a:pt x="295514" y="364499"/>
                        <a:pt x="292117" y="364499"/>
                      </a:cubicBezTo>
                      <a:cubicBezTo>
                        <a:pt x="288720" y="364499"/>
                        <a:pt x="285809" y="361721"/>
                        <a:pt x="285809" y="357275"/>
                      </a:cubicBezTo>
                      <a:cubicBezTo>
                        <a:pt x="285809" y="353386"/>
                        <a:pt x="288720" y="350608"/>
                        <a:pt x="292117" y="350608"/>
                      </a:cubicBezTo>
                      <a:close/>
                      <a:moveTo>
                        <a:pt x="272707" y="350608"/>
                      </a:moveTo>
                      <a:cubicBezTo>
                        <a:pt x="276104" y="350608"/>
                        <a:pt x="279015" y="353386"/>
                        <a:pt x="279015" y="357275"/>
                      </a:cubicBezTo>
                      <a:cubicBezTo>
                        <a:pt x="279015" y="361721"/>
                        <a:pt x="276104" y="364499"/>
                        <a:pt x="272707" y="364499"/>
                      </a:cubicBezTo>
                      <a:cubicBezTo>
                        <a:pt x="269310" y="364499"/>
                        <a:pt x="266399" y="361721"/>
                        <a:pt x="266399" y="357275"/>
                      </a:cubicBezTo>
                      <a:cubicBezTo>
                        <a:pt x="266399" y="353386"/>
                        <a:pt x="269310" y="350608"/>
                        <a:pt x="272707" y="350608"/>
                      </a:cubicBezTo>
                      <a:close/>
                      <a:moveTo>
                        <a:pt x="253783" y="350608"/>
                      </a:moveTo>
                      <a:cubicBezTo>
                        <a:pt x="257179" y="350608"/>
                        <a:pt x="259606" y="353386"/>
                        <a:pt x="259606" y="357275"/>
                      </a:cubicBezTo>
                      <a:cubicBezTo>
                        <a:pt x="259606" y="361721"/>
                        <a:pt x="257179" y="364499"/>
                        <a:pt x="253783" y="364499"/>
                      </a:cubicBezTo>
                      <a:cubicBezTo>
                        <a:pt x="250386" y="364499"/>
                        <a:pt x="247475" y="361721"/>
                        <a:pt x="247475" y="357275"/>
                      </a:cubicBezTo>
                      <a:cubicBezTo>
                        <a:pt x="247475" y="353386"/>
                        <a:pt x="250386" y="350608"/>
                        <a:pt x="253783" y="350608"/>
                      </a:cubicBezTo>
                      <a:close/>
                      <a:moveTo>
                        <a:pt x="234373" y="350608"/>
                      </a:moveTo>
                      <a:cubicBezTo>
                        <a:pt x="237770" y="350608"/>
                        <a:pt x="240681" y="353386"/>
                        <a:pt x="240681" y="357275"/>
                      </a:cubicBezTo>
                      <a:cubicBezTo>
                        <a:pt x="240681" y="361721"/>
                        <a:pt x="237770" y="364499"/>
                        <a:pt x="234373" y="364499"/>
                      </a:cubicBezTo>
                      <a:cubicBezTo>
                        <a:pt x="230976" y="364499"/>
                        <a:pt x="228550" y="361721"/>
                        <a:pt x="228550" y="357275"/>
                      </a:cubicBezTo>
                      <a:cubicBezTo>
                        <a:pt x="228550" y="353386"/>
                        <a:pt x="230976" y="350608"/>
                        <a:pt x="234373" y="350608"/>
                      </a:cubicBezTo>
                      <a:close/>
                      <a:moveTo>
                        <a:pt x="215448" y="350608"/>
                      </a:moveTo>
                      <a:cubicBezTo>
                        <a:pt x="218845" y="350608"/>
                        <a:pt x="221757" y="353386"/>
                        <a:pt x="221757" y="357275"/>
                      </a:cubicBezTo>
                      <a:cubicBezTo>
                        <a:pt x="221757" y="361721"/>
                        <a:pt x="218845" y="364499"/>
                        <a:pt x="215448" y="364499"/>
                      </a:cubicBezTo>
                      <a:cubicBezTo>
                        <a:pt x="212052" y="364499"/>
                        <a:pt x="209140" y="361721"/>
                        <a:pt x="209140" y="357275"/>
                      </a:cubicBezTo>
                      <a:cubicBezTo>
                        <a:pt x="209140" y="353386"/>
                        <a:pt x="212052" y="350608"/>
                        <a:pt x="215448" y="350608"/>
                      </a:cubicBezTo>
                      <a:close/>
                      <a:moveTo>
                        <a:pt x="559971" y="330605"/>
                      </a:moveTo>
                      <a:cubicBezTo>
                        <a:pt x="562398" y="330605"/>
                        <a:pt x="564339" y="332827"/>
                        <a:pt x="564339" y="335606"/>
                      </a:cubicBezTo>
                      <a:cubicBezTo>
                        <a:pt x="564339" y="338384"/>
                        <a:pt x="562398" y="340606"/>
                        <a:pt x="559971" y="340606"/>
                      </a:cubicBezTo>
                      <a:cubicBezTo>
                        <a:pt x="557060" y="340606"/>
                        <a:pt x="555119" y="338384"/>
                        <a:pt x="555119" y="335606"/>
                      </a:cubicBezTo>
                      <a:cubicBezTo>
                        <a:pt x="555119" y="332827"/>
                        <a:pt x="557060" y="330605"/>
                        <a:pt x="559971" y="330605"/>
                      </a:cubicBezTo>
                      <a:close/>
                      <a:moveTo>
                        <a:pt x="502227" y="330605"/>
                      </a:moveTo>
                      <a:cubicBezTo>
                        <a:pt x="504654" y="330605"/>
                        <a:pt x="507080" y="332827"/>
                        <a:pt x="507080" y="335606"/>
                      </a:cubicBezTo>
                      <a:cubicBezTo>
                        <a:pt x="507080" y="338384"/>
                        <a:pt x="504654" y="340606"/>
                        <a:pt x="502227" y="340606"/>
                      </a:cubicBezTo>
                      <a:cubicBezTo>
                        <a:pt x="499801" y="340606"/>
                        <a:pt x="497860" y="338384"/>
                        <a:pt x="497860" y="335606"/>
                      </a:cubicBezTo>
                      <a:cubicBezTo>
                        <a:pt x="497860" y="332827"/>
                        <a:pt x="499801" y="330605"/>
                        <a:pt x="502227" y="330605"/>
                      </a:cubicBezTo>
                      <a:close/>
                      <a:moveTo>
                        <a:pt x="1191273" y="328382"/>
                      </a:moveTo>
                      <a:cubicBezTo>
                        <a:pt x="1194670" y="328382"/>
                        <a:pt x="1197096" y="331716"/>
                        <a:pt x="1197096" y="335606"/>
                      </a:cubicBezTo>
                      <a:cubicBezTo>
                        <a:pt x="1197096" y="339495"/>
                        <a:pt x="1194670" y="342829"/>
                        <a:pt x="1191273" y="342829"/>
                      </a:cubicBezTo>
                      <a:cubicBezTo>
                        <a:pt x="1187392" y="342829"/>
                        <a:pt x="1184965" y="339495"/>
                        <a:pt x="1184965" y="335606"/>
                      </a:cubicBezTo>
                      <a:cubicBezTo>
                        <a:pt x="1184965" y="331716"/>
                        <a:pt x="1187392" y="328382"/>
                        <a:pt x="1191273" y="328382"/>
                      </a:cubicBezTo>
                      <a:close/>
                      <a:moveTo>
                        <a:pt x="1171864" y="328382"/>
                      </a:moveTo>
                      <a:cubicBezTo>
                        <a:pt x="1175260" y="328382"/>
                        <a:pt x="1178172" y="331716"/>
                        <a:pt x="1178172" y="335606"/>
                      </a:cubicBezTo>
                      <a:cubicBezTo>
                        <a:pt x="1178172" y="339495"/>
                        <a:pt x="1175260" y="342829"/>
                        <a:pt x="1171864" y="342829"/>
                      </a:cubicBezTo>
                      <a:cubicBezTo>
                        <a:pt x="1168467" y="342829"/>
                        <a:pt x="1165556" y="339495"/>
                        <a:pt x="1165556" y="335606"/>
                      </a:cubicBezTo>
                      <a:cubicBezTo>
                        <a:pt x="1165556" y="331716"/>
                        <a:pt x="1168467" y="328382"/>
                        <a:pt x="1171864" y="328382"/>
                      </a:cubicBezTo>
                      <a:close/>
                      <a:moveTo>
                        <a:pt x="1152939" y="328382"/>
                      </a:moveTo>
                      <a:cubicBezTo>
                        <a:pt x="1156336" y="328382"/>
                        <a:pt x="1158762" y="331716"/>
                        <a:pt x="1158762" y="335606"/>
                      </a:cubicBezTo>
                      <a:cubicBezTo>
                        <a:pt x="1158762" y="339495"/>
                        <a:pt x="1156336" y="342829"/>
                        <a:pt x="1152939" y="342829"/>
                      </a:cubicBezTo>
                      <a:cubicBezTo>
                        <a:pt x="1149543" y="342829"/>
                        <a:pt x="1146631" y="339495"/>
                        <a:pt x="1146631" y="335606"/>
                      </a:cubicBezTo>
                      <a:cubicBezTo>
                        <a:pt x="1146631" y="331716"/>
                        <a:pt x="1149543" y="328382"/>
                        <a:pt x="1152939" y="328382"/>
                      </a:cubicBezTo>
                      <a:close/>
                      <a:moveTo>
                        <a:pt x="1133529" y="328382"/>
                      </a:moveTo>
                      <a:cubicBezTo>
                        <a:pt x="1136926" y="328382"/>
                        <a:pt x="1139838" y="331716"/>
                        <a:pt x="1139838" y="335606"/>
                      </a:cubicBezTo>
                      <a:cubicBezTo>
                        <a:pt x="1139838" y="339495"/>
                        <a:pt x="1136926" y="342829"/>
                        <a:pt x="1133529" y="342829"/>
                      </a:cubicBezTo>
                      <a:cubicBezTo>
                        <a:pt x="1130133" y="342829"/>
                        <a:pt x="1127221" y="339495"/>
                        <a:pt x="1127221" y="335606"/>
                      </a:cubicBezTo>
                      <a:cubicBezTo>
                        <a:pt x="1127221" y="331716"/>
                        <a:pt x="1130133" y="328382"/>
                        <a:pt x="1133529" y="328382"/>
                      </a:cubicBezTo>
                      <a:close/>
                      <a:moveTo>
                        <a:pt x="1114605" y="328382"/>
                      </a:moveTo>
                      <a:cubicBezTo>
                        <a:pt x="1118002" y="328382"/>
                        <a:pt x="1120913" y="331716"/>
                        <a:pt x="1120913" y="335606"/>
                      </a:cubicBezTo>
                      <a:cubicBezTo>
                        <a:pt x="1120913" y="339495"/>
                        <a:pt x="1118002" y="342829"/>
                        <a:pt x="1114605" y="342829"/>
                      </a:cubicBezTo>
                      <a:cubicBezTo>
                        <a:pt x="1111208" y="342829"/>
                        <a:pt x="1108297" y="339495"/>
                        <a:pt x="1108297" y="335606"/>
                      </a:cubicBezTo>
                      <a:cubicBezTo>
                        <a:pt x="1108297" y="331716"/>
                        <a:pt x="1111208" y="328382"/>
                        <a:pt x="1114605" y="328382"/>
                      </a:cubicBezTo>
                      <a:close/>
                      <a:moveTo>
                        <a:pt x="1095195" y="328382"/>
                      </a:moveTo>
                      <a:cubicBezTo>
                        <a:pt x="1098592" y="328382"/>
                        <a:pt x="1101503" y="331716"/>
                        <a:pt x="1101503" y="335606"/>
                      </a:cubicBezTo>
                      <a:cubicBezTo>
                        <a:pt x="1101503" y="339495"/>
                        <a:pt x="1098592" y="342829"/>
                        <a:pt x="1095195" y="342829"/>
                      </a:cubicBezTo>
                      <a:cubicBezTo>
                        <a:pt x="1091799" y="342829"/>
                        <a:pt x="1089372" y="339495"/>
                        <a:pt x="1089372" y="335606"/>
                      </a:cubicBezTo>
                      <a:cubicBezTo>
                        <a:pt x="1089372" y="331716"/>
                        <a:pt x="1091799" y="328382"/>
                        <a:pt x="1095195" y="328382"/>
                      </a:cubicBezTo>
                      <a:close/>
                      <a:moveTo>
                        <a:pt x="1076271" y="328382"/>
                      </a:moveTo>
                      <a:cubicBezTo>
                        <a:pt x="1079667" y="328382"/>
                        <a:pt x="1082579" y="331716"/>
                        <a:pt x="1082579" y="335606"/>
                      </a:cubicBezTo>
                      <a:cubicBezTo>
                        <a:pt x="1082579" y="339495"/>
                        <a:pt x="1079667" y="342829"/>
                        <a:pt x="1076271" y="342829"/>
                      </a:cubicBezTo>
                      <a:cubicBezTo>
                        <a:pt x="1072874" y="342829"/>
                        <a:pt x="1069963" y="339495"/>
                        <a:pt x="1069963" y="335606"/>
                      </a:cubicBezTo>
                      <a:cubicBezTo>
                        <a:pt x="1069963" y="331716"/>
                        <a:pt x="1072874" y="328382"/>
                        <a:pt x="1076271" y="328382"/>
                      </a:cubicBezTo>
                      <a:close/>
                      <a:moveTo>
                        <a:pt x="1057346" y="328382"/>
                      </a:moveTo>
                      <a:cubicBezTo>
                        <a:pt x="1060743" y="328382"/>
                        <a:pt x="1063169" y="331716"/>
                        <a:pt x="1063169" y="335606"/>
                      </a:cubicBezTo>
                      <a:cubicBezTo>
                        <a:pt x="1063169" y="339495"/>
                        <a:pt x="1060743" y="342829"/>
                        <a:pt x="1057346" y="342829"/>
                      </a:cubicBezTo>
                      <a:cubicBezTo>
                        <a:pt x="1053464" y="342829"/>
                        <a:pt x="1051038" y="339495"/>
                        <a:pt x="1051038" y="335606"/>
                      </a:cubicBezTo>
                      <a:cubicBezTo>
                        <a:pt x="1051038" y="331716"/>
                        <a:pt x="1053464" y="328382"/>
                        <a:pt x="1057346" y="328382"/>
                      </a:cubicBezTo>
                      <a:close/>
                      <a:moveTo>
                        <a:pt x="1037936" y="328382"/>
                      </a:moveTo>
                      <a:cubicBezTo>
                        <a:pt x="1041333" y="328382"/>
                        <a:pt x="1044245" y="331716"/>
                        <a:pt x="1044245" y="335606"/>
                      </a:cubicBezTo>
                      <a:cubicBezTo>
                        <a:pt x="1044245" y="339495"/>
                        <a:pt x="1041333" y="342829"/>
                        <a:pt x="1037936" y="342829"/>
                      </a:cubicBezTo>
                      <a:cubicBezTo>
                        <a:pt x="1034540" y="342829"/>
                        <a:pt x="1031628" y="339495"/>
                        <a:pt x="1031628" y="335606"/>
                      </a:cubicBezTo>
                      <a:cubicBezTo>
                        <a:pt x="1031628" y="331716"/>
                        <a:pt x="1034540" y="328382"/>
                        <a:pt x="1037936" y="328382"/>
                      </a:cubicBezTo>
                      <a:close/>
                      <a:moveTo>
                        <a:pt x="1019012" y="328382"/>
                      </a:moveTo>
                      <a:cubicBezTo>
                        <a:pt x="1022409" y="328382"/>
                        <a:pt x="1024835" y="331716"/>
                        <a:pt x="1024835" y="335606"/>
                      </a:cubicBezTo>
                      <a:cubicBezTo>
                        <a:pt x="1024835" y="339495"/>
                        <a:pt x="1022409" y="342829"/>
                        <a:pt x="1019012" y="342829"/>
                      </a:cubicBezTo>
                      <a:cubicBezTo>
                        <a:pt x="1015615" y="342829"/>
                        <a:pt x="1012704" y="339495"/>
                        <a:pt x="1012704" y="335606"/>
                      </a:cubicBezTo>
                      <a:cubicBezTo>
                        <a:pt x="1012704" y="331716"/>
                        <a:pt x="1015615" y="328382"/>
                        <a:pt x="1019012" y="328382"/>
                      </a:cubicBezTo>
                      <a:close/>
                      <a:moveTo>
                        <a:pt x="999602" y="328382"/>
                      </a:moveTo>
                      <a:cubicBezTo>
                        <a:pt x="1002999" y="328382"/>
                        <a:pt x="1005910" y="331716"/>
                        <a:pt x="1005910" y="335606"/>
                      </a:cubicBezTo>
                      <a:cubicBezTo>
                        <a:pt x="1005910" y="339495"/>
                        <a:pt x="1002999" y="342829"/>
                        <a:pt x="999602" y="342829"/>
                      </a:cubicBezTo>
                      <a:cubicBezTo>
                        <a:pt x="996206" y="342829"/>
                        <a:pt x="993779" y="339495"/>
                        <a:pt x="993779" y="335606"/>
                      </a:cubicBezTo>
                      <a:cubicBezTo>
                        <a:pt x="993779" y="331716"/>
                        <a:pt x="996206" y="328382"/>
                        <a:pt x="999602" y="328382"/>
                      </a:cubicBezTo>
                      <a:close/>
                      <a:moveTo>
                        <a:pt x="980678" y="328382"/>
                      </a:moveTo>
                      <a:cubicBezTo>
                        <a:pt x="984074" y="328382"/>
                        <a:pt x="986986" y="331716"/>
                        <a:pt x="986986" y="335606"/>
                      </a:cubicBezTo>
                      <a:cubicBezTo>
                        <a:pt x="986986" y="339495"/>
                        <a:pt x="984074" y="342829"/>
                        <a:pt x="980678" y="342829"/>
                      </a:cubicBezTo>
                      <a:cubicBezTo>
                        <a:pt x="977281" y="342829"/>
                        <a:pt x="974370" y="339495"/>
                        <a:pt x="974370" y="335606"/>
                      </a:cubicBezTo>
                      <a:cubicBezTo>
                        <a:pt x="974370" y="331716"/>
                        <a:pt x="977281" y="328382"/>
                        <a:pt x="980678" y="328382"/>
                      </a:cubicBezTo>
                      <a:close/>
                      <a:moveTo>
                        <a:pt x="961268" y="328382"/>
                      </a:moveTo>
                      <a:cubicBezTo>
                        <a:pt x="964665" y="328382"/>
                        <a:pt x="967576" y="331716"/>
                        <a:pt x="967576" y="335606"/>
                      </a:cubicBezTo>
                      <a:cubicBezTo>
                        <a:pt x="967576" y="339495"/>
                        <a:pt x="964665" y="342829"/>
                        <a:pt x="961268" y="342829"/>
                      </a:cubicBezTo>
                      <a:cubicBezTo>
                        <a:pt x="957871" y="342829"/>
                        <a:pt x="955445" y="339495"/>
                        <a:pt x="955445" y="335606"/>
                      </a:cubicBezTo>
                      <a:cubicBezTo>
                        <a:pt x="955445" y="331716"/>
                        <a:pt x="957871" y="328382"/>
                        <a:pt x="961268" y="328382"/>
                      </a:cubicBezTo>
                      <a:close/>
                      <a:moveTo>
                        <a:pt x="942343" y="328382"/>
                      </a:moveTo>
                      <a:cubicBezTo>
                        <a:pt x="945740" y="328382"/>
                        <a:pt x="948652" y="331716"/>
                        <a:pt x="948652" y="335606"/>
                      </a:cubicBezTo>
                      <a:cubicBezTo>
                        <a:pt x="948652" y="339495"/>
                        <a:pt x="945740" y="342829"/>
                        <a:pt x="942343" y="342829"/>
                      </a:cubicBezTo>
                      <a:cubicBezTo>
                        <a:pt x="938947" y="342829"/>
                        <a:pt x="936035" y="339495"/>
                        <a:pt x="936035" y="335606"/>
                      </a:cubicBezTo>
                      <a:cubicBezTo>
                        <a:pt x="936035" y="331716"/>
                        <a:pt x="938947" y="328382"/>
                        <a:pt x="942343" y="328382"/>
                      </a:cubicBezTo>
                      <a:close/>
                      <a:moveTo>
                        <a:pt x="923419" y="328382"/>
                      </a:moveTo>
                      <a:cubicBezTo>
                        <a:pt x="926816" y="328382"/>
                        <a:pt x="929242" y="331716"/>
                        <a:pt x="929242" y="335606"/>
                      </a:cubicBezTo>
                      <a:cubicBezTo>
                        <a:pt x="929242" y="339495"/>
                        <a:pt x="926816" y="342829"/>
                        <a:pt x="923419" y="342829"/>
                      </a:cubicBezTo>
                      <a:cubicBezTo>
                        <a:pt x="920022" y="342829"/>
                        <a:pt x="917111" y="339495"/>
                        <a:pt x="917111" y="335606"/>
                      </a:cubicBezTo>
                      <a:cubicBezTo>
                        <a:pt x="917111" y="331716"/>
                        <a:pt x="920022" y="328382"/>
                        <a:pt x="923419" y="328382"/>
                      </a:cubicBezTo>
                      <a:close/>
                      <a:moveTo>
                        <a:pt x="904009" y="328382"/>
                      </a:moveTo>
                      <a:cubicBezTo>
                        <a:pt x="907406" y="328382"/>
                        <a:pt x="910317" y="331716"/>
                        <a:pt x="910317" y="335606"/>
                      </a:cubicBezTo>
                      <a:cubicBezTo>
                        <a:pt x="910317" y="339495"/>
                        <a:pt x="907406" y="342829"/>
                        <a:pt x="904009" y="342829"/>
                      </a:cubicBezTo>
                      <a:cubicBezTo>
                        <a:pt x="900613" y="342829"/>
                        <a:pt x="897701" y="339495"/>
                        <a:pt x="897701" y="335606"/>
                      </a:cubicBezTo>
                      <a:cubicBezTo>
                        <a:pt x="897701" y="331716"/>
                        <a:pt x="900613" y="328382"/>
                        <a:pt x="904009" y="328382"/>
                      </a:cubicBezTo>
                      <a:close/>
                      <a:moveTo>
                        <a:pt x="885085" y="328382"/>
                      </a:moveTo>
                      <a:cubicBezTo>
                        <a:pt x="888481" y="328382"/>
                        <a:pt x="890908" y="331716"/>
                        <a:pt x="890908" y="335606"/>
                      </a:cubicBezTo>
                      <a:cubicBezTo>
                        <a:pt x="890908" y="339495"/>
                        <a:pt x="888481" y="342829"/>
                        <a:pt x="885085" y="342829"/>
                      </a:cubicBezTo>
                      <a:cubicBezTo>
                        <a:pt x="881688" y="342829"/>
                        <a:pt x="878777" y="339495"/>
                        <a:pt x="878777" y="335606"/>
                      </a:cubicBezTo>
                      <a:cubicBezTo>
                        <a:pt x="878777" y="331716"/>
                        <a:pt x="881688" y="328382"/>
                        <a:pt x="885085" y="328382"/>
                      </a:cubicBezTo>
                      <a:close/>
                      <a:moveTo>
                        <a:pt x="865675" y="328382"/>
                      </a:moveTo>
                      <a:cubicBezTo>
                        <a:pt x="869072" y="328382"/>
                        <a:pt x="871983" y="331716"/>
                        <a:pt x="871983" y="335606"/>
                      </a:cubicBezTo>
                      <a:cubicBezTo>
                        <a:pt x="871983" y="339495"/>
                        <a:pt x="869072" y="342829"/>
                        <a:pt x="865675" y="342829"/>
                      </a:cubicBezTo>
                      <a:cubicBezTo>
                        <a:pt x="862278" y="342829"/>
                        <a:pt x="859852" y="339495"/>
                        <a:pt x="859852" y="335606"/>
                      </a:cubicBezTo>
                      <a:cubicBezTo>
                        <a:pt x="859852" y="331716"/>
                        <a:pt x="862278" y="328382"/>
                        <a:pt x="865675" y="328382"/>
                      </a:cubicBezTo>
                      <a:close/>
                      <a:moveTo>
                        <a:pt x="846750" y="328382"/>
                      </a:moveTo>
                      <a:cubicBezTo>
                        <a:pt x="850147" y="328382"/>
                        <a:pt x="853059" y="331716"/>
                        <a:pt x="853059" y="335606"/>
                      </a:cubicBezTo>
                      <a:cubicBezTo>
                        <a:pt x="853059" y="339495"/>
                        <a:pt x="850147" y="342829"/>
                        <a:pt x="846750" y="342829"/>
                      </a:cubicBezTo>
                      <a:cubicBezTo>
                        <a:pt x="843354" y="342829"/>
                        <a:pt x="840442" y="339495"/>
                        <a:pt x="840442" y="335606"/>
                      </a:cubicBezTo>
                      <a:cubicBezTo>
                        <a:pt x="840442" y="331716"/>
                        <a:pt x="843354" y="328382"/>
                        <a:pt x="846750" y="328382"/>
                      </a:cubicBezTo>
                      <a:close/>
                      <a:moveTo>
                        <a:pt x="827341" y="328382"/>
                      </a:moveTo>
                      <a:cubicBezTo>
                        <a:pt x="830737" y="328382"/>
                        <a:pt x="833649" y="331716"/>
                        <a:pt x="833649" y="335606"/>
                      </a:cubicBezTo>
                      <a:cubicBezTo>
                        <a:pt x="833649" y="339495"/>
                        <a:pt x="830737" y="342829"/>
                        <a:pt x="827341" y="342829"/>
                      </a:cubicBezTo>
                      <a:cubicBezTo>
                        <a:pt x="823944" y="342829"/>
                        <a:pt x="821518" y="339495"/>
                        <a:pt x="821518" y="335606"/>
                      </a:cubicBezTo>
                      <a:cubicBezTo>
                        <a:pt x="821518" y="331716"/>
                        <a:pt x="823944" y="328382"/>
                        <a:pt x="827341" y="328382"/>
                      </a:cubicBezTo>
                      <a:close/>
                      <a:moveTo>
                        <a:pt x="808416" y="328382"/>
                      </a:moveTo>
                      <a:cubicBezTo>
                        <a:pt x="811813" y="328382"/>
                        <a:pt x="814724" y="331716"/>
                        <a:pt x="814724" y="335606"/>
                      </a:cubicBezTo>
                      <a:cubicBezTo>
                        <a:pt x="814724" y="339495"/>
                        <a:pt x="811813" y="342829"/>
                        <a:pt x="808416" y="342829"/>
                      </a:cubicBezTo>
                      <a:cubicBezTo>
                        <a:pt x="805020" y="342829"/>
                        <a:pt x="802108" y="339495"/>
                        <a:pt x="802108" y="335606"/>
                      </a:cubicBezTo>
                      <a:cubicBezTo>
                        <a:pt x="802108" y="331716"/>
                        <a:pt x="805020" y="328382"/>
                        <a:pt x="808416" y="328382"/>
                      </a:cubicBezTo>
                      <a:close/>
                      <a:moveTo>
                        <a:pt x="540562" y="328382"/>
                      </a:moveTo>
                      <a:cubicBezTo>
                        <a:pt x="543958" y="328382"/>
                        <a:pt x="546870" y="331716"/>
                        <a:pt x="546870" y="335606"/>
                      </a:cubicBezTo>
                      <a:cubicBezTo>
                        <a:pt x="546870" y="339495"/>
                        <a:pt x="543958" y="342829"/>
                        <a:pt x="540562" y="342829"/>
                      </a:cubicBezTo>
                      <a:cubicBezTo>
                        <a:pt x="537165" y="342829"/>
                        <a:pt x="534254" y="339495"/>
                        <a:pt x="534254" y="335606"/>
                      </a:cubicBezTo>
                      <a:cubicBezTo>
                        <a:pt x="534254" y="331716"/>
                        <a:pt x="537165" y="328382"/>
                        <a:pt x="540562" y="328382"/>
                      </a:cubicBezTo>
                      <a:close/>
                      <a:moveTo>
                        <a:pt x="483303" y="328382"/>
                      </a:moveTo>
                      <a:cubicBezTo>
                        <a:pt x="486700" y="328382"/>
                        <a:pt x="489611" y="331716"/>
                        <a:pt x="489611" y="335606"/>
                      </a:cubicBezTo>
                      <a:cubicBezTo>
                        <a:pt x="489611" y="339495"/>
                        <a:pt x="486700" y="342829"/>
                        <a:pt x="483303" y="342829"/>
                      </a:cubicBezTo>
                      <a:cubicBezTo>
                        <a:pt x="479906" y="342829"/>
                        <a:pt x="476995" y="339495"/>
                        <a:pt x="476995" y="335606"/>
                      </a:cubicBezTo>
                      <a:cubicBezTo>
                        <a:pt x="476995" y="331716"/>
                        <a:pt x="479906" y="328382"/>
                        <a:pt x="483303" y="328382"/>
                      </a:cubicBezTo>
                      <a:close/>
                      <a:moveTo>
                        <a:pt x="463893" y="328382"/>
                      </a:moveTo>
                      <a:cubicBezTo>
                        <a:pt x="467290" y="328382"/>
                        <a:pt x="470201" y="331716"/>
                        <a:pt x="470201" y="335606"/>
                      </a:cubicBezTo>
                      <a:cubicBezTo>
                        <a:pt x="470201" y="339495"/>
                        <a:pt x="467290" y="342829"/>
                        <a:pt x="463893" y="342829"/>
                      </a:cubicBezTo>
                      <a:cubicBezTo>
                        <a:pt x="460497" y="342829"/>
                        <a:pt x="458070" y="339495"/>
                        <a:pt x="458070" y="335606"/>
                      </a:cubicBezTo>
                      <a:cubicBezTo>
                        <a:pt x="458070" y="331716"/>
                        <a:pt x="460497" y="328382"/>
                        <a:pt x="463893" y="328382"/>
                      </a:cubicBezTo>
                      <a:close/>
                      <a:moveTo>
                        <a:pt x="444969" y="328382"/>
                      </a:moveTo>
                      <a:cubicBezTo>
                        <a:pt x="448365" y="328382"/>
                        <a:pt x="451277" y="331716"/>
                        <a:pt x="451277" y="335606"/>
                      </a:cubicBezTo>
                      <a:cubicBezTo>
                        <a:pt x="451277" y="339495"/>
                        <a:pt x="448365" y="342829"/>
                        <a:pt x="444969" y="342829"/>
                      </a:cubicBezTo>
                      <a:cubicBezTo>
                        <a:pt x="441572" y="342829"/>
                        <a:pt x="438661" y="339495"/>
                        <a:pt x="438661" y="335606"/>
                      </a:cubicBezTo>
                      <a:cubicBezTo>
                        <a:pt x="438661" y="331716"/>
                        <a:pt x="441572" y="328382"/>
                        <a:pt x="444969" y="328382"/>
                      </a:cubicBezTo>
                      <a:close/>
                      <a:moveTo>
                        <a:pt x="426044" y="328382"/>
                      </a:moveTo>
                      <a:cubicBezTo>
                        <a:pt x="429441" y="328382"/>
                        <a:pt x="431867" y="331716"/>
                        <a:pt x="431867" y="335606"/>
                      </a:cubicBezTo>
                      <a:cubicBezTo>
                        <a:pt x="431867" y="339495"/>
                        <a:pt x="429441" y="342829"/>
                        <a:pt x="426044" y="342829"/>
                      </a:cubicBezTo>
                      <a:cubicBezTo>
                        <a:pt x="422647" y="342829"/>
                        <a:pt x="419736" y="339495"/>
                        <a:pt x="419736" y="335606"/>
                      </a:cubicBezTo>
                      <a:cubicBezTo>
                        <a:pt x="419736" y="331716"/>
                        <a:pt x="422647" y="328382"/>
                        <a:pt x="426044" y="328382"/>
                      </a:cubicBezTo>
                      <a:close/>
                      <a:moveTo>
                        <a:pt x="406634" y="328382"/>
                      </a:moveTo>
                      <a:cubicBezTo>
                        <a:pt x="410031" y="328382"/>
                        <a:pt x="412943" y="331716"/>
                        <a:pt x="412943" y="335606"/>
                      </a:cubicBezTo>
                      <a:cubicBezTo>
                        <a:pt x="412943" y="339495"/>
                        <a:pt x="410031" y="342829"/>
                        <a:pt x="406634" y="342829"/>
                      </a:cubicBezTo>
                      <a:cubicBezTo>
                        <a:pt x="403238" y="342829"/>
                        <a:pt x="400326" y="339495"/>
                        <a:pt x="400326" y="335606"/>
                      </a:cubicBezTo>
                      <a:cubicBezTo>
                        <a:pt x="400326" y="331716"/>
                        <a:pt x="403238" y="328382"/>
                        <a:pt x="406634" y="328382"/>
                      </a:cubicBezTo>
                      <a:close/>
                      <a:moveTo>
                        <a:pt x="368300" y="328382"/>
                      </a:moveTo>
                      <a:cubicBezTo>
                        <a:pt x="371697" y="328382"/>
                        <a:pt x="374608" y="331716"/>
                        <a:pt x="374608" y="335606"/>
                      </a:cubicBezTo>
                      <a:cubicBezTo>
                        <a:pt x="374608" y="339495"/>
                        <a:pt x="371697" y="342829"/>
                        <a:pt x="368300" y="342829"/>
                      </a:cubicBezTo>
                      <a:cubicBezTo>
                        <a:pt x="364903" y="342829"/>
                        <a:pt x="362477" y="339495"/>
                        <a:pt x="362477" y="335606"/>
                      </a:cubicBezTo>
                      <a:cubicBezTo>
                        <a:pt x="362477" y="331716"/>
                        <a:pt x="364903" y="328382"/>
                        <a:pt x="368300" y="328382"/>
                      </a:cubicBezTo>
                      <a:close/>
                      <a:moveTo>
                        <a:pt x="349376" y="328382"/>
                      </a:moveTo>
                      <a:cubicBezTo>
                        <a:pt x="352772" y="328382"/>
                        <a:pt x="355684" y="331716"/>
                        <a:pt x="355684" y="335606"/>
                      </a:cubicBezTo>
                      <a:cubicBezTo>
                        <a:pt x="355684" y="339495"/>
                        <a:pt x="352772" y="342829"/>
                        <a:pt x="349376" y="342829"/>
                      </a:cubicBezTo>
                      <a:cubicBezTo>
                        <a:pt x="345979" y="342829"/>
                        <a:pt x="343068" y="339495"/>
                        <a:pt x="343068" y="335606"/>
                      </a:cubicBezTo>
                      <a:cubicBezTo>
                        <a:pt x="343068" y="331716"/>
                        <a:pt x="345979" y="328382"/>
                        <a:pt x="349376" y="328382"/>
                      </a:cubicBezTo>
                      <a:close/>
                      <a:moveTo>
                        <a:pt x="329966" y="328382"/>
                      </a:moveTo>
                      <a:cubicBezTo>
                        <a:pt x="333363" y="328382"/>
                        <a:pt x="336274" y="331716"/>
                        <a:pt x="336274" y="335606"/>
                      </a:cubicBezTo>
                      <a:cubicBezTo>
                        <a:pt x="336274" y="339495"/>
                        <a:pt x="333363" y="342829"/>
                        <a:pt x="329966" y="342829"/>
                      </a:cubicBezTo>
                      <a:cubicBezTo>
                        <a:pt x="326569" y="342829"/>
                        <a:pt x="324143" y="339495"/>
                        <a:pt x="324143" y="335606"/>
                      </a:cubicBezTo>
                      <a:cubicBezTo>
                        <a:pt x="324143" y="331716"/>
                        <a:pt x="326569" y="328382"/>
                        <a:pt x="329966" y="328382"/>
                      </a:cubicBezTo>
                      <a:close/>
                      <a:moveTo>
                        <a:pt x="311041" y="328382"/>
                      </a:moveTo>
                      <a:cubicBezTo>
                        <a:pt x="314438" y="328382"/>
                        <a:pt x="317350" y="331716"/>
                        <a:pt x="317350" y="335606"/>
                      </a:cubicBezTo>
                      <a:cubicBezTo>
                        <a:pt x="317350" y="339495"/>
                        <a:pt x="314438" y="342829"/>
                        <a:pt x="311041" y="342829"/>
                      </a:cubicBezTo>
                      <a:cubicBezTo>
                        <a:pt x="307645" y="342829"/>
                        <a:pt x="304733" y="339495"/>
                        <a:pt x="304733" y="335606"/>
                      </a:cubicBezTo>
                      <a:cubicBezTo>
                        <a:pt x="304733" y="331716"/>
                        <a:pt x="307645" y="328382"/>
                        <a:pt x="311041" y="328382"/>
                      </a:cubicBezTo>
                      <a:close/>
                      <a:moveTo>
                        <a:pt x="292117" y="328382"/>
                      </a:moveTo>
                      <a:cubicBezTo>
                        <a:pt x="295514" y="328382"/>
                        <a:pt x="297940" y="331716"/>
                        <a:pt x="297940" y="335606"/>
                      </a:cubicBezTo>
                      <a:cubicBezTo>
                        <a:pt x="297940" y="339495"/>
                        <a:pt x="295514" y="342829"/>
                        <a:pt x="292117" y="342829"/>
                      </a:cubicBezTo>
                      <a:cubicBezTo>
                        <a:pt x="288720" y="342829"/>
                        <a:pt x="285809" y="339495"/>
                        <a:pt x="285809" y="335606"/>
                      </a:cubicBezTo>
                      <a:cubicBezTo>
                        <a:pt x="285809" y="331716"/>
                        <a:pt x="288720" y="328382"/>
                        <a:pt x="292117" y="328382"/>
                      </a:cubicBezTo>
                      <a:close/>
                      <a:moveTo>
                        <a:pt x="272707" y="328382"/>
                      </a:moveTo>
                      <a:cubicBezTo>
                        <a:pt x="276104" y="328382"/>
                        <a:pt x="279015" y="331716"/>
                        <a:pt x="279015" y="335606"/>
                      </a:cubicBezTo>
                      <a:cubicBezTo>
                        <a:pt x="279015" y="339495"/>
                        <a:pt x="276104" y="342829"/>
                        <a:pt x="272707" y="342829"/>
                      </a:cubicBezTo>
                      <a:cubicBezTo>
                        <a:pt x="269310" y="342829"/>
                        <a:pt x="266399" y="339495"/>
                        <a:pt x="266399" y="335606"/>
                      </a:cubicBezTo>
                      <a:cubicBezTo>
                        <a:pt x="266399" y="331716"/>
                        <a:pt x="269310" y="328382"/>
                        <a:pt x="272707" y="328382"/>
                      </a:cubicBezTo>
                      <a:close/>
                      <a:moveTo>
                        <a:pt x="253783" y="328382"/>
                      </a:moveTo>
                      <a:cubicBezTo>
                        <a:pt x="257179" y="328382"/>
                        <a:pt x="259606" y="331716"/>
                        <a:pt x="259606" y="335606"/>
                      </a:cubicBezTo>
                      <a:cubicBezTo>
                        <a:pt x="259606" y="339495"/>
                        <a:pt x="257179" y="342829"/>
                        <a:pt x="253783" y="342829"/>
                      </a:cubicBezTo>
                      <a:cubicBezTo>
                        <a:pt x="250386" y="342829"/>
                        <a:pt x="247475" y="339495"/>
                        <a:pt x="247475" y="335606"/>
                      </a:cubicBezTo>
                      <a:cubicBezTo>
                        <a:pt x="247475" y="331716"/>
                        <a:pt x="250386" y="328382"/>
                        <a:pt x="253783" y="328382"/>
                      </a:cubicBezTo>
                      <a:close/>
                      <a:moveTo>
                        <a:pt x="234373" y="328382"/>
                      </a:moveTo>
                      <a:cubicBezTo>
                        <a:pt x="237770" y="328382"/>
                        <a:pt x="240681" y="331716"/>
                        <a:pt x="240681" y="335606"/>
                      </a:cubicBezTo>
                      <a:cubicBezTo>
                        <a:pt x="240681" y="339495"/>
                        <a:pt x="237770" y="342829"/>
                        <a:pt x="234373" y="342829"/>
                      </a:cubicBezTo>
                      <a:cubicBezTo>
                        <a:pt x="230976" y="342829"/>
                        <a:pt x="228550" y="339495"/>
                        <a:pt x="228550" y="335606"/>
                      </a:cubicBezTo>
                      <a:cubicBezTo>
                        <a:pt x="228550" y="331716"/>
                        <a:pt x="230976" y="328382"/>
                        <a:pt x="234373" y="328382"/>
                      </a:cubicBezTo>
                      <a:close/>
                      <a:moveTo>
                        <a:pt x="215448" y="328382"/>
                      </a:moveTo>
                      <a:cubicBezTo>
                        <a:pt x="218845" y="328382"/>
                        <a:pt x="221757" y="331716"/>
                        <a:pt x="221757" y="335606"/>
                      </a:cubicBezTo>
                      <a:cubicBezTo>
                        <a:pt x="221757" y="339495"/>
                        <a:pt x="218845" y="342829"/>
                        <a:pt x="215448" y="342829"/>
                      </a:cubicBezTo>
                      <a:cubicBezTo>
                        <a:pt x="212052" y="342829"/>
                        <a:pt x="209140" y="339495"/>
                        <a:pt x="209140" y="335606"/>
                      </a:cubicBezTo>
                      <a:cubicBezTo>
                        <a:pt x="209140" y="331716"/>
                        <a:pt x="212052" y="328382"/>
                        <a:pt x="215448" y="328382"/>
                      </a:cubicBezTo>
                      <a:close/>
                      <a:moveTo>
                        <a:pt x="1191273" y="306712"/>
                      </a:moveTo>
                      <a:cubicBezTo>
                        <a:pt x="1194670" y="306712"/>
                        <a:pt x="1197096" y="310046"/>
                        <a:pt x="1197096" y="313936"/>
                      </a:cubicBezTo>
                      <a:cubicBezTo>
                        <a:pt x="1197096" y="317825"/>
                        <a:pt x="1194670" y="320603"/>
                        <a:pt x="1191273" y="320603"/>
                      </a:cubicBezTo>
                      <a:cubicBezTo>
                        <a:pt x="1187392" y="320603"/>
                        <a:pt x="1184965" y="317825"/>
                        <a:pt x="1184965" y="313936"/>
                      </a:cubicBezTo>
                      <a:cubicBezTo>
                        <a:pt x="1184965" y="310046"/>
                        <a:pt x="1187392" y="306712"/>
                        <a:pt x="1191273" y="306712"/>
                      </a:cubicBezTo>
                      <a:close/>
                      <a:moveTo>
                        <a:pt x="1171864" y="306712"/>
                      </a:moveTo>
                      <a:cubicBezTo>
                        <a:pt x="1175260" y="306712"/>
                        <a:pt x="1178172" y="310046"/>
                        <a:pt x="1178172" y="313936"/>
                      </a:cubicBezTo>
                      <a:cubicBezTo>
                        <a:pt x="1178172" y="317825"/>
                        <a:pt x="1175260" y="320603"/>
                        <a:pt x="1171864" y="320603"/>
                      </a:cubicBezTo>
                      <a:cubicBezTo>
                        <a:pt x="1168467" y="320603"/>
                        <a:pt x="1165556" y="317825"/>
                        <a:pt x="1165556" y="313936"/>
                      </a:cubicBezTo>
                      <a:cubicBezTo>
                        <a:pt x="1165556" y="310046"/>
                        <a:pt x="1168467" y="306712"/>
                        <a:pt x="1171864" y="306712"/>
                      </a:cubicBezTo>
                      <a:close/>
                      <a:moveTo>
                        <a:pt x="1152939" y="306712"/>
                      </a:moveTo>
                      <a:cubicBezTo>
                        <a:pt x="1156336" y="306712"/>
                        <a:pt x="1158762" y="310046"/>
                        <a:pt x="1158762" y="313936"/>
                      </a:cubicBezTo>
                      <a:cubicBezTo>
                        <a:pt x="1158762" y="317825"/>
                        <a:pt x="1156336" y="320603"/>
                        <a:pt x="1152939" y="320603"/>
                      </a:cubicBezTo>
                      <a:cubicBezTo>
                        <a:pt x="1149543" y="320603"/>
                        <a:pt x="1146631" y="317825"/>
                        <a:pt x="1146631" y="313936"/>
                      </a:cubicBezTo>
                      <a:cubicBezTo>
                        <a:pt x="1146631" y="310046"/>
                        <a:pt x="1149543" y="306712"/>
                        <a:pt x="1152939" y="306712"/>
                      </a:cubicBezTo>
                      <a:close/>
                      <a:moveTo>
                        <a:pt x="1133529" y="306712"/>
                      </a:moveTo>
                      <a:cubicBezTo>
                        <a:pt x="1136926" y="306712"/>
                        <a:pt x="1139838" y="310046"/>
                        <a:pt x="1139838" y="313936"/>
                      </a:cubicBezTo>
                      <a:cubicBezTo>
                        <a:pt x="1139838" y="317825"/>
                        <a:pt x="1136926" y="320603"/>
                        <a:pt x="1133529" y="320603"/>
                      </a:cubicBezTo>
                      <a:cubicBezTo>
                        <a:pt x="1130133" y="320603"/>
                        <a:pt x="1127221" y="317825"/>
                        <a:pt x="1127221" y="313936"/>
                      </a:cubicBezTo>
                      <a:cubicBezTo>
                        <a:pt x="1127221" y="310046"/>
                        <a:pt x="1130133" y="306712"/>
                        <a:pt x="1133529" y="306712"/>
                      </a:cubicBezTo>
                      <a:close/>
                      <a:moveTo>
                        <a:pt x="1114605" y="306712"/>
                      </a:moveTo>
                      <a:cubicBezTo>
                        <a:pt x="1118002" y="306712"/>
                        <a:pt x="1120913" y="310046"/>
                        <a:pt x="1120913" y="313936"/>
                      </a:cubicBezTo>
                      <a:cubicBezTo>
                        <a:pt x="1120913" y="317825"/>
                        <a:pt x="1118002" y="320603"/>
                        <a:pt x="1114605" y="320603"/>
                      </a:cubicBezTo>
                      <a:cubicBezTo>
                        <a:pt x="1111208" y="320603"/>
                        <a:pt x="1108297" y="317825"/>
                        <a:pt x="1108297" y="313936"/>
                      </a:cubicBezTo>
                      <a:cubicBezTo>
                        <a:pt x="1108297" y="310046"/>
                        <a:pt x="1111208" y="306712"/>
                        <a:pt x="1114605" y="306712"/>
                      </a:cubicBezTo>
                      <a:close/>
                      <a:moveTo>
                        <a:pt x="1095195" y="306712"/>
                      </a:moveTo>
                      <a:cubicBezTo>
                        <a:pt x="1098592" y="306712"/>
                        <a:pt x="1101503" y="310046"/>
                        <a:pt x="1101503" y="313936"/>
                      </a:cubicBezTo>
                      <a:cubicBezTo>
                        <a:pt x="1101503" y="317825"/>
                        <a:pt x="1098592" y="320603"/>
                        <a:pt x="1095195" y="320603"/>
                      </a:cubicBezTo>
                      <a:cubicBezTo>
                        <a:pt x="1091799" y="320603"/>
                        <a:pt x="1089372" y="317825"/>
                        <a:pt x="1089372" y="313936"/>
                      </a:cubicBezTo>
                      <a:cubicBezTo>
                        <a:pt x="1089372" y="310046"/>
                        <a:pt x="1091799" y="306712"/>
                        <a:pt x="1095195" y="306712"/>
                      </a:cubicBezTo>
                      <a:close/>
                      <a:moveTo>
                        <a:pt x="1076271" y="306712"/>
                      </a:moveTo>
                      <a:cubicBezTo>
                        <a:pt x="1079667" y="306712"/>
                        <a:pt x="1082579" y="310046"/>
                        <a:pt x="1082579" y="313936"/>
                      </a:cubicBezTo>
                      <a:cubicBezTo>
                        <a:pt x="1082579" y="317825"/>
                        <a:pt x="1079667" y="320603"/>
                        <a:pt x="1076271" y="320603"/>
                      </a:cubicBezTo>
                      <a:cubicBezTo>
                        <a:pt x="1072874" y="320603"/>
                        <a:pt x="1069963" y="317825"/>
                        <a:pt x="1069963" y="313936"/>
                      </a:cubicBezTo>
                      <a:cubicBezTo>
                        <a:pt x="1069963" y="310046"/>
                        <a:pt x="1072874" y="306712"/>
                        <a:pt x="1076271" y="306712"/>
                      </a:cubicBezTo>
                      <a:close/>
                      <a:moveTo>
                        <a:pt x="1057346" y="306712"/>
                      </a:moveTo>
                      <a:cubicBezTo>
                        <a:pt x="1060743" y="306712"/>
                        <a:pt x="1063169" y="310046"/>
                        <a:pt x="1063169" y="313936"/>
                      </a:cubicBezTo>
                      <a:cubicBezTo>
                        <a:pt x="1063169" y="317825"/>
                        <a:pt x="1060743" y="320603"/>
                        <a:pt x="1057346" y="320603"/>
                      </a:cubicBezTo>
                      <a:cubicBezTo>
                        <a:pt x="1053464" y="320603"/>
                        <a:pt x="1051038" y="317825"/>
                        <a:pt x="1051038" y="313936"/>
                      </a:cubicBezTo>
                      <a:cubicBezTo>
                        <a:pt x="1051038" y="310046"/>
                        <a:pt x="1053464" y="306712"/>
                        <a:pt x="1057346" y="306712"/>
                      </a:cubicBezTo>
                      <a:close/>
                      <a:moveTo>
                        <a:pt x="1037936" y="306712"/>
                      </a:moveTo>
                      <a:cubicBezTo>
                        <a:pt x="1041333" y="306712"/>
                        <a:pt x="1044245" y="310046"/>
                        <a:pt x="1044245" y="313936"/>
                      </a:cubicBezTo>
                      <a:cubicBezTo>
                        <a:pt x="1044245" y="317825"/>
                        <a:pt x="1041333" y="320603"/>
                        <a:pt x="1037936" y="320603"/>
                      </a:cubicBezTo>
                      <a:cubicBezTo>
                        <a:pt x="1034540" y="320603"/>
                        <a:pt x="1031628" y="317825"/>
                        <a:pt x="1031628" y="313936"/>
                      </a:cubicBezTo>
                      <a:cubicBezTo>
                        <a:pt x="1031628" y="310046"/>
                        <a:pt x="1034540" y="306712"/>
                        <a:pt x="1037936" y="306712"/>
                      </a:cubicBezTo>
                      <a:close/>
                      <a:moveTo>
                        <a:pt x="1019012" y="306712"/>
                      </a:moveTo>
                      <a:cubicBezTo>
                        <a:pt x="1022409" y="306712"/>
                        <a:pt x="1024835" y="310046"/>
                        <a:pt x="1024835" y="313936"/>
                      </a:cubicBezTo>
                      <a:cubicBezTo>
                        <a:pt x="1024835" y="317825"/>
                        <a:pt x="1022409" y="320603"/>
                        <a:pt x="1019012" y="320603"/>
                      </a:cubicBezTo>
                      <a:cubicBezTo>
                        <a:pt x="1015615" y="320603"/>
                        <a:pt x="1012704" y="317825"/>
                        <a:pt x="1012704" y="313936"/>
                      </a:cubicBezTo>
                      <a:cubicBezTo>
                        <a:pt x="1012704" y="310046"/>
                        <a:pt x="1015615" y="306712"/>
                        <a:pt x="1019012" y="306712"/>
                      </a:cubicBezTo>
                      <a:close/>
                      <a:moveTo>
                        <a:pt x="999602" y="306712"/>
                      </a:moveTo>
                      <a:cubicBezTo>
                        <a:pt x="1002999" y="306712"/>
                        <a:pt x="1005910" y="310046"/>
                        <a:pt x="1005910" y="313936"/>
                      </a:cubicBezTo>
                      <a:cubicBezTo>
                        <a:pt x="1005910" y="317825"/>
                        <a:pt x="1002999" y="320603"/>
                        <a:pt x="999602" y="320603"/>
                      </a:cubicBezTo>
                      <a:cubicBezTo>
                        <a:pt x="996206" y="320603"/>
                        <a:pt x="993779" y="317825"/>
                        <a:pt x="993779" y="313936"/>
                      </a:cubicBezTo>
                      <a:cubicBezTo>
                        <a:pt x="993779" y="310046"/>
                        <a:pt x="996206" y="306712"/>
                        <a:pt x="999602" y="306712"/>
                      </a:cubicBezTo>
                      <a:close/>
                      <a:moveTo>
                        <a:pt x="980678" y="306712"/>
                      </a:moveTo>
                      <a:cubicBezTo>
                        <a:pt x="984074" y="306712"/>
                        <a:pt x="986986" y="310046"/>
                        <a:pt x="986986" y="313936"/>
                      </a:cubicBezTo>
                      <a:cubicBezTo>
                        <a:pt x="986986" y="317825"/>
                        <a:pt x="984074" y="320603"/>
                        <a:pt x="980678" y="320603"/>
                      </a:cubicBezTo>
                      <a:cubicBezTo>
                        <a:pt x="977281" y="320603"/>
                        <a:pt x="974370" y="317825"/>
                        <a:pt x="974370" y="313936"/>
                      </a:cubicBezTo>
                      <a:cubicBezTo>
                        <a:pt x="974370" y="310046"/>
                        <a:pt x="977281" y="306712"/>
                        <a:pt x="980678" y="306712"/>
                      </a:cubicBezTo>
                      <a:close/>
                      <a:moveTo>
                        <a:pt x="961268" y="306712"/>
                      </a:moveTo>
                      <a:cubicBezTo>
                        <a:pt x="964665" y="306712"/>
                        <a:pt x="967576" y="310046"/>
                        <a:pt x="967576" y="313936"/>
                      </a:cubicBezTo>
                      <a:cubicBezTo>
                        <a:pt x="967576" y="317825"/>
                        <a:pt x="964665" y="320603"/>
                        <a:pt x="961268" y="320603"/>
                      </a:cubicBezTo>
                      <a:cubicBezTo>
                        <a:pt x="957871" y="320603"/>
                        <a:pt x="955445" y="317825"/>
                        <a:pt x="955445" y="313936"/>
                      </a:cubicBezTo>
                      <a:cubicBezTo>
                        <a:pt x="955445" y="310046"/>
                        <a:pt x="957871" y="306712"/>
                        <a:pt x="961268" y="306712"/>
                      </a:cubicBezTo>
                      <a:close/>
                      <a:moveTo>
                        <a:pt x="942343" y="306712"/>
                      </a:moveTo>
                      <a:cubicBezTo>
                        <a:pt x="945740" y="306712"/>
                        <a:pt x="948652" y="310046"/>
                        <a:pt x="948652" y="313936"/>
                      </a:cubicBezTo>
                      <a:cubicBezTo>
                        <a:pt x="948652" y="317825"/>
                        <a:pt x="945740" y="320603"/>
                        <a:pt x="942343" y="320603"/>
                      </a:cubicBezTo>
                      <a:cubicBezTo>
                        <a:pt x="938947" y="320603"/>
                        <a:pt x="936035" y="317825"/>
                        <a:pt x="936035" y="313936"/>
                      </a:cubicBezTo>
                      <a:cubicBezTo>
                        <a:pt x="936035" y="310046"/>
                        <a:pt x="938947" y="306712"/>
                        <a:pt x="942343" y="306712"/>
                      </a:cubicBezTo>
                      <a:close/>
                      <a:moveTo>
                        <a:pt x="923419" y="306712"/>
                      </a:moveTo>
                      <a:cubicBezTo>
                        <a:pt x="926816" y="306712"/>
                        <a:pt x="929242" y="310046"/>
                        <a:pt x="929242" y="313936"/>
                      </a:cubicBezTo>
                      <a:cubicBezTo>
                        <a:pt x="929242" y="317825"/>
                        <a:pt x="926816" y="320603"/>
                        <a:pt x="923419" y="320603"/>
                      </a:cubicBezTo>
                      <a:cubicBezTo>
                        <a:pt x="920022" y="320603"/>
                        <a:pt x="917111" y="317825"/>
                        <a:pt x="917111" y="313936"/>
                      </a:cubicBezTo>
                      <a:cubicBezTo>
                        <a:pt x="917111" y="310046"/>
                        <a:pt x="920022" y="306712"/>
                        <a:pt x="923419" y="306712"/>
                      </a:cubicBezTo>
                      <a:close/>
                      <a:moveTo>
                        <a:pt x="904009" y="306712"/>
                      </a:moveTo>
                      <a:cubicBezTo>
                        <a:pt x="907406" y="306712"/>
                        <a:pt x="910317" y="310046"/>
                        <a:pt x="910317" y="313936"/>
                      </a:cubicBezTo>
                      <a:cubicBezTo>
                        <a:pt x="910317" y="317825"/>
                        <a:pt x="907406" y="320603"/>
                        <a:pt x="904009" y="320603"/>
                      </a:cubicBezTo>
                      <a:cubicBezTo>
                        <a:pt x="900613" y="320603"/>
                        <a:pt x="897701" y="317825"/>
                        <a:pt x="897701" y="313936"/>
                      </a:cubicBezTo>
                      <a:cubicBezTo>
                        <a:pt x="897701" y="310046"/>
                        <a:pt x="900613" y="306712"/>
                        <a:pt x="904009" y="306712"/>
                      </a:cubicBezTo>
                      <a:close/>
                      <a:moveTo>
                        <a:pt x="885085" y="306712"/>
                      </a:moveTo>
                      <a:cubicBezTo>
                        <a:pt x="888481" y="306712"/>
                        <a:pt x="890908" y="310046"/>
                        <a:pt x="890908" y="313936"/>
                      </a:cubicBezTo>
                      <a:cubicBezTo>
                        <a:pt x="890908" y="317825"/>
                        <a:pt x="888481" y="320603"/>
                        <a:pt x="885085" y="320603"/>
                      </a:cubicBezTo>
                      <a:cubicBezTo>
                        <a:pt x="881688" y="320603"/>
                        <a:pt x="878777" y="317825"/>
                        <a:pt x="878777" y="313936"/>
                      </a:cubicBezTo>
                      <a:cubicBezTo>
                        <a:pt x="878777" y="310046"/>
                        <a:pt x="881688" y="306712"/>
                        <a:pt x="885085" y="306712"/>
                      </a:cubicBezTo>
                      <a:close/>
                      <a:moveTo>
                        <a:pt x="865675" y="306712"/>
                      </a:moveTo>
                      <a:cubicBezTo>
                        <a:pt x="869072" y="306712"/>
                        <a:pt x="871983" y="310046"/>
                        <a:pt x="871983" y="313936"/>
                      </a:cubicBezTo>
                      <a:cubicBezTo>
                        <a:pt x="871983" y="317825"/>
                        <a:pt x="869072" y="320603"/>
                        <a:pt x="865675" y="320603"/>
                      </a:cubicBezTo>
                      <a:cubicBezTo>
                        <a:pt x="862278" y="320603"/>
                        <a:pt x="859852" y="317825"/>
                        <a:pt x="859852" y="313936"/>
                      </a:cubicBezTo>
                      <a:cubicBezTo>
                        <a:pt x="859852" y="310046"/>
                        <a:pt x="862278" y="306712"/>
                        <a:pt x="865675" y="306712"/>
                      </a:cubicBezTo>
                      <a:close/>
                      <a:moveTo>
                        <a:pt x="846750" y="306712"/>
                      </a:moveTo>
                      <a:cubicBezTo>
                        <a:pt x="850147" y="306712"/>
                        <a:pt x="853059" y="310046"/>
                        <a:pt x="853059" y="313936"/>
                      </a:cubicBezTo>
                      <a:cubicBezTo>
                        <a:pt x="853059" y="317825"/>
                        <a:pt x="850147" y="320603"/>
                        <a:pt x="846750" y="320603"/>
                      </a:cubicBezTo>
                      <a:cubicBezTo>
                        <a:pt x="843354" y="320603"/>
                        <a:pt x="840442" y="317825"/>
                        <a:pt x="840442" y="313936"/>
                      </a:cubicBezTo>
                      <a:cubicBezTo>
                        <a:pt x="840442" y="310046"/>
                        <a:pt x="843354" y="306712"/>
                        <a:pt x="846750" y="306712"/>
                      </a:cubicBezTo>
                      <a:close/>
                      <a:moveTo>
                        <a:pt x="808416" y="306712"/>
                      </a:moveTo>
                      <a:cubicBezTo>
                        <a:pt x="811813" y="306712"/>
                        <a:pt x="814724" y="310046"/>
                        <a:pt x="814724" y="313936"/>
                      </a:cubicBezTo>
                      <a:cubicBezTo>
                        <a:pt x="814724" y="317825"/>
                        <a:pt x="811813" y="320603"/>
                        <a:pt x="808416" y="320603"/>
                      </a:cubicBezTo>
                      <a:cubicBezTo>
                        <a:pt x="805020" y="320603"/>
                        <a:pt x="802108" y="317825"/>
                        <a:pt x="802108" y="313936"/>
                      </a:cubicBezTo>
                      <a:cubicBezTo>
                        <a:pt x="802108" y="310046"/>
                        <a:pt x="805020" y="306712"/>
                        <a:pt x="808416" y="306712"/>
                      </a:cubicBezTo>
                      <a:close/>
                      <a:moveTo>
                        <a:pt x="521637" y="306712"/>
                      </a:moveTo>
                      <a:cubicBezTo>
                        <a:pt x="525034" y="306712"/>
                        <a:pt x="527460" y="310046"/>
                        <a:pt x="527460" y="313936"/>
                      </a:cubicBezTo>
                      <a:cubicBezTo>
                        <a:pt x="527460" y="317825"/>
                        <a:pt x="525034" y="320603"/>
                        <a:pt x="521637" y="320603"/>
                      </a:cubicBezTo>
                      <a:cubicBezTo>
                        <a:pt x="518241" y="320603"/>
                        <a:pt x="515329" y="317825"/>
                        <a:pt x="515329" y="313936"/>
                      </a:cubicBezTo>
                      <a:cubicBezTo>
                        <a:pt x="515329" y="310046"/>
                        <a:pt x="518241" y="306712"/>
                        <a:pt x="521637" y="306712"/>
                      </a:cubicBezTo>
                      <a:close/>
                      <a:moveTo>
                        <a:pt x="502227" y="306712"/>
                      </a:moveTo>
                      <a:cubicBezTo>
                        <a:pt x="505624" y="306712"/>
                        <a:pt x="508536" y="310046"/>
                        <a:pt x="508536" y="313936"/>
                      </a:cubicBezTo>
                      <a:cubicBezTo>
                        <a:pt x="508536" y="317825"/>
                        <a:pt x="505624" y="320603"/>
                        <a:pt x="502227" y="320603"/>
                      </a:cubicBezTo>
                      <a:cubicBezTo>
                        <a:pt x="498831" y="320603"/>
                        <a:pt x="495919" y="317825"/>
                        <a:pt x="495919" y="313936"/>
                      </a:cubicBezTo>
                      <a:cubicBezTo>
                        <a:pt x="495919" y="310046"/>
                        <a:pt x="498831" y="306712"/>
                        <a:pt x="502227" y="306712"/>
                      </a:cubicBezTo>
                      <a:close/>
                      <a:moveTo>
                        <a:pt x="483303" y="306712"/>
                      </a:moveTo>
                      <a:cubicBezTo>
                        <a:pt x="486700" y="306712"/>
                        <a:pt x="489611" y="310046"/>
                        <a:pt x="489611" y="313936"/>
                      </a:cubicBezTo>
                      <a:cubicBezTo>
                        <a:pt x="489611" y="317825"/>
                        <a:pt x="486700" y="320603"/>
                        <a:pt x="483303" y="320603"/>
                      </a:cubicBezTo>
                      <a:cubicBezTo>
                        <a:pt x="479906" y="320603"/>
                        <a:pt x="476995" y="317825"/>
                        <a:pt x="476995" y="313936"/>
                      </a:cubicBezTo>
                      <a:cubicBezTo>
                        <a:pt x="476995" y="310046"/>
                        <a:pt x="479906" y="306712"/>
                        <a:pt x="483303" y="306712"/>
                      </a:cubicBezTo>
                      <a:close/>
                      <a:moveTo>
                        <a:pt x="463893" y="306712"/>
                      </a:moveTo>
                      <a:cubicBezTo>
                        <a:pt x="467290" y="306712"/>
                        <a:pt x="470201" y="310046"/>
                        <a:pt x="470201" y="313936"/>
                      </a:cubicBezTo>
                      <a:cubicBezTo>
                        <a:pt x="470201" y="317825"/>
                        <a:pt x="467290" y="320603"/>
                        <a:pt x="463893" y="320603"/>
                      </a:cubicBezTo>
                      <a:cubicBezTo>
                        <a:pt x="460497" y="320603"/>
                        <a:pt x="458070" y="317825"/>
                        <a:pt x="458070" y="313936"/>
                      </a:cubicBezTo>
                      <a:cubicBezTo>
                        <a:pt x="458070" y="310046"/>
                        <a:pt x="460497" y="306712"/>
                        <a:pt x="463893" y="306712"/>
                      </a:cubicBezTo>
                      <a:close/>
                      <a:moveTo>
                        <a:pt x="444969" y="306712"/>
                      </a:moveTo>
                      <a:cubicBezTo>
                        <a:pt x="448365" y="306712"/>
                        <a:pt x="451277" y="310046"/>
                        <a:pt x="451277" y="313936"/>
                      </a:cubicBezTo>
                      <a:cubicBezTo>
                        <a:pt x="451277" y="317825"/>
                        <a:pt x="448365" y="320603"/>
                        <a:pt x="444969" y="320603"/>
                      </a:cubicBezTo>
                      <a:cubicBezTo>
                        <a:pt x="441572" y="320603"/>
                        <a:pt x="438661" y="317825"/>
                        <a:pt x="438661" y="313936"/>
                      </a:cubicBezTo>
                      <a:cubicBezTo>
                        <a:pt x="438661" y="310046"/>
                        <a:pt x="441572" y="306712"/>
                        <a:pt x="444969" y="306712"/>
                      </a:cubicBezTo>
                      <a:close/>
                      <a:moveTo>
                        <a:pt x="426044" y="306712"/>
                      </a:moveTo>
                      <a:cubicBezTo>
                        <a:pt x="429441" y="306712"/>
                        <a:pt x="431867" y="310046"/>
                        <a:pt x="431867" y="313936"/>
                      </a:cubicBezTo>
                      <a:cubicBezTo>
                        <a:pt x="431867" y="317825"/>
                        <a:pt x="429441" y="320603"/>
                        <a:pt x="426044" y="320603"/>
                      </a:cubicBezTo>
                      <a:cubicBezTo>
                        <a:pt x="422647" y="320603"/>
                        <a:pt x="419736" y="317825"/>
                        <a:pt x="419736" y="313936"/>
                      </a:cubicBezTo>
                      <a:cubicBezTo>
                        <a:pt x="419736" y="310046"/>
                        <a:pt x="422647" y="306712"/>
                        <a:pt x="426044" y="306712"/>
                      </a:cubicBezTo>
                      <a:close/>
                      <a:moveTo>
                        <a:pt x="406634" y="306712"/>
                      </a:moveTo>
                      <a:cubicBezTo>
                        <a:pt x="410031" y="306712"/>
                        <a:pt x="412943" y="310046"/>
                        <a:pt x="412943" y="313936"/>
                      </a:cubicBezTo>
                      <a:cubicBezTo>
                        <a:pt x="412943" y="317825"/>
                        <a:pt x="410031" y="320603"/>
                        <a:pt x="406634" y="320603"/>
                      </a:cubicBezTo>
                      <a:cubicBezTo>
                        <a:pt x="403238" y="320603"/>
                        <a:pt x="400326" y="317825"/>
                        <a:pt x="400326" y="313936"/>
                      </a:cubicBezTo>
                      <a:cubicBezTo>
                        <a:pt x="400326" y="310046"/>
                        <a:pt x="403238" y="306712"/>
                        <a:pt x="406634" y="306712"/>
                      </a:cubicBezTo>
                      <a:close/>
                      <a:moveTo>
                        <a:pt x="387710" y="306712"/>
                      </a:moveTo>
                      <a:cubicBezTo>
                        <a:pt x="391107" y="306712"/>
                        <a:pt x="393533" y="310046"/>
                        <a:pt x="393533" y="313936"/>
                      </a:cubicBezTo>
                      <a:cubicBezTo>
                        <a:pt x="393533" y="317825"/>
                        <a:pt x="391107" y="320603"/>
                        <a:pt x="387710" y="320603"/>
                      </a:cubicBezTo>
                      <a:cubicBezTo>
                        <a:pt x="384313" y="320603"/>
                        <a:pt x="381402" y="317825"/>
                        <a:pt x="381402" y="313936"/>
                      </a:cubicBezTo>
                      <a:cubicBezTo>
                        <a:pt x="381402" y="310046"/>
                        <a:pt x="384313" y="306712"/>
                        <a:pt x="387710" y="306712"/>
                      </a:cubicBezTo>
                      <a:close/>
                      <a:moveTo>
                        <a:pt x="368300" y="306712"/>
                      </a:moveTo>
                      <a:cubicBezTo>
                        <a:pt x="371697" y="306712"/>
                        <a:pt x="374608" y="310046"/>
                        <a:pt x="374608" y="313936"/>
                      </a:cubicBezTo>
                      <a:cubicBezTo>
                        <a:pt x="374608" y="317825"/>
                        <a:pt x="371697" y="320603"/>
                        <a:pt x="368300" y="320603"/>
                      </a:cubicBezTo>
                      <a:cubicBezTo>
                        <a:pt x="364903" y="320603"/>
                        <a:pt x="362477" y="317825"/>
                        <a:pt x="362477" y="313936"/>
                      </a:cubicBezTo>
                      <a:cubicBezTo>
                        <a:pt x="362477" y="310046"/>
                        <a:pt x="364903" y="306712"/>
                        <a:pt x="368300" y="306712"/>
                      </a:cubicBezTo>
                      <a:close/>
                      <a:moveTo>
                        <a:pt x="349376" y="306712"/>
                      </a:moveTo>
                      <a:cubicBezTo>
                        <a:pt x="352772" y="306712"/>
                        <a:pt x="355684" y="310046"/>
                        <a:pt x="355684" y="313936"/>
                      </a:cubicBezTo>
                      <a:cubicBezTo>
                        <a:pt x="355684" y="317825"/>
                        <a:pt x="352772" y="320603"/>
                        <a:pt x="349376" y="320603"/>
                      </a:cubicBezTo>
                      <a:cubicBezTo>
                        <a:pt x="345979" y="320603"/>
                        <a:pt x="343068" y="317825"/>
                        <a:pt x="343068" y="313936"/>
                      </a:cubicBezTo>
                      <a:cubicBezTo>
                        <a:pt x="343068" y="310046"/>
                        <a:pt x="345979" y="306712"/>
                        <a:pt x="349376" y="306712"/>
                      </a:cubicBezTo>
                      <a:close/>
                      <a:moveTo>
                        <a:pt x="329966" y="306712"/>
                      </a:moveTo>
                      <a:cubicBezTo>
                        <a:pt x="333363" y="306712"/>
                        <a:pt x="336274" y="310046"/>
                        <a:pt x="336274" y="313936"/>
                      </a:cubicBezTo>
                      <a:cubicBezTo>
                        <a:pt x="336274" y="317825"/>
                        <a:pt x="333363" y="320603"/>
                        <a:pt x="329966" y="320603"/>
                      </a:cubicBezTo>
                      <a:cubicBezTo>
                        <a:pt x="326569" y="320603"/>
                        <a:pt x="324143" y="317825"/>
                        <a:pt x="324143" y="313936"/>
                      </a:cubicBezTo>
                      <a:cubicBezTo>
                        <a:pt x="324143" y="310046"/>
                        <a:pt x="326569" y="306712"/>
                        <a:pt x="329966" y="306712"/>
                      </a:cubicBezTo>
                      <a:close/>
                      <a:moveTo>
                        <a:pt x="311041" y="306712"/>
                      </a:moveTo>
                      <a:cubicBezTo>
                        <a:pt x="314438" y="306712"/>
                        <a:pt x="317350" y="310046"/>
                        <a:pt x="317350" y="313936"/>
                      </a:cubicBezTo>
                      <a:cubicBezTo>
                        <a:pt x="317350" y="317825"/>
                        <a:pt x="314438" y="320603"/>
                        <a:pt x="311041" y="320603"/>
                      </a:cubicBezTo>
                      <a:cubicBezTo>
                        <a:pt x="307645" y="320603"/>
                        <a:pt x="304733" y="317825"/>
                        <a:pt x="304733" y="313936"/>
                      </a:cubicBezTo>
                      <a:cubicBezTo>
                        <a:pt x="304733" y="310046"/>
                        <a:pt x="307645" y="306712"/>
                        <a:pt x="311041" y="306712"/>
                      </a:cubicBezTo>
                      <a:close/>
                      <a:moveTo>
                        <a:pt x="292117" y="306712"/>
                      </a:moveTo>
                      <a:cubicBezTo>
                        <a:pt x="295514" y="306712"/>
                        <a:pt x="297940" y="310046"/>
                        <a:pt x="297940" y="313936"/>
                      </a:cubicBezTo>
                      <a:cubicBezTo>
                        <a:pt x="297940" y="317825"/>
                        <a:pt x="295514" y="320603"/>
                        <a:pt x="292117" y="320603"/>
                      </a:cubicBezTo>
                      <a:cubicBezTo>
                        <a:pt x="288720" y="320603"/>
                        <a:pt x="285809" y="317825"/>
                        <a:pt x="285809" y="313936"/>
                      </a:cubicBezTo>
                      <a:cubicBezTo>
                        <a:pt x="285809" y="310046"/>
                        <a:pt x="288720" y="306712"/>
                        <a:pt x="292117" y="306712"/>
                      </a:cubicBezTo>
                      <a:close/>
                      <a:moveTo>
                        <a:pt x="272707" y="306712"/>
                      </a:moveTo>
                      <a:cubicBezTo>
                        <a:pt x="276104" y="306712"/>
                        <a:pt x="279015" y="310046"/>
                        <a:pt x="279015" y="313936"/>
                      </a:cubicBezTo>
                      <a:cubicBezTo>
                        <a:pt x="279015" y="317825"/>
                        <a:pt x="276104" y="320603"/>
                        <a:pt x="272707" y="320603"/>
                      </a:cubicBezTo>
                      <a:cubicBezTo>
                        <a:pt x="269310" y="320603"/>
                        <a:pt x="266399" y="317825"/>
                        <a:pt x="266399" y="313936"/>
                      </a:cubicBezTo>
                      <a:cubicBezTo>
                        <a:pt x="266399" y="310046"/>
                        <a:pt x="269310" y="306712"/>
                        <a:pt x="272707" y="306712"/>
                      </a:cubicBezTo>
                      <a:close/>
                      <a:moveTo>
                        <a:pt x="253783" y="306712"/>
                      </a:moveTo>
                      <a:cubicBezTo>
                        <a:pt x="257179" y="306712"/>
                        <a:pt x="259606" y="310046"/>
                        <a:pt x="259606" y="313936"/>
                      </a:cubicBezTo>
                      <a:cubicBezTo>
                        <a:pt x="259606" y="317825"/>
                        <a:pt x="257179" y="320603"/>
                        <a:pt x="253783" y="320603"/>
                      </a:cubicBezTo>
                      <a:cubicBezTo>
                        <a:pt x="250386" y="320603"/>
                        <a:pt x="247475" y="317825"/>
                        <a:pt x="247475" y="313936"/>
                      </a:cubicBezTo>
                      <a:cubicBezTo>
                        <a:pt x="247475" y="310046"/>
                        <a:pt x="250386" y="306712"/>
                        <a:pt x="253783" y="306712"/>
                      </a:cubicBezTo>
                      <a:close/>
                      <a:moveTo>
                        <a:pt x="234373" y="306712"/>
                      </a:moveTo>
                      <a:cubicBezTo>
                        <a:pt x="237770" y="306712"/>
                        <a:pt x="240681" y="310046"/>
                        <a:pt x="240681" y="313936"/>
                      </a:cubicBezTo>
                      <a:cubicBezTo>
                        <a:pt x="240681" y="317825"/>
                        <a:pt x="237770" y="320603"/>
                        <a:pt x="234373" y="320603"/>
                      </a:cubicBezTo>
                      <a:cubicBezTo>
                        <a:pt x="230976" y="320603"/>
                        <a:pt x="228550" y="317825"/>
                        <a:pt x="228550" y="313936"/>
                      </a:cubicBezTo>
                      <a:cubicBezTo>
                        <a:pt x="228550" y="310046"/>
                        <a:pt x="230976" y="306712"/>
                        <a:pt x="234373" y="306712"/>
                      </a:cubicBezTo>
                      <a:close/>
                      <a:moveTo>
                        <a:pt x="215448" y="306712"/>
                      </a:moveTo>
                      <a:cubicBezTo>
                        <a:pt x="218845" y="306712"/>
                        <a:pt x="221757" y="310046"/>
                        <a:pt x="221757" y="313936"/>
                      </a:cubicBezTo>
                      <a:cubicBezTo>
                        <a:pt x="221757" y="317825"/>
                        <a:pt x="218845" y="320603"/>
                        <a:pt x="215448" y="320603"/>
                      </a:cubicBezTo>
                      <a:cubicBezTo>
                        <a:pt x="212052" y="320603"/>
                        <a:pt x="209140" y="317825"/>
                        <a:pt x="209140" y="313936"/>
                      </a:cubicBezTo>
                      <a:cubicBezTo>
                        <a:pt x="209140" y="310046"/>
                        <a:pt x="212052" y="306712"/>
                        <a:pt x="215448" y="306712"/>
                      </a:cubicBezTo>
                      <a:close/>
                      <a:moveTo>
                        <a:pt x="808416" y="285042"/>
                      </a:moveTo>
                      <a:cubicBezTo>
                        <a:pt x="811813" y="285042"/>
                        <a:pt x="814239" y="288376"/>
                        <a:pt x="814239" y="291710"/>
                      </a:cubicBezTo>
                      <a:cubicBezTo>
                        <a:pt x="814239" y="295600"/>
                        <a:pt x="811813" y="298378"/>
                        <a:pt x="808416" y="298378"/>
                      </a:cubicBezTo>
                      <a:cubicBezTo>
                        <a:pt x="805020" y="298378"/>
                        <a:pt x="802593" y="295600"/>
                        <a:pt x="802593" y="291710"/>
                      </a:cubicBezTo>
                      <a:cubicBezTo>
                        <a:pt x="802593" y="288376"/>
                        <a:pt x="805020" y="285042"/>
                        <a:pt x="808416" y="285042"/>
                      </a:cubicBezTo>
                      <a:close/>
                      <a:moveTo>
                        <a:pt x="1191273" y="284487"/>
                      </a:moveTo>
                      <a:cubicBezTo>
                        <a:pt x="1194670" y="284487"/>
                        <a:pt x="1197096" y="287821"/>
                        <a:pt x="1197096" y="291710"/>
                      </a:cubicBezTo>
                      <a:cubicBezTo>
                        <a:pt x="1197096" y="295600"/>
                        <a:pt x="1194670" y="298933"/>
                        <a:pt x="1191273" y="298933"/>
                      </a:cubicBezTo>
                      <a:cubicBezTo>
                        <a:pt x="1187392" y="298933"/>
                        <a:pt x="1184965" y="295600"/>
                        <a:pt x="1184965" y="291710"/>
                      </a:cubicBezTo>
                      <a:cubicBezTo>
                        <a:pt x="1184965" y="287821"/>
                        <a:pt x="1187392" y="284487"/>
                        <a:pt x="1191273" y="284487"/>
                      </a:cubicBezTo>
                      <a:close/>
                      <a:moveTo>
                        <a:pt x="1171864" y="284487"/>
                      </a:moveTo>
                      <a:cubicBezTo>
                        <a:pt x="1175260" y="284487"/>
                        <a:pt x="1178172" y="287821"/>
                        <a:pt x="1178172" y="291710"/>
                      </a:cubicBezTo>
                      <a:cubicBezTo>
                        <a:pt x="1178172" y="295600"/>
                        <a:pt x="1175260" y="298933"/>
                        <a:pt x="1171864" y="298933"/>
                      </a:cubicBezTo>
                      <a:cubicBezTo>
                        <a:pt x="1168467" y="298933"/>
                        <a:pt x="1165556" y="295600"/>
                        <a:pt x="1165556" y="291710"/>
                      </a:cubicBezTo>
                      <a:cubicBezTo>
                        <a:pt x="1165556" y="287821"/>
                        <a:pt x="1168467" y="284487"/>
                        <a:pt x="1171864" y="284487"/>
                      </a:cubicBezTo>
                      <a:close/>
                      <a:moveTo>
                        <a:pt x="1152939" y="284487"/>
                      </a:moveTo>
                      <a:cubicBezTo>
                        <a:pt x="1156336" y="284487"/>
                        <a:pt x="1158762" y="287821"/>
                        <a:pt x="1158762" y="291710"/>
                      </a:cubicBezTo>
                      <a:cubicBezTo>
                        <a:pt x="1158762" y="295600"/>
                        <a:pt x="1156336" y="298933"/>
                        <a:pt x="1152939" y="298933"/>
                      </a:cubicBezTo>
                      <a:cubicBezTo>
                        <a:pt x="1149543" y="298933"/>
                        <a:pt x="1146631" y="295600"/>
                        <a:pt x="1146631" y="291710"/>
                      </a:cubicBezTo>
                      <a:cubicBezTo>
                        <a:pt x="1146631" y="287821"/>
                        <a:pt x="1149543" y="284487"/>
                        <a:pt x="1152939" y="284487"/>
                      </a:cubicBezTo>
                      <a:close/>
                      <a:moveTo>
                        <a:pt x="1133529" y="284487"/>
                      </a:moveTo>
                      <a:cubicBezTo>
                        <a:pt x="1136926" y="284487"/>
                        <a:pt x="1139838" y="287821"/>
                        <a:pt x="1139838" y="291710"/>
                      </a:cubicBezTo>
                      <a:cubicBezTo>
                        <a:pt x="1139838" y="295600"/>
                        <a:pt x="1136926" y="298933"/>
                        <a:pt x="1133529" y="298933"/>
                      </a:cubicBezTo>
                      <a:cubicBezTo>
                        <a:pt x="1130133" y="298933"/>
                        <a:pt x="1127221" y="295600"/>
                        <a:pt x="1127221" y="291710"/>
                      </a:cubicBezTo>
                      <a:cubicBezTo>
                        <a:pt x="1127221" y="287821"/>
                        <a:pt x="1130133" y="284487"/>
                        <a:pt x="1133529" y="284487"/>
                      </a:cubicBezTo>
                      <a:close/>
                      <a:moveTo>
                        <a:pt x="1114605" y="284487"/>
                      </a:moveTo>
                      <a:cubicBezTo>
                        <a:pt x="1118002" y="284487"/>
                        <a:pt x="1120913" y="287821"/>
                        <a:pt x="1120913" y="291710"/>
                      </a:cubicBezTo>
                      <a:cubicBezTo>
                        <a:pt x="1120913" y="295600"/>
                        <a:pt x="1118002" y="298933"/>
                        <a:pt x="1114605" y="298933"/>
                      </a:cubicBezTo>
                      <a:cubicBezTo>
                        <a:pt x="1111208" y="298933"/>
                        <a:pt x="1108297" y="295600"/>
                        <a:pt x="1108297" y="291710"/>
                      </a:cubicBezTo>
                      <a:cubicBezTo>
                        <a:pt x="1108297" y="287821"/>
                        <a:pt x="1111208" y="284487"/>
                        <a:pt x="1114605" y="284487"/>
                      </a:cubicBezTo>
                      <a:close/>
                      <a:moveTo>
                        <a:pt x="1095195" y="284487"/>
                      </a:moveTo>
                      <a:cubicBezTo>
                        <a:pt x="1098592" y="284487"/>
                        <a:pt x="1101503" y="287821"/>
                        <a:pt x="1101503" y="291710"/>
                      </a:cubicBezTo>
                      <a:cubicBezTo>
                        <a:pt x="1101503" y="295600"/>
                        <a:pt x="1098592" y="298933"/>
                        <a:pt x="1095195" y="298933"/>
                      </a:cubicBezTo>
                      <a:cubicBezTo>
                        <a:pt x="1091799" y="298933"/>
                        <a:pt x="1089372" y="295600"/>
                        <a:pt x="1089372" y="291710"/>
                      </a:cubicBezTo>
                      <a:cubicBezTo>
                        <a:pt x="1089372" y="287821"/>
                        <a:pt x="1091799" y="284487"/>
                        <a:pt x="1095195" y="284487"/>
                      </a:cubicBezTo>
                      <a:close/>
                      <a:moveTo>
                        <a:pt x="1076271" y="284487"/>
                      </a:moveTo>
                      <a:cubicBezTo>
                        <a:pt x="1079667" y="284487"/>
                        <a:pt x="1082579" y="287821"/>
                        <a:pt x="1082579" y="291710"/>
                      </a:cubicBezTo>
                      <a:cubicBezTo>
                        <a:pt x="1082579" y="295600"/>
                        <a:pt x="1079667" y="298933"/>
                        <a:pt x="1076271" y="298933"/>
                      </a:cubicBezTo>
                      <a:cubicBezTo>
                        <a:pt x="1072874" y="298933"/>
                        <a:pt x="1069963" y="295600"/>
                        <a:pt x="1069963" y="291710"/>
                      </a:cubicBezTo>
                      <a:cubicBezTo>
                        <a:pt x="1069963" y="287821"/>
                        <a:pt x="1072874" y="284487"/>
                        <a:pt x="1076271" y="284487"/>
                      </a:cubicBezTo>
                      <a:close/>
                      <a:moveTo>
                        <a:pt x="1057346" y="284487"/>
                      </a:moveTo>
                      <a:cubicBezTo>
                        <a:pt x="1060743" y="284487"/>
                        <a:pt x="1063169" y="287821"/>
                        <a:pt x="1063169" y="291710"/>
                      </a:cubicBezTo>
                      <a:cubicBezTo>
                        <a:pt x="1063169" y="295600"/>
                        <a:pt x="1060743" y="298933"/>
                        <a:pt x="1057346" y="298933"/>
                      </a:cubicBezTo>
                      <a:cubicBezTo>
                        <a:pt x="1053464" y="298933"/>
                        <a:pt x="1051038" y="295600"/>
                        <a:pt x="1051038" y="291710"/>
                      </a:cubicBezTo>
                      <a:cubicBezTo>
                        <a:pt x="1051038" y="287821"/>
                        <a:pt x="1053464" y="284487"/>
                        <a:pt x="1057346" y="284487"/>
                      </a:cubicBezTo>
                      <a:close/>
                      <a:moveTo>
                        <a:pt x="1037936" y="284487"/>
                      </a:moveTo>
                      <a:cubicBezTo>
                        <a:pt x="1041333" y="284487"/>
                        <a:pt x="1044245" y="287821"/>
                        <a:pt x="1044245" y="291710"/>
                      </a:cubicBezTo>
                      <a:cubicBezTo>
                        <a:pt x="1044245" y="295600"/>
                        <a:pt x="1041333" y="298933"/>
                        <a:pt x="1037936" y="298933"/>
                      </a:cubicBezTo>
                      <a:cubicBezTo>
                        <a:pt x="1034540" y="298933"/>
                        <a:pt x="1031628" y="295600"/>
                        <a:pt x="1031628" y="291710"/>
                      </a:cubicBezTo>
                      <a:cubicBezTo>
                        <a:pt x="1031628" y="287821"/>
                        <a:pt x="1034540" y="284487"/>
                        <a:pt x="1037936" y="284487"/>
                      </a:cubicBezTo>
                      <a:close/>
                      <a:moveTo>
                        <a:pt x="1019012" y="284487"/>
                      </a:moveTo>
                      <a:cubicBezTo>
                        <a:pt x="1022409" y="284487"/>
                        <a:pt x="1024835" y="287821"/>
                        <a:pt x="1024835" y="291710"/>
                      </a:cubicBezTo>
                      <a:cubicBezTo>
                        <a:pt x="1024835" y="295600"/>
                        <a:pt x="1022409" y="298933"/>
                        <a:pt x="1019012" y="298933"/>
                      </a:cubicBezTo>
                      <a:cubicBezTo>
                        <a:pt x="1015615" y="298933"/>
                        <a:pt x="1012704" y="295600"/>
                        <a:pt x="1012704" y="291710"/>
                      </a:cubicBezTo>
                      <a:cubicBezTo>
                        <a:pt x="1012704" y="287821"/>
                        <a:pt x="1015615" y="284487"/>
                        <a:pt x="1019012" y="284487"/>
                      </a:cubicBezTo>
                      <a:close/>
                      <a:moveTo>
                        <a:pt x="999602" y="284487"/>
                      </a:moveTo>
                      <a:cubicBezTo>
                        <a:pt x="1002999" y="284487"/>
                        <a:pt x="1005910" y="287821"/>
                        <a:pt x="1005910" y="291710"/>
                      </a:cubicBezTo>
                      <a:cubicBezTo>
                        <a:pt x="1005910" y="295600"/>
                        <a:pt x="1002999" y="298933"/>
                        <a:pt x="999602" y="298933"/>
                      </a:cubicBezTo>
                      <a:cubicBezTo>
                        <a:pt x="996206" y="298933"/>
                        <a:pt x="993779" y="295600"/>
                        <a:pt x="993779" y="291710"/>
                      </a:cubicBezTo>
                      <a:cubicBezTo>
                        <a:pt x="993779" y="287821"/>
                        <a:pt x="996206" y="284487"/>
                        <a:pt x="999602" y="284487"/>
                      </a:cubicBezTo>
                      <a:close/>
                      <a:moveTo>
                        <a:pt x="980678" y="284487"/>
                      </a:moveTo>
                      <a:cubicBezTo>
                        <a:pt x="984074" y="284487"/>
                        <a:pt x="986986" y="287821"/>
                        <a:pt x="986986" y="291710"/>
                      </a:cubicBezTo>
                      <a:cubicBezTo>
                        <a:pt x="986986" y="295600"/>
                        <a:pt x="984074" y="298933"/>
                        <a:pt x="980678" y="298933"/>
                      </a:cubicBezTo>
                      <a:cubicBezTo>
                        <a:pt x="977281" y="298933"/>
                        <a:pt x="974370" y="295600"/>
                        <a:pt x="974370" y="291710"/>
                      </a:cubicBezTo>
                      <a:cubicBezTo>
                        <a:pt x="974370" y="287821"/>
                        <a:pt x="977281" y="284487"/>
                        <a:pt x="980678" y="284487"/>
                      </a:cubicBezTo>
                      <a:close/>
                      <a:moveTo>
                        <a:pt x="961268" y="284487"/>
                      </a:moveTo>
                      <a:cubicBezTo>
                        <a:pt x="964665" y="284487"/>
                        <a:pt x="967576" y="287821"/>
                        <a:pt x="967576" y="291710"/>
                      </a:cubicBezTo>
                      <a:cubicBezTo>
                        <a:pt x="967576" y="295600"/>
                        <a:pt x="964665" y="298933"/>
                        <a:pt x="961268" y="298933"/>
                      </a:cubicBezTo>
                      <a:cubicBezTo>
                        <a:pt x="957871" y="298933"/>
                        <a:pt x="955445" y="295600"/>
                        <a:pt x="955445" y="291710"/>
                      </a:cubicBezTo>
                      <a:cubicBezTo>
                        <a:pt x="955445" y="287821"/>
                        <a:pt x="957871" y="284487"/>
                        <a:pt x="961268" y="284487"/>
                      </a:cubicBezTo>
                      <a:close/>
                      <a:moveTo>
                        <a:pt x="942343" y="284487"/>
                      </a:moveTo>
                      <a:cubicBezTo>
                        <a:pt x="945740" y="284487"/>
                        <a:pt x="948652" y="287821"/>
                        <a:pt x="948652" y="291710"/>
                      </a:cubicBezTo>
                      <a:cubicBezTo>
                        <a:pt x="948652" y="295600"/>
                        <a:pt x="945740" y="298933"/>
                        <a:pt x="942343" y="298933"/>
                      </a:cubicBezTo>
                      <a:cubicBezTo>
                        <a:pt x="938947" y="298933"/>
                        <a:pt x="936035" y="295600"/>
                        <a:pt x="936035" y="291710"/>
                      </a:cubicBezTo>
                      <a:cubicBezTo>
                        <a:pt x="936035" y="287821"/>
                        <a:pt x="938947" y="284487"/>
                        <a:pt x="942343" y="284487"/>
                      </a:cubicBezTo>
                      <a:close/>
                      <a:moveTo>
                        <a:pt x="923419" y="284487"/>
                      </a:moveTo>
                      <a:cubicBezTo>
                        <a:pt x="926816" y="284487"/>
                        <a:pt x="929242" y="287821"/>
                        <a:pt x="929242" y="291710"/>
                      </a:cubicBezTo>
                      <a:cubicBezTo>
                        <a:pt x="929242" y="295600"/>
                        <a:pt x="926816" y="298933"/>
                        <a:pt x="923419" y="298933"/>
                      </a:cubicBezTo>
                      <a:cubicBezTo>
                        <a:pt x="920022" y="298933"/>
                        <a:pt x="917111" y="295600"/>
                        <a:pt x="917111" y="291710"/>
                      </a:cubicBezTo>
                      <a:cubicBezTo>
                        <a:pt x="917111" y="287821"/>
                        <a:pt x="920022" y="284487"/>
                        <a:pt x="923419" y="284487"/>
                      </a:cubicBezTo>
                      <a:close/>
                      <a:moveTo>
                        <a:pt x="904009" y="284487"/>
                      </a:moveTo>
                      <a:cubicBezTo>
                        <a:pt x="907406" y="284487"/>
                        <a:pt x="910317" y="287821"/>
                        <a:pt x="910317" y="291710"/>
                      </a:cubicBezTo>
                      <a:cubicBezTo>
                        <a:pt x="910317" y="295600"/>
                        <a:pt x="907406" y="298933"/>
                        <a:pt x="904009" y="298933"/>
                      </a:cubicBezTo>
                      <a:cubicBezTo>
                        <a:pt x="900613" y="298933"/>
                        <a:pt x="897701" y="295600"/>
                        <a:pt x="897701" y="291710"/>
                      </a:cubicBezTo>
                      <a:cubicBezTo>
                        <a:pt x="897701" y="287821"/>
                        <a:pt x="900613" y="284487"/>
                        <a:pt x="904009" y="284487"/>
                      </a:cubicBezTo>
                      <a:close/>
                      <a:moveTo>
                        <a:pt x="885085" y="284487"/>
                      </a:moveTo>
                      <a:cubicBezTo>
                        <a:pt x="888481" y="284487"/>
                        <a:pt x="890908" y="287821"/>
                        <a:pt x="890908" y="291710"/>
                      </a:cubicBezTo>
                      <a:cubicBezTo>
                        <a:pt x="890908" y="295600"/>
                        <a:pt x="888481" y="298933"/>
                        <a:pt x="885085" y="298933"/>
                      </a:cubicBezTo>
                      <a:cubicBezTo>
                        <a:pt x="881688" y="298933"/>
                        <a:pt x="878777" y="295600"/>
                        <a:pt x="878777" y="291710"/>
                      </a:cubicBezTo>
                      <a:cubicBezTo>
                        <a:pt x="878777" y="287821"/>
                        <a:pt x="881688" y="284487"/>
                        <a:pt x="885085" y="284487"/>
                      </a:cubicBezTo>
                      <a:close/>
                      <a:moveTo>
                        <a:pt x="865675" y="284487"/>
                      </a:moveTo>
                      <a:cubicBezTo>
                        <a:pt x="869072" y="284487"/>
                        <a:pt x="871983" y="287821"/>
                        <a:pt x="871983" y="291710"/>
                      </a:cubicBezTo>
                      <a:cubicBezTo>
                        <a:pt x="871983" y="295600"/>
                        <a:pt x="869072" y="298933"/>
                        <a:pt x="865675" y="298933"/>
                      </a:cubicBezTo>
                      <a:cubicBezTo>
                        <a:pt x="862278" y="298933"/>
                        <a:pt x="859852" y="295600"/>
                        <a:pt x="859852" y="291710"/>
                      </a:cubicBezTo>
                      <a:cubicBezTo>
                        <a:pt x="859852" y="287821"/>
                        <a:pt x="862278" y="284487"/>
                        <a:pt x="865675" y="284487"/>
                      </a:cubicBezTo>
                      <a:close/>
                      <a:moveTo>
                        <a:pt x="789492" y="284487"/>
                      </a:moveTo>
                      <a:cubicBezTo>
                        <a:pt x="792888" y="284487"/>
                        <a:pt x="795315" y="287821"/>
                        <a:pt x="795315" y="291710"/>
                      </a:cubicBezTo>
                      <a:cubicBezTo>
                        <a:pt x="795315" y="295600"/>
                        <a:pt x="792888" y="298933"/>
                        <a:pt x="789492" y="298933"/>
                      </a:cubicBezTo>
                      <a:cubicBezTo>
                        <a:pt x="786095" y="298933"/>
                        <a:pt x="783184" y="295600"/>
                        <a:pt x="783184" y="291710"/>
                      </a:cubicBezTo>
                      <a:cubicBezTo>
                        <a:pt x="783184" y="287821"/>
                        <a:pt x="786095" y="284487"/>
                        <a:pt x="789492" y="284487"/>
                      </a:cubicBezTo>
                      <a:close/>
                      <a:moveTo>
                        <a:pt x="521637" y="284487"/>
                      </a:moveTo>
                      <a:cubicBezTo>
                        <a:pt x="525034" y="284487"/>
                        <a:pt x="527460" y="287821"/>
                        <a:pt x="527460" y="291710"/>
                      </a:cubicBezTo>
                      <a:cubicBezTo>
                        <a:pt x="527460" y="295600"/>
                        <a:pt x="525034" y="298933"/>
                        <a:pt x="521637" y="298933"/>
                      </a:cubicBezTo>
                      <a:cubicBezTo>
                        <a:pt x="518241" y="298933"/>
                        <a:pt x="515329" y="295600"/>
                        <a:pt x="515329" y="291710"/>
                      </a:cubicBezTo>
                      <a:cubicBezTo>
                        <a:pt x="515329" y="287821"/>
                        <a:pt x="518241" y="284487"/>
                        <a:pt x="521637" y="284487"/>
                      </a:cubicBezTo>
                      <a:close/>
                      <a:moveTo>
                        <a:pt x="502227" y="284487"/>
                      </a:moveTo>
                      <a:cubicBezTo>
                        <a:pt x="505624" y="284487"/>
                        <a:pt x="508536" y="287821"/>
                        <a:pt x="508536" y="291710"/>
                      </a:cubicBezTo>
                      <a:cubicBezTo>
                        <a:pt x="508536" y="295600"/>
                        <a:pt x="505624" y="298933"/>
                        <a:pt x="502227" y="298933"/>
                      </a:cubicBezTo>
                      <a:cubicBezTo>
                        <a:pt x="498831" y="298933"/>
                        <a:pt x="495919" y="295600"/>
                        <a:pt x="495919" y="291710"/>
                      </a:cubicBezTo>
                      <a:cubicBezTo>
                        <a:pt x="495919" y="287821"/>
                        <a:pt x="498831" y="284487"/>
                        <a:pt x="502227" y="284487"/>
                      </a:cubicBezTo>
                      <a:close/>
                      <a:moveTo>
                        <a:pt x="483303" y="284487"/>
                      </a:moveTo>
                      <a:cubicBezTo>
                        <a:pt x="486700" y="284487"/>
                        <a:pt x="489611" y="287821"/>
                        <a:pt x="489611" y="291710"/>
                      </a:cubicBezTo>
                      <a:cubicBezTo>
                        <a:pt x="489611" y="295600"/>
                        <a:pt x="486700" y="298933"/>
                        <a:pt x="483303" y="298933"/>
                      </a:cubicBezTo>
                      <a:cubicBezTo>
                        <a:pt x="479906" y="298933"/>
                        <a:pt x="476995" y="295600"/>
                        <a:pt x="476995" y="291710"/>
                      </a:cubicBezTo>
                      <a:cubicBezTo>
                        <a:pt x="476995" y="287821"/>
                        <a:pt x="479906" y="284487"/>
                        <a:pt x="483303" y="284487"/>
                      </a:cubicBezTo>
                      <a:close/>
                      <a:moveTo>
                        <a:pt x="463893" y="284487"/>
                      </a:moveTo>
                      <a:cubicBezTo>
                        <a:pt x="467290" y="284487"/>
                        <a:pt x="470201" y="287821"/>
                        <a:pt x="470201" y="291710"/>
                      </a:cubicBezTo>
                      <a:cubicBezTo>
                        <a:pt x="470201" y="295600"/>
                        <a:pt x="467290" y="298933"/>
                        <a:pt x="463893" y="298933"/>
                      </a:cubicBezTo>
                      <a:cubicBezTo>
                        <a:pt x="460497" y="298933"/>
                        <a:pt x="458070" y="295600"/>
                        <a:pt x="458070" y="291710"/>
                      </a:cubicBezTo>
                      <a:cubicBezTo>
                        <a:pt x="458070" y="287821"/>
                        <a:pt x="460497" y="284487"/>
                        <a:pt x="463893" y="284487"/>
                      </a:cubicBezTo>
                      <a:close/>
                      <a:moveTo>
                        <a:pt x="444969" y="284487"/>
                      </a:moveTo>
                      <a:cubicBezTo>
                        <a:pt x="448365" y="284487"/>
                        <a:pt x="451277" y="287821"/>
                        <a:pt x="451277" y="291710"/>
                      </a:cubicBezTo>
                      <a:cubicBezTo>
                        <a:pt x="451277" y="295600"/>
                        <a:pt x="448365" y="298933"/>
                        <a:pt x="444969" y="298933"/>
                      </a:cubicBezTo>
                      <a:cubicBezTo>
                        <a:pt x="441572" y="298933"/>
                        <a:pt x="438661" y="295600"/>
                        <a:pt x="438661" y="291710"/>
                      </a:cubicBezTo>
                      <a:cubicBezTo>
                        <a:pt x="438661" y="287821"/>
                        <a:pt x="441572" y="284487"/>
                        <a:pt x="444969" y="284487"/>
                      </a:cubicBezTo>
                      <a:close/>
                      <a:moveTo>
                        <a:pt x="406634" y="284487"/>
                      </a:moveTo>
                      <a:cubicBezTo>
                        <a:pt x="410031" y="284487"/>
                        <a:pt x="412943" y="287821"/>
                        <a:pt x="412943" y="291710"/>
                      </a:cubicBezTo>
                      <a:cubicBezTo>
                        <a:pt x="412943" y="295600"/>
                        <a:pt x="410031" y="298933"/>
                        <a:pt x="406634" y="298933"/>
                      </a:cubicBezTo>
                      <a:cubicBezTo>
                        <a:pt x="403238" y="298933"/>
                        <a:pt x="400326" y="295600"/>
                        <a:pt x="400326" y="291710"/>
                      </a:cubicBezTo>
                      <a:cubicBezTo>
                        <a:pt x="400326" y="287821"/>
                        <a:pt x="403238" y="284487"/>
                        <a:pt x="406634" y="284487"/>
                      </a:cubicBezTo>
                      <a:close/>
                      <a:moveTo>
                        <a:pt x="387710" y="284487"/>
                      </a:moveTo>
                      <a:cubicBezTo>
                        <a:pt x="391107" y="284487"/>
                        <a:pt x="393533" y="287821"/>
                        <a:pt x="393533" y="291710"/>
                      </a:cubicBezTo>
                      <a:cubicBezTo>
                        <a:pt x="393533" y="295600"/>
                        <a:pt x="391107" y="298933"/>
                        <a:pt x="387710" y="298933"/>
                      </a:cubicBezTo>
                      <a:cubicBezTo>
                        <a:pt x="384313" y="298933"/>
                        <a:pt x="381402" y="295600"/>
                        <a:pt x="381402" y="291710"/>
                      </a:cubicBezTo>
                      <a:cubicBezTo>
                        <a:pt x="381402" y="287821"/>
                        <a:pt x="384313" y="284487"/>
                        <a:pt x="387710" y="284487"/>
                      </a:cubicBezTo>
                      <a:close/>
                      <a:moveTo>
                        <a:pt x="368300" y="284487"/>
                      </a:moveTo>
                      <a:cubicBezTo>
                        <a:pt x="371697" y="284487"/>
                        <a:pt x="374608" y="287821"/>
                        <a:pt x="374608" y="291710"/>
                      </a:cubicBezTo>
                      <a:cubicBezTo>
                        <a:pt x="374608" y="295600"/>
                        <a:pt x="371697" y="298933"/>
                        <a:pt x="368300" y="298933"/>
                      </a:cubicBezTo>
                      <a:cubicBezTo>
                        <a:pt x="364903" y="298933"/>
                        <a:pt x="362477" y="295600"/>
                        <a:pt x="362477" y="291710"/>
                      </a:cubicBezTo>
                      <a:cubicBezTo>
                        <a:pt x="362477" y="287821"/>
                        <a:pt x="364903" y="284487"/>
                        <a:pt x="368300" y="284487"/>
                      </a:cubicBezTo>
                      <a:close/>
                      <a:moveTo>
                        <a:pt x="349376" y="284487"/>
                      </a:moveTo>
                      <a:cubicBezTo>
                        <a:pt x="352772" y="284487"/>
                        <a:pt x="355684" y="287821"/>
                        <a:pt x="355684" y="291710"/>
                      </a:cubicBezTo>
                      <a:cubicBezTo>
                        <a:pt x="355684" y="295600"/>
                        <a:pt x="352772" y="298933"/>
                        <a:pt x="349376" y="298933"/>
                      </a:cubicBezTo>
                      <a:cubicBezTo>
                        <a:pt x="345979" y="298933"/>
                        <a:pt x="343068" y="295600"/>
                        <a:pt x="343068" y="291710"/>
                      </a:cubicBezTo>
                      <a:cubicBezTo>
                        <a:pt x="343068" y="287821"/>
                        <a:pt x="345979" y="284487"/>
                        <a:pt x="349376" y="284487"/>
                      </a:cubicBezTo>
                      <a:close/>
                      <a:moveTo>
                        <a:pt x="329966" y="284487"/>
                      </a:moveTo>
                      <a:cubicBezTo>
                        <a:pt x="333363" y="284487"/>
                        <a:pt x="336274" y="287821"/>
                        <a:pt x="336274" y="291710"/>
                      </a:cubicBezTo>
                      <a:cubicBezTo>
                        <a:pt x="336274" y="295600"/>
                        <a:pt x="333363" y="298933"/>
                        <a:pt x="329966" y="298933"/>
                      </a:cubicBezTo>
                      <a:cubicBezTo>
                        <a:pt x="326569" y="298933"/>
                        <a:pt x="324143" y="295600"/>
                        <a:pt x="324143" y="291710"/>
                      </a:cubicBezTo>
                      <a:cubicBezTo>
                        <a:pt x="324143" y="287821"/>
                        <a:pt x="326569" y="284487"/>
                        <a:pt x="329966" y="284487"/>
                      </a:cubicBezTo>
                      <a:close/>
                      <a:moveTo>
                        <a:pt x="311041" y="284487"/>
                      </a:moveTo>
                      <a:cubicBezTo>
                        <a:pt x="314438" y="284487"/>
                        <a:pt x="317350" y="287821"/>
                        <a:pt x="317350" y="291710"/>
                      </a:cubicBezTo>
                      <a:cubicBezTo>
                        <a:pt x="317350" y="295600"/>
                        <a:pt x="314438" y="298933"/>
                        <a:pt x="311041" y="298933"/>
                      </a:cubicBezTo>
                      <a:cubicBezTo>
                        <a:pt x="307645" y="298933"/>
                        <a:pt x="304733" y="295600"/>
                        <a:pt x="304733" y="291710"/>
                      </a:cubicBezTo>
                      <a:cubicBezTo>
                        <a:pt x="304733" y="287821"/>
                        <a:pt x="307645" y="284487"/>
                        <a:pt x="311041" y="284487"/>
                      </a:cubicBezTo>
                      <a:close/>
                      <a:moveTo>
                        <a:pt x="292117" y="284487"/>
                      </a:moveTo>
                      <a:cubicBezTo>
                        <a:pt x="295514" y="284487"/>
                        <a:pt x="297940" y="287821"/>
                        <a:pt x="297940" y="291710"/>
                      </a:cubicBezTo>
                      <a:cubicBezTo>
                        <a:pt x="297940" y="295600"/>
                        <a:pt x="295514" y="298933"/>
                        <a:pt x="292117" y="298933"/>
                      </a:cubicBezTo>
                      <a:cubicBezTo>
                        <a:pt x="288720" y="298933"/>
                        <a:pt x="285809" y="295600"/>
                        <a:pt x="285809" y="291710"/>
                      </a:cubicBezTo>
                      <a:cubicBezTo>
                        <a:pt x="285809" y="287821"/>
                        <a:pt x="288720" y="284487"/>
                        <a:pt x="292117" y="284487"/>
                      </a:cubicBezTo>
                      <a:close/>
                      <a:moveTo>
                        <a:pt x="272707" y="284487"/>
                      </a:moveTo>
                      <a:cubicBezTo>
                        <a:pt x="276104" y="284487"/>
                        <a:pt x="279015" y="287821"/>
                        <a:pt x="279015" y="291710"/>
                      </a:cubicBezTo>
                      <a:cubicBezTo>
                        <a:pt x="279015" y="295600"/>
                        <a:pt x="276104" y="298933"/>
                        <a:pt x="272707" y="298933"/>
                      </a:cubicBezTo>
                      <a:cubicBezTo>
                        <a:pt x="269310" y="298933"/>
                        <a:pt x="266399" y="295600"/>
                        <a:pt x="266399" y="291710"/>
                      </a:cubicBezTo>
                      <a:cubicBezTo>
                        <a:pt x="266399" y="287821"/>
                        <a:pt x="269310" y="284487"/>
                        <a:pt x="272707" y="284487"/>
                      </a:cubicBezTo>
                      <a:close/>
                      <a:moveTo>
                        <a:pt x="253783" y="284487"/>
                      </a:moveTo>
                      <a:cubicBezTo>
                        <a:pt x="257179" y="284487"/>
                        <a:pt x="259606" y="287821"/>
                        <a:pt x="259606" y="291710"/>
                      </a:cubicBezTo>
                      <a:cubicBezTo>
                        <a:pt x="259606" y="295600"/>
                        <a:pt x="257179" y="298933"/>
                        <a:pt x="253783" y="298933"/>
                      </a:cubicBezTo>
                      <a:cubicBezTo>
                        <a:pt x="250386" y="298933"/>
                        <a:pt x="247475" y="295600"/>
                        <a:pt x="247475" y="291710"/>
                      </a:cubicBezTo>
                      <a:cubicBezTo>
                        <a:pt x="247475" y="287821"/>
                        <a:pt x="250386" y="284487"/>
                        <a:pt x="253783" y="284487"/>
                      </a:cubicBezTo>
                      <a:close/>
                      <a:moveTo>
                        <a:pt x="234373" y="284487"/>
                      </a:moveTo>
                      <a:cubicBezTo>
                        <a:pt x="237770" y="284487"/>
                        <a:pt x="240681" y="287821"/>
                        <a:pt x="240681" y="291710"/>
                      </a:cubicBezTo>
                      <a:cubicBezTo>
                        <a:pt x="240681" y="295600"/>
                        <a:pt x="237770" y="298933"/>
                        <a:pt x="234373" y="298933"/>
                      </a:cubicBezTo>
                      <a:cubicBezTo>
                        <a:pt x="230976" y="298933"/>
                        <a:pt x="228550" y="295600"/>
                        <a:pt x="228550" y="291710"/>
                      </a:cubicBezTo>
                      <a:cubicBezTo>
                        <a:pt x="228550" y="287821"/>
                        <a:pt x="230976" y="284487"/>
                        <a:pt x="234373" y="284487"/>
                      </a:cubicBezTo>
                      <a:close/>
                      <a:moveTo>
                        <a:pt x="215448" y="284487"/>
                      </a:moveTo>
                      <a:cubicBezTo>
                        <a:pt x="218845" y="284487"/>
                        <a:pt x="221757" y="287821"/>
                        <a:pt x="221757" y="291710"/>
                      </a:cubicBezTo>
                      <a:cubicBezTo>
                        <a:pt x="221757" y="295600"/>
                        <a:pt x="218845" y="298933"/>
                        <a:pt x="215448" y="298933"/>
                      </a:cubicBezTo>
                      <a:cubicBezTo>
                        <a:pt x="212052" y="298933"/>
                        <a:pt x="209140" y="295600"/>
                        <a:pt x="209140" y="291710"/>
                      </a:cubicBezTo>
                      <a:cubicBezTo>
                        <a:pt x="209140" y="287821"/>
                        <a:pt x="212052" y="284487"/>
                        <a:pt x="215448" y="284487"/>
                      </a:cubicBezTo>
                      <a:close/>
                      <a:moveTo>
                        <a:pt x="196039" y="284487"/>
                      </a:moveTo>
                      <a:cubicBezTo>
                        <a:pt x="199435" y="284487"/>
                        <a:pt x="202347" y="287821"/>
                        <a:pt x="202347" y="291710"/>
                      </a:cubicBezTo>
                      <a:cubicBezTo>
                        <a:pt x="202347" y="295600"/>
                        <a:pt x="199435" y="298933"/>
                        <a:pt x="196039" y="298933"/>
                      </a:cubicBezTo>
                      <a:cubicBezTo>
                        <a:pt x="192642" y="298933"/>
                        <a:pt x="190216" y="295600"/>
                        <a:pt x="190216" y="291710"/>
                      </a:cubicBezTo>
                      <a:cubicBezTo>
                        <a:pt x="190216" y="287821"/>
                        <a:pt x="192642" y="284487"/>
                        <a:pt x="196039" y="284487"/>
                      </a:cubicBezTo>
                      <a:close/>
                      <a:moveTo>
                        <a:pt x="808416" y="265595"/>
                      </a:moveTo>
                      <a:cubicBezTo>
                        <a:pt x="810357" y="265595"/>
                        <a:pt x="811813" y="267818"/>
                        <a:pt x="811813" y="270040"/>
                      </a:cubicBezTo>
                      <a:cubicBezTo>
                        <a:pt x="811813" y="272263"/>
                        <a:pt x="810357" y="273930"/>
                        <a:pt x="808416" y="273930"/>
                      </a:cubicBezTo>
                      <a:cubicBezTo>
                        <a:pt x="806475" y="273930"/>
                        <a:pt x="805020" y="272263"/>
                        <a:pt x="805020" y="270040"/>
                      </a:cubicBezTo>
                      <a:cubicBezTo>
                        <a:pt x="805020" y="267818"/>
                        <a:pt x="806475" y="265595"/>
                        <a:pt x="808416" y="265595"/>
                      </a:cubicBezTo>
                      <a:close/>
                      <a:moveTo>
                        <a:pt x="43187" y="265595"/>
                      </a:moveTo>
                      <a:cubicBezTo>
                        <a:pt x="45128" y="265595"/>
                        <a:pt x="46584" y="267818"/>
                        <a:pt x="46584" y="270040"/>
                      </a:cubicBezTo>
                      <a:cubicBezTo>
                        <a:pt x="46584" y="272263"/>
                        <a:pt x="45128" y="273930"/>
                        <a:pt x="43187" y="273930"/>
                      </a:cubicBezTo>
                      <a:cubicBezTo>
                        <a:pt x="41246" y="273930"/>
                        <a:pt x="39790" y="272263"/>
                        <a:pt x="39790" y="270040"/>
                      </a:cubicBezTo>
                      <a:cubicBezTo>
                        <a:pt x="39790" y="267818"/>
                        <a:pt x="41246" y="265595"/>
                        <a:pt x="43187" y="265595"/>
                      </a:cubicBezTo>
                      <a:close/>
                      <a:moveTo>
                        <a:pt x="158190" y="264484"/>
                      </a:moveTo>
                      <a:cubicBezTo>
                        <a:pt x="160616" y="264484"/>
                        <a:pt x="163042" y="266706"/>
                        <a:pt x="163042" y="270040"/>
                      </a:cubicBezTo>
                      <a:cubicBezTo>
                        <a:pt x="163042" y="272818"/>
                        <a:pt x="160616" y="275597"/>
                        <a:pt x="158190" y="275597"/>
                      </a:cubicBezTo>
                      <a:cubicBezTo>
                        <a:pt x="155278" y="275597"/>
                        <a:pt x="153337" y="272818"/>
                        <a:pt x="153337" y="270040"/>
                      </a:cubicBezTo>
                      <a:cubicBezTo>
                        <a:pt x="153337" y="266706"/>
                        <a:pt x="155278" y="264484"/>
                        <a:pt x="158190" y="264484"/>
                      </a:cubicBezTo>
                      <a:close/>
                      <a:moveTo>
                        <a:pt x="1190788" y="262817"/>
                      </a:moveTo>
                      <a:lnTo>
                        <a:pt x="1196911" y="269828"/>
                      </a:lnTo>
                      <a:lnTo>
                        <a:pt x="1196949" y="270208"/>
                      </a:lnTo>
                      <a:lnTo>
                        <a:pt x="1190788" y="277264"/>
                      </a:lnTo>
                      <a:cubicBezTo>
                        <a:pt x="1187392" y="277264"/>
                        <a:pt x="1184965" y="273930"/>
                        <a:pt x="1184965" y="270040"/>
                      </a:cubicBezTo>
                      <a:cubicBezTo>
                        <a:pt x="1184965" y="266151"/>
                        <a:pt x="1187392" y="262817"/>
                        <a:pt x="1190788" y="262817"/>
                      </a:cubicBezTo>
                      <a:close/>
                      <a:moveTo>
                        <a:pt x="1171864" y="262817"/>
                      </a:moveTo>
                      <a:cubicBezTo>
                        <a:pt x="1175260" y="262817"/>
                        <a:pt x="1178172" y="266151"/>
                        <a:pt x="1178172" y="270040"/>
                      </a:cubicBezTo>
                      <a:cubicBezTo>
                        <a:pt x="1178172" y="273930"/>
                        <a:pt x="1175260" y="277264"/>
                        <a:pt x="1171864" y="277264"/>
                      </a:cubicBezTo>
                      <a:cubicBezTo>
                        <a:pt x="1168467" y="277264"/>
                        <a:pt x="1165556" y="273930"/>
                        <a:pt x="1165556" y="270040"/>
                      </a:cubicBezTo>
                      <a:cubicBezTo>
                        <a:pt x="1165556" y="266151"/>
                        <a:pt x="1168467" y="262817"/>
                        <a:pt x="1171864" y="262817"/>
                      </a:cubicBezTo>
                      <a:close/>
                      <a:moveTo>
                        <a:pt x="1152939" y="262817"/>
                      </a:moveTo>
                      <a:cubicBezTo>
                        <a:pt x="1156336" y="262817"/>
                        <a:pt x="1158762" y="266151"/>
                        <a:pt x="1158762" y="270040"/>
                      </a:cubicBezTo>
                      <a:cubicBezTo>
                        <a:pt x="1158762" y="273930"/>
                        <a:pt x="1156336" y="277264"/>
                        <a:pt x="1152939" y="277264"/>
                      </a:cubicBezTo>
                      <a:cubicBezTo>
                        <a:pt x="1149543" y="277264"/>
                        <a:pt x="1146631" y="273930"/>
                        <a:pt x="1146631" y="270040"/>
                      </a:cubicBezTo>
                      <a:cubicBezTo>
                        <a:pt x="1146631" y="266151"/>
                        <a:pt x="1149543" y="262817"/>
                        <a:pt x="1152939" y="262817"/>
                      </a:cubicBezTo>
                      <a:close/>
                      <a:moveTo>
                        <a:pt x="1133529" y="262817"/>
                      </a:moveTo>
                      <a:cubicBezTo>
                        <a:pt x="1136926" y="262817"/>
                        <a:pt x="1139838" y="266151"/>
                        <a:pt x="1139838" y="270040"/>
                      </a:cubicBezTo>
                      <a:cubicBezTo>
                        <a:pt x="1139838" y="273930"/>
                        <a:pt x="1136926" y="277264"/>
                        <a:pt x="1133529" y="277264"/>
                      </a:cubicBezTo>
                      <a:cubicBezTo>
                        <a:pt x="1130133" y="277264"/>
                        <a:pt x="1127221" y="273930"/>
                        <a:pt x="1127221" y="270040"/>
                      </a:cubicBezTo>
                      <a:cubicBezTo>
                        <a:pt x="1127221" y="266151"/>
                        <a:pt x="1130133" y="262817"/>
                        <a:pt x="1133529" y="262817"/>
                      </a:cubicBezTo>
                      <a:close/>
                      <a:moveTo>
                        <a:pt x="1114605" y="262817"/>
                      </a:moveTo>
                      <a:cubicBezTo>
                        <a:pt x="1118002" y="262817"/>
                        <a:pt x="1120913" y="266151"/>
                        <a:pt x="1120913" y="270040"/>
                      </a:cubicBezTo>
                      <a:cubicBezTo>
                        <a:pt x="1120913" y="273930"/>
                        <a:pt x="1118002" y="277264"/>
                        <a:pt x="1114605" y="277264"/>
                      </a:cubicBezTo>
                      <a:cubicBezTo>
                        <a:pt x="1111208" y="277264"/>
                        <a:pt x="1108297" y="273930"/>
                        <a:pt x="1108297" y="270040"/>
                      </a:cubicBezTo>
                      <a:cubicBezTo>
                        <a:pt x="1108297" y="266151"/>
                        <a:pt x="1111208" y="262817"/>
                        <a:pt x="1114605" y="262817"/>
                      </a:cubicBezTo>
                      <a:close/>
                      <a:moveTo>
                        <a:pt x="1095195" y="262817"/>
                      </a:moveTo>
                      <a:cubicBezTo>
                        <a:pt x="1098592" y="262817"/>
                        <a:pt x="1101503" y="266151"/>
                        <a:pt x="1101503" y="270040"/>
                      </a:cubicBezTo>
                      <a:cubicBezTo>
                        <a:pt x="1101503" y="273930"/>
                        <a:pt x="1098592" y="277264"/>
                        <a:pt x="1095195" y="277264"/>
                      </a:cubicBezTo>
                      <a:cubicBezTo>
                        <a:pt x="1091799" y="277264"/>
                        <a:pt x="1089372" y="273930"/>
                        <a:pt x="1089372" y="270040"/>
                      </a:cubicBezTo>
                      <a:cubicBezTo>
                        <a:pt x="1089372" y="266151"/>
                        <a:pt x="1091799" y="262817"/>
                        <a:pt x="1095195" y="262817"/>
                      </a:cubicBezTo>
                      <a:close/>
                      <a:moveTo>
                        <a:pt x="1076271" y="262817"/>
                      </a:moveTo>
                      <a:cubicBezTo>
                        <a:pt x="1079667" y="262817"/>
                        <a:pt x="1082579" y="266151"/>
                        <a:pt x="1082579" y="270040"/>
                      </a:cubicBezTo>
                      <a:cubicBezTo>
                        <a:pt x="1082579" y="273930"/>
                        <a:pt x="1079667" y="277264"/>
                        <a:pt x="1076271" y="277264"/>
                      </a:cubicBezTo>
                      <a:cubicBezTo>
                        <a:pt x="1072874" y="277264"/>
                        <a:pt x="1069963" y="273930"/>
                        <a:pt x="1069963" y="270040"/>
                      </a:cubicBezTo>
                      <a:cubicBezTo>
                        <a:pt x="1069963" y="266151"/>
                        <a:pt x="1072874" y="262817"/>
                        <a:pt x="1076271" y="262817"/>
                      </a:cubicBezTo>
                      <a:close/>
                      <a:moveTo>
                        <a:pt x="1057346" y="262817"/>
                      </a:moveTo>
                      <a:cubicBezTo>
                        <a:pt x="1060743" y="262817"/>
                        <a:pt x="1063169" y="266151"/>
                        <a:pt x="1063169" y="270040"/>
                      </a:cubicBezTo>
                      <a:cubicBezTo>
                        <a:pt x="1063169" y="273930"/>
                        <a:pt x="1060743" y="277264"/>
                        <a:pt x="1057346" y="277264"/>
                      </a:cubicBezTo>
                      <a:cubicBezTo>
                        <a:pt x="1053464" y="277264"/>
                        <a:pt x="1051038" y="273930"/>
                        <a:pt x="1051038" y="270040"/>
                      </a:cubicBezTo>
                      <a:cubicBezTo>
                        <a:pt x="1051038" y="266151"/>
                        <a:pt x="1053464" y="262817"/>
                        <a:pt x="1057346" y="262817"/>
                      </a:cubicBezTo>
                      <a:close/>
                      <a:moveTo>
                        <a:pt x="1037936" y="262817"/>
                      </a:moveTo>
                      <a:cubicBezTo>
                        <a:pt x="1041333" y="262817"/>
                        <a:pt x="1044245" y="266151"/>
                        <a:pt x="1044245" y="270040"/>
                      </a:cubicBezTo>
                      <a:cubicBezTo>
                        <a:pt x="1044245" y="273930"/>
                        <a:pt x="1041333" y="277264"/>
                        <a:pt x="1037936" y="277264"/>
                      </a:cubicBezTo>
                      <a:cubicBezTo>
                        <a:pt x="1034540" y="277264"/>
                        <a:pt x="1031628" y="273930"/>
                        <a:pt x="1031628" y="270040"/>
                      </a:cubicBezTo>
                      <a:cubicBezTo>
                        <a:pt x="1031628" y="266151"/>
                        <a:pt x="1034540" y="262817"/>
                        <a:pt x="1037936" y="262817"/>
                      </a:cubicBezTo>
                      <a:close/>
                      <a:moveTo>
                        <a:pt x="1019012" y="262817"/>
                      </a:moveTo>
                      <a:cubicBezTo>
                        <a:pt x="1022409" y="262817"/>
                        <a:pt x="1024835" y="266151"/>
                        <a:pt x="1024835" y="270040"/>
                      </a:cubicBezTo>
                      <a:cubicBezTo>
                        <a:pt x="1024835" y="273930"/>
                        <a:pt x="1022409" y="277264"/>
                        <a:pt x="1019012" y="277264"/>
                      </a:cubicBezTo>
                      <a:cubicBezTo>
                        <a:pt x="1015615" y="277264"/>
                        <a:pt x="1012704" y="273930"/>
                        <a:pt x="1012704" y="270040"/>
                      </a:cubicBezTo>
                      <a:cubicBezTo>
                        <a:pt x="1012704" y="266151"/>
                        <a:pt x="1015615" y="262817"/>
                        <a:pt x="1019012" y="262817"/>
                      </a:cubicBezTo>
                      <a:close/>
                      <a:moveTo>
                        <a:pt x="999602" y="262817"/>
                      </a:moveTo>
                      <a:cubicBezTo>
                        <a:pt x="1002999" y="262817"/>
                        <a:pt x="1005910" y="266151"/>
                        <a:pt x="1005910" y="270040"/>
                      </a:cubicBezTo>
                      <a:cubicBezTo>
                        <a:pt x="1005910" y="273930"/>
                        <a:pt x="1002999" y="277264"/>
                        <a:pt x="999602" y="277264"/>
                      </a:cubicBezTo>
                      <a:cubicBezTo>
                        <a:pt x="996206" y="277264"/>
                        <a:pt x="993779" y="273930"/>
                        <a:pt x="993779" y="270040"/>
                      </a:cubicBezTo>
                      <a:cubicBezTo>
                        <a:pt x="993779" y="266151"/>
                        <a:pt x="996206" y="262817"/>
                        <a:pt x="999602" y="262817"/>
                      </a:cubicBezTo>
                      <a:close/>
                      <a:moveTo>
                        <a:pt x="980678" y="262817"/>
                      </a:moveTo>
                      <a:cubicBezTo>
                        <a:pt x="984074" y="262817"/>
                        <a:pt x="986986" y="266151"/>
                        <a:pt x="986986" y="270040"/>
                      </a:cubicBezTo>
                      <a:cubicBezTo>
                        <a:pt x="986986" y="273930"/>
                        <a:pt x="984074" y="277264"/>
                        <a:pt x="980678" y="277264"/>
                      </a:cubicBezTo>
                      <a:cubicBezTo>
                        <a:pt x="977281" y="277264"/>
                        <a:pt x="974370" y="273930"/>
                        <a:pt x="974370" y="270040"/>
                      </a:cubicBezTo>
                      <a:cubicBezTo>
                        <a:pt x="974370" y="266151"/>
                        <a:pt x="977281" y="262817"/>
                        <a:pt x="980678" y="262817"/>
                      </a:cubicBezTo>
                      <a:close/>
                      <a:moveTo>
                        <a:pt x="961268" y="262817"/>
                      </a:moveTo>
                      <a:cubicBezTo>
                        <a:pt x="964665" y="262817"/>
                        <a:pt x="967576" y="266151"/>
                        <a:pt x="967576" y="270040"/>
                      </a:cubicBezTo>
                      <a:cubicBezTo>
                        <a:pt x="967576" y="273930"/>
                        <a:pt x="964665" y="277264"/>
                        <a:pt x="961268" y="277264"/>
                      </a:cubicBezTo>
                      <a:cubicBezTo>
                        <a:pt x="957871" y="277264"/>
                        <a:pt x="955445" y="273930"/>
                        <a:pt x="955445" y="270040"/>
                      </a:cubicBezTo>
                      <a:cubicBezTo>
                        <a:pt x="955445" y="266151"/>
                        <a:pt x="957871" y="262817"/>
                        <a:pt x="961268" y="262817"/>
                      </a:cubicBezTo>
                      <a:close/>
                      <a:moveTo>
                        <a:pt x="942343" y="262817"/>
                      </a:moveTo>
                      <a:cubicBezTo>
                        <a:pt x="945740" y="262817"/>
                        <a:pt x="948652" y="266151"/>
                        <a:pt x="948652" y="270040"/>
                      </a:cubicBezTo>
                      <a:cubicBezTo>
                        <a:pt x="948652" y="273930"/>
                        <a:pt x="945740" y="277264"/>
                        <a:pt x="942343" y="277264"/>
                      </a:cubicBezTo>
                      <a:cubicBezTo>
                        <a:pt x="938947" y="277264"/>
                        <a:pt x="936035" y="273930"/>
                        <a:pt x="936035" y="270040"/>
                      </a:cubicBezTo>
                      <a:cubicBezTo>
                        <a:pt x="936035" y="266151"/>
                        <a:pt x="938947" y="262817"/>
                        <a:pt x="942343" y="262817"/>
                      </a:cubicBezTo>
                      <a:close/>
                      <a:moveTo>
                        <a:pt x="904009" y="262817"/>
                      </a:moveTo>
                      <a:cubicBezTo>
                        <a:pt x="907406" y="262817"/>
                        <a:pt x="910317" y="266151"/>
                        <a:pt x="910317" y="270040"/>
                      </a:cubicBezTo>
                      <a:cubicBezTo>
                        <a:pt x="910317" y="273930"/>
                        <a:pt x="907406" y="276708"/>
                        <a:pt x="904009" y="276708"/>
                      </a:cubicBezTo>
                      <a:cubicBezTo>
                        <a:pt x="900613" y="276708"/>
                        <a:pt x="897701" y="273930"/>
                        <a:pt x="897701" y="270040"/>
                      </a:cubicBezTo>
                      <a:cubicBezTo>
                        <a:pt x="897701" y="266151"/>
                        <a:pt x="900613" y="262817"/>
                        <a:pt x="904009" y="262817"/>
                      </a:cubicBezTo>
                      <a:close/>
                      <a:moveTo>
                        <a:pt x="865675" y="262817"/>
                      </a:moveTo>
                      <a:cubicBezTo>
                        <a:pt x="869072" y="262817"/>
                        <a:pt x="871983" y="266151"/>
                        <a:pt x="871983" y="270040"/>
                      </a:cubicBezTo>
                      <a:cubicBezTo>
                        <a:pt x="871983" y="273930"/>
                        <a:pt x="869072" y="277264"/>
                        <a:pt x="865675" y="277264"/>
                      </a:cubicBezTo>
                      <a:cubicBezTo>
                        <a:pt x="862278" y="277264"/>
                        <a:pt x="859852" y="273930"/>
                        <a:pt x="859852" y="270040"/>
                      </a:cubicBezTo>
                      <a:cubicBezTo>
                        <a:pt x="859852" y="266151"/>
                        <a:pt x="862278" y="262817"/>
                        <a:pt x="865675" y="262817"/>
                      </a:cubicBezTo>
                      <a:close/>
                      <a:moveTo>
                        <a:pt x="502227" y="262817"/>
                      </a:moveTo>
                      <a:cubicBezTo>
                        <a:pt x="505624" y="262817"/>
                        <a:pt x="508536" y="266151"/>
                        <a:pt x="508536" y="270040"/>
                      </a:cubicBezTo>
                      <a:cubicBezTo>
                        <a:pt x="508536" y="273930"/>
                        <a:pt x="505624" y="277264"/>
                        <a:pt x="502227" y="277264"/>
                      </a:cubicBezTo>
                      <a:cubicBezTo>
                        <a:pt x="498831" y="277264"/>
                        <a:pt x="495919" y="273930"/>
                        <a:pt x="495919" y="270040"/>
                      </a:cubicBezTo>
                      <a:cubicBezTo>
                        <a:pt x="495919" y="266151"/>
                        <a:pt x="498831" y="262817"/>
                        <a:pt x="502227" y="262817"/>
                      </a:cubicBezTo>
                      <a:close/>
                      <a:moveTo>
                        <a:pt x="483303" y="262817"/>
                      </a:moveTo>
                      <a:cubicBezTo>
                        <a:pt x="486700" y="262817"/>
                        <a:pt x="489611" y="266151"/>
                        <a:pt x="489611" y="270040"/>
                      </a:cubicBezTo>
                      <a:cubicBezTo>
                        <a:pt x="489611" y="273930"/>
                        <a:pt x="486700" y="277264"/>
                        <a:pt x="483303" y="277264"/>
                      </a:cubicBezTo>
                      <a:cubicBezTo>
                        <a:pt x="479906" y="277264"/>
                        <a:pt x="476995" y="273930"/>
                        <a:pt x="476995" y="270040"/>
                      </a:cubicBezTo>
                      <a:cubicBezTo>
                        <a:pt x="476995" y="266151"/>
                        <a:pt x="479906" y="262817"/>
                        <a:pt x="483303" y="262817"/>
                      </a:cubicBezTo>
                      <a:close/>
                      <a:moveTo>
                        <a:pt x="463893" y="262817"/>
                      </a:moveTo>
                      <a:cubicBezTo>
                        <a:pt x="467290" y="262817"/>
                        <a:pt x="470201" y="266151"/>
                        <a:pt x="470201" y="270040"/>
                      </a:cubicBezTo>
                      <a:cubicBezTo>
                        <a:pt x="470201" y="273930"/>
                        <a:pt x="467290" y="277264"/>
                        <a:pt x="463893" y="277264"/>
                      </a:cubicBezTo>
                      <a:cubicBezTo>
                        <a:pt x="460497" y="277264"/>
                        <a:pt x="458070" y="273930"/>
                        <a:pt x="458070" y="270040"/>
                      </a:cubicBezTo>
                      <a:cubicBezTo>
                        <a:pt x="458070" y="266151"/>
                        <a:pt x="460497" y="262817"/>
                        <a:pt x="463893" y="262817"/>
                      </a:cubicBezTo>
                      <a:close/>
                      <a:moveTo>
                        <a:pt x="387710" y="262817"/>
                      </a:moveTo>
                      <a:cubicBezTo>
                        <a:pt x="391107" y="262817"/>
                        <a:pt x="393533" y="266151"/>
                        <a:pt x="393533" y="270040"/>
                      </a:cubicBezTo>
                      <a:cubicBezTo>
                        <a:pt x="393533" y="273930"/>
                        <a:pt x="391107" y="277264"/>
                        <a:pt x="387710" y="277264"/>
                      </a:cubicBezTo>
                      <a:cubicBezTo>
                        <a:pt x="384313" y="277264"/>
                        <a:pt x="381402" y="273930"/>
                        <a:pt x="381402" y="270040"/>
                      </a:cubicBezTo>
                      <a:cubicBezTo>
                        <a:pt x="381402" y="266151"/>
                        <a:pt x="384313" y="262817"/>
                        <a:pt x="387710" y="262817"/>
                      </a:cubicBezTo>
                      <a:close/>
                      <a:moveTo>
                        <a:pt x="368300" y="262817"/>
                      </a:moveTo>
                      <a:cubicBezTo>
                        <a:pt x="371697" y="262817"/>
                        <a:pt x="374608" y="266151"/>
                        <a:pt x="374608" y="270040"/>
                      </a:cubicBezTo>
                      <a:cubicBezTo>
                        <a:pt x="374608" y="273930"/>
                        <a:pt x="371697" y="277264"/>
                        <a:pt x="368300" y="277264"/>
                      </a:cubicBezTo>
                      <a:cubicBezTo>
                        <a:pt x="364903" y="277264"/>
                        <a:pt x="362477" y="273930"/>
                        <a:pt x="362477" y="270040"/>
                      </a:cubicBezTo>
                      <a:cubicBezTo>
                        <a:pt x="362477" y="266151"/>
                        <a:pt x="364903" y="262817"/>
                        <a:pt x="368300" y="262817"/>
                      </a:cubicBezTo>
                      <a:close/>
                      <a:moveTo>
                        <a:pt x="349376" y="262817"/>
                      </a:moveTo>
                      <a:cubicBezTo>
                        <a:pt x="352772" y="262817"/>
                        <a:pt x="355684" y="266151"/>
                        <a:pt x="355684" y="270040"/>
                      </a:cubicBezTo>
                      <a:cubicBezTo>
                        <a:pt x="355684" y="273930"/>
                        <a:pt x="352772" y="277264"/>
                        <a:pt x="349376" y="277264"/>
                      </a:cubicBezTo>
                      <a:cubicBezTo>
                        <a:pt x="345979" y="277264"/>
                        <a:pt x="343068" y="273930"/>
                        <a:pt x="343068" y="270040"/>
                      </a:cubicBezTo>
                      <a:cubicBezTo>
                        <a:pt x="343068" y="266151"/>
                        <a:pt x="345979" y="262817"/>
                        <a:pt x="349376" y="262817"/>
                      </a:cubicBezTo>
                      <a:close/>
                      <a:moveTo>
                        <a:pt x="329966" y="262817"/>
                      </a:moveTo>
                      <a:cubicBezTo>
                        <a:pt x="333363" y="262817"/>
                        <a:pt x="336274" y="266151"/>
                        <a:pt x="336274" y="270040"/>
                      </a:cubicBezTo>
                      <a:cubicBezTo>
                        <a:pt x="336274" y="273930"/>
                        <a:pt x="333363" y="277264"/>
                        <a:pt x="329966" y="277264"/>
                      </a:cubicBezTo>
                      <a:cubicBezTo>
                        <a:pt x="326569" y="277264"/>
                        <a:pt x="324143" y="273930"/>
                        <a:pt x="324143" y="270040"/>
                      </a:cubicBezTo>
                      <a:cubicBezTo>
                        <a:pt x="324143" y="266151"/>
                        <a:pt x="326569" y="262817"/>
                        <a:pt x="329966" y="262817"/>
                      </a:cubicBezTo>
                      <a:close/>
                      <a:moveTo>
                        <a:pt x="311041" y="262817"/>
                      </a:moveTo>
                      <a:cubicBezTo>
                        <a:pt x="314438" y="262817"/>
                        <a:pt x="317350" y="266151"/>
                        <a:pt x="317350" y="270040"/>
                      </a:cubicBezTo>
                      <a:cubicBezTo>
                        <a:pt x="317350" y="273930"/>
                        <a:pt x="314438" y="277264"/>
                        <a:pt x="311041" y="277264"/>
                      </a:cubicBezTo>
                      <a:cubicBezTo>
                        <a:pt x="307645" y="277264"/>
                        <a:pt x="304733" y="273930"/>
                        <a:pt x="304733" y="270040"/>
                      </a:cubicBezTo>
                      <a:cubicBezTo>
                        <a:pt x="304733" y="266151"/>
                        <a:pt x="307645" y="262817"/>
                        <a:pt x="311041" y="262817"/>
                      </a:cubicBezTo>
                      <a:close/>
                      <a:moveTo>
                        <a:pt x="292117" y="262817"/>
                      </a:moveTo>
                      <a:cubicBezTo>
                        <a:pt x="295514" y="262817"/>
                        <a:pt x="297940" y="266151"/>
                        <a:pt x="297940" y="270040"/>
                      </a:cubicBezTo>
                      <a:cubicBezTo>
                        <a:pt x="297940" y="273930"/>
                        <a:pt x="295514" y="277264"/>
                        <a:pt x="292117" y="277264"/>
                      </a:cubicBezTo>
                      <a:cubicBezTo>
                        <a:pt x="288720" y="277264"/>
                        <a:pt x="285809" y="273930"/>
                        <a:pt x="285809" y="270040"/>
                      </a:cubicBezTo>
                      <a:cubicBezTo>
                        <a:pt x="285809" y="266151"/>
                        <a:pt x="288720" y="262817"/>
                        <a:pt x="292117" y="262817"/>
                      </a:cubicBezTo>
                      <a:close/>
                      <a:moveTo>
                        <a:pt x="272707" y="262817"/>
                      </a:moveTo>
                      <a:cubicBezTo>
                        <a:pt x="276104" y="262817"/>
                        <a:pt x="279015" y="266151"/>
                        <a:pt x="279015" y="270040"/>
                      </a:cubicBezTo>
                      <a:cubicBezTo>
                        <a:pt x="279015" y="273930"/>
                        <a:pt x="276104" y="277264"/>
                        <a:pt x="272707" y="277264"/>
                      </a:cubicBezTo>
                      <a:cubicBezTo>
                        <a:pt x="269310" y="277264"/>
                        <a:pt x="266399" y="273930"/>
                        <a:pt x="266399" y="270040"/>
                      </a:cubicBezTo>
                      <a:cubicBezTo>
                        <a:pt x="266399" y="266151"/>
                        <a:pt x="269310" y="262817"/>
                        <a:pt x="272707" y="262817"/>
                      </a:cubicBezTo>
                      <a:close/>
                      <a:moveTo>
                        <a:pt x="253783" y="262817"/>
                      </a:moveTo>
                      <a:cubicBezTo>
                        <a:pt x="257179" y="262817"/>
                        <a:pt x="259606" y="266151"/>
                        <a:pt x="259606" y="270040"/>
                      </a:cubicBezTo>
                      <a:cubicBezTo>
                        <a:pt x="259606" y="273930"/>
                        <a:pt x="257179" y="277264"/>
                        <a:pt x="253783" y="277264"/>
                      </a:cubicBezTo>
                      <a:cubicBezTo>
                        <a:pt x="250386" y="277264"/>
                        <a:pt x="247475" y="273930"/>
                        <a:pt x="247475" y="270040"/>
                      </a:cubicBezTo>
                      <a:cubicBezTo>
                        <a:pt x="247475" y="266151"/>
                        <a:pt x="250386" y="262817"/>
                        <a:pt x="253783" y="262817"/>
                      </a:cubicBezTo>
                      <a:close/>
                      <a:moveTo>
                        <a:pt x="234373" y="262817"/>
                      </a:moveTo>
                      <a:cubicBezTo>
                        <a:pt x="237770" y="262817"/>
                        <a:pt x="240681" y="266151"/>
                        <a:pt x="240681" y="270040"/>
                      </a:cubicBezTo>
                      <a:cubicBezTo>
                        <a:pt x="240681" y="273930"/>
                        <a:pt x="237770" y="277264"/>
                        <a:pt x="234373" y="277264"/>
                      </a:cubicBezTo>
                      <a:cubicBezTo>
                        <a:pt x="230976" y="277264"/>
                        <a:pt x="228550" y="273930"/>
                        <a:pt x="228550" y="270040"/>
                      </a:cubicBezTo>
                      <a:cubicBezTo>
                        <a:pt x="228550" y="266151"/>
                        <a:pt x="230976" y="262817"/>
                        <a:pt x="234373" y="262817"/>
                      </a:cubicBezTo>
                      <a:close/>
                      <a:moveTo>
                        <a:pt x="215448" y="262817"/>
                      </a:moveTo>
                      <a:cubicBezTo>
                        <a:pt x="218845" y="262817"/>
                        <a:pt x="221757" y="266151"/>
                        <a:pt x="221757" y="270040"/>
                      </a:cubicBezTo>
                      <a:cubicBezTo>
                        <a:pt x="221757" y="273930"/>
                        <a:pt x="218845" y="277264"/>
                        <a:pt x="215448" y="277264"/>
                      </a:cubicBezTo>
                      <a:cubicBezTo>
                        <a:pt x="212052" y="277264"/>
                        <a:pt x="209140" y="273930"/>
                        <a:pt x="209140" y="270040"/>
                      </a:cubicBezTo>
                      <a:cubicBezTo>
                        <a:pt x="209140" y="266151"/>
                        <a:pt x="212052" y="262817"/>
                        <a:pt x="215448" y="262817"/>
                      </a:cubicBezTo>
                      <a:close/>
                      <a:moveTo>
                        <a:pt x="196039" y="262817"/>
                      </a:moveTo>
                      <a:cubicBezTo>
                        <a:pt x="199435" y="262817"/>
                        <a:pt x="202347" y="266151"/>
                        <a:pt x="202347" y="270040"/>
                      </a:cubicBezTo>
                      <a:cubicBezTo>
                        <a:pt x="202347" y="273930"/>
                        <a:pt x="199435" y="277264"/>
                        <a:pt x="196039" y="277264"/>
                      </a:cubicBezTo>
                      <a:cubicBezTo>
                        <a:pt x="192642" y="277264"/>
                        <a:pt x="190216" y="273930"/>
                        <a:pt x="190216" y="270040"/>
                      </a:cubicBezTo>
                      <a:cubicBezTo>
                        <a:pt x="190216" y="266151"/>
                        <a:pt x="192642" y="262817"/>
                        <a:pt x="196039" y="262817"/>
                      </a:cubicBezTo>
                      <a:close/>
                      <a:moveTo>
                        <a:pt x="177114" y="262817"/>
                      </a:moveTo>
                      <a:cubicBezTo>
                        <a:pt x="180511" y="262817"/>
                        <a:pt x="183422" y="266151"/>
                        <a:pt x="183422" y="270040"/>
                      </a:cubicBezTo>
                      <a:cubicBezTo>
                        <a:pt x="183422" y="273930"/>
                        <a:pt x="180511" y="277264"/>
                        <a:pt x="177114" y="277264"/>
                      </a:cubicBezTo>
                      <a:cubicBezTo>
                        <a:pt x="173717" y="277264"/>
                        <a:pt x="170806" y="273930"/>
                        <a:pt x="170806" y="270040"/>
                      </a:cubicBezTo>
                      <a:cubicBezTo>
                        <a:pt x="170806" y="266151"/>
                        <a:pt x="173717" y="262817"/>
                        <a:pt x="177114" y="262817"/>
                      </a:cubicBezTo>
                      <a:close/>
                      <a:moveTo>
                        <a:pt x="1190788" y="241147"/>
                      </a:moveTo>
                      <a:lnTo>
                        <a:pt x="1191185" y="241566"/>
                      </a:lnTo>
                      <a:lnTo>
                        <a:pt x="1194166" y="251170"/>
                      </a:lnTo>
                      <a:lnTo>
                        <a:pt x="1190788" y="255038"/>
                      </a:lnTo>
                      <a:cubicBezTo>
                        <a:pt x="1187392" y="255038"/>
                        <a:pt x="1184965" y="251704"/>
                        <a:pt x="1184965" y="247815"/>
                      </a:cubicBezTo>
                      <a:cubicBezTo>
                        <a:pt x="1184965" y="243925"/>
                        <a:pt x="1187392" y="241147"/>
                        <a:pt x="1190788" y="241147"/>
                      </a:cubicBezTo>
                      <a:close/>
                      <a:moveTo>
                        <a:pt x="1171864" y="241147"/>
                      </a:moveTo>
                      <a:cubicBezTo>
                        <a:pt x="1175260" y="241147"/>
                        <a:pt x="1178172" y="243925"/>
                        <a:pt x="1178172" y="247815"/>
                      </a:cubicBezTo>
                      <a:cubicBezTo>
                        <a:pt x="1178172" y="251704"/>
                        <a:pt x="1175260" y="255038"/>
                        <a:pt x="1171864" y="255038"/>
                      </a:cubicBezTo>
                      <a:cubicBezTo>
                        <a:pt x="1168467" y="255038"/>
                        <a:pt x="1165556" y="251704"/>
                        <a:pt x="1165556" y="247815"/>
                      </a:cubicBezTo>
                      <a:cubicBezTo>
                        <a:pt x="1165556" y="243925"/>
                        <a:pt x="1168467" y="241147"/>
                        <a:pt x="1171864" y="241147"/>
                      </a:cubicBezTo>
                      <a:close/>
                      <a:moveTo>
                        <a:pt x="1152939" y="241147"/>
                      </a:moveTo>
                      <a:cubicBezTo>
                        <a:pt x="1156336" y="241147"/>
                        <a:pt x="1158762" y="243925"/>
                        <a:pt x="1158762" y="247815"/>
                      </a:cubicBezTo>
                      <a:cubicBezTo>
                        <a:pt x="1158762" y="251704"/>
                        <a:pt x="1156336" y="255038"/>
                        <a:pt x="1152939" y="255038"/>
                      </a:cubicBezTo>
                      <a:cubicBezTo>
                        <a:pt x="1149543" y="255038"/>
                        <a:pt x="1146631" y="251704"/>
                        <a:pt x="1146631" y="247815"/>
                      </a:cubicBezTo>
                      <a:cubicBezTo>
                        <a:pt x="1146631" y="243925"/>
                        <a:pt x="1149543" y="241147"/>
                        <a:pt x="1152939" y="241147"/>
                      </a:cubicBezTo>
                      <a:close/>
                      <a:moveTo>
                        <a:pt x="1133529" y="241147"/>
                      </a:moveTo>
                      <a:cubicBezTo>
                        <a:pt x="1136926" y="241147"/>
                        <a:pt x="1139838" y="243925"/>
                        <a:pt x="1139838" y="247815"/>
                      </a:cubicBezTo>
                      <a:cubicBezTo>
                        <a:pt x="1139838" y="251704"/>
                        <a:pt x="1136926" y="255038"/>
                        <a:pt x="1133529" y="255038"/>
                      </a:cubicBezTo>
                      <a:cubicBezTo>
                        <a:pt x="1130133" y="255038"/>
                        <a:pt x="1127221" y="251704"/>
                        <a:pt x="1127221" y="247815"/>
                      </a:cubicBezTo>
                      <a:cubicBezTo>
                        <a:pt x="1127221" y="243925"/>
                        <a:pt x="1130133" y="241147"/>
                        <a:pt x="1133529" y="241147"/>
                      </a:cubicBezTo>
                      <a:close/>
                      <a:moveTo>
                        <a:pt x="1114605" y="241147"/>
                      </a:moveTo>
                      <a:cubicBezTo>
                        <a:pt x="1118002" y="241147"/>
                        <a:pt x="1120913" y="243925"/>
                        <a:pt x="1120913" y="247815"/>
                      </a:cubicBezTo>
                      <a:cubicBezTo>
                        <a:pt x="1120913" y="251704"/>
                        <a:pt x="1118002" y="255038"/>
                        <a:pt x="1114605" y="255038"/>
                      </a:cubicBezTo>
                      <a:cubicBezTo>
                        <a:pt x="1111208" y="255038"/>
                        <a:pt x="1108297" y="251704"/>
                        <a:pt x="1108297" y="247815"/>
                      </a:cubicBezTo>
                      <a:cubicBezTo>
                        <a:pt x="1108297" y="243925"/>
                        <a:pt x="1111208" y="241147"/>
                        <a:pt x="1114605" y="241147"/>
                      </a:cubicBezTo>
                      <a:close/>
                      <a:moveTo>
                        <a:pt x="1095195" y="241147"/>
                      </a:moveTo>
                      <a:cubicBezTo>
                        <a:pt x="1098592" y="241147"/>
                        <a:pt x="1101503" y="243925"/>
                        <a:pt x="1101503" y="247815"/>
                      </a:cubicBezTo>
                      <a:cubicBezTo>
                        <a:pt x="1101503" y="251704"/>
                        <a:pt x="1098592" y="255038"/>
                        <a:pt x="1095195" y="255038"/>
                      </a:cubicBezTo>
                      <a:cubicBezTo>
                        <a:pt x="1091799" y="255038"/>
                        <a:pt x="1089372" y="251704"/>
                        <a:pt x="1089372" y="247815"/>
                      </a:cubicBezTo>
                      <a:cubicBezTo>
                        <a:pt x="1089372" y="243925"/>
                        <a:pt x="1091799" y="241147"/>
                        <a:pt x="1095195" y="241147"/>
                      </a:cubicBezTo>
                      <a:close/>
                      <a:moveTo>
                        <a:pt x="1076271" y="241147"/>
                      </a:moveTo>
                      <a:cubicBezTo>
                        <a:pt x="1079667" y="241147"/>
                        <a:pt x="1082579" y="243925"/>
                        <a:pt x="1082579" y="247815"/>
                      </a:cubicBezTo>
                      <a:cubicBezTo>
                        <a:pt x="1082579" y="251704"/>
                        <a:pt x="1079667" y="255038"/>
                        <a:pt x="1076271" y="255038"/>
                      </a:cubicBezTo>
                      <a:cubicBezTo>
                        <a:pt x="1072874" y="255038"/>
                        <a:pt x="1069963" y="251704"/>
                        <a:pt x="1069963" y="247815"/>
                      </a:cubicBezTo>
                      <a:cubicBezTo>
                        <a:pt x="1069963" y="243925"/>
                        <a:pt x="1072874" y="241147"/>
                        <a:pt x="1076271" y="241147"/>
                      </a:cubicBezTo>
                      <a:close/>
                      <a:moveTo>
                        <a:pt x="1057346" y="241147"/>
                      </a:moveTo>
                      <a:cubicBezTo>
                        <a:pt x="1060743" y="241147"/>
                        <a:pt x="1063169" y="243925"/>
                        <a:pt x="1063169" y="247815"/>
                      </a:cubicBezTo>
                      <a:cubicBezTo>
                        <a:pt x="1063169" y="251704"/>
                        <a:pt x="1060743" y="255038"/>
                        <a:pt x="1057346" y="255038"/>
                      </a:cubicBezTo>
                      <a:cubicBezTo>
                        <a:pt x="1053464" y="255038"/>
                        <a:pt x="1051038" y="251704"/>
                        <a:pt x="1051038" y="247815"/>
                      </a:cubicBezTo>
                      <a:cubicBezTo>
                        <a:pt x="1051038" y="243925"/>
                        <a:pt x="1053464" y="241147"/>
                        <a:pt x="1057346" y="241147"/>
                      </a:cubicBezTo>
                      <a:close/>
                      <a:moveTo>
                        <a:pt x="1037936" y="241147"/>
                      </a:moveTo>
                      <a:cubicBezTo>
                        <a:pt x="1041333" y="241147"/>
                        <a:pt x="1044245" y="243925"/>
                        <a:pt x="1044245" y="247815"/>
                      </a:cubicBezTo>
                      <a:cubicBezTo>
                        <a:pt x="1044245" y="251704"/>
                        <a:pt x="1041333" y="255038"/>
                        <a:pt x="1037936" y="255038"/>
                      </a:cubicBezTo>
                      <a:cubicBezTo>
                        <a:pt x="1034540" y="255038"/>
                        <a:pt x="1031628" y="251704"/>
                        <a:pt x="1031628" y="247815"/>
                      </a:cubicBezTo>
                      <a:cubicBezTo>
                        <a:pt x="1031628" y="243925"/>
                        <a:pt x="1034540" y="241147"/>
                        <a:pt x="1037936" y="241147"/>
                      </a:cubicBezTo>
                      <a:close/>
                      <a:moveTo>
                        <a:pt x="1019012" y="241147"/>
                      </a:moveTo>
                      <a:cubicBezTo>
                        <a:pt x="1022409" y="241147"/>
                        <a:pt x="1024835" y="243925"/>
                        <a:pt x="1024835" y="247815"/>
                      </a:cubicBezTo>
                      <a:cubicBezTo>
                        <a:pt x="1024835" y="251704"/>
                        <a:pt x="1022409" y="255038"/>
                        <a:pt x="1019012" y="255038"/>
                      </a:cubicBezTo>
                      <a:cubicBezTo>
                        <a:pt x="1015615" y="255038"/>
                        <a:pt x="1012704" y="251704"/>
                        <a:pt x="1012704" y="247815"/>
                      </a:cubicBezTo>
                      <a:cubicBezTo>
                        <a:pt x="1012704" y="243925"/>
                        <a:pt x="1015615" y="241147"/>
                        <a:pt x="1019012" y="241147"/>
                      </a:cubicBezTo>
                      <a:close/>
                      <a:moveTo>
                        <a:pt x="999602" y="241147"/>
                      </a:moveTo>
                      <a:cubicBezTo>
                        <a:pt x="1002999" y="241147"/>
                        <a:pt x="1005910" y="243925"/>
                        <a:pt x="1005910" y="247815"/>
                      </a:cubicBezTo>
                      <a:cubicBezTo>
                        <a:pt x="1005910" y="251704"/>
                        <a:pt x="1002999" y="255038"/>
                        <a:pt x="999602" y="255038"/>
                      </a:cubicBezTo>
                      <a:cubicBezTo>
                        <a:pt x="996206" y="255038"/>
                        <a:pt x="993779" y="251704"/>
                        <a:pt x="993779" y="247815"/>
                      </a:cubicBezTo>
                      <a:cubicBezTo>
                        <a:pt x="993779" y="243925"/>
                        <a:pt x="996206" y="241147"/>
                        <a:pt x="999602" y="241147"/>
                      </a:cubicBezTo>
                      <a:close/>
                      <a:moveTo>
                        <a:pt x="980678" y="241147"/>
                      </a:moveTo>
                      <a:cubicBezTo>
                        <a:pt x="984074" y="241147"/>
                        <a:pt x="986986" y="243925"/>
                        <a:pt x="986986" y="247815"/>
                      </a:cubicBezTo>
                      <a:cubicBezTo>
                        <a:pt x="986986" y="251704"/>
                        <a:pt x="984074" y="255038"/>
                        <a:pt x="980678" y="255038"/>
                      </a:cubicBezTo>
                      <a:cubicBezTo>
                        <a:pt x="977281" y="255038"/>
                        <a:pt x="974370" y="251704"/>
                        <a:pt x="974370" y="247815"/>
                      </a:cubicBezTo>
                      <a:cubicBezTo>
                        <a:pt x="974370" y="243925"/>
                        <a:pt x="977281" y="241147"/>
                        <a:pt x="980678" y="241147"/>
                      </a:cubicBezTo>
                      <a:close/>
                      <a:moveTo>
                        <a:pt x="961268" y="241147"/>
                      </a:moveTo>
                      <a:cubicBezTo>
                        <a:pt x="964665" y="241147"/>
                        <a:pt x="967576" y="243925"/>
                        <a:pt x="967576" y="247815"/>
                      </a:cubicBezTo>
                      <a:cubicBezTo>
                        <a:pt x="967576" y="251704"/>
                        <a:pt x="964665" y="255038"/>
                        <a:pt x="961268" y="255038"/>
                      </a:cubicBezTo>
                      <a:cubicBezTo>
                        <a:pt x="957871" y="255038"/>
                        <a:pt x="955445" y="251704"/>
                        <a:pt x="955445" y="247815"/>
                      </a:cubicBezTo>
                      <a:cubicBezTo>
                        <a:pt x="955445" y="243925"/>
                        <a:pt x="957871" y="241147"/>
                        <a:pt x="961268" y="241147"/>
                      </a:cubicBezTo>
                      <a:close/>
                      <a:moveTo>
                        <a:pt x="942343" y="241147"/>
                      </a:moveTo>
                      <a:cubicBezTo>
                        <a:pt x="945740" y="241147"/>
                        <a:pt x="948652" y="243925"/>
                        <a:pt x="948652" y="247815"/>
                      </a:cubicBezTo>
                      <a:cubicBezTo>
                        <a:pt x="948652" y="251704"/>
                        <a:pt x="945740" y="255038"/>
                        <a:pt x="942343" y="255038"/>
                      </a:cubicBezTo>
                      <a:cubicBezTo>
                        <a:pt x="938947" y="255038"/>
                        <a:pt x="936035" y="251704"/>
                        <a:pt x="936035" y="247815"/>
                      </a:cubicBezTo>
                      <a:cubicBezTo>
                        <a:pt x="936035" y="243925"/>
                        <a:pt x="938947" y="241147"/>
                        <a:pt x="942343" y="241147"/>
                      </a:cubicBezTo>
                      <a:close/>
                      <a:moveTo>
                        <a:pt x="904009" y="241147"/>
                      </a:moveTo>
                      <a:cubicBezTo>
                        <a:pt x="907406" y="241147"/>
                        <a:pt x="910317" y="243925"/>
                        <a:pt x="910317" y="247815"/>
                      </a:cubicBezTo>
                      <a:cubicBezTo>
                        <a:pt x="910317" y="251704"/>
                        <a:pt x="907406" y="255038"/>
                        <a:pt x="904009" y="255038"/>
                      </a:cubicBezTo>
                      <a:cubicBezTo>
                        <a:pt x="900613" y="255038"/>
                        <a:pt x="897701" y="251704"/>
                        <a:pt x="897701" y="247815"/>
                      </a:cubicBezTo>
                      <a:cubicBezTo>
                        <a:pt x="897701" y="243925"/>
                        <a:pt x="900613" y="241147"/>
                        <a:pt x="904009" y="241147"/>
                      </a:cubicBezTo>
                      <a:close/>
                      <a:moveTo>
                        <a:pt x="885085" y="241147"/>
                      </a:moveTo>
                      <a:cubicBezTo>
                        <a:pt x="888481" y="241147"/>
                        <a:pt x="890908" y="243925"/>
                        <a:pt x="890908" y="247815"/>
                      </a:cubicBezTo>
                      <a:cubicBezTo>
                        <a:pt x="890908" y="251704"/>
                        <a:pt x="888481" y="255038"/>
                        <a:pt x="885085" y="255038"/>
                      </a:cubicBezTo>
                      <a:cubicBezTo>
                        <a:pt x="881688" y="255038"/>
                        <a:pt x="878777" y="251704"/>
                        <a:pt x="878777" y="247815"/>
                      </a:cubicBezTo>
                      <a:cubicBezTo>
                        <a:pt x="878777" y="243925"/>
                        <a:pt x="881688" y="241147"/>
                        <a:pt x="885085" y="241147"/>
                      </a:cubicBezTo>
                      <a:close/>
                      <a:moveTo>
                        <a:pt x="865675" y="241147"/>
                      </a:moveTo>
                      <a:cubicBezTo>
                        <a:pt x="869072" y="241147"/>
                        <a:pt x="871983" y="243925"/>
                        <a:pt x="871983" y="247815"/>
                      </a:cubicBezTo>
                      <a:cubicBezTo>
                        <a:pt x="871983" y="251704"/>
                        <a:pt x="869072" y="255038"/>
                        <a:pt x="865675" y="255038"/>
                      </a:cubicBezTo>
                      <a:cubicBezTo>
                        <a:pt x="862278" y="255038"/>
                        <a:pt x="859852" y="251704"/>
                        <a:pt x="859852" y="247815"/>
                      </a:cubicBezTo>
                      <a:cubicBezTo>
                        <a:pt x="859852" y="243925"/>
                        <a:pt x="862278" y="241147"/>
                        <a:pt x="865675" y="241147"/>
                      </a:cubicBezTo>
                      <a:close/>
                      <a:moveTo>
                        <a:pt x="502227" y="241147"/>
                      </a:moveTo>
                      <a:cubicBezTo>
                        <a:pt x="505624" y="241147"/>
                        <a:pt x="508536" y="243925"/>
                        <a:pt x="508536" y="247815"/>
                      </a:cubicBezTo>
                      <a:cubicBezTo>
                        <a:pt x="508536" y="251704"/>
                        <a:pt x="505624" y="255038"/>
                        <a:pt x="502227" y="255038"/>
                      </a:cubicBezTo>
                      <a:cubicBezTo>
                        <a:pt x="498831" y="255038"/>
                        <a:pt x="495919" y="251704"/>
                        <a:pt x="495919" y="247815"/>
                      </a:cubicBezTo>
                      <a:cubicBezTo>
                        <a:pt x="495919" y="243925"/>
                        <a:pt x="498831" y="241147"/>
                        <a:pt x="502227" y="241147"/>
                      </a:cubicBezTo>
                      <a:close/>
                      <a:moveTo>
                        <a:pt x="463893" y="241147"/>
                      </a:moveTo>
                      <a:cubicBezTo>
                        <a:pt x="467290" y="241147"/>
                        <a:pt x="470201" y="243925"/>
                        <a:pt x="470201" y="247815"/>
                      </a:cubicBezTo>
                      <a:cubicBezTo>
                        <a:pt x="470201" y="251704"/>
                        <a:pt x="467290" y="255038"/>
                        <a:pt x="463893" y="255038"/>
                      </a:cubicBezTo>
                      <a:cubicBezTo>
                        <a:pt x="460497" y="255038"/>
                        <a:pt x="458070" y="251704"/>
                        <a:pt x="458070" y="247815"/>
                      </a:cubicBezTo>
                      <a:cubicBezTo>
                        <a:pt x="458070" y="243925"/>
                        <a:pt x="460497" y="241147"/>
                        <a:pt x="463893" y="241147"/>
                      </a:cubicBezTo>
                      <a:close/>
                      <a:moveTo>
                        <a:pt x="444969" y="241147"/>
                      </a:moveTo>
                      <a:cubicBezTo>
                        <a:pt x="448365" y="241147"/>
                        <a:pt x="451277" y="243925"/>
                        <a:pt x="451277" y="247815"/>
                      </a:cubicBezTo>
                      <a:cubicBezTo>
                        <a:pt x="451277" y="251704"/>
                        <a:pt x="448365" y="255038"/>
                        <a:pt x="444969" y="255038"/>
                      </a:cubicBezTo>
                      <a:cubicBezTo>
                        <a:pt x="441572" y="255038"/>
                        <a:pt x="438661" y="251704"/>
                        <a:pt x="438661" y="247815"/>
                      </a:cubicBezTo>
                      <a:cubicBezTo>
                        <a:pt x="438661" y="243925"/>
                        <a:pt x="441572" y="241147"/>
                        <a:pt x="444969" y="241147"/>
                      </a:cubicBezTo>
                      <a:close/>
                      <a:moveTo>
                        <a:pt x="349376" y="241147"/>
                      </a:moveTo>
                      <a:cubicBezTo>
                        <a:pt x="352772" y="241147"/>
                        <a:pt x="355684" y="243925"/>
                        <a:pt x="355684" y="247815"/>
                      </a:cubicBezTo>
                      <a:cubicBezTo>
                        <a:pt x="355684" y="251704"/>
                        <a:pt x="352772" y="255038"/>
                        <a:pt x="349376" y="255038"/>
                      </a:cubicBezTo>
                      <a:cubicBezTo>
                        <a:pt x="345979" y="255038"/>
                        <a:pt x="343068" y="251704"/>
                        <a:pt x="343068" y="247815"/>
                      </a:cubicBezTo>
                      <a:cubicBezTo>
                        <a:pt x="343068" y="243925"/>
                        <a:pt x="345979" y="241147"/>
                        <a:pt x="349376" y="241147"/>
                      </a:cubicBezTo>
                      <a:close/>
                      <a:moveTo>
                        <a:pt x="329966" y="241147"/>
                      </a:moveTo>
                      <a:cubicBezTo>
                        <a:pt x="333363" y="241147"/>
                        <a:pt x="336274" y="243925"/>
                        <a:pt x="336274" y="247815"/>
                      </a:cubicBezTo>
                      <a:cubicBezTo>
                        <a:pt x="336274" y="251704"/>
                        <a:pt x="333363" y="255038"/>
                        <a:pt x="329966" y="255038"/>
                      </a:cubicBezTo>
                      <a:cubicBezTo>
                        <a:pt x="326569" y="255038"/>
                        <a:pt x="324143" y="251704"/>
                        <a:pt x="324143" y="247815"/>
                      </a:cubicBezTo>
                      <a:cubicBezTo>
                        <a:pt x="324143" y="243925"/>
                        <a:pt x="326569" y="241147"/>
                        <a:pt x="329966" y="241147"/>
                      </a:cubicBezTo>
                      <a:close/>
                      <a:moveTo>
                        <a:pt x="311041" y="241147"/>
                      </a:moveTo>
                      <a:cubicBezTo>
                        <a:pt x="314438" y="241147"/>
                        <a:pt x="317350" y="243925"/>
                        <a:pt x="317350" y="247815"/>
                      </a:cubicBezTo>
                      <a:cubicBezTo>
                        <a:pt x="317350" y="251704"/>
                        <a:pt x="314438" y="255038"/>
                        <a:pt x="311041" y="255038"/>
                      </a:cubicBezTo>
                      <a:cubicBezTo>
                        <a:pt x="307645" y="255038"/>
                        <a:pt x="304733" y="251704"/>
                        <a:pt x="304733" y="247815"/>
                      </a:cubicBezTo>
                      <a:cubicBezTo>
                        <a:pt x="304733" y="243925"/>
                        <a:pt x="307645" y="241147"/>
                        <a:pt x="311041" y="241147"/>
                      </a:cubicBezTo>
                      <a:close/>
                      <a:moveTo>
                        <a:pt x="292117" y="241147"/>
                      </a:moveTo>
                      <a:cubicBezTo>
                        <a:pt x="295514" y="241147"/>
                        <a:pt x="297940" y="243925"/>
                        <a:pt x="297940" y="247815"/>
                      </a:cubicBezTo>
                      <a:cubicBezTo>
                        <a:pt x="297940" y="251704"/>
                        <a:pt x="295514" y="255038"/>
                        <a:pt x="292117" y="255038"/>
                      </a:cubicBezTo>
                      <a:cubicBezTo>
                        <a:pt x="288720" y="255038"/>
                        <a:pt x="285809" y="251704"/>
                        <a:pt x="285809" y="247815"/>
                      </a:cubicBezTo>
                      <a:cubicBezTo>
                        <a:pt x="285809" y="243925"/>
                        <a:pt x="288720" y="241147"/>
                        <a:pt x="292117" y="241147"/>
                      </a:cubicBezTo>
                      <a:close/>
                      <a:moveTo>
                        <a:pt x="272707" y="241147"/>
                      </a:moveTo>
                      <a:cubicBezTo>
                        <a:pt x="276104" y="241147"/>
                        <a:pt x="279015" y="243925"/>
                        <a:pt x="279015" y="247815"/>
                      </a:cubicBezTo>
                      <a:cubicBezTo>
                        <a:pt x="279015" y="251704"/>
                        <a:pt x="276104" y="255038"/>
                        <a:pt x="272707" y="255038"/>
                      </a:cubicBezTo>
                      <a:cubicBezTo>
                        <a:pt x="269310" y="255038"/>
                        <a:pt x="266399" y="251704"/>
                        <a:pt x="266399" y="247815"/>
                      </a:cubicBezTo>
                      <a:cubicBezTo>
                        <a:pt x="266399" y="243925"/>
                        <a:pt x="269310" y="241147"/>
                        <a:pt x="272707" y="241147"/>
                      </a:cubicBezTo>
                      <a:close/>
                      <a:moveTo>
                        <a:pt x="253783" y="241147"/>
                      </a:moveTo>
                      <a:cubicBezTo>
                        <a:pt x="257179" y="241147"/>
                        <a:pt x="259606" y="243925"/>
                        <a:pt x="259606" y="247815"/>
                      </a:cubicBezTo>
                      <a:cubicBezTo>
                        <a:pt x="259606" y="251704"/>
                        <a:pt x="257179" y="255038"/>
                        <a:pt x="253783" y="255038"/>
                      </a:cubicBezTo>
                      <a:cubicBezTo>
                        <a:pt x="250386" y="255038"/>
                        <a:pt x="247475" y="251704"/>
                        <a:pt x="247475" y="247815"/>
                      </a:cubicBezTo>
                      <a:cubicBezTo>
                        <a:pt x="247475" y="243925"/>
                        <a:pt x="250386" y="241147"/>
                        <a:pt x="253783" y="241147"/>
                      </a:cubicBezTo>
                      <a:close/>
                      <a:moveTo>
                        <a:pt x="234373" y="241147"/>
                      </a:moveTo>
                      <a:cubicBezTo>
                        <a:pt x="237770" y="241147"/>
                        <a:pt x="240681" y="243925"/>
                        <a:pt x="240681" y="247815"/>
                      </a:cubicBezTo>
                      <a:cubicBezTo>
                        <a:pt x="240681" y="251704"/>
                        <a:pt x="237770" y="255038"/>
                        <a:pt x="234373" y="255038"/>
                      </a:cubicBezTo>
                      <a:cubicBezTo>
                        <a:pt x="230976" y="255038"/>
                        <a:pt x="228550" y="251704"/>
                        <a:pt x="228550" y="247815"/>
                      </a:cubicBezTo>
                      <a:cubicBezTo>
                        <a:pt x="228550" y="243925"/>
                        <a:pt x="230976" y="241147"/>
                        <a:pt x="234373" y="241147"/>
                      </a:cubicBezTo>
                      <a:close/>
                      <a:moveTo>
                        <a:pt x="215448" y="241147"/>
                      </a:moveTo>
                      <a:cubicBezTo>
                        <a:pt x="218845" y="241147"/>
                        <a:pt x="221757" y="243925"/>
                        <a:pt x="221757" y="247815"/>
                      </a:cubicBezTo>
                      <a:cubicBezTo>
                        <a:pt x="221757" y="251704"/>
                        <a:pt x="218845" y="255038"/>
                        <a:pt x="215448" y="255038"/>
                      </a:cubicBezTo>
                      <a:cubicBezTo>
                        <a:pt x="212052" y="255038"/>
                        <a:pt x="209140" y="251704"/>
                        <a:pt x="209140" y="247815"/>
                      </a:cubicBezTo>
                      <a:cubicBezTo>
                        <a:pt x="209140" y="243925"/>
                        <a:pt x="212052" y="241147"/>
                        <a:pt x="215448" y="241147"/>
                      </a:cubicBezTo>
                      <a:close/>
                      <a:moveTo>
                        <a:pt x="196039" y="241147"/>
                      </a:moveTo>
                      <a:cubicBezTo>
                        <a:pt x="199435" y="241147"/>
                        <a:pt x="202347" y="243925"/>
                        <a:pt x="202347" y="247815"/>
                      </a:cubicBezTo>
                      <a:cubicBezTo>
                        <a:pt x="202347" y="251704"/>
                        <a:pt x="199435" y="255038"/>
                        <a:pt x="196039" y="255038"/>
                      </a:cubicBezTo>
                      <a:cubicBezTo>
                        <a:pt x="192642" y="255038"/>
                        <a:pt x="190216" y="251704"/>
                        <a:pt x="190216" y="247815"/>
                      </a:cubicBezTo>
                      <a:cubicBezTo>
                        <a:pt x="190216" y="243925"/>
                        <a:pt x="192642" y="241147"/>
                        <a:pt x="196039" y="241147"/>
                      </a:cubicBezTo>
                      <a:close/>
                      <a:moveTo>
                        <a:pt x="177114" y="241147"/>
                      </a:moveTo>
                      <a:cubicBezTo>
                        <a:pt x="180511" y="241147"/>
                        <a:pt x="183422" y="243925"/>
                        <a:pt x="183422" y="247815"/>
                      </a:cubicBezTo>
                      <a:cubicBezTo>
                        <a:pt x="183422" y="251704"/>
                        <a:pt x="180511" y="255038"/>
                        <a:pt x="177114" y="255038"/>
                      </a:cubicBezTo>
                      <a:cubicBezTo>
                        <a:pt x="173717" y="255038"/>
                        <a:pt x="170806" y="251704"/>
                        <a:pt x="170806" y="247815"/>
                      </a:cubicBezTo>
                      <a:cubicBezTo>
                        <a:pt x="170806" y="243925"/>
                        <a:pt x="173717" y="241147"/>
                        <a:pt x="177114" y="241147"/>
                      </a:cubicBezTo>
                      <a:close/>
                      <a:moveTo>
                        <a:pt x="158190" y="241147"/>
                      </a:moveTo>
                      <a:cubicBezTo>
                        <a:pt x="161586" y="241147"/>
                        <a:pt x="164013" y="243925"/>
                        <a:pt x="164013" y="247815"/>
                      </a:cubicBezTo>
                      <a:cubicBezTo>
                        <a:pt x="164013" y="251704"/>
                        <a:pt x="161586" y="255038"/>
                        <a:pt x="158190" y="255038"/>
                      </a:cubicBezTo>
                      <a:cubicBezTo>
                        <a:pt x="154793" y="255038"/>
                        <a:pt x="151882" y="251704"/>
                        <a:pt x="151882" y="247815"/>
                      </a:cubicBezTo>
                      <a:cubicBezTo>
                        <a:pt x="151882" y="243925"/>
                        <a:pt x="154793" y="241147"/>
                        <a:pt x="158190" y="241147"/>
                      </a:cubicBezTo>
                      <a:close/>
                      <a:moveTo>
                        <a:pt x="62111" y="241147"/>
                      </a:moveTo>
                      <a:cubicBezTo>
                        <a:pt x="65993" y="241147"/>
                        <a:pt x="68420" y="243925"/>
                        <a:pt x="68420" y="247815"/>
                      </a:cubicBezTo>
                      <a:cubicBezTo>
                        <a:pt x="68420" y="251704"/>
                        <a:pt x="65993" y="255038"/>
                        <a:pt x="62111" y="255038"/>
                      </a:cubicBezTo>
                      <a:cubicBezTo>
                        <a:pt x="58715" y="255038"/>
                        <a:pt x="56289" y="251704"/>
                        <a:pt x="56289" y="247815"/>
                      </a:cubicBezTo>
                      <a:cubicBezTo>
                        <a:pt x="56289" y="243925"/>
                        <a:pt x="58715" y="241147"/>
                        <a:pt x="62111" y="241147"/>
                      </a:cubicBezTo>
                      <a:close/>
                      <a:moveTo>
                        <a:pt x="43187" y="241147"/>
                      </a:moveTo>
                      <a:cubicBezTo>
                        <a:pt x="46584" y="241147"/>
                        <a:pt x="49495" y="243925"/>
                        <a:pt x="49495" y="247815"/>
                      </a:cubicBezTo>
                      <a:cubicBezTo>
                        <a:pt x="49495" y="251704"/>
                        <a:pt x="46584" y="255038"/>
                        <a:pt x="43187" y="255038"/>
                      </a:cubicBezTo>
                      <a:cubicBezTo>
                        <a:pt x="39790" y="255038"/>
                        <a:pt x="36879" y="251704"/>
                        <a:pt x="36879" y="247815"/>
                      </a:cubicBezTo>
                      <a:cubicBezTo>
                        <a:pt x="36879" y="243925"/>
                        <a:pt x="39790" y="241147"/>
                        <a:pt x="43187" y="241147"/>
                      </a:cubicBezTo>
                      <a:close/>
                      <a:moveTo>
                        <a:pt x="1185999" y="224862"/>
                      </a:moveTo>
                      <a:lnTo>
                        <a:pt x="1187294" y="229034"/>
                      </a:lnTo>
                      <a:lnTo>
                        <a:pt x="1184965" y="226145"/>
                      </a:lnTo>
                      <a:close/>
                      <a:moveTo>
                        <a:pt x="253783" y="220033"/>
                      </a:moveTo>
                      <a:cubicBezTo>
                        <a:pt x="256694" y="220033"/>
                        <a:pt x="258635" y="222811"/>
                        <a:pt x="258635" y="226145"/>
                      </a:cubicBezTo>
                      <a:cubicBezTo>
                        <a:pt x="258635" y="229479"/>
                        <a:pt x="256694" y="232257"/>
                        <a:pt x="253783" y="232257"/>
                      </a:cubicBezTo>
                      <a:cubicBezTo>
                        <a:pt x="250871" y="232257"/>
                        <a:pt x="248445" y="229479"/>
                        <a:pt x="248445" y="226145"/>
                      </a:cubicBezTo>
                      <a:cubicBezTo>
                        <a:pt x="248445" y="222811"/>
                        <a:pt x="250871" y="220033"/>
                        <a:pt x="253783" y="220033"/>
                      </a:cubicBezTo>
                      <a:close/>
                      <a:moveTo>
                        <a:pt x="1171864" y="218922"/>
                      </a:moveTo>
                      <a:cubicBezTo>
                        <a:pt x="1175260" y="218922"/>
                        <a:pt x="1178172" y="222255"/>
                        <a:pt x="1178172" y="226145"/>
                      </a:cubicBezTo>
                      <a:cubicBezTo>
                        <a:pt x="1178172" y="230034"/>
                        <a:pt x="1175260" y="233368"/>
                        <a:pt x="1171864" y="233368"/>
                      </a:cubicBezTo>
                      <a:cubicBezTo>
                        <a:pt x="1168467" y="233368"/>
                        <a:pt x="1165556" y="230034"/>
                        <a:pt x="1165556" y="226145"/>
                      </a:cubicBezTo>
                      <a:cubicBezTo>
                        <a:pt x="1165556" y="222255"/>
                        <a:pt x="1168467" y="218922"/>
                        <a:pt x="1171864" y="218922"/>
                      </a:cubicBezTo>
                      <a:close/>
                      <a:moveTo>
                        <a:pt x="1152939" y="218922"/>
                      </a:moveTo>
                      <a:cubicBezTo>
                        <a:pt x="1156336" y="218922"/>
                        <a:pt x="1158762" y="222255"/>
                        <a:pt x="1158762" y="226145"/>
                      </a:cubicBezTo>
                      <a:cubicBezTo>
                        <a:pt x="1158762" y="230034"/>
                        <a:pt x="1156336" y="233368"/>
                        <a:pt x="1152939" y="233368"/>
                      </a:cubicBezTo>
                      <a:cubicBezTo>
                        <a:pt x="1149543" y="233368"/>
                        <a:pt x="1146631" y="230034"/>
                        <a:pt x="1146631" y="226145"/>
                      </a:cubicBezTo>
                      <a:cubicBezTo>
                        <a:pt x="1146631" y="222255"/>
                        <a:pt x="1149543" y="218922"/>
                        <a:pt x="1152939" y="218922"/>
                      </a:cubicBezTo>
                      <a:close/>
                      <a:moveTo>
                        <a:pt x="1133529" y="218922"/>
                      </a:moveTo>
                      <a:cubicBezTo>
                        <a:pt x="1136926" y="218922"/>
                        <a:pt x="1139838" y="222255"/>
                        <a:pt x="1139838" y="226145"/>
                      </a:cubicBezTo>
                      <a:cubicBezTo>
                        <a:pt x="1139838" y="230034"/>
                        <a:pt x="1136926" y="233368"/>
                        <a:pt x="1133529" y="233368"/>
                      </a:cubicBezTo>
                      <a:cubicBezTo>
                        <a:pt x="1130133" y="233368"/>
                        <a:pt x="1127221" y="230034"/>
                        <a:pt x="1127221" y="226145"/>
                      </a:cubicBezTo>
                      <a:cubicBezTo>
                        <a:pt x="1127221" y="222255"/>
                        <a:pt x="1130133" y="218922"/>
                        <a:pt x="1133529" y="218922"/>
                      </a:cubicBezTo>
                      <a:close/>
                      <a:moveTo>
                        <a:pt x="1114605" y="218922"/>
                      </a:moveTo>
                      <a:cubicBezTo>
                        <a:pt x="1118002" y="218922"/>
                        <a:pt x="1120913" y="222255"/>
                        <a:pt x="1120913" y="226145"/>
                      </a:cubicBezTo>
                      <a:cubicBezTo>
                        <a:pt x="1120913" y="230034"/>
                        <a:pt x="1118002" y="233368"/>
                        <a:pt x="1114605" y="233368"/>
                      </a:cubicBezTo>
                      <a:cubicBezTo>
                        <a:pt x="1111208" y="233368"/>
                        <a:pt x="1108297" y="230034"/>
                        <a:pt x="1108297" y="226145"/>
                      </a:cubicBezTo>
                      <a:cubicBezTo>
                        <a:pt x="1108297" y="222255"/>
                        <a:pt x="1111208" y="218922"/>
                        <a:pt x="1114605" y="218922"/>
                      </a:cubicBezTo>
                      <a:close/>
                      <a:moveTo>
                        <a:pt x="1095195" y="218922"/>
                      </a:moveTo>
                      <a:cubicBezTo>
                        <a:pt x="1098592" y="218922"/>
                        <a:pt x="1101503" y="222255"/>
                        <a:pt x="1101503" y="226145"/>
                      </a:cubicBezTo>
                      <a:cubicBezTo>
                        <a:pt x="1101503" y="230034"/>
                        <a:pt x="1098592" y="233368"/>
                        <a:pt x="1095195" y="233368"/>
                      </a:cubicBezTo>
                      <a:cubicBezTo>
                        <a:pt x="1091799" y="233368"/>
                        <a:pt x="1089372" y="230034"/>
                        <a:pt x="1089372" y="226145"/>
                      </a:cubicBezTo>
                      <a:cubicBezTo>
                        <a:pt x="1089372" y="222255"/>
                        <a:pt x="1091799" y="218922"/>
                        <a:pt x="1095195" y="218922"/>
                      </a:cubicBezTo>
                      <a:close/>
                      <a:moveTo>
                        <a:pt x="1076271" y="218922"/>
                      </a:moveTo>
                      <a:cubicBezTo>
                        <a:pt x="1079667" y="218922"/>
                        <a:pt x="1082579" y="222255"/>
                        <a:pt x="1082579" y="226145"/>
                      </a:cubicBezTo>
                      <a:cubicBezTo>
                        <a:pt x="1082579" y="230034"/>
                        <a:pt x="1079667" y="233368"/>
                        <a:pt x="1076271" y="233368"/>
                      </a:cubicBezTo>
                      <a:cubicBezTo>
                        <a:pt x="1072874" y="233368"/>
                        <a:pt x="1069963" y="230034"/>
                        <a:pt x="1069963" y="226145"/>
                      </a:cubicBezTo>
                      <a:cubicBezTo>
                        <a:pt x="1069963" y="222255"/>
                        <a:pt x="1072874" y="218922"/>
                        <a:pt x="1076271" y="218922"/>
                      </a:cubicBezTo>
                      <a:close/>
                      <a:moveTo>
                        <a:pt x="1057346" y="218922"/>
                      </a:moveTo>
                      <a:cubicBezTo>
                        <a:pt x="1060743" y="218922"/>
                        <a:pt x="1063169" y="222255"/>
                        <a:pt x="1063169" y="226145"/>
                      </a:cubicBezTo>
                      <a:cubicBezTo>
                        <a:pt x="1063169" y="230034"/>
                        <a:pt x="1060743" y="233368"/>
                        <a:pt x="1057346" y="233368"/>
                      </a:cubicBezTo>
                      <a:cubicBezTo>
                        <a:pt x="1053464" y="233368"/>
                        <a:pt x="1051038" y="230034"/>
                        <a:pt x="1051038" y="226145"/>
                      </a:cubicBezTo>
                      <a:cubicBezTo>
                        <a:pt x="1051038" y="222255"/>
                        <a:pt x="1053464" y="218922"/>
                        <a:pt x="1057346" y="218922"/>
                      </a:cubicBezTo>
                      <a:close/>
                      <a:moveTo>
                        <a:pt x="1037936" y="218922"/>
                      </a:moveTo>
                      <a:cubicBezTo>
                        <a:pt x="1041333" y="218922"/>
                        <a:pt x="1044245" y="222255"/>
                        <a:pt x="1044245" y="226145"/>
                      </a:cubicBezTo>
                      <a:cubicBezTo>
                        <a:pt x="1044245" y="230034"/>
                        <a:pt x="1041333" y="233368"/>
                        <a:pt x="1037936" y="233368"/>
                      </a:cubicBezTo>
                      <a:cubicBezTo>
                        <a:pt x="1034540" y="233368"/>
                        <a:pt x="1031628" y="230034"/>
                        <a:pt x="1031628" y="226145"/>
                      </a:cubicBezTo>
                      <a:cubicBezTo>
                        <a:pt x="1031628" y="222255"/>
                        <a:pt x="1034540" y="218922"/>
                        <a:pt x="1037936" y="218922"/>
                      </a:cubicBezTo>
                      <a:close/>
                      <a:moveTo>
                        <a:pt x="1019012" y="218922"/>
                      </a:moveTo>
                      <a:cubicBezTo>
                        <a:pt x="1022409" y="218922"/>
                        <a:pt x="1024835" y="222255"/>
                        <a:pt x="1024835" y="226145"/>
                      </a:cubicBezTo>
                      <a:cubicBezTo>
                        <a:pt x="1024835" y="230034"/>
                        <a:pt x="1022409" y="233368"/>
                        <a:pt x="1019012" y="233368"/>
                      </a:cubicBezTo>
                      <a:cubicBezTo>
                        <a:pt x="1015615" y="233368"/>
                        <a:pt x="1012704" y="230034"/>
                        <a:pt x="1012704" y="226145"/>
                      </a:cubicBezTo>
                      <a:cubicBezTo>
                        <a:pt x="1012704" y="222255"/>
                        <a:pt x="1015615" y="218922"/>
                        <a:pt x="1019012" y="218922"/>
                      </a:cubicBezTo>
                      <a:close/>
                      <a:moveTo>
                        <a:pt x="999602" y="218922"/>
                      </a:moveTo>
                      <a:cubicBezTo>
                        <a:pt x="1002999" y="218922"/>
                        <a:pt x="1005910" y="222255"/>
                        <a:pt x="1005910" y="226145"/>
                      </a:cubicBezTo>
                      <a:cubicBezTo>
                        <a:pt x="1005910" y="230034"/>
                        <a:pt x="1002999" y="233368"/>
                        <a:pt x="999602" y="233368"/>
                      </a:cubicBezTo>
                      <a:cubicBezTo>
                        <a:pt x="996206" y="233368"/>
                        <a:pt x="993779" y="230034"/>
                        <a:pt x="993779" y="226145"/>
                      </a:cubicBezTo>
                      <a:cubicBezTo>
                        <a:pt x="993779" y="222255"/>
                        <a:pt x="996206" y="218922"/>
                        <a:pt x="999602" y="218922"/>
                      </a:cubicBezTo>
                      <a:close/>
                      <a:moveTo>
                        <a:pt x="980678" y="218922"/>
                      </a:moveTo>
                      <a:cubicBezTo>
                        <a:pt x="984074" y="218922"/>
                        <a:pt x="986986" y="222255"/>
                        <a:pt x="986986" y="226145"/>
                      </a:cubicBezTo>
                      <a:cubicBezTo>
                        <a:pt x="986986" y="230034"/>
                        <a:pt x="984074" y="233368"/>
                        <a:pt x="980678" y="233368"/>
                      </a:cubicBezTo>
                      <a:cubicBezTo>
                        <a:pt x="977281" y="233368"/>
                        <a:pt x="974370" y="230034"/>
                        <a:pt x="974370" y="226145"/>
                      </a:cubicBezTo>
                      <a:cubicBezTo>
                        <a:pt x="974370" y="222255"/>
                        <a:pt x="977281" y="218922"/>
                        <a:pt x="980678" y="218922"/>
                      </a:cubicBezTo>
                      <a:close/>
                      <a:moveTo>
                        <a:pt x="961268" y="218922"/>
                      </a:moveTo>
                      <a:cubicBezTo>
                        <a:pt x="964665" y="218922"/>
                        <a:pt x="967576" y="222255"/>
                        <a:pt x="967576" y="226145"/>
                      </a:cubicBezTo>
                      <a:cubicBezTo>
                        <a:pt x="967576" y="230034"/>
                        <a:pt x="964665" y="233368"/>
                        <a:pt x="961268" y="233368"/>
                      </a:cubicBezTo>
                      <a:cubicBezTo>
                        <a:pt x="957871" y="233368"/>
                        <a:pt x="955445" y="230034"/>
                        <a:pt x="955445" y="226145"/>
                      </a:cubicBezTo>
                      <a:cubicBezTo>
                        <a:pt x="955445" y="222255"/>
                        <a:pt x="957871" y="218922"/>
                        <a:pt x="961268" y="218922"/>
                      </a:cubicBezTo>
                      <a:close/>
                      <a:moveTo>
                        <a:pt x="942343" y="218922"/>
                      </a:moveTo>
                      <a:cubicBezTo>
                        <a:pt x="945740" y="218922"/>
                        <a:pt x="948652" y="222255"/>
                        <a:pt x="948652" y="226145"/>
                      </a:cubicBezTo>
                      <a:cubicBezTo>
                        <a:pt x="948652" y="230034"/>
                        <a:pt x="945740" y="233368"/>
                        <a:pt x="942343" y="233368"/>
                      </a:cubicBezTo>
                      <a:cubicBezTo>
                        <a:pt x="938947" y="233368"/>
                        <a:pt x="936035" y="230034"/>
                        <a:pt x="936035" y="226145"/>
                      </a:cubicBezTo>
                      <a:cubicBezTo>
                        <a:pt x="936035" y="222255"/>
                        <a:pt x="938947" y="218922"/>
                        <a:pt x="942343" y="218922"/>
                      </a:cubicBezTo>
                      <a:close/>
                      <a:moveTo>
                        <a:pt x="904009" y="218922"/>
                      </a:moveTo>
                      <a:cubicBezTo>
                        <a:pt x="907406" y="218922"/>
                        <a:pt x="910317" y="222255"/>
                        <a:pt x="910317" y="226145"/>
                      </a:cubicBezTo>
                      <a:cubicBezTo>
                        <a:pt x="910317" y="230034"/>
                        <a:pt x="907406" y="233368"/>
                        <a:pt x="904009" y="233368"/>
                      </a:cubicBezTo>
                      <a:cubicBezTo>
                        <a:pt x="900613" y="233368"/>
                        <a:pt x="897701" y="230034"/>
                        <a:pt x="897701" y="226145"/>
                      </a:cubicBezTo>
                      <a:cubicBezTo>
                        <a:pt x="897701" y="222255"/>
                        <a:pt x="900613" y="218922"/>
                        <a:pt x="904009" y="218922"/>
                      </a:cubicBezTo>
                      <a:close/>
                      <a:moveTo>
                        <a:pt x="885085" y="218922"/>
                      </a:moveTo>
                      <a:cubicBezTo>
                        <a:pt x="888481" y="218922"/>
                        <a:pt x="890908" y="222255"/>
                        <a:pt x="890908" y="226145"/>
                      </a:cubicBezTo>
                      <a:cubicBezTo>
                        <a:pt x="890908" y="230034"/>
                        <a:pt x="888481" y="233368"/>
                        <a:pt x="885085" y="233368"/>
                      </a:cubicBezTo>
                      <a:cubicBezTo>
                        <a:pt x="881688" y="233368"/>
                        <a:pt x="878777" y="230034"/>
                        <a:pt x="878777" y="226145"/>
                      </a:cubicBezTo>
                      <a:cubicBezTo>
                        <a:pt x="878777" y="222255"/>
                        <a:pt x="881688" y="218922"/>
                        <a:pt x="885085" y="218922"/>
                      </a:cubicBezTo>
                      <a:close/>
                      <a:moveTo>
                        <a:pt x="865675" y="218922"/>
                      </a:moveTo>
                      <a:cubicBezTo>
                        <a:pt x="869072" y="218922"/>
                        <a:pt x="871983" y="222255"/>
                        <a:pt x="871983" y="226145"/>
                      </a:cubicBezTo>
                      <a:cubicBezTo>
                        <a:pt x="871983" y="230034"/>
                        <a:pt x="869072" y="233368"/>
                        <a:pt x="865675" y="233368"/>
                      </a:cubicBezTo>
                      <a:cubicBezTo>
                        <a:pt x="862278" y="233368"/>
                        <a:pt x="859852" y="230034"/>
                        <a:pt x="859852" y="226145"/>
                      </a:cubicBezTo>
                      <a:cubicBezTo>
                        <a:pt x="859852" y="222255"/>
                        <a:pt x="862278" y="218922"/>
                        <a:pt x="865675" y="218922"/>
                      </a:cubicBezTo>
                      <a:close/>
                      <a:moveTo>
                        <a:pt x="597820" y="218922"/>
                      </a:moveTo>
                      <a:cubicBezTo>
                        <a:pt x="601217" y="218922"/>
                        <a:pt x="604129" y="222255"/>
                        <a:pt x="604129" y="226145"/>
                      </a:cubicBezTo>
                      <a:cubicBezTo>
                        <a:pt x="604129" y="230034"/>
                        <a:pt x="601217" y="233368"/>
                        <a:pt x="597820" y="233368"/>
                      </a:cubicBezTo>
                      <a:cubicBezTo>
                        <a:pt x="594424" y="233368"/>
                        <a:pt x="591998" y="230034"/>
                        <a:pt x="591998" y="226145"/>
                      </a:cubicBezTo>
                      <a:cubicBezTo>
                        <a:pt x="591998" y="222255"/>
                        <a:pt x="594424" y="218922"/>
                        <a:pt x="597820" y="218922"/>
                      </a:cubicBezTo>
                      <a:close/>
                      <a:moveTo>
                        <a:pt x="463893" y="218922"/>
                      </a:moveTo>
                      <a:cubicBezTo>
                        <a:pt x="467290" y="218922"/>
                        <a:pt x="470201" y="222255"/>
                        <a:pt x="470201" y="226145"/>
                      </a:cubicBezTo>
                      <a:cubicBezTo>
                        <a:pt x="470201" y="230034"/>
                        <a:pt x="467290" y="233368"/>
                        <a:pt x="463893" y="233368"/>
                      </a:cubicBezTo>
                      <a:cubicBezTo>
                        <a:pt x="460497" y="233368"/>
                        <a:pt x="458070" y="230034"/>
                        <a:pt x="458070" y="226145"/>
                      </a:cubicBezTo>
                      <a:cubicBezTo>
                        <a:pt x="458070" y="222255"/>
                        <a:pt x="460497" y="218922"/>
                        <a:pt x="463893" y="218922"/>
                      </a:cubicBezTo>
                      <a:close/>
                      <a:moveTo>
                        <a:pt x="444969" y="218922"/>
                      </a:moveTo>
                      <a:cubicBezTo>
                        <a:pt x="448365" y="218922"/>
                        <a:pt x="451277" y="222255"/>
                        <a:pt x="451277" y="226145"/>
                      </a:cubicBezTo>
                      <a:cubicBezTo>
                        <a:pt x="451277" y="230034"/>
                        <a:pt x="448365" y="233368"/>
                        <a:pt x="444969" y="233368"/>
                      </a:cubicBezTo>
                      <a:cubicBezTo>
                        <a:pt x="441572" y="233368"/>
                        <a:pt x="438661" y="230034"/>
                        <a:pt x="438661" y="226145"/>
                      </a:cubicBezTo>
                      <a:cubicBezTo>
                        <a:pt x="438661" y="222255"/>
                        <a:pt x="441572" y="218922"/>
                        <a:pt x="444969" y="218922"/>
                      </a:cubicBezTo>
                      <a:close/>
                      <a:moveTo>
                        <a:pt x="349376" y="218922"/>
                      </a:moveTo>
                      <a:cubicBezTo>
                        <a:pt x="352772" y="218922"/>
                        <a:pt x="355684" y="222255"/>
                        <a:pt x="355684" y="226145"/>
                      </a:cubicBezTo>
                      <a:cubicBezTo>
                        <a:pt x="355684" y="230034"/>
                        <a:pt x="352772" y="233368"/>
                        <a:pt x="349376" y="233368"/>
                      </a:cubicBezTo>
                      <a:cubicBezTo>
                        <a:pt x="345979" y="233368"/>
                        <a:pt x="343068" y="230034"/>
                        <a:pt x="343068" y="226145"/>
                      </a:cubicBezTo>
                      <a:cubicBezTo>
                        <a:pt x="343068" y="222255"/>
                        <a:pt x="345979" y="218922"/>
                        <a:pt x="349376" y="218922"/>
                      </a:cubicBezTo>
                      <a:close/>
                      <a:moveTo>
                        <a:pt x="329966" y="218922"/>
                      </a:moveTo>
                      <a:cubicBezTo>
                        <a:pt x="333363" y="218922"/>
                        <a:pt x="336274" y="222255"/>
                        <a:pt x="336274" y="226145"/>
                      </a:cubicBezTo>
                      <a:cubicBezTo>
                        <a:pt x="336274" y="230034"/>
                        <a:pt x="333363" y="233368"/>
                        <a:pt x="329966" y="233368"/>
                      </a:cubicBezTo>
                      <a:cubicBezTo>
                        <a:pt x="326569" y="233368"/>
                        <a:pt x="324143" y="230034"/>
                        <a:pt x="324143" y="226145"/>
                      </a:cubicBezTo>
                      <a:cubicBezTo>
                        <a:pt x="324143" y="222255"/>
                        <a:pt x="326569" y="218922"/>
                        <a:pt x="329966" y="218922"/>
                      </a:cubicBezTo>
                      <a:close/>
                      <a:moveTo>
                        <a:pt x="311041" y="218922"/>
                      </a:moveTo>
                      <a:cubicBezTo>
                        <a:pt x="314438" y="218922"/>
                        <a:pt x="317350" y="222255"/>
                        <a:pt x="317350" y="226145"/>
                      </a:cubicBezTo>
                      <a:cubicBezTo>
                        <a:pt x="317350" y="230034"/>
                        <a:pt x="314438" y="233368"/>
                        <a:pt x="311041" y="233368"/>
                      </a:cubicBezTo>
                      <a:cubicBezTo>
                        <a:pt x="307645" y="233368"/>
                        <a:pt x="304733" y="230034"/>
                        <a:pt x="304733" y="226145"/>
                      </a:cubicBezTo>
                      <a:cubicBezTo>
                        <a:pt x="304733" y="222255"/>
                        <a:pt x="307645" y="218922"/>
                        <a:pt x="311041" y="218922"/>
                      </a:cubicBezTo>
                      <a:close/>
                      <a:moveTo>
                        <a:pt x="292117" y="218922"/>
                      </a:moveTo>
                      <a:cubicBezTo>
                        <a:pt x="295514" y="218922"/>
                        <a:pt x="297940" y="222255"/>
                        <a:pt x="297940" y="226145"/>
                      </a:cubicBezTo>
                      <a:cubicBezTo>
                        <a:pt x="297940" y="230034"/>
                        <a:pt x="295514" y="233368"/>
                        <a:pt x="292117" y="233368"/>
                      </a:cubicBezTo>
                      <a:cubicBezTo>
                        <a:pt x="288720" y="233368"/>
                        <a:pt x="285809" y="230034"/>
                        <a:pt x="285809" y="226145"/>
                      </a:cubicBezTo>
                      <a:cubicBezTo>
                        <a:pt x="285809" y="222255"/>
                        <a:pt x="288720" y="218922"/>
                        <a:pt x="292117" y="218922"/>
                      </a:cubicBezTo>
                      <a:close/>
                      <a:moveTo>
                        <a:pt x="272707" y="218922"/>
                      </a:moveTo>
                      <a:cubicBezTo>
                        <a:pt x="276104" y="218922"/>
                        <a:pt x="279015" y="222255"/>
                        <a:pt x="279015" y="226145"/>
                      </a:cubicBezTo>
                      <a:cubicBezTo>
                        <a:pt x="279015" y="230034"/>
                        <a:pt x="276104" y="233368"/>
                        <a:pt x="272707" y="233368"/>
                      </a:cubicBezTo>
                      <a:cubicBezTo>
                        <a:pt x="269310" y="233368"/>
                        <a:pt x="266399" y="230034"/>
                        <a:pt x="266399" y="226145"/>
                      </a:cubicBezTo>
                      <a:cubicBezTo>
                        <a:pt x="266399" y="222255"/>
                        <a:pt x="269310" y="218922"/>
                        <a:pt x="272707" y="218922"/>
                      </a:cubicBezTo>
                      <a:close/>
                      <a:moveTo>
                        <a:pt x="234373" y="218922"/>
                      </a:moveTo>
                      <a:cubicBezTo>
                        <a:pt x="237770" y="218922"/>
                        <a:pt x="240681" y="222255"/>
                        <a:pt x="240681" y="226145"/>
                      </a:cubicBezTo>
                      <a:cubicBezTo>
                        <a:pt x="240681" y="230034"/>
                        <a:pt x="237770" y="233368"/>
                        <a:pt x="234373" y="233368"/>
                      </a:cubicBezTo>
                      <a:cubicBezTo>
                        <a:pt x="230976" y="233368"/>
                        <a:pt x="228550" y="230034"/>
                        <a:pt x="228550" y="226145"/>
                      </a:cubicBezTo>
                      <a:cubicBezTo>
                        <a:pt x="228550" y="222255"/>
                        <a:pt x="230976" y="218922"/>
                        <a:pt x="234373" y="218922"/>
                      </a:cubicBezTo>
                      <a:close/>
                      <a:moveTo>
                        <a:pt x="215448" y="218922"/>
                      </a:moveTo>
                      <a:cubicBezTo>
                        <a:pt x="218845" y="218922"/>
                        <a:pt x="221757" y="222255"/>
                        <a:pt x="221757" y="226145"/>
                      </a:cubicBezTo>
                      <a:cubicBezTo>
                        <a:pt x="221757" y="230034"/>
                        <a:pt x="218845" y="233368"/>
                        <a:pt x="215448" y="233368"/>
                      </a:cubicBezTo>
                      <a:cubicBezTo>
                        <a:pt x="212052" y="233368"/>
                        <a:pt x="209140" y="230034"/>
                        <a:pt x="209140" y="226145"/>
                      </a:cubicBezTo>
                      <a:cubicBezTo>
                        <a:pt x="209140" y="222255"/>
                        <a:pt x="212052" y="218922"/>
                        <a:pt x="215448" y="218922"/>
                      </a:cubicBezTo>
                      <a:close/>
                      <a:moveTo>
                        <a:pt x="196039" y="218922"/>
                      </a:moveTo>
                      <a:cubicBezTo>
                        <a:pt x="199435" y="218922"/>
                        <a:pt x="202347" y="222255"/>
                        <a:pt x="202347" y="226145"/>
                      </a:cubicBezTo>
                      <a:cubicBezTo>
                        <a:pt x="202347" y="230034"/>
                        <a:pt x="199435" y="233368"/>
                        <a:pt x="196039" y="233368"/>
                      </a:cubicBezTo>
                      <a:cubicBezTo>
                        <a:pt x="192642" y="233368"/>
                        <a:pt x="190216" y="230034"/>
                        <a:pt x="190216" y="226145"/>
                      </a:cubicBezTo>
                      <a:cubicBezTo>
                        <a:pt x="190216" y="222255"/>
                        <a:pt x="192642" y="218922"/>
                        <a:pt x="196039" y="218922"/>
                      </a:cubicBezTo>
                      <a:close/>
                      <a:moveTo>
                        <a:pt x="177114" y="218922"/>
                      </a:moveTo>
                      <a:cubicBezTo>
                        <a:pt x="180511" y="218922"/>
                        <a:pt x="183422" y="222255"/>
                        <a:pt x="183422" y="226145"/>
                      </a:cubicBezTo>
                      <a:cubicBezTo>
                        <a:pt x="183422" y="230034"/>
                        <a:pt x="180511" y="233368"/>
                        <a:pt x="177114" y="233368"/>
                      </a:cubicBezTo>
                      <a:cubicBezTo>
                        <a:pt x="173717" y="233368"/>
                        <a:pt x="170806" y="230034"/>
                        <a:pt x="170806" y="226145"/>
                      </a:cubicBezTo>
                      <a:cubicBezTo>
                        <a:pt x="170806" y="222255"/>
                        <a:pt x="173717" y="218922"/>
                        <a:pt x="177114" y="218922"/>
                      </a:cubicBezTo>
                      <a:close/>
                      <a:moveTo>
                        <a:pt x="158190" y="218922"/>
                      </a:moveTo>
                      <a:cubicBezTo>
                        <a:pt x="161586" y="218922"/>
                        <a:pt x="164013" y="222255"/>
                        <a:pt x="164013" y="226145"/>
                      </a:cubicBezTo>
                      <a:cubicBezTo>
                        <a:pt x="164013" y="230034"/>
                        <a:pt x="161586" y="233368"/>
                        <a:pt x="158190" y="233368"/>
                      </a:cubicBezTo>
                      <a:cubicBezTo>
                        <a:pt x="154793" y="233368"/>
                        <a:pt x="151882" y="230034"/>
                        <a:pt x="151882" y="226145"/>
                      </a:cubicBezTo>
                      <a:cubicBezTo>
                        <a:pt x="151882" y="222255"/>
                        <a:pt x="154793" y="218922"/>
                        <a:pt x="158190" y="218922"/>
                      </a:cubicBezTo>
                      <a:close/>
                      <a:moveTo>
                        <a:pt x="138780" y="218922"/>
                      </a:moveTo>
                      <a:cubicBezTo>
                        <a:pt x="142177" y="218922"/>
                        <a:pt x="145088" y="222255"/>
                        <a:pt x="145088" y="226145"/>
                      </a:cubicBezTo>
                      <a:cubicBezTo>
                        <a:pt x="145088" y="230034"/>
                        <a:pt x="142177" y="233368"/>
                        <a:pt x="138780" y="233368"/>
                      </a:cubicBezTo>
                      <a:cubicBezTo>
                        <a:pt x="135383" y="233368"/>
                        <a:pt x="132472" y="230034"/>
                        <a:pt x="132472" y="226145"/>
                      </a:cubicBezTo>
                      <a:cubicBezTo>
                        <a:pt x="132472" y="222255"/>
                        <a:pt x="135383" y="218922"/>
                        <a:pt x="138780" y="218922"/>
                      </a:cubicBezTo>
                      <a:close/>
                      <a:moveTo>
                        <a:pt x="119855" y="218922"/>
                      </a:moveTo>
                      <a:cubicBezTo>
                        <a:pt x="123252" y="218922"/>
                        <a:pt x="126164" y="222255"/>
                        <a:pt x="126164" y="226145"/>
                      </a:cubicBezTo>
                      <a:cubicBezTo>
                        <a:pt x="126164" y="230034"/>
                        <a:pt x="123252" y="233368"/>
                        <a:pt x="119855" y="233368"/>
                      </a:cubicBezTo>
                      <a:cubicBezTo>
                        <a:pt x="116459" y="233368"/>
                        <a:pt x="113547" y="230034"/>
                        <a:pt x="113547" y="226145"/>
                      </a:cubicBezTo>
                      <a:cubicBezTo>
                        <a:pt x="113547" y="222255"/>
                        <a:pt x="116459" y="218922"/>
                        <a:pt x="119855" y="218922"/>
                      </a:cubicBezTo>
                      <a:close/>
                      <a:moveTo>
                        <a:pt x="100446" y="218922"/>
                      </a:moveTo>
                      <a:cubicBezTo>
                        <a:pt x="103842" y="218922"/>
                        <a:pt x="106754" y="222255"/>
                        <a:pt x="106754" y="226145"/>
                      </a:cubicBezTo>
                      <a:cubicBezTo>
                        <a:pt x="106754" y="230034"/>
                        <a:pt x="103842" y="233368"/>
                        <a:pt x="100446" y="233368"/>
                      </a:cubicBezTo>
                      <a:cubicBezTo>
                        <a:pt x="97049" y="233368"/>
                        <a:pt x="94623" y="230034"/>
                        <a:pt x="94623" y="226145"/>
                      </a:cubicBezTo>
                      <a:cubicBezTo>
                        <a:pt x="94623" y="222255"/>
                        <a:pt x="97049" y="218922"/>
                        <a:pt x="100446" y="218922"/>
                      </a:cubicBezTo>
                      <a:close/>
                      <a:moveTo>
                        <a:pt x="81521" y="218922"/>
                      </a:moveTo>
                      <a:cubicBezTo>
                        <a:pt x="84918" y="218922"/>
                        <a:pt x="87829" y="222255"/>
                        <a:pt x="87829" y="226145"/>
                      </a:cubicBezTo>
                      <a:cubicBezTo>
                        <a:pt x="87829" y="230034"/>
                        <a:pt x="84918" y="233368"/>
                        <a:pt x="81521" y="233368"/>
                      </a:cubicBezTo>
                      <a:cubicBezTo>
                        <a:pt x="78124" y="233368"/>
                        <a:pt x="75213" y="230034"/>
                        <a:pt x="75213" y="226145"/>
                      </a:cubicBezTo>
                      <a:cubicBezTo>
                        <a:pt x="75213" y="222255"/>
                        <a:pt x="78124" y="218922"/>
                        <a:pt x="81521" y="218922"/>
                      </a:cubicBezTo>
                      <a:close/>
                      <a:moveTo>
                        <a:pt x="62111" y="218922"/>
                      </a:moveTo>
                      <a:cubicBezTo>
                        <a:pt x="65993" y="218922"/>
                        <a:pt x="68420" y="222255"/>
                        <a:pt x="68420" y="226145"/>
                      </a:cubicBezTo>
                      <a:cubicBezTo>
                        <a:pt x="68420" y="230034"/>
                        <a:pt x="65993" y="233368"/>
                        <a:pt x="62111" y="233368"/>
                      </a:cubicBezTo>
                      <a:cubicBezTo>
                        <a:pt x="58715" y="233368"/>
                        <a:pt x="56289" y="230034"/>
                        <a:pt x="56289" y="226145"/>
                      </a:cubicBezTo>
                      <a:cubicBezTo>
                        <a:pt x="56289" y="222255"/>
                        <a:pt x="58715" y="218922"/>
                        <a:pt x="62111" y="218922"/>
                      </a:cubicBezTo>
                      <a:close/>
                      <a:moveTo>
                        <a:pt x="43187" y="218922"/>
                      </a:moveTo>
                      <a:cubicBezTo>
                        <a:pt x="46584" y="218922"/>
                        <a:pt x="49495" y="222255"/>
                        <a:pt x="49495" y="226145"/>
                      </a:cubicBezTo>
                      <a:cubicBezTo>
                        <a:pt x="49495" y="230034"/>
                        <a:pt x="46584" y="233368"/>
                        <a:pt x="43187" y="233368"/>
                      </a:cubicBezTo>
                      <a:cubicBezTo>
                        <a:pt x="39790" y="233368"/>
                        <a:pt x="36879" y="230034"/>
                        <a:pt x="36879" y="226145"/>
                      </a:cubicBezTo>
                      <a:cubicBezTo>
                        <a:pt x="36879" y="222255"/>
                        <a:pt x="39790" y="218922"/>
                        <a:pt x="43187" y="218922"/>
                      </a:cubicBezTo>
                      <a:close/>
                      <a:moveTo>
                        <a:pt x="24262" y="218922"/>
                      </a:moveTo>
                      <a:cubicBezTo>
                        <a:pt x="27659" y="218922"/>
                        <a:pt x="30085" y="222255"/>
                        <a:pt x="30085" y="226145"/>
                      </a:cubicBezTo>
                      <a:cubicBezTo>
                        <a:pt x="30085" y="230034"/>
                        <a:pt x="27659" y="233368"/>
                        <a:pt x="24262" y="233368"/>
                      </a:cubicBezTo>
                      <a:cubicBezTo>
                        <a:pt x="20866" y="233368"/>
                        <a:pt x="17954" y="230034"/>
                        <a:pt x="17954" y="226145"/>
                      </a:cubicBezTo>
                      <a:cubicBezTo>
                        <a:pt x="17954" y="222255"/>
                        <a:pt x="20866" y="218922"/>
                        <a:pt x="24262" y="218922"/>
                      </a:cubicBezTo>
                      <a:close/>
                      <a:moveTo>
                        <a:pt x="1171864" y="197252"/>
                      </a:moveTo>
                      <a:cubicBezTo>
                        <a:pt x="1175260" y="197252"/>
                        <a:pt x="1178172" y="200030"/>
                        <a:pt x="1178172" y="203919"/>
                      </a:cubicBezTo>
                      <a:cubicBezTo>
                        <a:pt x="1178172" y="208364"/>
                        <a:pt x="1175260" y="211143"/>
                        <a:pt x="1171864" y="211143"/>
                      </a:cubicBezTo>
                      <a:cubicBezTo>
                        <a:pt x="1168467" y="211143"/>
                        <a:pt x="1165556" y="208364"/>
                        <a:pt x="1165556" y="203919"/>
                      </a:cubicBezTo>
                      <a:cubicBezTo>
                        <a:pt x="1165556" y="200030"/>
                        <a:pt x="1168467" y="197252"/>
                        <a:pt x="1171864" y="197252"/>
                      </a:cubicBezTo>
                      <a:close/>
                      <a:moveTo>
                        <a:pt x="1152939" y="197252"/>
                      </a:moveTo>
                      <a:cubicBezTo>
                        <a:pt x="1156336" y="197252"/>
                        <a:pt x="1158762" y="200030"/>
                        <a:pt x="1158762" y="203919"/>
                      </a:cubicBezTo>
                      <a:cubicBezTo>
                        <a:pt x="1158762" y="208364"/>
                        <a:pt x="1156336" y="211143"/>
                        <a:pt x="1152939" y="211143"/>
                      </a:cubicBezTo>
                      <a:cubicBezTo>
                        <a:pt x="1149543" y="211143"/>
                        <a:pt x="1146631" y="208364"/>
                        <a:pt x="1146631" y="203919"/>
                      </a:cubicBezTo>
                      <a:cubicBezTo>
                        <a:pt x="1146631" y="200030"/>
                        <a:pt x="1149543" y="197252"/>
                        <a:pt x="1152939" y="197252"/>
                      </a:cubicBezTo>
                      <a:close/>
                      <a:moveTo>
                        <a:pt x="1133529" y="197252"/>
                      </a:moveTo>
                      <a:cubicBezTo>
                        <a:pt x="1136926" y="197252"/>
                        <a:pt x="1139838" y="200030"/>
                        <a:pt x="1139838" y="203919"/>
                      </a:cubicBezTo>
                      <a:cubicBezTo>
                        <a:pt x="1139838" y="208364"/>
                        <a:pt x="1136926" y="211143"/>
                        <a:pt x="1133529" y="211143"/>
                      </a:cubicBezTo>
                      <a:cubicBezTo>
                        <a:pt x="1130133" y="211143"/>
                        <a:pt x="1127221" y="208364"/>
                        <a:pt x="1127221" y="203919"/>
                      </a:cubicBezTo>
                      <a:cubicBezTo>
                        <a:pt x="1127221" y="200030"/>
                        <a:pt x="1130133" y="197252"/>
                        <a:pt x="1133529" y="197252"/>
                      </a:cubicBezTo>
                      <a:close/>
                      <a:moveTo>
                        <a:pt x="1114605" y="197252"/>
                      </a:moveTo>
                      <a:cubicBezTo>
                        <a:pt x="1118002" y="197252"/>
                        <a:pt x="1120913" y="200030"/>
                        <a:pt x="1120913" y="203919"/>
                      </a:cubicBezTo>
                      <a:cubicBezTo>
                        <a:pt x="1120913" y="208364"/>
                        <a:pt x="1118002" y="211143"/>
                        <a:pt x="1114605" y="211143"/>
                      </a:cubicBezTo>
                      <a:cubicBezTo>
                        <a:pt x="1111208" y="211143"/>
                        <a:pt x="1108297" y="208364"/>
                        <a:pt x="1108297" y="203919"/>
                      </a:cubicBezTo>
                      <a:cubicBezTo>
                        <a:pt x="1108297" y="200030"/>
                        <a:pt x="1111208" y="197252"/>
                        <a:pt x="1114605" y="197252"/>
                      </a:cubicBezTo>
                      <a:close/>
                      <a:moveTo>
                        <a:pt x="1095195" y="197252"/>
                      </a:moveTo>
                      <a:cubicBezTo>
                        <a:pt x="1098592" y="197252"/>
                        <a:pt x="1101503" y="200030"/>
                        <a:pt x="1101503" y="203919"/>
                      </a:cubicBezTo>
                      <a:cubicBezTo>
                        <a:pt x="1101503" y="208364"/>
                        <a:pt x="1098592" y="211143"/>
                        <a:pt x="1095195" y="211143"/>
                      </a:cubicBezTo>
                      <a:cubicBezTo>
                        <a:pt x="1091799" y="211143"/>
                        <a:pt x="1089372" y="208364"/>
                        <a:pt x="1089372" y="203919"/>
                      </a:cubicBezTo>
                      <a:cubicBezTo>
                        <a:pt x="1089372" y="200030"/>
                        <a:pt x="1091799" y="197252"/>
                        <a:pt x="1095195" y="197252"/>
                      </a:cubicBezTo>
                      <a:close/>
                      <a:moveTo>
                        <a:pt x="1076271" y="197252"/>
                      </a:moveTo>
                      <a:cubicBezTo>
                        <a:pt x="1079667" y="197252"/>
                        <a:pt x="1082579" y="200030"/>
                        <a:pt x="1082579" y="203919"/>
                      </a:cubicBezTo>
                      <a:cubicBezTo>
                        <a:pt x="1082579" y="208364"/>
                        <a:pt x="1079667" y="211143"/>
                        <a:pt x="1076271" y="211143"/>
                      </a:cubicBezTo>
                      <a:cubicBezTo>
                        <a:pt x="1072874" y="211143"/>
                        <a:pt x="1069963" y="208364"/>
                        <a:pt x="1069963" y="203919"/>
                      </a:cubicBezTo>
                      <a:cubicBezTo>
                        <a:pt x="1069963" y="200030"/>
                        <a:pt x="1072874" y="197252"/>
                        <a:pt x="1076271" y="197252"/>
                      </a:cubicBezTo>
                      <a:close/>
                      <a:moveTo>
                        <a:pt x="1057346" y="197252"/>
                      </a:moveTo>
                      <a:cubicBezTo>
                        <a:pt x="1060743" y="197252"/>
                        <a:pt x="1063169" y="200030"/>
                        <a:pt x="1063169" y="203919"/>
                      </a:cubicBezTo>
                      <a:cubicBezTo>
                        <a:pt x="1063169" y="208364"/>
                        <a:pt x="1060743" y="211143"/>
                        <a:pt x="1057346" y="211143"/>
                      </a:cubicBezTo>
                      <a:cubicBezTo>
                        <a:pt x="1053464" y="211143"/>
                        <a:pt x="1051038" y="208364"/>
                        <a:pt x="1051038" y="203919"/>
                      </a:cubicBezTo>
                      <a:cubicBezTo>
                        <a:pt x="1051038" y="200030"/>
                        <a:pt x="1053464" y="197252"/>
                        <a:pt x="1057346" y="197252"/>
                      </a:cubicBezTo>
                      <a:close/>
                      <a:moveTo>
                        <a:pt x="1037936" y="197252"/>
                      </a:moveTo>
                      <a:cubicBezTo>
                        <a:pt x="1041333" y="197252"/>
                        <a:pt x="1044245" y="200030"/>
                        <a:pt x="1044245" y="203919"/>
                      </a:cubicBezTo>
                      <a:cubicBezTo>
                        <a:pt x="1044245" y="208364"/>
                        <a:pt x="1041333" y="211143"/>
                        <a:pt x="1037936" y="211143"/>
                      </a:cubicBezTo>
                      <a:cubicBezTo>
                        <a:pt x="1034540" y="211143"/>
                        <a:pt x="1031628" y="208364"/>
                        <a:pt x="1031628" y="203919"/>
                      </a:cubicBezTo>
                      <a:cubicBezTo>
                        <a:pt x="1031628" y="200030"/>
                        <a:pt x="1034540" y="197252"/>
                        <a:pt x="1037936" y="197252"/>
                      </a:cubicBezTo>
                      <a:close/>
                      <a:moveTo>
                        <a:pt x="1019012" y="197252"/>
                      </a:moveTo>
                      <a:cubicBezTo>
                        <a:pt x="1022409" y="197252"/>
                        <a:pt x="1024835" y="200030"/>
                        <a:pt x="1024835" y="203919"/>
                      </a:cubicBezTo>
                      <a:cubicBezTo>
                        <a:pt x="1024835" y="208364"/>
                        <a:pt x="1022409" y="211143"/>
                        <a:pt x="1019012" y="211143"/>
                      </a:cubicBezTo>
                      <a:cubicBezTo>
                        <a:pt x="1015615" y="211143"/>
                        <a:pt x="1012704" y="208364"/>
                        <a:pt x="1012704" y="203919"/>
                      </a:cubicBezTo>
                      <a:cubicBezTo>
                        <a:pt x="1012704" y="200030"/>
                        <a:pt x="1015615" y="197252"/>
                        <a:pt x="1019012" y="197252"/>
                      </a:cubicBezTo>
                      <a:close/>
                      <a:moveTo>
                        <a:pt x="999602" y="197252"/>
                      </a:moveTo>
                      <a:cubicBezTo>
                        <a:pt x="1002999" y="197252"/>
                        <a:pt x="1005910" y="200030"/>
                        <a:pt x="1005910" y="203919"/>
                      </a:cubicBezTo>
                      <a:cubicBezTo>
                        <a:pt x="1005910" y="208364"/>
                        <a:pt x="1002999" y="211143"/>
                        <a:pt x="999602" y="211143"/>
                      </a:cubicBezTo>
                      <a:cubicBezTo>
                        <a:pt x="996206" y="211143"/>
                        <a:pt x="993779" y="208364"/>
                        <a:pt x="993779" y="203919"/>
                      </a:cubicBezTo>
                      <a:cubicBezTo>
                        <a:pt x="993779" y="200030"/>
                        <a:pt x="996206" y="197252"/>
                        <a:pt x="999602" y="197252"/>
                      </a:cubicBezTo>
                      <a:close/>
                      <a:moveTo>
                        <a:pt x="980678" y="197252"/>
                      </a:moveTo>
                      <a:cubicBezTo>
                        <a:pt x="984074" y="197252"/>
                        <a:pt x="986986" y="200030"/>
                        <a:pt x="986986" y="203919"/>
                      </a:cubicBezTo>
                      <a:cubicBezTo>
                        <a:pt x="986986" y="208364"/>
                        <a:pt x="984074" y="211143"/>
                        <a:pt x="980678" y="211143"/>
                      </a:cubicBezTo>
                      <a:cubicBezTo>
                        <a:pt x="977281" y="211143"/>
                        <a:pt x="974370" y="208364"/>
                        <a:pt x="974370" y="203919"/>
                      </a:cubicBezTo>
                      <a:cubicBezTo>
                        <a:pt x="974370" y="200030"/>
                        <a:pt x="977281" y="197252"/>
                        <a:pt x="980678" y="197252"/>
                      </a:cubicBezTo>
                      <a:close/>
                      <a:moveTo>
                        <a:pt x="961268" y="197252"/>
                      </a:moveTo>
                      <a:cubicBezTo>
                        <a:pt x="964665" y="197252"/>
                        <a:pt x="967576" y="200030"/>
                        <a:pt x="967576" y="203919"/>
                      </a:cubicBezTo>
                      <a:cubicBezTo>
                        <a:pt x="967576" y="208364"/>
                        <a:pt x="964665" y="211143"/>
                        <a:pt x="961268" y="211143"/>
                      </a:cubicBezTo>
                      <a:cubicBezTo>
                        <a:pt x="957871" y="211143"/>
                        <a:pt x="955445" y="208364"/>
                        <a:pt x="955445" y="203919"/>
                      </a:cubicBezTo>
                      <a:cubicBezTo>
                        <a:pt x="955445" y="200030"/>
                        <a:pt x="957871" y="197252"/>
                        <a:pt x="961268" y="197252"/>
                      </a:cubicBezTo>
                      <a:close/>
                      <a:moveTo>
                        <a:pt x="942343" y="197252"/>
                      </a:moveTo>
                      <a:cubicBezTo>
                        <a:pt x="945740" y="197252"/>
                        <a:pt x="948652" y="200030"/>
                        <a:pt x="948652" y="203919"/>
                      </a:cubicBezTo>
                      <a:cubicBezTo>
                        <a:pt x="948652" y="208364"/>
                        <a:pt x="945740" y="211143"/>
                        <a:pt x="942343" y="211143"/>
                      </a:cubicBezTo>
                      <a:cubicBezTo>
                        <a:pt x="938947" y="211143"/>
                        <a:pt x="936035" y="208364"/>
                        <a:pt x="936035" y="203919"/>
                      </a:cubicBezTo>
                      <a:cubicBezTo>
                        <a:pt x="936035" y="200030"/>
                        <a:pt x="938947" y="197252"/>
                        <a:pt x="942343" y="197252"/>
                      </a:cubicBezTo>
                      <a:close/>
                      <a:moveTo>
                        <a:pt x="923419" y="197252"/>
                      </a:moveTo>
                      <a:cubicBezTo>
                        <a:pt x="926816" y="197252"/>
                        <a:pt x="929242" y="200030"/>
                        <a:pt x="929242" y="203919"/>
                      </a:cubicBezTo>
                      <a:cubicBezTo>
                        <a:pt x="929242" y="208364"/>
                        <a:pt x="926816" y="211143"/>
                        <a:pt x="923419" y="211143"/>
                      </a:cubicBezTo>
                      <a:cubicBezTo>
                        <a:pt x="920022" y="211143"/>
                        <a:pt x="917111" y="208364"/>
                        <a:pt x="917111" y="203919"/>
                      </a:cubicBezTo>
                      <a:cubicBezTo>
                        <a:pt x="917111" y="200030"/>
                        <a:pt x="920022" y="197252"/>
                        <a:pt x="923419" y="197252"/>
                      </a:cubicBezTo>
                      <a:close/>
                      <a:moveTo>
                        <a:pt x="904009" y="197252"/>
                      </a:moveTo>
                      <a:cubicBezTo>
                        <a:pt x="907406" y="197252"/>
                        <a:pt x="910317" y="200030"/>
                        <a:pt x="910317" y="203919"/>
                      </a:cubicBezTo>
                      <a:cubicBezTo>
                        <a:pt x="910317" y="208364"/>
                        <a:pt x="907406" y="211143"/>
                        <a:pt x="904009" y="211143"/>
                      </a:cubicBezTo>
                      <a:cubicBezTo>
                        <a:pt x="900613" y="211143"/>
                        <a:pt x="897701" y="208364"/>
                        <a:pt x="897701" y="203919"/>
                      </a:cubicBezTo>
                      <a:cubicBezTo>
                        <a:pt x="897701" y="200030"/>
                        <a:pt x="900613" y="197252"/>
                        <a:pt x="904009" y="197252"/>
                      </a:cubicBezTo>
                      <a:close/>
                      <a:moveTo>
                        <a:pt x="885085" y="197252"/>
                      </a:moveTo>
                      <a:cubicBezTo>
                        <a:pt x="888481" y="197252"/>
                        <a:pt x="890908" y="200030"/>
                        <a:pt x="890908" y="203919"/>
                      </a:cubicBezTo>
                      <a:cubicBezTo>
                        <a:pt x="890908" y="208364"/>
                        <a:pt x="888481" y="211143"/>
                        <a:pt x="885085" y="211143"/>
                      </a:cubicBezTo>
                      <a:cubicBezTo>
                        <a:pt x="881688" y="211143"/>
                        <a:pt x="878777" y="208364"/>
                        <a:pt x="878777" y="203919"/>
                      </a:cubicBezTo>
                      <a:cubicBezTo>
                        <a:pt x="878777" y="200030"/>
                        <a:pt x="881688" y="197252"/>
                        <a:pt x="885085" y="197252"/>
                      </a:cubicBezTo>
                      <a:close/>
                      <a:moveTo>
                        <a:pt x="731748" y="197252"/>
                      </a:moveTo>
                      <a:cubicBezTo>
                        <a:pt x="735144" y="197252"/>
                        <a:pt x="738056" y="200030"/>
                        <a:pt x="738056" y="203919"/>
                      </a:cubicBezTo>
                      <a:cubicBezTo>
                        <a:pt x="738056" y="208364"/>
                        <a:pt x="735144" y="211143"/>
                        <a:pt x="731748" y="211143"/>
                      </a:cubicBezTo>
                      <a:cubicBezTo>
                        <a:pt x="728351" y="211143"/>
                        <a:pt x="725925" y="208364"/>
                        <a:pt x="725925" y="203919"/>
                      </a:cubicBezTo>
                      <a:cubicBezTo>
                        <a:pt x="725925" y="200030"/>
                        <a:pt x="728351" y="197252"/>
                        <a:pt x="731748" y="197252"/>
                      </a:cubicBezTo>
                      <a:close/>
                      <a:moveTo>
                        <a:pt x="617230" y="197252"/>
                      </a:moveTo>
                      <a:cubicBezTo>
                        <a:pt x="620627" y="197252"/>
                        <a:pt x="623538" y="200030"/>
                        <a:pt x="623538" y="203919"/>
                      </a:cubicBezTo>
                      <a:cubicBezTo>
                        <a:pt x="623538" y="208364"/>
                        <a:pt x="620627" y="211143"/>
                        <a:pt x="617230" y="211143"/>
                      </a:cubicBezTo>
                      <a:cubicBezTo>
                        <a:pt x="613833" y="211143"/>
                        <a:pt x="610922" y="208364"/>
                        <a:pt x="610922" y="203919"/>
                      </a:cubicBezTo>
                      <a:cubicBezTo>
                        <a:pt x="610922" y="200030"/>
                        <a:pt x="613833" y="197252"/>
                        <a:pt x="617230" y="197252"/>
                      </a:cubicBezTo>
                      <a:close/>
                      <a:moveTo>
                        <a:pt x="597820" y="197252"/>
                      </a:moveTo>
                      <a:cubicBezTo>
                        <a:pt x="601217" y="197252"/>
                        <a:pt x="604129" y="200030"/>
                        <a:pt x="604129" y="203919"/>
                      </a:cubicBezTo>
                      <a:cubicBezTo>
                        <a:pt x="604129" y="208364"/>
                        <a:pt x="601217" y="211143"/>
                        <a:pt x="597820" y="211143"/>
                      </a:cubicBezTo>
                      <a:cubicBezTo>
                        <a:pt x="594424" y="211143"/>
                        <a:pt x="591998" y="208364"/>
                        <a:pt x="591998" y="203919"/>
                      </a:cubicBezTo>
                      <a:cubicBezTo>
                        <a:pt x="591998" y="200030"/>
                        <a:pt x="594424" y="197252"/>
                        <a:pt x="597820" y="197252"/>
                      </a:cubicBezTo>
                      <a:close/>
                      <a:moveTo>
                        <a:pt x="578896" y="197252"/>
                      </a:moveTo>
                      <a:cubicBezTo>
                        <a:pt x="582293" y="197252"/>
                        <a:pt x="585204" y="200030"/>
                        <a:pt x="585204" y="203919"/>
                      </a:cubicBezTo>
                      <a:cubicBezTo>
                        <a:pt x="585204" y="208364"/>
                        <a:pt x="582293" y="211143"/>
                        <a:pt x="578896" y="211143"/>
                      </a:cubicBezTo>
                      <a:cubicBezTo>
                        <a:pt x="575499" y="211143"/>
                        <a:pt x="572588" y="208364"/>
                        <a:pt x="572588" y="203919"/>
                      </a:cubicBezTo>
                      <a:cubicBezTo>
                        <a:pt x="572588" y="200030"/>
                        <a:pt x="575499" y="197252"/>
                        <a:pt x="578896" y="197252"/>
                      </a:cubicBezTo>
                      <a:close/>
                      <a:moveTo>
                        <a:pt x="483303" y="197252"/>
                      </a:moveTo>
                      <a:cubicBezTo>
                        <a:pt x="486700" y="197252"/>
                        <a:pt x="489611" y="200030"/>
                        <a:pt x="489611" y="203919"/>
                      </a:cubicBezTo>
                      <a:cubicBezTo>
                        <a:pt x="489611" y="208364"/>
                        <a:pt x="486700" y="211143"/>
                        <a:pt x="483303" y="211143"/>
                      </a:cubicBezTo>
                      <a:cubicBezTo>
                        <a:pt x="479906" y="211143"/>
                        <a:pt x="476995" y="208364"/>
                        <a:pt x="476995" y="203919"/>
                      </a:cubicBezTo>
                      <a:cubicBezTo>
                        <a:pt x="476995" y="200030"/>
                        <a:pt x="479906" y="197252"/>
                        <a:pt x="483303" y="197252"/>
                      </a:cubicBezTo>
                      <a:close/>
                      <a:moveTo>
                        <a:pt x="463893" y="197252"/>
                      </a:moveTo>
                      <a:cubicBezTo>
                        <a:pt x="467290" y="197252"/>
                        <a:pt x="470201" y="200030"/>
                        <a:pt x="470201" y="203919"/>
                      </a:cubicBezTo>
                      <a:cubicBezTo>
                        <a:pt x="470201" y="208364"/>
                        <a:pt x="467290" y="211143"/>
                        <a:pt x="463893" y="211143"/>
                      </a:cubicBezTo>
                      <a:cubicBezTo>
                        <a:pt x="460497" y="211143"/>
                        <a:pt x="458070" y="208364"/>
                        <a:pt x="458070" y="203919"/>
                      </a:cubicBezTo>
                      <a:cubicBezTo>
                        <a:pt x="458070" y="200030"/>
                        <a:pt x="460497" y="197252"/>
                        <a:pt x="463893" y="197252"/>
                      </a:cubicBezTo>
                      <a:close/>
                      <a:moveTo>
                        <a:pt x="406634" y="197252"/>
                      </a:moveTo>
                      <a:cubicBezTo>
                        <a:pt x="410031" y="197252"/>
                        <a:pt x="412943" y="200030"/>
                        <a:pt x="412943" y="203919"/>
                      </a:cubicBezTo>
                      <a:cubicBezTo>
                        <a:pt x="412943" y="208364"/>
                        <a:pt x="410031" y="211143"/>
                        <a:pt x="406634" y="211143"/>
                      </a:cubicBezTo>
                      <a:cubicBezTo>
                        <a:pt x="403238" y="211143"/>
                        <a:pt x="400326" y="208364"/>
                        <a:pt x="400326" y="203919"/>
                      </a:cubicBezTo>
                      <a:cubicBezTo>
                        <a:pt x="400326" y="200030"/>
                        <a:pt x="403238" y="197252"/>
                        <a:pt x="406634" y="197252"/>
                      </a:cubicBezTo>
                      <a:close/>
                      <a:moveTo>
                        <a:pt x="387710" y="197252"/>
                      </a:moveTo>
                      <a:cubicBezTo>
                        <a:pt x="391107" y="197252"/>
                        <a:pt x="393533" y="200030"/>
                        <a:pt x="393533" y="203919"/>
                      </a:cubicBezTo>
                      <a:cubicBezTo>
                        <a:pt x="393533" y="208364"/>
                        <a:pt x="391107" y="211143"/>
                        <a:pt x="387710" y="211143"/>
                      </a:cubicBezTo>
                      <a:cubicBezTo>
                        <a:pt x="384313" y="211143"/>
                        <a:pt x="381402" y="208364"/>
                        <a:pt x="381402" y="203919"/>
                      </a:cubicBezTo>
                      <a:cubicBezTo>
                        <a:pt x="381402" y="200030"/>
                        <a:pt x="384313" y="197252"/>
                        <a:pt x="387710" y="197252"/>
                      </a:cubicBezTo>
                      <a:close/>
                      <a:moveTo>
                        <a:pt x="368300" y="197252"/>
                      </a:moveTo>
                      <a:cubicBezTo>
                        <a:pt x="371697" y="197252"/>
                        <a:pt x="374608" y="200030"/>
                        <a:pt x="374608" y="203919"/>
                      </a:cubicBezTo>
                      <a:cubicBezTo>
                        <a:pt x="374608" y="208364"/>
                        <a:pt x="371697" y="211143"/>
                        <a:pt x="368300" y="211143"/>
                      </a:cubicBezTo>
                      <a:cubicBezTo>
                        <a:pt x="364903" y="211143"/>
                        <a:pt x="362477" y="208364"/>
                        <a:pt x="362477" y="203919"/>
                      </a:cubicBezTo>
                      <a:cubicBezTo>
                        <a:pt x="362477" y="200030"/>
                        <a:pt x="364903" y="197252"/>
                        <a:pt x="368300" y="197252"/>
                      </a:cubicBezTo>
                      <a:close/>
                      <a:moveTo>
                        <a:pt x="349376" y="197252"/>
                      </a:moveTo>
                      <a:cubicBezTo>
                        <a:pt x="352772" y="197252"/>
                        <a:pt x="355684" y="200030"/>
                        <a:pt x="355684" y="203919"/>
                      </a:cubicBezTo>
                      <a:cubicBezTo>
                        <a:pt x="355684" y="208364"/>
                        <a:pt x="352772" y="211143"/>
                        <a:pt x="349376" y="211143"/>
                      </a:cubicBezTo>
                      <a:cubicBezTo>
                        <a:pt x="345979" y="211143"/>
                        <a:pt x="343068" y="208364"/>
                        <a:pt x="343068" y="203919"/>
                      </a:cubicBezTo>
                      <a:cubicBezTo>
                        <a:pt x="343068" y="200030"/>
                        <a:pt x="345979" y="197252"/>
                        <a:pt x="349376" y="197252"/>
                      </a:cubicBezTo>
                      <a:close/>
                      <a:moveTo>
                        <a:pt x="329966" y="197252"/>
                      </a:moveTo>
                      <a:cubicBezTo>
                        <a:pt x="333363" y="197252"/>
                        <a:pt x="336274" y="200030"/>
                        <a:pt x="336274" y="203919"/>
                      </a:cubicBezTo>
                      <a:cubicBezTo>
                        <a:pt x="336274" y="208364"/>
                        <a:pt x="333363" y="211143"/>
                        <a:pt x="329966" y="211143"/>
                      </a:cubicBezTo>
                      <a:cubicBezTo>
                        <a:pt x="326569" y="211143"/>
                        <a:pt x="324143" y="208364"/>
                        <a:pt x="324143" y="203919"/>
                      </a:cubicBezTo>
                      <a:cubicBezTo>
                        <a:pt x="324143" y="200030"/>
                        <a:pt x="326569" y="197252"/>
                        <a:pt x="329966" y="197252"/>
                      </a:cubicBezTo>
                      <a:close/>
                      <a:moveTo>
                        <a:pt x="311041" y="197252"/>
                      </a:moveTo>
                      <a:cubicBezTo>
                        <a:pt x="314438" y="197252"/>
                        <a:pt x="317350" y="200030"/>
                        <a:pt x="317350" y="203919"/>
                      </a:cubicBezTo>
                      <a:cubicBezTo>
                        <a:pt x="317350" y="208364"/>
                        <a:pt x="314438" y="211143"/>
                        <a:pt x="311041" y="211143"/>
                      </a:cubicBezTo>
                      <a:cubicBezTo>
                        <a:pt x="307645" y="211143"/>
                        <a:pt x="304733" y="208364"/>
                        <a:pt x="304733" y="203919"/>
                      </a:cubicBezTo>
                      <a:cubicBezTo>
                        <a:pt x="304733" y="200030"/>
                        <a:pt x="307645" y="197252"/>
                        <a:pt x="311041" y="197252"/>
                      </a:cubicBezTo>
                      <a:close/>
                      <a:moveTo>
                        <a:pt x="292117" y="197252"/>
                      </a:moveTo>
                      <a:cubicBezTo>
                        <a:pt x="295514" y="197252"/>
                        <a:pt x="297940" y="200030"/>
                        <a:pt x="297940" y="203919"/>
                      </a:cubicBezTo>
                      <a:cubicBezTo>
                        <a:pt x="297940" y="208364"/>
                        <a:pt x="295514" y="211143"/>
                        <a:pt x="292117" y="211143"/>
                      </a:cubicBezTo>
                      <a:cubicBezTo>
                        <a:pt x="288720" y="211143"/>
                        <a:pt x="285809" y="208364"/>
                        <a:pt x="285809" y="203919"/>
                      </a:cubicBezTo>
                      <a:cubicBezTo>
                        <a:pt x="285809" y="200030"/>
                        <a:pt x="288720" y="197252"/>
                        <a:pt x="292117" y="197252"/>
                      </a:cubicBezTo>
                      <a:close/>
                      <a:moveTo>
                        <a:pt x="272707" y="197252"/>
                      </a:moveTo>
                      <a:cubicBezTo>
                        <a:pt x="276104" y="197252"/>
                        <a:pt x="279015" y="200030"/>
                        <a:pt x="279015" y="203919"/>
                      </a:cubicBezTo>
                      <a:cubicBezTo>
                        <a:pt x="279015" y="208364"/>
                        <a:pt x="276104" y="211143"/>
                        <a:pt x="272707" y="211143"/>
                      </a:cubicBezTo>
                      <a:cubicBezTo>
                        <a:pt x="269310" y="211143"/>
                        <a:pt x="266399" y="208364"/>
                        <a:pt x="266399" y="203919"/>
                      </a:cubicBezTo>
                      <a:cubicBezTo>
                        <a:pt x="266399" y="200030"/>
                        <a:pt x="269310" y="197252"/>
                        <a:pt x="272707" y="197252"/>
                      </a:cubicBezTo>
                      <a:close/>
                      <a:moveTo>
                        <a:pt x="253783" y="197252"/>
                      </a:moveTo>
                      <a:cubicBezTo>
                        <a:pt x="257179" y="197252"/>
                        <a:pt x="259606" y="200030"/>
                        <a:pt x="259606" y="203919"/>
                      </a:cubicBezTo>
                      <a:cubicBezTo>
                        <a:pt x="259606" y="208364"/>
                        <a:pt x="257179" y="211143"/>
                        <a:pt x="253783" y="211143"/>
                      </a:cubicBezTo>
                      <a:cubicBezTo>
                        <a:pt x="250386" y="211143"/>
                        <a:pt x="247475" y="208364"/>
                        <a:pt x="247475" y="203919"/>
                      </a:cubicBezTo>
                      <a:cubicBezTo>
                        <a:pt x="247475" y="200030"/>
                        <a:pt x="250386" y="197252"/>
                        <a:pt x="253783" y="197252"/>
                      </a:cubicBezTo>
                      <a:close/>
                      <a:moveTo>
                        <a:pt x="234373" y="197252"/>
                      </a:moveTo>
                      <a:cubicBezTo>
                        <a:pt x="237770" y="197252"/>
                        <a:pt x="240681" y="200030"/>
                        <a:pt x="240681" y="203919"/>
                      </a:cubicBezTo>
                      <a:cubicBezTo>
                        <a:pt x="240681" y="208364"/>
                        <a:pt x="237770" y="211143"/>
                        <a:pt x="234373" y="211143"/>
                      </a:cubicBezTo>
                      <a:cubicBezTo>
                        <a:pt x="230976" y="211143"/>
                        <a:pt x="228550" y="208364"/>
                        <a:pt x="228550" y="203919"/>
                      </a:cubicBezTo>
                      <a:cubicBezTo>
                        <a:pt x="228550" y="200030"/>
                        <a:pt x="230976" y="197252"/>
                        <a:pt x="234373" y="197252"/>
                      </a:cubicBezTo>
                      <a:close/>
                      <a:moveTo>
                        <a:pt x="215448" y="197252"/>
                      </a:moveTo>
                      <a:cubicBezTo>
                        <a:pt x="218845" y="197252"/>
                        <a:pt x="221757" y="200030"/>
                        <a:pt x="221757" y="203919"/>
                      </a:cubicBezTo>
                      <a:cubicBezTo>
                        <a:pt x="221757" y="208364"/>
                        <a:pt x="218845" y="211143"/>
                        <a:pt x="215448" y="211143"/>
                      </a:cubicBezTo>
                      <a:cubicBezTo>
                        <a:pt x="212052" y="211143"/>
                        <a:pt x="209140" y="208364"/>
                        <a:pt x="209140" y="203919"/>
                      </a:cubicBezTo>
                      <a:cubicBezTo>
                        <a:pt x="209140" y="200030"/>
                        <a:pt x="212052" y="197252"/>
                        <a:pt x="215448" y="197252"/>
                      </a:cubicBezTo>
                      <a:close/>
                      <a:moveTo>
                        <a:pt x="196039" y="197252"/>
                      </a:moveTo>
                      <a:cubicBezTo>
                        <a:pt x="199435" y="197252"/>
                        <a:pt x="202347" y="200030"/>
                        <a:pt x="202347" y="203919"/>
                      </a:cubicBezTo>
                      <a:cubicBezTo>
                        <a:pt x="202347" y="208364"/>
                        <a:pt x="199435" y="211143"/>
                        <a:pt x="196039" y="211143"/>
                      </a:cubicBezTo>
                      <a:cubicBezTo>
                        <a:pt x="192642" y="211143"/>
                        <a:pt x="190216" y="208364"/>
                        <a:pt x="190216" y="203919"/>
                      </a:cubicBezTo>
                      <a:cubicBezTo>
                        <a:pt x="190216" y="200030"/>
                        <a:pt x="192642" y="197252"/>
                        <a:pt x="196039" y="197252"/>
                      </a:cubicBezTo>
                      <a:close/>
                      <a:moveTo>
                        <a:pt x="177114" y="197252"/>
                      </a:moveTo>
                      <a:cubicBezTo>
                        <a:pt x="180511" y="197252"/>
                        <a:pt x="183422" y="200030"/>
                        <a:pt x="183422" y="203919"/>
                      </a:cubicBezTo>
                      <a:cubicBezTo>
                        <a:pt x="183422" y="208364"/>
                        <a:pt x="180511" y="211143"/>
                        <a:pt x="177114" y="211143"/>
                      </a:cubicBezTo>
                      <a:cubicBezTo>
                        <a:pt x="173717" y="211143"/>
                        <a:pt x="170806" y="208364"/>
                        <a:pt x="170806" y="203919"/>
                      </a:cubicBezTo>
                      <a:cubicBezTo>
                        <a:pt x="170806" y="200030"/>
                        <a:pt x="173717" y="197252"/>
                        <a:pt x="177114" y="197252"/>
                      </a:cubicBezTo>
                      <a:close/>
                      <a:moveTo>
                        <a:pt x="158190" y="197252"/>
                      </a:moveTo>
                      <a:cubicBezTo>
                        <a:pt x="161586" y="197252"/>
                        <a:pt x="164013" y="200030"/>
                        <a:pt x="164013" y="203919"/>
                      </a:cubicBezTo>
                      <a:cubicBezTo>
                        <a:pt x="164013" y="208364"/>
                        <a:pt x="161586" y="211143"/>
                        <a:pt x="158190" y="211143"/>
                      </a:cubicBezTo>
                      <a:cubicBezTo>
                        <a:pt x="154793" y="211143"/>
                        <a:pt x="151882" y="208364"/>
                        <a:pt x="151882" y="203919"/>
                      </a:cubicBezTo>
                      <a:cubicBezTo>
                        <a:pt x="151882" y="200030"/>
                        <a:pt x="154793" y="197252"/>
                        <a:pt x="158190" y="197252"/>
                      </a:cubicBezTo>
                      <a:close/>
                      <a:moveTo>
                        <a:pt x="138780" y="197252"/>
                      </a:moveTo>
                      <a:cubicBezTo>
                        <a:pt x="142177" y="197252"/>
                        <a:pt x="145088" y="200030"/>
                        <a:pt x="145088" y="203919"/>
                      </a:cubicBezTo>
                      <a:cubicBezTo>
                        <a:pt x="145088" y="208364"/>
                        <a:pt x="142177" y="211143"/>
                        <a:pt x="138780" y="211143"/>
                      </a:cubicBezTo>
                      <a:cubicBezTo>
                        <a:pt x="135383" y="211143"/>
                        <a:pt x="132472" y="208364"/>
                        <a:pt x="132472" y="203919"/>
                      </a:cubicBezTo>
                      <a:cubicBezTo>
                        <a:pt x="132472" y="200030"/>
                        <a:pt x="135383" y="197252"/>
                        <a:pt x="138780" y="197252"/>
                      </a:cubicBezTo>
                      <a:close/>
                      <a:moveTo>
                        <a:pt x="119855" y="197252"/>
                      </a:moveTo>
                      <a:cubicBezTo>
                        <a:pt x="123252" y="197252"/>
                        <a:pt x="125678" y="200030"/>
                        <a:pt x="125678" y="203919"/>
                      </a:cubicBezTo>
                      <a:cubicBezTo>
                        <a:pt x="125678" y="208364"/>
                        <a:pt x="123252" y="211143"/>
                        <a:pt x="119855" y="211143"/>
                      </a:cubicBezTo>
                      <a:cubicBezTo>
                        <a:pt x="116459" y="211143"/>
                        <a:pt x="113547" y="208364"/>
                        <a:pt x="113547" y="203919"/>
                      </a:cubicBezTo>
                      <a:cubicBezTo>
                        <a:pt x="113547" y="200030"/>
                        <a:pt x="116459" y="197252"/>
                        <a:pt x="119855" y="197252"/>
                      </a:cubicBezTo>
                      <a:close/>
                      <a:moveTo>
                        <a:pt x="100446" y="197252"/>
                      </a:moveTo>
                      <a:cubicBezTo>
                        <a:pt x="103842" y="197252"/>
                        <a:pt x="106754" y="200030"/>
                        <a:pt x="106754" y="203919"/>
                      </a:cubicBezTo>
                      <a:cubicBezTo>
                        <a:pt x="106754" y="208364"/>
                        <a:pt x="103842" y="211143"/>
                        <a:pt x="100446" y="211143"/>
                      </a:cubicBezTo>
                      <a:cubicBezTo>
                        <a:pt x="97049" y="211143"/>
                        <a:pt x="94623" y="208364"/>
                        <a:pt x="94623" y="203919"/>
                      </a:cubicBezTo>
                      <a:cubicBezTo>
                        <a:pt x="94623" y="200030"/>
                        <a:pt x="97049" y="197252"/>
                        <a:pt x="100446" y="197252"/>
                      </a:cubicBezTo>
                      <a:close/>
                      <a:moveTo>
                        <a:pt x="81521" y="197252"/>
                      </a:moveTo>
                      <a:cubicBezTo>
                        <a:pt x="84918" y="197252"/>
                        <a:pt x="87829" y="200030"/>
                        <a:pt x="87829" y="203919"/>
                      </a:cubicBezTo>
                      <a:cubicBezTo>
                        <a:pt x="87829" y="208364"/>
                        <a:pt x="84918" y="211143"/>
                        <a:pt x="81521" y="211143"/>
                      </a:cubicBezTo>
                      <a:cubicBezTo>
                        <a:pt x="78124" y="211143"/>
                        <a:pt x="75213" y="208364"/>
                        <a:pt x="75213" y="203919"/>
                      </a:cubicBezTo>
                      <a:cubicBezTo>
                        <a:pt x="75213" y="200030"/>
                        <a:pt x="78124" y="197252"/>
                        <a:pt x="81521" y="197252"/>
                      </a:cubicBezTo>
                      <a:close/>
                      <a:moveTo>
                        <a:pt x="62111" y="197252"/>
                      </a:moveTo>
                      <a:cubicBezTo>
                        <a:pt x="65993" y="197252"/>
                        <a:pt x="68420" y="200030"/>
                        <a:pt x="68420" y="203919"/>
                      </a:cubicBezTo>
                      <a:cubicBezTo>
                        <a:pt x="68420" y="208364"/>
                        <a:pt x="65993" y="211143"/>
                        <a:pt x="62111" y="211143"/>
                      </a:cubicBezTo>
                      <a:cubicBezTo>
                        <a:pt x="58715" y="211143"/>
                        <a:pt x="56289" y="208364"/>
                        <a:pt x="56289" y="203919"/>
                      </a:cubicBezTo>
                      <a:cubicBezTo>
                        <a:pt x="56289" y="200030"/>
                        <a:pt x="58715" y="197252"/>
                        <a:pt x="62111" y="197252"/>
                      </a:cubicBezTo>
                      <a:close/>
                      <a:moveTo>
                        <a:pt x="43187" y="197252"/>
                      </a:moveTo>
                      <a:cubicBezTo>
                        <a:pt x="46584" y="197252"/>
                        <a:pt x="49495" y="200030"/>
                        <a:pt x="49495" y="203919"/>
                      </a:cubicBezTo>
                      <a:cubicBezTo>
                        <a:pt x="49495" y="208364"/>
                        <a:pt x="46584" y="211143"/>
                        <a:pt x="43187" y="211143"/>
                      </a:cubicBezTo>
                      <a:cubicBezTo>
                        <a:pt x="39790" y="211143"/>
                        <a:pt x="36879" y="208364"/>
                        <a:pt x="36879" y="203919"/>
                      </a:cubicBezTo>
                      <a:cubicBezTo>
                        <a:pt x="36879" y="200030"/>
                        <a:pt x="39790" y="197252"/>
                        <a:pt x="43187" y="197252"/>
                      </a:cubicBezTo>
                      <a:close/>
                      <a:moveTo>
                        <a:pt x="559486" y="177249"/>
                      </a:moveTo>
                      <a:cubicBezTo>
                        <a:pt x="562398" y="177249"/>
                        <a:pt x="564339" y="179471"/>
                        <a:pt x="564339" y="182249"/>
                      </a:cubicBezTo>
                      <a:cubicBezTo>
                        <a:pt x="564339" y="185028"/>
                        <a:pt x="562398" y="187250"/>
                        <a:pt x="559486" y="187250"/>
                      </a:cubicBezTo>
                      <a:cubicBezTo>
                        <a:pt x="557060" y="187250"/>
                        <a:pt x="555119" y="185028"/>
                        <a:pt x="555119" y="182249"/>
                      </a:cubicBezTo>
                      <a:cubicBezTo>
                        <a:pt x="555119" y="179471"/>
                        <a:pt x="557060" y="177249"/>
                        <a:pt x="559486" y="177249"/>
                      </a:cubicBezTo>
                      <a:close/>
                      <a:moveTo>
                        <a:pt x="1171007" y="176563"/>
                      </a:moveTo>
                      <a:lnTo>
                        <a:pt x="1174061" y="186402"/>
                      </a:lnTo>
                      <a:lnTo>
                        <a:pt x="1171864" y="188917"/>
                      </a:lnTo>
                      <a:cubicBezTo>
                        <a:pt x="1168467" y="188917"/>
                        <a:pt x="1166041" y="186139"/>
                        <a:pt x="1166041" y="182249"/>
                      </a:cubicBezTo>
                      <a:close/>
                      <a:moveTo>
                        <a:pt x="292117" y="175582"/>
                      </a:moveTo>
                      <a:cubicBezTo>
                        <a:pt x="295028" y="175582"/>
                        <a:pt x="297940" y="178360"/>
                        <a:pt x="297940" y="182249"/>
                      </a:cubicBezTo>
                      <a:cubicBezTo>
                        <a:pt x="297940" y="186139"/>
                        <a:pt x="295028" y="188917"/>
                        <a:pt x="292117" y="188917"/>
                      </a:cubicBezTo>
                      <a:cubicBezTo>
                        <a:pt x="288720" y="188917"/>
                        <a:pt x="285809" y="186139"/>
                        <a:pt x="285809" y="182249"/>
                      </a:cubicBezTo>
                      <a:cubicBezTo>
                        <a:pt x="285809" y="178360"/>
                        <a:pt x="288720" y="175582"/>
                        <a:pt x="292117" y="175582"/>
                      </a:cubicBezTo>
                      <a:close/>
                      <a:moveTo>
                        <a:pt x="1152939" y="175026"/>
                      </a:moveTo>
                      <a:cubicBezTo>
                        <a:pt x="1156336" y="175026"/>
                        <a:pt x="1158762" y="178360"/>
                        <a:pt x="1158762" y="182249"/>
                      </a:cubicBezTo>
                      <a:cubicBezTo>
                        <a:pt x="1158762" y="186139"/>
                        <a:pt x="1156336" y="189473"/>
                        <a:pt x="1152939" y="189473"/>
                      </a:cubicBezTo>
                      <a:cubicBezTo>
                        <a:pt x="1149543" y="189473"/>
                        <a:pt x="1146631" y="186139"/>
                        <a:pt x="1146631" y="182249"/>
                      </a:cubicBezTo>
                      <a:cubicBezTo>
                        <a:pt x="1146631" y="178360"/>
                        <a:pt x="1149543" y="175026"/>
                        <a:pt x="1152939" y="175026"/>
                      </a:cubicBezTo>
                      <a:close/>
                      <a:moveTo>
                        <a:pt x="1133529" y="175026"/>
                      </a:moveTo>
                      <a:cubicBezTo>
                        <a:pt x="1136926" y="175026"/>
                        <a:pt x="1139838" y="178360"/>
                        <a:pt x="1139838" y="182249"/>
                      </a:cubicBezTo>
                      <a:cubicBezTo>
                        <a:pt x="1139838" y="186139"/>
                        <a:pt x="1136926" y="189473"/>
                        <a:pt x="1133529" y="189473"/>
                      </a:cubicBezTo>
                      <a:cubicBezTo>
                        <a:pt x="1130133" y="189473"/>
                        <a:pt x="1127221" y="186139"/>
                        <a:pt x="1127221" y="182249"/>
                      </a:cubicBezTo>
                      <a:cubicBezTo>
                        <a:pt x="1127221" y="178360"/>
                        <a:pt x="1130133" y="175026"/>
                        <a:pt x="1133529" y="175026"/>
                      </a:cubicBezTo>
                      <a:close/>
                      <a:moveTo>
                        <a:pt x="1114605" y="175026"/>
                      </a:moveTo>
                      <a:cubicBezTo>
                        <a:pt x="1118002" y="175026"/>
                        <a:pt x="1120913" y="178360"/>
                        <a:pt x="1120913" y="182249"/>
                      </a:cubicBezTo>
                      <a:cubicBezTo>
                        <a:pt x="1120913" y="186139"/>
                        <a:pt x="1118002" y="189473"/>
                        <a:pt x="1114605" y="189473"/>
                      </a:cubicBezTo>
                      <a:cubicBezTo>
                        <a:pt x="1111208" y="189473"/>
                        <a:pt x="1108297" y="186139"/>
                        <a:pt x="1108297" y="182249"/>
                      </a:cubicBezTo>
                      <a:cubicBezTo>
                        <a:pt x="1108297" y="178360"/>
                        <a:pt x="1111208" y="175026"/>
                        <a:pt x="1114605" y="175026"/>
                      </a:cubicBezTo>
                      <a:close/>
                      <a:moveTo>
                        <a:pt x="1095195" y="175026"/>
                      </a:moveTo>
                      <a:cubicBezTo>
                        <a:pt x="1098592" y="175026"/>
                        <a:pt x="1101503" y="178360"/>
                        <a:pt x="1101503" y="182249"/>
                      </a:cubicBezTo>
                      <a:cubicBezTo>
                        <a:pt x="1101503" y="186139"/>
                        <a:pt x="1098592" y="189473"/>
                        <a:pt x="1095195" y="189473"/>
                      </a:cubicBezTo>
                      <a:cubicBezTo>
                        <a:pt x="1091799" y="189473"/>
                        <a:pt x="1089372" y="186139"/>
                        <a:pt x="1089372" y="182249"/>
                      </a:cubicBezTo>
                      <a:cubicBezTo>
                        <a:pt x="1089372" y="178360"/>
                        <a:pt x="1091799" y="175026"/>
                        <a:pt x="1095195" y="175026"/>
                      </a:cubicBezTo>
                      <a:close/>
                      <a:moveTo>
                        <a:pt x="1076271" y="175026"/>
                      </a:moveTo>
                      <a:cubicBezTo>
                        <a:pt x="1079667" y="175026"/>
                        <a:pt x="1082579" y="178360"/>
                        <a:pt x="1082579" y="182249"/>
                      </a:cubicBezTo>
                      <a:cubicBezTo>
                        <a:pt x="1082579" y="186139"/>
                        <a:pt x="1079667" y="189473"/>
                        <a:pt x="1076271" y="189473"/>
                      </a:cubicBezTo>
                      <a:cubicBezTo>
                        <a:pt x="1072874" y="189473"/>
                        <a:pt x="1069963" y="186139"/>
                        <a:pt x="1069963" y="182249"/>
                      </a:cubicBezTo>
                      <a:cubicBezTo>
                        <a:pt x="1069963" y="178360"/>
                        <a:pt x="1072874" y="175026"/>
                        <a:pt x="1076271" y="175026"/>
                      </a:cubicBezTo>
                      <a:close/>
                      <a:moveTo>
                        <a:pt x="1057346" y="175026"/>
                      </a:moveTo>
                      <a:cubicBezTo>
                        <a:pt x="1060743" y="175026"/>
                        <a:pt x="1063169" y="178360"/>
                        <a:pt x="1063169" y="182249"/>
                      </a:cubicBezTo>
                      <a:cubicBezTo>
                        <a:pt x="1063169" y="186139"/>
                        <a:pt x="1060743" y="189473"/>
                        <a:pt x="1057346" y="189473"/>
                      </a:cubicBezTo>
                      <a:cubicBezTo>
                        <a:pt x="1053464" y="189473"/>
                        <a:pt x="1051038" y="186139"/>
                        <a:pt x="1051038" y="182249"/>
                      </a:cubicBezTo>
                      <a:cubicBezTo>
                        <a:pt x="1051038" y="178360"/>
                        <a:pt x="1053464" y="175026"/>
                        <a:pt x="1057346" y="175026"/>
                      </a:cubicBezTo>
                      <a:close/>
                      <a:moveTo>
                        <a:pt x="1019012" y="175026"/>
                      </a:moveTo>
                      <a:cubicBezTo>
                        <a:pt x="1022409" y="175026"/>
                        <a:pt x="1024835" y="178360"/>
                        <a:pt x="1024835" y="182249"/>
                      </a:cubicBezTo>
                      <a:cubicBezTo>
                        <a:pt x="1024835" y="186139"/>
                        <a:pt x="1022409" y="189473"/>
                        <a:pt x="1019012" y="189473"/>
                      </a:cubicBezTo>
                      <a:cubicBezTo>
                        <a:pt x="1015615" y="189473"/>
                        <a:pt x="1012704" y="186139"/>
                        <a:pt x="1012704" y="182249"/>
                      </a:cubicBezTo>
                      <a:cubicBezTo>
                        <a:pt x="1012704" y="178360"/>
                        <a:pt x="1015615" y="175026"/>
                        <a:pt x="1019012" y="175026"/>
                      </a:cubicBezTo>
                      <a:close/>
                      <a:moveTo>
                        <a:pt x="999602" y="175026"/>
                      </a:moveTo>
                      <a:cubicBezTo>
                        <a:pt x="1002999" y="175026"/>
                        <a:pt x="1005910" y="178360"/>
                        <a:pt x="1005910" y="182249"/>
                      </a:cubicBezTo>
                      <a:cubicBezTo>
                        <a:pt x="1005910" y="186139"/>
                        <a:pt x="1002999" y="189473"/>
                        <a:pt x="999602" y="189473"/>
                      </a:cubicBezTo>
                      <a:cubicBezTo>
                        <a:pt x="996206" y="189473"/>
                        <a:pt x="993779" y="186139"/>
                        <a:pt x="993779" y="182249"/>
                      </a:cubicBezTo>
                      <a:cubicBezTo>
                        <a:pt x="993779" y="178360"/>
                        <a:pt x="996206" y="175026"/>
                        <a:pt x="999602" y="175026"/>
                      </a:cubicBezTo>
                      <a:close/>
                      <a:moveTo>
                        <a:pt x="980678" y="175026"/>
                      </a:moveTo>
                      <a:cubicBezTo>
                        <a:pt x="984074" y="175026"/>
                        <a:pt x="986986" y="178360"/>
                        <a:pt x="986986" y="182249"/>
                      </a:cubicBezTo>
                      <a:cubicBezTo>
                        <a:pt x="986986" y="186139"/>
                        <a:pt x="984074" y="189473"/>
                        <a:pt x="980678" y="189473"/>
                      </a:cubicBezTo>
                      <a:cubicBezTo>
                        <a:pt x="977281" y="189473"/>
                        <a:pt x="974370" y="186139"/>
                        <a:pt x="974370" y="182249"/>
                      </a:cubicBezTo>
                      <a:cubicBezTo>
                        <a:pt x="974370" y="178360"/>
                        <a:pt x="977281" y="175026"/>
                        <a:pt x="980678" y="175026"/>
                      </a:cubicBezTo>
                      <a:close/>
                      <a:moveTo>
                        <a:pt x="961268" y="175026"/>
                      </a:moveTo>
                      <a:cubicBezTo>
                        <a:pt x="964665" y="175026"/>
                        <a:pt x="967576" y="178360"/>
                        <a:pt x="967576" y="182249"/>
                      </a:cubicBezTo>
                      <a:cubicBezTo>
                        <a:pt x="967576" y="186139"/>
                        <a:pt x="964665" y="189473"/>
                        <a:pt x="961268" y="189473"/>
                      </a:cubicBezTo>
                      <a:cubicBezTo>
                        <a:pt x="957871" y="189473"/>
                        <a:pt x="955445" y="186139"/>
                        <a:pt x="955445" y="182249"/>
                      </a:cubicBezTo>
                      <a:cubicBezTo>
                        <a:pt x="955445" y="178360"/>
                        <a:pt x="957871" y="175026"/>
                        <a:pt x="961268" y="175026"/>
                      </a:cubicBezTo>
                      <a:close/>
                      <a:moveTo>
                        <a:pt x="942343" y="175026"/>
                      </a:moveTo>
                      <a:cubicBezTo>
                        <a:pt x="945740" y="175026"/>
                        <a:pt x="948652" y="178360"/>
                        <a:pt x="948652" y="182249"/>
                      </a:cubicBezTo>
                      <a:cubicBezTo>
                        <a:pt x="948652" y="186139"/>
                        <a:pt x="945740" y="189473"/>
                        <a:pt x="942343" y="189473"/>
                      </a:cubicBezTo>
                      <a:cubicBezTo>
                        <a:pt x="938947" y="189473"/>
                        <a:pt x="936035" y="186139"/>
                        <a:pt x="936035" y="182249"/>
                      </a:cubicBezTo>
                      <a:cubicBezTo>
                        <a:pt x="936035" y="178360"/>
                        <a:pt x="938947" y="175026"/>
                        <a:pt x="942343" y="175026"/>
                      </a:cubicBezTo>
                      <a:close/>
                      <a:moveTo>
                        <a:pt x="923419" y="175026"/>
                      </a:moveTo>
                      <a:cubicBezTo>
                        <a:pt x="926816" y="175026"/>
                        <a:pt x="929242" y="178360"/>
                        <a:pt x="929242" y="182249"/>
                      </a:cubicBezTo>
                      <a:cubicBezTo>
                        <a:pt x="929242" y="186139"/>
                        <a:pt x="926816" y="189473"/>
                        <a:pt x="923419" y="189473"/>
                      </a:cubicBezTo>
                      <a:cubicBezTo>
                        <a:pt x="920022" y="189473"/>
                        <a:pt x="917111" y="186139"/>
                        <a:pt x="917111" y="182249"/>
                      </a:cubicBezTo>
                      <a:cubicBezTo>
                        <a:pt x="917111" y="178360"/>
                        <a:pt x="920022" y="175026"/>
                        <a:pt x="923419" y="175026"/>
                      </a:cubicBezTo>
                      <a:close/>
                      <a:moveTo>
                        <a:pt x="904009" y="175026"/>
                      </a:moveTo>
                      <a:cubicBezTo>
                        <a:pt x="907406" y="175026"/>
                        <a:pt x="910317" y="178360"/>
                        <a:pt x="910317" y="182249"/>
                      </a:cubicBezTo>
                      <a:cubicBezTo>
                        <a:pt x="910317" y="186139"/>
                        <a:pt x="907406" y="189473"/>
                        <a:pt x="904009" y="189473"/>
                      </a:cubicBezTo>
                      <a:cubicBezTo>
                        <a:pt x="900613" y="189473"/>
                        <a:pt x="897701" y="186139"/>
                        <a:pt x="897701" y="182249"/>
                      </a:cubicBezTo>
                      <a:cubicBezTo>
                        <a:pt x="897701" y="178360"/>
                        <a:pt x="900613" y="175026"/>
                        <a:pt x="904009" y="175026"/>
                      </a:cubicBezTo>
                      <a:close/>
                      <a:moveTo>
                        <a:pt x="636155" y="175026"/>
                      </a:moveTo>
                      <a:cubicBezTo>
                        <a:pt x="639551" y="175026"/>
                        <a:pt x="642463" y="178360"/>
                        <a:pt x="642463" y="182249"/>
                      </a:cubicBezTo>
                      <a:cubicBezTo>
                        <a:pt x="642463" y="186139"/>
                        <a:pt x="639551" y="189473"/>
                        <a:pt x="636155" y="189473"/>
                      </a:cubicBezTo>
                      <a:cubicBezTo>
                        <a:pt x="632758" y="189473"/>
                        <a:pt x="629847" y="186139"/>
                        <a:pt x="629847" y="182249"/>
                      </a:cubicBezTo>
                      <a:cubicBezTo>
                        <a:pt x="629847" y="178360"/>
                        <a:pt x="632758" y="175026"/>
                        <a:pt x="636155" y="175026"/>
                      </a:cubicBezTo>
                      <a:close/>
                      <a:moveTo>
                        <a:pt x="617230" y="175026"/>
                      </a:moveTo>
                      <a:cubicBezTo>
                        <a:pt x="620627" y="175026"/>
                        <a:pt x="623538" y="178360"/>
                        <a:pt x="623538" y="182249"/>
                      </a:cubicBezTo>
                      <a:cubicBezTo>
                        <a:pt x="623538" y="186139"/>
                        <a:pt x="620627" y="189473"/>
                        <a:pt x="617230" y="189473"/>
                      </a:cubicBezTo>
                      <a:cubicBezTo>
                        <a:pt x="613833" y="189473"/>
                        <a:pt x="610922" y="186139"/>
                        <a:pt x="610922" y="182249"/>
                      </a:cubicBezTo>
                      <a:cubicBezTo>
                        <a:pt x="610922" y="178360"/>
                        <a:pt x="613833" y="175026"/>
                        <a:pt x="617230" y="175026"/>
                      </a:cubicBezTo>
                      <a:close/>
                      <a:moveTo>
                        <a:pt x="597820" y="175026"/>
                      </a:moveTo>
                      <a:cubicBezTo>
                        <a:pt x="601217" y="175026"/>
                        <a:pt x="604129" y="178360"/>
                        <a:pt x="604129" y="182249"/>
                      </a:cubicBezTo>
                      <a:cubicBezTo>
                        <a:pt x="604129" y="186139"/>
                        <a:pt x="601217" y="189473"/>
                        <a:pt x="597820" y="189473"/>
                      </a:cubicBezTo>
                      <a:cubicBezTo>
                        <a:pt x="594424" y="189473"/>
                        <a:pt x="591998" y="186139"/>
                        <a:pt x="591998" y="182249"/>
                      </a:cubicBezTo>
                      <a:cubicBezTo>
                        <a:pt x="591998" y="178360"/>
                        <a:pt x="594424" y="175026"/>
                        <a:pt x="597820" y="175026"/>
                      </a:cubicBezTo>
                      <a:close/>
                      <a:moveTo>
                        <a:pt x="578896" y="175026"/>
                      </a:moveTo>
                      <a:cubicBezTo>
                        <a:pt x="582293" y="175026"/>
                        <a:pt x="585204" y="178360"/>
                        <a:pt x="585204" y="182249"/>
                      </a:cubicBezTo>
                      <a:cubicBezTo>
                        <a:pt x="585204" y="186139"/>
                        <a:pt x="582293" y="189473"/>
                        <a:pt x="578896" y="189473"/>
                      </a:cubicBezTo>
                      <a:cubicBezTo>
                        <a:pt x="575499" y="189473"/>
                        <a:pt x="572588" y="186139"/>
                        <a:pt x="572588" y="182249"/>
                      </a:cubicBezTo>
                      <a:cubicBezTo>
                        <a:pt x="572588" y="178360"/>
                        <a:pt x="575499" y="175026"/>
                        <a:pt x="578896" y="175026"/>
                      </a:cubicBezTo>
                      <a:close/>
                      <a:moveTo>
                        <a:pt x="502227" y="175026"/>
                      </a:moveTo>
                      <a:cubicBezTo>
                        <a:pt x="505624" y="175026"/>
                        <a:pt x="508536" y="178360"/>
                        <a:pt x="508536" y="182249"/>
                      </a:cubicBezTo>
                      <a:cubicBezTo>
                        <a:pt x="508536" y="186139"/>
                        <a:pt x="505624" y="189473"/>
                        <a:pt x="502227" y="189473"/>
                      </a:cubicBezTo>
                      <a:cubicBezTo>
                        <a:pt x="498831" y="189473"/>
                        <a:pt x="495919" y="186139"/>
                        <a:pt x="495919" y="182249"/>
                      </a:cubicBezTo>
                      <a:cubicBezTo>
                        <a:pt x="495919" y="178360"/>
                        <a:pt x="498831" y="175026"/>
                        <a:pt x="502227" y="175026"/>
                      </a:cubicBezTo>
                      <a:close/>
                      <a:moveTo>
                        <a:pt x="483303" y="175026"/>
                      </a:moveTo>
                      <a:cubicBezTo>
                        <a:pt x="486700" y="175026"/>
                        <a:pt x="489611" y="178360"/>
                        <a:pt x="489611" y="182249"/>
                      </a:cubicBezTo>
                      <a:cubicBezTo>
                        <a:pt x="489611" y="186139"/>
                        <a:pt x="486700" y="189473"/>
                        <a:pt x="483303" y="189473"/>
                      </a:cubicBezTo>
                      <a:cubicBezTo>
                        <a:pt x="479906" y="189473"/>
                        <a:pt x="476995" y="186139"/>
                        <a:pt x="476995" y="182249"/>
                      </a:cubicBezTo>
                      <a:cubicBezTo>
                        <a:pt x="476995" y="178360"/>
                        <a:pt x="479906" y="175026"/>
                        <a:pt x="483303" y="175026"/>
                      </a:cubicBezTo>
                      <a:close/>
                      <a:moveTo>
                        <a:pt x="463893" y="175026"/>
                      </a:moveTo>
                      <a:cubicBezTo>
                        <a:pt x="467290" y="175026"/>
                        <a:pt x="470201" y="178360"/>
                        <a:pt x="470201" y="182249"/>
                      </a:cubicBezTo>
                      <a:cubicBezTo>
                        <a:pt x="470201" y="186139"/>
                        <a:pt x="467290" y="189473"/>
                        <a:pt x="463893" y="189473"/>
                      </a:cubicBezTo>
                      <a:cubicBezTo>
                        <a:pt x="460497" y="189473"/>
                        <a:pt x="458070" y="186139"/>
                        <a:pt x="458070" y="182249"/>
                      </a:cubicBezTo>
                      <a:cubicBezTo>
                        <a:pt x="458070" y="178360"/>
                        <a:pt x="460497" y="175026"/>
                        <a:pt x="463893" y="175026"/>
                      </a:cubicBezTo>
                      <a:close/>
                      <a:moveTo>
                        <a:pt x="406634" y="175026"/>
                      </a:moveTo>
                      <a:cubicBezTo>
                        <a:pt x="410031" y="175026"/>
                        <a:pt x="412943" y="178360"/>
                        <a:pt x="412943" y="182249"/>
                      </a:cubicBezTo>
                      <a:cubicBezTo>
                        <a:pt x="412943" y="186139"/>
                        <a:pt x="410031" y="189473"/>
                        <a:pt x="406634" y="189473"/>
                      </a:cubicBezTo>
                      <a:cubicBezTo>
                        <a:pt x="403238" y="189473"/>
                        <a:pt x="400326" y="186139"/>
                        <a:pt x="400326" y="182249"/>
                      </a:cubicBezTo>
                      <a:cubicBezTo>
                        <a:pt x="400326" y="178360"/>
                        <a:pt x="403238" y="175026"/>
                        <a:pt x="406634" y="175026"/>
                      </a:cubicBezTo>
                      <a:close/>
                      <a:moveTo>
                        <a:pt x="387710" y="175026"/>
                      </a:moveTo>
                      <a:cubicBezTo>
                        <a:pt x="391107" y="175026"/>
                        <a:pt x="393533" y="178360"/>
                        <a:pt x="393533" y="182249"/>
                      </a:cubicBezTo>
                      <a:cubicBezTo>
                        <a:pt x="393533" y="186139"/>
                        <a:pt x="391107" y="189473"/>
                        <a:pt x="387710" y="189473"/>
                      </a:cubicBezTo>
                      <a:cubicBezTo>
                        <a:pt x="384313" y="189473"/>
                        <a:pt x="381402" y="186139"/>
                        <a:pt x="381402" y="182249"/>
                      </a:cubicBezTo>
                      <a:cubicBezTo>
                        <a:pt x="381402" y="178360"/>
                        <a:pt x="384313" y="175026"/>
                        <a:pt x="387710" y="175026"/>
                      </a:cubicBezTo>
                      <a:close/>
                      <a:moveTo>
                        <a:pt x="368300" y="175026"/>
                      </a:moveTo>
                      <a:cubicBezTo>
                        <a:pt x="371697" y="175026"/>
                        <a:pt x="374608" y="178360"/>
                        <a:pt x="374608" y="182249"/>
                      </a:cubicBezTo>
                      <a:cubicBezTo>
                        <a:pt x="374608" y="186139"/>
                        <a:pt x="371697" y="189473"/>
                        <a:pt x="368300" y="189473"/>
                      </a:cubicBezTo>
                      <a:cubicBezTo>
                        <a:pt x="364903" y="189473"/>
                        <a:pt x="362477" y="186139"/>
                        <a:pt x="362477" y="182249"/>
                      </a:cubicBezTo>
                      <a:cubicBezTo>
                        <a:pt x="362477" y="178360"/>
                        <a:pt x="364903" y="175026"/>
                        <a:pt x="368300" y="175026"/>
                      </a:cubicBezTo>
                      <a:close/>
                      <a:moveTo>
                        <a:pt x="349376" y="175026"/>
                      </a:moveTo>
                      <a:cubicBezTo>
                        <a:pt x="352772" y="175026"/>
                        <a:pt x="355684" y="178360"/>
                        <a:pt x="355684" y="182249"/>
                      </a:cubicBezTo>
                      <a:cubicBezTo>
                        <a:pt x="355684" y="186139"/>
                        <a:pt x="352772" y="189473"/>
                        <a:pt x="349376" y="189473"/>
                      </a:cubicBezTo>
                      <a:cubicBezTo>
                        <a:pt x="345979" y="189473"/>
                        <a:pt x="343068" y="186139"/>
                        <a:pt x="343068" y="182249"/>
                      </a:cubicBezTo>
                      <a:cubicBezTo>
                        <a:pt x="343068" y="178360"/>
                        <a:pt x="345979" y="175026"/>
                        <a:pt x="349376" y="175026"/>
                      </a:cubicBezTo>
                      <a:close/>
                      <a:moveTo>
                        <a:pt x="329966" y="175026"/>
                      </a:moveTo>
                      <a:cubicBezTo>
                        <a:pt x="333363" y="175026"/>
                        <a:pt x="336274" y="178360"/>
                        <a:pt x="336274" y="182249"/>
                      </a:cubicBezTo>
                      <a:cubicBezTo>
                        <a:pt x="336274" y="186139"/>
                        <a:pt x="333363" y="189473"/>
                        <a:pt x="329966" y="189473"/>
                      </a:cubicBezTo>
                      <a:cubicBezTo>
                        <a:pt x="326569" y="189473"/>
                        <a:pt x="324143" y="186139"/>
                        <a:pt x="324143" y="182249"/>
                      </a:cubicBezTo>
                      <a:cubicBezTo>
                        <a:pt x="324143" y="178360"/>
                        <a:pt x="326569" y="175026"/>
                        <a:pt x="329966" y="175026"/>
                      </a:cubicBezTo>
                      <a:close/>
                      <a:moveTo>
                        <a:pt x="311041" y="175026"/>
                      </a:moveTo>
                      <a:cubicBezTo>
                        <a:pt x="314438" y="175026"/>
                        <a:pt x="317350" y="178360"/>
                        <a:pt x="317350" y="182249"/>
                      </a:cubicBezTo>
                      <a:cubicBezTo>
                        <a:pt x="317350" y="186139"/>
                        <a:pt x="314438" y="189473"/>
                        <a:pt x="311041" y="189473"/>
                      </a:cubicBezTo>
                      <a:cubicBezTo>
                        <a:pt x="307645" y="189473"/>
                        <a:pt x="304733" y="186139"/>
                        <a:pt x="304733" y="182249"/>
                      </a:cubicBezTo>
                      <a:cubicBezTo>
                        <a:pt x="304733" y="178360"/>
                        <a:pt x="307645" y="175026"/>
                        <a:pt x="311041" y="175026"/>
                      </a:cubicBezTo>
                      <a:close/>
                      <a:moveTo>
                        <a:pt x="272707" y="175026"/>
                      </a:moveTo>
                      <a:cubicBezTo>
                        <a:pt x="276104" y="175026"/>
                        <a:pt x="279015" y="178360"/>
                        <a:pt x="279015" y="182249"/>
                      </a:cubicBezTo>
                      <a:cubicBezTo>
                        <a:pt x="279015" y="186139"/>
                        <a:pt x="276104" y="189473"/>
                        <a:pt x="272707" y="189473"/>
                      </a:cubicBezTo>
                      <a:cubicBezTo>
                        <a:pt x="269310" y="189473"/>
                        <a:pt x="266399" y="186139"/>
                        <a:pt x="266399" y="182249"/>
                      </a:cubicBezTo>
                      <a:cubicBezTo>
                        <a:pt x="266399" y="178360"/>
                        <a:pt x="269310" y="175026"/>
                        <a:pt x="272707" y="175026"/>
                      </a:cubicBezTo>
                      <a:close/>
                      <a:moveTo>
                        <a:pt x="253783" y="175026"/>
                      </a:moveTo>
                      <a:cubicBezTo>
                        <a:pt x="257179" y="175026"/>
                        <a:pt x="259606" y="178360"/>
                        <a:pt x="259606" y="182249"/>
                      </a:cubicBezTo>
                      <a:cubicBezTo>
                        <a:pt x="259606" y="186139"/>
                        <a:pt x="257179" y="189473"/>
                        <a:pt x="253783" y="189473"/>
                      </a:cubicBezTo>
                      <a:cubicBezTo>
                        <a:pt x="250386" y="189473"/>
                        <a:pt x="247475" y="186139"/>
                        <a:pt x="247475" y="182249"/>
                      </a:cubicBezTo>
                      <a:cubicBezTo>
                        <a:pt x="247475" y="178360"/>
                        <a:pt x="250386" y="175026"/>
                        <a:pt x="253783" y="175026"/>
                      </a:cubicBezTo>
                      <a:close/>
                      <a:moveTo>
                        <a:pt x="234373" y="175026"/>
                      </a:moveTo>
                      <a:cubicBezTo>
                        <a:pt x="237770" y="175026"/>
                        <a:pt x="240681" y="178360"/>
                        <a:pt x="240681" y="182249"/>
                      </a:cubicBezTo>
                      <a:cubicBezTo>
                        <a:pt x="240681" y="186139"/>
                        <a:pt x="237770" y="189473"/>
                        <a:pt x="234373" y="189473"/>
                      </a:cubicBezTo>
                      <a:cubicBezTo>
                        <a:pt x="230976" y="189473"/>
                        <a:pt x="228550" y="186139"/>
                        <a:pt x="228550" y="182249"/>
                      </a:cubicBezTo>
                      <a:cubicBezTo>
                        <a:pt x="228550" y="178360"/>
                        <a:pt x="230976" y="175026"/>
                        <a:pt x="234373" y="175026"/>
                      </a:cubicBezTo>
                      <a:close/>
                      <a:moveTo>
                        <a:pt x="215448" y="175026"/>
                      </a:moveTo>
                      <a:cubicBezTo>
                        <a:pt x="218845" y="175026"/>
                        <a:pt x="221757" y="178360"/>
                        <a:pt x="221757" y="182249"/>
                      </a:cubicBezTo>
                      <a:cubicBezTo>
                        <a:pt x="221757" y="186139"/>
                        <a:pt x="218845" y="189473"/>
                        <a:pt x="215448" y="189473"/>
                      </a:cubicBezTo>
                      <a:cubicBezTo>
                        <a:pt x="212052" y="189473"/>
                        <a:pt x="209140" y="186139"/>
                        <a:pt x="209140" y="182249"/>
                      </a:cubicBezTo>
                      <a:cubicBezTo>
                        <a:pt x="209140" y="178360"/>
                        <a:pt x="212052" y="175026"/>
                        <a:pt x="215448" y="175026"/>
                      </a:cubicBezTo>
                      <a:close/>
                      <a:moveTo>
                        <a:pt x="196039" y="175026"/>
                      </a:moveTo>
                      <a:cubicBezTo>
                        <a:pt x="199435" y="175026"/>
                        <a:pt x="202347" y="178360"/>
                        <a:pt x="202347" y="182249"/>
                      </a:cubicBezTo>
                      <a:cubicBezTo>
                        <a:pt x="202347" y="186139"/>
                        <a:pt x="199435" y="189473"/>
                        <a:pt x="196039" y="189473"/>
                      </a:cubicBezTo>
                      <a:cubicBezTo>
                        <a:pt x="192642" y="189473"/>
                        <a:pt x="190216" y="186139"/>
                        <a:pt x="190216" y="182249"/>
                      </a:cubicBezTo>
                      <a:cubicBezTo>
                        <a:pt x="190216" y="178360"/>
                        <a:pt x="192642" y="175026"/>
                        <a:pt x="196039" y="175026"/>
                      </a:cubicBezTo>
                      <a:close/>
                      <a:moveTo>
                        <a:pt x="177114" y="175026"/>
                      </a:moveTo>
                      <a:cubicBezTo>
                        <a:pt x="180511" y="175026"/>
                        <a:pt x="183422" y="178360"/>
                        <a:pt x="183422" y="182249"/>
                      </a:cubicBezTo>
                      <a:cubicBezTo>
                        <a:pt x="183422" y="186139"/>
                        <a:pt x="180511" y="189473"/>
                        <a:pt x="177114" y="189473"/>
                      </a:cubicBezTo>
                      <a:cubicBezTo>
                        <a:pt x="173717" y="189473"/>
                        <a:pt x="170806" y="186139"/>
                        <a:pt x="170806" y="182249"/>
                      </a:cubicBezTo>
                      <a:cubicBezTo>
                        <a:pt x="170806" y="178360"/>
                        <a:pt x="173717" y="175026"/>
                        <a:pt x="177114" y="175026"/>
                      </a:cubicBezTo>
                      <a:close/>
                      <a:moveTo>
                        <a:pt x="158190" y="175026"/>
                      </a:moveTo>
                      <a:cubicBezTo>
                        <a:pt x="161586" y="175026"/>
                        <a:pt x="164013" y="178360"/>
                        <a:pt x="164013" y="182249"/>
                      </a:cubicBezTo>
                      <a:cubicBezTo>
                        <a:pt x="164013" y="186139"/>
                        <a:pt x="161586" y="189473"/>
                        <a:pt x="158190" y="189473"/>
                      </a:cubicBezTo>
                      <a:cubicBezTo>
                        <a:pt x="154793" y="189473"/>
                        <a:pt x="151882" y="186139"/>
                        <a:pt x="151882" y="182249"/>
                      </a:cubicBezTo>
                      <a:cubicBezTo>
                        <a:pt x="151882" y="178360"/>
                        <a:pt x="154793" y="175026"/>
                        <a:pt x="158190" y="175026"/>
                      </a:cubicBezTo>
                      <a:close/>
                      <a:moveTo>
                        <a:pt x="138780" y="175026"/>
                      </a:moveTo>
                      <a:cubicBezTo>
                        <a:pt x="142177" y="175026"/>
                        <a:pt x="145088" y="178360"/>
                        <a:pt x="145088" y="182249"/>
                      </a:cubicBezTo>
                      <a:cubicBezTo>
                        <a:pt x="145088" y="186139"/>
                        <a:pt x="142177" y="189473"/>
                        <a:pt x="138780" y="189473"/>
                      </a:cubicBezTo>
                      <a:cubicBezTo>
                        <a:pt x="135383" y="189473"/>
                        <a:pt x="132472" y="186139"/>
                        <a:pt x="132472" y="182249"/>
                      </a:cubicBezTo>
                      <a:cubicBezTo>
                        <a:pt x="132472" y="178360"/>
                        <a:pt x="135383" y="175026"/>
                        <a:pt x="138780" y="175026"/>
                      </a:cubicBezTo>
                      <a:close/>
                      <a:moveTo>
                        <a:pt x="119855" y="175026"/>
                      </a:moveTo>
                      <a:cubicBezTo>
                        <a:pt x="123252" y="175026"/>
                        <a:pt x="125678" y="178360"/>
                        <a:pt x="125678" y="182249"/>
                      </a:cubicBezTo>
                      <a:cubicBezTo>
                        <a:pt x="125678" y="186139"/>
                        <a:pt x="123252" y="189473"/>
                        <a:pt x="119855" y="189473"/>
                      </a:cubicBezTo>
                      <a:cubicBezTo>
                        <a:pt x="116459" y="189473"/>
                        <a:pt x="113547" y="186139"/>
                        <a:pt x="113547" y="182249"/>
                      </a:cubicBezTo>
                      <a:cubicBezTo>
                        <a:pt x="113547" y="178360"/>
                        <a:pt x="116459" y="175026"/>
                        <a:pt x="119855" y="175026"/>
                      </a:cubicBezTo>
                      <a:close/>
                      <a:moveTo>
                        <a:pt x="100446" y="175026"/>
                      </a:moveTo>
                      <a:cubicBezTo>
                        <a:pt x="103842" y="175026"/>
                        <a:pt x="106754" y="178360"/>
                        <a:pt x="106754" y="182249"/>
                      </a:cubicBezTo>
                      <a:cubicBezTo>
                        <a:pt x="106754" y="186139"/>
                        <a:pt x="103842" y="189473"/>
                        <a:pt x="100446" y="189473"/>
                      </a:cubicBezTo>
                      <a:cubicBezTo>
                        <a:pt x="97049" y="189473"/>
                        <a:pt x="94623" y="186139"/>
                        <a:pt x="94623" y="182249"/>
                      </a:cubicBezTo>
                      <a:cubicBezTo>
                        <a:pt x="94623" y="178360"/>
                        <a:pt x="97049" y="175026"/>
                        <a:pt x="100446" y="175026"/>
                      </a:cubicBezTo>
                      <a:close/>
                      <a:moveTo>
                        <a:pt x="81521" y="175026"/>
                      </a:moveTo>
                      <a:cubicBezTo>
                        <a:pt x="84918" y="175026"/>
                        <a:pt x="87829" y="178360"/>
                        <a:pt x="87829" y="182249"/>
                      </a:cubicBezTo>
                      <a:cubicBezTo>
                        <a:pt x="87829" y="186139"/>
                        <a:pt x="84918" y="189473"/>
                        <a:pt x="81521" y="189473"/>
                      </a:cubicBezTo>
                      <a:cubicBezTo>
                        <a:pt x="78124" y="189473"/>
                        <a:pt x="75213" y="186139"/>
                        <a:pt x="75213" y="182249"/>
                      </a:cubicBezTo>
                      <a:cubicBezTo>
                        <a:pt x="75213" y="178360"/>
                        <a:pt x="78124" y="175026"/>
                        <a:pt x="81521" y="175026"/>
                      </a:cubicBezTo>
                      <a:close/>
                      <a:moveTo>
                        <a:pt x="62111" y="175026"/>
                      </a:moveTo>
                      <a:cubicBezTo>
                        <a:pt x="65993" y="175026"/>
                        <a:pt x="68420" y="178360"/>
                        <a:pt x="68420" y="182249"/>
                      </a:cubicBezTo>
                      <a:cubicBezTo>
                        <a:pt x="68420" y="186139"/>
                        <a:pt x="65993" y="189473"/>
                        <a:pt x="62111" y="189473"/>
                      </a:cubicBezTo>
                      <a:cubicBezTo>
                        <a:pt x="58715" y="189473"/>
                        <a:pt x="56289" y="186139"/>
                        <a:pt x="56289" y="182249"/>
                      </a:cubicBezTo>
                      <a:cubicBezTo>
                        <a:pt x="56289" y="178360"/>
                        <a:pt x="58715" y="175026"/>
                        <a:pt x="62111" y="175026"/>
                      </a:cubicBezTo>
                      <a:close/>
                      <a:moveTo>
                        <a:pt x="43187" y="175026"/>
                      </a:moveTo>
                      <a:cubicBezTo>
                        <a:pt x="46584" y="175026"/>
                        <a:pt x="49495" y="178360"/>
                        <a:pt x="49495" y="182249"/>
                      </a:cubicBezTo>
                      <a:cubicBezTo>
                        <a:pt x="49495" y="186139"/>
                        <a:pt x="46584" y="189473"/>
                        <a:pt x="43187" y="189473"/>
                      </a:cubicBezTo>
                      <a:cubicBezTo>
                        <a:pt x="39790" y="189473"/>
                        <a:pt x="36879" y="186139"/>
                        <a:pt x="36879" y="182249"/>
                      </a:cubicBezTo>
                      <a:cubicBezTo>
                        <a:pt x="36879" y="178360"/>
                        <a:pt x="39790" y="175026"/>
                        <a:pt x="43187" y="175026"/>
                      </a:cubicBezTo>
                      <a:close/>
                      <a:moveTo>
                        <a:pt x="1165917" y="160166"/>
                      </a:moveTo>
                      <a:lnTo>
                        <a:pt x="1166284" y="161349"/>
                      </a:lnTo>
                      <a:lnTo>
                        <a:pt x="1165556" y="160580"/>
                      </a:lnTo>
                      <a:close/>
                      <a:moveTo>
                        <a:pt x="904009" y="157801"/>
                      </a:moveTo>
                      <a:cubicBezTo>
                        <a:pt x="904980" y="157801"/>
                        <a:pt x="905950" y="158913"/>
                        <a:pt x="905950" y="160580"/>
                      </a:cubicBezTo>
                      <a:cubicBezTo>
                        <a:pt x="905950" y="161691"/>
                        <a:pt x="904980" y="162802"/>
                        <a:pt x="904009" y="162802"/>
                      </a:cubicBezTo>
                      <a:cubicBezTo>
                        <a:pt x="903039" y="162802"/>
                        <a:pt x="902068" y="161691"/>
                        <a:pt x="902068" y="160580"/>
                      </a:cubicBezTo>
                      <a:cubicBezTo>
                        <a:pt x="902068" y="158913"/>
                        <a:pt x="903039" y="157801"/>
                        <a:pt x="904009" y="157801"/>
                      </a:cubicBezTo>
                      <a:close/>
                      <a:moveTo>
                        <a:pt x="1114605" y="155579"/>
                      </a:moveTo>
                      <a:cubicBezTo>
                        <a:pt x="1117031" y="155579"/>
                        <a:pt x="1118487" y="157801"/>
                        <a:pt x="1118487" y="160580"/>
                      </a:cubicBezTo>
                      <a:cubicBezTo>
                        <a:pt x="1118487" y="162802"/>
                        <a:pt x="1117031" y="165025"/>
                        <a:pt x="1114605" y="165025"/>
                      </a:cubicBezTo>
                      <a:cubicBezTo>
                        <a:pt x="1112179" y="165025"/>
                        <a:pt x="1110238" y="162802"/>
                        <a:pt x="1110238" y="160580"/>
                      </a:cubicBezTo>
                      <a:cubicBezTo>
                        <a:pt x="1110238" y="157801"/>
                        <a:pt x="1112179" y="155579"/>
                        <a:pt x="1114605" y="155579"/>
                      </a:cubicBezTo>
                      <a:close/>
                      <a:moveTo>
                        <a:pt x="4853" y="154468"/>
                      </a:moveTo>
                      <a:cubicBezTo>
                        <a:pt x="7764" y="154468"/>
                        <a:pt x="10190" y="157246"/>
                        <a:pt x="10190" y="160580"/>
                      </a:cubicBezTo>
                      <a:cubicBezTo>
                        <a:pt x="10190" y="163913"/>
                        <a:pt x="7764" y="166136"/>
                        <a:pt x="4853" y="166136"/>
                      </a:cubicBezTo>
                      <a:cubicBezTo>
                        <a:pt x="1941" y="166136"/>
                        <a:pt x="0" y="163913"/>
                        <a:pt x="0" y="160580"/>
                      </a:cubicBezTo>
                      <a:cubicBezTo>
                        <a:pt x="0" y="157246"/>
                        <a:pt x="1941" y="154468"/>
                        <a:pt x="4853" y="154468"/>
                      </a:cubicBezTo>
                      <a:close/>
                      <a:moveTo>
                        <a:pt x="1133529" y="153356"/>
                      </a:moveTo>
                      <a:cubicBezTo>
                        <a:pt x="1136926" y="153356"/>
                        <a:pt x="1139838" y="156690"/>
                        <a:pt x="1139838" y="160580"/>
                      </a:cubicBezTo>
                      <a:cubicBezTo>
                        <a:pt x="1139838" y="164469"/>
                        <a:pt x="1136926" y="167247"/>
                        <a:pt x="1133529" y="167247"/>
                      </a:cubicBezTo>
                      <a:cubicBezTo>
                        <a:pt x="1130133" y="167247"/>
                        <a:pt x="1127221" y="164469"/>
                        <a:pt x="1127221" y="160580"/>
                      </a:cubicBezTo>
                      <a:cubicBezTo>
                        <a:pt x="1127221" y="156690"/>
                        <a:pt x="1130133" y="153356"/>
                        <a:pt x="1133529" y="153356"/>
                      </a:cubicBezTo>
                      <a:close/>
                      <a:moveTo>
                        <a:pt x="999602" y="153356"/>
                      </a:moveTo>
                      <a:cubicBezTo>
                        <a:pt x="1002999" y="153356"/>
                        <a:pt x="1005910" y="156690"/>
                        <a:pt x="1005910" y="160580"/>
                      </a:cubicBezTo>
                      <a:cubicBezTo>
                        <a:pt x="1005910" y="164469"/>
                        <a:pt x="1002999" y="167247"/>
                        <a:pt x="999602" y="167247"/>
                      </a:cubicBezTo>
                      <a:cubicBezTo>
                        <a:pt x="996206" y="167247"/>
                        <a:pt x="993779" y="164469"/>
                        <a:pt x="993779" y="160580"/>
                      </a:cubicBezTo>
                      <a:cubicBezTo>
                        <a:pt x="993779" y="156690"/>
                        <a:pt x="996206" y="153356"/>
                        <a:pt x="999602" y="153356"/>
                      </a:cubicBezTo>
                      <a:close/>
                      <a:moveTo>
                        <a:pt x="980678" y="153356"/>
                      </a:moveTo>
                      <a:cubicBezTo>
                        <a:pt x="984074" y="153356"/>
                        <a:pt x="986986" y="156690"/>
                        <a:pt x="986986" y="160580"/>
                      </a:cubicBezTo>
                      <a:cubicBezTo>
                        <a:pt x="986986" y="164469"/>
                        <a:pt x="984074" y="167247"/>
                        <a:pt x="980678" y="167247"/>
                      </a:cubicBezTo>
                      <a:cubicBezTo>
                        <a:pt x="977281" y="167247"/>
                        <a:pt x="974370" y="164469"/>
                        <a:pt x="974370" y="160580"/>
                      </a:cubicBezTo>
                      <a:cubicBezTo>
                        <a:pt x="974370" y="156690"/>
                        <a:pt x="977281" y="153356"/>
                        <a:pt x="980678" y="153356"/>
                      </a:cubicBezTo>
                      <a:close/>
                      <a:moveTo>
                        <a:pt x="961268" y="153356"/>
                      </a:moveTo>
                      <a:cubicBezTo>
                        <a:pt x="964665" y="153356"/>
                        <a:pt x="967576" y="156690"/>
                        <a:pt x="967576" y="160580"/>
                      </a:cubicBezTo>
                      <a:cubicBezTo>
                        <a:pt x="967576" y="164469"/>
                        <a:pt x="964665" y="167247"/>
                        <a:pt x="961268" y="167247"/>
                      </a:cubicBezTo>
                      <a:cubicBezTo>
                        <a:pt x="957871" y="167247"/>
                        <a:pt x="955445" y="164469"/>
                        <a:pt x="955445" y="160580"/>
                      </a:cubicBezTo>
                      <a:cubicBezTo>
                        <a:pt x="955445" y="156690"/>
                        <a:pt x="957871" y="153356"/>
                        <a:pt x="961268" y="153356"/>
                      </a:cubicBezTo>
                      <a:close/>
                      <a:moveTo>
                        <a:pt x="942343" y="153356"/>
                      </a:moveTo>
                      <a:cubicBezTo>
                        <a:pt x="945740" y="153356"/>
                        <a:pt x="948652" y="156690"/>
                        <a:pt x="948652" y="160580"/>
                      </a:cubicBezTo>
                      <a:cubicBezTo>
                        <a:pt x="948652" y="164469"/>
                        <a:pt x="945740" y="167247"/>
                        <a:pt x="942343" y="167247"/>
                      </a:cubicBezTo>
                      <a:cubicBezTo>
                        <a:pt x="938947" y="167247"/>
                        <a:pt x="936035" y="164469"/>
                        <a:pt x="936035" y="160580"/>
                      </a:cubicBezTo>
                      <a:cubicBezTo>
                        <a:pt x="936035" y="156690"/>
                        <a:pt x="938947" y="153356"/>
                        <a:pt x="942343" y="153356"/>
                      </a:cubicBezTo>
                      <a:close/>
                      <a:moveTo>
                        <a:pt x="923419" y="153356"/>
                      </a:moveTo>
                      <a:cubicBezTo>
                        <a:pt x="926816" y="153356"/>
                        <a:pt x="929242" y="156690"/>
                        <a:pt x="929242" y="160580"/>
                      </a:cubicBezTo>
                      <a:cubicBezTo>
                        <a:pt x="929242" y="164469"/>
                        <a:pt x="926816" y="167247"/>
                        <a:pt x="923419" y="167247"/>
                      </a:cubicBezTo>
                      <a:cubicBezTo>
                        <a:pt x="920022" y="167247"/>
                        <a:pt x="917111" y="164469"/>
                        <a:pt x="917111" y="160580"/>
                      </a:cubicBezTo>
                      <a:cubicBezTo>
                        <a:pt x="917111" y="156690"/>
                        <a:pt x="920022" y="153356"/>
                        <a:pt x="923419" y="153356"/>
                      </a:cubicBezTo>
                      <a:close/>
                      <a:moveTo>
                        <a:pt x="693413" y="153356"/>
                      </a:moveTo>
                      <a:cubicBezTo>
                        <a:pt x="697295" y="153356"/>
                        <a:pt x="699722" y="156690"/>
                        <a:pt x="699722" y="160580"/>
                      </a:cubicBezTo>
                      <a:cubicBezTo>
                        <a:pt x="699722" y="164469"/>
                        <a:pt x="697295" y="167247"/>
                        <a:pt x="693413" y="167247"/>
                      </a:cubicBezTo>
                      <a:cubicBezTo>
                        <a:pt x="690017" y="167247"/>
                        <a:pt x="687591" y="164469"/>
                        <a:pt x="687591" y="160580"/>
                      </a:cubicBezTo>
                      <a:cubicBezTo>
                        <a:pt x="687591" y="156690"/>
                        <a:pt x="690017" y="153356"/>
                        <a:pt x="693413" y="153356"/>
                      </a:cubicBezTo>
                      <a:close/>
                      <a:moveTo>
                        <a:pt x="674489" y="153356"/>
                      </a:moveTo>
                      <a:cubicBezTo>
                        <a:pt x="677886" y="153356"/>
                        <a:pt x="680797" y="156690"/>
                        <a:pt x="680797" y="160580"/>
                      </a:cubicBezTo>
                      <a:cubicBezTo>
                        <a:pt x="680797" y="164469"/>
                        <a:pt x="677886" y="167247"/>
                        <a:pt x="674489" y="167247"/>
                      </a:cubicBezTo>
                      <a:cubicBezTo>
                        <a:pt x="671092" y="167247"/>
                        <a:pt x="668181" y="164469"/>
                        <a:pt x="668181" y="160580"/>
                      </a:cubicBezTo>
                      <a:cubicBezTo>
                        <a:pt x="668181" y="156690"/>
                        <a:pt x="671092" y="153356"/>
                        <a:pt x="674489" y="153356"/>
                      </a:cubicBezTo>
                      <a:close/>
                      <a:moveTo>
                        <a:pt x="655564" y="153356"/>
                      </a:moveTo>
                      <a:cubicBezTo>
                        <a:pt x="658961" y="153356"/>
                        <a:pt x="661387" y="156690"/>
                        <a:pt x="661387" y="160580"/>
                      </a:cubicBezTo>
                      <a:cubicBezTo>
                        <a:pt x="661387" y="164469"/>
                        <a:pt x="658961" y="167247"/>
                        <a:pt x="655564" y="167247"/>
                      </a:cubicBezTo>
                      <a:cubicBezTo>
                        <a:pt x="652168" y="167247"/>
                        <a:pt x="649256" y="164469"/>
                        <a:pt x="649256" y="160580"/>
                      </a:cubicBezTo>
                      <a:cubicBezTo>
                        <a:pt x="649256" y="156690"/>
                        <a:pt x="652168" y="153356"/>
                        <a:pt x="655564" y="153356"/>
                      </a:cubicBezTo>
                      <a:close/>
                      <a:moveTo>
                        <a:pt x="636155" y="153356"/>
                      </a:moveTo>
                      <a:cubicBezTo>
                        <a:pt x="639551" y="153356"/>
                        <a:pt x="642463" y="156690"/>
                        <a:pt x="642463" y="160580"/>
                      </a:cubicBezTo>
                      <a:cubicBezTo>
                        <a:pt x="642463" y="164469"/>
                        <a:pt x="639551" y="167247"/>
                        <a:pt x="636155" y="167247"/>
                      </a:cubicBezTo>
                      <a:cubicBezTo>
                        <a:pt x="632758" y="167247"/>
                        <a:pt x="629847" y="164469"/>
                        <a:pt x="629847" y="160580"/>
                      </a:cubicBezTo>
                      <a:cubicBezTo>
                        <a:pt x="629847" y="156690"/>
                        <a:pt x="632758" y="153356"/>
                        <a:pt x="636155" y="153356"/>
                      </a:cubicBezTo>
                      <a:close/>
                      <a:moveTo>
                        <a:pt x="617230" y="153356"/>
                      </a:moveTo>
                      <a:cubicBezTo>
                        <a:pt x="620627" y="153356"/>
                        <a:pt x="623538" y="156690"/>
                        <a:pt x="623538" y="160580"/>
                      </a:cubicBezTo>
                      <a:cubicBezTo>
                        <a:pt x="623538" y="164469"/>
                        <a:pt x="620627" y="167247"/>
                        <a:pt x="617230" y="167247"/>
                      </a:cubicBezTo>
                      <a:cubicBezTo>
                        <a:pt x="613833" y="167247"/>
                        <a:pt x="610922" y="164469"/>
                        <a:pt x="610922" y="160580"/>
                      </a:cubicBezTo>
                      <a:cubicBezTo>
                        <a:pt x="610922" y="156690"/>
                        <a:pt x="613833" y="153356"/>
                        <a:pt x="617230" y="153356"/>
                      </a:cubicBezTo>
                      <a:close/>
                      <a:moveTo>
                        <a:pt x="597820" y="153356"/>
                      </a:moveTo>
                      <a:cubicBezTo>
                        <a:pt x="601217" y="153356"/>
                        <a:pt x="604129" y="156690"/>
                        <a:pt x="604129" y="160580"/>
                      </a:cubicBezTo>
                      <a:cubicBezTo>
                        <a:pt x="604129" y="164469"/>
                        <a:pt x="601217" y="167247"/>
                        <a:pt x="597820" y="167247"/>
                      </a:cubicBezTo>
                      <a:cubicBezTo>
                        <a:pt x="594424" y="167247"/>
                        <a:pt x="591998" y="164469"/>
                        <a:pt x="591998" y="160580"/>
                      </a:cubicBezTo>
                      <a:cubicBezTo>
                        <a:pt x="591998" y="156690"/>
                        <a:pt x="594424" y="153356"/>
                        <a:pt x="597820" y="153356"/>
                      </a:cubicBezTo>
                      <a:close/>
                      <a:moveTo>
                        <a:pt x="578896" y="153356"/>
                      </a:moveTo>
                      <a:cubicBezTo>
                        <a:pt x="582293" y="153356"/>
                        <a:pt x="585204" y="156690"/>
                        <a:pt x="585204" y="160580"/>
                      </a:cubicBezTo>
                      <a:cubicBezTo>
                        <a:pt x="585204" y="164469"/>
                        <a:pt x="582293" y="167247"/>
                        <a:pt x="578896" y="167247"/>
                      </a:cubicBezTo>
                      <a:cubicBezTo>
                        <a:pt x="575499" y="167247"/>
                        <a:pt x="572588" y="164469"/>
                        <a:pt x="572588" y="160580"/>
                      </a:cubicBezTo>
                      <a:cubicBezTo>
                        <a:pt x="572588" y="156690"/>
                        <a:pt x="575499" y="153356"/>
                        <a:pt x="578896" y="153356"/>
                      </a:cubicBezTo>
                      <a:close/>
                      <a:moveTo>
                        <a:pt x="483303" y="153356"/>
                      </a:moveTo>
                      <a:cubicBezTo>
                        <a:pt x="486700" y="153356"/>
                        <a:pt x="489611" y="156690"/>
                        <a:pt x="489611" y="160580"/>
                      </a:cubicBezTo>
                      <a:cubicBezTo>
                        <a:pt x="489611" y="164469"/>
                        <a:pt x="486700" y="167247"/>
                        <a:pt x="483303" y="167247"/>
                      </a:cubicBezTo>
                      <a:cubicBezTo>
                        <a:pt x="479906" y="167247"/>
                        <a:pt x="476995" y="164469"/>
                        <a:pt x="476995" y="160580"/>
                      </a:cubicBezTo>
                      <a:cubicBezTo>
                        <a:pt x="476995" y="156690"/>
                        <a:pt x="479906" y="153356"/>
                        <a:pt x="483303" y="153356"/>
                      </a:cubicBezTo>
                      <a:close/>
                      <a:moveTo>
                        <a:pt x="463893" y="153356"/>
                      </a:moveTo>
                      <a:cubicBezTo>
                        <a:pt x="467290" y="153356"/>
                        <a:pt x="470201" y="156690"/>
                        <a:pt x="470201" y="160580"/>
                      </a:cubicBezTo>
                      <a:cubicBezTo>
                        <a:pt x="470201" y="164469"/>
                        <a:pt x="467290" y="167247"/>
                        <a:pt x="463893" y="167247"/>
                      </a:cubicBezTo>
                      <a:cubicBezTo>
                        <a:pt x="460497" y="167247"/>
                        <a:pt x="458070" y="164469"/>
                        <a:pt x="458070" y="160580"/>
                      </a:cubicBezTo>
                      <a:cubicBezTo>
                        <a:pt x="458070" y="156690"/>
                        <a:pt x="460497" y="153356"/>
                        <a:pt x="463893" y="153356"/>
                      </a:cubicBezTo>
                      <a:close/>
                      <a:moveTo>
                        <a:pt x="406634" y="153356"/>
                      </a:moveTo>
                      <a:cubicBezTo>
                        <a:pt x="410031" y="153356"/>
                        <a:pt x="412943" y="156690"/>
                        <a:pt x="412943" y="160580"/>
                      </a:cubicBezTo>
                      <a:cubicBezTo>
                        <a:pt x="412943" y="164469"/>
                        <a:pt x="410031" y="167247"/>
                        <a:pt x="406634" y="167247"/>
                      </a:cubicBezTo>
                      <a:cubicBezTo>
                        <a:pt x="403238" y="167247"/>
                        <a:pt x="400326" y="164469"/>
                        <a:pt x="400326" y="160580"/>
                      </a:cubicBezTo>
                      <a:cubicBezTo>
                        <a:pt x="400326" y="156690"/>
                        <a:pt x="403238" y="153356"/>
                        <a:pt x="406634" y="153356"/>
                      </a:cubicBezTo>
                      <a:close/>
                      <a:moveTo>
                        <a:pt x="387710" y="153356"/>
                      </a:moveTo>
                      <a:cubicBezTo>
                        <a:pt x="391107" y="153356"/>
                        <a:pt x="393533" y="156690"/>
                        <a:pt x="393533" y="160580"/>
                      </a:cubicBezTo>
                      <a:cubicBezTo>
                        <a:pt x="393533" y="164469"/>
                        <a:pt x="391107" y="167247"/>
                        <a:pt x="387710" y="167247"/>
                      </a:cubicBezTo>
                      <a:cubicBezTo>
                        <a:pt x="384313" y="167247"/>
                        <a:pt x="381402" y="164469"/>
                        <a:pt x="381402" y="160580"/>
                      </a:cubicBezTo>
                      <a:cubicBezTo>
                        <a:pt x="381402" y="156690"/>
                        <a:pt x="384313" y="153356"/>
                        <a:pt x="387710" y="153356"/>
                      </a:cubicBezTo>
                      <a:close/>
                      <a:moveTo>
                        <a:pt x="368300" y="153356"/>
                      </a:moveTo>
                      <a:cubicBezTo>
                        <a:pt x="371697" y="153356"/>
                        <a:pt x="374608" y="156690"/>
                        <a:pt x="374608" y="160580"/>
                      </a:cubicBezTo>
                      <a:cubicBezTo>
                        <a:pt x="374608" y="164469"/>
                        <a:pt x="371697" y="167247"/>
                        <a:pt x="368300" y="167247"/>
                      </a:cubicBezTo>
                      <a:cubicBezTo>
                        <a:pt x="364903" y="167247"/>
                        <a:pt x="362477" y="164469"/>
                        <a:pt x="362477" y="160580"/>
                      </a:cubicBezTo>
                      <a:cubicBezTo>
                        <a:pt x="362477" y="156690"/>
                        <a:pt x="364903" y="153356"/>
                        <a:pt x="368300" y="153356"/>
                      </a:cubicBezTo>
                      <a:close/>
                      <a:moveTo>
                        <a:pt x="349376" y="153356"/>
                      </a:moveTo>
                      <a:cubicBezTo>
                        <a:pt x="352772" y="153356"/>
                        <a:pt x="355684" y="156690"/>
                        <a:pt x="355684" y="160580"/>
                      </a:cubicBezTo>
                      <a:cubicBezTo>
                        <a:pt x="355684" y="164469"/>
                        <a:pt x="352772" y="167247"/>
                        <a:pt x="349376" y="167247"/>
                      </a:cubicBezTo>
                      <a:cubicBezTo>
                        <a:pt x="345979" y="167247"/>
                        <a:pt x="343068" y="164469"/>
                        <a:pt x="343068" y="160580"/>
                      </a:cubicBezTo>
                      <a:cubicBezTo>
                        <a:pt x="343068" y="156690"/>
                        <a:pt x="345979" y="153356"/>
                        <a:pt x="349376" y="153356"/>
                      </a:cubicBezTo>
                      <a:close/>
                      <a:moveTo>
                        <a:pt x="311041" y="153356"/>
                      </a:moveTo>
                      <a:cubicBezTo>
                        <a:pt x="314438" y="153356"/>
                        <a:pt x="317350" y="156690"/>
                        <a:pt x="317350" y="160580"/>
                      </a:cubicBezTo>
                      <a:cubicBezTo>
                        <a:pt x="317350" y="164469"/>
                        <a:pt x="314438" y="167247"/>
                        <a:pt x="311041" y="167247"/>
                      </a:cubicBezTo>
                      <a:cubicBezTo>
                        <a:pt x="307645" y="167247"/>
                        <a:pt x="304733" y="164469"/>
                        <a:pt x="304733" y="160580"/>
                      </a:cubicBezTo>
                      <a:cubicBezTo>
                        <a:pt x="304733" y="156690"/>
                        <a:pt x="307645" y="153356"/>
                        <a:pt x="311041" y="153356"/>
                      </a:cubicBezTo>
                      <a:close/>
                      <a:moveTo>
                        <a:pt x="272707" y="153356"/>
                      </a:moveTo>
                      <a:cubicBezTo>
                        <a:pt x="276104" y="153356"/>
                        <a:pt x="279015" y="156690"/>
                        <a:pt x="279015" y="160580"/>
                      </a:cubicBezTo>
                      <a:cubicBezTo>
                        <a:pt x="279015" y="164469"/>
                        <a:pt x="276104" y="167247"/>
                        <a:pt x="272707" y="167247"/>
                      </a:cubicBezTo>
                      <a:cubicBezTo>
                        <a:pt x="269310" y="167247"/>
                        <a:pt x="266399" y="164469"/>
                        <a:pt x="266399" y="160580"/>
                      </a:cubicBezTo>
                      <a:cubicBezTo>
                        <a:pt x="266399" y="156690"/>
                        <a:pt x="269310" y="153356"/>
                        <a:pt x="272707" y="153356"/>
                      </a:cubicBezTo>
                      <a:close/>
                      <a:moveTo>
                        <a:pt x="253783" y="153356"/>
                      </a:moveTo>
                      <a:cubicBezTo>
                        <a:pt x="257179" y="153356"/>
                        <a:pt x="259606" y="156690"/>
                        <a:pt x="259606" y="160580"/>
                      </a:cubicBezTo>
                      <a:cubicBezTo>
                        <a:pt x="259606" y="164469"/>
                        <a:pt x="257179" y="167247"/>
                        <a:pt x="253783" y="167247"/>
                      </a:cubicBezTo>
                      <a:cubicBezTo>
                        <a:pt x="250386" y="167247"/>
                        <a:pt x="247475" y="164469"/>
                        <a:pt x="247475" y="160580"/>
                      </a:cubicBezTo>
                      <a:cubicBezTo>
                        <a:pt x="247475" y="156690"/>
                        <a:pt x="250386" y="153356"/>
                        <a:pt x="253783" y="153356"/>
                      </a:cubicBezTo>
                      <a:close/>
                      <a:moveTo>
                        <a:pt x="234373" y="153356"/>
                      </a:moveTo>
                      <a:cubicBezTo>
                        <a:pt x="237770" y="153356"/>
                        <a:pt x="240681" y="156690"/>
                        <a:pt x="240681" y="160580"/>
                      </a:cubicBezTo>
                      <a:cubicBezTo>
                        <a:pt x="240681" y="164469"/>
                        <a:pt x="237770" y="167247"/>
                        <a:pt x="234373" y="167247"/>
                      </a:cubicBezTo>
                      <a:cubicBezTo>
                        <a:pt x="230976" y="167247"/>
                        <a:pt x="228550" y="164469"/>
                        <a:pt x="228550" y="160580"/>
                      </a:cubicBezTo>
                      <a:cubicBezTo>
                        <a:pt x="228550" y="156690"/>
                        <a:pt x="230976" y="153356"/>
                        <a:pt x="234373" y="153356"/>
                      </a:cubicBezTo>
                      <a:close/>
                      <a:moveTo>
                        <a:pt x="215448" y="153356"/>
                      </a:moveTo>
                      <a:cubicBezTo>
                        <a:pt x="218845" y="153356"/>
                        <a:pt x="221757" y="156690"/>
                        <a:pt x="221757" y="160580"/>
                      </a:cubicBezTo>
                      <a:cubicBezTo>
                        <a:pt x="221757" y="164469"/>
                        <a:pt x="218845" y="167247"/>
                        <a:pt x="215448" y="167247"/>
                      </a:cubicBezTo>
                      <a:cubicBezTo>
                        <a:pt x="212052" y="167247"/>
                        <a:pt x="209140" y="164469"/>
                        <a:pt x="209140" y="160580"/>
                      </a:cubicBezTo>
                      <a:cubicBezTo>
                        <a:pt x="209140" y="156690"/>
                        <a:pt x="212052" y="153356"/>
                        <a:pt x="215448" y="153356"/>
                      </a:cubicBezTo>
                      <a:close/>
                      <a:moveTo>
                        <a:pt x="196039" y="153356"/>
                      </a:moveTo>
                      <a:cubicBezTo>
                        <a:pt x="199435" y="153356"/>
                        <a:pt x="202347" y="156690"/>
                        <a:pt x="202347" y="160580"/>
                      </a:cubicBezTo>
                      <a:cubicBezTo>
                        <a:pt x="202347" y="164469"/>
                        <a:pt x="199435" y="167247"/>
                        <a:pt x="196039" y="167247"/>
                      </a:cubicBezTo>
                      <a:cubicBezTo>
                        <a:pt x="192642" y="167247"/>
                        <a:pt x="190216" y="164469"/>
                        <a:pt x="190216" y="160580"/>
                      </a:cubicBezTo>
                      <a:cubicBezTo>
                        <a:pt x="190216" y="156690"/>
                        <a:pt x="192642" y="153356"/>
                        <a:pt x="196039" y="153356"/>
                      </a:cubicBezTo>
                      <a:close/>
                      <a:moveTo>
                        <a:pt x="177114" y="153356"/>
                      </a:moveTo>
                      <a:cubicBezTo>
                        <a:pt x="180511" y="153356"/>
                        <a:pt x="183422" y="156690"/>
                        <a:pt x="183422" y="160580"/>
                      </a:cubicBezTo>
                      <a:cubicBezTo>
                        <a:pt x="183422" y="164469"/>
                        <a:pt x="180511" y="167247"/>
                        <a:pt x="177114" y="167247"/>
                      </a:cubicBezTo>
                      <a:cubicBezTo>
                        <a:pt x="173717" y="167247"/>
                        <a:pt x="170806" y="164469"/>
                        <a:pt x="170806" y="160580"/>
                      </a:cubicBezTo>
                      <a:cubicBezTo>
                        <a:pt x="170806" y="156690"/>
                        <a:pt x="173717" y="153356"/>
                        <a:pt x="177114" y="153356"/>
                      </a:cubicBezTo>
                      <a:close/>
                      <a:moveTo>
                        <a:pt x="158190" y="153356"/>
                      </a:moveTo>
                      <a:cubicBezTo>
                        <a:pt x="161586" y="153356"/>
                        <a:pt x="164013" y="156690"/>
                        <a:pt x="164013" y="160580"/>
                      </a:cubicBezTo>
                      <a:cubicBezTo>
                        <a:pt x="164013" y="164469"/>
                        <a:pt x="161586" y="167247"/>
                        <a:pt x="158190" y="167247"/>
                      </a:cubicBezTo>
                      <a:cubicBezTo>
                        <a:pt x="154793" y="167247"/>
                        <a:pt x="151882" y="164469"/>
                        <a:pt x="151882" y="160580"/>
                      </a:cubicBezTo>
                      <a:cubicBezTo>
                        <a:pt x="151882" y="156690"/>
                        <a:pt x="154793" y="153356"/>
                        <a:pt x="158190" y="153356"/>
                      </a:cubicBezTo>
                      <a:close/>
                      <a:moveTo>
                        <a:pt x="138780" y="153356"/>
                      </a:moveTo>
                      <a:cubicBezTo>
                        <a:pt x="142177" y="153356"/>
                        <a:pt x="145088" y="156690"/>
                        <a:pt x="145088" y="160580"/>
                      </a:cubicBezTo>
                      <a:cubicBezTo>
                        <a:pt x="145088" y="164469"/>
                        <a:pt x="142177" y="167247"/>
                        <a:pt x="138780" y="167247"/>
                      </a:cubicBezTo>
                      <a:cubicBezTo>
                        <a:pt x="135383" y="167247"/>
                        <a:pt x="132472" y="164469"/>
                        <a:pt x="132472" y="160580"/>
                      </a:cubicBezTo>
                      <a:cubicBezTo>
                        <a:pt x="132472" y="156690"/>
                        <a:pt x="135383" y="153356"/>
                        <a:pt x="138780" y="153356"/>
                      </a:cubicBezTo>
                      <a:close/>
                      <a:moveTo>
                        <a:pt x="119855" y="153356"/>
                      </a:moveTo>
                      <a:cubicBezTo>
                        <a:pt x="123252" y="153356"/>
                        <a:pt x="125678" y="156690"/>
                        <a:pt x="125678" y="160580"/>
                      </a:cubicBezTo>
                      <a:cubicBezTo>
                        <a:pt x="125678" y="164469"/>
                        <a:pt x="123252" y="167247"/>
                        <a:pt x="119855" y="167247"/>
                      </a:cubicBezTo>
                      <a:cubicBezTo>
                        <a:pt x="116459" y="167247"/>
                        <a:pt x="113547" y="164469"/>
                        <a:pt x="113547" y="160580"/>
                      </a:cubicBezTo>
                      <a:cubicBezTo>
                        <a:pt x="113547" y="156690"/>
                        <a:pt x="116459" y="153356"/>
                        <a:pt x="119855" y="153356"/>
                      </a:cubicBezTo>
                      <a:close/>
                      <a:moveTo>
                        <a:pt x="100446" y="153356"/>
                      </a:moveTo>
                      <a:cubicBezTo>
                        <a:pt x="103842" y="153356"/>
                        <a:pt x="106754" y="156690"/>
                        <a:pt x="106754" y="160580"/>
                      </a:cubicBezTo>
                      <a:cubicBezTo>
                        <a:pt x="106754" y="164469"/>
                        <a:pt x="103842" y="167247"/>
                        <a:pt x="100446" y="167247"/>
                      </a:cubicBezTo>
                      <a:cubicBezTo>
                        <a:pt x="97049" y="167247"/>
                        <a:pt x="94623" y="164469"/>
                        <a:pt x="94623" y="160580"/>
                      </a:cubicBezTo>
                      <a:cubicBezTo>
                        <a:pt x="94623" y="156690"/>
                        <a:pt x="97049" y="153356"/>
                        <a:pt x="100446" y="153356"/>
                      </a:cubicBezTo>
                      <a:close/>
                      <a:moveTo>
                        <a:pt x="81521" y="153356"/>
                      </a:moveTo>
                      <a:cubicBezTo>
                        <a:pt x="84918" y="153356"/>
                        <a:pt x="87829" y="156690"/>
                        <a:pt x="87829" y="160580"/>
                      </a:cubicBezTo>
                      <a:cubicBezTo>
                        <a:pt x="87829" y="164469"/>
                        <a:pt x="84918" y="167247"/>
                        <a:pt x="81521" y="167247"/>
                      </a:cubicBezTo>
                      <a:cubicBezTo>
                        <a:pt x="78124" y="167247"/>
                        <a:pt x="75213" y="164469"/>
                        <a:pt x="75213" y="160580"/>
                      </a:cubicBezTo>
                      <a:cubicBezTo>
                        <a:pt x="75213" y="156690"/>
                        <a:pt x="78124" y="153356"/>
                        <a:pt x="81521" y="153356"/>
                      </a:cubicBezTo>
                      <a:close/>
                      <a:moveTo>
                        <a:pt x="62111" y="153356"/>
                      </a:moveTo>
                      <a:cubicBezTo>
                        <a:pt x="65993" y="153356"/>
                        <a:pt x="68420" y="156690"/>
                        <a:pt x="68420" y="160580"/>
                      </a:cubicBezTo>
                      <a:cubicBezTo>
                        <a:pt x="68420" y="164469"/>
                        <a:pt x="65993" y="167247"/>
                        <a:pt x="62111" y="167247"/>
                      </a:cubicBezTo>
                      <a:cubicBezTo>
                        <a:pt x="58715" y="167247"/>
                        <a:pt x="56289" y="164469"/>
                        <a:pt x="56289" y="160580"/>
                      </a:cubicBezTo>
                      <a:cubicBezTo>
                        <a:pt x="56289" y="156690"/>
                        <a:pt x="58715" y="153356"/>
                        <a:pt x="62111" y="153356"/>
                      </a:cubicBezTo>
                      <a:close/>
                      <a:moveTo>
                        <a:pt x="43187" y="153356"/>
                      </a:moveTo>
                      <a:cubicBezTo>
                        <a:pt x="46584" y="153356"/>
                        <a:pt x="49495" y="156690"/>
                        <a:pt x="49495" y="160580"/>
                      </a:cubicBezTo>
                      <a:cubicBezTo>
                        <a:pt x="49495" y="164469"/>
                        <a:pt x="46584" y="167247"/>
                        <a:pt x="43187" y="167247"/>
                      </a:cubicBezTo>
                      <a:cubicBezTo>
                        <a:pt x="39790" y="167247"/>
                        <a:pt x="36879" y="164469"/>
                        <a:pt x="36879" y="160580"/>
                      </a:cubicBezTo>
                      <a:cubicBezTo>
                        <a:pt x="36879" y="156690"/>
                        <a:pt x="39790" y="153356"/>
                        <a:pt x="43187" y="153356"/>
                      </a:cubicBezTo>
                      <a:close/>
                      <a:moveTo>
                        <a:pt x="24262" y="153356"/>
                      </a:moveTo>
                      <a:cubicBezTo>
                        <a:pt x="27659" y="153356"/>
                        <a:pt x="30085" y="156690"/>
                        <a:pt x="30085" y="160580"/>
                      </a:cubicBezTo>
                      <a:cubicBezTo>
                        <a:pt x="30085" y="164469"/>
                        <a:pt x="27659" y="167247"/>
                        <a:pt x="24262" y="167247"/>
                      </a:cubicBezTo>
                      <a:cubicBezTo>
                        <a:pt x="20866" y="167247"/>
                        <a:pt x="17954" y="164469"/>
                        <a:pt x="17954" y="160580"/>
                      </a:cubicBezTo>
                      <a:cubicBezTo>
                        <a:pt x="17954" y="156690"/>
                        <a:pt x="20866" y="153356"/>
                        <a:pt x="24262" y="153356"/>
                      </a:cubicBezTo>
                      <a:close/>
                      <a:moveTo>
                        <a:pt x="387710" y="136131"/>
                      </a:moveTo>
                      <a:cubicBezTo>
                        <a:pt x="388680" y="136131"/>
                        <a:pt x="389651" y="137243"/>
                        <a:pt x="389651" y="138354"/>
                      </a:cubicBezTo>
                      <a:cubicBezTo>
                        <a:pt x="389651" y="139465"/>
                        <a:pt x="388680" y="140577"/>
                        <a:pt x="387710" y="140577"/>
                      </a:cubicBezTo>
                      <a:cubicBezTo>
                        <a:pt x="386254" y="140577"/>
                        <a:pt x="385769" y="139465"/>
                        <a:pt x="385769" y="138354"/>
                      </a:cubicBezTo>
                      <a:cubicBezTo>
                        <a:pt x="385769" y="137243"/>
                        <a:pt x="386254" y="136131"/>
                        <a:pt x="387710" y="136131"/>
                      </a:cubicBezTo>
                      <a:close/>
                      <a:moveTo>
                        <a:pt x="961268" y="131686"/>
                      </a:moveTo>
                      <a:cubicBezTo>
                        <a:pt x="964665" y="131686"/>
                        <a:pt x="967576" y="134465"/>
                        <a:pt x="967576" y="138354"/>
                      </a:cubicBezTo>
                      <a:cubicBezTo>
                        <a:pt x="967576" y="142243"/>
                        <a:pt x="964665" y="145577"/>
                        <a:pt x="961268" y="145577"/>
                      </a:cubicBezTo>
                      <a:cubicBezTo>
                        <a:pt x="957871" y="145577"/>
                        <a:pt x="955445" y="142243"/>
                        <a:pt x="955445" y="138354"/>
                      </a:cubicBezTo>
                      <a:cubicBezTo>
                        <a:pt x="955445" y="134465"/>
                        <a:pt x="957871" y="131686"/>
                        <a:pt x="961268" y="131686"/>
                      </a:cubicBezTo>
                      <a:close/>
                      <a:moveTo>
                        <a:pt x="463893" y="131686"/>
                      </a:moveTo>
                      <a:cubicBezTo>
                        <a:pt x="467290" y="131686"/>
                        <a:pt x="470201" y="134465"/>
                        <a:pt x="470201" y="138354"/>
                      </a:cubicBezTo>
                      <a:cubicBezTo>
                        <a:pt x="470201" y="142243"/>
                        <a:pt x="467290" y="145577"/>
                        <a:pt x="463893" y="145577"/>
                      </a:cubicBezTo>
                      <a:cubicBezTo>
                        <a:pt x="460497" y="145577"/>
                        <a:pt x="458070" y="142243"/>
                        <a:pt x="458070" y="138354"/>
                      </a:cubicBezTo>
                      <a:cubicBezTo>
                        <a:pt x="458070" y="134465"/>
                        <a:pt x="460497" y="131686"/>
                        <a:pt x="463893" y="131686"/>
                      </a:cubicBezTo>
                      <a:close/>
                      <a:moveTo>
                        <a:pt x="349376" y="131686"/>
                      </a:moveTo>
                      <a:cubicBezTo>
                        <a:pt x="352772" y="131686"/>
                        <a:pt x="355684" y="134465"/>
                        <a:pt x="355684" y="138354"/>
                      </a:cubicBezTo>
                      <a:cubicBezTo>
                        <a:pt x="355684" y="142243"/>
                        <a:pt x="352772" y="145577"/>
                        <a:pt x="349376" y="145577"/>
                      </a:cubicBezTo>
                      <a:cubicBezTo>
                        <a:pt x="345979" y="145577"/>
                        <a:pt x="343068" y="142243"/>
                        <a:pt x="343068" y="138354"/>
                      </a:cubicBezTo>
                      <a:cubicBezTo>
                        <a:pt x="343068" y="134465"/>
                        <a:pt x="345979" y="131686"/>
                        <a:pt x="349376" y="131686"/>
                      </a:cubicBezTo>
                      <a:close/>
                      <a:moveTo>
                        <a:pt x="1152939" y="131131"/>
                      </a:moveTo>
                      <a:cubicBezTo>
                        <a:pt x="1156336" y="131131"/>
                        <a:pt x="1158762" y="134465"/>
                        <a:pt x="1158762" y="138354"/>
                      </a:cubicBezTo>
                      <a:cubicBezTo>
                        <a:pt x="1158762" y="142243"/>
                        <a:pt x="1156336" y="145577"/>
                        <a:pt x="1152939" y="145577"/>
                      </a:cubicBezTo>
                      <a:cubicBezTo>
                        <a:pt x="1149543" y="145577"/>
                        <a:pt x="1146631" y="142243"/>
                        <a:pt x="1146631" y="138354"/>
                      </a:cubicBezTo>
                      <a:cubicBezTo>
                        <a:pt x="1146631" y="134465"/>
                        <a:pt x="1149543" y="131131"/>
                        <a:pt x="1152939" y="131131"/>
                      </a:cubicBezTo>
                      <a:close/>
                      <a:moveTo>
                        <a:pt x="1095195" y="131131"/>
                      </a:moveTo>
                      <a:cubicBezTo>
                        <a:pt x="1098592" y="131131"/>
                        <a:pt x="1101503" y="134465"/>
                        <a:pt x="1101503" y="138354"/>
                      </a:cubicBezTo>
                      <a:cubicBezTo>
                        <a:pt x="1101503" y="142243"/>
                        <a:pt x="1098592" y="145577"/>
                        <a:pt x="1095195" y="145577"/>
                      </a:cubicBezTo>
                      <a:cubicBezTo>
                        <a:pt x="1091799" y="145577"/>
                        <a:pt x="1089372" y="142243"/>
                        <a:pt x="1089372" y="138354"/>
                      </a:cubicBezTo>
                      <a:cubicBezTo>
                        <a:pt x="1089372" y="134465"/>
                        <a:pt x="1091799" y="131131"/>
                        <a:pt x="1095195" y="131131"/>
                      </a:cubicBezTo>
                      <a:close/>
                      <a:moveTo>
                        <a:pt x="712823" y="131131"/>
                      </a:moveTo>
                      <a:cubicBezTo>
                        <a:pt x="716220" y="131131"/>
                        <a:pt x="719131" y="134465"/>
                        <a:pt x="719131" y="138354"/>
                      </a:cubicBezTo>
                      <a:cubicBezTo>
                        <a:pt x="719131" y="142243"/>
                        <a:pt x="716220" y="145577"/>
                        <a:pt x="712823" y="145577"/>
                      </a:cubicBezTo>
                      <a:cubicBezTo>
                        <a:pt x="709427" y="145577"/>
                        <a:pt x="706515" y="142243"/>
                        <a:pt x="706515" y="138354"/>
                      </a:cubicBezTo>
                      <a:cubicBezTo>
                        <a:pt x="706515" y="134465"/>
                        <a:pt x="709427" y="131131"/>
                        <a:pt x="712823" y="131131"/>
                      </a:cubicBezTo>
                      <a:close/>
                      <a:moveTo>
                        <a:pt x="693413" y="131131"/>
                      </a:moveTo>
                      <a:cubicBezTo>
                        <a:pt x="697295" y="131131"/>
                        <a:pt x="699722" y="134465"/>
                        <a:pt x="699722" y="138354"/>
                      </a:cubicBezTo>
                      <a:cubicBezTo>
                        <a:pt x="699722" y="142243"/>
                        <a:pt x="697295" y="145577"/>
                        <a:pt x="693413" y="145577"/>
                      </a:cubicBezTo>
                      <a:cubicBezTo>
                        <a:pt x="690017" y="145577"/>
                        <a:pt x="687591" y="142243"/>
                        <a:pt x="687591" y="138354"/>
                      </a:cubicBezTo>
                      <a:cubicBezTo>
                        <a:pt x="687591" y="134465"/>
                        <a:pt x="690017" y="131131"/>
                        <a:pt x="693413" y="131131"/>
                      </a:cubicBezTo>
                      <a:close/>
                      <a:moveTo>
                        <a:pt x="674489" y="131131"/>
                      </a:moveTo>
                      <a:cubicBezTo>
                        <a:pt x="677886" y="131131"/>
                        <a:pt x="680797" y="134465"/>
                        <a:pt x="680797" y="138354"/>
                      </a:cubicBezTo>
                      <a:cubicBezTo>
                        <a:pt x="680797" y="142243"/>
                        <a:pt x="677886" y="145577"/>
                        <a:pt x="674489" y="145577"/>
                      </a:cubicBezTo>
                      <a:cubicBezTo>
                        <a:pt x="671092" y="145577"/>
                        <a:pt x="668181" y="142243"/>
                        <a:pt x="668181" y="138354"/>
                      </a:cubicBezTo>
                      <a:cubicBezTo>
                        <a:pt x="668181" y="134465"/>
                        <a:pt x="671092" y="131131"/>
                        <a:pt x="674489" y="131131"/>
                      </a:cubicBezTo>
                      <a:close/>
                      <a:moveTo>
                        <a:pt x="655564" y="131131"/>
                      </a:moveTo>
                      <a:cubicBezTo>
                        <a:pt x="658961" y="131131"/>
                        <a:pt x="661387" y="134465"/>
                        <a:pt x="661387" y="138354"/>
                      </a:cubicBezTo>
                      <a:cubicBezTo>
                        <a:pt x="661387" y="142243"/>
                        <a:pt x="658961" y="145577"/>
                        <a:pt x="655564" y="145577"/>
                      </a:cubicBezTo>
                      <a:cubicBezTo>
                        <a:pt x="652168" y="145577"/>
                        <a:pt x="649256" y="142243"/>
                        <a:pt x="649256" y="138354"/>
                      </a:cubicBezTo>
                      <a:cubicBezTo>
                        <a:pt x="649256" y="134465"/>
                        <a:pt x="652168" y="131131"/>
                        <a:pt x="655564" y="131131"/>
                      </a:cubicBezTo>
                      <a:close/>
                      <a:moveTo>
                        <a:pt x="636155" y="131131"/>
                      </a:moveTo>
                      <a:cubicBezTo>
                        <a:pt x="639551" y="131131"/>
                        <a:pt x="642463" y="134465"/>
                        <a:pt x="642463" y="138354"/>
                      </a:cubicBezTo>
                      <a:cubicBezTo>
                        <a:pt x="642463" y="142243"/>
                        <a:pt x="639551" y="145577"/>
                        <a:pt x="636155" y="145577"/>
                      </a:cubicBezTo>
                      <a:cubicBezTo>
                        <a:pt x="632758" y="145577"/>
                        <a:pt x="629847" y="142243"/>
                        <a:pt x="629847" y="138354"/>
                      </a:cubicBezTo>
                      <a:cubicBezTo>
                        <a:pt x="629847" y="134465"/>
                        <a:pt x="632758" y="131131"/>
                        <a:pt x="636155" y="131131"/>
                      </a:cubicBezTo>
                      <a:close/>
                      <a:moveTo>
                        <a:pt x="617230" y="131131"/>
                      </a:moveTo>
                      <a:cubicBezTo>
                        <a:pt x="620627" y="131131"/>
                        <a:pt x="623538" y="134465"/>
                        <a:pt x="623538" y="138354"/>
                      </a:cubicBezTo>
                      <a:cubicBezTo>
                        <a:pt x="623538" y="142243"/>
                        <a:pt x="620627" y="145577"/>
                        <a:pt x="617230" y="145577"/>
                      </a:cubicBezTo>
                      <a:cubicBezTo>
                        <a:pt x="613833" y="145577"/>
                        <a:pt x="610922" y="142243"/>
                        <a:pt x="610922" y="138354"/>
                      </a:cubicBezTo>
                      <a:cubicBezTo>
                        <a:pt x="610922" y="134465"/>
                        <a:pt x="613833" y="131131"/>
                        <a:pt x="617230" y="131131"/>
                      </a:cubicBezTo>
                      <a:close/>
                      <a:moveTo>
                        <a:pt x="597820" y="131131"/>
                      </a:moveTo>
                      <a:cubicBezTo>
                        <a:pt x="601217" y="131131"/>
                        <a:pt x="604129" y="134465"/>
                        <a:pt x="604129" y="138354"/>
                      </a:cubicBezTo>
                      <a:cubicBezTo>
                        <a:pt x="604129" y="142243"/>
                        <a:pt x="601217" y="145577"/>
                        <a:pt x="597820" y="145577"/>
                      </a:cubicBezTo>
                      <a:cubicBezTo>
                        <a:pt x="594424" y="145577"/>
                        <a:pt x="591998" y="142243"/>
                        <a:pt x="591998" y="138354"/>
                      </a:cubicBezTo>
                      <a:cubicBezTo>
                        <a:pt x="591998" y="134465"/>
                        <a:pt x="594424" y="131131"/>
                        <a:pt x="597820" y="131131"/>
                      </a:cubicBezTo>
                      <a:close/>
                      <a:moveTo>
                        <a:pt x="578896" y="131131"/>
                      </a:moveTo>
                      <a:cubicBezTo>
                        <a:pt x="582293" y="131131"/>
                        <a:pt x="585204" y="134465"/>
                        <a:pt x="585204" y="138354"/>
                      </a:cubicBezTo>
                      <a:cubicBezTo>
                        <a:pt x="585204" y="142243"/>
                        <a:pt x="582293" y="145577"/>
                        <a:pt x="578896" y="145577"/>
                      </a:cubicBezTo>
                      <a:cubicBezTo>
                        <a:pt x="575499" y="145577"/>
                        <a:pt x="572588" y="142243"/>
                        <a:pt x="572588" y="138354"/>
                      </a:cubicBezTo>
                      <a:cubicBezTo>
                        <a:pt x="572588" y="134465"/>
                        <a:pt x="575499" y="131131"/>
                        <a:pt x="578896" y="131131"/>
                      </a:cubicBezTo>
                      <a:close/>
                      <a:moveTo>
                        <a:pt x="444969" y="131131"/>
                      </a:moveTo>
                      <a:cubicBezTo>
                        <a:pt x="448365" y="131131"/>
                        <a:pt x="451277" y="134465"/>
                        <a:pt x="451277" y="138354"/>
                      </a:cubicBezTo>
                      <a:cubicBezTo>
                        <a:pt x="451277" y="142243"/>
                        <a:pt x="448365" y="145577"/>
                        <a:pt x="444969" y="145577"/>
                      </a:cubicBezTo>
                      <a:cubicBezTo>
                        <a:pt x="441572" y="145577"/>
                        <a:pt x="438661" y="142243"/>
                        <a:pt x="438661" y="138354"/>
                      </a:cubicBezTo>
                      <a:cubicBezTo>
                        <a:pt x="438661" y="134465"/>
                        <a:pt x="441572" y="131131"/>
                        <a:pt x="444969" y="131131"/>
                      </a:cubicBezTo>
                      <a:close/>
                      <a:moveTo>
                        <a:pt x="426044" y="131131"/>
                      </a:moveTo>
                      <a:cubicBezTo>
                        <a:pt x="429441" y="131131"/>
                        <a:pt x="431867" y="134465"/>
                        <a:pt x="431867" y="138354"/>
                      </a:cubicBezTo>
                      <a:cubicBezTo>
                        <a:pt x="431867" y="142243"/>
                        <a:pt x="429441" y="145577"/>
                        <a:pt x="426044" y="145577"/>
                      </a:cubicBezTo>
                      <a:cubicBezTo>
                        <a:pt x="422162" y="145577"/>
                        <a:pt x="419736" y="142243"/>
                        <a:pt x="419736" y="138354"/>
                      </a:cubicBezTo>
                      <a:cubicBezTo>
                        <a:pt x="419736" y="134465"/>
                        <a:pt x="422162" y="131131"/>
                        <a:pt x="426044" y="131131"/>
                      </a:cubicBezTo>
                      <a:close/>
                      <a:moveTo>
                        <a:pt x="406634" y="131131"/>
                      </a:moveTo>
                      <a:cubicBezTo>
                        <a:pt x="410031" y="131131"/>
                        <a:pt x="412943" y="134465"/>
                        <a:pt x="412943" y="138354"/>
                      </a:cubicBezTo>
                      <a:cubicBezTo>
                        <a:pt x="412943" y="142243"/>
                        <a:pt x="410031" y="145577"/>
                        <a:pt x="406634" y="145577"/>
                      </a:cubicBezTo>
                      <a:cubicBezTo>
                        <a:pt x="403238" y="145577"/>
                        <a:pt x="400326" y="142243"/>
                        <a:pt x="400326" y="138354"/>
                      </a:cubicBezTo>
                      <a:cubicBezTo>
                        <a:pt x="400326" y="134465"/>
                        <a:pt x="403238" y="131131"/>
                        <a:pt x="406634" y="131131"/>
                      </a:cubicBezTo>
                      <a:close/>
                      <a:moveTo>
                        <a:pt x="292117" y="131131"/>
                      </a:moveTo>
                      <a:cubicBezTo>
                        <a:pt x="295514" y="131131"/>
                        <a:pt x="297940" y="134465"/>
                        <a:pt x="297940" y="138354"/>
                      </a:cubicBezTo>
                      <a:cubicBezTo>
                        <a:pt x="297940" y="142243"/>
                        <a:pt x="295514" y="145577"/>
                        <a:pt x="292117" y="145577"/>
                      </a:cubicBezTo>
                      <a:cubicBezTo>
                        <a:pt x="288720" y="145577"/>
                        <a:pt x="285809" y="142243"/>
                        <a:pt x="285809" y="138354"/>
                      </a:cubicBezTo>
                      <a:cubicBezTo>
                        <a:pt x="285809" y="134465"/>
                        <a:pt x="288720" y="131131"/>
                        <a:pt x="292117" y="131131"/>
                      </a:cubicBezTo>
                      <a:close/>
                      <a:moveTo>
                        <a:pt x="272707" y="131131"/>
                      </a:moveTo>
                      <a:cubicBezTo>
                        <a:pt x="276104" y="131131"/>
                        <a:pt x="279015" y="134465"/>
                        <a:pt x="279015" y="138354"/>
                      </a:cubicBezTo>
                      <a:cubicBezTo>
                        <a:pt x="279015" y="142243"/>
                        <a:pt x="276104" y="145577"/>
                        <a:pt x="272707" y="145577"/>
                      </a:cubicBezTo>
                      <a:cubicBezTo>
                        <a:pt x="269310" y="145577"/>
                        <a:pt x="266399" y="142243"/>
                        <a:pt x="266399" y="138354"/>
                      </a:cubicBezTo>
                      <a:cubicBezTo>
                        <a:pt x="266399" y="134465"/>
                        <a:pt x="269310" y="131131"/>
                        <a:pt x="272707" y="131131"/>
                      </a:cubicBezTo>
                      <a:close/>
                      <a:moveTo>
                        <a:pt x="253783" y="131131"/>
                      </a:moveTo>
                      <a:cubicBezTo>
                        <a:pt x="257179" y="131131"/>
                        <a:pt x="259606" y="134465"/>
                        <a:pt x="259606" y="138354"/>
                      </a:cubicBezTo>
                      <a:cubicBezTo>
                        <a:pt x="259606" y="142243"/>
                        <a:pt x="257179" y="145577"/>
                        <a:pt x="253783" y="145577"/>
                      </a:cubicBezTo>
                      <a:cubicBezTo>
                        <a:pt x="250386" y="145577"/>
                        <a:pt x="247475" y="142243"/>
                        <a:pt x="247475" y="138354"/>
                      </a:cubicBezTo>
                      <a:cubicBezTo>
                        <a:pt x="247475" y="134465"/>
                        <a:pt x="250386" y="131131"/>
                        <a:pt x="253783" y="131131"/>
                      </a:cubicBezTo>
                      <a:close/>
                      <a:moveTo>
                        <a:pt x="1095195" y="109461"/>
                      </a:moveTo>
                      <a:cubicBezTo>
                        <a:pt x="1098592" y="109461"/>
                        <a:pt x="1101503" y="112795"/>
                        <a:pt x="1101503" y="116684"/>
                      </a:cubicBezTo>
                      <a:cubicBezTo>
                        <a:pt x="1101503" y="120574"/>
                        <a:pt x="1098592" y="123907"/>
                        <a:pt x="1095195" y="123907"/>
                      </a:cubicBezTo>
                      <a:cubicBezTo>
                        <a:pt x="1091799" y="123907"/>
                        <a:pt x="1089372" y="120574"/>
                        <a:pt x="1089372" y="116684"/>
                      </a:cubicBezTo>
                      <a:cubicBezTo>
                        <a:pt x="1089372" y="112795"/>
                        <a:pt x="1091799" y="109461"/>
                        <a:pt x="1095195" y="109461"/>
                      </a:cubicBezTo>
                      <a:close/>
                      <a:moveTo>
                        <a:pt x="693413" y="109461"/>
                      </a:moveTo>
                      <a:cubicBezTo>
                        <a:pt x="697295" y="109461"/>
                        <a:pt x="699722" y="112795"/>
                        <a:pt x="699722" y="116684"/>
                      </a:cubicBezTo>
                      <a:cubicBezTo>
                        <a:pt x="699722" y="120574"/>
                        <a:pt x="697295" y="123907"/>
                        <a:pt x="693413" y="123907"/>
                      </a:cubicBezTo>
                      <a:cubicBezTo>
                        <a:pt x="690017" y="123907"/>
                        <a:pt x="687591" y="120574"/>
                        <a:pt x="687591" y="116684"/>
                      </a:cubicBezTo>
                      <a:cubicBezTo>
                        <a:pt x="687591" y="112795"/>
                        <a:pt x="690017" y="109461"/>
                        <a:pt x="693413" y="109461"/>
                      </a:cubicBezTo>
                      <a:close/>
                      <a:moveTo>
                        <a:pt x="674489" y="109461"/>
                      </a:moveTo>
                      <a:cubicBezTo>
                        <a:pt x="677886" y="109461"/>
                        <a:pt x="680797" y="112795"/>
                        <a:pt x="680797" y="116684"/>
                      </a:cubicBezTo>
                      <a:cubicBezTo>
                        <a:pt x="680797" y="120574"/>
                        <a:pt x="677886" y="123907"/>
                        <a:pt x="674489" y="123907"/>
                      </a:cubicBezTo>
                      <a:cubicBezTo>
                        <a:pt x="671092" y="123907"/>
                        <a:pt x="668181" y="120574"/>
                        <a:pt x="668181" y="116684"/>
                      </a:cubicBezTo>
                      <a:cubicBezTo>
                        <a:pt x="668181" y="112795"/>
                        <a:pt x="671092" y="109461"/>
                        <a:pt x="674489" y="109461"/>
                      </a:cubicBezTo>
                      <a:close/>
                      <a:moveTo>
                        <a:pt x="655564" y="109461"/>
                      </a:moveTo>
                      <a:cubicBezTo>
                        <a:pt x="658961" y="109461"/>
                        <a:pt x="661387" y="112795"/>
                        <a:pt x="661387" y="116684"/>
                      </a:cubicBezTo>
                      <a:cubicBezTo>
                        <a:pt x="661387" y="120574"/>
                        <a:pt x="658961" y="123907"/>
                        <a:pt x="655564" y="123907"/>
                      </a:cubicBezTo>
                      <a:cubicBezTo>
                        <a:pt x="652168" y="123907"/>
                        <a:pt x="649256" y="120574"/>
                        <a:pt x="649256" y="116684"/>
                      </a:cubicBezTo>
                      <a:cubicBezTo>
                        <a:pt x="649256" y="112795"/>
                        <a:pt x="652168" y="109461"/>
                        <a:pt x="655564" y="109461"/>
                      </a:cubicBezTo>
                      <a:close/>
                      <a:moveTo>
                        <a:pt x="636155" y="109461"/>
                      </a:moveTo>
                      <a:cubicBezTo>
                        <a:pt x="639551" y="109461"/>
                        <a:pt x="642463" y="112795"/>
                        <a:pt x="642463" y="116684"/>
                      </a:cubicBezTo>
                      <a:cubicBezTo>
                        <a:pt x="642463" y="120574"/>
                        <a:pt x="639551" y="123907"/>
                        <a:pt x="636155" y="123907"/>
                      </a:cubicBezTo>
                      <a:cubicBezTo>
                        <a:pt x="632758" y="123907"/>
                        <a:pt x="629847" y="120574"/>
                        <a:pt x="629847" y="116684"/>
                      </a:cubicBezTo>
                      <a:cubicBezTo>
                        <a:pt x="629847" y="112795"/>
                        <a:pt x="632758" y="109461"/>
                        <a:pt x="636155" y="109461"/>
                      </a:cubicBezTo>
                      <a:close/>
                      <a:moveTo>
                        <a:pt x="617230" y="109461"/>
                      </a:moveTo>
                      <a:cubicBezTo>
                        <a:pt x="620627" y="109461"/>
                        <a:pt x="623538" y="112795"/>
                        <a:pt x="623538" y="116684"/>
                      </a:cubicBezTo>
                      <a:cubicBezTo>
                        <a:pt x="623538" y="120574"/>
                        <a:pt x="620627" y="123907"/>
                        <a:pt x="617230" y="123907"/>
                      </a:cubicBezTo>
                      <a:cubicBezTo>
                        <a:pt x="613833" y="123907"/>
                        <a:pt x="610922" y="120574"/>
                        <a:pt x="610922" y="116684"/>
                      </a:cubicBezTo>
                      <a:cubicBezTo>
                        <a:pt x="610922" y="112795"/>
                        <a:pt x="613833" y="109461"/>
                        <a:pt x="617230" y="109461"/>
                      </a:cubicBezTo>
                      <a:close/>
                      <a:moveTo>
                        <a:pt x="597820" y="109461"/>
                      </a:moveTo>
                      <a:cubicBezTo>
                        <a:pt x="601217" y="109461"/>
                        <a:pt x="604129" y="112795"/>
                        <a:pt x="604129" y="116684"/>
                      </a:cubicBezTo>
                      <a:cubicBezTo>
                        <a:pt x="604129" y="120574"/>
                        <a:pt x="601217" y="123907"/>
                        <a:pt x="597820" y="123907"/>
                      </a:cubicBezTo>
                      <a:cubicBezTo>
                        <a:pt x="594424" y="123907"/>
                        <a:pt x="591998" y="120574"/>
                        <a:pt x="591998" y="116684"/>
                      </a:cubicBezTo>
                      <a:cubicBezTo>
                        <a:pt x="591998" y="112795"/>
                        <a:pt x="594424" y="109461"/>
                        <a:pt x="597820" y="109461"/>
                      </a:cubicBezTo>
                      <a:close/>
                      <a:moveTo>
                        <a:pt x="578896" y="109461"/>
                      </a:moveTo>
                      <a:cubicBezTo>
                        <a:pt x="582293" y="109461"/>
                        <a:pt x="585204" y="112795"/>
                        <a:pt x="585204" y="116684"/>
                      </a:cubicBezTo>
                      <a:cubicBezTo>
                        <a:pt x="585204" y="120574"/>
                        <a:pt x="582293" y="123907"/>
                        <a:pt x="578896" y="123907"/>
                      </a:cubicBezTo>
                      <a:cubicBezTo>
                        <a:pt x="575499" y="123907"/>
                        <a:pt x="572588" y="120574"/>
                        <a:pt x="572588" y="116684"/>
                      </a:cubicBezTo>
                      <a:cubicBezTo>
                        <a:pt x="572588" y="112795"/>
                        <a:pt x="575499" y="109461"/>
                        <a:pt x="578896" y="109461"/>
                      </a:cubicBezTo>
                      <a:close/>
                      <a:moveTo>
                        <a:pt x="559486" y="109461"/>
                      </a:moveTo>
                      <a:cubicBezTo>
                        <a:pt x="563368" y="109461"/>
                        <a:pt x="565794" y="112795"/>
                        <a:pt x="565794" y="116684"/>
                      </a:cubicBezTo>
                      <a:cubicBezTo>
                        <a:pt x="565794" y="120574"/>
                        <a:pt x="563368" y="123907"/>
                        <a:pt x="559486" y="123907"/>
                      </a:cubicBezTo>
                      <a:cubicBezTo>
                        <a:pt x="556089" y="123907"/>
                        <a:pt x="553663" y="120574"/>
                        <a:pt x="553663" y="116684"/>
                      </a:cubicBezTo>
                      <a:cubicBezTo>
                        <a:pt x="553663" y="112795"/>
                        <a:pt x="556089" y="109461"/>
                        <a:pt x="559486" y="109461"/>
                      </a:cubicBezTo>
                      <a:close/>
                      <a:moveTo>
                        <a:pt x="444969" y="109461"/>
                      </a:moveTo>
                      <a:cubicBezTo>
                        <a:pt x="448365" y="109461"/>
                        <a:pt x="451277" y="112795"/>
                        <a:pt x="451277" y="116684"/>
                      </a:cubicBezTo>
                      <a:cubicBezTo>
                        <a:pt x="451277" y="120574"/>
                        <a:pt x="448365" y="123352"/>
                        <a:pt x="444969" y="123352"/>
                      </a:cubicBezTo>
                      <a:cubicBezTo>
                        <a:pt x="441572" y="123352"/>
                        <a:pt x="438661" y="120574"/>
                        <a:pt x="438661" y="116684"/>
                      </a:cubicBezTo>
                      <a:cubicBezTo>
                        <a:pt x="438661" y="112795"/>
                        <a:pt x="441572" y="109461"/>
                        <a:pt x="444969" y="109461"/>
                      </a:cubicBezTo>
                      <a:close/>
                      <a:moveTo>
                        <a:pt x="406634" y="109461"/>
                      </a:moveTo>
                      <a:cubicBezTo>
                        <a:pt x="410031" y="109461"/>
                        <a:pt x="412943" y="112795"/>
                        <a:pt x="412943" y="116684"/>
                      </a:cubicBezTo>
                      <a:cubicBezTo>
                        <a:pt x="412943" y="120574"/>
                        <a:pt x="410031" y="123907"/>
                        <a:pt x="406634" y="123907"/>
                      </a:cubicBezTo>
                      <a:cubicBezTo>
                        <a:pt x="403238" y="123907"/>
                        <a:pt x="400326" y="120574"/>
                        <a:pt x="400326" y="116684"/>
                      </a:cubicBezTo>
                      <a:cubicBezTo>
                        <a:pt x="400326" y="112795"/>
                        <a:pt x="403238" y="109461"/>
                        <a:pt x="406634" y="109461"/>
                      </a:cubicBezTo>
                      <a:close/>
                      <a:moveTo>
                        <a:pt x="387710" y="109461"/>
                      </a:moveTo>
                      <a:cubicBezTo>
                        <a:pt x="391107" y="109461"/>
                        <a:pt x="393533" y="112795"/>
                        <a:pt x="393533" y="116684"/>
                      </a:cubicBezTo>
                      <a:cubicBezTo>
                        <a:pt x="393533" y="120574"/>
                        <a:pt x="391107" y="123907"/>
                        <a:pt x="387710" y="123907"/>
                      </a:cubicBezTo>
                      <a:cubicBezTo>
                        <a:pt x="384313" y="123907"/>
                        <a:pt x="381402" y="120574"/>
                        <a:pt x="381402" y="116684"/>
                      </a:cubicBezTo>
                      <a:cubicBezTo>
                        <a:pt x="381402" y="112795"/>
                        <a:pt x="384313" y="109461"/>
                        <a:pt x="387710" y="109461"/>
                      </a:cubicBezTo>
                      <a:close/>
                      <a:moveTo>
                        <a:pt x="368300" y="109461"/>
                      </a:moveTo>
                      <a:cubicBezTo>
                        <a:pt x="371697" y="109461"/>
                        <a:pt x="374608" y="112795"/>
                        <a:pt x="374608" y="116684"/>
                      </a:cubicBezTo>
                      <a:cubicBezTo>
                        <a:pt x="374608" y="120574"/>
                        <a:pt x="371697" y="123907"/>
                        <a:pt x="368300" y="123907"/>
                      </a:cubicBezTo>
                      <a:cubicBezTo>
                        <a:pt x="364903" y="123907"/>
                        <a:pt x="362477" y="120574"/>
                        <a:pt x="362477" y="116684"/>
                      </a:cubicBezTo>
                      <a:cubicBezTo>
                        <a:pt x="362477" y="112795"/>
                        <a:pt x="364903" y="109461"/>
                        <a:pt x="368300" y="109461"/>
                      </a:cubicBezTo>
                      <a:close/>
                      <a:moveTo>
                        <a:pt x="329966" y="109461"/>
                      </a:moveTo>
                      <a:cubicBezTo>
                        <a:pt x="333363" y="109461"/>
                        <a:pt x="336274" y="112795"/>
                        <a:pt x="336274" y="116684"/>
                      </a:cubicBezTo>
                      <a:cubicBezTo>
                        <a:pt x="336274" y="120574"/>
                        <a:pt x="333363" y="123907"/>
                        <a:pt x="329966" y="123907"/>
                      </a:cubicBezTo>
                      <a:cubicBezTo>
                        <a:pt x="326569" y="123907"/>
                        <a:pt x="324143" y="120574"/>
                        <a:pt x="324143" y="116684"/>
                      </a:cubicBezTo>
                      <a:cubicBezTo>
                        <a:pt x="324143" y="112795"/>
                        <a:pt x="326569" y="109461"/>
                        <a:pt x="329966" y="109461"/>
                      </a:cubicBezTo>
                      <a:close/>
                      <a:moveTo>
                        <a:pt x="292117" y="109461"/>
                      </a:moveTo>
                      <a:cubicBezTo>
                        <a:pt x="295514" y="109461"/>
                        <a:pt x="297940" y="112795"/>
                        <a:pt x="297940" y="116684"/>
                      </a:cubicBezTo>
                      <a:cubicBezTo>
                        <a:pt x="297940" y="120574"/>
                        <a:pt x="295514" y="123907"/>
                        <a:pt x="292117" y="123907"/>
                      </a:cubicBezTo>
                      <a:cubicBezTo>
                        <a:pt x="288720" y="123907"/>
                        <a:pt x="285809" y="120574"/>
                        <a:pt x="285809" y="116684"/>
                      </a:cubicBezTo>
                      <a:cubicBezTo>
                        <a:pt x="285809" y="112795"/>
                        <a:pt x="288720" y="109461"/>
                        <a:pt x="292117" y="109461"/>
                      </a:cubicBezTo>
                      <a:close/>
                      <a:moveTo>
                        <a:pt x="253783" y="109461"/>
                      </a:moveTo>
                      <a:cubicBezTo>
                        <a:pt x="257179" y="109461"/>
                        <a:pt x="259606" y="112795"/>
                        <a:pt x="259606" y="116684"/>
                      </a:cubicBezTo>
                      <a:cubicBezTo>
                        <a:pt x="259606" y="120574"/>
                        <a:pt x="257179" y="123907"/>
                        <a:pt x="253783" y="123907"/>
                      </a:cubicBezTo>
                      <a:cubicBezTo>
                        <a:pt x="250386" y="123907"/>
                        <a:pt x="247475" y="120574"/>
                        <a:pt x="247475" y="116684"/>
                      </a:cubicBezTo>
                      <a:cubicBezTo>
                        <a:pt x="247475" y="112795"/>
                        <a:pt x="250386" y="109461"/>
                        <a:pt x="253783" y="109461"/>
                      </a:cubicBezTo>
                      <a:close/>
                      <a:moveTo>
                        <a:pt x="234373" y="109461"/>
                      </a:moveTo>
                      <a:cubicBezTo>
                        <a:pt x="237770" y="109461"/>
                        <a:pt x="240681" y="112795"/>
                        <a:pt x="240681" y="116684"/>
                      </a:cubicBezTo>
                      <a:cubicBezTo>
                        <a:pt x="240681" y="120574"/>
                        <a:pt x="237770" y="123907"/>
                        <a:pt x="234373" y="123907"/>
                      </a:cubicBezTo>
                      <a:cubicBezTo>
                        <a:pt x="230976" y="123907"/>
                        <a:pt x="228550" y="120574"/>
                        <a:pt x="228550" y="116684"/>
                      </a:cubicBezTo>
                      <a:cubicBezTo>
                        <a:pt x="228550" y="112795"/>
                        <a:pt x="230976" y="109461"/>
                        <a:pt x="234373" y="109461"/>
                      </a:cubicBezTo>
                      <a:close/>
                      <a:moveTo>
                        <a:pt x="215448" y="109461"/>
                      </a:moveTo>
                      <a:cubicBezTo>
                        <a:pt x="218845" y="109461"/>
                        <a:pt x="221757" y="112795"/>
                        <a:pt x="221757" y="116684"/>
                      </a:cubicBezTo>
                      <a:cubicBezTo>
                        <a:pt x="221757" y="120574"/>
                        <a:pt x="218845" y="123907"/>
                        <a:pt x="215448" y="123907"/>
                      </a:cubicBezTo>
                      <a:cubicBezTo>
                        <a:pt x="212052" y="123907"/>
                        <a:pt x="209140" y="120574"/>
                        <a:pt x="209140" y="116684"/>
                      </a:cubicBezTo>
                      <a:cubicBezTo>
                        <a:pt x="209140" y="112795"/>
                        <a:pt x="212052" y="109461"/>
                        <a:pt x="215448" y="109461"/>
                      </a:cubicBezTo>
                      <a:close/>
                      <a:moveTo>
                        <a:pt x="1114605" y="87791"/>
                      </a:moveTo>
                      <a:cubicBezTo>
                        <a:pt x="1118002" y="87791"/>
                        <a:pt x="1120913" y="90569"/>
                        <a:pt x="1120913" y="94459"/>
                      </a:cubicBezTo>
                      <a:cubicBezTo>
                        <a:pt x="1120913" y="98348"/>
                        <a:pt x="1118002" y="101682"/>
                        <a:pt x="1114605" y="101682"/>
                      </a:cubicBezTo>
                      <a:cubicBezTo>
                        <a:pt x="1111208" y="101682"/>
                        <a:pt x="1108297" y="98348"/>
                        <a:pt x="1108297" y="94459"/>
                      </a:cubicBezTo>
                      <a:cubicBezTo>
                        <a:pt x="1108297" y="90569"/>
                        <a:pt x="1111208" y="87791"/>
                        <a:pt x="1114605" y="87791"/>
                      </a:cubicBezTo>
                      <a:close/>
                      <a:moveTo>
                        <a:pt x="731748" y="87791"/>
                      </a:moveTo>
                      <a:cubicBezTo>
                        <a:pt x="735144" y="87791"/>
                        <a:pt x="738056" y="90569"/>
                        <a:pt x="738056" y="94459"/>
                      </a:cubicBezTo>
                      <a:cubicBezTo>
                        <a:pt x="738056" y="98348"/>
                        <a:pt x="735144" y="101682"/>
                        <a:pt x="731748" y="101682"/>
                      </a:cubicBezTo>
                      <a:cubicBezTo>
                        <a:pt x="728351" y="101682"/>
                        <a:pt x="725925" y="98348"/>
                        <a:pt x="725925" y="94459"/>
                      </a:cubicBezTo>
                      <a:cubicBezTo>
                        <a:pt x="725925" y="90569"/>
                        <a:pt x="728351" y="87791"/>
                        <a:pt x="731748" y="87791"/>
                      </a:cubicBezTo>
                      <a:close/>
                      <a:moveTo>
                        <a:pt x="712823" y="87791"/>
                      </a:moveTo>
                      <a:cubicBezTo>
                        <a:pt x="716220" y="87791"/>
                        <a:pt x="719131" y="90569"/>
                        <a:pt x="719131" y="94459"/>
                      </a:cubicBezTo>
                      <a:cubicBezTo>
                        <a:pt x="719131" y="98348"/>
                        <a:pt x="716220" y="101682"/>
                        <a:pt x="712823" y="101682"/>
                      </a:cubicBezTo>
                      <a:cubicBezTo>
                        <a:pt x="709427" y="101682"/>
                        <a:pt x="706515" y="98348"/>
                        <a:pt x="706515" y="94459"/>
                      </a:cubicBezTo>
                      <a:cubicBezTo>
                        <a:pt x="706515" y="90569"/>
                        <a:pt x="709427" y="87791"/>
                        <a:pt x="712823" y="87791"/>
                      </a:cubicBezTo>
                      <a:close/>
                      <a:moveTo>
                        <a:pt x="693413" y="87791"/>
                      </a:moveTo>
                      <a:cubicBezTo>
                        <a:pt x="697295" y="87791"/>
                        <a:pt x="699722" y="90569"/>
                        <a:pt x="699722" y="94459"/>
                      </a:cubicBezTo>
                      <a:cubicBezTo>
                        <a:pt x="699722" y="98348"/>
                        <a:pt x="697295" y="101682"/>
                        <a:pt x="693413" y="101682"/>
                      </a:cubicBezTo>
                      <a:cubicBezTo>
                        <a:pt x="690017" y="101682"/>
                        <a:pt x="687591" y="98348"/>
                        <a:pt x="687591" y="94459"/>
                      </a:cubicBezTo>
                      <a:cubicBezTo>
                        <a:pt x="687591" y="90569"/>
                        <a:pt x="690017" y="87791"/>
                        <a:pt x="693413" y="87791"/>
                      </a:cubicBezTo>
                      <a:close/>
                      <a:moveTo>
                        <a:pt x="674489" y="87791"/>
                      </a:moveTo>
                      <a:cubicBezTo>
                        <a:pt x="677886" y="87791"/>
                        <a:pt x="680797" y="90569"/>
                        <a:pt x="680797" y="94459"/>
                      </a:cubicBezTo>
                      <a:cubicBezTo>
                        <a:pt x="680797" y="98348"/>
                        <a:pt x="677886" y="101682"/>
                        <a:pt x="674489" y="101682"/>
                      </a:cubicBezTo>
                      <a:cubicBezTo>
                        <a:pt x="671092" y="101682"/>
                        <a:pt x="668181" y="98348"/>
                        <a:pt x="668181" y="94459"/>
                      </a:cubicBezTo>
                      <a:cubicBezTo>
                        <a:pt x="668181" y="90569"/>
                        <a:pt x="671092" y="87791"/>
                        <a:pt x="674489" y="87791"/>
                      </a:cubicBezTo>
                      <a:close/>
                      <a:moveTo>
                        <a:pt x="655564" y="87791"/>
                      </a:moveTo>
                      <a:cubicBezTo>
                        <a:pt x="658961" y="87791"/>
                        <a:pt x="661387" y="90569"/>
                        <a:pt x="661387" y="94459"/>
                      </a:cubicBezTo>
                      <a:cubicBezTo>
                        <a:pt x="661387" y="98348"/>
                        <a:pt x="658961" y="101682"/>
                        <a:pt x="655564" y="101682"/>
                      </a:cubicBezTo>
                      <a:cubicBezTo>
                        <a:pt x="652168" y="101682"/>
                        <a:pt x="649256" y="98348"/>
                        <a:pt x="649256" y="94459"/>
                      </a:cubicBezTo>
                      <a:cubicBezTo>
                        <a:pt x="649256" y="90569"/>
                        <a:pt x="652168" y="87791"/>
                        <a:pt x="655564" y="87791"/>
                      </a:cubicBezTo>
                      <a:close/>
                      <a:moveTo>
                        <a:pt x="636155" y="87791"/>
                      </a:moveTo>
                      <a:cubicBezTo>
                        <a:pt x="639551" y="87791"/>
                        <a:pt x="642463" y="90569"/>
                        <a:pt x="642463" y="94459"/>
                      </a:cubicBezTo>
                      <a:cubicBezTo>
                        <a:pt x="642463" y="98348"/>
                        <a:pt x="639551" y="101682"/>
                        <a:pt x="636155" y="101682"/>
                      </a:cubicBezTo>
                      <a:cubicBezTo>
                        <a:pt x="632758" y="101682"/>
                        <a:pt x="629847" y="98348"/>
                        <a:pt x="629847" y="94459"/>
                      </a:cubicBezTo>
                      <a:cubicBezTo>
                        <a:pt x="629847" y="90569"/>
                        <a:pt x="632758" y="87791"/>
                        <a:pt x="636155" y="87791"/>
                      </a:cubicBezTo>
                      <a:close/>
                      <a:moveTo>
                        <a:pt x="617230" y="87791"/>
                      </a:moveTo>
                      <a:cubicBezTo>
                        <a:pt x="620627" y="87791"/>
                        <a:pt x="623538" y="90569"/>
                        <a:pt x="623538" y="94459"/>
                      </a:cubicBezTo>
                      <a:cubicBezTo>
                        <a:pt x="623538" y="98348"/>
                        <a:pt x="620627" y="101682"/>
                        <a:pt x="617230" y="101682"/>
                      </a:cubicBezTo>
                      <a:cubicBezTo>
                        <a:pt x="613833" y="101682"/>
                        <a:pt x="610922" y="98348"/>
                        <a:pt x="610922" y="94459"/>
                      </a:cubicBezTo>
                      <a:cubicBezTo>
                        <a:pt x="610922" y="90569"/>
                        <a:pt x="613833" y="87791"/>
                        <a:pt x="617230" y="87791"/>
                      </a:cubicBezTo>
                      <a:close/>
                      <a:moveTo>
                        <a:pt x="597820" y="87791"/>
                      </a:moveTo>
                      <a:cubicBezTo>
                        <a:pt x="601217" y="87791"/>
                        <a:pt x="604129" y="90569"/>
                        <a:pt x="604129" y="94459"/>
                      </a:cubicBezTo>
                      <a:cubicBezTo>
                        <a:pt x="604129" y="98348"/>
                        <a:pt x="601217" y="101682"/>
                        <a:pt x="597820" y="101682"/>
                      </a:cubicBezTo>
                      <a:cubicBezTo>
                        <a:pt x="594424" y="101682"/>
                        <a:pt x="591998" y="98348"/>
                        <a:pt x="591998" y="94459"/>
                      </a:cubicBezTo>
                      <a:cubicBezTo>
                        <a:pt x="591998" y="90569"/>
                        <a:pt x="594424" y="87791"/>
                        <a:pt x="597820" y="87791"/>
                      </a:cubicBezTo>
                      <a:close/>
                      <a:moveTo>
                        <a:pt x="578896" y="87791"/>
                      </a:moveTo>
                      <a:cubicBezTo>
                        <a:pt x="582293" y="87791"/>
                        <a:pt x="585204" y="90569"/>
                        <a:pt x="585204" y="94459"/>
                      </a:cubicBezTo>
                      <a:cubicBezTo>
                        <a:pt x="585204" y="98348"/>
                        <a:pt x="582293" y="101682"/>
                        <a:pt x="578896" y="101682"/>
                      </a:cubicBezTo>
                      <a:cubicBezTo>
                        <a:pt x="575499" y="101682"/>
                        <a:pt x="572588" y="98348"/>
                        <a:pt x="572588" y="94459"/>
                      </a:cubicBezTo>
                      <a:cubicBezTo>
                        <a:pt x="572588" y="90569"/>
                        <a:pt x="575499" y="87791"/>
                        <a:pt x="578896" y="87791"/>
                      </a:cubicBezTo>
                      <a:close/>
                      <a:moveTo>
                        <a:pt x="559486" y="87791"/>
                      </a:moveTo>
                      <a:cubicBezTo>
                        <a:pt x="563368" y="87791"/>
                        <a:pt x="565794" y="90569"/>
                        <a:pt x="565794" y="94459"/>
                      </a:cubicBezTo>
                      <a:cubicBezTo>
                        <a:pt x="565794" y="98348"/>
                        <a:pt x="563368" y="101682"/>
                        <a:pt x="559486" y="101682"/>
                      </a:cubicBezTo>
                      <a:cubicBezTo>
                        <a:pt x="556089" y="101682"/>
                        <a:pt x="553663" y="98348"/>
                        <a:pt x="553663" y="94459"/>
                      </a:cubicBezTo>
                      <a:cubicBezTo>
                        <a:pt x="553663" y="90569"/>
                        <a:pt x="556089" y="87791"/>
                        <a:pt x="559486" y="87791"/>
                      </a:cubicBezTo>
                      <a:close/>
                      <a:moveTo>
                        <a:pt x="540562" y="87791"/>
                      </a:moveTo>
                      <a:cubicBezTo>
                        <a:pt x="543958" y="87791"/>
                        <a:pt x="546870" y="90569"/>
                        <a:pt x="546870" y="94459"/>
                      </a:cubicBezTo>
                      <a:cubicBezTo>
                        <a:pt x="546870" y="98348"/>
                        <a:pt x="543958" y="101682"/>
                        <a:pt x="540562" y="101682"/>
                      </a:cubicBezTo>
                      <a:cubicBezTo>
                        <a:pt x="537165" y="101682"/>
                        <a:pt x="534254" y="98348"/>
                        <a:pt x="534254" y="94459"/>
                      </a:cubicBezTo>
                      <a:cubicBezTo>
                        <a:pt x="534254" y="90569"/>
                        <a:pt x="537165" y="87791"/>
                        <a:pt x="540562" y="87791"/>
                      </a:cubicBezTo>
                      <a:close/>
                      <a:moveTo>
                        <a:pt x="426044" y="87791"/>
                      </a:moveTo>
                      <a:cubicBezTo>
                        <a:pt x="429441" y="87791"/>
                        <a:pt x="431867" y="90569"/>
                        <a:pt x="431867" y="94459"/>
                      </a:cubicBezTo>
                      <a:cubicBezTo>
                        <a:pt x="431867" y="98348"/>
                        <a:pt x="429441" y="101682"/>
                        <a:pt x="426044" y="101682"/>
                      </a:cubicBezTo>
                      <a:cubicBezTo>
                        <a:pt x="422647" y="101682"/>
                        <a:pt x="419736" y="98348"/>
                        <a:pt x="419736" y="94459"/>
                      </a:cubicBezTo>
                      <a:cubicBezTo>
                        <a:pt x="419736" y="90569"/>
                        <a:pt x="422647" y="87791"/>
                        <a:pt x="426044" y="87791"/>
                      </a:cubicBezTo>
                      <a:close/>
                      <a:moveTo>
                        <a:pt x="406634" y="87791"/>
                      </a:moveTo>
                      <a:cubicBezTo>
                        <a:pt x="410031" y="87791"/>
                        <a:pt x="412943" y="90569"/>
                        <a:pt x="412943" y="94459"/>
                      </a:cubicBezTo>
                      <a:cubicBezTo>
                        <a:pt x="412943" y="98348"/>
                        <a:pt x="410031" y="101682"/>
                        <a:pt x="406634" y="101682"/>
                      </a:cubicBezTo>
                      <a:cubicBezTo>
                        <a:pt x="403238" y="101682"/>
                        <a:pt x="400326" y="98348"/>
                        <a:pt x="400326" y="94459"/>
                      </a:cubicBezTo>
                      <a:cubicBezTo>
                        <a:pt x="400326" y="90569"/>
                        <a:pt x="403238" y="87791"/>
                        <a:pt x="406634" y="87791"/>
                      </a:cubicBezTo>
                      <a:close/>
                      <a:moveTo>
                        <a:pt x="387710" y="87791"/>
                      </a:moveTo>
                      <a:cubicBezTo>
                        <a:pt x="391107" y="87791"/>
                        <a:pt x="393533" y="90569"/>
                        <a:pt x="393533" y="94459"/>
                      </a:cubicBezTo>
                      <a:cubicBezTo>
                        <a:pt x="393533" y="98348"/>
                        <a:pt x="391107" y="101682"/>
                        <a:pt x="387710" y="101682"/>
                      </a:cubicBezTo>
                      <a:cubicBezTo>
                        <a:pt x="384313" y="101682"/>
                        <a:pt x="381402" y="98348"/>
                        <a:pt x="381402" y="94459"/>
                      </a:cubicBezTo>
                      <a:cubicBezTo>
                        <a:pt x="381402" y="90569"/>
                        <a:pt x="384313" y="87791"/>
                        <a:pt x="387710" y="87791"/>
                      </a:cubicBezTo>
                      <a:close/>
                      <a:moveTo>
                        <a:pt x="349376" y="87791"/>
                      </a:moveTo>
                      <a:cubicBezTo>
                        <a:pt x="352772" y="87791"/>
                        <a:pt x="355684" y="90569"/>
                        <a:pt x="355684" y="94459"/>
                      </a:cubicBezTo>
                      <a:cubicBezTo>
                        <a:pt x="355684" y="98348"/>
                        <a:pt x="352772" y="101682"/>
                        <a:pt x="349376" y="101682"/>
                      </a:cubicBezTo>
                      <a:cubicBezTo>
                        <a:pt x="345979" y="101682"/>
                        <a:pt x="343068" y="98348"/>
                        <a:pt x="343068" y="94459"/>
                      </a:cubicBezTo>
                      <a:cubicBezTo>
                        <a:pt x="343068" y="90569"/>
                        <a:pt x="345979" y="87791"/>
                        <a:pt x="349376" y="87791"/>
                      </a:cubicBezTo>
                      <a:close/>
                      <a:moveTo>
                        <a:pt x="329966" y="87791"/>
                      </a:moveTo>
                      <a:cubicBezTo>
                        <a:pt x="333363" y="87791"/>
                        <a:pt x="336274" y="90569"/>
                        <a:pt x="336274" y="94459"/>
                      </a:cubicBezTo>
                      <a:cubicBezTo>
                        <a:pt x="336274" y="98348"/>
                        <a:pt x="333363" y="101682"/>
                        <a:pt x="329966" y="101682"/>
                      </a:cubicBezTo>
                      <a:cubicBezTo>
                        <a:pt x="326569" y="101682"/>
                        <a:pt x="324143" y="98348"/>
                        <a:pt x="324143" y="94459"/>
                      </a:cubicBezTo>
                      <a:cubicBezTo>
                        <a:pt x="324143" y="90569"/>
                        <a:pt x="326569" y="87791"/>
                        <a:pt x="329966" y="87791"/>
                      </a:cubicBezTo>
                      <a:close/>
                      <a:moveTo>
                        <a:pt x="311041" y="87791"/>
                      </a:moveTo>
                      <a:cubicBezTo>
                        <a:pt x="314438" y="87791"/>
                        <a:pt x="317350" y="90569"/>
                        <a:pt x="317350" y="94459"/>
                      </a:cubicBezTo>
                      <a:cubicBezTo>
                        <a:pt x="317350" y="98348"/>
                        <a:pt x="314438" y="101682"/>
                        <a:pt x="311041" y="101682"/>
                      </a:cubicBezTo>
                      <a:cubicBezTo>
                        <a:pt x="307645" y="101682"/>
                        <a:pt x="304733" y="98348"/>
                        <a:pt x="304733" y="94459"/>
                      </a:cubicBezTo>
                      <a:cubicBezTo>
                        <a:pt x="304733" y="90569"/>
                        <a:pt x="307645" y="87791"/>
                        <a:pt x="311041" y="87791"/>
                      </a:cubicBezTo>
                      <a:close/>
                      <a:moveTo>
                        <a:pt x="292117" y="87791"/>
                      </a:moveTo>
                      <a:cubicBezTo>
                        <a:pt x="295514" y="87791"/>
                        <a:pt x="297940" y="90569"/>
                        <a:pt x="297940" y="94459"/>
                      </a:cubicBezTo>
                      <a:cubicBezTo>
                        <a:pt x="297940" y="98348"/>
                        <a:pt x="295514" y="101682"/>
                        <a:pt x="292117" y="101682"/>
                      </a:cubicBezTo>
                      <a:cubicBezTo>
                        <a:pt x="288720" y="101682"/>
                        <a:pt x="285809" y="98348"/>
                        <a:pt x="285809" y="94459"/>
                      </a:cubicBezTo>
                      <a:cubicBezTo>
                        <a:pt x="285809" y="90569"/>
                        <a:pt x="288720" y="87791"/>
                        <a:pt x="292117" y="87791"/>
                      </a:cubicBezTo>
                      <a:close/>
                      <a:moveTo>
                        <a:pt x="253783" y="87791"/>
                      </a:moveTo>
                      <a:cubicBezTo>
                        <a:pt x="257179" y="87791"/>
                        <a:pt x="259606" y="90569"/>
                        <a:pt x="259606" y="94459"/>
                      </a:cubicBezTo>
                      <a:cubicBezTo>
                        <a:pt x="259606" y="98348"/>
                        <a:pt x="257179" y="101682"/>
                        <a:pt x="253783" y="101682"/>
                      </a:cubicBezTo>
                      <a:cubicBezTo>
                        <a:pt x="250386" y="101682"/>
                        <a:pt x="247475" y="98348"/>
                        <a:pt x="247475" y="94459"/>
                      </a:cubicBezTo>
                      <a:cubicBezTo>
                        <a:pt x="247475" y="90569"/>
                        <a:pt x="250386" y="87791"/>
                        <a:pt x="253783" y="87791"/>
                      </a:cubicBezTo>
                      <a:close/>
                      <a:moveTo>
                        <a:pt x="904009" y="65565"/>
                      </a:moveTo>
                      <a:cubicBezTo>
                        <a:pt x="907406" y="65565"/>
                        <a:pt x="910317" y="68899"/>
                        <a:pt x="910317" y="72789"/>
                      </a:cubicBezTo>
                      <a:cubicBezTo>
                        <a:pt x="910317" y="76678"/>
                        <a:pt x="907406" y="80012"/>
                        <a:pt x="904009" y="80012"/>
                      </a:cubicBezTo>
                      <a:cubicBezTo>
                        <a:pt x="900613" y="80012"/>
                        <a:pt x="897701" y="76678"/>
                        <a:pt x="897701" y="72789"/>
                      </a:cubicBezTo>
                      <a:cubicBezTo>
                        <a:pt x="897701" y="68899"/>
                        <a:pt x="900613" y="65565"/>
                        <a:pt x="904009" y="65565"/>
                      </a:cubicBezTo>
                      <a:close/>
                      <a:moveTo>
                        <a:pt x="731748" y="65565"/>
                      </a:moveTo>
                      <a:cubicBezTo>
                        <a:pt x="735144" y="65565"/>
                        <a:pt x="738056" y="68899"/>
                        <a:pt x="738056" y="72789"/>
                      </a:cubicBezTo>
                      <a:cubicBezTo>
                        <a:pt x="738056" y="76678"/>
                        <a:pt x="735144" y="80012"/>
                        <a:pt x="731748" y="80012"/>
                      </a:cubicBezTo>
                      <a:cubicBezTo>
                        <a:pt x="728351" y="80012"/>
                        <a:pt x="725925" y="76678"/>
                        <a:pt x="725925" y="72789"/>
                      </a:cubicBezTo>
                      <a:cubicBezTo>
                        <a:pt x="725925" y="68899"/>
                        <a:pt x="728351" y="65565"/>
                        <a:pt x="731748" y="65565"/>
                      </a:cubicBezTo>
                      <a:close/>
                      <a:moveTo>
                        <a:pt x="712823" y="65565"/>
                      </a:moveTo>
                      <a:cubicBezTo>
                        <a:pt x="716220" y="65565"/>
                        <a:pt x="719131" y="68899"/>
                        <a:pt x="719131" y="72789"/>
                      </a:cubicBezTo>
                      <a:cubicBezTo>
                        <a:pt x="719131" y="76678"/>
                        <a:pt x="716220" y="80012"/>
                        <a:pt x="712823" y="80012"/>
                      </a:cubicBezTo>
                      <a:cubicBezTo>
                        <a:pt x="709427" y="80012"/>
                        <a:pt x="706515" y="76678"/>
                        <a:pt x="706515" y="72789"/>
                      </a:cubicBezTo>
                      <a:cubicBezTo>
                        <a:pt x="706515" y="68899"/>
                        <a:pt x="709427" y="65565"/>
                        <a:pt x="712823" y="65565"/>
                      </a:cubicBezTo>
                      <a:close/>
                      <a:moveTo>
                        <a:pt x="693413" y="65565"/>
                      </a:moveTo>
                      <a:cubicBezTo>
                        <a:pt x="697295" y="65565"/>
                        <a:pt x="699722" y="68899"/>
                        <a:pt x="699722" y="72789"/>
                      </a:cubicBezTo>
                      <a:cubicBezTo>
                        <a:pt x="699722" y="76678"/>
                        <a:pt x="697295" y="80012"/>
                        <a:pt x="693413" y="80012"/>
                      </a:cubicBezTo>
                      <a:cubicBezTo>
                        <a:pt x="690017" y="80012"/>
                        <a:pt x="687591" y="76678"/>
                        <a:pt x="687591" y="72789"/>
                      </a:cubicBezTo>
                      <a:cubicBezTo>
                        <a:pt x="687591" y="68899"/>
                        <a:pt x="690017" y="65565"/>
                        <a:pt x="693413" y="65565"/>
                      </a:cubicBezTo>
                      <a:close/>
                      <a:moveTo>
                        <a:pt x="674489" y="65565"/>
                      </a:moveTo>
                      <a:cubicBezTo>
                        <a:pt x="677886" y="65565"/>
                        <a:pt x="680797" y="68899"/>
                        <a:pt x="680797" y="72789"/>
                      </a:cubicBezTo>
                      <a:cubicBezTo>
                        <a:pt x="680797" y="76678"/>
                        <a:pt x="677886" y="80012"/>
                        <a:pt x="674489" y="80012"/>
                      </a:cubicBezTo>
                      <a:cubicBezTo>
                        <a:pt x="671092" y="80012"/>
                        <a:pt x="668181" y="76678"/>
                        <a:pt x="668181" y="72789"/>
                      </a:cubicBezTo>
                      <a:cubicBezTo>
                        <a:pt x="668181" y="68899"/>
                        <a:pt x="671092" y="65565"/>
                        <a:pt x="674489" y="65565"/>
                      </a:cubicBezTo>
                      <a:close/>
                      <a:moveTo>
                        <a:pt x="655564" y="65565"/>
                      </a:moveTo>
                      <a:cubicBezTo>
                        <a:pt x="658961" y="65565"/>
                        <a:pt x="661387" y="68899"/>
                        <a:pt x="661387" y="72789"/>
                      </a:cubicBezTo>
                      <a:cubicBezTo>
                        <a:pt x="661387" y="76678"/>
                        <a:pt x="658961" y="80012"/>
                        <a:pt x="655564" y="80012"/>
                      </a:cubicBezTo>
                      <a:cubicBezTo>
                        <a:pt x="652168" y="80012"/>
                        <a:pt x="649256" y="76678"/>
                        <a:pt x="649256" y="72789"/>
                      </a:cubicBezTo>
                      <a:cubicBezTo>
                        <a:pt x="649256" y="68899"/>
                        <a:pt x="652168" y="65565"/>
                        <a:pt x="655564" y="65565"/>
                      </a:cubicBezTo>
                      <a:close/>
                      <a:moveTo>
                        <a:pt x="636155" y="65565"/>
                      </a:moveTo>
                      <a:cubicBezTo>
                        <a:pt x="639551" y="65565"/>
                        <a:pt x="642463" y="68899"/>
                        <a:pt x="642463" y="72789"/>
                      </a:cubicBezTo>
                      <a:cubicBezTo>
                        <a:pt x="642463" y="76678"/>
                        <a:pt x="639551" y="80012"/>
                        <a:pt x="636155" y="80012"/>
                      </a:cubicBezTo>
                      <a:cubicBezTo>
                        <a:pt x="632758" y="80012"/>
                        <a:pt x="629847" y="76678"/>
                        <a:pt x="629847" y="72789"/>
                      </a:cubicBezTo>
                      <a:cubicBezTo>
                        <a:pt x="629847" y="68899"/>
                        <a:pt x="632758" y="65565"/>
                        <a:pt x="636155" y="65565"/>
                      </a:cubicBezTo>
                      <a:close/>
                      <a:moveTo>
                        <a:pt x="617230" y="65565"/>
                      </a:moveTo>
                      <a:cubicBezTo>
                        <a:pt x="620627" y="65565"/>
                        <a:pt x="623538" y="68899"/>
                        <a:pt x="623538" y="72789"/>
                      </a:cubicBezTo>
                      <a:cubicBezTo>
                        <a:pt x="623538" y="76678"/>
                        <a:pt x="620627" y="80012"/>
                        <a:pt x="617230" y="80012"/>
                      </a:cubicBezTo>
                      <a:cubicBezTo>
                        <a:pt x="613833" y="80012"/>
                        <a:pt x="610922" y="76678"/>
                        <a:pt x="610922" y="72789"/>
                      </a:cubicBezTo>
                      <a:cubicBezTo>
                        <a:pt x="610922" y="68899"/>
                        <a:pt x="613833" y="65565"/>
                        <a:pt x="617230" y="65565"/>
                      </a:cubicBezTo>
                      <a:close/>
                      <a:moveTo>
                        <a:pt x="597820" y="65565"/>
                      </a:moveTo>
                      <a:cubicBezTo>
                        <a:pt x="601217" y="65565"/>
                        <a:pt x="604129" y="68899"/>
                        <a:pt x="604129" y="72789"/>
                      </a:cubicBezTo>
                      <a:cubicBezTo>
                        <a:pt x="604129" y="76678"/>
                        <a:pt x="601217" y="80012"/>
                        <a:pt x="597820" y="80012"/>
                      </a:cubicBezTo>
                      <a:cubicBezTo>
                        <a:pt x="594424" y="80012"/>
                        <a:pt x="591998" y="76678"/>
                        <a:pt x="591998" y="72789"/>
                      </a:cubicBezTo>
                      <a:cubicBezTo>
                        <a:pt x="591998" y="68899"/>
                        <a:pt x="594424" y="65565"/>
                        <a:pt x="597820" y="65565"/>
                      </a:cubicBezTo>
                      <a:close/>
                      <a:moveTo>
                        <a:pt x="578896" y="65565"/>
                      </a:moveTo>
                      <a:cubicBezTo>
                        <a:pt x="582293" y="65565"/>
                        <a:pt x="585204" y="68899"/>
                        <a:pt x="585204" y="72789"/>
                      </a:cubicBezTo>
                      <a:cubicBezTo>
                        <a:pt x="585204" y="76678"/>
                        <a:pt x="582293" y="80012"/>
                        <a:pt x="578896" y="80012"/>
                      </a:cubicBezTo>
                      <a:cubicBezTo>
                        <a:pt x="575499" y="80012"/>
                        <a:pt x="572588" y="76678"/>
                        <a:pt x="572588" y="72789"/>
                      </a:cubicBezTo>
                      <a:cubicBezTo>
                        <a:pt x="572588" y="68899"/>
                        <a:pt x="575499" y="65565"/>
                        <a:pt x="578896" y="65565"/>
                      </a:cubicBezTo>
                      <a:close/>
                      <a:moveTo>
                        <a:pt x="559486" y="65565"/>
                      </a:moveTo>
                      <a:cubicBezTo>
                        <a:pt x="563368" y="65565"/>
                        <a:pt x="565794" y="68899"/>
                        <a:pt x="565794" y="72789"/>
                      </a:cubicBezTo>
                      <a:cubicBezTo>
                        <a:pt x="565794" y="76678"/>
                        <a:pt x="563368" y="80012"/>
                        <a:pt x="559486" y="80012"/>
                      </a:cubicBezTo>
                      <a:cubicBezTo>
                        <a:pt x="556089" y="80012"/>
                        <a:pt x="553663" y="76678"/>
                        <a:pt x="553663" y="72789"/>
                      </a:cubicBezTo>
                      <a:cubicBezTo>
                        <a:pt x="553663" y="68899"/>
                        <a:pt x="556089" y="65565"/>
                        <a:pt x="559486" y="65565"/>
                      </a:cubicBezTo>
                      <a:close/>
                      <a:moveTo>
                        <a:pt x="540562" y="65565"/>
                      </a:moveTo>
                      <a:cubicBezTo>
                        <a:pt x="543958" y="65565"/>
                        <a:pt x="546870" y="68899"/>
                        <a:pt x="546870" y="72789"/>
                      </a:cubicBezTo>
                      <a:cubicBezTo>
                        <a:pt x="546870" y="76678"/>
                        <a:pt x="543958" y="80012"/>
                        <a:pt x="540562" y="80012"/>
                      </a:cubicBezTo>
                      <a:cubicBezTo>
                        <a:pt x="537165" y="80012"/>
                        <a:pt x="534254" y="76678"/>
                        <a:pt x="534254" y="72789"/>
                      </a:cubicBezTo>
                      <a:cubicBezTo>
                        <a:pt x="534254" y="68899"/>
                        <a:pt x="537165" y="65565"/>
                        <a:pt x="540562" y="65565"/>
                      </a:cubicBezTo>
                      <a:close/>
                      <a:moveTo>
                        <a:pt x="521637" y="65565"/>
                      </a:moveTo>
                      <a:cubicBezTo>
                        <a:pt x="525034" y="65565"/>
                        <a:pt x="527460" y="68899"/>
                        <a:pt x="527460" y="72789"/>
                      </a:cubicBezTo>
                      <a:cubicBezTo>
                        <a:pt x="527460" y="76678"/>
                        <a:pt x="525034" y="80012"/>
                        <a:pt x="521637" y="80012"/>
                      </a:cubicBezTo>
                      <a:cubicBezTo>
                        <a:pt x="518241" y="80012"/>
                        <a:pt x="515329" y="76678"/>
                        <a:pt x="515329" y="72789"/>
                      </a:cubicBezTo>
                      <a:cubicBezTo>
                        <a:pt x="515329" y="68899"/>
                        <a:pt x="518241" y="65565"/>
                        <a:pt x="521637" y="65565"/>
                      </a:cubicBezTo>
                      <a:close/>
                      <a:moveTo>
                        <a:pt x="502227" y="65565"/>
                      </a:moveTo>
                      <a:cubicBezTo>
                        <a:pt x="505624" y="65565"/>
                        <a:pt x="508536" y="68899"/>
                        <a:pt x="508536" y="72789"/>
                      </a:cubicBezTo>
                      <a:cubicBezTo>
                        <a:pt x="508536" y="76678"/>
                        <a:pt x="505624" y="80012"/>
                        <a:pt x="502227" y="80012"/>
                      </a:cubicBezTo>
                      <a:cubicBezTo>
                        <a:pt x="498831" y="80012"/>
                        <a:pt x="495919" y="76678"/>
                        <a:pt x="495919" y="72789"/>
                      </a:cubicBezTo>
                      <a:cubicBezTo>
                        <a:pt x="495919" y="68899"/>
                        <a:pt x="498831" y="65565"/>
                        <a:pt x="502227" y="65565"/>
                      </a:cubicBezTo>
                      <a:close/>
                      <a:moveTo>
                        <a:pt x="483303" y="65565"/>
                      </a:moveTo>
                      <a:cubicBezTo>
                        <a:pt x="486700" y="65565"/>
                        <a:pt x="489611" y="68899"/>
                        <a:pt x="489611" y="72789"/>
                      </a:cubicBezTo>
                      <a:cubicBezTo>
                        <a:pt x="489611" y="76678"/>
                        <a:pt x="486700" y="80012"/>
                        <a:pt x="483303" y="80012"/>
                      </a:cubicBezTo>
                      <a:cubicBezTo>
                        <a:pt x="479906" y="80012"/>
                        <a:pt x="476995" y="76678"/>
                        <a:pt x="476995" y="72789"/>
                      </a:cubicBezTo>
                      <a:cubicBezTo>
                        <a:pt x="476995" y="68899"/>
                        <a:pt x="479906" y="65565"/>
                        <a:pt x="483303" y="65565"/>
                      </a:cubicBezTo>
                      <a:close/>
                      <a:moveTo>
                        <a:pt x="426044" y="65565"/>
                      </a:moveTo>
                      <a:cubicBezTo>
                        <a:pt x="429441" y="65565"/>
                        <a:pt x="431867" y="68899"/>
                        <a:pt x="431867" y="72789"/>
                      </a:cubicBezTo>
                      <a:cubicBezTo>
                        <a:pt x="431867" y="76678"/>
                        <a:pt x="429441" y="80012"/>
                        <a:pt x="426044" y="80012"/>
                      </a:cubicBezTo>
                      <a:cubicBezTo>
                        <a:pt x="422162" y="80012"/>
                        <a:pt x="419736" y="76678"/>
                        <a:pt x="419736" y="72789"/>
                      </a:cubicBezTo>
                      <a:cubicBezTo>
                        <a:pt x="419736" y="68899"/>
                        <a:pt x="422162" y="65565"/>
                        <a:pt x="426044" y="65565"/>
                      </a:cubicBezTo>
                      <a:close/>
                      <a:moveTo>
                        <a:pt x="406634" y="65565"/>
                      </a:moveTo>
                      <a:cubicBezTo>
                        <a:pt x="410031" y="65565"/>
                        <a:pt x="412943" y="68899"/>
                        <a:pt x="412943" y="72789"/>
                      </a:cubicBezTo>
                      <a:cubicBezTo>
                        <a:pt x="412943" y="76678"/>
                        <a:pt x="410031" y="80012"/>
                        <a:pt x="406634" y="80012"/>
                      </a:cubicBezTo>
                      <a:cubicBezTo>
                        <a:pt x="403238" y="80012"/>
                        <a:pt x="400326" y="76678"/>
                        <a:pt x="400326" y="72789"/>
                      </a:cubicBezTo>
                      <a:cubicBezTo>
                        <a:pt x="400326" y="68899"/>
                        <a:pt x="403238" y="65565"/>
                        <a:pt x="406634" y="65565"/>
                      </a:cubicBezTo>
                      <a:close/>
                      <a:moveTo>
                        <a:pt x="387710" y="65565"/>
                      </a:moveTo>
                      <a:cubicBezTo>
                        <a:pt x="391107" y="65565"/>
                        <a:pt x="393533" y="68899"/>
                        <a:pt x="393533" y="72789"/>
                      </a:cubicBezTo>
                      <a:cubicBezTo>
                        <a:pt x="393533" y="76678"/>
                        <a:pt x="391107" y="80012"/>
                        <a:pt x="387710" y="80012"/>
                      </a:cubicBezTo>
                      <a:cubicBezTo>
                        <a:pt x="384313" y="80012"/>
                        <a:pt x="381402" y="76678"/>
                        <a:pt x="381402" y="72789"/>
                      </a:cubicBezTo>
                      <a:cubicBezTo>
                        <a:pt x="381402" y="68899"/>
                        <a:pt x="384313" y="65565"/>
                        <a:pt x="387710" y="65565"/>
                      </a:cubicBezTo>
                      <a:close/>
                      <a:moveTo>
                        <a:pt x="349376" y="65565"/>
                      </a:moveTo>
                      <a:cubicBezTo>
                        <a:pt x="352772" y="65565"/>
                        <a:pt x="355684" y="68899"/>
                        <a:pt x="355684" y="72789"/>
                      </a:cubicBezTo>
                      <a:cubicBezTo>
                        <a:pt x="355684" y="76678"/>
                        <a:pt x="352772" y="80012"/>
                        <a:pt x="349376" y="80012"/>
                      </a:cubicBezTo>
                      <a:cubicBezTo>
                        <a:pt x="345979" y="80012"/>
                        <a:pt x="343068" y="76678"/>
                        <a:pt x="343068" y="72789"/>
                      </a:cubicBezTo>
                      <a:cubicBezTo>
                        <a:pt x="343068" y="68899"/>
                        <a:pt x="345979" y="65565"/>
                        <a:pt x="349376" y="65565"/>
                      </a:cubicBezTo>
                      <a:close/>
                      <a:moveTo>
                        <a:pt x="234373" y="65565"/>
                      </a:moveTo>
                      <a:cubicBezTo>
                        <a:pt x="237770" y="65565"/>
                        <a:pt x="240681" y="68899"/>
                        <a:pt x="240681" y="72789"/>
                      </a:cubicBezTo>
                      <a:cubicBezTo>
                        <a:pt x="240681" y="76678"/>
                        <a:pt x="237770" y="80012"/>
                        <a:pt x="234373" y="80012"/>
                      </a:cubicBezTo>
                      <a:cubicBezTo>
                        <a:pt x="230976" y="80012"/>
                        <a:pt x="228550" y="76678"/>
                        <a:pt x="228550" y="72789"/>
                      </a:cubicBezTo>
                      <a:cubicBezTo>
                        <a:pt x="228550" y="68899"/>
                        <a:pt x="230976" y="65565"/>
                        <a:pt x="234373" y="65565"/>
                      </a:cubicBezTo>
                      <a:close/>
                      <a:moveTo>
                        <a:pt x="311041" y="45007"/>
                      </a:moveTo>
                      <a:cubicBezTo>
                        <a:pt x="313953" y="45007"/>
                        <a:pt x="316379" y="47785"/>
                        <a:pt x="316379" y="51119"/>
                      </a:cubicBezTo>
                      <a:cubicBezTo>
                        <a:pt x="316379" y="53897"/>
                        <a:pt x="313953" y="56675"/>
                        <a:pt x="311041" y="56675"/>
                      </a:cubicBezTo>
                      <a:cubicBezTo>
                        <a:pt x="308130" y="56675"/>
                        <a:pt x="305704" y="53897"/>
                        <a:pt x="305704" y="51119"/>
                      </a:cubicBezTo>
                      <a:cubicBezTo>
                        <a:pt x="305704" y="47785"/>
                        <a:pt x="308130" y="45007"/>
                        <a:pt x="311041" y="45007"/>
                      </a:cubicBezTo>
                      <a:close/>
                      <a:moveTo>
                        <a:pt x="923419" y="43896"/>
                      </a:moveTo>
                      <a:cubicBezTo>
                        <a:pt x="926816" y="43896"/>
                        <a:pt x="929242" y="46674"/>
                        <a:pt x="929242" y="51119"/>
                      </a:cubicBezTo>
                      <a:cubicBezTo>
                        <a:pt x="929242" y="55008"/>
                        <a:pt x="926816" y="57786"/>
                        <a:pt x="923419" y="57786"/>
                      </a:cubicBezTo>
                      <a:cubicBezTo>
                        <a:pt x="920022" y="57786"/>
                        <a:pt x="917111" y="55008"/>
                        <a:pt x="917111" y="51119"/>
                      </a:cubicBezTo>
                      <a:cubicBezTo>
                        <a:pt x="917111" y="46674"/>
                        <a:pt x="920022" y="43896"/>
                        <a:pt x="923419" y="43896"/>
                      </a:cubicBezTo>
                      <a:close/>
                      <a:moveTo>
                        <a:pt x="904009" y="43896"/>
                      </a:moveTo>
                      <a:cubicBezTo>
                        <a:pt x="907406" y="43896"/>
                        <a:pt x="910317" y="46674"/>
                        <a:pt x="910317" y="51119"/>
                      </a:cubicBezTo>
                      <a:cubicBezTo>
                        <a:pt x="910317" y="55008"/>
                        <a:pt x="907406" y="57786"/>
                        <a:pt x="904009" y="57786"/>
                      </a:cubicBezTo>
                      <a:cubicBezTo>
                        <a:pt x="900613" y="57786"/>
                        <a:pt x="897701" y="55008"/>
                        <a:pt x="897701" y="51119"/>
                      </a:cubicBezTo>
                      <a:cubicBezTo>
                        <a:pt x="897701" y="46674"/>
                        <a:pt x="900613" y="43896"/>
                        <a:pt x="904009" y="43896"/>
                      </a:cubicBezTo>
                      <a:close/>
                      <a:moveTo>
                        <a:pt x="885085" y="43896"/>
                      </a:moveTo>
                      <a:cubicBezTo>
                        <a:pt x="888481" y="43896"/>
                        <a:pt x="890908" y="46674"/>
                        <a:pt x="890908" y="51119"/>
                      </a:cubicBezTo>
                      <a:cubicBezTo>
                        <a:pt x="890908" y="55008"/>
                        <a:pt x="888481" y="57786"/>
                        <a:pt x="885085" y="57786"/>
                      </a:cubicBezTo>
                      <a:cubicBezTo>
                        <a:pt x="881688" y="57786"/>
                        <a:pt x="878777" y="55008"/>
                        <a:pt x="878777" y="51119"/>
                      </a:cubicBezTo>
                      <a:cubicBezTo>
                        <a:pt x="878777" y="46674"/>
                        <a:pt x="881688" y="43896"/>
                        <a:pt x="885085" y="43896"/>
                      </a:cubicBezTo>
                      <a:close/>
                      <a:moveTo>
                        <a:pt x="712823" y="43896"/>
                      </a:moveTo>
                      <a:cubicBezTo>
                        <a:pt x="716220" y="43896"/>
                        <a:pt x="719131" y="46674"/>
                        <a:pt x="719131" y="51119"/>
                      </a:cubicBezTo>
                      <a:cubicBezTo>
                        <a:pt x="719131" y="55008"/>
                        <a:pt x="716220" y="57786"/>
                        <a:pt x="712823" y="57786"/>
                      </a:cubicBezTo>
                      <a:cubicBezTo>
                        <a:pt x="709427" y="57786"/>
                        <a:pt x="706515" y="55008"/>
                        <a:pt x="706515" y="51119"/>
                      </a:cubicBezTo>
                      <a:cubicBezTo>
                        <a:pt x="706515" y="46674"/>
                        <a:pt x="709427" y="43896"/>
                        <a:pt x="712823" y="43896"/>
                      </a:cubicBezTo>
                      <a:close/>
                      <a:moveTo>
                        <a:pt x="693413" y="43896"/>
                      </a:moveTo>
                      <a:cubicBezTo>
                        <a:pt x="697295" y="43896"/>
                        <a:pt x="699722" y="46674"/>
                        <a:pt x="699722" y="51119"/>
                      </a:cubicBezTo>
                      <a:cubicBezTo>
                        <a:pt x="699722" y="55008"/>
                        <a:pt x="697295" y="57786"/>
                        <a:pt x="693413" y="57786"/>
                      </a:cubicBezTo>
                      <a:cubicBezTo>
                        <a:pt x="690017" y="57786"/>
                        <a:pt x="687591" y="55008"/>
                        <a:pt x="687591" y="51119"/>
                      </a:cubicBezTo>
                      <a:cubicBezTo>
                        <a:pt x="687591" y="46674"/>
                        <a:pt x="690017" y="43896"/>
                        <a:pt x="693413" y="43896"/>
                      </a:cubicBezTo>
                      <a:close/>
                      <a:moveTo>
                        <a:pt x="674489" y="43896"/>
                      </a:moveTo>
                      <a:cubicBezTo>
                        <a:pt x="677886" y="43896"/>
                        <a:pt x="680797" y="46674"/>
                        <a:pt x="680797" y="51119"/>
                      </a:cubicBezTo>
                      <a:cubicBezTo>
                        <a:pt x="680797" y="55008"/>
                        <a:pt x="677886" y="57786"/>
                        <a:pt x="674489" y="57786"/>
                      </a:cubicBezTo>
                      <a:cubicBezTo>
                        <a:pt x="671092" y="57786"/>
                        <a:pt x="668181" y="55008"/>
                        <a:pt x="668181" y="51119"/>
                      </a:cubicBezTo>
                      <a:cubicBezTo>
                        <a:pt x="668181" y="46674"/>
                        <a:pt x="671092" y="43896"/>
                        <a:pt x="674489" y="43896"/>
                      </a:cubicBezTo>
                      <a:close/>
                      <a:moveTo>
                        <a:pt x="655564" y="43896"/>
                      </a:moveTo>
                      <a:cubicBezTo>
                        <a:pt x="658961" y="43896"/>
                        <a:pt x="661387" y="46674"/>
                        <a:pt x="661387" y="51119"/>
                      </a:cubicBezTo>
                      <a:cubicBezTo>
                        <a:pt x="661387" y="55008"/>
                        <a:pt x="658961" y="57786"/>
                        <a:pt x="655564" y="57786"/>
                      </a:cubicBezTo>
                      <a:cubicBezTo>
                        <a:pt x="652168" y="57786"/>
                        <a:pt x="649256" y="55008"/>
                        <a:pt x="649256" y="51119"/>
                      </a:cubicBezTo>
                      <a:cubicBezTo>
                        <a:pt x="649256" y="46674"/>
                        <a:pt x="652168" y="43896"/>
                        <a:pt x="655564" y="43896"/>
                      </a:cubicBezTo>
                      <a:close/>
                      <a:moveTo>
                        <a:pt x="636155" y="43896"/>
                      </a:moveTo>
                      <a:cubicBezTo>
                        <a:pt x="639551" y="43896"/>
                        <a:pt x="642463" y="46674"/>
                        <a:pt x="642463" y="51119"/>
                      </a:cubicBezTo>
                      <a:cubicBezTo>
                        <a:pt x="642463" y="55008"/>
                        <a:pt x="639551" y="57786"/>
                        <a:pt x="636155" y="57786"/>
                      </a:cubicBezTo>
                      <a:cubicBezTo>
                        <a:pt x="632758" y="57786"/>
                        <a:pt x="629847" y="55008"/>
                        <a:pt x="629847" y="51119"/>
                      </a:cubicBezTo>
                      <a:cubicBezTo>
                        <a:pt x="629847" y="46674"/>
                        <a:pt x="632758" y="43896"/>
                        <a:pt x="636155" y="43896"/>
                      </a:cubicBezTo>
                      <a:close/>
                      <a:moveTo>
                        <a:pt x="617230" y="43896"/>
                      </a:moveTo>
                      <a:cubicBezTo>
                        <a:pt x="620627" y="43896"/>
                        <a:pt x="623538" y="46674"/>
                        <a:pt x="623538" y="51119"/>
                      </a:cubicBezTo>
                      <a:cubicBezTo>
                        <a:pt x="623538" y="55008"/>
                        <a:pt x="620627" y="57786"/>
                        <a:pt x="617230" y="57786"/>
                      </a:cubicBezTo>
                      <a:cubicBezTo>
                        <a:pt x="613833" y="57786"/>
                        <a:pt x="610922" y="55008"/>
                        <a:pt x="610922" y="51119"/>
                      </a:cubicBezTo>
                      <a:cubicBezTo>
                        <a:pt x="610922" y="46674"/>
                        <a:pt x="613833" y="43896"/>
                        <a:pt x="617230" y="43896"/>
                      </a:cubicBezTo>
                      <a:close/>
                      <a:moveTo>
                        <a:pt x="597820" y="43896"/>
                      </a:moveTo>
                      <a:cubicBezTo>
                        <a:pt x="601217" y="43896"/>
                        <a:pt x="604129" y="46674"/>
                        <a:pt x="604129" y="51119"/>
                      </a:cubicBezTo>
                      <a:cubicBezTo>
                        <a:pt x="604129" y="55008"/>
                        <a:pt x="601217" y="57786"/>
                        <a:pt x="597820" y="57786"/>
                      </a:cubicBezTo>
                      <a:cubicBezTo>
                        <a:pt x="594424" y="57786"/>
                        <a:pt x="591998" y="55008"/>
                        <a:pt x="591998" y="51119"/>
                      </a:cubicBezTo>
                      <a:cubicBezTo>
                        <a:pt x="591998" y="46674"/>
                        <a:pt x="594424" y="43896"/>
                        <a:pt x="597820" y="43896"/>
                      </a:cubicBezTo>
                      <a:close/>
                      <a:moveTo>
                        <a:pt x="578896" y="43896"/>
                      </a:moveTo>
                      <a:cubicBezTo>
                        <a:pt x="582293" y="43896"/>
                        <a:pt x="585204" y="46674"/>
                        <a:pt x="585204" y="51119"/>
                      </a:cubicBezTo>
                      <a:cubicBezTo>
                        <a:pt x="585204" y="55008"/>
                        <a:pt x="582293" y="57786"/>
                        <a:pt x="578896" y="57786"/>
                      </a:cubicBezTo>
                      <a:cubicBezTo>
                        <a:pt x="575499" y="57786"/>
                        <a:pt x="572588" y="55008"/>
                        <a:pt x="572588" y="51119"/>
                      </a:cubicBezTo>
                      <a:cubicBezTo>
                        <a:pt x="572588" y="46674"/>
                        <a:pt x="575499" y="43896"/>
                        <a:pt x="578896" y="43896"/>
                      </a:cubicBezTo>
                      <a:close/>
                      <a:moveTo>
                        <a:pt x="559486" y="43896"/>
                      </a:moveTo>
                      <a:cubicBezTo>
                        <a:pt x="563368" y="43896"/>
                        <a:pt x="565794" y="46674"/>
                        <a:pt x="565794" y="51119"/>
                      </a:cubicBezTo>
                      <a:cubicBezTo>
                        <a:pt x="565794" y="55008"/>
                        <a:pt x="563368" y="57786"/>
                        <a:pt x="559486" y="57786"/>
                      </a:cubicBezTo>
                      <a:cubicBezTo>
                        <a:pt x="556089" y="57786"/>
                        <a:pt x="553663" y="55008"/>
                        <a:pt x="553663" y="51119"/>
                      </a:cubicBezTo>
                      <a:cubicBezTo>
                        <a:pt x="553663" y="46674"/>
                        <a:pt x="556089" y="43896"/>
                        <a:pt x="559486" y="43896"/>
                      </a:cubicBezTo>
                      <a:close/>
                      <a:moveTo>
                        <a:pt x="540562" y="43896"/>
                      </a:moveTo>
                      <a:cubicBezTo>
                        <a:pt x="543958" y="43896"/>
                        <a:pt x="546870" y="46674"/>
                        <a:pt x="546870" y="51119"/>
                      </a:cubicBezTo>
                      <a:cubicBezTo>
                        <a:pt x="546870" y="55008"/>
                        <a:pt x="543958" y="57786"/>
                        <a:pt x="540562" y="57786"/>
                      </a:cubicBezTo>
                      <a:cubicBezTo>
                        <a:pt x="537165" y="57786"/>
                        <a:pt x="534254" y="55008"/>
                        <a:pt x="534254" y="51119"/>
                      </a:cubicBezTo>
                      <a:cubicBezTo>
                        <a:pt x="534254" y="46674"/>
                        <a:pt x="537165" y="43896"/>
                        <a:pt x="540562" y="43896"/>
                      </a:cubicBezTo>
                      <a:close/>
                      <a:moveTo>
                        <a:pt x="521637" y="43896"/>
                      </a:moveTo>
                      <a:cubicBezTo>
                        <a:pt x="525034" y="43896"/>
                        <a:pt x="527460" y="46674"/>
                        <a:pt x="527460" y="51119"/>
                      </a:cubicBezTo>
                      <a:cubicBezTo>
                        <a:pt x="527460" y="55008"/>
                        <a:pt x="525034" y="57786"/>
                        <a:pt x="521637" y="57786"/>
                      </a:cubicBezTo>
                      <a:cubicBezTo>
                        <a:pt x="518241" y="57786"/>
                        <a:pt x="515329" y="55008"/>
                        <a:pt x="515329" y="51119"/>
                      </a:cubicBezTo>
                      <a:cubicBezTo>
                        <a:pt x="515329" y="46674"/>
                        <a:pt x="518241" y="43896"/>
                        <a:pt x="521637" y="43896"/>
                      </a:cubicBezTo>
                      <a:close/>
                      <a:moveTo>
                        <a:pt x="502227" y="43896"/>
                      </a:moveTo>
                      <a:cubicBezTo>
                        <a:pt x="505624" y="43896"/>
                        <a:pt x="508536" y="46674"/>
                        <a:pt x="508536" y="51119"/>
                      </a:cubicBezTo>
                      <a:cubicBezTo>
                        <a:pt x="508536" y="55008"/>
                        <a:pt x="505624" y="57786"/>
                        <a:pt x="502227" y="57786"/>
                      </a:cubicBezTo>
                      <a:cubicBezTo>
                        <a:pt x="498831" y="57786"/>
                        <a:pt x="495919" y="55008"/>
                        <a:pt x="495919" y="51119"/>
                      </a:cubicBezTo>
                      <a:cubicBezTo>
                        <a:pt x="495919" y="46674"/>
                        <a:pt x="498831" y="43896"/>
                        <a:pt x="502227" y="43896"/>
                      </a:cubicBezTo>
                      <a:close/>
                      <a:moveTo>
                        <a:pt x="483303" y="43896"/>
                      </a:moveTo>
                      <a:cubicBezTo>
                        <a:pt x="486700" y="43896"/>
                        <a:pt x="489611" y="46674"/>
                        <a:pt x="489611" y="51119"/>
                      </a:cubicBezTo>
                      <a:cubicBezTo>
                        <a:pt x="489611" y="55008"/>
                        <a:pt x="486700" y="57786"/>
                        <a:pt x="483303" y="57786"/>
                      </a:cubicBezTo>
                      <a:cubicBezTo>
                        <a:pt x="479906" y="57786"/>
                        <a:pt x="476995" y="55008"/>
                        <a:pt x="476995" y="51119"/>
                      </a:cubicBezTo>
                      <a:cubicBezTo>
                        <a:pt x="476995" y="46674"/>
                        <a:pt x="479906" y="43896"/>
                        <a:pt x="483303" y="43896"/>
                      </a:cubicBezTo>
                      <a:close/>
                      <a:moveTo>
                        <a:pt x="444969" y="43896"/>
                      </a:moveTo>
                      <a:cubicBezTo>
                        <a:pt x="448365" y="43896"/>
                        <a:pt x="451277" y="46674"/>
                        <a:pt x="451277" y="51119"/>
                      </a:cubicBezTo>
                      <a:cubicBezTo>
                        <a:pt x="451277" y="55008"/>
                        <a:pt x="448365" y="57786"/>
                        <a:pt x="444969" y="57786"/>
                      </a:cubicBezTo>
                      <a:cubicBezTo>
                        <a:pt x="441572" y="57786"/>
                        <a:pt x="438661" y="55008"/>
                        <a:pt x="438661" y="51119"/>
                      </a:cubicBezTo>
                      <a:cubicBezTo>
                        <a:pt x="438661" y="46674"/>
                        <a:pt x="441572" y="43896"/>
                        <a:pt x="444969" y="43896"/>
                      </a:cubicBezTo>
                      <a:close/>
                      <a:moveTo>
                        <a:pt x="426044" y="43896"/>
                      </a:moveTo>
                      <a:cubicBezTo>
                        <a:pt x="429441" y="43896"/>
                        <a:pt x="431867" y="46674"/>
                        <a:pt x="431867" y="51119"/>
                      </a:cubicBezTo>
                      <a:cubicBezTo>
                        <a:pt x="431867" y="55008"/>
                        <a:pt x="429441" y="57786"/>
                        <a:pt x="426044" y="57786"/>
                      </a:cubicBezTo>
                      <a:cubicBezTo>
                        <a:pt x="422162" y="57786"/>
                        <a:pt x="419736" y="55008"/>
                        <a:pt x="419736" y="51119"/>
                      </a:cubicBezTo>
                      <a:cubicBezTo>
                        <a:pt x="419736" y="46674"/>
                        <a:pt x="422162" y="43896"/>
                        <a:pt x="426044" y="43896"/>
                      </a:cubicBezTo>
                      <a:close/>
                      <a:moveTo>
                        <a:pt x="406634" y="43896"/>
                      </a:moveTo>
                      <a:cubicBezTo>
                        <a:pt x="410031" y="43896"/>
                        <a:pt x="412943" y="46674"/>
                        <a:pt x="412943" y="51119"/>
                      </a:cubicBezTo>
                      <a:cubicBezTo>
                        <a:pt x="412943" y="55008"/>
                        <a:pt x="410031" y="57786"/>
                        <a:pt x="406634" y="57786"/>
                      </a:cubicBezTo>
                      <a:cubicBezTo>
                        <a:pt x="403238" y="57786"/>
                        <a:pt x="400326" y="55008"/>
                        <a:pt x="400326" y="51119"/>
                      </a:cubicBezTo>
                      <a:cubicBezTo>
                        <a:pt x="400326" y="46674"/>
                        <a:pt x="403238" y="43896"/>
                        <a:pt x="406634" y="43896"/>
                      </a:cubicBezTo>
                      <a:close/>
                      <a:moveTo>
                        <a:pt x="387710" y="43896"/>
                      </a:moveTo>
                      <a:cubicBezTo>
                        <a:pt x="391107" y="43896"/>
                        <a:pt x="393533" y="46674"/>
                        <a:pt x="393533" y="51119"/>
                      </a:cubicBezTo>
                      <a:cubicBezTo>
                        <a:pt x="393533" y="55008"/>
                        <a:pt x="391107" y="57786"/>
                        <a:pt x="387710" y="57786"/>
                      </a:cubicBezTo>
                      <a:cubicBezTo>
                        <a:pt x="384313" y="57786"/>
                        <a:pt x="381402" y="55008"/>
                        <a:pt x="381402" y="51119"/>
                      </a:cubicBezTo>
                      <a:cubicBezTo>
                        <a:pt x="381402" y="46674"/>
                        <a:pt x="384313" y="43896"/>
                        <a:pt x="387710" y="43896"/>
                      </a:cubicBezTo>
                      <a:close/>
                      <a:moveTo>
                        <a:pt x="368300" y="43896"/>
                      </a:moveTo>
                      <a:cubicBezTo>
                        <a:pt x="371697" y="43896"/>
                        <a:pt x="374608" y="46674"/>
                        <a:pt x="374608" y="51119"/>
                      </a:cubicBezTo>
                      <a:cubicBezTo>
                        <a:pt x="374608" y="55008"/>
                        <a:pt x="371697" y="57786"/>
                        <a:pt x="368300" y="57786"/>
                      </a:cubicBezTo>
                      <a:cubicBezTo>
                        <a:pt x="364903" y="57786"/>
                        <a:pt x="361992" y="55008"/>
                        <a:pt x="361992" y="51119"/>
                      </a:cubicBezTo>
                      <a:cubicBezTo>
                        <a:pt x="361992" y="46674"/>
                        <a:pt x="364903" y="43896"/>
                        <a:pt x="368300" y="43896"/>
                      </a:cubicBezTo>
                      <a:close/>
                      <a:moveTo>
                        <a:pt x="406634" y="23893"/>
                      </a:moveTo>
                      <a:cubicBezTo>
                        <a:pt x="409061" y="23893"/>
                        <a:pt x="411002" y="26115"/>
                        <a:pt x="411002" y="28893"/>
                      </a:cubicBezTo>
                      <a:cubicBezTo>
                        <a:pt x="411002" y="31671"/>
                        <a:pt x="409061" y="33894"/>
                        <a:pt x="406634" y="33894"/>
                      </a:cubicBezTo>
                      <a:cubicBezTo>
                        <a:pt x="404208" y="33894"/>
                        <a:pt x="402267" y="31671"/>
                        <a:pt x="402267" y="28893"/>
                      </a:cubicBezTo>
                      <a:cubicBezTo>
                        <a:pt x="402267" y="26115"/>
                        <a:pt x="404208" y="23893"/>
                        <a:pt x="406634" y="23893"/>
                      </a:cubicBezTo>
                      <a:close/>
                      <a:moveTo>
                        <a:pt x="731748" y="21670"/>
                      </a:moveTo>
                      <a:cubicBezTo>
                        <a:pt x="735144" y="21670"/>
                        <a:pt x="738056" y="25004"/>
                        <a:pt x="738056" y="28893"/>
                      </a:cubicBezTo>
                      <a:cubicBezTo>
                        <a:pt x="738056" y="32783"/>
                        <a:pt x="735144" y="36117"/>
                        <a:pt x="731748" y="36117"/>
                      </a:cubicBezTo>
                      <a:cubicBezTo>
                        <a:pt x="728351" y="36117"/>
                        <a:pt x="725925" y="32783"/>
                        <a:pt x="725925" y="28893"/>
                      </a:cubicBezTo>
                      <a:cubicBezTo>
                        <a:pt x="725925" y="25004"/>
                        <a:pt x="728351" y="21670"/>
                        <a:pt x="731748" y="21670"/>
                      </a:cubicBezTo>
                      <a:close/>
                      <a:moveTo>
                        <a:pt x="712823" y="21670"/>
                      </a:moveTo>
                      <a:cubicBezTo>
                        <a:pt x="716220" y="21670"/>
                        <a:pt x="719131" y="25004"/>
                        <a:pt x="719131" y="28893"/>
                      </a:cubicBezTo>
                      <a:cubicBezTo>
                        <a:pt x="719131" y="32783"/>
                        <a:pt x="716220" y="36117"/>
                        <a:pt x="712823" y="36117"/>
                      </a:cubicBezTo>
                      <a:cubicBezTo>
                        <a:pt x="709427" y="36117"/>
                        <a:pt x="706515" y="32783"/>
                        <a:pt x="706515" y="28893"/>
                      </a:cubicBezTo>
                      <a:cubicBezTo>
                        <a:pt x="706515" y="25004"/>
                        <a:pt x="709427" y="21670"/>
                        <a:pt x="712823" y="21670"/>
                      </a:cubicBezTo>
                      <a:close/>
                      <a:moveTo>
                        <a:pt x="693413" y="21670"/>
                      </a:moveTo>
                      <a:cubicBezTo>
                        <a:pt x="697295" y="21670"/>
                        <a:pt x="699722" y="25004"/>
                        <a:pt x="699722" y="28893"/>
                      </a:cubicBezTo>
                      <a:cubicBezTo>
                        <a:pt x="699722" y="32783"/>
                        <a:pt x="697295" y="36117"/>
                        <a:pt x="693413" y="36117"/>
                      </a:cubicBezTo>
                      <a:cubicBezTo>
                        <a:pt x="690017" y="36117"/>
                        <a:pt x="687591" y="32783"/>
                        <a:pt x="687591" y="28893"/>
                      </a:cubicBezTo>
                      <a:cubicBezTo>
                        <a:pt x="687591" y="25004"/>
                        <a:pt x="690017" y="21670"/>
                        <a:pt x="693413" y="21670"/>
                      </a:cubicBezTo>
                      <a:close/>
                      <a:moveTo>
                        <a:pt x="674489" y="21670"/>
                      </a:moveTo>
                      <a:cubicBezTo>
                        <a:pt x="677886" y="21670"/>
                        <a:pt x="680797" y="25004"/>
                        <a:pt x="680797" y="28893"/>
                      </a:cubicBezTo>
                      <a:cubicBezTo>
                        <a:pt x="680797" y="32783"/>
                        <a:pt x="677886" y="36117"/>
                        <a:pt x="674489" y="36117"/>
                      </a:cubicBezTo>
                      <a:cubicBezTo>
                        <a:pt x="671092" y="36117"/>
                        <a:pt x="668181" y="32783"/>
                        <a:pt x="668181" y="28893"/>
                      </a:cubicBezTo>
                      <a:cubicBezTo>
                        <a:pt x="668181" y="25004"/>
                        <a:pt x="671092" y="21670"/>
                        <a:pt x="674489" y="21670"/>
                      </a:cubicBezTo>
                      <a:close/>
                      <a:moveTo>
                        <a:pt x="655564" y="21670"/>
                      </a:moveTo>
                      <a:cubicBezTo>
                        <a:pt x="658961" y="21670"/>
                        <a:pt x="661387" y="25004"/>
                        <a:pt x="661387" y="28893"/>
                      </a:cubicBezTo>
                      <a:cubicBezTo>
                        <a:pt x="661387" y="32783"/>
                        <a:pt x="658961" y="36117"/>
                        <a:pt x="655564" y="36117"/>
                      </a:cubicBezTo>
                      <a:cubicBezTo>
                        <a:pt x="652168" y="36117"/>
                        <a:pt x="649256" y="32783"/>
                        <a:pt x="649256" y="28893"/>
                      </a:cubicBezTo>
                      <a:cubicBezTo>
                        <a:pt x="649256" y="25004"/>
                        <a:pt x="652168" y="21670"/>
                        <a:pt x="655564" y="21670"/>
                      </a:cubicBezTo>
                      <a:close/>
                      <a:moveTo>
                        <a:pt x="636155" y="21670"/>
                      </a:moveTo>
                      <a:cubicBezTo>
                        <a:pt x="639551" y="21670"/>
                        <a:pt x="642463" y="25004"/>
                        <a:pt x="642463" y="28893"/>
                      </a:cubicBezTo>
                      <a:cubicBezTo>
                        <a:pt x="642463" y="32783"/>
                        <a:pt x="639551" y="36117"/>
                        <a:pt x="636155" y="36117"/>
                      </a:cubicBezTo>
                      <a:cubicBezTo>
                        <a:pt x="632758" y="36117"/>
                        <a:pt x="629847" y="32783"/>
                        <a:pt x="629847" y="28893"/>
                      </a:cubicBezTo>
                      <a:cubicBezTo>
                        <a:pt x="629847" y="25004"/>
                        <a:pt x="632758" y="21670"/>
                        <a:pt x="636155" y="21670"/>
                      </a:cubicBezTo>
                      <a:close/>
                      <a:moveTo>
                        <a:pt x="617230" y="21670"/>
                      </a:moveTo>
                      <a:cubicBezTo>
                        <a:pt x="620627" y="21670"/>
                        <a:pt x="623538" y="25004"/>
                        <a:pt x="623538" y="28893"/>
                      </a:cubicBezTo>
                      <a:cubicBezTo>
                        <a:pt x="623538" y="32783"/>
                        <a:pt x="620627" y="36117"/>
                        <a:pt x="617230" y="36117"/>
                      </a:cubicBezTo>
                      <a:cubicBezTo>
                        <a:pt x="613833" y="36117"/>
                        <a:pt x="610922" y="32783"/>
                        <a:pt x="610922" y="28893"/>
                      </a:cubicBezTo>
                      <a:cubicBezTo>
                        <a:pt x="610922" y="25004"/>
                        <a:pt x="613833" y="21670"/>
                        <a:pt x="617230" y="21670"/>
                      </a:cubicBezTo>
                      <a:close/>
                      <a:moveTo>
                        <a:pt x="597820" y="21670"/>
                      </a:moveTo>
                      <a:cubicBezTo>
                        <a:pt x="601217" y="21670"/>
                        <a:pt x="604129" y="25004"/>
                        <a:pt x="604129" y="28893"/>
                      </a:cubicBezTo>
                      <a:cubicBezTo>
                        <a:pt x="604129" y="32783"/>
                        <a:pt x="601217" y="36117"/>
                        <a:pt x="597820" y="36117"/>
                      </a:cubicBezTo>
                      <a:cubicBezTo>
                        <a:pt x="594424" y="36117"/>
                        <a:pt x="591998" y="32783"/>
                        <a:pt x="591998" y="28893"/>
                      </a:cubicBezTo>
                      <a:cubicBezTo>
                        <a:pt x="591998" y="25004"/>
                        <a:pt x="594424" y="21670"/>
                        <a:pt x="597820" y="21670"/>
                      </a:cubicBezTo>
                      <a:close/>
                      <a:moveTo>
                        <a:pt x="578896" y="21670"/>
                      </a:moveTo>
                      <a:cubicBezTo>
                        <a:pt x="582293" y="21670"/>
                        <a:pt x="585204" y="25004"/>
                        <a:pt x="585204" y="28893"/>
                      </a:cubicBezTo>
                      <a:cubicBezTo>
                        <a:pt x="585204" y="32783"/>
                        <a:pt x="582293" y="36117"/>
                        <a:pt x="578896" y="36117"/>
                      </a:cubicBezTo>
                      <a:cubicBezTo>
                        <a:pt x="575499" y="36117"/>
                        <a:pt x="572588" y="32783"/>
                        <a:pt x="572588" y="28893"/>
                      </a:cubicBezTo>
                      <a:cubicBezTo>
                        <a:pt x="572588" y="25004"/>
                        <a:pt x="575499" y="21670"/>
                        <a:pt x="578896" y="21670"/>
                      </a:cubicBezTo>
                      <a:close/>
                      <a:moveTo>
                        <a:pt x="559486" y="21670"/>
                      </a:moveTo>
                      <a:cubicBezTo>
                        <a:pt x="563368" y="21670"/>
                        <a:pt x="565794" y="25004"/>
                        <a:pt x="565794" y="28893"/>
                      </a:cubicBezTo>
                      <a:cubicBezTo>
                        <a:pt x="565794" y="32783"/>
                        <a:pt x="563368" y="36117"/>
                        <a:pt x="559486" y="36117"/>
                      </a:cubicBezTo>
                      <a:cubicBezTo>
                        <a:pt x="556089" y="36117"/>
                        <a:pt x="553663" y="32783"/>
                        <a:pt x="553663" y="28893"/>
                      </a:cubicBezTo>
                      <a:cubicBezTo>
                        <a:pt x="553663" y="25004"/>
                        <a:pt x="556089" y="21670"/>
                        <a:pt x="559486" y="21670"/>
                      </a:cubicBezTo>
                      <a:close/>
                      <a:moveTo>
                        <a:pt x="540562" y="21670"/>
                      </a:moveTo>
                      <a:cubicBezTo>
                        <a:pt x="543958" y="21670"/>
                        <a:pt x="546870" y="25004"/>
                        <a:pt x="546870" y="28893"/>
                      </a:cubicBezTo>
                      <a:cubicBezTo>
                        <a:pt x="546870" y="32783"/>
                        <a:pt x="543958" y="36117"/>
                        <a:pt x="540562" y="36117"/>
                      </a:cubicBezTo>
                      <a:cubicBezTo>
                        <a:pt x="537165" y="36117"/>
                        <a:pt x="534254" y="32783"/>
                        <a:pt x="534254" y="28893"/>
                      </a:cubicBezTo>
                      <a:cubicBezTo>
                        <a:pt x="534254" y="25004"/>
                        <a:pt x="537165" y="21670"/>
                        <a:pt x="540562" y="21670"/>
                      </a:cubicBezTo>
                      <a:close/>
                      <a:moveTo>
                        <a:pt x="521637" y="21670"/>
                      </a:moveTo>
                      <a:cubicBezTo>
                        <a:pt x="525034" y="21670"/>
                        <a:pt x="527460" y="25004"/>
                        <a:pt x="527460" y="28893"/>
                      </a:cubicBezTo>
                      <a:cubicBezTo>
                        <a:pt x="527460" y="32783"/>
                        <a:pt x="525034" y="36117"/>
                        <a:pt x="521637" y="36117"/>
                      </a:cubicBezTo>
                      <a:cubicBezTo>
                        <a:pt x="518241" y="36117"/>
                        <a:pt x="515329" y="32783"/>
                        <a:pt x="515329" y="28893"/>
                      </a:cubicBezTo>
                      <a:cubicBezTo>
                        <a:pt x="515329" y="25004"/>
                        <a:pt x="518241" y="21670"/>
                        <a:pt x="521637" y="21670"/>
                      </a:cubicBezTo>
                      <a:close/>
                      <a:moveTo>
                        <a:pt x="502227" y="21670"/>
                      </a:moveTo>
                      <a:cubicBezTo>
                        <a:pt x="505624" y="21670"/>
                        <a:pt x="508536" y="25004"/>
                        <a:pt x="508536" y="28893"/>
                      </a:cubicBezTo>
                      <a:cubicBezTo>
                        <a:pt x="508536" y="32783"/>
                        <a:pt x="505624" y="36117"/>
                        <a:pt x="502227" y="36117"/>
                      </a:cubicBezTo>
                      <a:cubicBezTo>
                        <a:pt x="498831" y="36117"/>
                        <a:pt x="495919" y="32783"/>
                        <a:pt x="495919" y="28893"/>
                      </a:cubicBezTo>
                      <a:cubicBezTo>
                        <a:pt x="495919" y="25004"/>
                        <a:pt x="498831" y="21670"/>
                        <a:pt x="502227" y="21670"/>
                      </a:cubicBezTo>
                      <a:close/>
                      <a:moveTo>
                        <a:pt x="463893" y="21670"/>
                      </a:moveTo>
                      <a:cubicBezTo>
                        <a:pt x="467290" y="21670"/>
                        <a:pt x="470201" y="25004"/>
                        <a:pt x="470201" y="28893"/>
                      </a:cubicBezTo>
                      <a:cubicBezTo>
                        <a:pt x="470201" y="32783"/>
                        <a:pt x="467290" y="36117"/>
                        <a:pt x="463893" y="36117"/>
                      </a:cubicBezTo>
                      <a:cubicBezTo>
                        <a:pt x="460497" y="36117"/>
                        <a:pt x="458070" y="32783"/>
                        <a:pt x="458070" y="28893"/>
                      </a:cubicBezTo>
                      <a:cubicBezTo>
                        <a:pt x="458070" y="25004"/>
                        <a:pt x="460497" y="21670"/>
                        <a:pt x="463893" y="21670"/>
                      </a:cubicBezTo>
                      <a:close/>
                      <a:moveTo>
                        <a:pt x="444969" y="21670"/>
                      </a:moveTo>
                      <a:cubicBezTo>
                        <a:pt x="448365" y="21670"/>
                        <a:pt x="451277" y="25004"/>
                        <a:pt x="451277" y="28893"/>
                      </a:cubicBezTo>
                      <a:cubicBezTo>
                        <a:pt x="451277" y="32783"/>
                        <a:pt x="448365" y="36117"/>
                        <a:pt x="444969" y="36117"/>
                      </a:cubicBezTo>
                      <a:cubicBezTo>
                        <a:pt x="441572" y="36117"/>
                        <a:pt x="438661" y="32783"/>
                        <a:pt x="438661" y="28893"/>
                      </a:cubicBezTo>
                      <a:cubicBezTo>
                        <a:pt x="438661" y="25004"/>
                        <a:pt x="441572" y="21670"/>
                        <a:pt x="444969" y="21670"/>
                      </a:cubicBezTo>
                      <a:close/>
                      <a:moveTo>
                        <a:pt x="368300" y="21670"/>
                      </a:moveTo>
                      <a:cubicBezTo>
                        <a:pt x="371697" y="21670"/>
                        <a:pt x="374608" y="25004"/>
                        <a:pt x="374608" y="28893"/>
                      </a:cubicBezTo>
                      <a:cubicBezTo>
                        <a:pt x="374608" y="32783"/>
                        <a:pt x="371697" y="36117"/>
                        <a:pt x="368300" y="36117"/>
                      </a:cubicBezTo>
                      <a:cubicBezTo>
                        <a:pt x="364903" y="36117"/>
                        <a:pt x="361992" y="32783"/>
                        <a:pt x="361992" y="28893"/>
                      </a:cubicBezTo>
                      <a:cubicBezTo>
                        <a:pt x="361992" y="25004"/>
                        <a:pt x="364903" y="21670"/>
                        <a:pt x="368300" y="21670"/>
                      </a:cubicBezTo>
                      <a:close/>
                      <a:moveTo>
                        <a:pt x="693413" y="2778"/>
                      </a:moveTo>
                      <a:cubicBezTo>
                        <a:pt x="695840" y="2778"/>
                        <a:pt x="697295" y="5001"/>
                        <a:pt x="697295" y="7223"/>
                      </a:cubicBezTo>
                      <a:cubicBezTo>
                        <a:pt x="697295" y="9446"/>
                        <a:pt x="695840" y="11113"/>
                        <a:pt x="693413" y="11113"/>
                      </a:cubicBezTo>
                      <a:cubicBezTo>
                        <a:pt x="691472" y="11113"/>
                        <a:pt x="690017" y="9446"/>
                        <a:pt x="690017" y="7223"/>
                      </a:cubicBezTo>
                      <a:cubicBezTo>
                        <a:pt x="690017" y="5001"/>
                        <a:pt x="691472" y="2778"/>
                        <a:pt x="693413" y="2778"/>
                      </a:cubicBezTo>
                      <a:close/>
                      <a:moveTo>
                        <a:pt x="674489" y="0"/>
                      </a:moveTo>
                      <a:cubicBezTo>
                        <a:pt x="677886" y="0"/>
                        <a:pt x="680797" y="3334"/>
                        <a:pt x="680797" y="7223"/>
                      </a:cubicBezTo>
                      <a:cubicBezTo>
                        <a:pt x="680797" y="11113"/>
                        <a:pt x="677886" y="13891"/>
                        <a:pt x="674489" y="13891"/>
                      </a:cubicBezTo>
                      <a:cubicBezTo>
                        <a:pt x="671092" y="13891"/>
                        <a:pt x="668181" y="11113"/>
                        <a:pt x="668181" y="7223"/>
                      </a:cubicBezTo>
                      <a:cubicBezTo>
                        <a:pt x="668181" y="3334"/>
                        <a:pt x="671092" y="0"/>
                        <a:pt x="674489" y="0"/>
                      </a:cubicBezTo>
                      <a:close/>
                      <a:moveTo>
                        <a:pt x="655564" y="0"/>
                      </a:moveTo>
                      <a:cubicBezTo>
                        <a:pt x="658961" y="0"/>
                        <a:pt x="661387" y="3334"/>
                        <a:pt x="661387" y="7223"/>
                      </a:cubicBezTo>
                      <a:cubicBezTo>
                        <a:pt x="661387" y="11113"/>
                        <a:pt x="658961" y="13891"/>
                        <a:pt x="655564" y="13891"/>
                      </a:cubicBezTo>
                      <a:cubicBezTo>
                        <a:pt x="652168" y="13891"/>
                        <a:pt x="649256" y="11113"/>
                        <a:pt x="649256" y="7223"/>
                      </a:cubicBezTo>
                      <a:cubicBezTo>
                        <a:pt x="649256" y="3334"/>
                        <a:pt x="652168" y="0"/>
                        <a:pt x="655564" y="0"/>
                      </a:cubicBezTo>
                      <a:close/>
                      <a:moveTo>
                        <a:pt x="636155" y="0"/>
                      </a:moveTo>
                      <a:cubicBezTo>
                        <a:pt x="639551" y="0"/>
                        <a:pt x="642463" y="3334"/>
                        <a:pt x="642463" y="7223"/>
                      </a:cubicBezTo>
                      <a:cubicBezTo>
                        <a:pt x="642463" y="11113"/>
                        <a:pt x="639551" y="13891"/>
                        <a:pt x="636155" y="13891"/>
                      </a:cubicBezTo>
                      <a:cubicBezTo>
                        <a:pt x="632758" y="13891"/>
                        <a:pt x="629847" y="11113"/>
                        <a:pt x="629847" y="7223"/>
                      </a:cubicBezTo>
                      <a:cubicBezTo>
                        <a:pt x="629847" y="3334"/>
                        <a:pt x="632758" y="0"/>
                        <a:pt x="636155" y="0"/>
                      </a:cubicBezTo>
                      <a:close/>
                      <a:moveTo>
                        <a:pt x="617230" y="0"/>
                      </a:moveTo>
                      <a:cubicBezTo>
                        <a:pt x="620627" y="0"/>
                        <a:pt x="623538" y="3334"/>
                        <a:pt x="623538" y="7223"/>
                      </a:cubicBezTo>
                      <a:cubicBezTo>
                        <a:pt x="623538" y="11113"/>
                        <a:pt x="620627" y="13891"/>
                        <a:pt x="617230" y="13891"/>
                      </a:cubicBezTo>
                      <a:cubicBezTo>
                        <a:pt x="613833" y="13891"/>
                        <a:pt x="610922" y="11113"/>
                        <a:pt x="610922" y="7223"/>
                      </a:cubicBezTo>
                      <a:cubicBezTo>
                        <a:pt x="610922" y="3334"/>
                        <a:pt x="613833" y="0"/>
                        <a:pt x="617230" y="0"/>
                      </a:cubicBezTo>
                      <a:close/>
                      <a:moveTo>
                        <a:pt x="578896" y="0"/>
                      </a:moveTo>
                      <a:cubicBezTo>
                        <a:pt x="582293" y="0"/>
                        <a:pt x="585204" y="3334"/>
                        <a:pt x="585204" y="7223"/>
                      </a:cubicBezTo>
                      <a:cubicBezTo>
                        <a:pt x="585204" y="11113"/>
                        <a:pt x="582293" y="13891"/>
                        <a:pt x="578896" y="13891"/>
                      </a:cubicBezTo>
                      <a:cubicBezTo>
                        <a:pt x="575499" y="13891"/>
                        <a:pt x="572588" y="11113"/>
                        <a:pt x="572588" y="7223"/>
                      </a:cubicBezTo>
                      <a:cubicBezTo>
                        <a:pt x="572588" y="3334"/>
                        <a:pt x="575499" y="0"/>
                        <a:pt x="578896" y="0"/>
                      </a:cubicBezTo>
                      <a:close/>
                      <a:moveTo>
                        <a:pt x="540562" y="0"/>
                      </a:moveTo>
                      <a:cubicBezTo>
                        <a:pt x="543958" y="0"/>
                        <a:pt x="546870" y="3334"/>
                        <a:pt x="546870" y="7223"/>
                      </a:cubicBezTo>
                      <a:cubicBezTo>
                        <a:pt x="546870" y="11113"/>
                        <a:pt x="543958" y="13891"/>
                        <a:pt x="540562" y="13891"/>
                      </a:cubicBezTo>
                      <a:cubicBezTo>
                        <a:pt x="537165" y="13891"/>
                        <a:pt x="534254" y="11113"/>
                        <a:pt x="534254" y="7223"/>
                      </a:cubicBezTo>
                      <a:cubicBezTo>
                        <a:pt x="534254" y="3334"/>
                        <a:pt x="537165" y="0"/>
                        <a:pt x="540562" y="0"/>
                      </a:cubicBezTo>
                      <a:close/>
                      <a:moveTo>
                        <a:pt x="502227" y="0"/>
                      </a:moveTo>
                      <a:cubicBezTo>
                        <a:pt x="505624" y="0"/>
                        <a:pt x="508536" y="3334"/>
                        <a:pt x="508536" y="7223"/>
                      </a:cubicBezTo>
                      <a:cubicBezTo>
                        <a:pt x="508536" y="11113"/>
                        <a:pt x="505624" y="13891"/>
                        <a:pt x="502227" y="13891"/>
                      </a:cubicBezTo>
                      <a:cubicBezTo>
                        <a:pt x="498831" y="13891"/>
                        <a:pt x="495919" y="11113"/>
                        <a:pt x="495919" y="7223"/>
                      </a:cubicBezTo>
                      <a:cubicBezTo>
                        <a:pt x="495919" y="3334"/>
                        <a:pt x="498831" y="0"/>
                        <a:pt x="502227" y="0"/>
                      </a:cubicBezTo>
                      <a:close/>
                      <a:moveTo>
                        <a:pt x="483303" y="0"/>
                      </a:moveTo>
                      <a:cubicBezTo>
                        <a:pt x="486700" y="0"/>
                        <a:pt x="489611" y="3334"/>
                        <a:pt x="489611" y="7223"/>
                      </a:cubicBezTo>
                      <a:cubicBezTo>
                        <a:pt x="489611" y="11113"/>
                        <a:pt x="486700" y="13891"/>
                        <a:pt x="483303" y="13891"/>
                      </a:cubicBezTo>
                      <a:cubicBezTo>
                        <a:pt x="479906" y="13891"/>
                        <a:pt x="476995" y="11113"/>
                        <a:pt x="476995" y="7223"/>
                      </a:cubicBezTo>
                      <a:cubicBezTo>
                        <a:pt x="476995" y="3334"/>
                        <a:pt x="479906" y="0"/>
                        <a:pt x="483303" y="0"/>
                      </a:cubicBezTo>
                      <a:close/>
                      <a:moveTo>
                        <a:pt x="463893" y="0"/>
                      </a:moveTo>
                      <a:cubicBezTo>
                        <a:pt x="467290" y="0"/>
                        <a:pt x="470201" y="3334"/>
                        <a:pt x="470201" y="7223"/>
                      </a:cubicBezTo>
                      <a:cubicBezTo>
                        <a:pt x="470201" y="11113"/>
                        <a:pt x="467290" y="13891"/>
                        <a:pt x="463893" y="13891"/>
                      </a:cubicBezTo>
                      <a:cubicBezTo>
                        <a:pt x="460497" y="13891"/>
                        <a:pt x="458070" y="11113"/>
                        <a:pt x="458070" y="7223"/>
                      </a:cubicBezTo>
                      <a:cubicBezTo>
                        <a:pt x="458070" y="3334"/>
                        <a:pt x="460497" y="0"/>
                        <a:pt x="463893" y="0"/>
                      </a:cubicBezTo>
                      <a:close/>
                      <a:moveTo>
                        <a:pt x="444969" y="0"/>
                      </a:moveTo>
                      <a:cubicBezTo>
                        <a:pt x="448365" y="0"/>
                        <a:pt x="451277" y="3334"/>
                        <a:pt x="451277" y="7223"/>
                      </a:cubicBezTo>
                      <a:cubicBezTo>
                        <a:pt x="451277" y="11113"/>
                        <a:pt x="448365" y="13891"/>
                        <a:pt x="444969" y="13891"/>
                      </a:cubicBezTo>
                      <a:cubicBezTo>
                        <a:pt x="441572" y="13891"/>
                        <a:pt x="438661" y="11113"/>
                        <a:pt x="438661" y="7223"/>
                      </a:cubicBezTo>
                      <a:cubicBezTo>
                        <a:pt x="438661" y="3334"/>
                        <a:pt x="441572" y="0"/>
                        <a:pt x="444969" y="0"/>
                      </a:cubicBezTo>
                      <a:close/>
                      <a:moveTo>
                        <a:pt x="426044" y="0"/>
                      </a:moveTo>
                      <a:cubicBezTo>
                        <a:pt x="429441" y="0"/>
                        <a:pt x="431867" y="3334"/>
                        <a:pt x="431867" y="7223"/>
                      </a:cubicBezTo>
                      <a:cubicBezTo>
                        <a:pt x="431867" y="11113"/>
                        <a:pt x="429441" y="13891"/>
                        <a:pt x="426044" y="13891"/>
                      </a:cubicBezTo>
                      <a:cubicBezTo>
                        <a:pt x="422162" y="13891"/>
                        <a:pt x="419736" y="11113"/>
                        <a:pt x="419736" y="7223"/>
                      </a:cubicBezTo>
                      <a:cubicBezTo>
                        <a:pt x="419736" y="3334"/>
                        <a:pt x="422162" y="0"/>
                        <a:pt x="426044" y="0"/>
                      </a:cubicBezTo>
                      <a:close/>
                      <a:moveTo>
                        <a:pt x="406634" y="0"/>
                      </a:moveTo>
                      <a:cubicBezTo>
                        <a:pt x="410031" y="0"/>
                        <a:pt x="412943" y="3334"/>
                        <a:pt x="412943" y="7223"/>
                      </a:cubicBezTo>
                      <a:cubicBezTo>
                        <a:pt x="412943" y="11113"/>
                        <a:pt x="410031" y="13891"/>
                        <a:pt x="406634" y="13891"/>
                      </a:cubicBezTo>
                      <a:cubicBezTo>
                        <a:pt x="403238" y="13891"/>
                        <a:pt x="400326" y="11113"/>
                        <a:pt x="400326" y="7223"/>
                      </a:cubicBezTo>
                      <a:cubicBezTo>
                        <a:pt x="400326" y="3334"/>
                        <a:pt x="403238" y="0"/>
                        <a:pt x="406634" y="0"/>
                      </a:cubicBezTo>
                      <a:close/>
                    </a:path>
                  </a:pathLst>
                </a:custGeom>
                <a:solidFill>
                  <a:srgbClr val="CADEEE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2" name="TextBox 42"/>
              <p:cNvSpPr txBox="1"/>
              <p:nvPr/>
            </p:nvSpPr>
            <p:spPr>
              <a:xfrm>
                <a:off x="1352250" y="3744083"/>
                <a:ext cx="16401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2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algn="ctr"/>
                <a:r>
                  <a:rPr lang="zh-CN" altLang="en-US" sz="2400" b="0" dirty="0">
                    <a:latin typeface="字魂35号-经典雅黑" panose="00000500000000000000" pitchFamily="2" charset="-122"/>
                    <a:ea typeface="字魂35号-经典雅黑" panose="00000500000000000000" pitchFamily="2" charset="-122"/>
                  </a:rPr>
                  <a:t>添加标题</a:t>
                </a:r>
                <a:endParaRPr lang="zh-CN" altLang="en-US" sz="2400" b="0" dirty="0">
                  <a:latin typeface="字魂35号-经典雅黑" panose="00000500000000000000" pitchFamily="2" charset="-122"/>
                  <a:ea typeface="字魂35号-经典雅黑" panose="00000500000000000000" pitchFamily="2" charset="-122"/>
                </a:endParaRPr>
              </a:p>
            </p:txBody>
          </p:sp>
        </p:grpSp>
        <p:sp>
          <p:nvSpPr>
            <p:cNvPr id="81" name="targeting_269004"/>
            <p:cNvSpPr>
              <a:spLocks noChangeAspect="1"/>
            </p:cNvSpPr>
            <p:nvPr/>
          </p:nvSpPr>
          <p:spPr bwMode="auto">
            <a:xfrm>
              <a:off x="7123646" y="3080243"/>
              <a:ext cx="525622" cy="524818"/>
            </a:xfrm>
            <a:custGeom>
              <a:avLst/>
              <a:gdLst>
                <a:gd name="connsiteX0" fmla="*/ 312566 w 607611"/>
                <a:gd name="connsiteY0" fmla="*/ 199350 h 606684"/>
                <a:gd name="connsiteX1" fmla="*/ 317461 w 607611"/>
                <a:gd name="connsiteY1" fmla="*/ 212594 h 606684"/>
                <a:gd name="connsiteX2" fmla="*/ 272871 w 607611"/>
                <a:gd name="connsiteY2" fmla="*/ 257127 h 606684"/>
                <a:gd name="connsiteX3" fmla="*/ 248307 w 607611"/>
                <a:gd name="connsiteY3" fmla="*/ 308503 h 606684"/>
                <a:gd name="connsiteX4" fmla="*/ 298504 w 607611"/>
                <a:gd name="connsiteY4" fmla="*/ 358724 h 606684"/>
                <a:gd name="connsiteX5" fmla="*/ 349947 w 607611"/>
                <a:gd name="connsiteY5" fmla="*/ 334102 h 606684"/>
                <a:gd name="connsiteX6" fmla="*/ 394538 w 607611"/>
                <a:gd name="connsiteY6" fmla="*/ 289570 h 606684"/>
                <a:gd name="connsiteX7" fmla="*/ 407799 w 607611"/>
                <a:gd name="connsiteY7" fmla="*/ 294459 h 606684"/>
                <a:gd name="connsiteX8" fmla="*/ 298682 w 607611"/>
                <a:gd name="connsiteY8" fmla="*/ 407701 h 606684"/>
                <a:gd name="connsiteX9" fmla="*/ 199177 w 607611"/>
                <a:gd name="connsiteY9" fmla="*/ 308325 h 606684"/>
                <a:gd name="connsiteX10" fmla="*/ 312566 w 607611"/>
                <a:gd name="connsiteY10" fmla="*/ 199350 h 606684"/>
                <a:gd name="connsiteX11" fmla="*/ 289073 w 607611"/>
                <a:gd name="connsiteY11" fmla="*/ 119424 h 606684"/>
                <a:gd name="connsiteX12" fmla="*/ 379882 w 607611"/>
                <a:gd name="connsiteY12" fmla="*/ 135456 h 606684"/>
                <a:gd name="connsiteX13" fmla="*/ 382196 w 607611"/>
                <a:gd name="connsiteY13" fmla="*/ 147989 h 606684"/>
                <a:gd name="connsiteX14" fmla="*/ 356564 w 607611"/>
                <a:gd name="connsiteY14" fmla="*/ 173587 h 606684"/>
                <a:gd name="connsiteX15" fmla="*/ 348465 w 607611"/>
                <a:gd name="connsiteY15" fmla="*/ 175454 h 606684"/>
                <a:gd name="connsiteX16" fmla="*/ 168058 w 607611"/>
                <a:gd name="connsiteY16" fmla="*/ 300691 h 606684"/>
                <a:gd name="connsiteX17" fmla="*/ 306367 w 607611"/>
                <a:gd name="connsiteY17" fmla="*/ 438904 h 606684"/>
                <a:gd name="connsiteX18" fmla="*/ 431770 w 607611"/>
                <a:gd name="connsiteY18" fmla="*/ 258649 h 606684"/>
                <a:gd name="connsiteX19" fmla="*/ 433639 w 607611"/>
                <a:gd name="connsiteY19" fmla="*/ 250560 h 606684"/>
                <a:gd name="connsiteX20" fmla="*/ 459272 w 607611"/>
                <a:gd name="connsiteY20" fmla="*/ 225051 h 606684"/>
                <a:gd name="connsiteX21" fmla="*/ 471821 w 607611"/>
                <a:gd name="connsiteY21" fmla="*/ 227273 h 606684"/>
                <a:gd name="connsiteX22" fmla="*/ 309749 w 607611"/>
                <a:gd name="connsiteY22" fmla="*/ 487701 h 606684"/>
                <a:gd name="connsiteX23" fmla="*/ 119107 w 607611"/>
                <a:gd name="connsiteY23" fmla="*/ 297313 h 606684"/>
                <a:gd name="connsiteX24" fmla="*/ 289073 w 607611"/>
                <a:gd name="connsiteY24" fmla="*/ 119424 h 606684"/>
                <a:gd name="connsiteX25" fmla="*/ 565287 w 607611"/>
                <a:gd name="connsiteY25" fmla="*/ 18863 h 606684"/>
                <a:gd name="connsiteX26" fmla="*/ 581833 w 607611"/>
                <a:gd name="connsiteY26" fmla="*/ 25660 h 606684"/>
                <a:gd name="connsiteX27" fmla="*/ 581833 w 607611"/>
                <a:gd name="connsiteY27" fmla="*/ 58714 h 606684"/>
                <a:gd name="connsiteX28" fmla="*/ 320218 w 607611"/>
                <a:gd name="connsiteY28" fmla="*/ 319856 h 606684"/>
                <a:gd name="connsiteX29" fmla="*/ 287105 w 607611"/>
                <a:gd name="connsiteY29" fmla="*/ 319856 h 606684"/>
                <a:gd name="connsiteX30" fmla="*/ 287105 w 607611"/>
                <a:gd name="connsiteY30" fmla="*/ 286891 h 606684"/>
                <a:gd name="connsiteX31" fmla="*/ 548808 w 607611"/>
                <a:gd name="connsiteY31" fmla="*/ 25660 h 606684"/>
                <a:gd name="connsiteX32" fmla="*/ 565287 w 607611"/>
                <a:gd name="connsiteY32" fmla="*/ 18863 h 606684"/>
                <a:gd name="connsiteX33" fmla="*/ 313851 w 607611"/>
                <a:gd name="connsiteY33" fmla="*/ 143 h 606684"/>
                <a:gd name="connsiteX34" fmla="*/ 468340 w 607611"/>
                <a:gd name="connsiteY34" fmla="*/ 48769 h 606684"/>
                <a:gd name="connsiteX35" fmla="*/ 469587 w 607611"/>
                <a:gd name="connsiteY35" fmla="*/ 60767 h 606684"/>
                <a:gd name="connsiteX36" fmla="*/ 416893 w 607611"/>
                <a:gd name="connsiteY36" fmla="*/ 113380 h 606684"/>
                <a:gd name="connsiteX37" fmla="*/ 407725 w 607611"/>
                <a:gd name="connsiteY37" fmla="*/ 114713 h 606684"/>
                <a:gd name="connsiteX38" fmla="*/ 87916 w 607611"/>
                <a:gd name="connsiteY38" fmla="*/ 298680 h 606684"/>
                <a:gd name="connsiteX39" fmla="*/ 308480 w 607611"/>
                <a:gd name="connsiteY39" fmla="*/ 518818 h 606684"/>
                <a:gd name="connsiteX40" fmla="*/ 492729 w 607611"/>
                <a:gd name="connsiteY40" fmla="*/ 199587 h 606684"/>
                <a:gd name="connsiteX41" fmla="*/ 494064 w 607611"/>
                <a:gd name="connsiteY41" fmla="*/ 190344 h 606684"/>
                <a:gd name="connsiteX42" fmla="*/ 546668 w 607611"/>
                <a:gd name="connsiteY42" fmla="*/ 137731 h 606684"/>
                <a:gd name="connsiteX43" fmla="*/ 558684 w 607611"/>
                <a:gd name="connsiteY43" fmla="*/ 138975 h 606684"/>
                <a:gd name="connsiteX44" fmla="*/ 313376 w 607611"/>
                <a:gd name="connsiteY44" fmla="*/ 606536 h 606684"/>
                <a:gd name="connsiteX45" fmla="*/ 154 w 607611"/>
                <a:gd name="connsiteY45" fmla="*/ 293703 h 606684"/>
                <a:gd name="connsiteX46" fmla="*/ 313851 w 607611"/>
                <a:gd name="connsiteY46" fmla="*/ 143 h 60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7611" h="606684">
                  <a:moveTo>
                    <a:pt x="312566" y="199350"/>
                  </a:moveTo>
                  <a:cubicBezTo>
                    <a:pt x="319241" y="199883"/>
                    <a:pt x="322179" y="207883"/>
                    <a:pt x="317461" y="212594"/>
                  </a:cubicBezTo>
                  <a:lnTo>
                    <a:pt x="272871" y="257127"/>
                  </a:lnTo>
                  <a:cubicBezTo>
                    <a:pt x="256584" y="267971"/>
                    <a:pt x="246348" y="287170"/>
                    <a:pt x="248307" y="308503"/>
                  </a:cubicBezTo>
                  <a:cubicBezTo>
                    <a:pt x="250710" y="334991"/>
                    <a:pt x="272070" y="356324"/>
                    <a:pt x="298504" y="358724"/>
                  </a:cubicBezTo>
                  <a:cubicBezTo>
                    <a:pt x="319864" y="360591"/>
                    <a:pt x="339089" y="350369"/>
                    <a:pt x="349947" y="334102"/>
                  </a:cubicBezTo>
                  <a:lnTo>
                    <a:pt x="394538" y="289570"/>
                  </a:lnTo>
                  <a:cubicBezTo>
                    <a:pt x="399255" y="284859"/>
                    <a:pt x="407265" y="287881"/>
                    <a:pt x="407799" y="294459"/>
                  </a:cubicBezTo>
                  <a:cubicBezTo>
                    <a:pt x="413228" y="357213"/>
                    <a:pt x="361874" y="410634"/>
                    <a:pt x="298682" y="407701"/>
                  </a:cubicBezTo>
                  <a:cubicBezTo>
                    <a:pt x="245191" y="405212"/>
                    <a:pt x="201758" y="361835"/>
                    <a:pt x="199177" y="308325"/>
                  </a:cubicBezTo>
                  <a:cubicBezTo>
                    <a:pt x="196240" y="245216"/>
                    <a:pt x="249820" y="193928"/>
                    <a:pt x="312566" y="199350"/>
                  </a:cubicBezTo>
                  <a:close/>
                  <a:moveTo>
                    <a:pt x="289073" y="119424"/>
                  </a:moveTo>
                  <a:cubicBezTo>
                    <a:pt x="318821" y="116974"/>
                    <a:pt x="349866" y="121813"/>
                    <a:pt x="379882" y="135456"/>
                  </a:cubicBezTo>
                  <a:cubicBezTo>
                    <a:pt x="384866" y="137679"/>
                    <a:pt x="386023" y="144167"/>
                    <a:pt x="382196" y="147989"/>
                  </a:cubicBezTo>
                  <a:lnTo>
                    <a:pt x="356564" y="173587"/>
                  </a:lnTo>
                  <a:cubicBezTo>
                    <a:pt x="354428" y="175721"/>
                    <a:pt x="351313" y="176432"/>
                    <a:pt x="348465" y="175454"/>
                  </a:cubicBezTo>
                  <a:cubicBezTo>
                    <a:pt x="260887" y="144789"/>
                    <a:pt x="169749" y="209585"/>
                    <a:pt x="168058" y="300691"/>
                  </a:cubicBezTo>
                  <a:cubicBezTo>
                    <a:pt x="166545" y="377575"/>
                    <a:pt x="229469" y="440415"/>
                    <a:pt x="306367" y="438904"/>
                  </a:cubicBezTo>
                  <a:cubicBezTo>
                    <a:pt x="397416" y="437127"/>
                    <a:pt x="462565" y="346288"/>
                    <a:pt x="431770" y="258649"/>
                  </a:cubicBezTo>
                  <a:cubicBezTo>
                    <a:pt x="430791" y="255805"/>
                    <a:pt x="431503" y="252694"/>
                    <a:pt x="433639" y="250560"/>
                  </a:cubicBezTo>
                  <a:lnTo>
                    <a:pt x="459272" y="225051"/>
                  </a:lnTo>
                  <a:cubicBezTo>
                    <a:pt x="463099" y="221140"/>
                    <a:pt x="469596" y="222296"/>
                    <a:pt x="471821" y="227273"/>
                  </a:cubicBezTo>
                  <a:cubicBezTo>
                    <a:pt x="526557" y="347266"/>
                    <a:pt x="439958" y="483524"/>
                    <a:pt x="309749" y="487701"/>
                  </a:cubicBezTo>
                  <a:cubicBezTo>
                    <a:pt x="203125" y="491079"/>
                    <a:pt x="115725" y="403795"/>
                    <a:pt x="119107" y="297313"/>
                  </a:cubicBezTo>
                  <a:cubicBezTo>
                    <a:pt x="122244" y="199719"/>
                    <a:pt x="199826" y="126774"/>
                    <a:pt x="289073" y="119424"/>
                  </a:cubicBezTo>
                  <a:close/>
                  <a:moveTo>
                    <a:pt x="565287" y="18863"/>
                  </a:moveTo>
                  <a:cubicBezTo>
                    <a:pt x="571262" y="18863"/>
                    <a:pt x="577248" y="21129"/>
                    <a:pt x="581833" y="25660"/>
                  </a:cubicBezTo>
                  <a:cubicBezTo>
                    <a:pt x="590912" y="34812"/>
                    <a:pt x="590912" y="49562"/>
                    <a:pt x="581833" y="58714"/>
                  </a:cubicBezTo>
                  <a:lnTo>
                    <a:pt x="320218" y="319856"/>
                  </a:lnTo>
                  <a:cubicBezTo>
                    <a:pt x="311050" y="328919"/>
                    <a:pt x="296273" y="328919"/>
                    <a:pt x="287105" y="319856"/>
                  </a:cubicBezTo>
                  <a:cubicBezTo>
                    <a:pt x="278025" y="310704"/>
                    <a:pt x="278025" y="295954"/>
                    <a:pt x="287105" y="286891"/>
                  </a:cubicBezTo>
                  <a:lnTo>
                    <a:pt x="548808" y="25660"/>
                  </a:lnTo>
                  <a:cubicBezTo>
                    <a:pt x="553348" y="21129"/>
                    <a:pt x="559312" y="18863"/>
                    <a:pt x="565287" y="18863"/>
                  </a:cubicBezTo>
                  <a:close/>
                  <a:moveTo>
                    <a:pt x="313851" y="143"/>
                  </a:moveTo>
                  <a:cubicBezTo>
                    <a:pt x="366314" y="1761"/>
                    <a:pt x="419519" y="17175"/>
                    <a:pt x="468340" y="48769"/>
                  </a:cubicBezTo>
                  <a:cubicBezTo>
                    <a:pt x="472524" y="51435"/>
                    <a:pt x="473058" y="57301"/>
                    <a:pt x="469587" y="60767"/>
                  </a:cubicBezTo>
                  <a:lnTo>
                    <a:pt x="416893" y="113380"/>
                  </a:lnTo>
                  <a:cubicBezTo>
                    <a:pt x="414490" y="115779"/>
                    <a:pt x="410752" y="116313"/>
                    <a:pt x="407725" y="114713"/>
                  </a:cubicBezTo>
                  <a:cubicBezTo>
                    <a:pt x="266112" y="36594"/>
                    <a:pt x="91388" y="137731"/>
                    <a:pt x="87916" y="298680"/>
                  </a:cubicBezTo>
                  <a:cubicBezTo>
                    <a:pt x="85246" y="421236"/>
                    <a:pt x="185648" y="521484"/>
                    <a:pt x="308480" y="518818"/>
                  </a:cubicBezTo>
                  <a:cubicBezTo>
                    <a:pt x="469587" y="515352"/>
                    <a:pt x="570968" y="340983"/>
                    <a:pt x="492729" y="199587"/>
                  </a:cubicBezTo>
                  <a:cubicBezTo>
                    <a:pt x="491038" y="196565"/>
                    <a:pt x="491572" y="192743"/>
                    <a:pt x="494064" y="190344"/>
                  </a:cubicBezTo>
                  <a:lnTo>
                    <a:pt x="546668" y="137731"/>
                  </a:lnTo>
                  <a:cubicBezTo>
                    <a:pt x="550140" y="134265"/>
                    <a:pt x="556014" y="134887"/>
                    <a:pt x="558684" y="138975"/>
                  </a:cubicBezTo>
                  <a:cubicBezTo>
                    <a:pt x="685611" y="334496"/>
                    <a:pt x="552098" y="598982"/>
                    <a:pt x="313376" y="606536"/>
                  </a:cubicBezTo>
                  <a:cubicBezTo>
                    <a:pt x="138295" y="611957"/>
                    <a:pt x="-5365" y="468605"/>
                    <a:pt x="154" y="293703"/>
                  </a:cubicBezTo>
                  <a:cubicBezTo>
                    <a:pt x="5761" y="114602"/>
                    <a:pt x="156464" y="-4710"/>
                    <a:pt x="313851" y="1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grpSp>
        <p:nvGrpSpPr>
          <p:cNvPr id="21" name="组合 20"/>
          <p:cNvGrpSpPr/>
          <p:nvPr/>
        </p:nvGrpSpPr>
        <p:grpSpPr>
          <a:xfrm>
            <a:off x="3830565" y="2798447"/>
            <a:ext cx="1696431" cy="1696431"/>
            <a:chOff x="3692200" y="2798447"/>
            <a:chExt cx="1696431" cy="1696431"/>
          </a:xfrm>
        </p:grpSpPr>
        <p:grpSp>
          <p:nvGrpSpPr>
            <p:cNvPr id="58" name="组合 57"/>
            <p:cNvGrpSpPr/>
            <p:nvPr/>
          </p:nvGrpSpPr>
          <p:grpSpPr>
            <a:xfrm>
              <a:off x="3692200" y="2798447"/>
              <a:ext cx="1696431" cy="1696431"/>
              <a:chOff x="1324099" y="2821454"/>
              <a:chExt cx="1696431" cy="1696431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1324099" y="2821454"/>
                <a:ext cx="1696431" cy="1696431"/>
                <a:chOff x="4324917" y="1916565"/>
                <a:chExt cx="1375478" cy="1375478"/>
              </a:xfrm>
            </p:grpSpPr>
            <p:sp>
              <p:nvSpPr>
                <p:cNvPr id="64" name="椭圆 63"/>
                <p:cNvSpPr/>
                <p:nvPr/>
              </p:nvSpPr>
              <p:spPr>
                <a:xfrm>
                  <a:off x="4324917" y="1916565"/>
                  <a:ext cx="1375478" cy="1375478"/>
                </a:xfrm>
                <a:prstGeom prst="ellipse">
                  <a:avLst/>
                </a:prstGeom>
                <a:solidFill>
                  <a:srgbClr val="035C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任意多边形: 形状 64"/>
                <p:cNvSpPr/>
                <p:nvPr/>
              </p:nvSpPr>
              <p:spPr>
                <a:xfrm>
                  <a:off x="4491138" y="2210406"/>
                  <a:ext cx="1209257" cy="977923"/>
                </a:xfrm>
                <a:custGeom>
                  <a:avLst/>
                  <a:gdLst>
                    <a:gd name="connsiteX0" fmla="*/ 483303 w 1209257"/>
                    <a:gd name="connsiteY0" fmla="*/ 964032 h 977923"/>
                    <a:gd name="connsiteX1" fmla="*/ 489611 w 1209257"/>
                    <a:gd name="connsiteY1" fmla="*/ 970700 h 977923"/>
                    <a:gd name="connsiteX2" fmla="*/ 483303 w 1209257"/>
                    <a:gd name="connsiteY2" fmla="*/ 977923 h 977923"/>
                    <a:gd name="connsiteX3" fmla="*/ 476995 w 1209257"/>
                    <a:gd name="connsiteY3" fmla="*/ 970700 h 977923"/>
                    <a:gd name="connsiteX4" fmla="*/ 483303 w 1209257"/>
                    <a:gd name="connsiteY4" fmla="*/ 964032 h 977923"/>
                    <a:gd name="connsiteX5" fmla="*/ 483303 w 1209257"/>
                    <a:gd name="connsiteY5" fmla="*/ 942918 h 977923"/>
                    <a:gd name="connsiteX6" fmla="*/ 488641 w 1209257"/>
                    <a:gd name="connsiteY6" fmla="*/ 949030 h 977923"/>
                    <a:gd name="connsiteX7" fmla="*/ 483303 w 1209257"/>
                    <a:gd name="connsiteY7" fmla="*/ 955142 h 977923"/>
                    <a:gd name="connsiteX8" fmla="*/ 477965 w 1209257"/>
                    <a:gd name="connsiteY8" fmla="*/ 949030 h 977923"/>
                    <a:gd name="connsiteX9" fmla="*/ 483303 w 1209257"/>
                    <a:gd name="connsiteY9" fmla="*/ 942918 h 977923"/>
                    <a:gd name="connsiteX10" fmla="*/ 463893 w 1209257"/>
                    <a:gd name="connsiteY10" fmla="*/ 942362 h 977923"/>
                    <a:gd name="connsiteX11" fmla="*/ 469716 w 1209257"/>
                    <a:gd name="connsiteY11" fmla="*/ 949030 h 977923"/>
                    <a:gd name="connsiteX12" fmla="*/ 463893 w 1209257"/>
                    <a:gd name="connsiteY12" fmla="*/ 955142 h 977923"/>
                    <a:gd name="connsiteX13" fmla="*/ 458556 w 1209257"/>
                    <a:gd name="connsiteY13" fmla="*/ 949030 h 977923"/>
                    <a:gd name="connsiteX14" fmla="*/ 463893 w 1209257"/>
                    <a:gd name="connsiteY14" fmla="*/ 942362 h 977923"/>
                    <a:gd name="connsiteX15" fmla="*/ 483303 w 1209257"/>
                    <a:gd name="connsiteY15" fmla="*/ 920137 h 977923"/>
                    <a:gd name="connsiteX16" fmla="*/ 489611 w 1209257"/>
                    <a:gd name="connsiteY16" fmla="*/ 926804 h 977923"/>
                    <a:gd name="connsiteX17" fmla="*/ 483303 w 1209257"/>
                    <a:gd name="connsiteY17" fmla="*/ 934028 h 977923"/>
                    <a:gd name="connsiteX18" fmla="*/ 476995 w 1209257"/>
                    <a:gd name="connsiteY18" fmla="*/ 926804 h 977923"/>
                    <a:gd name="connsiteX19" fmla="*/ 483303 w 1209257"/>
                    <a:gd name="connsiteY19" fmla="*/ 920137 h 977923"/>
                    <a:gd name="connsiteX20" fmla="*/ 463893 w 1209257"/>
                    <a:gd name="connsiteY20" fmla="*/ 920137 h 977923"/>
                    <a:gd name="connsiteX21" fmla="*/ 470201 w 1209257"/>
                    <a:gd name="connsiteY21" fmla="*/ 926804 h 977923"/>
                    <a:gd name="connsiteX22" fmla="*/ 463893 w 1209257"/>
                    <a:gd name="connsiteY22" fmla="*/ 934028 h 977923"/>
                    <a:gd name="connsiteX23" fmla="*/ 458070 w 1209257"/>
                    <a:gd name="connsiteY23" fmla="*/ 926804 h 977923"/>
                    <a:gd name="connsiteX24" fmla="*/ 463893 w 1209257"/>
                    <a:gd name="connsiteY24" fmla="*/ 920137 h 977923"/>
                    <a:gd name="connsiteX25" fmla="*/ 483303 w 1209257"/>
                    <a:gd name="connsiteY25" fmla="*/ 897911 h 977923"/>
                    <a:gd name="connsiteX26" fmla="*/ 489611 w 1209257"/>
                    <a:gd name="connsiteY26" fmla="*/ 905135 h 977923"/>
                    <a:gd name="connsiteX27" fmla="*/ 483303 w 1209257"/>
                    <a:gd name="connsiteY27" fmla="*/ 912358 h 977923"/>
                    <a:gd name="connsiteX28" fmla="*/ 476995 w 1209257"/>
                    <a:gd name="connsiteY28" fmla="*/ 905135 h 977923"/>
                    <a:gd name="connsiteX29" fmla="*/ 483303 w 1209257"/>
                    <a:gd name="connsiteY29" fmla="*/ 897911 h 977923"/>
                    <a:gd name="connsiteX30" fmla="*/ 463893 w 1209257"/>
                    <a:gd name="connsiteY30" fmla="*/ 897911 h 977923"/>
                    <a:gd name="connsiteX31" fmla="*/ 470201 w 1209257"/>
                    <a:gd name="connsiteY31" fmla="*/ 905135 h 977923"/>
                    <a:gd name="connsiteX32" fmla="*/ 463893 w 1209257"/>
                    <a:gd name="connsiteY32" fmla="*/ 912358 h 977923"/>
                    <a:gd name="connsiteX33" fmla="*/ 458070 w 1209257"/>
                    <a:gd name="connsiteY33" fmla="*/ 905135 h 977923"/>
                    <a:gd name="connsiteX34" fmla="*/ 463893 w 1209257"/>
                    <a:gd name="connsiteY34" fmla="*/ 897911 h 977923"/>
                    <a:gd name="connsiteX35" fmla="*/ 463893 w 1209257"/>
                    <a:gd name="connsiteY35" fmla="*/ 878464 h 977923"/>
                    <a:gd name="connsiteX36" fmla="*/ 468260 w 1209257"/>
                    <a:gd name="connsiteY36" fmla="*/ 883465 h 977923"/>
                    <a:gd name="connsiteX37" fmla="*/ 463893 w 1209257"/>
                    <a:gd name="connsiteY37" fmla="*/ 887910 h 977923"/>
                    <a:gd name="connsiteX38" fmla="*/ 460011 w 1209257"/>
                    <a:gd name="connsiteY38" fmla="*/ 883465 h 977923"/>
                    <a:gd name="connsiteX39" fmla="*/ 463893 w 1209257"/>
                    <a:gd name="connsiteY39" fmla="*/ 878464 h 977923"/>
                    <a:gd name="connsiteX40" fmla="*/ 502227 w 1209257"/>
                    <a:gd name="connsiteY40" fmla="*/ 876241 h 977923"/>
                    <a:gd name="connsiteX41" fmla="*/ 508536 w 1209257"/>
                    <a:gd name="connsiteY41" fmla="*/ 883465 h 977923"/>
                    <a:gd name="connsiteX42" fmla="*/ 502227 w 1209257"/>
                    <a:gd name="connsiteY42" fmla="*/ 890132 h 977923"/>
                    <a:gd name="connsiteX43" fmla="*/ 496405 w 1209257"/>
                    <a:gd name="connsiteY43" fmla="*/ 883465 h 977923"/>
                    <a:gd name="connsiteX44" fmla="*/ 502227 w 1209257"/>
                    <a:gd name="connsiteY44" fmla="*/ 876241 h 977923"/>
                    <a:gd name="connsiteX45" fmla="*/ 483303 w 1209257"/>
                    <a:gd name="connsiteY45" fmla="*/ 876241 h 977923"/>
                    <a:gd name="connsiteX46" fmla="*/ 489611 w 1209257"/>
                    <a:gd name="connsiteY46" fmla="*/ 883465 h 977923"/>
                    <a:gd name="connsiteX47" fmla="*/ 483303 w 1209257"/>
                    <a:gd name="connsiteY47" fmla="*/ 890132 h 977923"/>
                    <a:gd name="connsiteX48" fmla="*/ 476995 w 1209257"/>
                    <a:gd name="connsiteY48" fmla="*/ 883465 h 977923"/>
                    <a:gd name="connsiteX49" fmla="*/ 483303 w 1209257"/>
                    <a:gd name="connsiteY49" fmla="*/ 876241 h 977923"/>
                    <a:gd name="connsiteX50" fmla="*/ 502227 w 1209257"/>
                    <a:gd name="connsiteY50" fmla="*/ 854016 h 977923"/>
                    <a:gd name="connsiteX51" fmla="*/ 508536 w 1209257"/>
                    <a:gd name="connsiteY51" fmla="*/ 861239 h 977923"/>
                    <a:gd name="connsiteX52" fmla="*/ 502227 w 1209257"/>
                    <a:gd name="connsiteY52" fmla="*/ 868462 h 977923"/>
                    <a:gd name="connsiteX53" fmla="*/ 496405 w 1209257"/>
                    <a:gd name="connsiteY53" fmla="*/ 861239 h 977923"/>
                    <a:gd name="connsiteX54" fmla="*/ 502227 w 1209257"/>
                    <a:gd name="connsiteY54" fmla="*/ 854016 h 977923"/>
                    <a:gd name="connsiteX55" fmla="*/ 483303 w 1209257"/>
                    <a:gd name="connsiteY55" fmla="*/ 854016 h 977923"/>
                    <a:gd name="connsiteX56" fmla="*/ 489611 w 1209257"/>
                    <a:gd name="connsiteY56" fmla="*/ 861239 h 977923"/>
                    <a:gd name="connsiteX57" fmla="*/ 483303 w 1209257"/>
                    <a:gd name="connsiteY57" fmla="*/ 868462 h 977923"/>
                    <a:gd name="connsiteX58" fmla="*/ 476995 w 1209257"/>
                    <a:gd name="connsiteY58" fmla="*/ 861239 h 977923"/>
                    <a:gd name="connsiteX59" fmla="*/ 483303 w 1209257"/>
                    <a:gd name="connsiteY59" fmla="*/ 854016 h 977923"/>
                    <a:gd name="connsiteX60" fmla="*/ 463893 w 1209257"/>
                    <a:gd name="connsiteY60" fmla="*/ 854016 h 977923"/>
                    <a:gd name="connsiteX61" fmla="*/ 470201 w 1209257"/>
                    <a:gd name="connsiteY61" fmla="*/ 861239 h 977923"/>
                    <a:gd name="connsiteX62" fmla="*/ 463893 w 1209257"/>
                    <a:gd name="connsiteY62" fmla="*/ 868462 h 977923"/>
                    <a:gd name="connsiteX63" fmla="*/ 458070 w 1209257"/>
                    <a:gd name="connsiteY63" fmla="*/ 861239 h 977923"/>
                    <a:gd name="connsiteX64" fmla="*/ 463893 w 1209257"/>
                    <a:gd name="connsiteY64" fmla="*/ 854016 h 977923"/>
                    <a:gd name="connsiteX65" fmla="*/ 521637 w 1209257"/>
                    <a:gd name="connsiteY65" fmla="*/ 832346 h 977923"/>
                    <a:gd name="connsiteX66" fmla="*/ 527460 w 1209257"/>
                    <a:gd name="connsiteY66" fmla="*/ 839569 h 977923"/>
                    <a:gd name="connsiteX67" fmla="*/ 521637 w 1209257"/>
                    <a:gd name="connsiteY67" fmla="*/ 846793 h 977923"/>
                    <a:gd name="connsiteX68" fmla="*/ 515329 w 1209257"/>
                    <a:gd name="connsiteY68" fmla="*/ 839569 h 977923"/>
                    <a:gd name="connsiteX69" fmla="*/ 521637 w 1209257"/>
                    <a:gd name="connsiteY69" fmla="*/ 832346 h 977923"/>
                    <a:gd name="connsiteX70" fmla="*/ 502227 w 1209257"/>
                    <a:gd name="connsiteY70" fmla="*/ 832346 h 977923"/>
                    <a:gd name="connsiteX71" fmla="*/ 508536 w 1209257"/>
                    <a:gd name="connsiteY71" fmla="*/ 839569 h 977923"/>
                    <a:gd name="connsiteX72" fmla="*/ 502227 w 1209257"/>
                    <a:gd name="connsiteY72" fmla="*/ 846793 h 977923"/>
                    <a:gd name="connsiteX73" fmla="*/ 496405 w 1209257"/>
                    <a:gd name="connsiteY73" fmla="*/ 839569 h 977923"/>
                    <a:gd name="connsiteX74" fmla="*/ 502227 w 1209257"/>
                    <a:gd name="connsiteY74" fmla="*/ 832346 h 977923"/>
                    <a:gd name="connsiteX75" fmla="*/ 483303 w 1209257"/>
                    <a:gd name="connsiteY75" fmla="*/ 832346 h 977923"/>
                    <a:gd name="connsiteX76" fmla="*/ 489611 w 1209257"/>
                    <a:gd name="connsiteY76" fmla="*/ 839569 h 977923"/>
                    <a:gd name="connsiteX77" fmla="*/ 483303 w 1209257"/>
                    <a:gd name="connsiteY77" fmla="*/ 846793 h 977923"/>
                    <a:gd name="connsiteX78" fmla="*/ 476995 w 1209257"/>
                    <a:gd name="connsiteY78" fmla="*/ 839569 h 977923"/>
                    <a:gd name="connsiteX79" fmla="*/ 483303 w 1209257"/>
                    <a:gd name="connsiteY79" fmla="*/ 832346 h 977923"/>
                    <a:gd name="connsiteX80" fmla="*/ 961268 w 1209257"/>
                    <a:gd name="connsiteY80" fmla="*/ 810676 h 977923"/>
                    <a:gd name="connsiteX81" fmla="*/ 967576 w 1209257"/>
                    <a:gd name="connsiteY81" fmla="*/ 817344 h 977923"/>
                    <a:gd name="connsiteX82" fmla="*/ 961268 w 1209257"/>
                    <a:gd name="connsiteY82" fmla="*/ 824567 h 977923"/>
                    <a:gd name="connsiteX83" fmla="*/ 955445 w 1209257"/>
                    <a:gd name="connsiteY83" fmla="*/ 817344 h 977923"/>
                    <a:gd name="connsiteX84" fmla="*/ 961268 w 1209257"/>
                    <a:gd name="connsiteY84" fmla="*/ 810676 h 977923"/>
                    <a:gd name="connsiteX85" fmla="*/ 942343 w 1209257"/>
                    <a:gd name="connsiteY85" fmla="*/ 810676 h 977923"/>
                    <a:gd name="connsiteX86" fmla="*/ 948652 w 1209257"/>
                    <a:gd name="connsiteY86" fmla="*/ 817344 h 977923"/>
                    <a:gd name="connsiteX87" fmla="*/ 942343 w 1209257"/>
                    <a:gd name="connsiteY87" fmla="*/ 824567 h 977923"/>
                    <a:gd name="connsiteX88" fmla="*/ 936035 w 1209257"/>
                    <a:gd name="connsiteY88" fmla="*/ 817344 h 977923"/>
                    <a:gd name="connsiteX89" fmla="*/ 942343 w 1209257"/>
                    <a:gd name="connsiteY89" fmla="*/ 810676 h 977923"/>
                    <a:gd name="connsiteX90" fmla="*/ 923419 w 1209257"/>
                    <a:gd name="connsiteY90" fmla="*/ 810676 h 977923"/>
                    <a:gd name="connsiteX91" fmla="*/ 929242 w 1209257"/>
                    <a:gd name="connsiteY91" fmla="*/ 817344 h 977923"/>
                    <a:gd name="connsiteX92" fmla="*/ 923419 w 1209257"/>
                    <a:gd name="connsiteY92" fmla="*/ 824567 h 977923"/>
                    <a:gd name="connsiteX93" fmla="*/ 917111 w 1209257"/>
                    <a:gd name="connsiteY93" fmla="*/ 817344 h 977923"/>
                    <a:gd name="connsiteX94" fmla="*/ 923419 w 1209257"/>
                    <a:gd name="connsiteY94" fmla="*/ 810676 h 977923"/>
                    <a:gd name="connsiteX95" fmla="*/ 559971 w 1209257"/>
                    <a:gd name="connsiteY95" fmla="*/ 810676 h 977923"/>
                    <a:gd name="connsiteX96" fmla="*/ 565794 w 1209257"/>
                    <a:gd name="connsiteY96" fmla="*/ 817344 h 977923"/>
                    <a:gd name="connsiteX97" fmla="*/ 559971 w 1209257"/>
                    <a:gd name="connsiteY97" fmla="*/ 824567 h 977923"/>
                    <a:gd name="connsiteX98" fmla="*/ 553663 w 1209257"/>
                    <a:gd name="connsiteY98" fmla="*/ 817344 h 977923"/>
                    <a:gd name="connsiteX99" fmla="*/ 559971 w 1209257"/>
                    <a:gd name="connsiteY99" fmla="*/ 810676 h 977923"/>
                    <a:gd name="connsiteX100" fmla="*/ 540562 w 1209257"/>
                    <a:gd name="connsiteY100" fmla="*/ 810676 h 977923"/>
                    <a:gd name="connsiteX101" fmla="*/ 546870 w 1209257"/>
                    <a:gd name="connsiteY101" fmla="*/ 817344 h 977923"/>
                    <a:gd name="connsiteX102" fmla="*/ 540562 w 1209257"/>
                    <a:gd name="connsiteY102" fmla="*/ 824567 h 977923"/>
                    <a:gd name="connsiteX103" fmla="*/ 534254 w 1209257"/>
                    <a:gd name="connsiteY103" fmla="*/ 817344 h 977923"/>
                    <a:gd name="connsiteX104" fmla="*/ 540562 w 1209257"/>
                    <a:gd name="connsiteY104" fmla="*/ 810676 h 977923"/>
                    <a:gd name="connsiteX105" fmla="*/ 521637 w 1209257"/>
                    <a:gd name="connsiteY105" fmla="*/ 810676 h 977923"/>
                    <a:gd name="connsiteX106" fmla="*/ 527460 w 1209257"/>
                    <a:gd name="connsiteY106" fmla="*/ 817344 h 977923"/>
                    <a:gd name="connsiteX107" fmla="*/ 521637 w 1209257"/>
                    <a:gd name="connsiteY107" fmla="*/ 824567 h 977923"/>
                    <a:gd name="connsiteX108" fmla="*/ 515329 w 1209257"/>
                    <a:gd name="connsiteY108" fmla="*/ 817344 h 977923"/>
                    <a:gd name="connsiteX109" fmla="*/ 521637 w 1209257"/>
                    <a:gd name="connsiteY109" fmla="*/ 810676 h 977923"/>
                    <a:gd name="connsiteX110" fmla="*/ 502227 w 1209257"/>
                    <a:gd name="connsiteY110" fmla="*/ 810676 h 977923"/>
                    <a:gd name="connsiteX111" fmla="*/ 508536 w 1209257"/>
                    <a:gd name="connsiteY111" fmla="*/ 817344 h 977923"/>
                    <a:gd name="connsiteX112" fmla="*/ 502227 w 1209257"/>
                    <a:gd name="connsiteY112" fmla="*/ 824567 h 977923"/>
                    <a:gd name="connsiteX113" fmla="*/ 496405 w 1209257"/>
                    <a:gd name="connsiteY113" fmla="*/ 817344 h 977923"/>
                    <a:gd name="connsiteX114" fmla="*/ 502227 w 1209257"/>
                    <a:gd name="connsiteY114" fmla="*/ 810676 h 977923"/>
                    <a:gd name="connsiteX115" fmla="*/ 483303 w 1209257"/>
                    <a:gd name="connsiteY115" fmla="*/ 810676 h 977923"/>
                    <a:gd name="connsiteX116" fmla="*/ 489611 w 1209257"/>
                    <a:gd name="connsiteY116" fmla="*/ 817344 h 977923"/>
                    <a:gd name="connsiteX117" fmla="*/ 483303 w 1209257"/>
                    <a:gd name="connsiteY117" fmla="*/ 824567 h 977923"/>
                    <a:gd name="connsiteX118" fmla="*/ 476995 w 1209257"/>
                    <a:gd name="connsiteY118" fmla="*/ 817344 h 977923"/>
                    <a:gd name="connsiteX119" fmla="*/ 483303 w 1209257"/>
                    <a:gd name="connsiteY119" fmla="*/ 810676 h 977923"/>
                    <a:gd name="connsiteX120" fmla="*/ 961268 w 1209257"/>
                    <a:gd name="connsiteY120" fmla="*/ 788451 h 977923"/>
                    <a:gd name="connsiteX121" fmla="*/ 967576 w 1209257"/>
                    <a:gd name="connsiteY121" fmla="*/ 795674 h 977923"/>
                    <a:gd name="connsiteX122" fmla="*/ 961268 w 1209257"/>
                    <a:gd name="connsiteY122" fmla="*/ 802897 h 977923"/>
                    <a:gd name="connsiteX123" fmla="*/ 955445 w 1209257"/>
                    <a:gd name="connsiteY123" fmla="*/ 795674 h 977923"/>
                    <a:gd name="connsiteX124" fmla="*/ 961268 w 1209257"/>
                    <a:gd name="connsiteY124" fmla="*/ 788451 h 977923"/>
                    <a:gd name="connsiteX125" fmla="*/ 942343 w 1209257"/>
                    <a:gd name="connsiteY125" fmla="*/ 788451 h 977923"/>
                    <a:gd name="connsiteX126" fmla="*/ 948652 w 1209257"/>
                    <a:gd name="connsiteY126" fmla="*/ 795674 h 977923"/>
                    <a:gd name="connsiteX127" fmla="*/ 942343 w 1209257"/>
                    <a:gd name="connsiteY127" fmla="*/ 802897 h 977923"/>
                    <a:gd name="connsiteX128" fmla="*/ 936035 w 1209257"/>
                    <a:gd name="connsiteY128" fmla="*/ 795674 h 977923"/>
                    <a:gd name="connsiteX129" fmla="*/ 942343 w 1209257"/>
                    <a:gd name="connsiteY129" fmla="*/ 788451 h 977923"/>
                    <a:gd name="connsiteX130" fmla="*/ 923419 w 1209257"/>
                    <a:gd name="connsiteY130" fmla="*/ 788451 h 977923"/>
                    <a:gd name="connsiteX131" fmla="*/ 929242 w 1209257"/>
                    <a:gd name="connsiteY131" fmla="*/ 795674 h 977923"/>
                    <a:gd name="connsiteX132" fmla="*/ 923419 w 1209257"/>
                    <a:gd name="connsiteY132" fmla="*/ 802897 h 977923"/>
                    <a:gd name="connsiteX133" fmla="*/ 917111 w 1209257"/>
                    <a:gd name="connsiteY133" fmla="*/ 795674 h 977923"/>
                    <a:gd name="connsiteX134" fmla="*/ 923419 w 1209257"/>
                    <a:gd name="connsiteY134" fmla="*/ 788451 h 977923"/>
                    <a:gd name="connsiteX135" fmla="*/ 578896 w 1209257"/>
                    <a:gd name="connsiteY135" fmla="*/ 788451 h 977923"/>
                    <a:gd name="connsiteX136" fmla="*/ 585204 w 1209257"/>
                    <a:gd name="connsiteY136" fmla="*/ 795674 h 977923"/>
                    <a:gd name="connsiteX137" fmla="*/ 578896 w 1209257"/>
                    <a:gd name="connsiteY137" fmla="*/ 802897 h 977923"/>
                    <a:gd name="connsiteX138" fmla="*/ 572588 w 1209257"/>
                    <a:gd name="connsiteY138" fmla="*/ 795674 h 977923"/>
                    <a:gd name="connsiteX139" fmla="*/ 578896 w 1209257"/>
                    <a:gd name="connsiteY139" fmla="*/ 788451 h 977923"/>
                    <a:gd name="connsiteX140" fmla="*/ 559971 w 1209257"/>
                    <a:gd name="connsiteY140" fmla="*/ 788451 h 977923"/>
                    <a:gd name="connsiteX141" fmla="*/ 565794 w 1209257"/>
                    <a:gd name="connsiteY141" fmla="*/ 795674 h 977923"/>
                    <a:gd name="connsiteX142" fmla="*/ 559971 w 1209257"/>
                    <a:gd name="connsiteY142" fmla="*/ 802897 h 977923"/>
                    <a:gd name="connsiteX143" fmla="*/ 553663 w 1209257"/>
                    <a:gd name="connsiteY143" fmla="*/ 795674 h 977923"/>
                    <a:gd name="connsiteX144" fmla="*/ 559971 w 1209257"/>
                    <a:gd name="connsiteY144" fmla="*/ 788451 h 977923"/>
                    <a:gd name="connsiteX145" fmla="*/ 540562 w 1209257"/>
                    <a:gd name="connsiteY145" fmla="*/ 788451 h 977923"/>
                    <a:gd name="connsiteX146" fmla="*/ 546870 w 1209257"/>
                    <a:gd name="connsiteY146" fmla="*/ 795674 h 977923"/>
                    <a:gd name="connsiteX147" fmla="*/ 540562 w 1209257"/>
                    <a:gd name="connsiteY147" fmla="*/ 802897 h 977923"/>
                    <a:gd name="connsiteX148" fmla="*/ 534254 w 1209257"/>
                    <a:gd name="connsiteY148" fmla="*/ 795674 h 977923"/>
                    <a:gd name="connsiteX149" fmla="*/ 540562 w 1209257"/>
                    <a:gd name="connsiteY149" fmla="*/ 788451 h 977923"/>
                    <a:gd name="connsiteX150" fmla="*/ 521637 w 1209257"/>
                    <a:gd name="connsiteY150" fmla="*/ 788451 h 977923"/>
                    <a:gd name="connsiteX151" fmla="*/ 527460 w 1209257"/>
                    <a:gd name="connsiteY151" fmla="*/ 795674 h 977923"/>
                    <a:gd name="connsiteX152" fmla="*/ 521637 w 1209257"/>
                    <a:gd name="connsiteY152" fmla="*/ 802897 h 977923"/>
                    <a:gd name="connsiteX153" fmla="*/ 515329 w 1209257"/>
                    <a:gd name="connsiteY153" fmla="*/ 795674 h 977923"/>
                    <a:gd name="connsiteX154" fmla="*/ 521637 w 1209257"/>
                    <a:gd name="connsiteY154" fmla="*/ 788451 h 977923"/>
                    <a:gd name="connsiteX155" fmla="*/ 502227 w 1209257"/>
                    <a:gd name="connsiteY155" fmla="*/ 788451 h 977923"/>
                    <a:gd name="connsiteX156" fmla="*/ 508536 w 1209257"/>
                    <a:gd name="connsiteY156" fmla="*/ 795674 h 977923"/>
                    <a:gd name="connsiteX157" fmla="*/ 502227 w 1209257"/>
                    <a:gd name="connsiteY157" fmla="*/ 802897 h 977923"/>
                    <a:gd name="connsiteX158" fmla="*/ 496405 w 1209257"/>
                    <a:gd name="connsiteY158" fmla="*/ 795674 h 977923"/>
                    <a:gd name="connsiteX159" fmla="*/ 502227 w 1209257"/>
                    <a:gd name="connsiteY159" fmla="*/ 788451 h 977923"/>
                    <a:gd name="connsiteX160" fmla="*/ 483303 w 1209257"/>
                    <a:gd name="connsiteY160" fmla="*/ 788451 h 977923"/>
                    <a:gd name="connsiteX161" fmla="*/ 489611 w 1209257"/>
                    <a:gd name="connsiteY161" fmla="*/ 795674 h 977923"/>
                    <a:gd name="connsiteX162" fmla="*/ 483303 w 1209257"/>
                    <a:gd name="connsiteY162" fmla="*/ 802897 h 977923"/>
                    <a:gd name="connsiteX163" fmla="*/ 476995 w 1209257"/>
                    <a:gd name="connsiteY163" fmla="*/ 795674 h 977923"/>
                    <a:gd name="connsiteX164" fmla="*/ 483303 w 1209257"/>
                    <a:gd name="connsiteY164" fmla="*/ 788451 h 977923"/>
                    <a:gd name="connsiteX165" fmla="*/ 980678 w 1209257"/>
                    <a:gd name="connsiteY165" fmla="*/ 766781 h 977923"/>
                    <a:gd name="connsiteX166" fmla="*/ 986986 w 1209257"/>
                    <a:gd name="connsiteY166" fmla="*/ 774004 h 977923"/>
                    <a:gd name="connsiteX167" fmla="*/ 980678 w 1209257"/>
                    <a:gd name="connsiteY167" fmla="*/ 780672 h 977923"/>
                    <a:gd name="connsiteX168" fmla="*/ 974370 w 1209257"/>
                    <a:gd name="connsiteY168" fmla="*/ 774004 h 977923"/>
                    <a:gd name="connsiteX169" fmla="*/ 980678 w 1209257"/>
                    <a:gd name="connsiteY169" fmla="*/ 766781 h 977923"/>
                    <a:gd name="connsiteX170" fmla="*/ 961268 w 1209257"/>
                    <a:gd name="connsiteY170" fmla="*/ 766781 h 977923"/>
                    <a:gd name="connsiteX171" fmla="*/ 967576 w 1209257"/>
                    <a:gd name="connsiteY171" fmla="*/ 774004 h 977923"/>
                    <a:gd name="connsiteX172" fmla="*/ 961268 w 1209257"/>
                    <a:gd name="connsiteY172" fmla="*/ 780672 h 977923"/>
                    <a:gd name="connsiteX173" fmla="*/ 955445 w 1209257"/>
                    <a:gd name="connsiteY173" fmla="*/ 774004 h 977923"/>
                    <a:gd name="connsiteX174" fmla="*/ 961268 w 1209257"/>
                    <a:gd name="connsiteY174" fmla="*/ 766781 h 977923"/>
                    <a:gd name="connsiteX175" fmla="*/ 942343 w 1209257"/>
                    <a:gd name="connsiteY175" fmla="*/ 766781 h 977923"/>
                    <a:gd name="connsiteX176" fmla="*/ 948652 w 1209257"/>
                    <a:gd name="connsiteY176" fmla="*/ 774004 h 977923"/>
                    <a:gd name="connsiteX177" fmla="*/ 942343 w 1209257"/>
                    <a:gd name="connsiteY177" fmla="*/ 780672 h 977923"/>
                    <a:gd name="connsiteX178" fmla="*/ 936035 w 1209257"/>
                    <a:gd name="connsiteY178" fmla="*/ 774004 h 977923"/>
                    <a:gd name="connsiteX179" fmla="*/ 942343 w 1209257"/>
                    <a:gd name="connsiteY179" fmla="*/ 766781 h 977923"/>
                    <a:gd name="connsiteX180" fmla="*/ 923419 w 1209257"/>
                    <a:gd name="connsiteY180" fmla="*/ 766781 h 977923"/>
                    <a:gd name="connsiteX181" fmla="*/ 929242 w 1209257"/>
                    <a:gd name="connsiteY181" fmla="*/ 774004 h 977923"/>
                    <a:gd name="connsiteX182" fmla="*/ 923419 w 1209257"/>
                    <a:gd name="connsiteY182" fmla="*/ 780672 h 977923"/>
                    <a:gd name="connsiteX183" fmla="*/ 917111 w 1209257"/>
                    <a:gd name="connsiteY183" fmla="*/ 774004 h 977923"/>
                    <a:gd name="connsiteX184" fmla="*/ 923419 w 1209257"/>
                    <a:gd name="connsiteY184" fmla="*/ 766781 h 977923"/>
                    <a:gd name="connsiteX185" fmla="*/ 904009 w 1209257"/>
                    <a:gd name="connsiteY185" fmla="*/ 766781 h 977923"/>
                    <a:gd name="connsiteX186" fmla="*/ 910317 w 1209257"/>
                    <a:gd name="connsiteY186" fmla="*/ 774004 h 977923"/>
                    <a:gd name="connsiteX187" fmla="*/ 904009 w 1209257"/>
                    <a:gd name="connsiteY187" fmla="*/ 780672 h 977923"/>
                    <a:gd name="connsiteX188" fmla="*/ 897701 w 1209257"/>
                    <a:gd name="connsiteY188" fmla="*/ 774004 h 977923"/>
                    <a:gd name="connsiteX189" fmla="*/ 904009 w 1209257"/>
                    <a:gd name="connsiteY189" fmla="*/ 766781 h 977923"/>
                    <a:gd name="connsiteX190" fmla="*/ 578896 w 1209257"/>
                    <a:gd name="connsiteY190" fmla="*/ 766781 h 977923"/>
                    <a:gd name="connsiteX191" fmla="*/ 585204 w 1209257"/>
                    <a:gd name="connsiteY191" fmla="*/ 774004 h 977923"/>
                    <a:gd name="connsiteX192" fmla="*/ 578896 w 1209257"/>
                    <a:gd name="connsiteY192" fmla="*/ 780672 h 977923"/>
                    <a:gd name="connsiteX193" fmla="*/ 572588 w 1209257"/>
                    <a:gd name="connsiteY193" fmla="*/ 774004 h 977923"/>
                    <a:gd name="connsiteX194" fmla="*/ 578896 w 1209257"/>
                    <a:gd name="connsiteY194" fmla="*/ 766781 h 977923"/>
                    <a:gd name="connsiteX195" fmla="*/ 559971 w 1209257"/>
                    <a:gd name="connsiteY195" fmla="*/ 766781 h 977923"/>
                    <a:gd name="connsiteX196" fmla="*/ 565794 w 1209257"/>
                    <a:gd name="connsiteY196" fmla="*/ 774004 h 977923"/>
                    <a:gd name="connsiteX197" fmla="*/ 559971 w 1209257"/>
                    <a:gd name="connsiteY197" fmla="*/ 780672 h 977923"/>
                    <a:gd name="connsiteX198" fmla="*/ 553663 w 1209257"/>
                    <a:gd name="connsiteY198" fmla="*/ 774004 h 977923"/>
                    <a:gd name="connsiteX199" fmla="*/ 559971 w 1209257"/>
                    <a:gd name="connsiteY199" fmla="*/ 766781 h 977923"/>
                    <a:gd name="connsiteX200" fmla="*/ 540562 w 1209257"/>
                    <a:gd name="connsiteY200" fmla="*/ 766781 h 977923"/>
                    <a:gd name="connsiteX201" fmla="*/ 546870 w 1209257"/>
                    <a:gd name="connsiteY201" fmla="*/ 774004 h 977923"/>
                    <a:gd name="connsiteX202" fmla="*/ 540562 w 1209257"/>
                    <a:gd name="connsiteY202" fmla="*/ 780672 h 977923"/>
                    <a:gd name="connsiteX203" fmla="*/ 534254 w 1209257"/>
                    <a:gd name="connsiteY203" fmla="*/ 774004 h 977923"/>
                    <a:gd name="connsiteX204" fmla="*/ 540562 w 1209257"/>
                    <a:gd name="connsiteY204" fmla="*/ 766781 h 977923"/>
                    <a:gd name="connsiteX205" fmla="*/ 521637 w 1209257"/>
                    <a:gd name="connsiteY205" fmla="*/ 766781 h 977923"/>
                    <a:gd name="connsiteX206" fmla="*/ 527460 w 1209257"/>
                    <a:gd name="connsiteY206" fmla="*/ 774004 h 977923"/>
                    <a:gd name="connsiteX207" fmla="*/ 521637 w 1209257"/>
                    <a:gd name="connsiteY207" fmla="*/ 780672 h 977923"/>
                    <a:gd name="connsiteX208" fmla="*/ 515329 w 1209257"/>
                    <a:gd name="connsiteY208" fmla="*/ 774004 h 977923"/>
                    <a:gd name="connsiteX209" fmla="*/ 521637 w 1209257"/>
                    <a:gd name="connsiteY209" fmla="*/ 766781 h 977923"/>
                    <a:gd name="connsiteX210" fmla="*/ 502227 w 1209257"/>
                    <a:gd name="connsiteY210" fmla="*/ 766781 h 977923"/>
                    <a:gd name="connsiteX211" fmla="*/ 508536 w 1209257"/>
                    <a:gd name="connsiteY211" fmla="*/ 774004 h 977923"/>
                    <a:gd name="connsiteX212" fmla="*/ 502227 w 1209257"/>
                    <a:gd name="connsiteY212" fmla="*/ 780672 h 977923"/>
                    <a:gd name="connsiteX213" fmla="*/ 496405 w 1209257"/>
                    <a:gd name="connsiteY213" fmla="*/ 774004 h 977923"/>
                    <a:gd name="connsiteX214" fmla="*/ 502227 w 1209257"/>
                    <a:gd name="connsiteY214" fmla="*/ 766781 h 977923"/>
                    <a:gd name="connsiteX215" fmla="*/ 483303 w 1209257"/>
                    <a:gd name="connsiteY215" fmla="*/ 766781 h 977923"/>
                    <a:gd name="connsiteX216" fmla="*/ 489611 w 1209257"/>
                    <a:gd name="connsiteY216" fmla="*/ 774004 h 977923"/>
                    <a:gd name="connsiteX217" fmla="*/ 483303 w 1209257"/>
                    <a:gd name="connsiteY217" fmla="*/ 780672 h 977923"/>
                    <a:gd name="connsiteX218" fmla="*/ 476995 w 1209257"/>
                    <a:gd name="connsiteY218" fmla="*/ 774004 h 977923"/>
                    <a:gd name="connsiteX219" fmla="*/ 483303 w 1209257"/>
                    <a:gd name="connsiteY219" fmla="*/ 766781 h 977923"/>
                    <a:gd name="connsiteX220" fmla="*/ 1057346 w 1209257"/>
                    <a:gd name="connsiteY220" fmla="*/ 744555 h 977923"/>
                    <a:gd name="connsiteX221" fmla="*/ 1063169 w 1209257"/>
                    <a:gd name="connsiteY221" fmla="*/ 751778 h 977923"/>
                    <a:gd name="connsiteX222" fmla="*/ 1057346 w 1209257"/>
                    <a:gd name="connsiteY222" fmla="*/ 759002 h 977923"/>
                    <a:gd name="connsiteX223" fmla="*/ 1051038 w 1209257"/>
                    <a:gd name="connsiteY223" fmla="*/ 751778 h 977923"/>
                    <a:gd name="connsiteX224" fmla="*/ 1057346 w 1209257"/>
                    <a:gd name="connsiteY224" fmla="*/ 744555 h 977923"/>
                    <a:gd name="connsiteX225" fmla="*/ 1037936 w 1209257"/>
                    <a:gd name="connsiteY225" fmla="*/ 744555 h 977923"/>
                    <a:gd name="connsiteX226" fmla="*/ 1044245 w 1209257"/>
                    <a:gd name="connsiteY226" fmla="*/ 751778 h 977923"/>
                    <a:gd name="connsiteX227" fmla="*/ 1037936 w 1209257"/>
                    <a:gd name="connsiteY227" fmla="*/ 759002 h 977923"/>
                    <a:gd name="connsiteX228" fmla="*/ 1031628 w 1209257"/>
                    <a:gd name="connsiteY228" fmla="*/ 751778 h 977923"/>
                    <a:gd name="connsiteX229" fmla="*/ 1037936 w 1209257"/>
                    <a:gd name="connsiteY229" fmla="*/ 744555 h 977923"/>
                    <a:gd name="connsiteX230" fmla="*/ 980678 w 1209257"/>
                    <a:gd name="connsiteY230" fmla="*/ 744555 h 977923"/>
                    <a:gd name="connsiteX231" fmla="*/ 986986 w 1209257"/>
                    <a:gd name="connsiteY231" fmla="*/ 751778 h 977923"/>
                    <a:gd name="connsiteX232" fmla="*/ 980678 w 1209257"/>
                    <a:gd name="connsiteY232" fmla="*/ 759002 h 977923"/>
                    <a:gd name="connsiteX233" fmla="*/ 974370 w 1209257"/>
                    <a:gd name="connsiteY233" fmla="*/ 751778 h 977923"/>
                    <a:gd name="connsiteX234" fmla="*/ 980678 w 1209257"/>
                    <a:gd name="connsiteY234" fmla="*/ 744555 h 977923"/>
                    <a:gd name="connsiteX235" fmla="*/ 961268 w 1209257"/>
                    <a:gd name="connsiteY235" fmla="*/ 744555 h 977923"/>
                    <a:gd name="connsiteX236" fmla="*/ 967576 w 1209257"/>
                    <a:gd name="connsiteY236" fmla="*/ 751778 h 977923"/>
                    <a:gd name="connsiteX237" fmla="*/ 961268 w 1209257"/>
                    <a:gd name="connsiteY237" fmla="*/ 759002 h 977923"/>
                    <a:gd name="connsiteX238" fmla="*/ 955445 w 1209257"/>
                    <a:gd name="connsiteY238" fmla="*/ 751778 h 977923"/>
                    <a:gd name="connsiteX239" fmla="*/ 961268 w 1209257"/>
                    <a:gd name="connsiteY239" fmla="*/ 744555 h 977923"/>
                    <a:gd name="connsiteX240" fmla="*/ 942343 w 1209257"/>
                    <a:gd name="connsiteY240" fmla="*/ 744555 h 977923"/>
                    <a:gd name="connsiteX241" fmla="*/ 948652 w 1209257"/>
                    <a:gd name="connsiteY241" fmla="*/ 751778 h 977923"/>
                    <a:gd name="connsiteX242" fmla="*/ 942343 w 1209257"/>
                    <a:gd name="connsiteY242" fmla="*/ 759002 h 977923"/>
                    <a:gd name="connsiteX243" fmla="*/ 936035 w 1209257"/>
                    <a:gd name="connsiteY243" fmla="*/ 751778 h 977923"/>
                    <a:gd name="connsiteX244" fmla="*/ 942343 w 1209257"/>
                    <a:gd name="connsiteY244" fmla="*/ 744555 h 977923"/>
                    <a:gd name="connsiteX245" fmla="*/ 923419 w 1209257"/>
                    <a:gd name="connsiteY245" fmla="*/ 744555 h 977923"/>
                    <a:gd name="connsiteX246" fmla="*/ 929242 w 1209257"/>
                    <a:gd name="connsiteY246" fmla="*/ 751778 h 977923"/>
                    <a:gd name="connsiteX247" fmla="*/ 923419 w 1209257"/>
                    <a:gd name="connsiteY247" fmla="*/ 759002 h 977923"/>
                    <a:gd name="connsiteX248" fmla="*/ 917111 w 1209257"/>
                    <a:gd name="connsiteY248" fmla="*/ 751778 h 977923"/>
                    <a:gd name="connsiteX249" fmla="*/ 923419 w 1209257"/>
                    <a:gd name="connsiteY249" fmla="*/ 744555 h 977923"/>
                    <a:gd name="connsiteX250" fmla="*/ 904009 w 1209257"/>
                    <a:gd name="connsiteY250" fmla="*/ 744555 h 977923"/>
                    <a:gd name="connsiteX251" fmla="*/ 910317 w 1209257"/>
                    <a:gd name="connsiteY251" fmla="*/ 751778 h 977923"/>
                    <a:gd name="connsiteX252" fmla="*/ 904009 w 1209257"/>
                    <a:gd name="connsiteY252" fmla="*/ 759002 h 977923"/>
                    <a:gd name="connsiteX253" fmla="*/ 897701 w 1209257"/>
                    <a:gd name="connsiteY253" fmla="*/ 751778 h 977923"/>
                    <a:gd name="connsiteX254" fmla="*/ 904009 w 1209257"/>
                    <a:gd name="connsiteY254" fmla="*/ 744555 h 977923"/>
                    <a:gd name="connsiteX255" fmla="*/ 617230 w 1209257"/>
                    <a:gd name="connsiteY255" fmla="*/ 744555 h 977923"/>
                    <a:gd name="connsiteX256" fmla="*/ 623538 w 1209257"/>
                    <a:gd name="connsiteY256" fmla="*/ 751778 h 977923"/>
                    <a:gd name="connsiteX257" fmla="*/ 617230 w 1209257"/>
                    <a:gd name="connsiteY257" fmla="*/ 759002 h 977923"/>
                    <a:gd name="connsiteX258" fmla="*/ 610922 w 1209257"/>
                    <a:gd name="connsiteY258" fmla="*/ 751778 h 977923"/>
                    <a:gd name="connsiteX259" fmla="*/ 617230 w 1209257"/>
                    <a:gd name="connsiteY259" fmla="*/ 744555 h 977923"/>
                    <a:gd name="connsiteX260" fmla="*/ 597820 w 1209257"/>
                    <a:gd name="connsiteY260" fmla="*/ 744555 h 977923"/>
                    <a:gd name="connsiteX261" fmla="*/ 604129 w 1209257"/>
                    <a:gd name="connsiteY261" fmla="*/ 751778 h 977923"/>
                    <a:gd name="connsiteX262" fmla="*/ 597820 w 1209257"/>
                    <a:gd name="connsiteY262" fmla="*/ 759002 h 977923"/>
                    <a:gd name="connsiteX263" fmla="*/ 591998 w 1209257"/>
                    <a:gd name="connsiteY263" fmla="*/ 751778 h 977923"/>
                    <a:gd name="connsiteX264" fmla="*/ 597820 w 1209257"/>
                    <a:gd name="connsiteY264" fmla="*/ 744555 h 977923"/>
                    <a:gd name="connsiteX265" fmla="*/ 578896 w 1209257"/>
                    <a:gd name="connsiteY265" fmla="*/ 744555 h 977923"/>
                    <a:gd name="connsiteX266" fmla="*/ 585204 w 1209257"/>
                    <a:gd name="connsiteY266" fmla="*/ 751778 h 977923"/>
                    <a:gd name="connsiteX267" fmla="*/ 578896 w 1209257"/>
                    <a:gd name="connsiteY267" fmla="*/ 759002 h 977923"/>
                    <a:gd name="connsiteX268" fmla="*/ 572588 w 1209257"/>
                    <a:gd name="connsiteY268" fmla="*/ 751778 h 977923"/>
                    <a:gd name="connsiteX269" fmla="*/ 578896 w 1209257"/>
                    <a:gd name="connsiteY269" fmla="*/ 744555 h 977923"/>
                    <a:gd name="connsiteX270" fmla="*/ 559971 w 1209257"/>
                    <a:gd name="connsiteY270" fmla="*/ 744555 h 977923"/>
                    <a:gd name="connsiteX271" fmla="*/ 565794 w 1209257"/>
                    <a:gd name="connsiteY271" fmla="*/ 751778 h 977923"/>
                    <a:gd name="connsiteX272" fmla="*/ 559971 w 1209257"/>
                    <a:gd name="connsiteY272" fmla="*/ 759002 h 977923"/>
                    <a:gd name="connsiteX273" fmla="*/ 553663 w 1209257"/>
                    <a:gd name="connsiteY273" fmla="*/ 751778 h 977923"/>
                    <a:gd name="connsiteX274" fmla="*/ 559971 w 1209257"/>
                    <a:gd name="connsiteY274" fmla="*/ 744555 h 977923"/>
                    <a:gd name="connsiteX275" fmla="*/ 540562 w 1209257"/>
                    <a:gd name="connsiteY275" fmla="*/ 744555 h 977923"/>
                    <a:gd name="connsiteX276" fmla="*/ 546870 w 1209257"/>
                    <a:gd name="connsiteY276" fmla="*/ 751778 h 977923"/>
                    <a:gd name="connsiteX277" fmla="*/ 540562 w 1209257"/>
                    <a:gd name="connsiteY277" fmla="*/ 759002 h 977923"/>
                    <a:gd name="connsiteX278" fmla="*/ 534254 w 1209257"/>
                    <a:gd name="connsiteY278" fmla="*/ 751778 h 977923"/>
                    <a:gd name="connsiteX279" fmla="*/ 540562 w 1209257"/>
                    <a:gd name="connsiteY279" fmla="*/ 744555 h 977923"/>
                    <a:gd name="connsiteX280" fmla="*/ 521637 w 1209257"/>
                    <a:gd name="connsiteY280" fmla="*/ 744555 h 977923"/>
                    <a:gd name="connsiteX281" fmla="*/ 527460 w 1209257"/>
                    <a:gd name="connsiteY281" fmla="*/ 751778 h 977923"/>
                    <a:gd name="connsiteX282" fmla="*/ 521637 w 1209257"/>
                    <a:gd name="connsiteY282" fmla="*/ 759002 h 977923"/>
                    <a:gd name="connsiteX283" fmla="*/ 515329 w 1209257"/>
                    <a:gd name="connsiteY283" fmla="*/ 751778 h 977923"/>
                    <a:gd name="connsiteX284" fmla="*/ 521637 w 1209257"/>
                    <a:gd name="connsiteY284" fmla="*/ 744555 h 977923"/>
                    <a:gd name="connsiteX285" fmla="*/ 502227 w 1209257"/>
                    <a:gd name="connsiteY285" fmla="*/ 744555 h 977923"/>
                    <a:gd name="connsiteX286" fmla="*/ 508536 w 1209257"/>
                    <a:gd name="connsiteY286" fmla="*/ 751778 h 977923"/>
                    <a:gd name="connsiteX287" fmla="*/ 502227 w 1209257"/>
                    <a:gd name="connsiteY287" fmla="*/ 759002 h 977923"/>
                    <a:gd name="connsiteX288" fmla="*/ 496405 w 1209257"/>
                    <a:gd name="connsiteY288" fmla="*/ 751778 h 977923"/>
                    <a:gd name="connsiteX289" fmla="*/ 502227 w 1209257"/>
                    <a:gd name="connsiteY289" fmla="*/ 744555 h 977923"/>
                    <a:gd name="connsiteX290" fmla="*/ 483303 w 1209257"/>
                    <a:gd name="connsiteY290" fmla="*/ 744555 h 977923"/>
                    <a:gd name="connsiteX291" fmla="*/ 489611 w 1209257"/>
                    <a:gd name="connsiteY291" fmla="*/ 751778 h 977923"/>
                    <a:gd name="connsiteX292" fmla="*/ 483303 w 1209257"/>
                    <a:gd name="connsiteY292" fmla="*/ 759002 h 977923"/>
                    <a:gd name="connsiteX293" fmla="*/ 476995 w 1209257"/>
                    <a:gd name="connsiteY293" fmla="*/ 751778 h 977923"/>
                    <a:gd name="connsiteX294" fmla="*/ 483303 w 1209257"/>
                    <a:gd name="connsiteY294" fmla="*/ 744555 h 977923"/>
                    <a:gd name="connsiteX295" fmla="*/ 1057346 w 1209257"/>
                    <a:gd name="connsiteY295" fmla="*/ 722885 h 977923"/>
                    <a:gd name="connsiteX296" fmla="*/ 1063169 w 1209257"/>
                    <a:gd name="connsiteY296" fmla="*/ 730109 h 977923"/>
                    <a:gd name="connsiteX297" fmla="*/ 1057346 w 1209257"/>
                    <a:gd name="connsiteY297" fmla="*/ 736776 h 977923"/>
                    <a:gd name="connsiteX298" fmla="*/ 1051038 w 1209257"/>
                    <a:gd name="connsiteY298" fmla="*/ 730109 h 977923"/>
                    <a:gd name="connsiteX299" fmla="*/ 1057346 w 1209257"/>
                    <a:gd name="connsiteY299" fmla="*/ 722885 h 977923"/>
                    <a:gd name="connsiteX300" fmla="*/ 999602 w 1209257"/>
                    <a:gd name="connsiteY300" fmla="*/ 722885 h 977923"/>
                    <a:gd name="connsiteX301" fmla="*/ 1005910 w 1209257"/>
                    <a:gd name="connsiteY301" fmla="*/ 730109 h 977923"/>
                    <a:gd name="connsiteX302" fmla="*/ 999602 w 1209257"/>
                    <a:gd name="connsiteY302" fmla="*/ 736776 h 977923"/>
                    <a:gd name="connsiteX303" fmla="*/ 993779 w 1209257"/>
                    <a:gd name="connsiteY303" fmla="*/ 730109 h 977923"/>
                    <a:gd name="connsiteX304" fmla="*/ 999602 w 1209257"/>
                    <a:gd name="connsiteY304" fmla="*/ 722885 h 977923"/>
                    <a:gd name="connsiteX305" fmla="*/ 980678 w 1209257"/>
                    <a:gd name="connsiteY305" fmla="*/ 722885 h 977923"/>
                    <a:gd name="connsiteX306" fmla="*/ 986986 w 1209257"/>
                    <a:gd name="connsiteY306" fmla="*/ 730109 h 977923"/>
                    <a:gd name="connsiteX307" fmla="*/ 980678 w 1209257"/>
                    <a:gd name="connsiteY307" fmla="*/ 736776 h 977923"/>
                    <a:gd name="connsiteX308" fmla="*/ 974370 w 1209257"/>
                    <a:gd name="connsiteY308" fmla="*/ 730109 h 977923"/>
                    <a:gd name="connsiteX309" fmla="*/ 980678 w 1209257"/>
                    <a:gd name="connsiteY309" fmla="*/ 722885 h 977923"/>
                    <a:gd name="connsiteX310" fmla="*/ 961268 w 1209257"/>
                    <a:gd name="connsiteY310" fmla="*/ 722885 h 977923"/>
                    <a:gd name="connsiteX311" fmla="*/ 967576 w 1209257"/>
                    <a:gd name="connsiteY311" fmla="*/ 730109 h 977923"/>
                    <a:gd name="connsiteX312" fmla="*/ 961268 w 1209257"/>
                    <a:gd name="connsiteY312" fmla="*/ 736776 h 977923"/>
                    <a:gd name="connsiteX313" fmla="*/ 955445 w 1209257"/>
                    <a:gd name="connsiteY313" fmla="*/ 730109 h 977923"/>
                    <a:gd name="connsiteX314" fmla="*/ 961268 w 1209257"/>
                    <a:gd name="connsiteY314" fmla="*/ 722885 h 977923"/>
                    <a:gd name="connsiteX315" fmla="*/ 942343 w 1209257"/>
                    <a:gd name="connsiteY315" fmla="*/ 722885 h 977923"/>
                    <a:gd name="connsiteX316" fmla="*/ 948652 w 1209257"/>
                    <a:gd name="connsiteY316" fmla="*/ 730109 h 977923"/>
                    <a:gd name="connsiteX317" fmla="*/ 942343 w 1209257"/>
                    <a:gd name="connsiteY317" fmla="*/ 736776 h 977923"/>
                    <a:gd name="connsiteX318" fmla="*/ 936035 w 1209257"/>
                    <a:gd name="connsiteY318" fmla="*/ 730109 h 977923"/>
                    <a:gd name="connsiteX319" fmla="*/ 942343 w 1209257"/>
                    <a:gd name="connsiteY319" fmla="*/ 722885 h 977923"/>
                    <a:gd name="connsiteX320" fmla="*/ 923419 w 1209257"/>
                    <a:gd name="connsiteY320" fmla="*/ 722885 h 977923"/>
                    <a:gd name="connsiteX321" fmla="*/ 929242 w 1209257"/>
                    <a:gd name="connsiteY321" fmla="*/ 730109 h 977923"/>
                    <a:gd name="connsiteX322" fmla="*/ 923419 w 1209257"/>
                    <a:gd name="connsiteY322" fmla="*/ 736776 h 977923"/>
                    <a:gd name="connsiteX323" fmla="*/ 917111 w 1209257"/>
                    <a:gd name="connsiteY323" fmla="*/ 730109 h 977923"/>
                    <a:gd name="connsiteX324" fmla="*/ 923419 w 1209257"/>
                    <a:gd name="connsiteY324" fmla="*/ 722885 h 977923"/>
                    <a:gd name="connsiteX325" fmla="*/ 904009 w 1209257"/>
                    <a:gd name="connsiteY325" fmla="*/ 722885 h 977923"/>
                    <a:gd name="connsiteX326" fmla="*/ 910317 w 1209257"/>
                    <a:gd name="connsiteY326" fmla="*/ 730109 h 977923"/>
                    <a:gd name="connsiteX327" fmla="*/ 904009 w 1209257"/>
                    <a:gd name="connsiteY327" fmla="*/ 736776 h 977923"/>
                    <a:gd name="connsiteX328" fmla="*/ 897701 w 1209257"/>
                    <a:gd name="connsiteY328" fmla="*/ 730109 h 977923"/>
                    <a:gd name="connsiteX329" fmla="*/ 904009 w 1209257"/>
                    <a:gd name="connsiteY329" fmla="*/ 722885 h 977923"/>
                    <a:gd name="connsiteX330" fmla="*/ 885085 w 1209257"/>
                    <a:gd name="connsiteY330" fmla="*/ 722885 h 977923"/>
                    <a:gd name="connsiteX331" fmla="*/ 891393 w 1209257"/>
                    <a:gd name="connsiteY331" fmla="*/ 730109 h 977923"/>
                    <a:gd name="connsiteX332" fmla="*/ 885085 w 1209257"/>
                    <a:gd name="connsiteY332" fmla="*/ 736776 h 977923"/>
                    <a:gd name="connsiteX333" fmla="*/ 878777 w 1209257"/>
                    <a:gd name="connsiteY333" fmla="*/ 730109 h 977923"/>
                    <a:gd name="connsiteX334" fmla="*/ 885085 w 1209257"/>
                    <a:gd name="connsiteY334" fmla="*/ 722885 h 977923"/>
                    <a:gd name="connsiteX335" fmla="*/ 617230 w 1209257"/>
                    <a:gd name="connsiteY335" fmla="*/ 722885 h 977923"/>
                    <a:gd name="connsiteX336" fmla="*/ 623538 w 1209257"/>
                    <a:gd name="connsiteY336" fmla="*/ 730109 h 977923"/>
                    <a:gd name="connsiteX337" fmla="*/ 617230 w 1209257"/>
                    <a:gd name="connsiteY337" fmla="*/ 736776 h 977923"/>
                    <a:gd name="connsiteX338" fmla="*/ 610922 w 1209257"/>
                    <a:gd name="connsiteY338" fmla="*/ 730109 h 977923"/>
                    <a:gd name="connsiteX339" fmla="*/ 617230 w 1209257"/>
                    <a:gd name="connsiteY339" fmla="*/ 722885 h 977923"/>
                    <a:gd name="connsiteX340" fmla="*/ 597820 w 1209257"/>
                    <a:gd name="connsiteY340" fmla="*/ 722885 h 977923"/>
                    <a:gd name="connsiteX341" fmla="*/ 604129 w 1209257"/>
                    <a:gd name="connsiteY341" fmla="*/ 730109 h 977923"/>
                    <a:gd name="connsiteX342" fmla="*/ 597820 w 1209257"/>
                    <a:gd name="connsiteY342" fmla="*/ 736776 h 977923"/>
                    <a:gd name="connsiteX343" fmla="*/ 591998 w 1209257"/>
                    <a:gd name="connsiteY343" fmla="*/ 730109 h 977923"/>
                    <a:gd name="connsiteX344" fmla="*/ 597820 w 1209257"/>
                    <a:gd name="connsiteY344" fmla="*/ 722885 h 977923"/>
                    <a:gd name="connsiteX345" fmla="*/ 578896 w 1209257"/>
                    <a:gd name="connsiteY345" fmla="*/ 722885 h 977923"/>
                    <a:gd name="connsiteX346" fmla="*/ 585204 w 1209257"/>
                    <a:gd name="connsiteY346" fmla="*/ 730109 h 977923"/>
                    <a:gd name="connsiteX347" fmla="*/ 578896 w 1209257"/>
                    <a:gd name="connsiteY347" fmla="*/ 736776 h 977923"/>
                    <a:gd name="connsiteX348" fmla="*/ 572588 w 1209257"/>
                    <a:gd name="connsiteY348" fmla="*/ 730109 h 977923"/>
                    <a:gd name="connsiteX349" fmla="*/ 578896 w 1209257"/>
                    <a:gd name="connsiteY349" fmla="*/ 722885 h 977923"/>
                    <a:gd name="connsiteX350" fmla="*/ 559971 w 1209257"/>
                    <a:gd name="connsiteY350" fmla="*/ 722885 h 977923"/>
                    <a:gd name="connsiteX351" fmla="*/ 565794 w 1209257"/>
                    <a:gd name="connsiteY351" fmla="*/ 730109 h 977923"/>
                    <a:gd name="connsiteX352" fmla="*/ 559971 w 1209257"/>
                    <a:gd name="connsiteY352" fmla="*/ 736776 h 977923"/>
                    <a:gd name="connsiteX353" fmla="*/ 553663 w 1209257"/>
                    <a:gd name="connsiteY353" fmla="*/ 730109 h 977923"/>
                    <a:gd name="connsiteX354" fmla="*/ 559971 w 1209257"/>
                    <a:gd name="connsiteY354" fmla="*/ 722885 h 977923"/>
                    <a:gd name="connsiteX355" fmla="*/ 540562 w 1209257"/>
                    <a:gd name="connsiteY355" fmla="*/ 722885 h 977923"/>
                    <a:gd name="connsiteX356" fmla="*/ 546870 w 1209257"/>
                    <a:gd name="connsiteY356" fmla="*/ 730109 h 977923"/>
                    <a:gd name="connsiteX357" fmla="*/ 540562 w 1209257"/>
                    <a:gd name="connsiteY357" fmla="*/ 736776 h 977923"/>
                    <a:gd name="connsiteX358" fmla="*/ 534254 w 1209257"/>
                    <a:gd name="connsiteY358" fmla="*/ 730109 h 977923"/>
                    <a:gd name="connsiteX359" fmla="*/ 540562 w 1209257"/>
                    <a:gd name="connsiteY359" fmla="*/ 722885 h 977923"/>
                    <a:gd name="connsiteX360" fmla="*/ 521637 w 1209257"/>
                    <a:gd name="connsiteY360" fmla="*/ 722885 h 977923"/>
                    <a:gd name="connsiteX361" fmla="*/ 527460 w 1209257"/>
                    <a:gd name="connsiteY361" fmla="*/ 730109 h 977923"/>
                    <a:gd name="connsiteX362" fmla="*/ 521637 w 1209257"/>
                    <a:gd name="connsiteY362" fmla="*/ 736776 h 977923"/>
                    <a:gd name="connsiteX363" fmla="*/ 515329 w 1209257"/>
                    <a:gd name="connsiteY363" fmla="*/ 730109 h 977923"/>
                    <a:gd name="connsiteX364" fmla="*/ 521637 w 1209257"/>
                    <a:gd name="connsiteY364" fmla="*/ 722885 h 977923"/>
                    <a:gd name="connsiteX365" fmla="*/ 502227 w 1209257"/>
                    <a:gd name="connsiteY365" fmla="*/ 722885 h 977923"/>
                    <a:gd name="connsiteX366" fmla="*/ 508536 w 1209257"/>
                    <a:gd name="connsiteY366" fmla="*/ 730109 h 977923"/>
                    <a:gd name="connsiteX367" fmla="*/ 502227 w 1209257"/>
                    <a:gd name="connsiteY367" fmla="*/ 736776 h 977923"/>
                    <a:gd name="connsiteX368" fmla="*/ 496405 w 1209257"/>
                    <a:gd name="connsiteY368" fmla="*/ 730109 h 977923"/>
                    <a:gd name="connsiteX369" fmla="*/ 502227 w 1209257"/>
                    <a:gd name="connsiteY369" fmla="*/ 722885 h 977923"/>
                    <a:gd name="connsiteX370" fmla="*/ 483303 w 1209257"/>
                    <a:gd name="connsiteY370" fmla="*/ 722885 h 977923"/>
                    <a:gd name="connsiteX371" fmla="*/ 489611 w 1209257"/>
                    <a:gd name="connsiteY371" fmla="*/ 730109 h 977923"/>
                    <a:gd name="connsiteX372" fmla="*/ 483303 w 1209257"/>
                    <a:gd name="connsiteY372" fmla="*/ 736776 h 977923"/>
                    <a:gd name="connsiteX373" fmla="*/ 476995 w 1209257"/>
                    <a:gd name="connsiteY373" fmla="*/ 730109 h 977923"/>
                    <a:gd name="connsiteX374" fmla="*/ 483303 w 1209257"/>
                    <a:gd name="connsiteY374" fmla="*/ 722885 h 977923"/>
                    <a:gd name="connsiteX375" fmla="*/ 999602 w 1209257"/>
                    <a:gd name="connsiteY375" fmla="*/ 701215 h 977923"/>
                    <a:gd name="connsiteX376" fmla="*/ 1005910 w 1209257"/>
                    <a:gd name="connsiteY376" fmla="*/ 707883 h 977923"/>
                    <a:gd name="connsiteX377" fmla="*/ 999602 w 1209257"/>
                    <a:gd name="connsiteY377" fmla="*/ 715106 h 977923"/>
                    <a:gd name="connsiteX378" fmla="*/ 993779 w 1209257"/>
                    <a:gd name="connsiteY378" fmla="*/ 707883 h 977923"/>
                    <a:gd name="connsiteX379" fmla="*/ 999602 w 1209257"/>
                    <a:gd name="connsiteY379" fmla="*/ 701215 h 977923"/>
                    <a:gd name="connsiteX380" fmla="*/ 1019012 w 1209257"/>
                    <a:gd name="connsiteY380" fmla="*/ 700660 h 977923"/>
                    <a:gd name="connsiteX381" fmla="*/ 1024835 w 1209257"/>
                    <a:gd name="connsiteY381" fmla="*/ 707883 h 977923"/>
                    <a:gd name="connsiteX382" fmla="*/ 1019012 w 1209257"/>
                    <a:gd name="connsiteY382" fmla="*/ 715106 h 977923"/>
                    <a:gd name="connsiteX383" fmla="*/ 1012704 w 1209257"/>
                    <a:gd name="connsiteY383" fmla="*/ 707883 h 977923"/>
                    <a:gd name="connsiteX384" fmla="*/ 1019012 w 1209257"/>
                    <a:gd name="connsiteY384" fmla="*/ 700660 h 977923"/>
                    <a:gd name="connsiteX385" fmla="*/ 980678 w 1209257"/>
                    <a:gd name="connsiteY385" fmla="*/ 700660 h 977923"/>
                    <a:gd name="connsiteX386" fmla="*/ 986986 w 1209257"/>
                    <a:gd name="connsiteY386" fmla="*/ 707883 h 977923"/>
                    <a:gd name="connsiteX387" fmla="*/ 980678 w 1209257"/>
                    <a:gd name="connsiteY387" fmla="*/ 715106 h 977923"/>
                    <a:gd name="connsiteX388" fmla="*/ 974370 w 1209257"/>
                    <a:gd name="connsiteY388" fmla="*/ 707883 h 977923"/>
                    <a:gd name="connsiteX389" fmla="*/ 980678 w 1209257"/>
                    <a:gd name="connsiteY389" fmla="*/ 700660 h 977923"/>
                    <a:gd name="connsiteX390" fmla="*/ 961268 w 1209257"/>
                    <a:gd name="connsiteY390" fmla="*/ 700660 h 977923"/>
                    <a:gd name="connsiteX391" fmla="*/ 967576 w 1209257"/>
                    <a:gd name="connsiteY391" fmla="*/ 707883 h 977923"/>
                    <a:gd name="connsiteX392" fmla="*/ 961268 w 1209257"/>
                    <a:gd name="connsiteY392" fmla="*/ 715106 h 977923"/>
                    <a:gd name="connsiteX393" fmla="*/ 955445 w 1209257"/>
                    <a:gd name="connsiteY393" fmla="*/ 707883 h 977923"/>
                    <a:gd name="connsiteX394" fmla="*/ 961268 w 1209257"/>
                    <a:gd name="connsiteY394" fmla="*/ 700660 h 977923"/>
                    <a:gd name="connsiteX395" fmla="*/ 942343 w 1209257"/>
                    <a:gd name="connsiteY395" fmla="*/ 700660 h 977923"/>
                    <a:gd name="connsiteX396" fmla="*/ 948652 w 1209257"/>
                    <a:gd name="connsiteY396" fmla="*/ 707883 h 977923"/>
                    <a:gd name="connsiteX397" fmla="*/ 942343 w 1209257"/>
                    <a:gd name="connsiteY397" fmla="*/ 715106 h 977923"/>
                    <a:gd name="connsiteX398" fmla="*/ 936035 w 1209257"/>
                    <a:gd name="connsiteY398" fmla="*/ 707883 h 977923"/>
                    <a:gd name="connsiteX399" fmla="*/ 942343 w 1209257"/>
                    <a:gd name="connsiteY399" fmla="*/ 700660 h 977923"/>
                    <a:gd name="connsiteX400" fmla="*/ 923419 w 1209257"/>
                    <a:gd name="connsiteY400" fmla="*/ 700660 h 977923"/>
                    <a:gd name="connsiteX401" fmla="*/ 929242 w 1209257"/>
                    <a:gd name="connsiteY401" fmla="*/ 707883 h 977923"/>
                    <a:gd name="connsiteX402" fmla="*/ 923419 w 1209257"/>
                    <a:gd name="connsiteY402" fmla="*/ 715106 h 977923"/>
                    <a:gd name="connsiteX403" fmla="*/ 917111 w 1209257"/>
                    <a:gd name="connsiteY403" fmla="*/ 707883 h 977923"/>
                    <a:gd name="connsiteX404" fmla="*/ 923419 w 1209257"/>
                    <a:gd name="connsiteY404" fmla="*/ 700660 h 977923"/>
                    <a:gd name="connsiteX405" fmla="*/ 904009 w 1209257"/>
                    <a:gd name="connsiteY405" fmla="*/ 700660 h 977923"/>
                    <a:gd name="connsiteX406" fmla="*/ 910317 w 1209257"/>
                    <a:gd name="connsiteY406" fmla="*/ 707883 h 977923"/>
                    <a:gd name="connsiteX407" fmla="*/ 904009 w 1209257"/>
                    <a:gd name="connsiteY407" fmla="*/ 715106 h 977923"/>
                    <a:gd name="connsiteX408" fmla="*/ 897701 w 1209257"/>
                    <a:gd name="connsiteY408" fmla="*/ 707883 h 977923"/>
                    <a:gd name="connsiteX409" fmla="*/ 904009 w 1209257"/>
                    <a:gd name="connsiteY409" fmla="*/ 700660 h 977923"/>
                    <a:gd name="connsiteX410" fmla="*/ 885085 w 1209257"/>
                    <a:gd name="connsiteY410" fmla="*/ 700660 h 977923"/>
                    <a:gd name="connsiteX411" fmla="*/ 891393 w 1209257"/>
                    <a:gd name="connsiteY411" fmla="*/ 707883 h 977923"/>
                    <a:gd name="connsiteX412" fmla="*/ 885085 w 1209257"/>
                    <a:gd name="connsiteY412" fmla="*/ 715106 h 977923"/>
                    <a:gd name="connsiteX413" fmla="*/ 878777 w 1209257"/>
                    <a:gd name="connsiteY413" fmla="*/ 707883 h 977923"/>
                    <a:gd name="connsiteX414" fmla="*/ 885085 w 1209257"/>
                    <a:gd name="connsiteY414" fmla="*/ 700660 h 977923"/>
                    <a:gd name="connsiteX415" fmla="*/ 617230 w 1209257"/>
                    <a:gd name="connsiteY415" fmla="*/ 700660 h 977923"/>
                    <a:gd name="connsiteX416" fmla="*/ 623538 w 1209257"/>
                    <a:gd name="connsiteY416" fmla="*/ 707883 h 977923"/>
                    <a:gd name="connsiteX417" fmla="*/ 617230 w 1209257"/>
                    <a:gd name="connsiteY417" fmla="*/ 715106 h 977923"/>
                    <a:gd name="connsiteX418" fmla="*/ 610922 w 1209257"/>
                    <a:gd name="connsiteY418" fmla="*/ 707883 h 977923"/>
                    <a:gd name="connsiteX419" fmla="*/ 617230 w 1209257"/>
                    <a:gd name="connsiteY419" fmla="*/ 700660 h 977923"/>
                    <a:gd name="connsiteX420" fmla="*/ 597820 w 1209257"/>
                    <a:gd name="connsiteY420" fmla="*/ 700660 h 977923"/>
                    <a:gd name="connsiteX421" fmla="*/ 604129 w 1209257"/>
                    <a:gd name="connsiteY421" fmla="*/ 707883 h 977923"/>
                    <a:gd name="connsiteX422" fmla="*/ 597820 w 1209257"/>
                    <a:gd name="connsiteY422" fmla="*/ 715106 h 977923"/>
                    <a:gd name="connsiteX423" fmla="*/ 591998 w 1209257"/>
                    <a:gd name="connsiteY423" fmla="*/ 707883 h 977923"/>
                    <a:gd name="connsiteX424" fmla="*/ 597820 w 1209257"/>
                    <a:gd name="connsiteY424" fmla="*/ 700660 h 977923"/>
                    <a:gd name="connsiteX425" fmla="*/ 578896 w 1209257"/>
                    <a:gd name="connsiteY425" fmla="*/ 700660 h 977923"/>
                    <a:gd name="connsiteX426" fmla="*/ 585204 w 1209257"/>
                    <a:gd name="connsiteY426" fmla="*/ 707883 h 977923"/>
                    <a:gd name="connsiteX427" fmla="*/ 578896 w 1209257"/>
                    <a:gd name="connsiteY427" fmla="*/ 715106 h 977923"/>
                    <a:gd name="connsiteX428" fmla="*/ 572588 w 1209257"/>
                    <a:gd name="connsiteY428" fmla="*/ 707883 h 977923"/>
                    <a:gd name="connsiteX429" fmla="*/ 578896 w 1209257"/>
                    <a:gd name="connsiteY429" fmla="*/ 700660 h 977923"/>
                    <a:gd name="connsiteX430" fmla="*/ 559971 w 1209257"/>
                    <a:gd name="connsiteY430" fmla="*/ 700660 h 977923"/>
                    <a:gd name="connsiteX431" fmla="*/ 565794 w 1209257"/>
                    <a:gd name="connsiteY431" fmla="*/ 707883 h 977923"/>
                    <a:gd name="connsiteX432" fmla="*/ 559971 w 1209257"/>
                    <a:gd name="connsiteY432" fmla="*/ 715106 h 977923"/>
                    <a:gd name="connsiteX433" fmla="*/ 553663 w 1209257"/>
                    <a:gd name="connsiteY433" fmla="*/ 707883 h 977923"/>
                    <a:gd name="connsiteX434" fmla="*/ 559971 w 1209257"/>
                    <a:gd name="connsiteY434" fmla="*/ 700660 h 977923"/>
                    <a:gd name="connsiteX435" fmla="*/ 540562 w 1209257"/>
                    <a:gd name="connsiteY435" fmla="*/ 700660 h 977923"/>
                    <a:gd name="connsiteX436" fmla="*/ 546870 w 1209257"/>
                    <a:gd name="connsiteY436" fmla="*/ 707883 h 977923"/>
                    <a:gd name="connsiteX437" fmla="*/ 540562 w 1209257"/>
                    <a:gd name="connsiteY437" fmla="*/ 715106 h 977923"/>
                    <a:gd name="connsiteX438" fmla="*/ 534254 w 1209257"/>
                    <a:gd name="connsiteY438" fmla="*/ 707883 h 977923"/>
                    <a:gd name="connsiteX439" fmla="*/ 540562 w 1209257"/>
                    <a:gd name="connsiteY439" fmla="*/ 700660 h 977923"/>
                    <a:gd name="connsiteX440" fmla="*/ 521637 w 1209257"/>
                    <a:gd name="connsiteY440" fmla="*/ 700660 h 977923"/>
                    <a:gd name="connsiteX441" fmla="*/ 527460 w 1209257"/>
                    <a:gd name="connsiteY441" fmla="*/ 707883 h 977923"/>
                    <a:gd name="connsiteX442" fmla="*/ 521637 w 1209257"/>
                    <a:gd name="connsiteY442" fmla="*/ 715106 h 977923"/>
                    <a:gd name="connsiteX443" fmla="*/ 515329 w 1209257"/>
                    <a:gd name="connsiteY443" fmla="*/ 707883 h 977923"/>
                    <a:gd name="connsiteX444" fmla="*/ 521637 w 1209257"/>
                    <a:gd name="connsiteY444" fmla="*/ 700660 h 977923"/>
                    <a:gd name="connsiteX445" fmla="*/ 502227 w 1209257"/>
                    <a:gd name="connsiteY445" fmla="*/ 700660 h 977923"/>
                    <a:gd name="connsiteX446" fmla="*/ 508536 w 1209257"/>
                    <a:gd name="connsiteY446" fmla="*/ 707883 h 977923"/>
                    <a:gd name="connsiteX447" fmla="*/ 502227 w 1209257"/>
                    <a:gd name="connsiteY447" fmla="*/ 715106 h 977923"/>
                    <a:gd name="connsiteX448" fmla="*/ 496405 w 1209257"/>
                    <a:gd name="connsiteY448" fmla="*/ 707883 h 977923"/>
                    <a:gd name="connsiteX449" fmla="*/ 502227 w 1209257"/>
                    <a:gd name="connsiteY449" fmla="*/ 700660 h 977923"/>
                    <a:gd name="connsiteX450" fmla="*/ 483303 w 1209257"/>
                    <a:gd name="connsiteY450" fmla="*/ 700660 h 977923"/>
                    <a:gd name="connsiteX451" fmla="*/ 489611 w 1209257"/>
                    <a:gd name="connsiteY451" fmla="*/ 707883 h 977923"/>
                    <a:gd name="connsiteX452" fmla="*/ 483303 w 1209257"/>
                    <a:gd name="connsiteY452" fmla="*/ 715106 h 977923"/>
                    <a:gd name="connsiteX453" fmla="*/ 476995 w 1209257"/>
                    <a:gd name="connsiteY453" fmla="*/ 707883 h 977923"/>
                    <a:gd name="connsiteX454" fmla="*/ 483303 w 1209257"/>
                    <a:gd name="connsiteY454" fmla="*/ 700660 h 977923"/>
                    <a:gd name="connsiteX455" fmla="*/ 463893 w 1209257"/>
                    <a:gd name="connsiteY455" fmla="*/ 700660 h 977923"/>
                    <a:gd name="connsiteX456" fmla="*/ 470201 w 1209257"/>
                    <a:gd name="connsiteY456" fmla="*/ 707883 h 977923"/>
                    <a:gd name="connsiteX457" fmla="*/ 463893 w 1209257"/>
                    <a:gd name="connsiteY457" fmla="*/ 715106 h 977923"/>
                    <a:gd name="connsiteX458" fmla="*/ 458070 w 1209257"/>
                    <a:gd name="connsiteY458" fmla="*/ 707883 h 977923"/>
                    <a:gd name="connsiteX459" fmla="*/ 463893 w 1209257"/>
                    <a:gd name="connsiteY459" fmla="*/ 700660 h 977923"/>
                    <a:gd name="connsiteX460" fmla="*/ 1019012 w 1209257"/>
                    <a:gd name="connsiteY460" fmla="*/ 678990 h 977923"/>
                    <a:gd name="connsiteX461" fmla="*/ 1024835 w 1209257"/>
                    <a:gd name="connsiteY461" fmla="*/ 686213 h 977923"/>
                    <a:gd name="connsiteX462" fmla="*/ 1019012 w 1209257"/>
                    <a:gd name="connsiteY462" fmla="*/ 693436 h 977923"/>
                    <a:gd name="connsiteX463" fmla="*/ 1012704 w 1209257"/>
                    <a:gd name="connsiteY463" fmla="*/ 686213 h 977923"/>
                    <a:gd name="connsiteX464" fmla="*/ 1019012 w 1209257"/>
                    <a:gd name="connsiteY464" fmla="*/ 678990 h 977923"/>
                    <a:gd name="connsiteX465" fmla="*/ 999602 w 1209257"/>
                    <a:gd name="connsiteY465" fmla="*/ 678990 h 977923"/>
                    <a:gd name="connsiteX466" fmla="*/ 1005910 w 1209257"/>
                    <a:gd name="connsiteY466" fmla="*/ 686213 h 977923"/>
                    <a:gd name="connsiteX467" fmla="*/ 999602 w 1209257"/>
                    <a:gd name="connsiteY467" fmla="*/ 693436 h 977923"/>
                    <a:gd name="connsiteX468" fmla="*/ 993779 w 1209257"/>
                    <a:gd name="connsiteY468" fmla="*/ 686213 h 977923"/>
                    <a:gd name="connsiteX469" fmla="*/ 999602 w 1209257"/>
                    <a:gd name="connsiteY469" fmla="*/ 678990 h 977923"/>
                    <a:gd name="connsiteX470" fmla="*/ 980678 w 1209257"/>
                    <a:gd name="connsiteY470" fmla="*/ 678990 h 977923"/>
                    <a:gd name="connsiteX471" fmla="*/ 986986 w 1209257"/>
                    <a:gd name="connsiteY471" fmla="*/ 686213 h 977923"/>
                    <a:gd name="connsiteX472" fmla="*/ 980678 w 1209257"/>
                    <a:gd name="connsiteY472" fmla="*/ 693436 h 977923"/>
                    <a:gd name="connsiteX473" fmla="*/ 974370 w 1209257"/>
                    <a:gd name="connsiteY473" fmla="*/ 686213 h 977923"/>
                    <a:gd name="connsiteX474" fmla="*/ 980678 w 1209257"/>
                    <a:gd name="connsiteY474" fmla="*/ 678990 h 977923"/>
                    <a:gd name="connsiteX475" fmla="*/ 961268 w 1209257"/>
                    <a:gd name="connsiteY475" fmla="*/ 678990 h 977923"/>
                    <a:gd name="connsiteX476" fmla="*/ 967576 w 1209257"/>
                    <a:gd name="connsiteY476" fmla="*/ 686213 h 977923"/>
                    <a:gd name="connsiteX477" fmla="*/ 961268 w 1209257"/>
                    <a:gd name="connsiteY477" fmla="*/ 693436 h 977923"/>
                    <a:gd name="connsiteX478" fmla="*/ 955445 w 1209257"/>
                    <a:gd name="connsiteY478" fmla="*/ 686213 h 977923"/>
                    <a:gd name="connsiteX479" fmla="*/ 961268 w 1209257"/>
                    <a:gd name="connsiteY479" fmla="*/ 678990 h 977923"/>
                    <a:gd name="connsiteX480" fmla="*/ 942343 w 1209257"/>
                    <a:gd name="connsiteY480" fmla="*/ 678990 h 977923"/>
                    <a:gd name="connsiteX481" fmla="*/ 948652 w 1209257"/>
                    <a:gd name="connsiteY481" fmla="*/ 686213 h 977923"/>
                    <a:gd name="connsiteX482" fmla="*/ 942343 w 1209257"/>
                    <a:gd name="connsiteY482" fmla="*/ 693436 h 977923"/>
                    <a:gd name="connsiteX483" fmla="*/ 936035 w 1209257"/>
                    <a:gd name="connsiteY483" fmla="*/ 686213 h 977923"/>
                    <a:gd name="connsiteX484" fmla="*/ 942343 w 1209257"/>
                    <a:gd name="connsiteY484" fmla="*/ 678990 h 977923"/>
                    <a:gd name="connsiteX485" fmla="*/ 923419 w 1209257"/>
                    <a:gd name="connsiteY485" fmla="*/ 678990 h 977923"/>
                    <a:gd name="connsiteX486" fmla="*/ 929242 w 1209257"/>
                    <a:gd name="connsiteY486" fmla="*/ 686213 h 977923"/>
                    <a:gd name="connsiteX487" fmla="*/ 923419 w 1209257"/>
                    <a:gd name="connsiteY487" fmla="*/ 693436 h 977923"/>
                    <a:gd name="connsiteX488" fmla="*/ 917111 w 1209257"/>
                    <a:gd name="connsiteY488" fmla="*/ 686213 h 977923"/>
                    <a:gd name="connsiteX489" fmla="*/ 923419 w 1209257"/>
                    <a:gd name="connsiteY489" fmla="*/ 678990 h 977923"/>
                    <a:gd name="connsiteX490" fmla="*/ 904009 w 1209257"/>
                    <a:gd name="connsiteY490" fmla="*/ 678990 h 977923"/>
                    <a:gd name="connsiteX491" fmla="*/ 910317 w 1209257"/>
                    <a:gd name="connsiteY491" fmla="*/ 686213 h 977923"/>
                    <a:gd name="connsiteX492" fmla="*/ 904009 w 1209257"/>
                    <a:gd name="connsiteY492" fmla="*/ 693436 h 977923"/>
                    <a:gd name="connsiteX493" fmla="*/ 897701 w 1209257"/>
                    <a:gd name="connsiteY493" fmla="*/ 686213 h 977923"/>
                    <a:gd name="connsiteX494" fmla="*/ 904009 w 1209257"/>
                    <a:gd name="connsiteY494" fmla="*/ 678990 h 977923"/>
                    <a:gd name="connsiteX495" fmla="*/ 636155 w 1209257"/>
                    <a:gd name="connsiteY495" fmla="*/ 678990 h 977923"/>
                    <a:gd name="connsiteX496" fmla="*/ 642463 w 1209257"/>
                    <a:gd name="connsiteY496" fmla="*/ 686213 h 977923"/>
                    <a:gd name="connsiteX497" fmla="*/ 636155 w 1209257"/>
                    <a:gd name="connsiteY497" fmla="*/ 693436 h 977923"/>
                    <a:gd name="connsiteX498" fmla="*/ 629847 w 1209257"/>
                    <a:gd name="connsiteY498" fmla="*/ 686213 h 977923"/>
                    <a:gd name="connsiteX499" fmla="*/ 636155 w 1209257"/>
                    <a:gd name="connsiteY499" fmla="*/ 678990 h 977923"/>
                    <a:gd name="connsiteX500" fmla="*/ 617230 w 1209257"/>
                    <a:gd name="connsiteY500" fmla="*/ 678990 h 977923"/>
                    <a:gd name="connsiteX501" fmla="*/ 623538 w 1209257"/>
                    <a:gd name="connsiteY501" fmla="*/ 686213 h 977923"/>
                    <a:gd name="connsiteX502" fmla="*/ 617230 w 1209257"/>
                    <a:gd name="connsiteY502" fmla="*/ 693436 h 977923"/>
                    <a:gd name="connsiteX503" fmla="*/ 610922 w 1209257"/>
                    <a:gd name="connsiteY503" fmla="*/ 686213 h 977923"/>
                    <a:gd name="connsiteX504" fmla="*/ 617230 w 1209257"/>
                    <a:gd name="connsiteY504" fmla="*/ 678990 h 977923"/>
                    <a:gd name="connsiteX505" fmla="*/ 597820 w 1209257"/>
                    <a:gd name="connsiteY505" fmla="*/ 678990 h 977923"/>
                    <a:gd name="connsiteX506" fmla="*/ 604129 w 1209257"/>
                    <a:gd name="connsiteY506" fmla="*/ 686213 h 977923"/>
                    <a:gd name="connsiteX507" fmla="*/ 597820 w 1209257"/>
                    <a:gd name="connsiteY507" fmla="*/ 693436 h 977923"/>
                    <a:gd name="connsiteX508" fmla="*/ 591998 w 1209257"/>
                    <a:gd name="connsiteY508" fmla="*/ 686213 h 977923"/>
                    <a:gd name="connsiteX509" fmla="*/ 597820 w 1209257"/>
                    <a:gd name="connsiteY509" fmla="*/ 678990 h 977923"/>
                    <a:gd name="connsiteX510" fmla="*/ 578896 w 1209257"/>
                    <a:gd name="connsiteY510" fmla="*/ 678990 h 977923"/>
                    <a:gd name="connsiteX511" fmla="*/ 585204 w 1209257"/>
                    <a:gd name="connsiteY511" fmla="*/ 686213 h 977923"/>
                    <a:gd name="connsiteX512" fmla="*/ 578896 w 1209257"/>
                    <a:gd name="connsiteY512" fmla="*/ 693436 h 977923"/>
                    <a:gd name="connsiteX513" fmla="*/ 572588 w 1209257"/>
                    <a:gd name="connsiteY513" fmla="*/ 686213 h 977923"/>
                    <a:gd name="connsiteX514" fmla="*/ 578896 w 1209257"/>
                    <a:gd name="connsiteY514" fmla="*/ 678990 h 977923"/>
                    <a:gd name="connsiteX515" fmla="*/ 559971 w 1209257"/>
                    <a:gd name="connsiteY515" fmla="*/ 678990 h 977923"/>
                    <a:gd name="connsiteX516" fmla="*/ 565794 w 1209257"/>
                    <a:gd name="connsiteY516" fmla="*/ 686213 h 977923"/>
                    <a:gd name="connsiteX517" fmla="*/ 559971 w 1209257"/>
                    <a:gd name="connsiteY517" fmla="*/ 693436 h 977923"/>
                    <a:gd name="connsiteX518" fmla="*/ 553663 w 1209257"/>
                    <a:gd name="connsiteY518" fmla="*/ 686213 h 977923"/>
                    <a:gd name="connsiteX519" fmla="*/ 559971 w 1209257"/>
                    <a:gd name="connsiteY519" fmla="*/ 678990 h 977923"/>
                    <a:gd name="connsiteX520" fmla="*/ 540562 w 1209257"/>
                    <a:gd name="connsiteY520" fmla="*/ 678990 h 977923"/>
                    <a:gd name="connsiteX521" fmla="*/ 546870 w 1209257"/>
                    <a:gd name="connsiteY521" fmla="*/ 686213 h 977923"/>
                    <a:gd name="connsiteX522" fmla="*/ 540562 w 1209257"/>
                    <a:gd name="connsiteY522" fmla="*/ 693436 h 977923"/>
                    <a:gd name="connsiteX523" fmla="*/ 534254 w 1209257"/>
                    <a:gd name="connsiteY523" fmla="*/ 686213 h 977923"/>
                    <a:gd name="connsiteX524" fmla="*/ 540562 w 1209257"/>
                    <a:gd name="connsiteY524" fmla="*/ 678990 h 977923"/>
                    <a:gd name="connsiteX525" fmla="*/ 521637 w 1209257"/>
                    <a:gd name="connsiteY525" fmla="*/ 678990 h 977923"/>
                    <a:gd name="connsiteX526" fmla="*/ 527460 w 1209257"/>
                    <a:gd name="connsiteY526" fmla="*/ 686213 h 977923"/>
                    <a:gd name="connsiteX527" fmla="*/ 521637 w 1209257"/>
                    <a:gd name="connsiteY527" fmla="*/ 693436 h 977923"/>
                    <a:gd name="connsiteX528" fmla="*/ 515329 w 1209257"/>
                    <a:gd name="connsiteY528" fmla="*/ 686213 h 977923"/>
                    <a:gd name="connsiteX529" fmla="*/ 521637 w 1209257"/>
                    <a:gd name="connsiteY529" fmla="*/ 678990 h 977923"/>
                    <a:gd name="connsiteX530" fmla="*/ 502227 w 1209257"/>
                    <a:gd name="connsiteY530" fmla="*/ 678990 h 977923"/>
                    <a:gd name="connsiteX531" fmla="*/ 508536 w 1209257"/>
                    <a:gd name="connsiteY531" fmla="*/ 686213 h 977923"/>
                    <a:gd name="connsiteX532" fmla="*/ 502227 w 1209257"/>
                    <a:gd name="connsiteY532" fmla="*/ 693436 h 977923"/>
                    <a:gd name="connsiteX533" fmla="*/ 496405 w 1209257"/>
                    <a:gd name="connsiteY533" fmla="*/ 686213 h 977923"/>
                    <a:gd name="connsiteX534" fmla="*/ 502227 w 1209257"/>
                    <a:gd name="connsiteY534" fmla="*/ 678990 h 977923"/>
                    <a:gd name="connsiteX535" fmla="*/ 483303 w 1209257"/>
                    <a:gd name="connsiteY535" fmla="*/ 678990 h 977923"/>
                    <a:gd name="connsiteX536" fmla="*/ 489611 w 1209257"/>
                    <a:gd name="connsiteY536" fmla="*/ 686213 h 977923"/>
                    <a:gd name="connsiteX537" fmla="*/ 483303 w 1209257"/>
                    <a:gd name="connsiteY537" fmla="*/ 693436 h 977923"/>
                    <a:gd name="connsiteX538" fmla="*/ 476995 w 1209257"/>
                    <a:gd name="connsiteY538" fmla="*/ 686213 h 977923"/>
                    <a:gd name="connsiteX539" fmla="*/ 483303 w 1209257"/>
                    <a:gd name="connsiteY539" fmla="*/ 678990 h 977923"/>
                    <a:gd name="connsiteX540" fmla="*/ 463893 w 1209257"/>
                    <a:gd name="connsiteY540" fmla="*/ 678990 h 977923"/>
                    <a:gd name="connsiteX541" fmla="*/ 470201 w 1209257"/>
                    <a:gd name="connsiteY541" fmla="*/ 686213 h 977923"/>
                    <a:gd name="connsiteX542" fmla="*/ 463893 w 1209257"/>
                    <a:gd name="connsiteY542" fmla="*/ 693436 h 977923"/>
                    <a:gd name="connsiteX543" fmla="*/ 458070 w 1209257"/>
                    <a:gd name="connsiteY543" fmla="*/ 686213 h 977923"/>
                    <a:gd name="connsiteX544" fmla="*/ 463893 w 1209257"/>
                    <a:gd name="connsiteY544" fmla="*/ 678990 h 977923"/>
                    <a:gd name="connsiteX545" fmla="*/ 444969 w 1209257"/>
                    <a:gd name="connsiteY545" fmla="*/ 678990 h 977923"/>
                    <a:gd name="connsiteX546" fmla="*/ 451277 w 1209257"/>
                    <a:gd name="connsiteY546" fmla="*/ 686213 h 977923"/>
                    <a:gd name="connsiteX547" fmla="*/ 444969 w 1209257"/>
                    <a:gd name="connsiteY547" fmla="*/ 693436 h 977923"/>
                    <a:gd name="connsiteX548" fmla="*/ 438661 w 1209257"/>
                    <a:gd name="connsiteY548" fmla="*/ 686213 h 977923"/>
                    <a:gd name="connsiteX549" fmla="*/ 444969 w 1209257"/>
                    <a:gd name="connsiteY549" fmla="*/ 678990 h 977923"/>
                    <a:gd name="connsiteX550" fmla="*/ 426044 w 1209257"/>
                    <a:gd name="connsiteY550" fmla="*/ 660098 h 977923"/>
                    <a:gd name="connsiteX551" fmla="*/ 429441 w 1209257"/>
                    <a:gd name="connsiteY551" fmla="*/ 663988 h 977923"/>
                    <a:gd name="connsiteX552" fmla="*/ 426044 w 1209257"/>
                    <a:gd name="connsiteY552" fmla="*/ 668433 h 977923"/>
                    <a:gd name="connsiteX553" fmla="*/ 422162 w 1209257"/>
                    <a:gd name="connsiteY553" fmla="*/ 663988 h 977923"/>
                    <a:gd name="connsiteX554" fmla="*/ 426044 w 1209257"/>
                    <a:gd name="connsiteY554" fmla="*/ 660098 h 977923"/>
                    <a:gd name="connsiteX555" fmla="*/ 999602 w 1209257"/>
                    <a:gd name="connsiteY555" fmla="*/ 657320 h 977923"/>
                    <a:gd name="connsiteX556" fmla="*/ 1005910 w 1209257"/>
                    <a:gd name="connsiteY556" fmla="*/ 663988 h 977923"/>
                    <a:gd name="connsiteX557" fmla="*/ 999602 w 1209257"/>
                    <a:gd name="connsiteY557" fmla="*/ 671211 h 977923"/>
                    <a:gd name="connsiteX558" fmla="*/ 993779 w 1209257"/>
                    <a:gd name="connsiteY558" fmla="*/ 663988 h 977923"/>
                    <a:gd name="connsiteX559" fmla="*/ 999602 w 1209257"/>
                    <a:gd name="connsiteY559" fmla="*/ 657320 h 977923"/>
                    <a:gd name="connsiteX560" fmla="*/ 980678 w 1209257"/>
                    <a:gd name="connsiteY560" fmla="*/ 657320 h 977923"/>
                    <a:gd name="connsiteX561" fmla="*/ 986986 w 1209257"/>
                    <a:gd name="connsiteY561" fmla="*/ 663988 h 977923"/>
                    <a:gd name="connsiteX562" fmla="*/ 980678 w 1209257"/>
                    <a:gd name="connsiteY562" fmla="*/ 671211 h 977923"/>
                    <a:gd name="connsiteX563" fmla="*/ 974370 w 1209257"/>
                    <a:gd name="connsiteY563" fmla="*/ 663988 h 977923"/>
                    <a:gd name="connsiteX564" fmla="*/ 980678 w 1209257"/>
                    <a:gd name="connsiteY564" fmla="*/ 657320 h 977923"/>
                    <a:gd name="connsiteX565" fmla="*/ 961268 w 1209257"/>
                    <a:gd name="connsiteY565" fmla="*/ 657320 h 977923"/>
                    <a:gd name="connsiteX566" fmla="*/ 967576 w 1209257"/>
                    <a:gd name="connsiteY566" fmla="*/ 663988 h 977923"/>
                    <a:gd name="connsiteX567" fmla="*/ 961268 w 1209257"/>
                    <a:gd name="connsiteY567" fmla="*/ 671211 h 977923"/>
                    <a:gd name="connsiteX568" fmla="*/ 955445 w 1209257"/>
                    <a:gd name="connsiteY568" fmla="*/ 663988 h 977923"/>
                    <a:gd name="connsiteX569" fmla="*/ 961268 w 1209257"/>
                    <a:gd name="connsiteY569" fmla="*/ 657320 h 977923"/>
                    <a:gd name="connsiteX570" fmla="*/ 942343 w 1209257"/>
                    <a:gd name="connsiteY570" fmla="*/ 657320 h 977923"/>
                    <a:gd name="connsiteX571" fmla="*/ 948652 w 1209257"/>
                    <a:gd name="connsiteY571" fmla="*/ 663988 h 977923"/>
                    <a:gd name="connsiteX572" fmla="*/ 942343 w 1209257"/>
                    <a:gd name="connsiteY572" fmla="*/ 671211 h 977923"/>
                    <a:gd name="connsiteX573" fmla="*/ 936035 w 1209257"/>
                    <a:gd name="connsiteY573" fmla="*/ 663988 h 977923"/>
                    <a:gd name="connsiteX574" fmla="*/ 942343 w 1209257"/>
                    <a:gd name="connsiteY574" fmla="*/ 657320 h 977923"/>
                    <a:gd name="connsiteX575" fmla="*/ 923419 w 1209257"/>
                    <a:gd name="connsiteY575" fmla="*/ 657320 h 977923"/>
                    <a:gd name="connsiteX576" fmla="*/ 929242 w 1209257"/>
                    <a:gd name="connsiteY576" fmla="*/ 663988 h 977923"/>
                    <a:gd name="connsiteX577" fmla="*/ 923419 w 1209257"/>
                    <a:gd name="connsiteY577" fmla="*/ 671211 h 977923"/>
                    <a:gd name="connsiteX578" fmla="*/ 917111 w 1209257"/>
                    <a:gd name="connsiteY578" fmla="*/ 663988 h 977923"/>
                    <a:gd name="connsiteX579" fmla="*/ 923419 w 1209257"/>
                    <a:gd name="connsiteY579" fmla="*/ 657320 h 977923"/>
                    <a:gd name="connsiteX580" fmla="*/ 904009 w 1209257"/>
                    <a:gd name="connsiteY580" fmla="*/ 657320 h 977923"/>
                    <a:gd name="connsiteX581" fmla="*/ 910317 w 1209257"/>
                    <a:gd name="connsiteY581" fmla="*/ 663988 h 977923"/>
                    <a:gd name="connsiteX582" fmla="*/ 904009 w 1209257"/>
                    <a:gd name="connsiteY582" fmla="*/ 671211 h 977923"/>
                    <a:gd name="connsiteX583" fmla="*/ 897701 w 1209257"/>
                    <a:gd name="connsiteY583" fmla="*/ 663988 h 977923"/>
                    <a:gd name="connsiteX584" fmla="*/ 904009 w 1209257"/>
                    <a:gd name="connsiteY584" fmla="*/ 657320 h 977923"/>
                    <a:gd name="connsiteX585" fmla="*/ 885085 w 1209257"/>
                    <a:gd name="connsiteY585" fmla="*/ 657320 h 977923"/>
                    <a:gd name="connsiteX586" fmla="*/ 890908 w 1209257"/>
                    <a:gd name="connsiteY586" fmla="*/ 663988 h 977923"/>
                    <a:gd name="connsiteX587" fmla="*/ 885085 w 1209257"/>
                    <a:gd name="connsiteY587" fmla="*/ 671211 h 977923"/>
                    <a:gd name="connsiteX588" fmla="*/ 878777 w 1209257"/>
                    <a:gd name="connsiteY588" fmla="*/ 663988 h 977923"/>
                    <a:gd name="connsiteX589" fmla="*/ 885085 w 1209257"/>
                    <a:gd name="connsiteY589" fmla="*/ 657320 h 977923"/>
                    <a:gd name="connsiteX590" fmla="*/ 636155 w 1209257"/>
                    <a:gd name="connsiteY590" fmla="*/ 657320 h 977923"/>
                    <a:gd name="connsiteX591" fmla="*/ 642463 w 1209257"/>
                    <a:gd name="connsiteY591" fmla="*/ 663988 h 977923"/>
                    <a:gd name="connsiteX592" fmla="*/ 636155 w 1209257"/>
                    <a:gd name="connsiteY592" fmla="*/ 671211 h 977923"/>
                    <a:gd name="connsiteX593" fmla="*/ 629847 w 1209257"/>
                    <a:gd name="connsiteY593" fmla="*/ 663988 h 977923"/>
                    <a:gd name="connsiteX594" fmla="*/ 636155 w 1209257"/>
                    <a:gd name="connsiteY594" fmla="*/ 657320 h 977923"/>
                    <a:gd name="connsiteX595" fmla="*/ 617230 w 1209257"/>
                    <a:gd name="connsiteY595" fmla="*/ 657320 h 977923"/>
                    <a:gd name="connsiteX596" fmla="*/ 623538 w 1209257"/>
                    <a:gd name="connsiteY596" fmla="*/ 663988 h 977923"/>
                    <a:gd name="connsiteX597" fmla="*/ 617230 w 1209257"/>
                    <a:gd name="connsiteY597" fmla="*/ 671211 h 977923"/>
                    <a:gd name="connsiteX598" fmla="*/ 610922 w 1209257"/>
                    <a:gd name="connsiteY598" fmla="*/ 663988 h 977923"/>
                    <a:gd name="connsiteX599" fmla="*/ 617230 w 1209257"/>
                    <a:gd name="connsiteY599" fmla="*/ 657320 h 977923"/>
                    <a:gd name="connsiteX600" fmla="*/ 597820 w 1209257"/>
                    <a:gd name="connsiteY600" fmla="*/ 657320 h 977923"/>
                    <a:gd name="connsiteX601" fmla="*/ 604129 w 1209257"/>
                    <a:gd name="connsiteY601" fmla="*/ 663988 h 977923"/>
                    <a:gd name="connsiteX602" fmla="*/ 597820 w 1209257"/>
                    <a:gd name="connsiteY602" fmla="*/ 671211 h 977923"/>
                    <a:gd name="connsiteX603" fmla="*/ 591998 w 1209257"/>
                    <a:gd name="connsiteY603" fmla="*/ 663988 h 977923"/>
                    <a:gd name="connsiteX604" fmla="*/ 597820 w 1209257"/>
                    <a:gd name="connsiteY604" fmla="*/ 657320 h 977923"/>
                    <a:gd name="connsiteX605" fmla="*/ 578896 w 1209257"/>
                    <a:gd name="connsiteY605" fmla="*/ 657320 h 977923"/>
                    <a:gd name="connsiteX606" fmla="*/ 585204 w 1209257"/>
                    <a:gd name="connsiteY606" fmla="*/ 663988 h 977923"/>
                    <a:gd name="connsiteX607" fmla="*/ 578896 w 1209257"/>
                    <a:gd name="connsiteY607" fmla="*/ 671211 h 977923"/>
                    <a:gd name="connsiteX608" fmla="*/ 572588 w 1209257"/>
                    <a:gd name="connsiteY608" fmla="*/ 663988 h 977923"/>
                    <a:gd name="connsiteX609" fmla="*/ 578896 w 1209257"/>
                    <a:gd name="connsiteY609" fmla="*/ 657320 h 977923"/>
                    <a:gd name="connsiteX610" fmla="*/ 559971 w 1209257"/>
                    <a:gd name="connsiteY610" fmla="*/ 657320 h 977923"/>
                    <a:gd name="connsiteX611" fmla="*/ 565794 w 1209257"/>
                    <a:gd name="connsiteY611" fmla="*/ 663988 h 977923"/>
                    <a:gd name="connsiteX612" fmla="*/ 559971 w 1209257"/>
                    <a:gd name="connsiteY612" fmla="*/ 671211 h 977923"/>
                    <a:gd name="connsiteX613" fmla="*/ 553663 w 1209257"/>
                    <a:gd name="connsiteY613" fmla="*/ 663988 h 977923"/>
                    <a:gd name="connsiteX614" fmla="*/ 559971 w 1209257"/>
                    <a:gd name="connsiteY614" fmla="*/ 657320 h 977923"/>
                    <a:gd name="connsiteX615" fmla="*/ 540562 w 1209257"/>
                    <a:gd name="connsiteY615" fmla="*/ 657320 h 977923"/>
                    <a:gd name="connsiteX616" fmla="*/ 546870 w 1209257"/>
                    <a:gd name="connsiteY616" fmla="*/ 663988 h 977923"/>
                    <a:gd name="connsiteX617" fmla="*/ 540562 w 1209257"/>
                    <a:gd name="connsiteY617" fmla="*/ 671211 h 977923"/>
                    <a:gd name="connsiteX618" fmla="*/ 534254 w 1209257"/>
                    <a:gd name="connsiteY618" fmla="*/ 663988 h 977923"/>
                    <a:gd name="connsiteX619" fmla="*/ 540562 w 1209257"/>
                    <a:gd name="connsiteY619" fmla="*/ 657320 h 977923"/>
                    <a:gd name="connsiteX620" fmla="*/ 521637 w 1209257"/>
                    <a:gd name="connsiteY620" fmla="*/ 657320 h 977923"/>
                    <a:gd name="connsiteX621" fmla="*/ 527460 w 1209257"/>
                    <a:gd name="connsiteY621" fmla="*/ 663988 h 977923"/>
                    <a:gd name="connsiteX622" fmla="*/ 521637 w 1209257"/>
                    <a:gd name="connsiteY622" fmla="*/ 671211 h 977923"/>
                    <a:gd name="connsiteX623" fmla="*/ 515329 w 1209257"/>
                    <a:gd name="connsiteY623" fmla="*/ 663988 h 977923"/>
                    <a:gd name="connsiteX624" fmla="*/ 521637 w 1209257"/>
                    <a:gd name="connsiteY624" fmla="*/ 657320 h 977923"/>
                    <a:gd name="connsiteX625" fmla="*/ 502227 w 1209257"/>
                    <a:gd name="connsiteY625" fmla="*/ 657320 h 977923"/>
                    <a:gd name="connsiteX626" fmla="*/ 508536 w 1209257"/>
                    <a:gd name="connsiteY626" fmla="*/ 663988 h 977923"/>
                    <a:gd name="connsiteX627" fmla="*/ 502227 w 1209257"/>
                    <a:gd name="connsiteY627" fmla="*/ 671211 h 977923"/>
                    <a:gd name="connsiteX628" fmla="*/ 496405 w 1209257"/>
                    <a:gd name="connsiteY628" fmla="*/ 663988 h 977923"/>
                    <a:gd name="connsiteX629" fmla="*/ 502227 w 1209257"/>
                    <a:gd name="connsiteY629" fmla="*/ 657320 h 977923"/>
                    <a:gd name="connsiteX630" fmla="*/ 483303 w 1209257"/>
                    <a:gd name="connsiteY630" fmla="*/ 657320 h 977923"/>
                    <a:gd name="connsiteX631" fmla="*/ 489611 w 1209257"/>
                    <a:gd name="connsiteY631" fmla="*/ 663988 h 977923"/>
                    <a:gd name="connsiteX632" fmla="*/ 483303 w 1209257"/>
                    <a:gd name="connsiteY632" fmla="*/ 671211 h 977923"/>
                    <a:gd name="connsiteX633" fmla="*/ 476995 w 1209257"/>
                    <a:gd name="connsiteY633" fmla="*/ 663988 h 977923"/>
                    <a:gd name="connsiteX634" fmla="*/ 483303 w 1209257"/>
                    <a:gd name="connsiteY634" fmla="*/ 657320 h 977923"/>
                    <a:gd name="connsiteX635" fmla="*/ 463893 w 1209257"/>
                    <a:gd name="connsiteY635" fmla="*/ 657320 h 977923"/>
                    <a:gd name="connsiteX636" fmla="*/ 470201 w 1209257"/>
                    <a:gd name="connsiteY636" fmla="*/ 663988 h 977923"/>
                    <a:gd name="connsiteX637" fmla="*/ 463893 w 1209257"/>
                    <a:gd name="connsiteY637" fmla="*/ 671211 h 977923"/>
                    <a:gd name="connsiteX638" fmla="*/ 458070 w 1209257"/>
                    <a:gd name="connsiteY638" fmla="*/ 663988 h 977923"/>
                    <a:gd name="connsiteX639" fmla="*/ 463893 w 1209257"/>
                    <a:gd name="connsiteY639" fmla="*/ 657320 h 977923"/>
                    <a:gd name="connsiteX640" fmla="*/ 444969 w 1209257"/>
                    <a:gd name="connsiteY640" fmla="*/ 657320 h 977923"/>
                    <a:gd name="connsiteX641" fmla="*/ 451277 w 1209257"/>
                    <a:gd name="connsiteY641" fmla="*/ 663988 h 977923"/>
                    <a:gd name="connsiteX642" fmla="*/ 444969 w 1209257"/>
                    <a:gd name="connsiteY642" fmla="*/ 671211 h 977923"/>
                    <a:gd name="connsiteX643" fmla="*/ 438661 w 1209257"/>
                    <a:gd name="connsiteY643" fmla="*/ 663988 h 977923"/>
                    <a:gd name="connsiteX644" fmla="*/ 444969 w 1209257"/>
                    <a:gd name="connsiteY644" fmla="*/ 657320 h 977923"/>
                    <a:gd name="connsiteX645" fmla="*/ 426044 w 1209257"/>
                    <a:gd name="connsiteY645" fmla="*/ 640095 h 977923"/>
                    <a:gd name="connsiteX646" fmla="*/ 427985 w 1209257"/>
                    <a:gd name="connsiteY646" fmla="*/ 642318 h 977923"/>
                    <a:gd name="connsiteX647" fmla="*/ 426044 w 1209257"/>
                    <a:gd name="connsiteY647" fmla="*/ 644540 h 977923"/>
                    <a:gd name="connsiteX648" fmla="*/ 423618 w 1209257"/>
                    <a:gd name="connsiteY648" fmla="*/ 642318 h 977923"/>
                    <a:gd name="connsiteX649" fmla="*/ 426044 w 1209257"/>
                    <a:gd name="connsiteY649" fmla="*/ 640095 h 977923"/>
                    <a:gd name="connsiteX650" fmla="*/ 1019012 w 1209257"/>
                    <a:gd name="connsiteY650" fmla="*/ 635094 h 977923"/>
                    <a:gd name="connsiteX651" fmla="*/ 1024835 w 1209257"/>
                    <a:gd name="connsiteY651" fmla="*/ 642318 h 977923"/>
                    <a:gd name="connsiteX652" fmla="*/ 1019012 w 1209257"/>
                    <a:gd name="connsiteY652" fmla="*/ 649541 h 977923"/>
                    <a:gd name="connsiteX653" fmla="*/ 1012704 w 1209257"/>
                    <a:gd name="connsiteY653" fmla="*/ 642318 h 977923"/>
                    <a:gd name="connsiteX654" fmla="*/ 1019012 w 1209257"/>
                    <a:gd name="connsiteY654" fmla="*/ 635094 h 977923"/>
                    <a:gd name="connsiteX655" fmla="*/ 999602 w 1209257"/>
                    <a:gd name="connsiteY655" fmla="*/ 635094 h 977923"/>
                    <a:gd name="connsiteX656" fmla="*/ 1005910 w 1209257"/>
                    <a:gd name="connsiteY656" fmla="*/ 642318 h 977923"/>
                    <a:gd name="connsiteX657" fmla="*/ 999602 w 1209257"/>
                    <a:gd name="connsiteY657" fmla="*/ 649541 h 977923"/>
                    <a:gd name="connsiteX658" fmla="*/ 993779 w 1209257"/>
                    <a:gd name="connsiteY658" fmla="*/ 642318 h 977923"/>
                    <a:gd name="connsiteX659" fmla="*/ 999602 w 1209257"/>
                    <a:gd name="connsiteY659" fmla="*/ 635094 h 977923"/>
                    <a:gd name="connsiteX660" fmla="*/ 980678 w 1209257"/>
                    <a:gd name="connsiteY660" fmla="*/ 635094 h 977923"/>
                    <a:gd name="connsiteX661" fmla="*/ 986986 w 1209257"/>
                    <a:gd name="connsiteY661" fmla="*/ 642318 h 977923"/>
                    <a:gd name="connsiteX662" fmla="*/ 980678 w 1209257"/>
                    <a:gd name="connsiteY662" fmla="*/ 649541 h 977923"/>
                    <a:gd name="connsiteX663" fmla="*/ 974370 w 1209257"/>
                    <a:gd name="connsiteY663" fmla="*/ 642318 h 977923"/>
                    <a:gd name="connsiteX664" fmla="*/ 980678 w 1209257"/>
                    <a:gd name="connsiteY664" fmla="*/ 635094 h 977923"/>
                    <a:gd name="connsiteX665" fmla="*/ 961268 w 1209257"/>
                    <a:gd name="connsiteY665" fmla="*/ 635094 h 977923"/>
                    <a:gd name="connsiteX666" fmla="*/ 967576 w 1209257"/>
                    <a:gd name="connsiteY666" fmla="*/ 642318 h 977923"/>
                    <a:gd name="connsiteX667" fmla="*/ 961268 w 1209257"/>
                    <a:gd name="connsiteY667" fmla="*/ 649541 h 977923"/>
                    <a:gd name="connsiteX668" fmla="*/ 955445 w 1209257"/>
                    <a:gd name="connsiteY668" fmla="*/ 642318 h 977923"/>
                    <a:gd name="connsiteX669" fmla="*/ 961268 w 1209257"/>
                    <a:gd name="connsiteY669" fmla="*/ 635094 h 977923"/>
                    <a:gd name="connsiteX670" fmla="*/ 942343 w 1209257"/>
                    <a:gd name="connsiteY670" fmla="*/ 635094 h 977923"/>
                    <a:gd name="connsiteX671" fmla="*/ 948652 w 1209257"/>
                    <a:gd name="connsiteY671" fmla="*/ 642318 h 977923"/>
                    <a:gd name="connsiteX672" fmla="*/ 942343 w 1209257"/>
                    <a:gd name="connsiteY672" fmla="*/ 649541 h 977923"/>
                    <a:gd name="connsiteX673" fmla="*/ 936035 w 1209257"/>
                    <a:gd name="connsiteY673" fmla="*/ 642318 h 977923"/>
                    <a:gd name="connsiteX674" fmla="*/ 942343 w 1209257"/>
                    <a:gd name="connsiteY674" fmla="*/ 635094 h 977923"/>
                    <a:gd name="connsiteX675" fmla="*/ 923419 w 1209257"/>
                    <a:gd name="connsiteY675" fmla="*/ 635094 h 977923"/>
                    <a:gd name="connsiteX676" fmla="*/ 929242 w 1209257"/>
                    <a:gd name="connsiteY676" fmla="*/ 642318 h 977923"/>
                    <a:gd name="connsiteX677" fmla="*/ 923419 w 1209257"/>
                    <a:gd name="connsiteY677" fmla="*/ 649541 h 977923"/>
                    <a:gd name="connsiteX678" fmla="*/ 917111 w 1209257"/>
                    <a:gd name="connsiteY678" fmla="*/ 642318 h 977923"/>
                    <a:gd name="connsiteX679" fmla="*/ 923419 w 1209257"/>
                    <a:gd name="connsiteY679" fmla="*/ 635094 h 977923"/>
                    <a:gd name="connsiteX680" fmla="*/ 904009 w 1209257"/>
                    <a:gd name="connsiteY680" fmla="*/ 635094 h 977923"/>
                    <a:gd name="connsiteX681" fmla="*/ 910317 w 1209257"/>
                    <a:gd name="connsiteY681" fmla="*/ 642318 h 977923"/>
                    <a:gd name="connsiteX682" fmla="*/ 904009 w 1209257"/>
                    <a:gd name="connsiteY682" fmla="*/ 649541 h 977923"/>
                    <a:gd name="connsiteX683" fmla="*/ 897701 w 1209257"/>
                    <a:gd name="connsiteY683" fmla="*/ 642318 h 977923"/>
                    <a:gd name="connsiteX684" fmla="*/ 904009 w 1209257"/>
                    <a:gd name="connsiteY684" fmla="*/ 635094 h 977923"/>
                    <a:gd name="connsiteX685" fmla="*/ 885085 w 1209257"/>
                    <a:gd name="connsiteY685" fmla="*/ 635094 h 977923"/>
                    <a:gd name="connsiteX686" fmla="*/ 890908 w 1209257"/>
                    <a:gd name="connsiteY686" fmla="*/ 642318 h 977923"/>
                    <a:gd name="connsiteX687" fmla="*/ 885085 w 1209257"/>
                    <a:gd name="connsiteY687" fmla="*/ 649541 h 977923"/>
                    <a:gd name="connsiteX688" fmla="*/ 878777 w 1209257"/>
                    <a:gd name="connsiteY688" fmla="*/ 642318 h 977923"/>
                    <a:gd name="connsiteX689" fmla="*/ 885085 w 1209257"/>
                    <a:gd name="connsiteY689" fmla="*/ 635094 h 977923"/>
                    <a:gd name="connsiteX690" fmla="*/ 597820 w 1209257"/>
                    <a:gd name="connsiteY690" fmla="*/ 635094 h 977923"/>
                    <a:gd name="connsiteX691" fmla="*/ 604129 w 1209257"/>
                    <a:gd name="connsiteY691" fmla="*/ 642318 h 977923"/>
                    <a:gd name="connsiteX692" fmla="*/ 597820 w 1209257"/>
                    <a:gd name="connsiteY692" fmla="*/ 649541 h 977923"/>
                    <a:gd name="connsiteX693" fmla="*/ 591998 w 1209257"/>
                    <a:gd name="connsiteY693" fmla="*/ 642318 h 977923"/>
                    <a:gd name="connsiteX694" fmla="*/ 597820 w 1209257"/>
                    <a:gd name="connsiteY694" fmla="*/ 635094 h 977923"/>
                    <a:gd name="connsiteX695" fmla="*/ 578896 w 1209257"/>
                    <a:gd name="connsiteY695" fmla="*/ 635094 h 977923"/>
                    <a:gd name="connsiteX696" fmla="*/ 585204 w 1209257"/>
                    <a:gd name="connsiteY696" fmla="*/ 642318 h 977923"/>
                    <a:gd name="connsiteX697" fmla="*/ 578896 w 1209257"/>
                    <a:gd name="connsiteY697" fmla="*/ 649541 h 977923"/>
                    <a:gd name="connsiteX698" fmla="*/ 572588 w 1209257"/>
                    <a:gd name="connsiteY698" fmla="*/ 642318 h 977923"/>
                    <a:gd name="connsiteX699" fmla="*/ 578896 w 1209257"/>
                    <a:gd name="connsiteY699" fmla="*/ 635094 h 977923"/>
                    <a:gd name="connsiteX700" fmla="*/ 559971 w 1209257"/>
                    <a:gd name="connsiteY700" fmla="*/ 635094 h 977923"/>
                    <a:gd name="connsiteX701" fmla="*/ 565794 w 1209257"/>
                    <a:gd name="connsiteY701" fmla="*/ 642318 h 977923"/>
                    <a:gd name="connsiteX702" fmla="*/ 559971 w 1209257"/>
                    <a:gd name="connsiteY702" fmla="*/ 649541 h 977923"/>
                    <a:gd name="connsiteX703" fmla="*/ 553663 w 1209257"/>
                    <a:gd name="connsiteY703" fmla="*/ 642318 h 977923"/>
                    <a:gd name="connsiteX704" fmla="*/ 559971 w 1209257"/>
                    <a:gd name="connsiteY704" fmla="*/ 635094 h 977923"/>
                    <a:gd name="connsiteX705" fmla="*/ 540562 w 1209257"/>
                    <a:gd name="connsiteY705" fmla="*/ 635094 h 977923"/>
                    <a:gd name="connsiteX706" fmla="*/ 546870 w 1209257"/>
                    <a:gd name="connsiteY706" fmla="*/ 642318 h 977923"/>
                    <a:gd name="connsiteX707" fmla="*/ 540562 w 1209257"/>
                    <a:gd name="connsiteY707" fmla="*/ 649541 h 977923"/>
                    <a:gd name="connsiteX708" fmla="*/ 534254 w 1209257"/>
                    <a:gd name="connsiteY708" fmla="*/ 642318 h 977923"/>
                    <a:gd name="connsiteX709" fmla="*/ 540562 w 1209257"/>
                    <a:gd name="connsiteY709" fmla="*/ 635094 h 977923"/>
                    <a:gd name="connsiteX710" fmla="*/ 521637 w 1209257"/>
                    <a:gd name="connsiteY710" fmla="*/ 635094 h 977923"/>
                    <a:gd name="connsiteX711" fmla="*/ 527460 w 1209257"/>
                    <a:gd name="connsiteY711" fmla="*/ 642318 h 977923"/>
                    <a:gd name="connsiteX712" fmla="*/ 521637 w 1209257"/>
                    <a:gd name="connsiteY712" fmla="*/ 649541 h 977923"/>
                    <a:gd name="connsiteX713" fmla="*/ 515329 w 1209257"/>
                    <a:gd name="connsiteY713" fmla="*/ 642318 h 977923"/>
                    <a:gd name="connsiteX714" fmla="*/ 521637 w 1209257"/>
                    <a:gd name="connsiteY714" fmla="*/ 635094 h 977923"/>
                    <a:gd name="connsiteX715" fmla="*/ 502227 w 1209257"/>
                    <a:gd name="connsiteY715" fmla="*/ 635094 h 977923"/>
                    <a:gd name="connsiteX716" fmla="*/ 508536 w 1209257"/>
                    <a:gd name="connsiteY716" fmla="*/ 642318 h 977923"/>
                    <a:gd name="connsiteX717" fmla="*/ 502227 w 1209257"/>
                    <a:gd name="connsiteY717" fmla="*/ 649541 h 977923"/>
                    <a:gd name="connsiteX718" fmla="*/ 496405 w 1209257"/>
                    <a:gd name="connsiteY718" fmla="*/ 642318 h 977923"/>
                    <a:gd name="connsiteX719" fmla="*/ 502227 w 1209257"/>
                    <a:gd name="connsiteY719" fmla="*/ 635094 h 977923"/>
                    <a:gd name="connsiteX720" fmla="*/ 483303 w 1209257"/>
                    <a:gd name="connsiteY720" fmla="*/ 635094 h 977923"/>
                    <a:gd name="connsiteX721" fmla="*/ 489611 w 1209257"/>
                    <a:gd name="connsiteY721" fmla="*/ 642318 h 977923"/>
                    <a:gd name="connsiteX722" fmla="*/ 483303 w 1209257"/>
                    <a:gd name="connsiteY722" fmla="*/ 649541 h 977923"/>
                    <a:gd name="connsiteX723" fmla="*/ 476995 w 1209257"/>
                    <a:gd name="connsiteY723" fmla="*/ 642318 h 977923"/>
                    <a:gd name="connsiteX724" fmla="*/ 483303 w 1209257"/>
                    <a:gd name="connsiteY724" fmla="*/ 635094 h 977923"/>
                    <a:gd name="connsiteX725" fmla="*/ 463893 w 1209257"/>
                    <a:gd name="connsiteY725" fmla="*/ 635094 h 977923"/>
                    <a:gd name="connsiteX726" fmla="*/ 470201 w 1209257"/>
                    <a:gd name="connsiteY726" fmla="*/ 642318 h 977923"/>
                    <a:gd name="connsiteX727" fmla="*/ 463893 w 1209257"/>
                    <a:gd name="connsiteY727" fmla="*/ 649541 h 977923"/>
                    <a:gd name="connsiteX728" fmla="*/ 458070 w 1209257"/>
                    <a:gd name="connsiteY728" fmla="*/ 642318 h 977923"/>
                    <a:gd name="connsiteX729" fmla="*/ 463893 w 1209257"/>
                    <a:gd name="connsiteY729" fmla="*/ 635094 h 977923"/>
                    <a:gd name="connsiteX730" fmla="*/ 444969 w 1209257"/>
                    <a:gd name="connsiteY730" fmla="*/ 635094 h 977923"/>
                    <a:gd name="connsiteX731" fmla="*/ 451277 w 1209257"/>
                    <a:gd name="connsiteY731" fmla="*/ 642318 h 977923"/>
                    <a:gd name="connsiteX732" fmla="*/ 444969 w 1209257"/>
                    <a:gd name="connsiteY732" fmla="*/ 649541 h 977923"/>
                    <a:gd name="connsiteX733" fmla="*/ 438661 w 1209257"/>
                    <a:gd name="connsiteY733" fmla="*/ 642318 h 977923"/>
                    <a:gd name="connsiteX734" fmla="*/ 444969 w 1209257"/>
                    <a:gd name="connsiteY734" fmla="*/ 635094 h 977923"/>
                    <a:gd name="connsiteX735" fmla="*/ 1037936 w 1209257"/>
                    <a:gd name="connsiteY735" fmla="*/ 613425 h 977923"/>
                    <a:gd name="connsiteX736" fmla="*/ 1044245 w 1209257"/>
                    <a:gd name="connsiteY736" fmla="*/ 620648 h 977923"/>
                    <a:gd name="connsiteX737" fmla="*/ 1037936 w 1209257"/>
                    <a:gd name="connsiteY737" fmla="*/ 627316 h 977923"/>
                    <a:gd name="connsiteX738" fmla="*/ 1031628 w 1209257"/>
                    <a:gd name="connsiteY738" fmla="*/ 620648 h 977923"/>
                    <a:gd name="connsiteX739" fmla="*/ 1037936 w 1209257"/>
                    <a:gd name="connsiteY739" fmla="*/ 613425 h 977923"/>
                    <a:gd name="connsiteX740" fmla="*/ 1019012 w 1209257"/>
                    <a:gd name="connsiteY740" fmla="*/ 613425 h 977923"/>
                    <a:gd name="connsiteX741" fmla="*/ 1024835 w 1209257"/>
                    <a:gd name="connsiteY741" fmla="*/ 620648 h 977923"/>
                    <a:gd name="connsiteX742" fmla="*/ 1019012 w 1209257"/>
                    <a:gd name="connsiteY742" fmla="*/ 627316 h 977923"/>
                    <a:gd name="connsiteX743" fmla="*/ 1012704 w 1209257"/>
                    <a:gd name="connsiteY743" fmla="*/ 620648 h 977923"/>
                    <a:gd name="connsiteX744" fmla="*/ 1019012 w 1209257"/>
                    <a:gd name="connsiteY744" fmla="*/ 613425 h 977923"/>
                    <a:gd name="connsiteX745" fmla="*/ 999602 w 1209257"/>
                    <a:gd name="connsiteY745" fmla="*/ 613425 h 977923"/>
                    <a:gd name="connsiteX746" fmla="*/ 1005910 w 1209257"/>
                    <a:gd name="connsiteY746" fmla="*/ 620648 h 977923"/>
                    <a:gd name="connsiteX747" fmla="*/ 999602 w 1209257"/>
                    <a:gd name="connsiteY747" fmla="*/ 627316 h 977923"/>
                    <a:gd name="connsiteX748" fmla="*/ 993779 w 1209257"/>
                    <a:gd name="connsiteY748" fmla="*/ 620648 h 977923"/>
                    <a:gd name="connsiteX749" fmla="*/ 999602 w 1209257"/>
                    <a:gd name="connsiteY749" fmla="*/ 613425 h 977923"/>
                    <a:gd name="connsiteX750" fmla="*/ 980678 w 1209257"/>
                    <a:gd name="connsiteY750" fmla="*/ 613425 h 977923"/>
                    <a:gd name="connsiteX751" fmla="*/ 986986 w 1209257"/>
                    <a:gd name="connsiteY751" fmla="*/ 620648 h 977923"/>
                    <a:gd name="connsiteX752" fmla="*/ 980678 w 1209257"/>
                    <a:gd name="connsiteY752" fmla="*/ 627316 h 977923"/>
                    <a:gd name="connsiteX753" fmla="*/ 974370 w 1209257"/>
                    <a:gd name="connsiteY753" fmla="*/ 620648 h 977923"/>
                    <a:gd name="connsiteX754" fmla="*/ 980678 w 1209257"/>
                    <a:gd name="connsiteY754" fmla="*/ 613425 h 977923"/>
                    <a:gd name="connsiteX755" fmla="*/ 961268 w 1209257"/>
                    <a:gd name="connsiteY755" fmla="*/ 613425 h 977923"/>
                    <a:gd name="connsiteX756" fmla="*/ 967576 w 1209257"/>
                    <a:gd name="connsiteY756" fmla="*/ 620648 h 977923"/>
                    <a:gd name="connsiteX757" fmla="*/ 961268 w 1209257"/>
                    <a:gd name="connsiteY757" fmla="*/ 627316 h 977923"/>
                    <a:gd name="connsiteX758" fmla="*/ 955445 w 1209257"/>
                    <a:gd name="connsiteY758" fmla="*/ 620648 h 977923"/>
                    <a:gd name="connsiteX759" fmla="*/ 961268 w 1209257"/>
                    <a:gd name="connsiteY759" fmla="*/ 613425 h 977923"/>
                    <a:gd name="connsiteX760" fmla="*/ 942343 w 1209257"/>
                    <a:gd name="connsiteY760" fmla="*/ 613425 h 977923"/>
                    <a:gd name="connsiteX761" fmla="*/ 948652 w 1209257"/>
                    <a:gd name="connsiteY761" fmla="*/ 620648 h 977923"/>
                    <a:gd name="connsiteX762" fmla="*/ 942343 w 1209257"/>
                    <a:gd name="connsiteY762" fmla="*/ 627316 h 977923"/>
                    <a:gd name="connsiteX763" fmla="*/ 936035 w 1209257"/>
                    <a:gd name="connsiteY763" fmla="*/ 620648 h 977923"/>
                    <a:gd name="connsiteX764" fmla="*/ 942343 w 1209257"/>
                    <a:gd name="connsiteY764" fmla="*/ 613425 h 977923"/>
                    <a:gd name="connsiteX765" fmla="*/ 923419 w 1209257"/>
                    <a:gd name="connsiteY765" fmla="*/ 613425 h 977923"/>
                    <a:gd name="connsiteX766" fmla="*/ 929242 w 1209257"/>
                    <a:gd name="connsiteY766" fmla="*/ 620648 h 977923"/>
                    <a:gd name="connsiteX767" fmla="*/ 923419 w 1209257"/>
                    <a:gd name="connsiteY767" fmla="*/ 627316 h 977923"/>
                    <a:gd name="connsiteX768" fmla="*/ 917111 w 1209257"/>
                    <a:gd name="connsiteY768" fmla="*/ 620648 h 977923"/>
                    <a:gd name="connsiteX769" fmla="*/ 923419 w 1209257"/>
                    <a:gd name="connsiteY769" fmla="*/ 613425 h 977923"/>
                    <a:gd name="connsiteX770" fmla="*/ 904009 w 1209257"/>
                    <a:gd name="connsiteY770" fmla="*/ 613425 h 977923"/>
                    <a:gd name="connsiteX771" fmla="*/ 910317 w 1209257"/>
                    <a:gd name="connsiteY771" fmla="*/ 620648 h 977923"/>
                    <a:gd name="connsiteX772" fmla="*/ 904009 w 1209257"/>
                    <a:gd name="connsiteY772" fmla="*/ 627316 h 977923"/>
                    <a:gd name="connsiteX773" fmla="*/ 897701 w 1209257"/>
                    <a:gd name="connsiteY773" fmla="*/ 620648 h 977923"/>
                    <a:gd name="connsiteX774" fmla="*/ 904009 w 1209257"/>
                    <a:gd name="connsiteY774" fmla="*/ 613425 h 977923"/>
                    <a:gd name="connsiteX775" fmla="*/ 885085 w 1209257"/>
                    <a:gd name="connsiteY775" fmla="*/ 613425 h 977923"/>
                    <a:gd name="connsiteX776" fmla="*/ 890908 w 1209257"/>
                    <a:gd name="connsiteY776" fmla="*/ 620648 h 977923"/>
                    <a:gd name="connsiteX777" fmla="*/ 885085 w 1209257"/>
                    <a:gd name="connsiteY777" fmla="*/ 627316 h 977923"/>
                    <a:gd name="connsiteX778" fmla="*/ 878777 w 1209257"/>
                    <a:gd name="connsiteY778" fmla="*/ 620648 h 977923"/>
                    <a:gd name="connsiteX779" fmla="*/ 885085 w 1209257"/>
                    <a:gd name="connsiteY779" fmla="*/ 613425 h 977923"/>
                    <a:gd name="connsiteX780" fmla="*/ 559971 w 1209257"/>
                    <a:gd name="connsiteY780" fmla="*/ 613425 h 977923"/>
                    <a:gd name="connsiteX781" fmla="*/ 565794 w 1209257"/>
                    <a:gd name="connsiteY781" fmla="*/ 620648 h 977923"/>
                    <a:gd name="connsiteX782" fmla="*/ 559971 w 1209257"/>
                    <a:gd name="connsiteY782" fmla="*/ 627316 h 977923"/>
                    <a:gd name="connsiteX783" fmla="*/ 553663 w 1209257"/>
                    <a:gd name="connsiteY783" fmla="*/ 620648 h 977923"/>
                    <a:gd name="connsiteX784" fmla="*/ 559971 w 1209257"/>
                    <a:gd name="connsiteY784" fmla="*/ 613425 h 977923"/>
                    <a:gd name="connsiteX785" fmla="*/ 540562 w 1209257"/>
                    <a:gd name="connsiteY785" fmla="*/ 613425 h 977923"/>
                    <a:gd name="connsiteX786" fmla="*/ 546870 w 1209257"/>
                    <a:gd name="connsiteY786" fmla="*/ 620648 h 977923"/>
                    <a:gd name="connsiteX787" fmla="*/ 540562 w 1209257"/>
                    <a:gd name="connsiteY787" fmla="*/ 627316 h 977923"/>
                    <a:gd name="connsiteX788" fmla="*/ 534254 w 1209257"/>
                    <a:gd name="connsiteY788" fmla="*/ 620648 h 977923"/>
                    <a:gd name="connsiteX789" fmla="*/ 540562 w 1209257"/>
                    <a:gd name="connsiteY789" fmla="*/ 613425 h 977923"/>
                    <a:gd name="connsiteX790" fmla="*/ 521637 w 1209257"/>
                    <a:gd name="connsiteY790" fmla="*/ 613425 h 977923"/>
                    <a:gd name="connsiteX791" fmla="*/ 527460 w 1209257"/>
                    <a:gd name="connsiteY791" fmla="*/ 620648 h 977923"/>
                    <a:gd name="connsiteX792" fmla="*/ 521637 w 1209257"/>
                    <a:gd name="connsiteY792" fmla="*/ 627316 h 977923"/>
                    <a:gd name="connsiteX793" fmla="*/ 515329 w 1209257"/>
                    <a:gd name="connsiteY793" fmla="*/ 620648 h 977923"/>
                    <a:gd name="connsiteX794" fmla="*/ 521637 w 1209257"/>
                    <a:gd name="connsiteY794" fmla="*/ 613425 h 977923"/>
                    <a:gd name="connsiteX795" fmla="*/ 502227 w 1209257"/>
                    <a:gd name="connsiteY795" fmla="*/ 613425 h 977923"/>
                    <a:gd name="connsiteX796" fmla="*/ 508536 w 1209257"/>
                    <a:gd name="connsiteY796" fmla="*/ 620648 h 977923"/>
                    <a:gd name="connsiteX797" fmla="*/ 502227 w 1209257"/>
                    <a:gd name="connsiteY797" fmla="*/ 627316 h 977923"/>
                    <a:gd name="connsiteX798" fmla="*/ 496405 w 1209257"/>
                    <a:gd name="connsiteY798" fmla="*/ 620648 h 977923"/>
                    <a:gd name="connsiteX799" fmla="*/ 502227 w 1209257"/>
                    <a:gd name="connsiteY799" fmla="*/ 613425 h 977923"/>
                    <a:gd name="connsiteX800" fmla="*/ 483303 w 1209257"/>
                    <a:gd name="connsiteY800" fmla="*/ 613425 h 977923"/>
                    <a:gd name="connsiteX801" fmla="*/ 489611 w 1209257"/>
                    <a:gd name="connsiteY801" fmla="*/ 620648 h 977923"/>
                    <a:gd name="connsiteX802" fmla="*/ 483303 w 1209257"/>
                    <a:gd name="connsiteY802" fmla="*/ 627316 h 977923"/>
                    <a:gd name="connsiteX803" fmla="*/ 476995 w 1209257"/>
                    <a:gd name="connsiteY803" fmla="*/ 620648 h 977923"/>
                    <a:gd name="connsiteX804" fmla="*/ 483303 w 1209257"/>
                    <a:gd name="connsiteY804" fmla="*/ 613425 h 977923"/>
                    <a:gd name="connsiteX805" fmla="*/ 463893 w 1209257"/>
                    <a:gd name="connsiteY805" fmla="*/ 613425 h 977923"/>
                    <a:gd name="connsiteX806" fmla="*/ 470201 w 1209257"/>
                    <a:gd name="connsiteY806" fmla="*/ 620648 h 977923"/>
                    <a:gd name="connsiteX807" fmla="*/ 463893 w 1209257"/>
                    <a:gd name="connsiteY807" fmla="*/ 627316 h 977923"/>
                    <a:gd name="connsiteX808" fmla="*/ 458070 w 1209257"/>
                    <a:gd name="connsiteY808" fmla="*/ 620648 h 977923"/>
                    <a:gd name="connsiteX809" fmla="*/ 463893 w 1209257"/>
                    <a:gd name="connsiteY809" fmla="*/ 613425 h 977923"/>
                    <a:gd name="connsiteX810" fmla="*/ 444969 w 1209257"/>
                    <a:gd name="connsiteY810" fmla="*/ 613425 h 977923"/>
                    <a:gd name="connsiteX811" fmla="*/ 451277 w 1209257"/>
                    <a:gd name="connsiteY811" fmla="*/ 620648 h 977923"/>
                    <a:gd name="connsiteX812" fmla="*/ 444969 w 1209257"/>
                    <a:gd name="connsiteY812" fmla="*/ 627316 h 977923"/>
                    <a:gd name="connsiteX813" fmla="*/ 438661 w 1209257"/>
                    <a:gd name="connsiteY813" fmla="*/ 620648 h 977923"/>
                    <a:gd name="connsiteX814" fmla="*/ 444969 w 1209257"/>
                    <a:gd name="connsiteY814" fmla="*/ 613425 h 977923"/>
                    <a:gd name="connsiteX815" fmla="*/ 1057346 w 1209257"/>
                    <a:gd name="connsiteY815" fmla="*/ 591199 h 977923"/>
                    <a:gd name="connsiteX816" fmla="*/ 1063169 w 1209257"/>
                    <a:gd name="connsiteY816" fmla="*/ 598422 h 977923"/>
                    <a:gd name="connsiteX817" fmla="*/ 1057346 w 1209257"/>
                    <a:gd name="connsiteY817" fmla="*/ 605646 h 977923"/>
                    <a:gd name="connsiteX818" fmla="*/ 1051038 w 1209257"/>
                    <a:gd name="connsiteY818" fmla="*/ 598422 h 977923"/>
                    <a:gd name="connsiteX819" fmla="*/ 1057346 w 1209257"/>
                    <a:gd name="connsiteY819" fmla="*/ 591199 h 977923"/>
                    <a:gd name="connsiteX820" fmla="*/ 1037936 w 1209257"/>
                    <a:gd name="connsiteY820" fmla="*/ 591199 h 977923"/>
                    <a:gd name="connsiteX821" fmla="*/ 1044245 w 1209257"/>
                    <a:gd name="connsiteY821" fmla="*/ 598422 h 977923"/>
                    <a:gd name="connsiteX822" fmla="*/ 1037936 w 1209257"/>
                    <a:gd name="connsiteY822" fmla="*/ 605646 h 977923"/>
                    <a:gd name="connsiteX823" fmla="*/ 1031628 w 1209257"/>
                    <a:gd name="connsiteY823" fmla="*/ 598422 h 977923"/>
                    <a:gd name="connsiteX824" fmla="*/ 1037936 w 1209257"/>
                    <a:gd name="connsiteY824" fmla="*/ 591199 h 977923"/>
                    <a:gd name="connsiteX825" fmla="*/ 1019012 w 1209257"/>
                    <a:gd name="connsiteY825" fmla="*/ 591199 h 977923"/>
                    <a:gd name="connsiteX826" fmla="*/ 1024835 w 1209257"/>
                    <a:gd name="connsiteY826" fmla="*/ 598422 h 977923"/>
                    <a:gd name="connsiteX827" fmla="*/ 1019012 w 1209257"/>
                    <a:gd name="connsiteY827" fmla="*/ 605646 h 977923"/>
                    <a:gd name="connsiteX828" fmla="*/ 1012704 w 1209257"/>
                    <a:gd name="connsiteY828" fmla="*/ 598422 h 977923"/>
                    <a:gd name="connsiteX829" fmla="*/ 1019012 w 1209257"/>
                    <a:gd name="connsiteY829" fmla="*/ 591199 h 977923"/>
                    <a:gd name="connsiteX830" fmla="*/ 999602 w 1209257"/>
                    <a:gd name="connsiteY830" fmla="*/ 591199 h 977923"/>
                    <a:gd name="connsiteX831" fmla="*/ 1005910 w 1209257"/>
                    <a:gd name="connsiteY831" fmla="*/ 598422 h 977923"/>
                    <a:gd name="connsiteX832" fmla="*/ 999602 w 1209257"/>
                    <a:gd name="connsiteY832" fmla="*/ 605646 h 977923"/>
                    <a:gd name="connsiteX833" fmla="*/ 993779 w 1209257"/>
                    <a:gd name="connsiteY833" fmla="*/ 598422 h 977923"/>
                    <a:gd name="connsiteX834" fmla="*/ 999602 w 1209257"/>
                    <a:gd name="connsiteY834" fmla="*/ 591199 h 977923"/>
                    <a:gd name="connsiteX835" fmla="*/ 980678 w 1209257"/>
                    <a:gd name="connsiteY835" fmla="*/ 591199 h 977923"/>
                    <a:gd name="connsiteX836" fmla="*/ 986986 w 1209257"/>
                    <a:gd name="connsiteY836" fmla="*/ 598422 h 977923"/>
                    <a:gd name="connsiteX837" fmla="*/ 980678 w 1209257"/>
                    <a:gd name="connsiteY837" fmla="*/ 605646 h 977923"/>
                    <a:gd name="connsiteX838" fmla="*/ 974370 w 1209257"/>
                    <a:gd name="connsiteY838" fmla="*/ 598422 h 977923"/>
                    <a:gd name="connsiteX839" fmla="*/ 980678 w 1209257"/>
                    <a:gd name="connsiteY839" fmla="*/ 591199 h 977923"/>
                    <a:gd name="connsiteX840" fmla="*/ 961268 w 1209257"/>
                    <a:gd name="connsiteY840" fmla="*/ 591199 h 977923"/>
                    <a:gd name="connsiteX841" fmla="*/ 967576 w 1209257"/>
                    <a:gd name="connsiteY841" fmla="*/ 598422 h 977923"/>
                    <a:gd name="connsiteX842" fmla="*/ 961268 w 1209257"/>
                    <a:gd name="connsiteY842" fmla="*/ 605646 h 977923"/>
                    <a:gd name="connsiteX843" fmla="*/ 955445 w 1209257"/>
                    <a:gd name="connsiteY843" fmla="*/ 598422 h 977923"/>
                    <a:gd name="connsiteX844" fmla="*/ 961268 w 1209257"/>
                    <a:gd name="connsiteY844" fmla="*/ 591199 h 977923"/>
                    <a:gd name="connsiteX845" fmla="*/ 942343 w 1209257"/>
                    <a:gd name="connsiteY845" fmla="*/ 591199 h 977923"/>
                    <a:gd name="connsiteX846" fmla="*/ 948652 w 1209257"/>
                    <a:gd name="connsiteY846" fmla="*/ 598422 h 977923"/>
                    <a:gd name="connsiteX847" fmla="*/ 942343 w 1209257"/>
                    <a:gd name="connsiteY847" fmla="*/ 605646 h 977923"/>
                    <a:gd name="connsiteX848" fmla="*/ 936035 w 1209257"/>
                    <a:gd name="connsiteY848" fmla="*/ 598422 h 977923"/>
                    <a:gd name="connsiteX849" fmla="*/ 942343 w 1209257"/>
                    <a:gd name="connsiteY849" fmla="*/ 591199 h 977923"/>
                    <a:gd name="connsiteX850" fmla="*/ 923419 w 1209257"/>
                    <a:gd name="connsiteY850" fmla="*/ 591199 h 977923"/>
                    <a:gd name="connsiteX851" fmla="*/ 929242 w 1209257"/>
                    <a:gd name="connsiteY851" fmla="*/ 598422 h 977923"/>
                    <a:gd name="connsiteX852" fmla="*/ 923419 w 1209257"/>
                    <a:gd name="connsiteY852" fmla="*/ 605646 h 977923"/>
                    <a:gd name="connsiteX853" fmla="*/ 917111 w 1209257"/>
                    <a:gd name="connsiteY853" fmla="*/ 598422 h 977923"/>
                    <a:gd name="connsiteX854" fmla="*/ 923419 w 1209257"/>
                    <a:gd name="connsiteY854" fmla="*/ 591199 h 977923"/>
                    <a:gd name="connsiteX855" fmla="*/ 904009 w 1209257"/>
                    <a:gd name="connsiteY855" fmla="*/ 591199 h 977923"/>
                    <a:gd name="connsiteX856" fmla="*/ 910317 w 1209257"/>
                    <a:gd name="connsiteY856" fmla="*/ 598422 h 977923"/>
                    <a:gd name="connsiteX857" fmla="*/ 904009 w 1209257"/>
                    <a:gd name="connsiteY857" fmla="*/ 605646 h 977923"/>
                    <a:gd name="connsiteX858" fmla="*/ 897701 w 1209257"/>
                    <a:gd name="connsiteY858" fmla="*/ 598422 h 977923"/>
                    <a:gd name="connsiteX859" fmla="*/ 904009 w 1209257"/>
                    <a:gd name="connsiteY859" fmla="*/ 591199 h 977923"/>
                    <a:gd name="connsiteX860" fmla="*/ 885085 w 1209257"/>
                    <a:gd name="connsiteY860" fmla="*/ 591199 h 977923"/>
                    <a:gd name="connsiteX861" fmla="*/ 890908 w 1209257"/>
                    <a:gd name="connsiteY861" fmla="*/ 598422 h 977923"/>
                    <a:gd name="connsiteX862" fmla="*/ 885085 w 1209257"/>
                    <a:gd name="connsiteY862" fmla="*/ 605646 h 977923"/>
                    <a:gd name="connsiteX863" fmla="*/ 878777 w 1209257"/>
                    <a:gd name="connsiteY863" fmla="*/ 598422 h 977923"/>
                    <a:gd name="connsiteX864" fmla="*/ 885085 w 1209257"/>
                    <a:gd name="connsiteY864" fmla="*/ 591199 h 977923"/>
                    <a:gd name="connsiteX865" fmla="*/ 865675 w 1209257"/>
                    <a:gd name="connsiteY865" fmla="*/ 591199 h 977923"/>
                    <a:gd name="connsiteX866" fmla="*/ 871983 w 1209257"/>
                    <a:gd name="connsiteY866" fmla="*/ 598422 h 977923"/>
                    <a:gd name="connsiteX867" fmla="*/ 865675 w 1209257"/>
                    <a:gd name="connsiteY867" fmla="*/ 605646 h 977923"/>
                    <a:gd name="connsiteX868" fmla="*/ 859852 w 1209257"/>
                    <a:gd name="connsiteY868" fmla="*/ 598422 h 977923"/>
                    <a:gd name="connsiteX869" fmla="*/ 865675 w 1209257"/>
                    <a:gd name="connsiteY869" fmla="*/ 591199 h 977923"/>
                    <a:gd name="connsiteX870" fmla="*/ 808416 w 1209257"/>
                    <a:gd name="connsiteY870" fmla="*/ 591199 h 977923"/>
                    <a:gd name="connsiteX871" fmla="*/ 814724 w 1209257"/>
                    <a:gd name="connsiteY871" fmla="*/ 598422 h 977923"/>
                    <a:gd name="connsiteX872" fmla="*/ 808416 w 1209257"/>
                    <a:gd name="connsiteY872" fmla="*/ 605646 h 977923"/>
                    <a:gd name="connsiteX873" fmla="*/ 802108 w 1209257"/>
                    <a:gd name="connsiteY873" fmla="*/ 598422 h 977923"/>
                    <a:gd name="connsiteX874" fmla="*/ 808416 w 1209257"/>
                    <a:gd name="connsiteY874" fmla="*/ 591199 h 977923"/>
                    <a:gd name="connsiteX875" fmla="*/ 789492 w 1209257"/>
                    <a:gd name="connsiteY875" fmla="*/ 591199 h 977923"/>
                    <a:gd name="connsiteX876" fmla="*/ 795315 w 1209257"/>
                    <a:gd name="connsiteY876" fmla="*/ 598422 h 977923"/>
                    <a:gd name="connsiteX877" fmla="*/ 789492 w 1209257"/>
                    <a:gd name="connsiteY877" fmla="*/ 605646 h 977923"/>
                    <a:gd name="connsiteX878" fmla="*/ 783184 w 1209257"/>
                    <a:gd name="connsiteY878" fmla="*/ 598422 h 977923"/>
                    <a:gd name="connsiteX879" fmla="*/ 789492 w 1209257"/>
                    <a:gd name="connsiteY879" fmla="*/ 591199 h 977923"/>
                    <a:gd name="connsiteX880" fmla="*/ 559971 w 1209257"/>
                    <a:gd name="connsiteY880" fmla="*/ 591199 h 977923"/>
                    <a:gd name="connsiteX881" fmla="*/ 565794 w 1209257"/>
                    <a:gd name="connsiteY881" fmla="*/ 598422 h 977923"/>
                    <a:gd name="connsiteX882" fmla="*/ 559971 w 1209257"/>
                    <a:gd name="connsiteY882" fmla="*/ 605646 h 977923"/>
                    <a:gd name="connsiteX883" fmla="*/ 553663 w 1209257"/>
                    <a:gd name="connsiteY883" fmla="*/ 598422 h 977923"/>
                    <a:gd name="connsiteX884" fmla="*/ 559971 w 1209257"/>
                    <a:gd name="connsiteY884" fmla="*/ 591199 h 977923"/>
                    <a:gd name="connsiteX885" fmla="*/ 540562 w 1209257"/>
                    <a:gd name="connsiteY885" fmla="*/ 591199 h 977923"/>
                    <a:gd name="connsiteX886" fmla="*/ 546870 w 1209257"/>
                    <a:gd name="connsiteY886" fmla="*/ 598422 h 977923"/>
                    <a:gd name="connsiteX887" fmla="*/ 540562 w 1209257"/>
                    <a:gd name="connsiteY887" fmla="*/ 605646 h 977923"/>
                    <a:gd name="connsiteX888" fmla="*/ 534254 w 1209257"/>
                    <a:gd name="connsiteY888" fmla="*/ 598422 h 977923"/>
                    <a:gd name="connsiteX889" fmla="*/ 540562 w 1209257"/>
                    <a:gd name="connsiteY889" fmla="*/ 591199 h 977923"/>
                    <a:gd name="connsiteX890" fmla="*/ 521637 w 1209257"/>
                    <a:gd name="connsiteY890" fmla="*/ 591199 h 977923"/>
                    <a:gd name="connsiteX891" fmla="*/ 527460 w 1209257"/>
                    <a:gd name="connsiteY891" fmla="*/ 598422 h 977923"/>
                    <a:gd name="connsiteX892" fmla="*/ 521637 w 1209257"/>
                    <a:gd name="connsiteY892" fmla="*/ 605646 h 977923"/>
                    <a:gd name="connsiteX893" fmla="*/ 515329 w 1209257"/>
                    <a:gd name="connsiteY893" fmla="*/ 598422 h 977923"/>
                    <a:gd name="connsiteX894" fmla="*/ 521637 w 1209257"/>
                    <a:gd name="connsiteY894" fmla="*/ 591199 h 977923"/>
                    <a:gd name="connsiteX895" fmla="*/ 502227 w 1209257"/>
                    <a:gd name="connsiteY895" fmla="*/ 591199 h 977923"/>
                    <a:gd name="connsiteX896" fmla="*/ 508536 w 1209257"/>
                    <a:gd name="connsiteY896" fmla="*/ 598422 h 977923"/>
                    <a:gd name="connsiteX897" fmla="*/ 502227 w 1209257"/>
                    <a:gd name="connsiteY897" fmla="*/ 605646 h 977923"/>
                    <a:gd name="connsiteX898" fmla="*/ 496405 w 1209257"/>
                    <a:gd name="connsiteY898" fmla="*/ 598422 h 977923"/>
                    <a:gd name="connsiteX899" fmla="*/ 502227 w 1209257"/>
                    <a:gd name="connsiteY899" fmla="*/ 591199 h 977923"/>
                    <a:gd name="connsiteX900" fmla="*/ 483303 w 1209257"/>
                    <a:gd name="connsiteY900" fmla="*/ 591199 h 977923"/>
                    <a:gd name="connsiteX901" fmla="*/ 489611 w 1209257"/>
                    <a:gd name="connsiteY901" fmla="*/ 598422 h 977923"/>
                    <a:gd name="connsiteX902" fmla="*/ 483303 w 1209257"/>
                    <a:gd name="connsiteY902" fmla="*/ 605646 h 977923"/>
                    <a:gd name="connsiteX903" fmla="*/ 476995 w 1209257"/>
                    <a:gd name="connsiteY903" fmla="*/ 598422 h 977923"/>
                    <a:gd name="connsiteX904" fmla="*/ 483303 w 1209257"/>
                    <a:gd name="connsiteY904" fmla="*/ 591199 h 977923"/>
                    <a:gd name="connsiteX905" fmla="*/ 463893 w 1209257"/>
                    <a:gd name="connsiteY905" fmla="*/ 591199 h 977923"/>
                    <a:gd name="connsiteX906" fmla="*/ 470201 w 1209257"/>
                    <a:gd name="connsiteY906" fmla="*/ 598422 h 977923"/>
                    <a:gd name="connsiteX907" fmla="*/ 463893 w 1209257"/>
                    <a:gd name="connsiteY907" fmla="*/ 605646 h 977923"/>
                    <a:gd name="connsiteX908" fmla="*/ 458070 w 1209257"/>
                    <a:gd name="connsiteY908" fmla="*/ 598422 h 977923"/>
                    <a:gd name="connsiteX909" fmla="*/ 463893 w 1209257"/>
                    <a:gd name="connsiteY909" fmla="*/ 591199 h 977923"/>
                    <a:gd name="connsiteX910" fmla="*/ 444969 w 1209257"/>
                    <a:gd name="connsiteY910" fmla="*/ 591199 h 977923"/>
                    <a:gd name="connsiteX911" fmla="*/ 451277 w 1209257"/>
                    <a:gd name="connsiteY911" fmla="*/ 598422 h 977923"/>
                    <a:gd name="connsiteX912" fmla="*/ 444969 w 1209257"/>
                    <a:gd name="connsiteY912" fmla="*/ 605646 h 977923"/>
                    <a:gd name="connsiteX913" fmla="*/ 438661 w 1209257"/>
                    <a:gd name="connsiteY913" fmla="*/ 598422 h 977923"/>
                    <a:gd name="connsiteX914" fmla="*/ 444969 w 1209257"/>
                    <a:gd name="connsiteY914" fmla="*/ 591199 h 977923"/>
                    <a:gd name="connsiteX915" fmla="*/ 426044 w 1209257"/>
                    <a:gd name="connsiteY915" fmla="*/ 571752 h 977923"/>
                    <a:gd name="connsiteX916" fmla="*/ 429926 w 1209257"/>
                    <a:gd name="connsiteY916" fmla="*/ 576752 h 977923"/>
                    <a:gd name="connsiteX917" fmla="*/ 426044 w 1209257"/>
                    <a:gd name="connsiteY917" fmla="*/ 581198 h 977923"/>
                    <a:gd name="connsiteX918" fmla="*/ 421677 w 1209257"/>
                    <a:gd name="connsiteY918" fmla="*/ 576752 h 977923"/>
                    <a:gd name="connsiteX919" fmla="*/ 426044 w 1209257"/>
                    <a:gd name="connsiteY919" fmla="*/ 571752 h 977923"/>
                    <a:gd name="connsiteX920" fmla="*/ 1057346 w 1209257"/>
                    <a:gd name="connsiteY920" fmla="*/ 569529 h 977923"/>
                    <a:gd name="connsiteX921" fmla="*/ 1063169 w 1209257"/>
                    <a:gd name="connsiteY921" fmla="*/ 576752 h 977923"/>
                    <a:gd name="connsiteX922" fmla="*/ 1057346 w 1209257"/>
                    <a:gd name="connsiteY922" fmla="*/ 583420 h 977923"/>
                    <a:gd name="connsiteX923" fmla="*/ 1051038 w 1209257"/>
                    <a:gd name="connsiteY923" fmla="*/ 576752 h 977923"/>
                    <a:gd name="connsiteX924" fmla="*/ 1057346 w 1209257"/>
                    <a:gd name="connsiteY924" fmla="*/ 569529 h 977923"/>
                    <a:gd name="connsiteX925" fmla="*/ 1037936 w 1209257"/>
                    <a:gd name="connsiteY925" fmla="*/ 569529 h 977923"/>
                    <a:gd name="connsiteX926" fmla="*/ 1044245 w 1209257"/>
                    <a:gd name="connsiteY926" fmla="*/ 576752 h 977923"/>
                    <a:gd name="connsiteX927" fmla="*/ 1037936 w 1209257"/>
                    <a:gd name="connsiteY927" fmla="*/ 583420 h 977923"/>
                    <a:gd name="connsiteX928" fmla="*/ 1031628 w 1209257"/>
                    <a:gd name="connsiteY928" fmla="*/ 576752 h 977923"/>
                    <a:gd name="connsiteX929" fmla="*/ 1037936 w 1209257"/>
                    <a:gd name="connsiteY929" fmla="*/ 569529 h 977923"/>
                    <a:gd name="connsiteX930" fmla="*/ 1019012 w 1209257"/>
                    <a:gd name="connsiteY930" fmla="*/ 569529 h 977923"/>
                    <a:gd name="connsiteX931" fmla="*/ 1024835 w 1209257"/>
                    <a:gd name="connsiteY931" fmla="*/ 576752 h 977923"/>
                    <a:gd name="connsiteX932" fmla="*/ 1019012 w 1209257"/>
                    <a:gd name="connsiteY932" fmla="*/ 583420 h 977923"/>
                    <a:gd name="connsiteX933" fmla="*/ 1012704 w 1209257"/>
                    <a:gd name="connsiteY933" fmla="*/ 576752 h 977923"/>
                    <a:gd name="connsiteX934" fmla="*/ 1019012 w 1209257"/>
                    <a:gd name="connsiteY934" fmla="*/ 569529 h 977923"/>
                    <a:gd name="connsiteX935" fmla="*/ 999602 w 1209257"/>
                    <a:gd name="connsiteY935" fmla="*/ 569529 h 977923"/>
                    <a:gd name="connsiteX936" fmla="*/ 1005910 w 1209257"/>
                    <a:gd name="connsiteY936" fmla="*/ 576752 h 977923"/>
                    <a:gd name="connsiteX937" fmla="*/ 999602 w 1209257"/>
                    <a:gd name="connsiteY937" fmla="*/ 583420 h 977923"/>
                    <a:gd name="connsiteX938" fmla="*/ 993779 w 1209257"/>
                    <a:gd name="connsiteY938" fmla="*/ 576752 h 977923"/>
                    <a:gd name="connsiteX939" fmla="*/ 999602 w 1209257"/>
                    <a:gd name="connsiteY939" fmla="*/ 569529 h 977923"/>
                    <a:gd name="connsiteX940" fmla="*/ 980678 w 1209257"/>
                    <a:gd name="connsiteY940" fmla="*/ 569529 h 977923"/>
                    <a:gd name="connsiteX941" fmla="*/ 986986 w 1209257"/>
                    <a:gd name="connsiteY941" fmla="*/ 576752 h 977923"/>
                    <a:gd name="connsiteX942" fmla="*/ 980678 w 1209257"/>
                    <a:gd name="connsiteY942" fmla="*/ 583420 h 977923"/>
                    <a:gd name="connsiteX943" fmla="*/ 974370 w 1209257"/>
                    <a:gd name="connsiteY943" fmla="*/ 576752 h 977923"/>
                    <a:gd name="connsiteX944" fmla="*/ 980678 w 1209257"/>
                    <a:gd name="connsiteY944" fmla="*/ 569529 h 977923"/>
                    <a:gd name="connsiteX945" fmla="*/ 961268 w 1209257"/>
                    <a:gd name="connsiteY945" fmla="*/ 569529 h 977923"/>
                    <a:gd name="connsiteX946" fmla="*/ 967576 w 1209257"/>
                    <a:gd name="connsiteY946" fmla="*/ 576752 h 977923"/>
                    <a:gd name="connsiteX947" fmla="*/ 961268 w 1209257"/>
                    <a:gd name="connsiteY947" fmla="*/ 583420 h 977923"/>
                    <a:gd name="connsiteX948" fmla="*/ 955445 w 1209257"/>
                    <a:gd name="connsiteY948" fmla="*/ 576752 h 977923"/>
                    <a:gd name="connsiteX949" fmla="*/ 961268 w 1209257"/>
                    <a:gd name="connsiteY949" fmla="*/ 569529 h 977923"/>
                    <a:gd name="connsiteX950" fmla="*/ 942343 w 1209257"/>
                    <a:gd name="connsiteY950" fmla="*/ 569529 h 977923"/>
                    <a:gd name="connsiteX951" fmla="*/ 948652 w 1209257"/>
                    <a:gd name="connsiteY951" fmla="*/ 576752 h 977923"/>
                    <a:gd name="connsiteX952" fmla="*/ 942343 w 1209257"/>
                    <a:gd name="connsiteY952" fmla="*/ 583420 h 977923"/>
                    <a:gd name="connsiteX953" fmla="*/ 936035 w 1209257"/>
                    <a:gd name="connsiteY953" fmla="*/ 576752 h 977923"/>
                    <a:gd name="connsiteX954" fmla="*/ 942343 w 1209257"/>
                    <a:gd name="connsiteY954" fmla="*/ 569529 h 977923"/>
                    <a:gd name="connsiteX955" fmla="*/ 923419 w 1209257"/>
                    <a:gd name="connsiteY955" fmla="*/ 569529 h 977923"/>
                    <a:gd name="connsiteX956" fmla="*/ 929242 w 1209257"/>
                    <a:gd name="connsiteY956" fmla="*/ 576752 h 977923"/>
                    <a:gd name="connsiteX957" fmla="*/ 923419 w 1209257"/>
                    <a:gd name="connsiteY957" fmla="*/ 583420 h 977923"/>
                    <a:gd name="connsiteX958" fmla="*/ 917111 w 1209257"/>
                    <a:gd name="connsiteY958" fmla="*/ 576752 h 977923"/>
                    <a:gd name="connsiteX959" fmla="*/ 923419 w 1209257"/>
                    <a:gd name="connsiteY959" fmla="*/ 569529 h 977923"/>
                    <a:gd name="connsiteX960" fmla="*/ 904009 w 1209257"/>
                    <a:gd name="connsiteY960" fmla="*/ 569529 h 977923"/>
                    <a:gd name="connsiteX961" fmla="*/ 910317 w 1209257"/>
                    <a:gd name="connsiteY961" fmla="*/ 576752 h 977923"/>
                    <a:gd name="connsiteX962" fmla="*/ 904009 w 1209257"/>
                    <a:gd name="connsiteY962" fmla="*/ 583420 h 977923"/>
                    <a:gd name="connsiteX963" fmla="*/ 897701 w 1209257"/>
                    <a:gd name="connsiteY963" fmla="*/ 576752 h 977923"/>
                    <a:gd name="connsiteX964" fmla="*/ 904009 w 1209257"/>
                    <a:gd name="connsiteY964" fmla="*/ 569529 h 977923"/>
                    <a:gd name="connsiteX965" fmla="*/ 885085 w 1209257"/>
                    <a:gd name="connsiteY965" fmla="*/ 569529 h 977923"/>
                    <a:gd name="connsiteX966" fmla="*/ 890908 w 1209257"/>
                    <a:gd name="connsiteY966" fmla="*/ 576752 h 977923"/>
                    <a:gd name="connsiteX967" fmla="*/ 885085 w 1209257"/>
                    <a:gd name="connsiteY967" fmla="*/ 583420 h 977923"/>
                    <a:gd name="connsiteX968" fmla="*/ 878777 w 1209257"/>
                    <a:gd name="connsiteY968" fmla="*/ 576752 h 977923"/>
                    <a:gd name="connsiteX969" fmla="*/ 885085 w 1209257"/>
                    <a:gd name="connsiteY969" fmla="*/ 569529 h 977923"/>
                    <a:gd name="connsiteX970" fmla="*/ 865675 w 1209257"/>
                    <a:gd name="connsiteY970" fmla="*/ 569529 h 977923"/>
                    <a:gd name="connsiteX971" fmla="*/ 871983 w 1209257"/>
                    <a:gd name="connsiteY971" fmla="*/ 576752 h 977923"/>
                    <a:gd name="connsiteX972" fmla="*/ 865675 w 1209257"/>
                    <a:gd name="connsiteY972" fmla="*/ 583420 h 977923"/>
                    <a:gd name="connsiteX973" fmla="*/ 859852 w 1209257"/>
                    <a:gd name="connsiteY973" fmla="*/ 576752 h 977923"/>
                    <a:gd name="connsiteX974" fmla="*/ 865675 w 1209257"/>
                    <a:gd name="connsiteY974" fmla="*/ 569529 h 977923"/>
                    <a:gd name="connsiteX975" fmla="*/ 846750 w 1209257"/>
                    <a:gd name="connsiteY975" fmla="*/ 569529 h 977923"/>
                    <a:gd name="connsiteX976" fmla="*/ 853059 w 1209257"/>
                    <a:gd name="connsiteY976" fmla="*/ 576752 h 977923"/>
                    <a:gd name="connsiteX977" fmla="*/ 846750 w 1209257"/>
                    <a:gd name="connsiteY977" fmla="*/ 583420 h 977923"/>
                    <a:gd name="connsiteX978" fmla="*/ 840442 w 1209257"/>
                    <a:gd name="connsiteY978" fmla="*/ 576752 h 977923"/>
                    <a:gd name="connsiteX979" fmla="*/ 846750 w 1209257"/>
                    <a:gd name="connsiteY979" fmla="*/ 569529 h 977923"/>
                    <a:gd name="connsiteX980" fmla="*/ 827341 w 1209257"/>
                    <a:gd name="connsiteY980" fmla="*/ 569529 h 977923"/>
                    <a:gd name="connsiteX981" fmla="*/ 833649 w 1209257"/>
                    <a:gd name="connsiteY981" fmla="*/ 576752 h 977923"/>
                    <a:gd name="connsiteX982" fmla="*/ 827341 w 1209257"/>
                    <a:gd name="connsiteY982" fmla="*/ 583420 h 977923"/>
                    <a:gd name="connsiteX983" fmla="*/ 821518 w 1209257"/>
                    <a:gd name="connsiteY983" fmla="*/ 576752 h 977923"/>
                    <a:gd name="connsiteX984" fmla="*/ 827341 w 1209257"/>
                    <a:gd name="connsiteY984" fmla="*/ 569529 h 977923"/>
                    <a:gd name="connsiteX985" fmla="*/ 808416 w 1209257"/>
                    <a:gd name="connsiteY985" fmla="*/ 569529 h 977923"/>
                    <a:gd name="connsiteX986" fmla="*/ 814724 w 1209257"/>
                    <a:gd name="connsiteY986" fmla="*/ 576752 h 977923"/>
                    <a:gd name="connsiteX987" fmla="*/ 808416 w 1209257"/>
                    <a:gd name="connsiteY987" fmla="*/ 583420 h 977923"/>
                    <a:gd name="connsiteX988" fmla="*/ 802108 w 1209257"/>
                    <a:gd name="connsiteY988" fmla="*/ 576752 h 977923"/>
                    <a:gd name="connsiteX989" fmla="*/ 808416 w 1209257"/>
                    <a:gd name="connsiteY989" fmla="*/ 569529 h 977923"/>
                    <a:gd name="connsiteX990" fmla="*/ 789492 w 1209257"/>
                    <a:gd name="connsiteY990" fmla="*/ 569529 h 977923"/>
                    <a:gd name="connsiteX991" fmla="*/ 795315 w 1209257"/>
                    <a:gd name="connsiteY991" fmla="*/ 576752 h 977923"/>
                    <a:gd name="connsiteX992" fmla="*/ 789492 w 1209257"/>
                    <a:gd name="connsiteY992" fmla="*/ 583420 h 977923"/>
                    <a:gd name="connsiteX993" fmla="*/ 783184 w 1209257"/>
                    <a:gd name="connsiteY993" fmla="*/ 576752 h 977923"/>
                    <a:gd name="connsiteX994" fmla="*/ 789492 w 1209257"/>
                    <a:gd name="connsiteY994" fmla="*/ 569529 h 977923"/>
                    <a:gd name="connsiteX995" fmla="*/ 770082 w 1209257"/>
                    <a:gd name="connsiteY995" fmla="*/ 569529 h 977923"/>
                    <a:gd name="connsiteX996" fmla="*/ 776390 w 1209257"/>
                    <a:gd name="connsiteY996" fmla="*/ 576752 h 977923"/>
                    <a:gd name="connsiteX997" fmla="*/ 770082 w 1209257"/>
                    <a:gd name="connsiteY997" fmla="*/ 583420 h 977923"/>
                    <a:gd name="connsiteX998" fmla="*/ 763774 w 1209257"/>
                    <a:gd name="connsiteY998" fmla="*/ 576752 h 977923"/>
                    <a:gd name="connsiteX999" fmla="*/ 770082 w 1209257"/>
                    <a:gd name="connsiteY999" fmla="*/ 569529 h 977923"/>
                    <a:gd name="connsiteX1000" fmla="*/ 521637 w 1209257"/>
                    <a:gd name="connsiteY1000" fmla="*/ 569529 h 977923"/>
                    <a:gd name="connsiteX1001" fmla="*/ 527460 w 1209257"/>
                    <a:gd name="connsiteY1001" fmla="*/ 576752 h 977923"/>
                    <a:gd name="connsiteX1002" fmla="*/ 521637 w 1209257"/>
                    <a:gd name="connsiteY1002" fmla="*/ 583420 h 977923"/>
                    <a:gd name="connsiteX1003" fmla="*/ 515329 w 1209257"/>
                    <a:gd name="connsiteY1003" fmla="*/ 576752 h 977923"/>
                    <a:gd name="connsiteX1004" fmla="*/ 521637 w 1209257"/>
                    <a:gd name="connsiteY1004" fmla="*/ 569529 h 977923"/>
                    <a:gd name="connsiteX1005" fmla="*/ 502227 w 1209257"/>
                    <a:gd name="connsiteY1005" fmla="*/ 569529 h 977923"/>
                    <a:gd name="connsiteX1006" fmla="*/ 508536 w 1209257"/>
                    <a:gd name="connsiteY1006" fmla="*/ 576752 h 977923"/>
                    <a:gd name="connsiteX1007" fmla="*/ 502227 w 1209257"/>
                    <a:gd name="connsiteY1007" fmla="*/ 583420 h 977923"/>
                    <a:gd name="connsiteX1008" fmla="*/ 496405 w 1209257"/>
                    <a:gd name="connsiteY1008" fmla="*/ 576752 h 977923"/>
                    <a:gd name="connsiteX1009" fmla="*/ 502227 w 1209257"/>
                    <a:gd name="connsiteY1009" fmla="*/ 569529 h 977923"/>
                    <a:gd name="connsiteX1010" fmla="*/ 483303 w 1209257"/>
                    <a:gd name="connsiteY1010" fmla="*/ 569529 h 977923"/>
                    <a:gd name="connsiteX1011" fmla="*/ 489611 w 1209257"/>
                    <a:gd name="connsiteY1011" fmla="*/ 576752 h 977923"/>
                    <a:gd name="connsiteX1012" fmla="*/ 483303 w 1209257"/>
                    <a:gd name="connsiteY1012" fmla="*/ 583420 h 977923"/>
                    <a:gd name="connsiteX1013" fmla="*/ 476995 w 1209257"/>
                    <a:gd name="connsiteY1013" fmla="*/ 576752 h 977923"/>
                    <a:gd name="connsiteX1014" fmla="*/ 483303 w 1209257"/>
                    <a:gd name="connsiteY1014" fmla="*/ 569529 h 977923"/>
                    <a:gd name="connsiteX1015" fmla="*/ 463893 w 1209257"/>
                    <a:gd name="connsiteY1015" fmla="*/ 569529 h 977923"/>
                    <a:gd name="connsiteX1016" fmla="*/ 470201 w 1209257"/>
                    <a:gd name="connsiteY1016" fmla="*/ 576752 h 977923"/>
                    <a:gd name="connsiteX1017" fmla="*/ 463893 w 1209257"/>
                    <a:gd name="connsiteY1017" fmla="*/ 583420 h 977923"/>
                    <a:gd name="connsiteX1018" fmla="*/ 458070 w 1209257"/>
                    <a:gd name="connsiteY1018" fmla="*/ 576752 h 977923"/>
                    <a:gd name="connsiteX1019" fmla="*/ 463893 w 1209257"/>
                    <a:gd name="connsiteY1019" fmla="*/ 569529 h 977923"/>
                    <a:gd name="connsiteX1020" fmla="*/ 1188712 w 1209257"/>
                    <a:gd name="connsiteY1020" fmla="*/ 554193 h 977923"/>
                    <a:gd name="connsiteX1021" fmla="*/ 1188552 w 1209257"/>
                    <a:gd name="connsiteY1021" fmla="*/ 554708 h 977923"/>
                    <a:gd name="connsiteX1022" fmla="*/ 1188362 w 1209257"/>
                    <a:gd name="connsiteY1022" fmla="*/ 554527 h 977923"/>
                    <a:gd name="connsiteX1023" fmla="*/ 1037936 w 1209257"/>
                    <a:gd name="connsiteY1023" fmla="*/ 547859 h 977923"/>
                    <a:gd name="connsiteX1024" fmla="*/ 1044245 w 1209257"/>
                    <a:gd name="connsiteY1024" fmla="*/ 554527 h 977923"/>
                    <a:gd name="connsiteX1025" fmla="*/ 1037936 w 1209257"/>
                    <a:gd name="connsiteY1025" fmla="*/ 561750 h 977923"/>
                    <a:gd name="connsiteX1026" fmla="*/ 1031628 w 1209257"/>
                    <a:gd name="connsiteY1026" fmla="*/ 554527 h 977923"/>
                    <a:gd name="connsiteX1027" fmla="*/ 1037936 w 1209257"/>
                    <a:gd name="connsiteY1027" fmla="*/ 547859 h 977923"/>
                    <a:gd name="connsiteX1028" fmla="*/ 1019012 w 1209257"/>
                    <a:gd name="connsiteY1028" fmla="*/ 547859 h 977923"/>
                    <a:gd name="connsiteX1029" fmla="*/ 1024835 w 1209257"/>
                    <a:gd name="connsiteY1029" fmla="*/ 554527 h 977923"/>
                    <a:gd name="connsiteX1030" fmla="*/ 1019012 w 1209257"/>
                    <a:gd name="connsiteY1030" fmla="*/ 561750 h 977923"/>
                    <a:gd name="connsiteX1031" fmla="*/ 1012704 w 1209257"/>
                    <a:gd name="connsiteY1031" fmla="*/ 554527 h 977923"/>
                    <a:gd name="connsiteX1032" fmla="*/ 1019012 w 1209257"/>
                    <a:gd name="connsiteY1032" fmla="*/ 547859 h 977923"/>
                    <a:gd name="connsiteX1033" fmla="*/ 999602 w 1209257"/>
                    <a:gd name="connsiteY1033" fmla="*/ 547859 h 977923"/>
                    <a:gd name="connsiteX1034" fmla="*/ 1005910 w 1209257"/>
                    <a:gd name="connsiteY1034" fmla="*/ 554527 h 977923"/>
                    <a:gd name="connsiteX1035" fmla="*/ 999602 w 1209257"/>
                    <a:gd name="connsiteY1035" fmla="*/ 561750 h 977923"/>
                    <a:gd name="connsiteX1036" fmla="*/ 993779 w 1209257"/>
                    <a:gd name="connsiteY1036" fmla="*/ 554527 h 977923"/>
                    <a:gd name="connsiteX1037" fmla="*/ 999602 w 1209257"/>
                    <a:gd name="connsiteY1037" fmla="*/ 547859 h 977923"/>
                    <a:gd name="connsiteX1038" fmla="*/ 980678 w 1209257"/>
                    <a:gd name="connsiteY1038" fmla="*/ 547859 h 977923"/>
                    <a:gd name="connsiteX1039" fmla="*/ 986986 w 1209257"/>
                    <a:gd name="connsiteY1039" fmla="*/ 554527 h 977923"/>
                    <a:gd name="connsiteX1040" fmla="*/ 980678 w 1209257"/>
                    <a:gd name="connsiteY1040" fmla="*/ 561750 h 977923"/>
                    <a:gd name="connsiteX1041" fmla="*/ 974370 w 1209257"/>
                    <a:gd name="connsiteY1041" fmla="*/ 554527 h 977923"/>
                    <a:gd name="connsiteX1042" fmla="*/ 980678 w 1209257"/>
                    <a:gd name="connsiteY1042" fmla="*/ 547859 h 977923"/>
                    <a:gd name="connsiteX1043" fmla="*/ 961268 w 1209257"/>
                    <a:gd name="connsiteY1043" fmla="*/ 547859 h 977923"/>
                    <a:gd name="connsiteX1044" fmla="*/ 967576 w 1209257"/>
                    <a:gd name="connsiteY1044" fmla="*/ 554527 h 977923"/>
                    <a:gd name="connsiteX1045" fmla="*/ 961268 w 1209257"/>
                    <a:gd name="connsiteY1045" fmla="*/ 561750 h 977923"/>
                    <a:gd name="connsiteX1046" fmla="*/ 955445 w 1209257"/>
                    <a:gd name="connsiteY1046" fmla="*/ 554527 h 977923"/>
                    <a:gd name="connsiteX1047" fmla="*/ 961268 w 1209257"/>
                    <a:gd name="connsiteY1047" fmla="*/ 547859 h 977923"/>
                    <a:gd name="connsiteX1048" fmla="*/ 942343 w 1209257"/>
                    <a:gd name="connsiteY1048" fmla="*/ 547859 h 977923"/>
                    <a:gd name="connsiteX1049" fmla="*/ 948652 w 1209257"/>
                    <a:gd name="connsiteY1049" fmla="*/ 554527 h 977923"/>
                    <a:gd name="connsiteX1050" fmla="*/ 942343 w 1209257"/>
                    <a:gd name="connsiteY1050" fmla="*/ 561750 h 977923"/>
                    <a:gd name="connsiteX1051" fmla="*/ 936035 w 1209257"/>
                    <a:gd name="connsiteY1051" fmla="*/ 554527 h 977923"/>
                    <a:gd name="connsiteX1052" fmla="*/ 942343 w 1209257"/>
                    <a:gd name="connsiteY1052" fmla="*/ 547859 h 977923"/>
                    <a:gd name="connsiteX1053" fmla="*/ 923419 w 1209257"/>
                    <a:gd name="connsiteY1053" fmla="*/ 547859 h 977923"/>
                    <a:gd name="connsiteX1054" fmla="*/ 929242 w 1209257"/>
                    <a:gd name="connsiteY1054" fmla="*/ 554527 h 977923"/>
                    <a:gd name="connsiteX1055" fmla="*/ 923419 w 1209257"/>
                    <a:gd name="connsiteY1055" fmla="*/ 561750 h 977923"/>
                    <a:gd name="connsiteX1056" fmla="*/ 917111 w 1209257"/>
                    <a:gd name="connsiteY1056" fmla="*/ 554527 h 977923"/>
                    <a:gd name="connsiteX1057" fmla="*/ 923419 w 1209257"/>
                    <a:gd name="connsiteY1057" fmla="*/ 547859 h 977923"/>
                    <a:gd name="connsiteX1058" fmla="*/ 904009 w 1209257"/>
                    <a:gd name="connsiteY1058" fmla="*/ 547859 h 977923"/>
                    <a:gd name="connsiteX1059" fmla="*/ 910317 w 1209257"/>
                    <a:gd name="connsiteY1059" fmla="*/ 554527 h 977923"/>
                    <a:gd name="connsiteX1060" fmla="*/ 904009 w 1209257"/>
                    <a:gd name="connsiteY1060" fmla="*/ 561750 h 977923"/>
                    <a:gd name="connsiteX1061" fmla="*/ 897701 w 1209257"/>
                    <a:gd name="connsiteY1061" fmla="*/ 554527 h 977923"/>
                    <a:gd name="connsiteX1062" fmla="*/ 904009 w 1209257"/>
                    <a:gd name="connsiteY1062" fmla="*/ 547859 h 977923"/>
                    <a:gd name="connsiteX1063" fmla="*/ 885085 w 1209257"/>
                    <a:gd name="connsiteY1063" fmla="*/ 547859 h 977923"/>
                    <a:gd name="connsiteX1064" fmla="*/ 890908 w 1209257"/>
                    <a:gd name="connsiteY1064" fmla="*/ 554527 h 977923"/>
                    <a:gd name="connsiteX1065" fmla="*/ 885085 w 1209257"/>
                    <a:gd name="connsiteY1065" fmla="*/ 561750 h 977923"/>
                    <a:gd name="connsiteX1066" fmla="*/ 878777 w 1209257"/>
                    <a:gd name="connsiteY1066" fmla="*/ 554527 h 977923"/>
                    <a:gd name="connsiteX1067" fmla="*/ 885085 w 1209257"/>
                    <a:gd name="connsiteY1067" fmla="*/ 547859 h 977923"/>
                    <a:gd name="connsiteX1068" fmla="*/ 865675 w 1209257"/>
                    <a:gd name="connsiteY1068" fmla="*/ 547859 h 977923"/>
                    <a:gd name="connsiteX1069" fmla="*/ 871983 w 1209257"/>
                    <a:gd name="connsiteY1069" fmla="*/ 554527 h 977923"/>
                    <a:gd name="connsiteX1070" fmla="*/ 865675 w 1209257"/>
                    <a:gd name="connsiteY1070" fmla="*/ 561750 h 977923"/>
                    <a:gd name="connsiteX1071" fmla="*/ 859852 w 1209257"/>
                    <a:gd name="connsiteY1071" fmla="*/ 554527 h 977923"/>
                    <a:gd name="connsiteX1072" fmla="*/ 865675 w 1209257"/>
                    <a:gd name="connsiteY1072" fmla="*/ 547859 h 977923"/>
                    <a:gd name="connsiteX1073" fmla="*/ 846750 w 1209257"/>
                    <a:gd name="connsiteY1073" fmla="*/ 547859 h 977923"/>
                    <a:gd name="connsiteX1074" fmla="*/ 853059 w 1209257"/>
                    <a:gd name="connsiteY1074" fmla="*/ 554527 h 977923"/>
                    <a:gd name="connsiteX1075" fmla="*/ 846750 w 1209257"/>
                    <a:gd name="connsiteY1075" fmla="*/ 561750 h 977923"/>
                    <a:gd name="connsiteX1076" fmla="*/ 840442 w 1209257"/>
                    <a:gd name="connsiteY1076" fmla="*/ 554527 h 977923"/>
                    <a:gd name="connsiteX1077" fmla="*/ 846750 w 1209257"/>
                    <a:gd name="connsiteY1077" fmla="*/ 547859 h 977923"/>
                    <a:gd name="connsiteX1078" fmla="*/ 827341 w 1209257"/>
                    <a:gd name="connsiteY1078" fmla="*/ 547859 h 977923"/>
                    <a:gd name="connsiteX1079" fmla="*/ 833649 w 1209257"/>
                    <a:gd name="connsiteY1079" fmla="*/ 554527 h 977923"/>
                    <a:gd name="connsiteX1080" fmla="*/ 827341 w 1209257"/>
                    <a:gd name="connsiteY1080" fmla="*/ 561750 h 977923"/>
                    <a:gd name="connsiteX1081" fmla="*/ 821518 w 1209257"/>
                    <a:gd name="connsiteY1081" fmla="*/ 554527 h 977923"/>
                    <a:gd name="connsiteX1082" fmla="*/ 827341 w 1209257"/>
                    <a:gd name="connsiteY1082" fmla="*/ 547859 h 977923"/>
                    <a:gd name="connsiteX1083" fmla="*/ 808416 w 1209257"/>
                    <a:gd name="connsiteY1083" fmla="*/ 547859 h 977923"/>
                    <a:gd name="connsiteX1084" fmla="*/ 814724 w 1209257"/>
                    <a:gd name="connsiteY1084" fmla="*/ 554527 h 977923"/>
                    <a:gd name="connsiteX1085" fmla="*/ 808416 w 1209257"/>
                    <a:gd name="connsiteY1085" fmla="*/ 561750 h 977923"/>
                    <a:gd name="connsiteX1086" fmla="*/ 802108 w 1209257"/>
                    <a:gd name="connsiteY1086" fmla="*/ 554527 h 977923"/>
                    <a:gd name="connsiteX1087" fmla="*/ 808416 w 1209257"/>
                    <a:gd name="connsiteY1087" fmla="*/ 547859 h 977923"/>
                    <a:gd name="connsiteX1088" fmla="*/ 789492 w 1209257"/>
                    <a:gd name="connsiteY1088" fmla="*/ 547859 h 977923"/>
                    <a:gd name="connsiteX1089" fmla="*/ 795315 w 1209257"/>
                    <a:gd name="connsiteY1089" fmla="*/ 554527 h 977923"/>
                    <a:gd name="connsiteX1090" fmla="*/ 789492 w 1209257"/>
                    <a:gd name="connsiteY1090" fmla="*/ 561750 h 977923"/>
                    <a:gd name="connsiteX1091" fmla="*/ 783184 w 1209257"/>
                    <a:gd name="connsiteY1091" fmla="*/ 554527 h 977923"/>
                    <a:gd name="connsiteX1092" fmla="*/ 789492 w 1209257"/>
                    <a:gd name="connsiteY1092" fmla="*/ 547859 h 977923"/>
                    <a:gd name="connsiteX1093" fmla="*/ 770082 w 1209257"/>
                    <a:gd name="connsiteY1093" fmla="*/ 547859 h 977923"/>
                    <a:gd name="connsiteX1094" fmla="*/ 776390 w 1209257"/>
                    <a:gd name="connsiteY1094" fmla="*/ 554527 h 977923"/>
                    <a:gd name="connsiteX1095" fmla="*/ 770082 w 1209257"/>
                    <a:gd name="connsiteY1095" fmla="*/ 561750 h 977923"/>
                    <a:gd name="connsiteX1096" fmla="*/ 763774 w 1209257"/>
                    <a:gd name="connsiteY1096" fmla="*/ 554527 h 977923"/>
                    <a:gd name="connsiteX1097" fmla="*/ 770082 w 1209257"/>
                    <a:gd name="connsiteY1097" fmla="*/ 547859 h 977923"/>
                    <a:gd name="connsiteX1098" fmla="*/ 751157 w 1209257"/>
                    <a:gd name="connsiteY1098" fmla="*/ 547859 h 977923"/>
                    <a:gd name="connsiteX1099" fmla="*/ 757466 w 1209257"/>
                    <a:gd name="connsiteY1099" fmla="*/ 554527 h 977923"/>
                    <a:gd name="connsiteX1100" fmla="*/ 751157 w 1209257"/>
                    <a:gd name="connsiteY1100" fmla="*/ 561750 h 977923"/>
                    <a:gd name="connsiteX1101" fmla="*/ 744849 w 1209257"/>
                    <a:gd name="connsiteY1101" fmla="*/ 554527 h 977923"/>
                    <a:gd name="connsiteX1102" fmla="*/ 751157 w 1209257"/>
                    <a:gd name="connsiteY1102" fmla="*/ 547859 h 977923"/>
                    <a:gd name="connsiteX1103" fmla="*/ 406634 w 1209257"/>
                    <a:gd name="connsiteY1103" fmla="*/ 547859 h 977923"/>
                    <a:gd name="connsiteX1104" fmla="*/ 412943 w 1209257"/>
                    <a:gd name="connsiteY1104" fmla="*/ 554527 h 977923"/>
                    <a:gd name="connsiteX1105" fmla="*/ 406634 w 1209257"/>
                    <a:gd name="connsiteY1105" fmla="*/ 561750 h 977923"/>
                    <a:gd name="connsiteX1106" fmla="*/ 400326 w 1209257"/>
                    <a:gd name="connsiteY1106" fmla="*/ 554527 h 977923"/>
                    <a:gd name="connsiteX1107" fmla="*/ 406634 w 1209257"/>
                    <a:gd name="connsiteY1107" fmla="*/ 547859 h 977923"/>
                    <a:gd name="connsiteX1108" fmla="*/ 387710 w 1209257"/>
                    <a:gd name="connsiteY1108" fmla="*/ 528968 h 977923"/>
                    <a:gd name="connsiteX1109" fmla="*/ 391107 w 1209257"/>
                    <a:gd name="connsiteY1109" fmla="*/ 532857 h 977923"/>
                    <a:gd name="connsiteX1110" fmla="*/ 387710 w 1209257"/>
                    <a:gd name="connsiteY1110" fmla="*/ 536747 h 977923"/>
                    <a:gd name="connsiteX1111" fmla="*/ 383828 w 1209257"/>
                    <a:gd name="connsiteY1111" fmla="*/ 532857 h 977923"/>
                    <a:gd name="connsiteX1112" fmla="*/ 387710 w 1209257"/>
                    <a:gd name="connsiteY1112" fmla="*/ 528968 h 977923"/>
                    <a:gd name="connsiteX1113" fmla="*/ 1191273 w 1209257"/>
                    <a:gd name="connsiteY1113" fmla="*/ 525634 h 977923"/>
                    <a:gd name="connsiteX1114" fmla="*/ 1195597 w 1209257"/>
                    <a:gd name="connsiteY1114" fmla="*/ 530998 h 977923"/>
                    <a:gd name="connsiteX1115" fmla="*/ 1195446 w 1209257"/>
                    <a:gd name="connsiteY1115" fmla="*/ 532501 h 977923"/>
                    <a:gd name="connsiteX1116" fmla="*/ 1194232 w 1209257"/>
                    <a:gd name="connsiteY1116" fmla="*/ 536410 h 977923"/>
                    <a:gd name="connsiteX1117" fmla="*/ 1191273 w 1209257"/>
                    <a:gd name="connsiteY1117" fmla="*/ 540080 h 977923"/>
                    <a:gd name="connsiteX1118" fmla="*/ 1184965 w 1209257"/>
                    <a:gd name="connsiteY1118" fmla="*/ 532857 h 977923"/>
                    <a:gd name="connsiteX1119" fmla="*/ 1191273 w 1209257"/>
                    <a:gd name="connsiteY1119" fmla="*/ 525634 h 977923"/>
                    <a:gd name="connsiteX1120" fmla="*/ 1076271 w 1209257"/>
                    <a:gd name="connsiteY1120" fmla="*/ 525634 h 977923"/>
                    <a:gd name="connsiteX1121" fmla="*/ 1082579 w 1209257"/>
                    <a:gd name="connsiteY1121" fmla="*/ 532857 h 977923"/>
                    <a:gd name="connsiteX1122" fmla="*/ 1076271 w 1209257"/>
                    <a:gd name="connsiteY1122" fmla="*/ 540080 h 977923"/>
                    <a:gd name="connsiteX1123" fmla="*/ 1069963 w 1209257"/>
                    <a:gd name="connsiteY1123" fmla="*/ 532857 h 977923"/>
                    <a:gd name="connsiteX1124" fmla="*/ 1076271 w 1209257"/>
                    <a:gd name="connsiteY1124" fmla="*/ 525634 h 977923"/>
                    <a:gd name="connsiteX1125" fmla="*/ 1057346 w 1209257"/>
                    <a:gd name="connsiteY1125" fmla="*/ 525634 h 977923"/>
                    <a:gd name="connsiteX1126" fmla="*/ 1063169 w 1209257"/>
                    <a:gd name="connsiteY1126" fmla="*/ 532857 h 977923"/>
                    <a:gd name="connsiteX1127" fmla="*/ 1057346 w 1209257"/>
                    <a:gd name="connsiteY1127" fmla="*/ 540080 h 977923"/>
                    <a:gd name="connsiteX1128" fmla="*/ 1051038 w 1209257"/>
                    <a:gd name="connsiteY1128" fmla="*/ 532857 h 977923"/>
                    <a:gd name="connsiteX1129" fmla="*/ 1057346 w 1209257"/>
                    <a:gd name="connsiteY1129" fmla="*/ 525634 h 977923"/>
                    <a:gd name="connsiteX1130" fmla="*/ 1037936 w 1209257"/>
                    <a:gd name="connsiteY1130" fmla="*/ 525634 h 977923"/>
                    <a:gd name="connsiteX1131" fmla="*/ 1044245 w 1209257"/>
                    <a:gd name="connsiteY1131" fmla="*/ 532857 h 977923"/>
                    <a:gd name="connsiteX1132" fmla="*/ 1037936 w 1209257"/>
                    <a:gd name="connsiteY1132" fmla="*/ 540080 h 977923"/>
                    <a:gd name="connsiteX1133" fmla="*/ 1031628 w 1209257"/>
                    <a:gd name="connsiteY1133" fmla="*/ 532857 h 977923"/>
                    <a:gd name="connsiteX1134" fmla="*/ 1037936 w 1209257"/>
                    <a:gd name="connsiteY1134" fmla="*/ 525634 h 977923"/>
                    <a:gd name="connsiteX1135" fmla="*/ 999602 w 1209257"/>
                    <a:gd name="connsiteY1135" fmla="*/ 525634 h 977923"/>
                    <a:gd name="connsiteX1136" fmla="*/ 1005910 w 1209257"/>
                    <a:gd name="connsiteY1136" fmla="*/ 532857 h 977923"/>
                    <a:gd name="connsiteX1137" fmla="*/ 999602 w 1209257"/>
                    <a:gd name="connsiteY1137" fmla="*/ 540080 h 977923"/>
                    <a:gd name="connsiteX1138" fmla="*/ 993779 w 1209257"/>
                    <a:gd name="connsiteY1138" fmla="*/ 532857 h 977923"/>
                    <a:gd name="connsiteX1139" fmla="*/ 999602 w 1209257"/>
                    <a:gd name="connsiteY1139" fmla="*/ 525634 h 977923"/>
                    <a:gd name="connsiteX1140" fmla="*/ 980678 w 1209257"/>
                    <a:gd name="connsiteY1140" fmla="*/ 525634 h 977923"/>
                    <a:gd name="connsiteX1141" fmla="*/ 986986 w 1209257"/>
                    <a:gd name="connsiteY1141" fmla="*/ 532857 h 977923"/>
                    <a:gd name="connsiteX1142" fmla="*/ 980678 w 1209257"/>
                    <a:gd name="connsiteY1142" fmla="*/ 540080 h 977923"/>
                    <a:gd name="connsiteX1143" fmla="*/ 974370 w 1209257"/>
                    <a:gd name="connsiteY1143" fmla="*/ 532857 h 977923"/>
                    <a:gd name="connsiteX1144" fmla="*/ 980678 w 1209257"/>
                    <a:gd name="connsiteY1144" fmla="*/ 525634 h 977923"/>
                    <a:gd name="connsiteX1145" fmla="*/ 961268 w 1209257"/>
                    <a:gd name="connsiteY1145" fmla="*/ 525634 h 977923"/>
                    <a:gd name="connsiteX1146" fmla="*/ 967576 w 1209257"/>
                    <a:gd name="connsiteY1146" fmla="*/ 532857 h 977923"/>
                    <a:gd name="connsiteX1147" fmla="*/ 961268 w 1209257"/>
                    <a:gd name="connsiteY1147" fmla="*/ 540080 h 977923"/>
                    <a:gd name="connsiteX1148" fmla="*/ 955445 w 1209257"/>
                    <a:gd name="connsiteY1148" fmla="*/ 532857 h 977923"/>
                    <a:gd name="connsiteX1149" fmla="*/ 961268 w 1209257"/>
                    <a:gd name="connsiteY1149" fmla="*/ 525634 h 977923"/>
                    <a:gd name="connsiteX1150" fmla="*/ 942343 w 1209257"/>
                    <a:gd name="connsiteY1150" fmla="*/ 525634 h 977923"/>
                    <a:gd name="connsiteX1151" fmla="*/ 948652 w 1209257"/>
                    <a:gd name="connsiteY1151" fmla="*/ 532857 h 977923"/>
                    <a:gd name="connsiteX1152" fmla="*/ 942343 w 1209257"/>
                    <a:gd name="connsiteY1152" fmla="*/ 540080 h 977923"/>
                    <a:gd name="connsiteX1153" fmla="*/ 936035 w 1209257"/>
                    <a:gd name="connsiteY1153" fmla="*/ 532857 h 977923"/>
                    <a:gd name="connsiteX1154" fmla="*/ 942343 w 1209257"/>
                    <a:gd name="connsiteY1154" fmla="*/ 525634 h 977923"/>
                    <a:gd name="connsiteX1155" fmla="*/ 923419 w 1209257"/>
                    <a:gd name="connsiteY1155" fmla="*/ 525634 h 977923"/>
                    <a:gd name="connsiteX1156" fmla="*/ 929242 w 1209257"/>
                    <a:gd name="connsiteY1156" fmla="*/ 532857 h 977923"/>
                    <a:gd name="connsiteX1157" fmla="*/ 923419 w 1209257"/>
                    <a:gd name="connsiteY1157" fmla="*/ 540080 h 977923"/>
                    <a:gd name="connsiteX1158" fmla="*/ 917111 w 1209257"/>
                    <a:gd name="connsiteY1158" fmla="*/ 532857 h 977923"/>
                    <a:gd name="connsiteX1159" fmla="*/ 923419 w 1209257"/>
                    <a:gd name="connsiteY1159" fmla="*/ 525634 h 977923"/>
                    <a:gd name="connsiteX1160" fmla="*/ 904009 w 1209257"/>
                    <a:gd name="connsiteY1160" fmla="*/ 525634 h 977923"/>
                    <a:gd name="connsiteX1161" fmla="*/ 910317 w 1209257"/>
                    <a:gd name="connsiteY1161" fmla="*/ 532857 h 977923"/>
                    <a:gd name="connsiteX1162" fmla="*/ 904009 w 1209257"/>
                    <a:gd name="connsiteY1162" fmla="*/ 540080 h 977923"/>
                    <a:gd name="connsiteX1163" fmla="*/ 897701 w 1209257"/>
                    <a:gd name="connsiteY1163" fmla="*/ 532857 h 977923"/>
                    <a:gd name="connsiteX1164" fmla="*/ 904009 w 1209257"/>
                    <a:gd name="connsiteY1164" fmla="*/ 525634 h 977923"/>
                    <a:gd name="connsiteX1165" fmla="*/ 885085 w 1209257"/>
                    <a:gd name="connsiteY1165" fmla="*/ 525634 h 977923"/>
                    <a:gd name="connsiteX1166" fmla="*/ 890908 w 1209257"/>
                    <a:gd name="connsiteY1166" fmla="*/ 532857 h 977923"/>
                    <a:gd name="connsiteX1167" fmla="*/ 885085 w 1209257"/>
                    <a:gd name="connsiteY1167" fmla="*/ 540080 h 977923"/>
                    <a:gd name="connsiteX1168" fmla="*/ 878777 w 1209257"/>
                    <a:gd name="connsiteY1168" fmla="*/ 532857 h 977923"/>
                    <a:gd name="connsiteX1169" fmla="*/ 885085 w 1209257"/>
                    <a:gd name="connsiteY1169" fmla="*/ 525634 h 977923"/>
                    <a:gd name="connsiteX1170" fmla="*/ 865675 w 1209257"/>
                    <a:gd name="connsiteY1170" fmla="*/ 525634 h 977923"/>
                    <a:gd name="connsiteX1171" fmla="*/ 871983 w 1209257"/>
                    <a:gd name="connsiteY1171" fmla="*/ 532857 h 977923"/>
                    <a:gd name="connsiteX1172" fmla="*/ 865675 w 1209257"/>
                    <a:gd name="connsiteY1172" fmla="*/ 540080 h 977923"/>
                    <a:gd name="connsiteX1173" fmla="*/ 859852 w 1209257"/>
                    <a:gd name="connsiteY1173" fmla="*/ 532857 h 977923"/>
                    <a:gd name="connsiteX1174" fmla="*/ 865675 w 1209257"/>
                    <a:gd name="connsiteY1174" fmla="*/ 525634 h 977923"/>
                    <a:gd name="connsiteX1175" fmla="*/ 846750 w 1209257"/>
                    <a:gd name="connsiteY1175" fmla="*/ 525634 h 977923"/>
                    <a:gd name="connsiteX1176" fmla="*/ 853059 w 1209257"/>
                    <a:gd name="connsiteY1176" fmla="*/ 532857 h 977923"/>
                    <a:gd name="connsiteX1177" fmla="*/ 846750 w 1209257"/>
                    <a:gd name="connsiteY1177" fmla="*/ 540080 h 977923"/>
                    <a:gd name="connsiteX1178" fmla="*/ 840442 w 1209257"/>
                    <a:gd name="connsiteY1178" fmla="*/ 532857 h 977923"/>
                    <a:gd name="connsiteX1179" fmla="*/ 846750 w 1209257"/>
                    <a:gd name="connsiteY1179" fmla="*/ 525634 h 977923"/>
                    <a:gd name="connsiteX1180" fmla="*/ 827341 w 1209257"/>
                    <a:gd name="connsiteY1180" fmla="*/ 525634 h 977923"/>
                    <a:gd name="connsiteX1181" fmla="*/ 833649 w 1209257"/>
                    <a:gd name="connsiteY1181" fmla="*/ 532857 h 977923"/>
                    <a:gd name="connsiteX1182" fmla="*/ 827341 w 1209257"/>
                    <a:gd name="connsiteY1182" fmla="*/ 540080 h 977923"/>
                    <a:gd name="connsiteX1183" fmla="*/ 821518 w 1209257"/>
                    <a:gd name="connsiteY1183" fmla="*/ 532857 h 977923"/>
                    <a:gd name="connsiteX1184" fmla="*/ 827341 w 1209257"/>
                    <a:gd name="connsiteY1184" fmla="*/ 525634 h 977923"/>
                    <a:gd name="connsiteX1185" fmla="*/ 808416 w 1209257"/>
                    <a:gd name="connsiteY1185" fmla="*/ 525634 h 977923"/>
                    <a:gd name="connsiteX1186" fmla="*/ 814724 w 1209257"/>
                    <a:gd name="connsiteY1186" fmla="*/ 532857 h 977923"/>
                    <a:gd name="connsiteX1187" fmla="*/ 808416 w 1209257"/>
                    <a:gd name="connsiteY1187" fmla="*/ 540080 h 977923"/>
                    <a:gd name="connsiteX1188" fmla="*/ 802108 w 1209257"/>
                    <a:gd name="connsiteY1188" fmla="*/ 532857 h 977923"/>
                    <a:gd name="connsiteX1189" fmla="*/ 808416 w 1209257"/>
                    <a:gd name="connsiteY1189" fmla="*/ 525634 h 977923"/>
                    <a:gd name="connsiteX1190" fmla="*/ 789492 w 1209257"/>
                    <a:gd name="connsiteY1190" fmla="*/ 525634 h 977923"/>
                    <a:gd name="connsiteX1191" fmla="*/ 795315 w 1209257"/>
                    <a:gd name="connsiteY1191" fmla="*/ 532857 h 977923"/>
                    <a:gd name="connsiteX1192" fmla="*/ 789492 w 1209257"/>
                    <a:gd name="connsiteY1192" fmla="*/ 540080 h 977923"/>
                    <a:gd name="connsiteX1193" fmla="*/ 783184 w 1209257"/>
                    <a:gd name="connsiteY1193" fmla="*/ 532857 h 977923"/>
                    <a:gd name="connsiteX1194" fmla="*/ 789492 w 1209257"/>
                    <a:gd name="connsiteY1194" fmla="*/ 525634 h 977923"/>
                    <a:gd name="connsiteX1195" fmla="*/ 770082 w 1209257"/>
                    <a:gd name="connsiteY1195" fmla="*/ 525634 h 977923"/>
                    <a:gd name="connsiteX1196" fmla="*/ 776390 w 1209257"/>
                    <a:gd name="connsiteY1196" fmla="*/ 532857 h 977923"/>
                    <a:gd name="connsiteX1197" fmla="*/ 770082 w 1209257"/>
                    <a:gd name="connsiteY1197" fmla="*/ 540080 h 977923"/>
                    <a:gd name="connsiteX1198" fmla="*/ 763774 w 1209257"/>
                    <a:gd name="connsiteY1198" fmla="*/ 532857 h 977923"/>
                    <a:gd name="connsiteX1199" fmla="*/ 770082 w 1209257"/>
                    <a:gd name="connsiteY1199" fmla="*/ 525634 h 977923"/>
                    <a:gd name="connsiteX1200" fmla="*/ 751157 w 1209257"/>
                    <a:gd name="connsiteY1200" fmla="*/ 525634 h 977923"/>
                    <a:gd name="connsiteX1201" fmla="*/ 757466 w 1209257"/>
                    <a:gd name="connsiteY1201" fmla="*/ 532857 h 977923"/>
                    <a:gd name="connsiteX1202" fmla="*/ 751157 w 1209257"/>
                    <a:gd name="connsiteY1202" fmla="*/ 540080 h 977923"/>
                    <a:gd name="connsiteX1203" fmla="*/ 744849 w 1209257"/>
                    <a:gd name="connsiteY1203" fmla="*/ 532857 h 977923"/>
                    <a:gd name="connsiteX1204" fmla="*/ 751157 w 1209257"/>
                    <a:gd name="connsiteY1204" fmla="*/ 525634 h 977923"/>
                    <a:gd name="connsiteX1205" fmla="*/ 368300 w 1209257"/>
                    <a:gd name="connsiteY1205" fmla="*/ 525634 h 977923"/>
                    <a:gd name="connsiteX1206" fmla="*/ 374608 w 1209257"/>
                    <a:gd name="connsiteY1206" fmla="*/ 532857 h 977923"/>
                    <a:gd name="connsiteX1207" fmla="*/ 368300 w 1209257"/>
                    <a:gd name="connsiteY1207" fmla="*/ 540080 h 977923"/>
                    <a:gd name="connsiteX1208" fmla="*/ 362477 w 1209257"/>
                    <a:gd name="connsiteY1208" fmla="*/ 532857 h 977923"/>
                    <a:gd name="connsiteX1209" fmla="*/ 368300 w 1209257"/>
                    <a:gd name="connsiteY1209" fmla="*/ 525634 h 977923"/>
                    <a:gd name="connsiteX1210" fmla="*/ 349376 w 1209257"/>
                    <a:gd name="connsiteY1210" fmla="*/ 525634 h 977923"/>
                    <a:gd name="connsiteX1211" fmla="*/ 355684 w 1209257"/>
                    <a:gd name="connsiteY1211" fmla="*/ 532857 h 977923"/>
                    <a:gd name="connsiteX1212" fmla="*/ 349376 w 1209257"/>
                    <a:gd name="connsiteY1212" fmla="*/ 540080 h 977923"/>
                    <a:gd name="connsiteX1213" fmla="*/ 343068 w 1209257"/>
                    <a:gd name="connsiteY1213" fmla="*/ 532857 h 977923"/>
                    <a:gd name="connsiteX1214" fmla="*/ 349376 w 1209257"/>
                    <a:gd name="connsiteY1214" fmla="*/ 525634 h 977923"/>
                    <a:gd name="connsiteX1215" fmla="*/ 1191273 w 1209257"/>
                    <a:gd name="connsiteY1215" fmla="*/ 503964 h 977923"/>
                    <a:gd name="connsiteX1216" fmla="*/ 1197096 w 1209257"/>
                    <a:gd name="connsiteY1216" fmla="*/ 510632 h 977923"/>
                    <a:gd name="connsiteX1217" fmla="*/ 1191273 w 1209257"/>
                    <a:gd name="connsiteY1217" fmla="*/ 517855 h 977923"/>
                    <a:gd name="connsiteX1218" fmla="*/ 1184965 w 1209257"/>
                    <a:gd name="connsiteY1218" fmla="*/ 510632 h 977923"/>
                    <a:gd name="connsiteX1219" fmla="*/ 1191273 w 1209257"/>
                    <a:gd name="connsiteY1219" fmla="*/ 503964 h 977923"/>
                    <a:gd name="connsiteX1220" fmla="*/ 1095195 w 1209257"/>
                    <a:gd name="connsiteY1220" fmla="*/ 503964 h 977923"/>
                    <a:gd name="connsiteX1221" fmla="*/ 1101503 w 1209257"/>
                    <a:gd name="connsiteY1221" fmla="*/ 510632 h 977923"/>
                    <a:gd name="connsiteX1222" fmla="*/ 1095195 w 1209257"/>
                    <a:gd name="connsiteY1222" fmla="*/ 517855 h 977923"/>
                    <a:gd name="connsiteX1223" fmla="*/ 1089372 w 1209257"/>
                    <a:gd name="connsiteY1223" fmla="*/ 510632 h 977923"/>
                    <a:gd name="connsiteX1224" fmla="*/ 1095195 w 1209257"/>
                    <a:gd name="connsiteY1224" fmla="*/ 503964 h 977923"/>
                    <a:gd name="connsiteX1225" fmla="*/ 1076271 w 1209257"/>
                    <a:gd name="connsiteY1225" fmla="*/ 503964 h 977923"/>
                    <a:gd name="connsiteX1226" fmla="*/ 1082579 w 1209257"/>
                    <a:gd name="connsiteY1226" fmla="*/ 510632 h 977923"/>
                    <a:gd name="connsiteX1227" fmla="*/ 1076271 w 1209257"/>
                    <a:gd name="connsiteY1227" fmla="*/ 517855 h 977923"/>
                    <a:gd name="connsiteX1228" fmla="*/ 1069963 w 1209257"/>
                    <a:gd name="connsiteY1228" fmla="*/ 510632 h 977923"/>
                    <a:gd name="connsiteX1229" fmla="*/ 1076271 w 1209257"/>
                    <a:gd name="connsiteY1229" fmla="*/ 503964 h 977923"/>
                    <a:gd name="connsiteX1230" fmla="*/ 1057346 w 1209257"/>
                    <a:gd name="connsiteY1230" fmla="*/ 503964 h 977923"/>
                    <a:gd name="connsiteX1231" fmla="*/ 1063169 w 1209257"/>
                    <a:gd name="connsiteY1231" fmla="*/ 510632 h 977923"/>
                    <a:gd name="connsiteX1232" fmla="*/ 1057346 w 1209257"/>
                    <a:gd name="connsiteY1232" fmla="*/ 517855 h 977923"/>
                    <a:gd name="connsiteX1233" fmla="*/ 1051038 w 1209257"/>
                    <a:gd name="connsiteY1233" fmla="*/ 510632 h 977923"/>
                    <a:gd name="connsiteX1234" fmla="*/ 1057346 w 1209257"/>
                    <a:gd name="connsiteY1234" fmla="*/ 503964 h 977923"/>
                    <a:gd name="connsiteX1235" fmla="*/ 1037936 w 1209257"/>
                    <a:gd name="connsiteY1235" fmla="*/ 503964 h 977923"/>
                    <a:gd name="connsiteX1236" fmla="*/ 1044245 w 1209257"/>
                    <a:gd name="connsiteY1236" fmla="*/ 510632 h 977923"/>
                    <a:gd name="connsiteX1237" fmla="*/ 1037936 w 1209257"/>
                    <a:gd name="connsiteY1237" fmla="*/ 517855 h 977923"/>
                    <a:gd name="connsiteX1238" fmla="*/ 1031628 w 1209257"/>
                    <a:gd name="connsiteY1238" fmla="*/ 510632 h 977923"/>
                    <a:gd name="connsiteX1239" fmla="*/ 1037936 w 1209257"/>
                    <a:gd name="connsiteY1239" fmla="*/ 503964 h 977923"/>
                    <a:gd name="connsiteX1240" fmla="*/ 1019012 w 1209257"/>
                    <a:gd name="connsiteY1240" fmla="*/ 503964 h 977923"/>
                    <a:gd name="connsiteX1241" fmla="*/ 1024835 w 1209257"/>
                    <a:gd name="connsiteY1241" fmla="*/ 510632 h 977923"/>
                    <a:gd name="connsiteX1242" fmla="*/ 1019012 w 1209257"/>
                    <a:gd name="connsiteY1242" fmla="*/ 517855 h 977923"/>
                    <a:gd name="connsiteX1243" fmla="*/ 1012704 w 1209257"/>
                    <a:gd name="connsiteY1243" fmla="*/ 510632 h 977923"/>
                    <a:gd name="connsiteX1244" fmla="*/ 1019012 w 1209257"/>
                    <a:gd name="connsiteY1244" fmla="*/ 503964 h 977923"/>
                    <a:gd name="connsiteX1245" fmla="*/ 999602 w 1209257"/>
                    <a:gd name="connsiteY1245" fmla="*/ 503964 h 977923"/>
                    <a:gd name="connsiteX1246" fmla="*/ 1005910 w 1209257"/>
                    <a:gd name="connsiteY1246" fmla="*/ 510632 h 977923"/>
                    <a:gd name="connsiteX1247" fmla="*/ 999602 w 1209257"/>
                    <a:gd name="connsiteY1247" fmla="*/ 517855 h 977923"/>
                    <a:gd name="connsiteX1248" fmla="*/ 993779 w 1209257"/>
                    <a:gd name="connsiteY1248" fmla="*/ 510632 h 977923"/>
                    <a:gd name="connsiteX1249" fmla="*/ 999602 w 1209257"/>
                    <a:gd name="connsiteY1249" fmla="*/ 503964 h 977923"/>
                    <a:gd name="connsiteX1250" fmla="*/ 980678 w 1209257"/>
                    <a:gd name="connsiteY1250" fmla="*/ 503964 h 977923"/>
                    <a:gd name="connsiteX1251" fmla="*/ 986986 w 1209257"/>
                    <a:gd name="connsiteY1251" fmla="*/ 510632 h 977923"/>
                    <a:gd name="connsiteX1252" fmla="*/ 980678 w 1209257"/>
                    <a:gd name="connsiteY1252" fmla="*/ 517855 h 977923"/>
                    <a:gd name="connsiteX1253" fmla="*/ 974370 w 1209257"/>
                    <a:gd name="connsiteY1253" fmla="*/ 510632 h 977923"/>
                    <a:gd name="connsiteX1254" fmla="*/ 980678 w 1209257"/>
                    <a:gd name="connsiteY1254" fmla="*/ 503964 h 977923"/>
                    <a:gd name="connsiteX1255" fmla="*/ 961268 w 1209257"/>
                    <a:gd name="connsiteY1255" fmla="*/ 503964 h 977923"/>
                    <a:gd name="connsiteX1256" fmla="*/ 967576 w 1209257"/>
                    <a:gd name="connsiteY1256" fmla="*/ 510632 h 977923"/>
                    <a:gd name="connsiteX1257" fmla="*/ 961268 w 1209257"/>
                    <a:gd name="connsiteY1257" fmla="*/ 517855 h 977923"/>
                    <a:gd name="connsiteX1258" fmla="*/ 955445 w 1209257"/>
                    <a:gd name="connsiteY1258" fmla="*/ 510632 h 977923"/>
                    <a:gd name="connsiteX1259" fmla="*/ 961268 w 1209257"/>
                    <a:gd name="connsiteY1259" fmla="*/ 503964 h 977923"/>
                    <a:gd name="connsiteX1260" fmla="*/ 942343 w 1209257"/>
                    <a:gd name="connsiteY1260" fmla="*/ 503964 h 977923"/>
                    <a:gd name="connsiteX1261" fmla="*/ 948652 w 1209257"/>
                    <a:gd name="connsiteY1261" fmla="*/ 510632 h 977923"/>
                    <a:gd name="connsiteX1262" fmla="*/ 942343 w 1209257"/>
                    <a:gd name="connsiteY1262" fmla="*/ 517855 h 977923"/>
                    <a:gd name="connsiteX1263" fmla="*/ 936035 w 1209257"/>
                    <a:gd name="connsiteY1263" fmla="*/ 510632 h 977923"/>
                    <a:gd name="connsiteX1264" fmla="*/ 942343 w 1209257"/>
                    <a:gd name="connsiteY1264" fmla="*/ 503964 h 977923"/>
                    <a:gd name="connsiteX1265" fmla="*/ 923419 w 1209257"/>
                    <a:gd name="connsiteY1265" fmla="*/ 503964 h 977923"/>
                    <a:gd name="connsiteX1266" fmla="*/ 929242 w 1209257"/>
                    <a:gd name="connsiteY1266" fmla="*/ 510632 h 977923"/>
                    <a:gd name="connsiteX1267" fmla="*/ 923419 w 1209257"/>
                    <a:gd name="connsiteY1267" fmla="*/ 517855 h 977923"/>
                    <a:gd name="connsiteX1268" fmla="*/ 917111 w 1209257"/>
                    <a:gd name="connsiteY1268" fmla="*/ 510632 h 977923"/>
                    <a:gd name="connsiteX1269" fmla="*/ 923419 w 1209257"/>
                    <a:gd name="connsiteY1269" fmla="*/ 503964 h 977923"/>
                    <a:gd name="connsiteX1270" fmla="*/ 904009 w 1209257"/>
                    <a:gd name="connsiteY1270" fmla="*/ 503964 h 977923"/>
                    <a:gd name="connsiteX1271" fmla="*/ 910317 w 1209257"/>
                    <a:gd name="connsiteY1271" fmla="*/ 510632 h 977923"/>
                    <a:gd name="connsiteX1272" fmla="*/ 904009 w 1209257"/>
                    <a:gd name="connsiteY1272" fmla="*/ 517855 h 977923"/>
                    <a:gd name="connsiteX1273" fmla="*/ 897701 w 1209257"/>
                    <a:gd name="connsiteY1273" fmla="*/ 510632 h 977923"/>
                    <a:gd name="connsiteX1274" fmla="*/ 904009 w 1209257"/>
                    <a:gd name="connsiteY1274" fmla="*/ 503964 h 977923"/>
                    <a:gd name="connsiteX1275" fmla="*/ 885085 w 1209257"/>
                    <a:gd name="connsiteY1275" fmla="*/ 503964 h 977923"/>
                    <a:gd name="connsiteX1276" fmla="*/ 890908 w 1209257"/>
                    <a:gd name="connsiteY1276" fmla="*/ 510632 h 977923"/>
                    <a:gd name="connsiteX1277" fmla="*/ 885085 w 1209257"/>
                    <a:gd name="connsiteY1277" fmla="*/ 517855 h 977923"/>
                    <a:gd name="connsiteX1278" fmla="*/ 878777 w 1209257"/>
                    <a:gd name="connsiteY1278" fmla="*/ 510632 h 977923"/>
                    <a:gd name="connsiteX1279" fmla="*/ 885085 w 1209257"/>
                    <a:gd name="connsiteY1279" fmla="*/ 503964 h 977923"/>
                    <a:gd name="connsiteX1280" fmla="*/ 865675 w 1209257"/>
                    <a:gd name="connsiteY1280" fmla="*/ 503964 h 977923"/>
                    <a:gd name="connsiteX1281" fmla="*/ 871983 w 1209257"/>
                    <a:gd name="connsiteY1281" fmla="*/ 510632 h 977923"/>
                    <a:gd name="connsiteX1282" fmla="*/ 865675 w 1209257"/>
                    <a:gd name="connsiteY1282" fmla="*/ 517855 h 977923"/>
                    <a:gd name="connsiteX1283" fmla="*/ 859852 w 1209257"/>
                    <a:gd name="connsiteY1283" fmla="*/ 510632 h 977923"/>
                    <a:gd name="connsiteX1284" fmla="*/ 865675 w 1209257"/>
                    <a:gd name="connsiteY1284" fmla="*/ 503964 h 977923"/>
                    <a:gd name="connsiteX1285" fmla="*/ 846750 w 1209257"/>
                    <a:gd name="connsiteY1285" fmla="*/ 503964 h 977923"/>
                    <a:gd name="connsiteX1286" fmla="*/ 853059 w 1209257"/>
                    <a:gd name="connsiteY1286" fmla="*/ 510632 h 977923"/>
                    <a:gd name="connsiteX1287" fmla="*/ 846750 w 1209257"/>
                    <a:gd name="connsiteY1287" fmla="*/ 517855 h 977923"/>
                    <a:gd name="connsiteX1288" fmla="*/ 840442 w 1209257"/>
                    <a:gd name="connsiteY1288" fmla="*/ 510632 h 977923"/>
                    <a:gd name="connsiteX1289" fmla="*/ 846750 w 1209257"/>
                    <a:gd name="connsiteY1289" fmla="*/ 503964 h 977923"/>
                    <a:gd name="connsiteX1290" fmla="*/ 827341 w 1209257"/>
                    <a:gd name="connsiteY1290" fmla="*/ 503964 h 977923"/>
                    <a:gd name="connsiteX1291" fmla="*/ 833649 w 1209257"/>
                    <a:gd name="connsiteY1291" fmla="*/ 510632 h 977923"/>
                    <a:gd name="connsiteX1292" fmla="*/ 827341 w 1209257"/>
                    <a:gd name="connsiteY1292" fmla="*/ 517855 h 977923"/>
                    <a:gd name="connsiteX1293" fmla="*/ 821518 w 1209257"/>
                    <a:gd name="connsiteY1293" fmla="*/ 510632 h 977923"/>
                    <a:gd name="connsiteX1294" fmla="*/ 827341 w 1209257"/>
                    <a:gd name="connsiteY1294" fmla="*/ 503964 h 977923"/>
                    <a:gd name="connsiteX1295" fmla="*/ 808416 w 1209257"/>
                    <a:gd name="connsiteY1295" fmla="*/ 503964 h 977923"/>
                    <a:gd name="connsiteX1296" fmla="*/ 814724 w 1209257"/>
                    <a:gd name="connsiteY1296" fmla="*/ 510632 h 977923"/>
                    <a:gd name="connsiteX1297" fmla="*/ 808416 w 1209257"/>
                    <a:gd name="connsiteY1297" fmla="*/ 517855 h 977923"/>
                    <a:gd name="connsiteX1298" fmla="*/ 802108 w 1209257"/>
                    <a:gd name="connsiteY1298" fmla="*/ 510632 h 977923"/>
                    <a:gd name="connsiteX1299" fmla="*/ 808416 w 1209257"/>
                    <a:gd name="connsiteY1299" fmla="*/ 503964 h 977923"/>
                    <a:gd name="connsiteX1300" fmla="*/ 789492 w 1209257"/>
                    <a:gd name="connsiteY1300" fmla="*/ 503964 h 977923"/>
                    <a:gd name="connsiteX1301" fmla="*/ 795315 w 1209257"/>
                    <a:gd name="connsiteY1301" fmla="*/ 510632 h 977923"/>
                    <a:gd name="connsiteX1302" fmla="*/ 789492 w 1209257"/>
                    <a:gd name="connsiteY1302" fmla="*/ 517855 h 977923"/>
                    <a:gd name="connsiteX1303" fmla="*/ 783184 w 1209257"/>
                    <a:gd name="connsiteY1303" fmla="*/ 510632 h 977923"/>
                    <a:gd name="connsiteX1304" fmla="*/ 789492 w 1209257"/>
                    <a:gd name="connsiteY1304" fmla="*/ 503964 h 977923"/>
                    <a:gd name="connsiteX1305" fmla="*/ 770082 w 1209257"/>
                    <a:gd name="connsiteY1305" fmla="*/ 503964 h 977923"/>
                    <a:gd name="connsiteX1306" fmla="*/ 776390 w 1209257"/>
                    <a:gd name="connsiteY1306" fmla="*/ 510632 h 977923"/>
                    <a:gd name="connsiteX1307" fmla="*/ 770082 w 1209257"/>
                    <a:gd name="connsiteY1307" fmla="*/ 517855 h 977923"/>
                    <a:gd name="connsiteX1308" fmla="*/ 763774 w 1209257"/>
                    <a:gd name="connsiteY1308" fmla="*/ 510632 h 977923"/>
                    <a:gd name="connsiteX1309" fmla="*/ 770082 w 1209257"/>
                    <a:gd name="connsiteY1309" fmla="*/ 503964 h 977923"/>
                    <a:gd name="connsiteX1310" fmla="*/ 751157 w 1209257"/>
                    <a:gd name="connsiteY1310" fmla="*/ 503964 h 977923"/>
                    <a:gd name="connsiteX1311" fmla="*/ 757466 w 1209257"/>
                    <a:gd name="connsiteY1311" fmla="*/ 510632 h 977923"/>
                    <a:gd name="connsiteX1312" fmla="*/ 751157 w 1209257"/>
                    <a:gd name="connsiteY1312" fmla="*/ 517855 h 977923"/>
                    <a:gd name="connsiteX1313" fmla="*/ 744849 w 1209257"/>
                    <a:gd name="connsiteY1313" fmla="*/ 510632 h 977923"/>
                    <a:gd name="connsiteX1314" fmla="*/ 751157 w 1209257"/>
                    <a:gd name="connsiteY1314" fmla="*/ 503964 h 977923"/>
                    <a:gd name="connsiteX1315" fmla="*/ 444969 w 1209257"/>
                    <a:gd name="connsiteY1315" fmla="*/ 503964 h 977923"/>
                    <a:gd name="connsiteX1316" fmla="*/ 451277 w 1209257"/>
                    <a:gd name="connsiteY1316" fmla="*/ 510632 h 977923"/>
                    <a:gd name="connsiteX1317" fmla="*/ 444969 w 1209257"/>
                    <a:gd name="connsiteY1317" fmla="*/ 517855 h 977923"/>
                    <a:gd name="connsiteX1318" fmla="*/ 438661 w 1209257"/>
                    <a:gd name="connsiteY1318" fmla="*/ 510632 h 977923"/>
                    <a:gd name="connsiteX1319" fmla="*/ 444969 w 1209257"/>
                    <a:gd name="connsiteY1319" fmla="*/ 503964 h 977923"/>
                    <a:gd name="connsiteX1320" fmla="*/ 387710 w 1209257"/>
                    <a:gd name="connsiteY1320" fmla="*/ 503964 h 977923"/>
                    <a:gd name="connsiteX1321" fmla="*/ 393533 w 1209257"/>
                    <a:gd name="connsiteY1321" fmla="*/ 510632 h 977923"/>
                    <a:gd name="connsiteX1322" fmla="*/ 387710 w 1209257"/>
                    <a:gd name="connsiteY1322" fmla="*/ 517855 h 977923"/>
                    <a:gd name="connsiteX1323" fmla="*/ 381402 w 1209257"/>
                    <a:gd name="connsiteY1323" fmla="*/ 510632 h 977923"/>
                    <a:gd name="connsiteX1324" fmla="*/ 387710 w 1209257"/>
                    <a:gd name="connsiteY1324" fmla="*/ 503964 h 977923"/>
                    <a:gd name="connsiteX1325" fmla="*/ 329966 w 1209257"/>
                    <a:gd name="connsiteY1325" fmla="*/ 503964 h 977923"/>
                    <a:gd name="connsiteX1326" fmla="*/ 336274 w 1209257"/>
                    <a:gd name="connsiteY1326" fmla="*/ 510632 h 977923"/>
                    <a:gd name="connsiteX1327" fmla="*/ 329966 w 1209257"/>
                    <a:gd name="connsiteY1327" fmla="*/ 517855 h 977923"/>
                    <a:gd name="connsiteX1328" fmla="*/ 324143 w 1209257"/>
                    <a:gd name="connsiteY1328" fmla="*/ 510632 h 977923"/>
                    <a:gd name="connsiteX1329" fmla="*/ 329966 w 1209257"/>
                    <a:gd name="connsiteY1329" fmla="*/ 503964 h 977923"/>
                    <a:gd name="connsiteX1330" fmla="*/ 311041 w 1209257"/>
                    <a:gd name="connsiteY1330" fmla="*/ 503964 h 977923"/>
                    <a:gd name="connsiteX1331" fmla="*/ 317350 w 1209257"/>
                    <a:gd name="connsiteY1331" fmla="*/ 510632 h 977923"/>
                    <a:gd name="connsiteX1332" fmla="*/ 311041 w 1209257"/>
                    <a:gd name="connsiteY1332" fmla="*/ 517855 h 977923"/>
                    <a:gd name="connsiteX1333" fmla="*/ 304733 w 1209257"/>
                    <a:gd name="connsiteY1333" fmla="*/ 510632 h 977923"/>
                    <a:gd name="connsiteX1334" fmla="*/ 311041 w 1209257"/>
                    <a:gd name="connsiteY1334" fmla="*/ 503964 h 977923"/>
                    <a:gd name="connsiteX1335" fmla="*/ 1191273 w 1209257"/>
                    <a:gd name="connsiteY1335" fmla="*/ 481738 h 977923"/>
                    <a:gd name="connsiteX1336" fmla="*/ 1197096 w 1209257"/>
                    <a:gd name="connsiteY1336" fmla="*/ 488962 h 977923"/>
                    <a:gd name="connsiteX1337" fmla="*/ 1191273 w 1209257"/>
                    <a:gd name="connsiteY1337" fmla="*/ 496185 h 977923"/>
                    <a:gd name="connsiteX1338" fmla="*/ 1184965 w 1209257"/>
                    <a:gd name="connsiteY1338" fmla="*/ 488962 h 977923"/>
                    <a:gd name="connsiteX1339" fmla="*/ 1191273 w 1209257"/>
                    <a:gd name="connsiteY1339" fmla="*/ 481738 h 977923"/>
                    <a:gd name="connsiteX1340" fmla="*/ 1171864 w 1209257"/>
                    <a:gd name="connsiteY1340" fmla="*/ 481738 h 977923"/>
                    <a:gd name="connsiteX1341" fmla="*/ 1178172 w 1209257"/>
                    <a:gd name="connsiteY1341" fmla="*/ 488962 h 977923"/>
                    <a:gd name="connsiteX1342" fmla="*/ 1171864 w 1209257"/>
                    <a:gd name="connsiteY1342" fmla="*/ 496185 h 977923"/>
                    <a:gd name="connsiteX1343" fmla="*/ 1165556 w 1209257"/>
                    <a:gd name="connsiteY1343" fmla="*/ 488962 h 977923"/>
                    <a:gd name="connsiteX1344" fmla="*/ 1171864 w 1209257"/>
                    <a:gd name="connsiteY1344" fmla="*/ 481738 h 977923"/>
                    <a:gd name="connsiteX1345" fmla="*/ 1095195 w 1209257"/>
                    <a:gd name="connsiteY1345" fmla="*/ 481738 h 977923"/>
                    <a:gd name="connsiteX1346" fmla="*/ 1101503 w 1209257"/>
                    <a:gd name="connsiteY1346" fmla="*/ 488962 h 977923"/>
                    <a:gd name="connsiteX1347" fmla="*/ 1095195 w 1209257"/>
                    <a:gd name="connsiteY1347" fmla="*/ 496185 h 977923"/>
                    <a:gd name="connsiteX1348" fmla="*/ 1089372 w 1209257"/>
                    <a:gd name="connsiteY1348" fmla="*/ 488962 h 977923"/>
                    <a:gd name="connsiteX1349" fmla="*/ 1095195 w 1209257"/>
                    <a:gd name="connsiteY1349" fmla="*/ 481738 h 977923"/>
                    <a:gd name="connsiteX1350" fmla="*/ 1076271 w 1209257"/>
                    <a:gd name="connsiteY1350" fmla="*/ 481738 h 977923"/>
                    <a:gd name="connsiteX1351" fmla="*/ 1082579 w 1209257"/>
                    <a:gd name="connsiteY1351" fmla="*/ 488962 h 977923"/>
                    <a:gd name="connsiteX1352" fmla="*/ 1076271 w 1209257"/>
                    <a:gd name="connsiteY1352" fmla="*/ 496185 h 977923"/>
                    <a:gd name="connsiteX1353" fmla="*/ 1069963 w 1209257"/>
                    <a:gd name="connsiteY1353" fmla="*/ 488962 h 977923"/>
                    <a:gd name="connsiteX1354" fmla="*/ 1076271 w 1209257"/>
                    <a:gd name="connsiteY1354" fmla="*/ 481738 h 977923"/>
                    <a:gd name="connsiteX1355" fmla="*/ 1057346 w 1209257"/>
                    <a:gd name="connsiteY1355" fmla="*/ 481738 h 977923"/>
                    <a:gd name="connsiteX1356" fmla="*/ 1063169 w 1209257"/>
                    <a:gd name="connsiteY1356" fmla="*/ 488962 h 977923"/>
                    <a:gd name="connsiteX1357" fmla="*/ 1057346 w 1209257"/>
                    <a:gd name="connsiteY1357" fmla="*/ 496185 h 977923"/>
                    <a:gd name="connsiteX1358" fmla="*/ 1051038 w 1209257"/>
                    <a:gd name="connsiteY1358" fmla="*/ 488962 h 977923"/>
                    <a:gd name="connsiteX1359" fmla="*/ 1057346 w 1209257"/>
                    <a:gd name="connsiteY1359" fmla="*/ 481738 h 977923"/>
                    <a:gd name="connsiteX1360" fmla="*/ 1037936 w 1209257"/>
                    <a:gd name="connsiteY1360" fmla="*/ 481738 h 977923"/>
                    <a:gd name="connsiteX1361" fmla="*/ 1044245 w 1209257"/>
                    <a:gd name="connsiteY1361" fmla="*/ 488962 h 977923"/>
                    <a:gd name="connsiteX1362" fmla="*/ 1037936 w 1209257"/>
                    <a:gd name="connsiteY1362" fmla="*/ 496185 h 977923"/>
                    <a:gd name="connsiteX1363" fmla="*/ 1031628 w 1209257"/>
                    <a:gd name="connsiteY1363" fmla="*/ 488962 h 977923"/>
                    <a:gd name="connsiteX1364" fmla="*/ 1037936 w 1209257"/>
                    <a:gd name="connsiteY1364" fmla="*/ 481738 h 977923"/>
                    <a:gd name="connsiteX1365" fmla="*/ 1019012 w 1209257"/>
                    <a:gd name="connsiteY1365" fmla="*/ 481738 h 977923"/>
                    <a:gd name="connsiteX1366" fmla="*/ 1024835 w 1209257"/>
                    <a:gd name="connsiteY1366" fmla="*/ 488962 h 977923"/>
                    <a:gd name="connsiteX1367" fmla="*/ 1019012 w 1209257"/>
                    <a:gd name="connsiteY1367" fmla="*/ 496185 h 977923"/>
                    <a:gd name="connsiteX1368" fmla="*/ 1012704 w 1209257"/>
                    <a:gd name="connsiteY1368" fmla="*/ 488962 h 977923"/>
                    <a:gd name="connsiteX1369" fmla="*/ 1019012 w 1209257"/>
                    <a:gd name="connsiteY1369" fmla="*/ 481738 h 977923"/>
                    <a:gd name="connsiteX1370" fmla="*/ 980678 w 1209257"/>
                    <a:gd name="connsiteY1370" fmla="*/ 481738 h 977923"/>
                    <a:gd name="connsiteX1371" fmla="*/ 986986 w 1209257"/>
                    <a:gd name="connsiteY1371" fmla="*/ 488962 h 977923"/>
                    <a:gd name="connsiteX1372" fmla="*/ 980678 w 1209257"/>
                    <a:gd name="connsiteY1372" fmla="*/ 496185 h 977923"/>
                    <a:gd name="connsiteX1373" fmla="*/ 974370 w 1209257"/>
                    <a:gd name="connsiteY1373" fmla="*/ 488962 h 977923"/>
                    <a:gd name="connsiteX1374" fmla="*/ 980678 w 1209257"/>
                    <a:gd name="connsiteY1374" fmla="*/ 481738 h 977923"/>
                    <a:gd name="connsiteX1375" fmla="*/ 961268 w 1209257"/>
                    <a:gd name="connsiteY1375" fmla="*/ 481738 h 977923"/>
                    <a:gd name="connsiteX1376" fmla="*/ 967576 w 1209257"/>
                    <a:gd name="connsiteY1376" fmla="*/ 488962 h 977923"/>
                    <a:gd name="connsiteX1377" fmla="*/ 961268 w 1209257"/>
                    <a:gd name="connsiteY1377" fmla="*/ 496185 h 977923"/>
                    <a:gd name="connsiteX1378" fmla="*/ 955445 w 1209257"/>
                    <a:gd name="connsiteY1378" fmla="*/ 488962 h 977923"/>
                    <a:gd name="connsiteX1379" fmla="*/ 961268 w 1209257"/>
                    <a:gd name="connsiteY1379" fmla="*/ 481738 h 977923"/>
                    <a:gd name="connsiteX1380" fmla="*/ 942343 w 1209257"/>
                    <a:gd name="connsiteY1380" fmla="*/ 481738 h 977923"/>
                    <a:gd name="connsiteX1381" fmla="*/ 948652 w 1209257"/>
                    <a:gd name="connsiteY1381" fmla="*/ 488962 h 977923"/>
                    <a:gd name="connsiteX1382" fmla="*/ 942343 w 1209257"/>
                    <a:gd name="connsiteY1382" fmla="*/ 496185 h 977923"/>
                    <a:gd name="connsiteX1383" fmla="*/ 936035 w 1209257"/>
                    <a:gd name="connsiteY1383" fmla="*/ 488962 h 977923"/>
                    <a:gd name="connsiteX1384" fmla="*/ 942343 w 1209257"/>
                    <a:gd name="connsiteY1384" fmla="*/ 481738 h 977923"/>
                    <a:gd name="connsiteX1385" fmla="*/ 923419 w 1209257"/>
                    <a:gd name="connsiteY1385" fmla="*/ 481738 h 977923"/>
                    <a:gd name="connsiteX1386" fmla="*/ 929242 w 1209257"/>
                    <a:gd name="connsiteY1386" fmla="*/ 488962 h 977923"/>
                    <a:gd name="connsiteX1387" fmla="*/ 923419 w 1209257"/>
                    <a:gd name="connsiteY1387" fmla="*/ 496185 h 977923"/>
                    <a:gd name="connsiteX1388" fmla="*/ 917111 w 1209257"/>
                    <a:gd name="connsiteY1388" fmla="*/ 488962 h 977923"/>
                    <a:gd name="connsiteX1389" fmla="*/ 923419 w 1209257"/>
                    <a:gd name="connsiteY1389" fmla="*/ 481738 h 977923"/>
                    <a:gd name="connsiteX1390" fmla="*/ 904009 w 1209257"/>
                    <a:gd name="connsiteY1390" fmla="*/ 481738 h 977923"/>
                    <a:gd name="connsiteX1391" fmla="*/ 910317 w 1209257"/>
                    <a:gd name="connsiteY1391" fmla="*/ 488962 h 977923"/>
                    <a:gd name="connsiteX1392" fmla="*/ 904009 w 1209257"/>
                    <a:gd name="connsiteY1392" fmla="*/ 496185 h 977923"/>
                    <a:gd name="connsiteX1393" fmla="*/ 897701 w 1209257"/>
                    <a:gd name="connsiteY1393" fmla="*/ 488962 h 977923"/>
                    <a:gd name="connsiteX1394" fmla="*/ 904009 w 1209257"/>
                    <a:gd name="connsiteY1394" fmla="*/ 481738 h 977923"/>
                    <a:gd name="connsiteX1395" fmla="*/ 885085 w 1209257"/>
                    <a:gd name="connsiteY1395" fmla="*/ 481738 h 977923"/>
                    <a:gd name="connsiteX1396" fmla="*/ 890908 w 1209257"/>
                    <a:gd name="connsiteY1396" fmla="*/ 488962 h 977923"/>
                    <a:gd name="connsiteX1397" fmla="*/ 885085 w 1209257"/>
                    <a:gd name="connsiteY1397" fmla="*/ 496185 h 977923"/>
                    <a:gd name="connsiteX1398" fmla="*/ 878777 w 1209257"/>
                    <a:gd name="connsiteY1398" fmla="*/ 488962 h 977923"/>
                    <a:gd name="connsiteX1399" fmla="*/ 885085 w 1209257"/>
                    <a:gd name="connsiteY1399" fmla="*/ 481738 h 977923"/>
                    <a:gd name="connsiteX1400" fmla="*/ 865675 w 1209257"/>
                    <a:gd name="connsiteY1400" fmla="*/ 481738 h 977923"/>
                    <a:gd name="connsiteX1401" fmla="*/ 871983 w 1209257"/>
                    <a:gd name="connsiteY1401" fmla="*/ 488962 h 977923"/>
                    <a:gd name="connsiteX1402" fmla="*/ 865675 w 1209257"/>
                    <a:gd name="connsiteY1402" fmla="*/ 496185 h 977923"/>
                    <a:gd name="connsiteX1403" fmla="*/ 859852 w 1209257"/>
                    <a:gd name="connsiteY1403" fmla="*/ 488962 h 977923"/>
                    <a:gd name="connsiteX1404" fmla="*/ 865675 w 1209257"/>
                    <a:gd name="connsiteY1404" fmla="*/ 481738 h 977923"/>
                    <a:gd name="connsiteX1405" fmla="*/ 846750 w 1209257"/>
                    <a:gd name="connsiteY1405" fmla="*/ 481738 h 977923"/>
                    <a:gd name="connsiteX1406" fmla="*/ 853059 w 1209257"/>
                    <a:gd name="connsiteY1406" fmla="*/ 488962 h 977923"/>
                    <a:gd name="connsiteX1407" fmla="*/ 846750 w 1209257"/>
                    <a:gd name="connsiteY1407" fmla="*/ 496185 h 977923"/>
                    <a:gd name="connsiteX1408" fmla="*/ 840442 w 1209257"/>
                    <a:gd name="connsiteY1408" fmla="*/ 488962 h 977923"/>
                    <a:gd name="connsiteX1409" fmla="*/ 846750 w 1209257"/>
                    <a:gd name="connsiteY1409" fmla="*/ 481738 h 977923"/>
                    <a:gd name="connsiteX1410" fmla="*/ 827341 w 1209257"/>
                    <a:gd name="connsiteY1410" fmla="*/ 481738 h 977923"/>
                    <a:gd name="connsiteX1411" fmla="*/ 833649 w 1209257"/>
                    <a:gd name="connsiteY1411" fmla="*/ 488962 h 977923"/>
                    <a:gd name="connsiteX1412" fmla="*/ 827341 w 1209257"/>
                    <a:gd name="connsiteY1412" fmla="*/ 496185 h 977923"/>
                    <a:gd name="connsiteX1413" fmla="*/ 821518 w 1209257"/>
                    <a:gd name="connsiteY1413" fmla="*/ 488962 h 977923"/>
                    <a:gd name="connsiteX1414" fmla="*/ 827341 w 1209257"/>
                    <a:gd name="connsiteY1414" fmla="*/ 481738 h 977923"/>
                    <a:gd name="connsiteX1415" fmla="*/ 808416 w 1209257"/>
                    <a:gd name="connsiteY1415" fmla="*/ 481738 h 977923"/>
                    <a:gd name="connsiteX1416" fmla="*/ 814724 w 1209257"/>
                    <a:gd name="connsiteY1416" fmla="*/ 488962 h 977923"/>
                    <a:gd name="connsiteX1417" fmla="*/ 808416 w 1209257"/>
                    <a:gd name="connsiteY1417" fmla="*/ 496185 h 977923"/>
                    <a:gd name="connsiteX1418" fmla="*/ 802108 w 1209257"/>
                    <a:gd name="connsiteY1418" fmla="*/ 488962 h 977923"/>
                    <a:gd name="connsiteX1419" fmla="*/ 808416 w 1209257"/>
                    <a:gd name="connsiteY1419" fmla="*/ 481738 h 977923"/>
                    <a:gd name="connsiteX1420" fmla="*/ 789492 w 1209257"/>
                    <a:gd name="connsiteY1420" fmla="*/ 481738 h 977923"/>
                    <a:gd name="connsiteX1421" fmla="*/ 795315 w 1209257"/>
                    <a:gd name="connsiteY1421" fmla="*/ 488962 h 977923"/>
                    <a:gd name="connsiteX1422" fmla="*/ 789492 w 1209257"/>
                    <a:gd name="connsiteY1422" fmla="*/ 496185 h 977923"/>
                    <a:gd name="connsiteX1423" fmla="*/ 783184 w 1209257"/>
                    <a:gd name="connsiteY1423" fmla="*/ 488962 h 977923"/>
                    <a:gd name="connsiteX1424" fmla="*/ 789492 w 1209257"/>
                    <a:gd name="connsiteY1424" fmla="*/ 481738 h 977923"/>
                    <a:gd name="connsiteX1425" fmla="*/ 770082 w 1209257"/>
                    <a:gd name="connsiteY1425" fmla="*/ 481738 h 977923"/>
                    <a:gd name="connsiteX1426" fmla="*/ 776390 w 1209257"/>
                    <a:gd name="connsiteY1426" fmla="*/ 488962 h 977923"/>
                    <a:gd name="connsiteX1427" fmla="*/ 770082 w 1209257"/>
                    <a:gd name="connsiteY1427" fmla="*/ 496185 h 977923"/>
                    <a:gd name="connsiteX1428" fmla="*/ 763774 w 1209257"/>
                    <a:gd name="connsiteY1428" fmla="*/ 488962 h 977923"/>
                    <a:gd name="connsiteX1429" fmla="*/ 770082 w 1209257"/>
                    <a:gd name="connsiteY1429" fmla="*/ 481738 h 977923"/>
                    <a:gd name="connsiteX1430" fmla="*/ 751157 w 1209257"/>
                    <a:gd name="connsiteY1430" fmla="*/ 481738 h 977923"/>
                    <a:gd name="connsiteX1431" fmla="*/ 757466 w 1209257"/>
                    <a:gd name="connsiteY1431" fmla="*/ 488962 h 977923"/>
                    <a:gd name="connsiteX1432" fmla="*/ 751157 w 1209257"/>
                    <a:gd name="connsiteY1432" fmla="*/ 496185 h 977923"/>
                    <a:gd name="connsiteX1433" fmla="*/ 744849 w 1209257"/>
                    <a:gd name="connsiteY1433" fmla="*/ 488962 h 977923"/>
                    <a:gd name="connsiteX1434" fmla="*/ 751157 w 1209257"/>
                    <a:gd name="connsiteY1434" fmla="*/ 481738 h 977923"/>
                    <a:gd name="connsiteX1435" fmla="*/ 329966 w 1209257"/>
                    <a:gd name="connsiteY1435" fmla="*/ 481738 h 977923"/>
                    <a:gd name="connsiteX1436" fmla="*/ 336274 w 1209257"/>
                    <a:gd name="connsiteY1436" fmla="*/ 488962 h 977923"/>
                    <a:gd name="connsiteX1437" fmla="*/ 329966 w 1209257"/>
                    <a:gd name="connsiteY1437" fmla="*/ 496185 h 977923"/>
                    <a:gd name="connsiteX1438" fmla="*/ 324143 w 1209257"/>
                    <a:gd name="connsiteY1438" fmla="*/ 488962 h 977923"/>
                    <a:gd name="connsiteX1439" fmla="*/ 329966 w 1209257"/>
                    <a:gd name="connsiteY1439" fmla="*/ 481738 h 977923"/>
                    <a:gd name="connsiteX1440" fmla="*/ 311041 w 1209257"/>
                    <a:gd name="connsiteY1440" fmla="*/ 481738 h 977923"/>
                    <a:gd name="connsiteX1441" fmla="*/ 317350 w 1209257"/>
                    <a:gd name="connsiteY1441" fmla="*/ 488962 h 977923"/>
                    <a:gd name="connsiteX1442" fmla="*/ 311041 w 1209257"/>
                    <a:gd name="connsiteY1442" fmla="*/ 496185 h 977923"/>
                    <a:gd name="connsiteX1443" fmla="*/ 304733 w 1209257"/>
                    <a:gd name="connsiteY1443" fmla="*/ 488962 h 977923"/>
                    <a:gd name="connsiteX1444" fmla="*/ 311041 w 1209257"/>
                    <a:gd name="connsiteY1444" fmla="*/ 481738 h 977923"/>
                    <a:gd name="connsiteX1445" fmla="*/ 1191273 w 1209257"/>
                    <a:gd name="connsiteY1445" fmla="*/ 460068 h 977923"/>
                    <a:gd name="connsiteX1446" fmla="*/ 1197096 w 1209257"/>
                    <a:gd name="connsiteY1446" fmla="*/ 467292 h 977923"/>
                    <a:gd name="connsiteX1447" fmla="*/ 1191273 w 1209257"/>
                    <a:gd name="connsiteY1447" fmla="*/ 473959 h 977923"/>
                    <a:gd name="connsiteX1448" fmla="*/ 1184965 w 1209257"/>
                    <a:gd name="connsiteY1448" fmla="*/ 467292 h 977923"/>
                    <a:gd name="connsiteX1449" fmla="*/ 1191273 w 1209257"/>
                    <a:gd name="connsiteY1449" fmla="*/ 460068 h 977923"/>
                    <a:gd name="connsiteX1450" fmla="*/ 1171864 w 1209257"/>
                    <a:gd name="connsiteY1450" fmla="*/ 460068 h 977923"/>
                    <a:gd name="connsiteX1451" fmla="*/ 1178172 w 1209257"/>
                    <a:gd name="connsiteY1451" fmla="*/ 467292 h 977923"/>
                    <a:gd name="connsiteX1452" fmla="*/ 1171864 w 1209257"/>
                    <a:gd name="connsiteY1452" fmla="*/ 473959 h 977923"/>
                    <a:gd name="connsiteX1453" fmla="*/ 1165556 w 1209257"/>
                    <a:gd name="connsiteY1453" fmla="*/ 467292 h 977923"/>
                    <a:gd name="connsiteX1454" fmla="*/ 1171864 w 1209257"/>
                    <a:gd name="connsiteY1454" fmla="*/ 460068 h 977923"/>
                    <a:gd name="connsiteX1455" fmla="*/ 1152939 w 1209257"/>
                    <a:gd name="connsiteY1455" fmla="*/ 460068 h 977923"/>
                    <a:gd name="connsiteX1456" fmla="*/ 1158762 w 1209257"/>
                    <a:gd name="connsiteY1456" fmla="*/ 467292 h 977923"/>
                    <a:gd name="connsiteX1457" fmla="*/ 1152939 w 1209257"/>
                    <a:gd name="connsiteY1457" fmla="*/ 473959 h 977923"/>
                    <a:gd name="connsiteX1458" fmla="*/ 1146631 w 1209257"/>
                    <a:gd name="connsiteY1458" fmla="*/ 467292 h 977923"/>
                    <a:gd name="connsiteX1459" fmla="*/ 1152939 w 1209257"/>
                    <a:gd name="connsiteY1459" fmla="*/ 460068 h 977923"/>
                    <a:gd name="connsiteX1460" fmla="*/ 1133529 w 1209257"/>
                    <a:gd name="connsiteY1460" fmla="*/ 460068 h 977923"/>
                    <a:gd name="connsiteX1461" fmla="*/ 1139838 w 1209257"/>
                    <a:gd name="connsiteY1461" fmla="*/ 467292 h 977923"/>
                    <a:gd name="connsiteX1462" fmla="*/ 1133529 w 1209257"/>
                    <a:gd name="connsiteY1462" fmla="*/ 473959 h 977923"/>
                    <a:gd name="connsiteX1463" fmla="*/ 1127221 w 1209257"/>
                    <a:gd name="connsiteY1463" fmla="*/ 467292 h 977923"/>
                    <a:gd name="connsiteX1464" fmla="*/ 1133529 w 1209257"/>
                    <a:gd name="connsiteY1464" fmla="*/ 460068 h 977923"/>
                    <a:gd name="connsiteX1465" fmla="*/ 1114605 w 1209257"/>
                    <a:gd name="connsiteY1465" fmla="*/ 460068 h 977923"/>
                    <a:gd name="connsiteX1466" fmla="*/ 1120913 w 1209257"/>
                    <a:gd name="connsiteY1466" fmla="*/ 467292 h 977923"/>
                    <a:gd name="connsiteX1467" fmla="*/ 1114605 w 1209257"/>
                    <a:gd name="connsiteY1467" fmla="*/ 473959 h 977923"/>
                    <a:gd name="connsiteX1468" fmla="*/ 1108297 w 1209257"/>
                    <a:gd name="connsiteY1468" fmla="*/ 467292 h 977923"/>
                    <a:gd name="connsiteX1469" fmla="*/ 1114605 w 1209257"/>
                    <a:gd name="connsiteY1469" fmla="*/ 460068 h 977923"/>
                    <a:gd name="connsiteX1470" fmla="*/ 1095195 w 1209257"/>
                    <a:gd name="connsiteY1470" fmla="*/ 460068 h 977923"/>
                    <a:gd name="connsiteX1471" fmla="*/ 1101503 w 1209257"/>
                    <a:gd name="connsiteY1471" fmla="*/ 467292 h 977923"/>
                    <a:gd name="connsiteX1472" fmla="*/ 1095195 w 1209257"/>
                    <a:gd name="connsiteY1472" fmla="*/ 473959 h 977923"/>
                    <a:gd name="connsiteX1473" fmla="*/ 1089372 w 1209257"/>
                    <a:gd name="connsiteY1473" fmla="*/ 467292 h 977923"/>
                    <a:gd name="connsiteX1474" fmla="*/ 1095195 w 1209257"/>
                    <a:gd name="connsiteY1474" fmla="*/ 460068 h 977923"/>
                    <a:gd name="connsiteX1475" fmla="*/ 1057346 w 1209257"/>
                    <a:gd name="connsiteY1475" fmla="*/ 460068 h 977923"/>
                    <a:gd name="connsiteX1476" fmla="*/ 1063169 w 1209257"/>
                    <a:gd name="connsiteY1476" fmla="*/ 467292 h 977923"/>
                    <a:gd name="connsiteX1477" fmla="*/ 1057346 w 1209257"/>
                    <a:gd name="connsiteY1477" fmla="*/ 473959 h 977923"/>
                    <a:gd name="connsiteX1478" fmla="*/ 1051038 w 1209257"/>
                    <a:gd name="connsiteY1478" fmla="*/ 467292 h 977923"/>
                    <a:gd name="connsiteX1479" fmla="*/ 1057346 w 1209257"/>
                    <a:gd name="connsiteY1479" fmla="*/ 460068 h 977923"/>
                    <a:gd name="connsiteX1480" fmla="*/ 1037936 w 1209257"/>
                    <a:gd name="connsiteY1480" fmla="*/ 460068 h 977923"/>
                    <a:gd name="connsiteX1481" fmla="*/ 1044245 w 1209257"/>
                    <a:gd name="connsiteY1481" fmla="*/ 467292 h 977923"/>
                    <a:gd name="connsiteX1482" fmla="*/ 1037936 w 1209257"/>
                    <a:gd name="connsiteY1482" fmla="*/ 473959 h 977923"/>
                    <a:gd name="connsiteX1483" fmla="*/ 1031628 w 1209257"/>
                    <a:gd name="connsiteY1483" fmla="*/ 467292 h 977923"/>
                    <a:gd name="connsiteX1484" fmla="*/ 1037936 w 1209257"/>
                    <a:gd name="connsiteY1484" fmla="*/ 460068 h 977923"/>
                    <a:gd name="connsiteX1485" fmla="*/ 1019012 w 1209257"/>
                    <a:gd name="connsiteY1485" fmla="*/ 460068 h 977923"/>
                    <a:gd name="connsiteX1486" fmla="*/ 1024835 w 1209257"/>
                    <a:gd name="connsiteY1486" fmla="*/ 467292 h 977923"/>
                    <a:gd name="connsiteX1487" fmla="*/ 1019012 w 1209257"/>
                    <a:gd name="connsiteY1487" fmla="*/ 473959 h 977923"/>
                    <a:gd name="connsiteX1488" fmla="*/ 1012704 w 1209257"/>
                    <a:gd name="connsiteY1488" fmla="*/ 467292 h 977923"/>
                    <a:gd name="connsiteX1489" fmla="*/ 1019012 w 1209257"/>
                    <a:gd name="connsiteY1489" fmla="*/ 460068 h 977923"/>
                    <a:gd name="connsiteX1490" fmla="*/ 999602 w 1209257"/>
                    <a:gd name="connsiteY1490" fmla="*/ 460068 h 977923"/>
                    <a:gd name="connsiteX1491" fmla="*/ 1005910 w 1209257"/>
                    <a:gd name="connsiteY1491" fmla="*/ 467292 h 977923"/>
                    <a:gd name="connsiteX1492" fmla="*/ 999602 w 1209257"/>
                    <a:gd name="connsiteY1492" fmla="*/ 473959 h 977923"/>
                    <a:gd name="connsiteX1493" fmla="*/ 993779 w 1209257"/>
                    <a:gd name="connsiteY1493" fmla="*/ 467292 h 977923"/>
                    <a:gd name="connsiteX1494" fmla="*/ 999602 w 1209257"/>
                    <a:gd name="connsiteY1494" fmla="*/ 460068 h 977923"/>
                    <a:gd name="connsiteX1495" fmla="*/ 980678 w 1209257"/>
                    <a:gd name="connsiteY1495" fmla="*/ 460068 h 977923"/>
                    <a:gd name="connsiteX1496" fmla="*/ 986986 w 1209257"/>
                    <a:gd name="connsiteY1496" fmla="*/ 467292 h 977923"/>
                    <a:gd name="connsiteX1497" fmla="*/ 980678 w 1209257"/>
                    <a:gd name="connsiteY1497" fmla="*/ 473959 h 977923"/>
                    <a:gd name="connsiteX1498" fmla="*/ 974370 w 1209257"/>
                    <a:gd name="connsiteY1498" fmla="*/ 467292 h 977923"/>
                    <a:gd name="connsiteX1499" fmla="*/ 980678 w 1209257"/>
                    <a:gd name="connsiteY1499" fmla="*/ 460068 h 977923"/>
                    <a:gd name="connsiteX1500" fmla="*/ 961268 w 1209257"/>
                    <a:gd name="connsiteY1500" fmla="*/ 460068 h 977923"/>
                    <a:gd name="connsiteX1501" fmla="*/ 967576 w 1209257"/>
                    <a:gd name="connsiteY1501" fmla="*/ 467292 h 977923"/>
                    <a:gd name="connsiteX1502" fmla="*/ 961268 w 1209257"/>
                    <a:gd name="connsiteY1502" fmla="*/ 473959 h 977923"/>
                    <a:gd name="connsiteX1503" fmla="*/ 955445 w 1209257"/>
                    <a:gd name="connsiteY1503" fmla="*/ 467292 h 977923"/>
                    <a:gd name="connsiteX1504" fmla="*/ 961268 w 1209257"/>
                    <a:gd name="connsiteY1504" fmla="*/ 460068 h 977923"/>
                    <a:gd name="connsiteX1505" fmla="*/ 942343 w 1209257"/>
                    <a:gd name="connsiteY1505" fmla="*/ 460068 h 977923"/>
                    <a:gd name="connsiteX1506" fmla="*/ 948652 w 1209257"/>
                    <a:gd name="connsiteY1506" fmla="*/ 467292 h 977923"/>
                    <a:gd name="connsiteX1507" fmla="*/ 942343 w 1209257"/>
                    <a:gd name="connsiteY1507" fmla="*/ 473959 h 977923"/>
                    <a:gd name="connsiteX1508" fmla="*/ 936035 w 1209257"/>
                    <a:gd name="connsiteY1508" fmla="*/ 467292 h 977923"/>
                    <a:gd name="connsiteX1509" fmla="*/ 942343 w 1209257"/>
                    <a:gd name="connsiteY1509" fmla="*/ 460068 h 977923"/>
                    <a:gd name="connsiteX1510" fmla="*/ 923419 w 1209257"/>
                    <a:gd name="connsiteY1510" fmla="*/ 460068 h 977923"/>
                    <a:gd name="connsiteX1511" fmla="*/ 929242 w 1209257"/>
                    <a:gd name="connsiteY1511" fmla="*/ 467292 h 977923"/>
                    <a:gd name="connsiteX1512" fmla="*/ 923419 w 1209257"/>
                    <a:gd name="connsiteY1512" fmla="*/ 473959 h 977923"/>
                    <a:gd name="connsiteX1513" fmla="*/ 917111 w 1209257"/>
                    <a:gd name="connsiteY1513" fmla="*/ 467292 h 977923"/>
                    <a:gd name="connsiteX1514" fmla="*/ 923419 w 1209257"/>
                    <a:gd name="connsiteY1514" fmla="*/ 460068 h 977923"/>
                    <a:gd name="connsiteX1515" fmla="*/ 904009 w 1209257"/>
                    <a:gd name="connsiteY1515" fmla="*/ 460068 h 977923"/>
                    <a:gd name="connsiteX1516" fmla="*/ 910317 w 1209257"/>
                    <a:gd name="connsiteY1516" fmla="*/ 467292 h 977923"/>
                    <a:gd name="connsiteX1517" fmla="*/ 904009 w 1209257"/>
                    <a:gd name="connsiteY1517" fmla="*/ 473959 h 977923"/>
                    <a:gd name="connsiteX1518" fmla="*/ 897701 w 1209257"/>
                    <a:gd name="connsiteY1518" fmla="*/ 467292 h 977923"/>
                    <a:gd name="connsiteX1519" fmla="*/ 904009 w 1209257"/>
                    <a:gd name="connsiteY1519" fmla="*/ 460068 h 977923"/>
                    <a:gd name="connsiteX1520" fmla="*/ 885085 w 1209257"/>
                    <a:gd name="connsiteY1520" fmla="*/ 460068 h 977923"/>
                    <a:gd name="connsiteX1521" fmla="*/ 890908 w 1209257"/>
                    <a:gd name="connsiteY1521" fmla="*/ 467292 h 977923"/>
                    <a:gd name="connsiteX1522" fmla="*/ 885085 w 1209257"/>
                    <a:gd name="connsiteY1522" fmla="*/ 473959 h 977923"/>
                    <a:gd name="connsiteX1523" fmla="*/ 878777 w 1209257"/>
                    <a:gd name="connsiteY1523" fmla="*/ 467292 h 977923"/>
                    <a:gd name="connsiteX1524" fmla="*/ 885085 w 1209257"/>
                    <a:gd name="connsiteY1524" fmla="*/ 460068 h 977923"/>
                    <a:gd name="connsiteX1525" fmla="*/ 865675 w 1209257"/>
                    <a:gd name="connsiteY1525" fmla="*/ 460068 h 977923"/>
                    <a:gd name="connsiteX1526" fmla="*/ 871983 w 1209257"/>
                    <a:gd name="connsiteY1526" fmla="*/ 467292 h 977923"/>
                    <a:gd name="connsiteX1527" fmla="*/ 865675 w 1209257"/>
                    <a:gd name="connsiteY1527" fmla="*/ 473959 h 977923"/>
                    <a:gd name="connsiteX1528" fmla="*/ 859852 w 1209257"/>
                    <a:gd name="connsiteY1528" fmla="*/ 467292 h 977923"/>
                    <a:gd name="connsiteX1529" fmla="*/ 865675 w 1209257"/>
                    <a:gd name="connsiteY1529" fmla="*/ 460068 h 977923"/>
                    <a:gd name="connsiteX1530" fmla="*/ 846750 w 1209257"/>
                    <a:gd name="connsiteY1530" fmla="*/ 460068 h 977923"/>
                    <a:gd name="connsiteX1531" fmla="*/ 853059 w 1209257"/>
                    <a:gd name="connsiteY1531" fmla="*/ 467292 h 977923"/>
                    <a:gd name="connsiteX1532" fmla="*/ 846750 w 1209257"/>
                    <a:gd name="connsiteY1532" fmla="*/ 473959 h 977923"/>
                    <a:gd name="connsiteX1533" fmla="*/ 840442 w 1209257"/>
                    <a:gd name="connsiteY1533" fmla="*/ 467292 h 977923"/>
                    <a:gd name="connsiteX1534" fmla="*/ 846750 w 1209257"/>
                    <a:gd name="connsiteY1534" fmla="*/ 460068 h 977923"/>
                    <a:gd name="connsiteX1535" fmla="*/ 827341 w 1209257"/>
                    <a:gd name="connsiteY1535" fmla="*/ 460068 h 977923"/>
                    <a:gd name="connsiteX1536" fmla="*/ 833649 w 1209257"/>
                    <a:gd name="connsiteY1536" fmla="*/ 467292 h 977923"/>
                    <a:gd name="connsiteX1537" fmla="*/ 827341 w 1209257"/>
                    <a:gd name="connsiteY1537" fmla="*/ 473959 h 977923"/>
                    <a:gd name="connsiteX1538" fmla="*/ 821518 w 1209257"/>
                    <a:gd name="connsiteY1538" fmla="*/ 467292 h 977923"/>
                    <a:gd name="connsiteX1539" fmla="*/ 827341 w 1209257"/>
                    <a:gd name="connsiteY1539" fmla="*/ 460068 h 977923"/>
                    <a:gd name="connsiteX1540" fmla="*/ 808416 w 1209257"/>
                    <a:gd name="connsiteY1540" fmla="*/ 460068 h 977923"/>
                    <a:gd name="connsiteX1541" fmla="*/ 814724 w 1209257"/>
                    <a:gd name="connsiteY1541" fmla="*/ 467292 h 977923"/>
                    <a:gd name="connsiteX1542" fmla="*/ 808416 w 1209257"/>
                    <a:gd name="connsiteY1542" fmla="*/ 473959 h 977923"/>
                    <a:gd name="connsiteX1543" fmla="*/ 802108 w 1209257"/>
                    <a:gd name="connsiteY1543" fmla="*/ 467292 h 977923"/>
                    <a:gd name="connsiteX1544" fmla="*/ 808416 w 1209257"/>
                    <a:gd name="connsiteY1544" fmla="*/ 460068 h 977923"/>
                    <a:gd name="connsiteX1545" fmla="*/ 789492 w 1209257"/>
                    <a:gd name="connsiteY1545" fmla="*/ 460068 h 977923"/>
                    <a:gd name="connsiteX1546" fmla="*/ 795315 w 1209257"/>
                    <a:gd name="connsiteY1546" fmla="*/ 467292 h 977923"/>
                    <a:gd name="connsiteX1547" fmla="*/ 789492 w 1209257"/>
                    <a:gd name="connsiteY1547" fmla="*/ 473959 h 977923"/>
                    <a:gd name="connsiteX1548" fmla="*/ 783184 w 1209257"/>
                    <a:gd name="connsiteY1548" fmla="*/ 467292 h 977923"/>
                    <a:gd name="connsiteX1549" fmla="*/ 789492 w 1209257"/>
                    <a:gd name="connsiteY1549" fmla="*/ 460068 h 977923"/>
                    <a:gd name="connsiteX1550" fmla="*/ 770082 w 1209257"/>
                    <a:gd name="connsiteY1550" fmla="*/ 460068 h 977923"/>
                    <a:gd name="connsiteX1551" fmla="*/ 776390 w 1209257"/>
                    <a:gd name="connsiteY1551" fmla="*/ 467292 h 977923"/>
                    <a:gd name="connsiteX1552" fmla="*/ 770082 w 1209257"/>
                    <a:gd name="connsiteY1552" fmla="*/ 473959 h 977923"/>
                    <a:gd name="connsiteX1553" fmla="*/ 763774 w 1209257"/>
                    <a:gd name="connsiteY1553" fmla="*/ 467292 h 977923"/>
                    <a:gd name="connsiteX1554" fmla="*/ 770082 w 1209257"/>
                    <a:gd name="connsiteY1554" fmla="*/ 460068 h 977923"/>
                    <a:gd name="connsiteX1555" fmla="*/ 426044 w 1209257"/>
                    <a:gd name="connsiteY1555" fmla="*/ 460068 h 977923"/>
                    <a:gd name="connsiteX1556" fmla="*/ 431867 w 1209257"/>
                    <a:gd name="connsiteY1556" fmla="*/ 467292 h 977923"/>
                    <a:gd name="connsiteX1557" fmla="*/ 426044 w 1209257"/>
                    <a:gd name="connsiteY1557" fmla="*/ 473959 h 977923"/>
                    <a:gd name="connsiteX1558" fmla="*/ 419736 w 1209257"/>
                    <a:gd name="connsiteY1558" fmla="*/ 467292 h 977923"/>
                    <a:gd name="connsiteX1559" fmla="*/ 426044 w 1209257"/>
                    <a:gd name="connsiteY1559" fmla="*/ 460068 h 977923"/>
                    <a:gd name="connsiteX1560" fmla="*/ 329966 w 1209257"/>
                    <a:gd name="connsiteY1560" fmla="*/ 460068 h 977923"/>
                    <a:gd name="connsiteX1561" fmla="*/ 336274 w 1209257"/>
                    <a:gd name="connsiteY1561" fmla="*/ 467292 h 977923"/>
                    <a:gd name="connsiteX1562" fmla="*/ 329966 w 1209257"/>
                    <a:gd name="connsiteY1562" fmla="*/ 473959 h 977923"/>
                    <a:gd name="connsiteX1563" fmla="*/ 324143 w 1209257"/>
                    <a:gd name="connsiteY1563" fmla="*/ 467292 h 977923"/>
                    <a:gd name="connsiteX1564" fmla="*/ 329966 w 1209257"/>
                    <a:gd name="connsiteY1564" fmla="*/ 460068 h 977923"/>
                    <a:gd name="connsiteX1565" fmla="*/ 311041 w 1209257"/>
                    <a:gd name="connsiteY1565" fmla="*/ 460068 h 977923"/>
                    <a:gd name="connsiteX1566" fmla="*/ 317350 w 1209257"/>
                    <a:gd name="connsiteY1566" fmla="*/ 467292 h 977923"/>
                    <a:gd name="connsiteX1567" fmla="*/ 311041 w 1209257"/>
                    <a:gd name="connsiteY1567" fmla="*/ 473959 h 977923"/>
                    <a:gd name="connsiteX1568" fmla="*/ 304733 w 1209257"/>
                    <a:gd name="connsiteY1568" fmla="*/ 467292 h 977923"/>
                    <a:gd name="connsiteX1569" fmla="*/ 311041 w 1209257"/>
                    <a:gd name="connsiteY1569" fmla="*/ 460068 h 977923"/>
                    <a:gd name="connsiteX1570" fmla="*/ 292117 w 1209257"/>
                    <a:gd name="connsiteY1570" fmla="*/ 460068 h 977923"/>
                    <a:gd name="connsiteX1571" fmla="*/ 297940 w 1209257"/>
                    <a:gd name="connsiteY1571" fmla="*/ 467292 h 977923"/>
                    <a:gd name="connsiteX1572" fmla="*/ 292117 w 1209257"/>
                    <a:gd name="connsiteY1572" fmla="*/ 473959 h 977923"/>
                    <a:gd name="connsiteX1573" fmla="*/ 285809 w 1209257"/>
                    <a:gd name="connsiteY1573" fmla="*/ 467292 h 977923"/>
                    <a:gd name="connsiteX1574" fmla="*/ 292117 w 1209257"/>
                    <a:gd name="connsiteY1574" fmla="*/ 460068 h 977923"/>
                    <a:gd name="connsiteX1575" fmla="*/ 1204308 w 1209257"/>
                    <a:gd name="connsiteY1575" fmla="*/ 444587 h 977923"/>
                    <a:gd name="connsiteX1576" fmla="*/ 1204222 w 1209257"/>
                    <a:gd name="connsiteY1576" fmla="*/ 445446 h 977923"/>
                    <a:gd name="connsiteX1577" fmla="*/ 1203890 w 1209257"/>
                    <a:gd name="connsiteY1577" fmla="*/ 445066 h 977923"/>
                    <a:gd name="connsiteX1578" fmla="*/ 1191273 w 1209257"/>
                    <a:gd name="connsiteY1578" fmla="*/ 437843 h 977923"/>
                    <a:gd name="connsiteX1579" fmla="*/ 1197096 w 1209257"/>
                    <a:gd name="connsiteY1579" fmla="*/ 445066 h 977923"/>
                    <a:gd name="connsiteX1580" fmla="*/ 1191273 w 1209257"/>
                    <a:gd name="connsiteY1580" fmla="*/ 452290 h 977923"/>
                    <a:gd name="connsiteX1581" fmla="*/ 1184965 w 1209257"/>
                    <a:gd name="connsiteY1581" fmla="*/ 445066 h 977923"/>
                    <a:gd name="connsiteX1582" fmla="*/ 1191273 w 1209257"/>
                    <a:gd name="connsiteY1582" fmla="*/ 437843 h 977923"/>
                    <a:gd name="connsiteX1583" fmla="*/ 1171864 w 1209257"/>
                    <a:gd name="connsiteY1583" fmla="*/ 437843 h 977923"/>
                    <a:gd name="connsiteX1584" fmla="*/ 1178172 w 1209257"/>
                    <a:gd name="connsiteY1584" fmla="*/ 445066 h 977923"/>
                    <a:gd name="connsiteX1585" fmla="*/ 1171864 w 1209257"/>
                    <a:gd name="connsiteY1585" fmla="*/ 452290 h 977923"/>
                    <a:gd name="connsiteX1586" fmla="*/ 1165556 w 1209257"/>
                    <a:gd name="connsiteY1586" fmla="*/ 445066 h 977923"/>
                    <a:gd name="connsiteX1587" fmla="*/ 1171864 w 1209257"/>
                    <a:gd name="connsiteY1587" fmla="*/ 437843 h 977923"/>
                    <a:gd name="connsiteX1588" fmla="*/ 1152939 w 1209257"/>
                    <a:gd name="connsiteY1588" fmla="*/ 437843 h 977923"/>
                    <a:gd name="connsiteX1589" fmla="*/ 1158762 w 1209257"/>
                    <a:gd name="connsiteY1589" fmla="*/ 445066 h 977923"/>
                    <a:gd name="connsiteX1590" fmla="*/ 1152939 w 1209257"/>
                    <a:gd name="connsiteY1590" fmla="*/ 452290 h 977923"/>
                    <a:gd name="connsiteX1591" fmla="*/ 1146631 w 1209257"/>
                    <a:gd name="connsiteY1591" fmla="*/ 445066 h 977923"/>
                    <a:gd name="connsiteX1592" fmla="*/ 1152939 w 1209257"/>
                    <a:gd name="connsiteY1592" fmla="*/ 437843 h 977923"/>
                    <a:gd name="connsiteX1593" fmla="*/ 1133529 w 1209257"/>
                    <a:gd name="connsiteY1593" fmla="*/ 437843 h 977923"/>
                    <a:gd name="connsiteX1594" fmla="*/ 1139838 w 1209257"/>
                    <a:gd name="connsiteY1594" fmla="*/ 445066 h 977923"/>
                    <a:gd name="connsiteX1595" fmla="*/ 1133529 w 1209257"/>
                    <a:gd name="connsiteY1595" fmla="*/ 452290 h 977923"/>
                    <a:gd name="connsiteX1596" fmla="*/ 1127221 w 1209257"/>
                    <a:gd name="connsiteY1596" fmla="*/ 445066 h 977923"/>
                    <a:gd name="connsiteX1597" fmla="*/ 1133529 w 1209257"/>
                    <a:gd name="connsiteY1597" fmla="*/ 437843 h 977923"/>
                    <a:gd name="connsiteX1598" fmla="*/ 1114605 w 1209257"/>
                    <a:gd name="connsiteY1598" fmla="*/ 437843 h 977923"/>
                    <a:gd name="connsiteX1599" fmla="*/ 1120913 w 1209257"/>
                    <a:gd name="connsiteY1599" fmla="*/ 445066 h 977923"/>
                    <a:gd name="connsiteX1600" fmla="*/ 1114605 w 1209257"/>
                    <a:gd name="connsiteY1600" fmla="*/ 452290 h 977923"/>
                    <a:gd name="connsiteX1601" fmla="*/ 1108297 w 1209257"/>
                    <a:gd name="connsiteY1601" fmla="*/ 445066 h 977923"/>
                    <a:gd name="connsiteX1602" fmla="*/ 1114605 w 1209257"/>
                    <a:gd name="connsiteY1602" fmla="*/ 437843 h 977923"/>
                    <a:gd name="connsiteX1603" fmla="*/ 1095195 w 1209257"/>
                    <a:gd name="connsiteY1603" fmla="*/ 437843 h 977923"/>
                    <a:gd name="connsiteX1604" fmla="*/ 1101503 w 1209257"/>
                    <a:gd name="connsiteY1604" fmla="*/ 445066 h 977923"/>
                    <a:gd name="connsiteX1605" fmla="*/ 1095195 w 1209257"/>
                    <a:gd name="connsiteY1605" fmla="*/ 452290 h 977923"/>
                    <a:gd name="connsiteX1606" fmla="*/ 1089372 w 1209257"/>
                    <a:gd name="connsiteY1606" fmla="*/ 445066 h 977923"/>
                    <a:gd name="connsiteX1607" fmla="*/ 1095195 w 1209257"/>
                    <a:gd name="connsiteY1607" fmla="*/ 437843 h 977923"/>
                    <a:gd name="connsiteX1608" fmla="*/ 1076271 w 1209257"/>
                    <a:gd name="connsiteY1608" fmla="*/ 437843 h 977923"/>
                    <a:gd name="connsiteX1609" fmla="*/ 1082579 w 1209257"/>
                    <a:gd name="connsiteY1609" fmla="*/ 445066 h 977923"/>
                    <a:gd name="connsiteX1610" fmla="*/ 1076271 w 1209257"/>
                    <a:gd name="connsiteY1610" fmla="*/ 452290 h 977923"/>
                    <a:gd name="connsiteX1611" fmla="*/ 1069963 w 1209257"/>
                    <a:gd name="connsiteY1611" fmla="*/ 445066 h 977923"/>
                    <a:gd name="connsiteX1612" fmla="*/ 1076271 w 1209257"/>
                    <a:gd name="connsiteY1612" fmla="*/ 437843 h 977923"/>
                    <a:gd name="connsiteX1613" fmla="*/ 1057346 w 1209257"/>
                    <a:gd name="connsiteY1613" fmla="*/ 437843 h 977923"/>
                    <a:gd name="connsiteX1614" fmla="*/ 1063169 w 1209257"/>
                    <a:gd name="connsiteY1614" fmla="*/ 445066 h 977923"/>
                    <a:gd name="connsiteX1615" fmla="*/ 1057346 w 1209257"/>
                    <a:gd name="connsiteY1615" fmla="*/ 452290 h 977923"/>
                    <a:gd name="connsiteX1616" fmla="*/ 1051038 w 1209257"/>
                    <a:gd name="connsiteY1616" fmla="*/ 445066 h 977923"/>
                    <a:gd name="connsiteX1617" fmla="*/ 1057346 w 1209257"/>
                    <a:gd name="connsiteY1617" fmla="*/ 437843 h 977923"/>
                    <a:gd name="connsiteX1618" fmla="*/ 1037936 w 1209257"/>
                    <a:gd name="connsiteY1618" fmla="*/ 437843 h 977923"/>
                    <a:gd name="connsiteX1619" fmla="*/ 1044245 w 1209257"/>
                    <a:gd name="connsiteY1619" fmla="*/ 445066 h 977923"/>
                    <a:gd name="connsiteX1620" fmla="*/ 1037936 w 1209257"/>
                    <a:gd name="connsiteY1620" fmla="*/ 452290 h 977923"/>
                    <a:gd name="connsiteX1621" fmla="*/ 1031628 w 1209257"/>
                    <a:gd name="connsiteY1621" fmla="*/ 445066 h 977923"/>
                    <a:gd name="connsiteX1622" fmla="*/ 1037936 w 1209257"/>
                    <a:gd name="connsiteY1622" fmla="*/ 437843 h 977923"/>
                    <a:gd name="connsiteX1623" fmla="*/ 1019012 w 1209257"/>
                    <a:gd name="connsiteY1623" fmla="*/ 437843 h 977923"/>
                    <a:gd name="connsiteX1624" fmla="*/ 1024835 w 1209257"/>
                    <a:gd name="connsiteY1624" fmla="*/ 445066 h 977923"/>
                    <a:gd name="connsiteX1625" fmla="*/ 1019012 w 1209257"/>
                    <a:gd name="connsiteY1625" fmla="*/ 452290 h 977923"/>
                    <a:gd name="connsiteX1626" fmla="*/ 1012704 w 1209257"/>
                    <a:gd name="connsiteY1626" fmla="*/ 445066 h 977923"/>
                    <a:gd name="connsiteX1627" fmla="*/ 1019012 w 1209257"/>
                    <a:gd name="connsiteY1627" fmla="*/ 437843 h 977923"/>
                    <a:gd name="connsiteX1628" fmla="*/ 999602 w 1209257"/>
                    <a:gd name="connsiteY1628" fmla="*/ 437843 h 977923"/>
                    <a:gd name="connsiteX1629" fmla="*/ 1005910 w 1209257"/>
                    <a:gd name="connsiteY1629" fmla="*/ 445066 h 977923"/>
                    <a:gd name="connsiteX1630" fmla="*/ 999602 w 1209257"/>
                    <a:gd name="connsiteY1630" fmla="*/ 452290 h 977923"/>
                    <a:gd name="connsiteX1631" fmla="*/ 993779 w 1209257"/>
                    <a:gd name="connsiteY1631" fmla="*/ 445066 h 977923"/>
                    <a:gd name="connsiteX1632" fmla="*/ 999602 w 1209257"/>
                    <a:gd name="connsiteY1632" fmla="*/ 437843 h 977923"/>
                    <a:gd name="connsiteX1633" fmla="*/ 980678 w 1209257"/>
                    <a:gd name="connsiteY1633" fmla="*/ 437843 h 977923"/>
                    <a:gd name="connsiteX1634" fmla="*/ 986986 w 1209257"/>
                    <a:gd name="connsiteY1634" fmla="*/ 445066 h 977923"/>
                    <a:gd name="connsiteX1635" fmla="*/ 980678 w 1209257"/>
                    <a:gd name="connsiteY1635" fmla="*/ 452290 h 977923"/>
                    <a:gd name="connsiteX1636" fmla="*/ 974370 w 1209257"/>
                    <a:gd name="connsiteY1636" fmla="*/ 445066 h 977923"/>
                    <a:gd name="connsiteX1637" fmla="*/ 980678 w 1209257"/>
                    <a:gd name="connsiteY1637" fmla="*/ 437843 h 977923"/>
                    <a:gd name="connsiteX1638" fmla="*/ 942343 w 1209257"/>
                    <a:gd name="connsiteY1638" fmla="*/ 437843 h 977923"/>
                    <a:gd name="connsiteX1639" fmla="*/ 948652 w 1209257"/>
                    <a:gd name="connsiteY1639" fmla="*/ 445066 h 977923"/>
                    <a:gd name="connsiteX1640" fmla="*/ 942343 w 1209257"/>
                    <a:gd name="connsiteY1640" fmla="*/ 452290 h 977923"/>
                    <a:gd name="connsiteX1641" fmla="*/ 936035 w 1209257"/>
                    <a:gd name="connsiteY1641" fmla="*/ 445066 h 977923"/>
                    <a:gd name="connsiteX1642" fmla="*/ 942343 w 1209257"/>
                    <a:gd name="connsiteY1642" fmla="*/ 437843 h 977923"/>
                    <a:gd name="connsiteX1643" fmla="*/ 923419 w 1209257"/>
                    <a:gd name="connsiteY1643" fmla="*/ 437843 h 977923"/>
                    <a:gd name="connsiteX1644" fmla="*/ 929242 w 1209257"/>
                    <a:gd name="connsiteY1644" fmla="*/ 445066 h 977923"/>
                    <a:gd name="connsiteX1645" fmla="*/ 923419 w 1209257"/>
                    <a:gd name="connsiteY1645" fmla="*/ 452290 h 977923"/>
                    <a:gd name="connsiteX1646" fmla="*/ 917111 w 1209257"/>
                    <a:gd name="connsiteY1646" fmla="*/ 445066 h 977923"/>
                    <a:gd name="connsiteX1647" fmla="*/ 923419 w 1209257"/>
                    <a:gd name="connsiteY1647" fmla="*/ 437843 h 977923"/>
                    <a:gd name="connsiteX1648" fmla="*/ 885085 w 1209257"/>
                    <a:gd name="connsiteY1648" fmla="*/ 437843 h 977923"/>
                    <a:gd name="connsiteX1649" fmla="*/ 890908 w 1209257"/>
                    <a:gd name="connsiteY1649" fmla="*/ 445066 h 977923"/>
                    <a:gd name="connsiteX1650" fmla="*/ 885085 w 1209257"/>
                    <a:gd name="connsiteY1650" fmla="*/ 452290 h 977923"/>
                    <a:gd name="connsiteX1651" fmla="*/ 878777 w 1209257"/>
                    <a:gd name="connsiteY1651" fmla="*/ 445066 h 977923"/>
                    <a:gd name="connsiteX1652" fmla="*/ 885085 w 1209257"/>
                    <a:gd name="connsiteY1652" fmla="*/ 437843 h 977923"/>
                    <a:gd name="connsiteX1653" fmla="*/ 865675 w 1209257"/>
                    <a:gd name="connsiteY1653" fmla="*/ 437843 h 977923"/>
                    <a:gd name="connsiteX1654" fmla="*/ 871983 w 1209257"/>
                    <a:gd name="connsiteY1654" fmla="*/ 445066 h 977923"/>
                    <a:gd name="connsiteX1655" fmla="*/ 865675 w 1209257"/>
                    <a:gd name="connsiteY1655" fmla="*/ 452290 h 977923"/>
                    <a:gd name="connsiteX1656" fmla="*/ 859852 w 1209257"/>
                    <a:gd name="connsiteY1656" fmla="*/ 445066 h 977923"/>
                    <a:gd name="connsiteX1657" fmla="*/ 865675 w 1209257"/>
                    <a:gd name="connsiteY1657" fmla="*/ 437843 h 977923"/>
                    <a:gd name="connsiteX1658" fmla="*/ 846750 w 1209257"/>
                    <a:gd name="connsiteY1658" fmla="*/ 437843 h 977923"/>
                    <a:gd name="connsiteX1659" fmla="*/ 853059 w 1209257"/>
                    <a:gd name="connsiteY1659" fmla="*/ 445066 h 977923"/>
                    <a:gd name="connsiteX1660" fmla="*/ 846750 w 1209257"/>
                    <a:gd name="connsiteY1660" fmla="*/ 452290 h 977923"/>
                    <a:gd name="connsiteX1661" fmla="*/ 840442 w 1209257"/>
                    <a:gd name="connsiteY1661" fmla="*/ 445066 h 977923"/>
                    <a:gd name="connsiteX1662" fmla="*/ 846750 w 1209257"/>
                    <a:gd name="connsiteY1662" fmla="*/ 437843 h 977923"/>
                    <a:gd name="connsiteX1663" fmla="*/ 827341 w 1209257"/>
                    <a:gd name="connsiteY1663" fmla="*/ 437843 h 977923"/>
                    <a:gd name="connsiteX1664" fmla="*/ 833649 w 1209257"/>
                    <a:gd name="connsiteY1664" fmla="*/ 445066 h 977923"/>
                    <a:gd name="connsiteX1665" fmla="*/ 827341 w 1209257"/>
                    <a:gd name="connsiteY1665" fmla="*/ 452290 h 977923"/>
                    <a:gd name="connsiteX1666" fmla="*/ 821518 w 1209257"/>
                    <a:gd name="connsiteY1666" fmla="*/ 445066 h 977923"/>
                    <a:gd name="connsiteX1667" fmla="*/ 827341 w 1209257"/>
                    <a:gd name="connsiteY1667" fmla="*/ 437843 h 977923"/>
                    <a:gd name="connsiteX1668" fmla="*/ 808416 w 1209257"/>
                    <a:gd name="connsiteY1668" fmla="*/ 437843 h 977923"/>
                    <a:gd name="connsiteX1669" fmla="*/ 814724 w 1209257"/>
                    <a:gd name="connsiteY1669" fmla="*/ 445066 h 977923"/>
                    <a:gd name="connsiteX1670" fmla="*/ 808416 w 1209257"/>
                    <a:gd name="connsiteY1670" fmla="*/ 452290 h 977923"/>
                    <a:gd name="connsiteX1671" fmla="*/ 802108 w 1209257"/>
                    <a:gd name="connsiteY1671" fmla="*/ 445066 h 977923"/>
                    <a:gd name="connsiteX1672" fmla="*/ 808416 w 1209257"/>
                    <a:gd name="connsiteY1672" fmla="*/ 437843 h 977923"/>
                    <a:gd name="connsiteX1673" fmla="*/ 789492 w 1209257"/>
                    <a:gd name="connsiteY1673" fmla="*/ 437843 h 977923"/>
                    <a:gd name="connsiteX1674" fmla="*/ 795315 w 1209257"/>
                    <a:gd name="connsiteY1674" fmla="*/ 445066 h 977923"/>
                    <a:gd name="connsiteX1675" fmla="*/ 789492 w 1209257"/>
                    <a:gd name="connsiteY1675" fmla="*/ 452290 h 977923"/>
                    <a:gd name="connsiteX1676" fmla="*/ 783184 w 1209257"/>
                    <a:gd name="connsiteY1676" fmla="*/ 445066 h 977923"/>
                    <a:gd name="connsiteX1677" fmla="*/ 789492 w 1209257"/>
                    <a:gd name="connsiteY1677" fmla="*/ 437843 h 977923"/>
                    <a:gd name="connsiteX1678" fmla="*/ 406634 w 1209257"/>
                    <a:gd name="connsiteY1678" fmla="*/ 437843 h 977923"/>
                    <a:gd name="connsiteX1679" fmla="*/ 412943 w 1209257"/>
                    <a:gd name="connsiteY1679" fmla="*/ 445066 h 977923"/>
                    <a:gd name="connsiteX1680" fmla="*/ 406634 w 1209257"/>
                    <a:gd name="connsiteY1680" fmla="*/ 452290 h 977923"/>
                    <a:gd name="connsiteX1681" fmla="*/ 400326 w 1209257"/>
                    <a:gd name="connsiteY1681" fmla="*/ 445066 h 977923"/>
                    <a:gd name="connsiteX1682" fmla="*/ 406634 w 1209257"/>
                    <a:gd name="connsiteY1682" fmla="*/ 437843 h 977923"/>
                    <a:gd name="connsiteX1683" fmla="*/ 387710 w 1209257"/>
                    <a:gd name="connsiteY1683" fmla="*/ 437843 h 977923"/>
                    <a:gd name="connsiteX1684" fmla="*/ 393533 w 1209257"/>
                    <a:gd name="connsiteY1684" fmla="*/ 445066 h 977923"/>
                    <a:gd name="connsiteX1685" fmla="*/ 387710 w 1209257"/>
                    <a:gd name="connsiteY1685" fmla="*/ 452290 h 977923"/>
                    <a:gd name="connsiteX1686" fmla="*/ 381402 w 1209257"/>
                    <a:gd name="connsiteY1686" fmla="*/ 445066 h 977923"/>
                    <a:gd name="connsiteX1687" fmla="*/ 387710 w 1209257"/>
                    <a:gd name="connsiteY1687" fmla="*/ 437843 h 977923"/>
                    <a:gd name="connsiteX1688" fmla="*/ 368300 w 1209257"/>
                    <a:gd name="connsiteY1688" fmla="*/ 437843 h 977923"/>
                    <a:gd name="connsiteX1689" fmla="*/ 374608 w 1209257"/>
                    <a:gd name="connsiteY1689" fmla="*/ 445066 h 977923"/>
                    <a:gd name="connsiteX1690" fmla="*/ 368300 w 1209257"/>
                    <a:gd name="connsiteY1690" fmla="*/ 452290 h 977923"/>
                    <a:gd name="connsiteX1691" fmla="*/ 362477 w 1209257"/>
                    <a:gd name="connsiteY1691" fmla="*/ 445066 h 977923"/>
                    <a:gd name="connsiteX1692" fmla="*/ 368300 w 1209257"/>
                    <a:gd name="connsiteY1692" fmla="*/ 437843 h 977923"/>
                    <a:gd name="connsiteX1693" fmla="*/ 349376 w 1209257"/>
                    <a:gd name="connsiteY1693" fmla="*/ 437843 h 977923"/>
                    <a:gd name="connsiteX1694" fmla="*/ 355684 w 1209257"/>
                    <a:gd name="connsiteY1694" fmla="*/ 445066 h 977923"/>
                    <a:gd name="connsiteX1695" fmla="*/ 349376 w 1209257"/>
                    <a:gd name="connsiteY1695" fmla="*/ 452290 h 977923"/>
                    <a:gd name="connsiteX1696" fmla="*/ 343068 w 1209257"/>
                    <a:gd name="connsiteY1696" fmla="*/ 445066 h 977923"/>
                    <a:gd name="connsiteX1697" fmla="*/ 349376 w 1209257"/>
                    <a:gd name="connsiteY1697" fmla="*/ 437843 h 977923"/>
                    <a:gd name="connsiteX1698" fmla="*/ 329966 w 1209257"/>
                    <a:gd name="connsiteY1698" fmla="*/ 437843 h 977923"/>
                    <a:gd name="connsiteX1699" fmla="*/ 336274 w 1209257"/>
                    <a:gd name="connsiteY1699" fmla="*/ 445066 h 977923"/>
                    <a:gd name="connsiteX1700" fmla="*/ 329966 w 1209257"/>
                    <a:gd name="connsiteY1700" fmla="*/ 452290 h 977923"/>
                    <a:gd name="connsiteX1701" fmla="*/ 324143 w 1209257"/>
                    <a:gd name="connsiteY1701" fmla="*/ 445066 h 977923"/>
                    <a:gd name="connsiteX1702" fmla="*/ 329966 w 1209257"/>
                    <a:gd name="connsiteY1702" fmla="*/ 437843 h 977923"/>
                    <a:gd name="connsiteX1703" fmla="*/ 311041 w 1209257"/>
                    <a:gd name="connsiteY1703" fmla="*/ 437843 h 977923"/>
                    <a:gd name="connsiteX1704" fmla="*/ 317350 w 1209257"/>
                    <a:gd name="connsiteY1704" fmla="*/ 445066 h 977923"/>
                    <a:gd name="connsiteX1705" fmla="*/ 311041 w 1209257"/>
                    <a:gd name="connsiteY1705" fmla="*/ 452290 h 977923"/>
                    <a:gd name="connsiteX1706" fmla="*/ 304733 w 1209257"/>
                    <a:gd name="connsiteY1706" fmla="*/ 445066 h 977923"/>
                    <a:gd name="connsiteX1707" fmla="*/ 311041 w 1209257"/>
                    <a:gd name="connsiteY1707" fmla="*/ 437843 h 977923"/>
                    <a:gd name="connsiteX1708" fmla="*/ 292117 w 1209257"/>
                    <a:gd name="connsiteY1708" fmla="*/ 437843 h 977923"/>
                    <a:gd name="connsiteX1709" fmla="*/ 297940 w 1209257"/>
                    <a:gd name="connsiteY1709" fmla="*/ 445066 h 977923"/>
                    <a:gd name="connsiteX1710" fmla="*/ 292117 w 1209257"/>
                    <a:gd name="connsiteY1710" fmla="*/ 452290 h 977923"/>
                    <a:gd name="connsiteX1711" fmla="*/ 285809 w 1209257"/>
                    <a:gd name="connsiteY1711" fmla="*/ 445066 h 977923"/>
                    <a:gd name="connsiteX1712" fmla="*/ 292117 w 1209257"/>
                    <a:gd name="connsiteY1712" fmla="*/ 437843 h 977923"/>
                    <a:gd name="connsiteX1713" fmla="*/ 272707 w 1209257"/>
                    <a:gd name="connsiteY1713" fmla="*/ 437843 h 977923"/>
                    <a:gd name="connsiteX1714" fmla="*/ 279015 w 1209257"/>
                    <a:gd name="connsiteY1714" fmla="*/ 445066 h 977923"/>
                    <a:gd name="connsiteX1715" fmla="*/ 272707 w 1209257"/>
                    <a:gd name="connsiteY1715" fmla="*/ 452290 h 977923"/>
                    <a:gd name="connsiteX1716" fmla="*/ 266399 w 1209257"/>
                    <a:gd name="connsiteY1716" fmla="*/ 445066 h 977923"/>
                    <a:gd name="connsiteX1717" fmla="*/ 272707 w 1209257"/>
                    <a:gd name="connsiteY1717" fmla="*/ 437843 h 977923"/>
                    <a:gd name="connsiteX1718" fmla="*/ 253783 w 1209257"/>
                    <a:gd name="connsiteY1718" fmla="*/ 437843 h 977923"/>
                    <a:gd name="connsiteX1719" fmla="*/ 259606 w 1209257"/>
                    <a:gd name="connsiteY1719" fmla="*/ 445066 h 977923"/>
                    <a:gd name="connsiteX1720" fmla="*/ 253783 w 1209257"/>
                    <a:gd name="connsiteY1720" fmla="*/ 452290 h 977923"/>
                    <a:gd name="connsiteX1721" fmla="*/ 247475 w 1209257"/>
                    <a:gd name="connsiteY1721" fmla="*/ 445066 h 977923"/>
                    <a:gd name="connsiteX1722" fmla="*/ 253783 w 1209257"/>
                    <a:gd name="connsiteY1722" fmla="*/ 437843 h 977923"/>
                    <a:gd name="connsiteX1723" fmla="*/ 1206778 w 1209257"/>
                    <a:gd name="connsiteY1723" fmla="*/ 420089 h 977923"/>
                    <a:gd name="connsiteX1724" fmla="*/ 1206198 w 1209257"/>
                    <a:gd name="connsiteY1724" fmla="*/ 425837 h 977923"/>
                    <a:gd name="connsiteX1725" fmla="*/ 1203890 w 1209257"/>
                    <a:gd name="connsiteY1725" fmla="*/ 423396 h 977923"/>
                    <a:gd name="connsiteX1726" fmla="*/ 999602 w 1209257"/>
                    <a:gd name="connsiteY1726" fmla="*/ 417840 h 977923"/>
                    <a:gd name="connsiteX1727" fmla="*/ 1004455 w 1209257"/>
                    <a:gd name="connsiteY1727" fmla="*/ 423396 h 977923"/>
                    <a:gd name="connsiteX1728" fmla="*/ 999602 w 1209257"/>
                    <a:gd name="connsiteY1728" fmla="*/ 428397 h 977923"/>
                    <a:gd name="connsiteX1729" fmla="*/ 995235 w 1209257"/>
                    <a:gd name="connsiteY1729" fmla="*/ 423396 h 977923"/>
                    <a:gd name="connsiteX1730" fmla="*/ 999602 w 1209257"/>
                    <a:gd name="connsiteY1730" fmla="*/ 417840 h 977923"/>
                    <a:gd name="connsiteX1731" fmla="*/ 1191273 w 1209257"/>
                    <a:gd name="connsiteY1731" fmla="*/ 416173 h 977923"/>
                    <a:gd name="connsiteX1732" fmla="*/ 1197096 w 1209257"/>
                    <a:gd name="connsiteY1732" fmla="*/ 423396 h 977923"/>
                    <a:gd name="connsiteX1733" fmla="*/ 1191273 w 1209257"/>
                    <a:gd name="connsiteY1733" fmla="*/ 430064 h 977923"/>
                    <a:gd name="connsiteX1734" fmla="*/ 1184965 w 1209257"/>
                    <a:gd name="connsiteY1734" fmla="*/ 423396 h 977923"/>
                    <a:gd name="connsiteX1735" fmla="*/ 1191273 w 1209257"/>
                    <a:gd name="connsiteY1735" fmla="*/ 416173 h 977923"/>
                    <a:gd name="connsiteX1736" fmla="*/ 1171864 w 1209257"/>
                    <a:gd name="connsiteY1736" fmla="*/ 416173 h 977923"/>
                    <a:gd name="connsiteX1737" fmla="*/ 1178172 w 1209257"/>
                    <a:gd name="connsiteY1737" fmla="*/ 423396 h 977923"/>
                    <a:gd name="connsiteX1738" fmla="*/ 1171864 w 1209257"/>
                    <a:gd name="connsiteY1738" fmla="*/ 430064 h 977923"/>
                    <a:gd name="connsiteX1739" fmla="*/ 1165556 w 1209257"/>
                    <a:gd name="connsiteY1739" fmla="*/ 423396 h 977923"/>
                    <a:gd name="connsiteX1740" fmla="*/ 1171864 w 1209257"/>
                    <a:gd name="connsiteY1740" fmla="*/ 416173 h 977923"/>
                    <a:gd name="connsiteX1741" fmla="*/ 1152939 w 1209257"/>
                    <a:gd name="connsiteY1741" fmla="*/ 416173 h 977923"/>
                    <a:gd name="connsiteX1742" fmla="*/ 1158762 w 1209257"/>
                    <a:gd name="connsiteY1742" fmla="*/ 423396 h 977923"/>
                    <a:gd name="connsiteX1743" fmla="*/ 1152939 w 1209257"/>
                    <a:gd name="connsiteY1743" fmla="*/ 430064 h 977923"/>
                    <a:gd name="connsiteX1744" fmla="*/ 1146631 w 1209257"/>
                    <a:gd name="connsiteY1744" fmla="*/ 423396 h 977923"/>
                    <a:gd name="connsiteX1745" fmla="*/ 1152939 w 1209257"/>
                    <a:gd name="connsiteY1745" fmla="*/ 416173 h 977923"/>
                    <a:gd name="connsiteX1746" fmla="*/ 1133529 w 1209257"/>
                    <a:gd name="connsiteY1746" fmla="*/ 416173 h 977923"/>
                    <a:gd name="connsiteX1747" fmla="*/ 1139838 w 1209257"/>
                    <a:gd name="connsiteY1747" fmla="*/ 423396 h 977923"/>
                    <a:gd name="connsiteX1748" fmla="*/ 1133529 w 1209257"/>
                    <a:gd name="connsiteY1748" fmla="*/ 430064 h 977923"/>
                    <a:gd name="connsiteX1749" fmla="*/ 1127221 w 1209257"/>
                    <a:gd name="connsiteY1749" fmla="*/ 423396 h 977923"/>
                    <a:gd name="connsiteX1750" fmla="*/ 1133529 w 1209257"/>
                    <a:gd name="connsiteY1750" fmla="*/ 416173 h 977923"/>
                    <a:gd name="connsiteX1751" fmla="*/ 1114605 w 1209257"/>
                    <a:gd name="connsiteY1751" fmla="*/ 416173 h 977923"/>
                    <a:gd name="connsiteX1752" fmla="*/ 1120913 w 1209257"/>
                    <a:gd name="connsiteY1752" fmla="*/ 423396 h 977923"/>
                    <a:gd name="connsiteX1753" fmla="*/ 1114605 w 1209257"/>
                    <a:gd name="connsiteY1753" fmla="*/ 430064 h 977923"/>
                    <a:gd name="connsiteX1754" fmla="*/ 1108297 w 1209257"/>
                    <a:gd name="connsiteY1754" fmla="*/ 423396 h 977923"/>
                    <a:gd name="connsiteX1755" fmla="*/ 1114605 w 1209257"/>
                    <a:gd name="connsiteY1755" fmla="*/ 416173 h 977923"/>
                    <a:gd name="connsiteX1756" fmla="*/ 1095195 w 1209257"/>
                    <a:gd name="connsiteY1756" fmla="*/ 416173 h 977923"/>
                    <a:gd name="connsiteX1757" fmla="*/ 1101503 w 1209257"/>
                    <a:gd name="connsiteY1757" fmla="*/ 423396 h 977923"/>
                    <a:gd name="connsiteX1758" fmla="*/ 1095195 w 1209257"/>
                    <a:gd name="connsiteY1758" fmla="*/ 430064 h 977923"/>
                    <a:gd name="connsiteX1759" fmla="*/ 1089372 w 1209257"/>
                    <a:gd name="connsiteY1759" fmla="*/ 423396 h 977923"/>
                    <a:gd name="connsiteX1760" fmla="*/ 1095195 w 1209257"/>
                    <a:gd name="connsiteY1760" fmla="*/ 416173 h 977923"/>
                    <a:gd name="connsiteX1761" fmla="*/ 1076271 w 1209257"/>
                    <a:gd name="connsiteY1761" fmla="*/ 416173 h 977923"/>
                    <a:gd name="connsiteX1762" fmla="*/ 1082579 w 1209257"/>
                    <a:gd name="connsiteY1762" fmla="*/ 423396 h 977923"/>
                    <a:gd name="connsiteX1763" fmla="*/ 1076271 w 1209257"/>
                    <a:gd name="connsiteY1763" fmla="*/ 430064 h 977923"/>
                    <a:gd name="connsiteX1764" fmla="*/ 1069963 w 1209257"/>
                    <a:gd name="connsiteY1764" fmla="*/ 423396 h 977923"/>
                    <a:gd name="connsiteX1765" fmla="*/ 1076271 w 1209257"/>
                    <a:gd name="connsiteY1765" fmla="*/ 416173 h 977923"/>
                    <a:gd name="connsiteX1766" fmla="*/ 1057346 w 1209257"/>
                    <a:gd name="connsiteY1766" fmla="*/ 416173 h 977923"/>
                    <a:gd name="connsiteX1767" fmla="*/ 1063169 w 1209257"/>
                    <a:gd name="connsiteY1767" fmla="*/ 423396 h 977923"/>
                    <a:gd name="connsiteX1768" fmla="*/ 1057346 w 1209257"/>
                    <a:gd name="connsiteY1768" fmla="*/ 430064 h 977923"/>
                    <a:gd name="connsiteX1769" fmla="*/ 1051038 w 1209257"/>
                    <a:gd name="connsiteY1769" fmla="*/ 423396 h 977923"/>
                    <a:gd name="connsiteX1770" fmla="*/ 1057346 w 1209257"/>
                    <a:gd name="connsiteY1770" fmla="*/ 416173 h 977923"/>
                    <a:gd name="connsiteX1771" fmla="*/ 1037936 w 1209257"/>
                    <a:gd name="connsiteY1771" fmla="*/ 416173 h 977923"/>
                    <a:gd name="connsiteX1772" fmla="*/ 1044245 w 1209257"/>
                    <a:gd name="connsiteY1772" fmla="*/ 423396 h 977923"/>
                    <a:gd name="connsiteX1773" fmla="*/ 1037936 w 1209257"/>
                    <a:gd name="connsiteY1773" fmla="*/ 430064 h 977923"/>
                    <a:gd name="connsiteX1774" fmla="*/ 1031628 w 1209257"/>
                    <a:gd name="connsiteY1774" fmla="*/ 423396 h 977923"/>
                    <a:gd name="connsiteX1775" fmla="*/ 1037936 w 1209257"/>
                    <a:gd name="connsiteY1775" fmla="*/ 416173 h 977923"/>
                    <a:gd name="connsiteX1776" fmla="*/ 1019012 w 1209257"/>
                    <a:gd name="connsiteY1776" fmla="*/ 416173 h 977923"/>
                    <a:gd name="connsiteX1777" fmla="*/ 1024835 w 1209257"/>
                    <a:gd name="connsiteY1777" fmla="*/ 423396 h 977923"/>
                    <a:gd name="connsiteX1778" fmla="*/ 1019012 w 1209257"/>
                    <a:gd name="connsiteY1778" fmla="*/ 430064 h 977923"/>
                    <a:gd name="connsiteX1779" fmla="*/ 1012704 w 1209257"/>
                    <a:gd name="connsiteY1779" fmla="*/ 423396 h 977923"/>
                    <a:gd name="connsiteX1780" fmla="*/ 1019012 w 1209257"/>
                    <a:gd name="connsiteY1780" fmla="*/ 416173 h 977923"/>
                    <a:gd name="connsiteX1781" fmla="*/ 865675 w 1209257"/>
                    <a:gd name="connsiteY1781" fmla="*/ 416173 h 977923"/>
                    <a:gd name="connsiteX1782" fmla="*/ 871983 w 1209257"/>
                    <a:gd name="connsiteY1782" fmla="*/ 423396 h 977923"/>
                    <a:gd name="connsiteX1783" fmla="*/ 865675 w 1209257"/>
                    <a:gd name="connsiteY1783" fmla="*/ 430064 h 977923"/>
                    <a:gd name="connsiteX1784" fmla="*/ 859852 w 1209257"/>
                    <a:gd name="connsiteY1784" fmla="*/ 423396 h 977923"/>
                    <a:gd name="connsiteX1785" fmla="*/ 865675 w 1209257"/>
                    <a:gd name="connsiteY1785" fmla="*/ 416173 h 977923"/>
                    <a:gd name="connsiteX1786" fmla="*/ 846750 w 1209257"/>
                    <a:gd name="connsiteY1786" fmla="*/ 416173 h 977923"/>
                    <a:gd name="connsiteX1787" fmla="*/ 853059 w 1209257"/>
                    <a:gd name="connsiteY1787" fmla="*/ 423396 h 977923"/>
                    <a:gd name="connsiteX1788" fmla="*/ 846750 w 1209257"/>
                    <a:gd name="connsiteY1788" fmla="*/ 430064 h 977923"/>
                    <a:gd name="connsiteX1789" fmla="*/ 840442 w 1209257"/>
                    <a:gd name="connsiteY1789" fmla="*/ 423396 h 977923"/>
                    <a:gd name="connsiteX1790" fmla="*/ 846750 w 1209257"/>
                    <a:gd name="connsiteY1790" fmla="*/ 416173 h 977923"/>
                    <a:gd name="connsiteX1791" fmla="*/ 827341 w 1209257"/>
                    <a:gd name="connsiteY1791" fmla="*/ 416173 h 977923"/>
                    <a:gd name="connsiteX1792" fmla="*/ 833649 w 1209257"/>
                    <a:gd name="connsiteY1792" fmla="*/ 423396 h 977923"/>
                    <a:gd name="connsiteX1793" fmla="*/ 827341 w 1209257"/>
                    <a:gd name="connsiteY1793" fmla="*/ 430064 h 977923"/>
                    <a:gd name="connsiteX1794" fmla="*/ 821518 w 1209257"/>
                    <a:gd name="connsiteY1794" fmla="*/ 423396 h 977923"/>
                    <a:gd name="connsiteX1795" fmla="*/ 827341 w 1209257"/>
                    <a:gd name="connsiteY1795" fmla="*/ 416173 h 977923"/>
                    <a:gd name="connsiteX1796" fmla="*/ 808416 w 1209257"/>
                    <a:gd name="connsiteY1796" fmla="*/ 416173 h 977923"/>
                    <a:gd name="connsiteX1797" fmla="*/ 814724 w 1209257"/>
                    <a:gd name="connsiteY1797" fmla="*/ 423396 h 977923"/>
                    <a:gd name="connsiteX1798" fmla="*/ 808416 w 1209257"/>
                    <a:gd name="connsiteY1798" fmla="*/ 430064 h 977923"/>
                    <a:gd name="connsiteX1799" fmla="*/ 802108 w 1209257"/>
                    <a:gd name="connsiteY1799" fmla="*/ 423396 h 977923"/>
                    <a:gd name="connsiteX1800" fmla="*/ 808416 w 1209257"/>
                    <a:gd name="connsiteY1800" fmla="*/ 416173 h 977923"/>
                    <a:gd name="connsiteX1801" fmla="*/ 444969 w 1209257"/>
                    <a:gd name="connsiteY1801" fmla="*/ 416173 h 977923"/>
                    <a:gd name="connsiteX1802" fmla="*/ 451277 w 1209257"/>
                    <a:gd name="connsiteY1802" fmla="*/ 423396 h 977923"/>
                    <a:gd name="connsiteX1803" fmla="*/ 444969 w 1209257"/>
                    <a:gd name="connsiteY1803" fmla="*/ 430064 h 977923"/>
                    <a:gd name="connsiteX1804" fmla="*/ 438661 w 1209257"/>
                    <a:gd name="connsiteY1804" fmla="*/ 423396 h 977923"/>
                    <a:gd name="connsiteX1805" fmla="*/ 444969 w 1209257"/>
                    <a:gd name="connsiteY1805" fmla="*/ 416173 h 977923"/>
                    <a:gd name="connsiteX1806" fmla="*/ 426044 w 1209257"/>
                    <a:gd name="connsiteY1806" fmla="*/ 416173 h 977923"/>
                    <a:gd name="connsiteX1807" fmla="*/ 431867 w 1209257"/>
                    <a:gd name="connsiteY1807" fmla="*/ 423396 h 977923"/>
                    <a:gd name="connsiteX1808" fmla="*/ 426044 w 1209257"/>
                    <a:gd name="connsiteY1808" fmla="*/ 430064 h 977923"/>
                    <a:gd name="connsiteX1809" fmla="*/ 419736 w 1209257"/>
                    <a:gd name="connsiteY1809" fmla="*/ 423396 h 977923"/>
                    <a:gd name="connsiteX1810" fmla="*/ 426044 w 1209257"/>
                    <a:gd name="connsiteY1810" fmla="*/ 416173 h 977923"/>
                    <a:gd name="connsiteX1811" fmla="*/ 406634 w 1209257"/>
                    <a:gd name="connsiteY1811" fmla="*/ 416173 h 977923"/>
                    <a:gd name="connsiteX1812" fmla="*/ 412943 w 1209257"/>
                    <a:gd name="connsiteY1812" fmla="*/ 423396 h 977923"/>
                    <a:gd name="connsiteX1813" fmla="*/ 406634 w 1209257"/>
                    <a:gd name="connsiteY1813" fmla="*/ 430064 h 977923"/>
                    <a:gd name="connsiteX1814" fmla="*/ 400326 w 1209257"/>
                    <a:gd name="connsiteY1814" fmla="*/ 423396 h 977923"/>
                    <a:gd name="connsiteX1815" fmla="*/ 406634 w 1209257"/>
                    <a:gd name="connsiteY1815" fmla="*/ 416173 h 977923"/>
                    <a:gd name="connsiteX1816" fmla="*/ 387710 w 1209257"/>
                    <a:gd name="connsiteY1816" fmla="*/ 416173 h 977923"/>
                    <a:gd name="connsiteX1817" fmla="*/ 393533 w 1209257"/>
                    <a:gd name="connsiteY1817" fmla="*/ 423396 h 977923"/>
                    <a:gd name="connsiteX1818" fmla="*/ 387710 w 1209257"/>
                    <a:gd name="connsiteY1818" fmla="*/ 430064 h 977923"/>
                    <a:gd name="connsiteX1819" fmla="*/ 381402 w 1209257"/>
                    <a:gd name="connsiteY1819" fmla="*/ 423396 h 977923"/>
                    <a:gd name="connsiteX1820" fmla="*/ 387710 w 1209257"/>
                    <a:gd name="connsiteY1820" fmla="*/ 416173 h 977923"/>
                    <a:gd name="connsiteX1821" fmla="*/ 368300 w 1209257"/>
                    <a:gd name="connsiteY1821" fmla="*/ 416173 h 977923"/>
                    <a:gd name="connsiteX1822" fmla="*/ 374608 w 1209257"/>
                    <a:gd name="connsiteY1822" fmla="*/ 423396 h 977923"/>
                    <a:gd name="connsiteX1823" fmla="*/ 368300 w 1209257"/>
                    <a:gd name="connsiteY1823" fmla="*/ 430064 h 977923"/>
                    <a:gd name="connsiteX1824" fmla="*/ 362477 w 1209257"/>
                    <a:gd name="connsiteY1824" fmla="*/ 423396 h 977923"/>
                    <a:gd name="connsiteX1825" fmla="*/ 368300 w 1209257"/>
                    <a:gd name="connsiteY1825" fmla="*/ 416173 h 977923"/>
                    <a:gd name="connsiteX1826" fmla="*/ 349376 w 1209257"/>
                    <a:gd name="connsiteY1826" fmla="*/ 416173 h 977923"/>
                    <a:gd name="connsiteX1827" fmla="*/ 355684 w 1209257"/>
                    <a:gd name="connsiteY1827" fmla="*/ 423396 h 977923"/>
                    <a:gd name="connsiteX1828" fmla="*/ 349376 w 1209257"/>
                    <a:gd name="connsiteY1828" fmla="*/ 430064 h 977923"/>
                    <a:gd name="connsiteX1829" fmla="*/ 343068 w 1209257"/>
                    <a:gd name="connsiteY1829" fmla="*/ 423396 h 977923"/>
                    <a:gd name="connsiteX1830" fmla="*/ 349376 w 1209257"/>
                    <a:gd name="connsiteY1830" fmla="*/ 416173 h 977923"/>
                    <a:gd name="connsiteX1831" fmla="*/ 329966 w 1209257"/>
                    <a:gd name="connsiteY1831" fmla="*/ 416173 h 977923"/>
                    <a:gd name="connsiteX1832" fmla="*/ 336274 w 1209257"/>
                    <a:gd name="connsiteY1832" fmla="*/ 423396 h 977923"/>
                    <a:gd name="connsiteX1833" fmla="*/ 329966 w 1209257"/>
                    <a:gd name="connsiteY1833" fmla="*/ 430064 h 977923"/>
                    <a:gd name="connsiteX1834" fmla="*/ 324143 w 1209257"/>
                    <a:gd name="connsiteY1834" fmla="*/ 423396 h 977923"/>
                    <a:gd name="connsiteX1835" fmla="*/ 329966 w 1209257"/>
                    <a:gd name="connsiteY1835" fmla="*/ 416173 h 977923"/>
                    <a:gd name="connsiteX1836" fmla="*/ 311041 w 1209257"/>
                    <a:gd name="connsiteY1836" fmla="*/ 416173 h 977923"/>
                    <a:gd name="connsiteX1837" fmla="*/ 317350 w 1209257"/>
                    <a:gd name="connsiteY1837" fmla="*/ 423396 h 977923"/>
                    <a:gd name="connsiteX1838" fmla="*/ 311041 w 1209257"/>
                    <a:gd name="connsiteY1838" fmla="*/ 430064 h 977923"/>
                    <a:gd name="connsiteX1839" fmla="*/ 304733 w 1209257"/>
                    <a:gd name="connsiteY1839" fmla="*/ 423396 h 977923"/>
                    <a:gd name="connsiteX1840" fmla="*/ 311041 w 1209257"/>
                    <a:gd name="connsiteY1840" fmla="*/ 416173 h 977923"/>
                    <a:gd name="connsiteX1841" fmla="*/ 292117 w 1209257"/>
                    <a:gd name="connsiteY1841" fmla="*/ 416173 h 977923"/>
                    <a:gd name="connsiteX1842" fmla="*/ 297940 w 1209257"/>
                    <a:gd name="connsiteY1842" fmla="*/ 423396 h 977923"/>
                    <a:gd name="connsiteX1843" fmla="*/ 292117 w 1209257"/>
                    <a:gd name="connsiteY1843" fmla="*/ 430064 h 977923"/>
                    <a:gd name="connsiteX1844" fmla="*/ 285809 w 1209257"/>
                    <a:gd name="connsiteY1844" fmla="*/ 423396 h 977923"/>
                    <a:gd name="connsiteX1845" fmla="*/ 292117 w 1209257"/>
                    <a:gd name="connsiteY1845" fmla="*/ 416173 h 977923"/>
                    <a:gd name="connsiteX1846" fmla="*/ 272707 w 1209257"/>
                    <a:gd name="connsiteY1846" fmla="*/ 416173 h 977923"/>
                    <a:gd name="connsiteX1847" fmla="*/ 279015 w 1209257"/>
                    <a:gd name="connsiteY1847" fmla="*/ 423396 h 977923"/>
                    <a:gd name="connsiteX1848" fmla="*/ 272707 w 1209257"/>
                    <a:gd name="connsiteY1848" fmla="*/ 430064 h 977923"/>
                    <a:gd name="connsiteX1849" fmla="*/ 266399 w 1209257"/>
                    <a:gd name="connsiteY1849" fmla="*/ 423396 h 977923"/>
                    <a:gd name="connsiteX1850" fmla="*/ 272707 w 1209257"/>
                    <a:gd name="connsiteY1850" fmla="*/ 416173 h 977923"/>
                    <a:gd name="connsiteX1851" fmla="*/ 253783 w 1209257"/>
                    <a:gd name="connsiteY1851" fmla="*/ 416173 h 977923"/>
                    <a:gd name="connsiteX1852" fmla="*/ 259606 w 1209257"/>
                    <a:gd name="connsiteY1852" fmla="*/ 423396 h 977923"/>
                    <a:gd name="connsiteX1853" fmla="*/ 253783 w 1209257"/>
                    <a:gd name="connsiteY1853" fmla="*/ 430064 h 977923"/>
                    <a:gd name="connsiteX1854" fmla="*/ 247475 w 1209257"/>
                    <a:gd name="connsiteY1854" fmla="*/ 423396 h 977923"/>
                    <a:gd name="connsiteX1855" fmla="*/ 253783 w 1209257"/>
                    <a:gd name="connsiteY1855" fmla="*/ 416173 h 977923"/>
                    <a:gd name="connsiteX1856" fmla="*/ 234373 w 1209257"/>
                    <a:gd name="connsiteY1856" fmla="*/ 416173 h 977923"/>
                    <a:gd name="connsiteX1857" fmla="*/ 240681 w 1209257"/>
                    <a:gd name="connsiteY1857" fmla="*/ 423396 h 977923"/>
                    <a:gd name="connsiteX1858" fmla="*/ 234373 w 1209257"/>
                    <a:gd name="connsiteY1858" fmla="*/ 430064 h 977923"/>
                    <a:gd name="connsiteX1859" fmla="*/ 228550 w 1209257"/>
                    <a:gd name="connsiteY1859" fmla="*/ 423396 h 977923"/>
                    <a:gd name="connsiteX1860" fmla="*/ 234373 w 1209257"/>
                    <a:gd name="connsiteY1860" fmla="*/ 416173 h 977923"/>
                    <a:gd name="connsiteX1861" fmla="*/ 923419 w 1209257"/>
                    <a:gd name="connsiteY1861" fmla="*/ 398948 h 977923"/>
                    <a:gd name="connsiteX1862" fmla="*/ 925360 w 1209257"/>
                    <a:gd name="connsiteY1862" fmla="*/ 401171 h 977923"/>
                    <a:gd name="connsiteX1863" fmla="*/ 923419 w 1209257"/>
                    <a:gd name="connsiteY1863" fmla="*/ 403393 h 977923"/>
                    <a:gd name="connsiteX1864" fmla="*/ 920993 w 1209257"/>
                    <a:gd name="connsiteY1864" fmla="*/ 401171 h 977923"/>
                    <a:gd name="connsiteX1865" fmla="*/ 923419 w 1209257"/>
                    <a:gd name="connsiteY1865" fmla="*/ 398948 h 977923"/>
                    <a:gd name="connsiteX1866" fmla="*/ 1209257 w 1209257"/>
                    <a:gd name="connsiteY1866" fmla="*/ 395498 h 977923"/>
                    <a:gd name="connsiteX1867" fmla="*/ 1208189 w 1209257"/>
                    <a:gd name="connsiteY1867" fmla="*/ 406093 h 977923"/>
                    <a:gd name="connsiteX1868" fmla="*/ 1203890 w 1209257"/>
                    <a:gd name="connsiteY1868" fmla="*/ 401171 h 977923"/>
                    <a:gd name="connsiteX1869" fmla="*/ 1191273 w 1209257"/>
                    <a:gd name="connsiteY1869" fmla="*/ 394503 h 977923"/>
                    <a:gd name="connsiteX1870" fmla="*/ 1197096 w 1209257"/>
                    <a:gd name="connsiteY1870" fmla="*/ 401171 h 977923"/>
                    <a:gd name="connsiteX1871" fmla="*/ 1191273 w 1209257"/>
                    <a:gd name="connsiteY1871" fmla="*/ 408394 h 977923"/>
                    <a:gd name="connsiteX1872" fmla="*/ 1184965 w 1209257"/>
                    <a:gd name="connsiteY1872" fmla="*/ 401171 h 977923"/>
                    <a:gd name="connsiteX1873" fmla="*/ 1191273 w 1209257"/>
                    <a:gd name="connsiteY1873" fmla="*/ 394503 h 977923"/>
                    <a:gd name="connsiteX1874" fmla="*/ 1171864 w 1209257"/>
                    <a:gd name="connsiteY1874" fmla="*/ 394503 h 977923"/>
                    <a:gd name="connsiteX1875" fmla="*/ 1178172 w 1209257"/>
                    <a:gd name="connsiteY1875" fmla="*/ 401171 h 977923"/>
                    <a:gd name="connsiteX1876" fmla="*/ 1171864 w 1209257"/>
                    <a:gd name="connsiteY1876" fmla="*/ 408394 h 977923"/>
                    <a:gd name="connsiteX1877" fmla="*/ 1165556 w 1209257"/>
                    <a:gd name="connsiteY1877" fmla="*/ 401171 h 977923"/>
                    <a:gd name="connsiteX1878" fmla="*/ 1171864 w 1209257"/>
                    <a:gd name="connsiteY1878" fmla="*/ 394503 h 977923"/>
                    <a:gd name="connsiteX1879" fmla="*/ 1152939 w 1209257"/>
                    <a:gd name="connsiteY1879" fmla="*/ 394503 h 977923"/>
                    <a:gd name="connsiteX1880" fmla="*/ 1158762 w 1209257"/>
                    <a:gd name="connsiteY1880" fmla="*/ 401171 h 977923"/>
                    <a:gd name="connsiteX1881" fmla="*/ 1152939 w 1209257"/>
                    <a:gd name="connsiteY1881" fmla="*/ 408394 h 977923"/>
                    <a:gd name="connsiteX1882" fmla="*/ 1146631 w 1209257"/>
                    <a:gd name="connsiteY1882" fmla="*/ 401171 h 977923"/>
                    <a:gd name="connsiteX1883" fmla="*/ 1152939 w 1209257"/>
                    <a:gd name="connsiteY1883" fmla="*/ 394503 h 977923"/>
                    <a:gd name="connsiteX1884" fmla="*/ 1133529 w 1209257"/>
                    <a:gd name="connsiteY1884" fmla="*/ 394503 h 977923"/>
                    <a:gd name="connsiteX1885" fmla="*/ 1139838 w 1209257"/>
                    <a:gd name="connsiteY1885" fmla="*/ 401171 h 977923"/>
                    <a:gd name="connsiteX1886" fmla="*/ 1133529 w 1209257"/>
                    <a:gd name="connsiteY1886" fmla="*/ 408394 h 977923"/>
                    <a:gd name="connsiteX1887" fmla="*/ 1127221 w 1209257"/>
                    <a:gd name="connsiteY1887" fmla="*/ 401171 h 977923"/>
                    <a:gd name="connsiteX1888" fmla="*/ 1133529 w 1209257"/>
                    <a:gd name="connsiteY1888" fmla="*/ 394503 h 977923"/>
                    <a:gd name="connsiteX1889" fmla="*/ 1114605 w 1209257"/>
                    <a:gd name="connsiteY1889" fmla="*/ 394503 h 977923"/>
                    <a:gd name="connsiteX1890" fmla="*/ 1120913 w 1209257"/>
                    <a:gd name="connsiteY1890" fmla="*/ 401171 h 977923"/>
                    <a:gd name="connsiteX1891" fmla="*/ 1114605 w 1209257"/>
                    <a:gd name="connsiteY1891" fmla="*/ 408394 h 977923"/>
                    <a:gd name="connsiteX1892" fmla="*/ 1108297 w 1209257"/>
                    <a:gd name="connsiteY1892" fmla="*/ 401171 h 977923"/>
                    <a:gd name="connsiteX1893" fmla="*/ 1114605 w 1209257"/>
                    <a:gd name="connsiteY1893" fmla="*/ 394503 h 977923"/>
                    <a:gd name="connsiteX1894" fmla="*/ 1095195 w 1209257"/>
                    <a:gd name="connsiteY1894" fmla="*/ 394503 h 977923"/>
                    <a:gd name="connsiteX1895" fmla="*/ 1101503 w 1209257"/>
                    <a:gd name="connsiteY1895" fmla="*/ 401171 h 977923"/>
                    <a:gd name="connsiteX1896" fmla="*/ 1095195 w 1209257"/>
                    <a:gd name="connsiteY1896" fmla="*/ 408394 h 977923"/>
                    <a:gd name="connsiteX1897" fmla="*/ 1089372 w 1209257"/>
                    <a:gd name="connsiteY1897" fmla="*/ 401171 h 977923"/>
                    <a:gd name="connsiteX1898" fmla="*/ 1095195 w 1209257"/>
                    <a:gd name="connsiteY1898" fmla="*/ 394503 h 977923"/>
                    <a:gd name="connsiteX1899" fmla="*/ 1057346 w 1209257"/>
                    <a:gd name="connsiteY1899" fmla="*/ 394503 h 977923"/>
                    <a:gd name="connsiteX1900" fmla="*/ 1063169 w 1209257"/>
                    <a:gd name="connsiteY1900" fmla="*/ 401171 h 977923"/>
                    <a:gd name="connsiteX1901" fmla="*/ 1057346 w 1209257"/>
                    <a:gd name="connsiteY1901" fmla="*/ 408394 h 977923"/>
                    <a:gd name="connsiteX1902" fmla="*/ 1051038 w 1209257"/>
                    <a:gd name="connsiteY1902" fmla="*/ 401171 h 977923"/>
                    <a:gd name="connsiteX1903" fmla="*/ 1057346 w 1209257"/>
                    <a:gd name="connsiteY1903" fmla="*/ 394503 h 977923"/>
                    <a:gd name="connsiteX1904" fmla="*/ 1037936 w 1209257"/>
                    <a:gd name="connsiteY1904" fmla="*/ 394503 h 977923"/>
                    <a:gd name="connsiteX1905" fmla="*/ 1044245 w 1209257"/>
                    <a:gd name="connsiteY1905" fmla="*/ 401171 h 977923"/>
                    <a:gd name="connsiteX1906" fmla="*/ 1037936 w 1209257"/>
                    <a:gd name="connsiteY1906" fmla="*/ 408394 h 977923"/>
                    <a:gd name="connsiteX1907" fmla="*/ 1031628 w 1209257"/>
                    <a:gd name="connsiteY1907" fmla="*/ 401171 h 977923"/>
                    <a:gd name="connsiteX1908" fmla="*/ 1037936 w 1209257"/>
                    <a:gd name="connsiteY1908" fmla="*/ 394503 h 977923"/>
                    <a:gd name="connsiteX1909" fmla="*/ 1019012 w 1209257"/>
                    <a:gd name="connsiteY1909" fmla="*/ 394503 h 977923"/>
                    <a:gd name="connsiteX1910" fmla="*/ 1024835 w 1209257"/>
                    <a:gd name="connsiteY1910" fmla="*/ 401171 h 977923"/>
                    <a:gd name="connsiteX1911" fmla="*/ 1019012 w 1209257"/>
                    <a:gd name="connsiteY1911" fmla="*/ 408394 h 977923"/>
                    <a:gd name="connsiteX1912" fmla="*/ 1012704 w 1209257"/>
                    <a:gd name="connsiteY1912" fmla="*/ 401171 h 977923"/>
                    <a:gd name="connsiteX1913" fmla="*/ 1019012 w 1209257"/>
                    <a:gd name="connsiteY1913" fmla="*/ 394503 h 977923"/>
                    <a:gd name="connsiteX1914" fmla="*/ 999602 w 1209257"/>
                    <a:gd name="connsiteY1914" fmla="*/ 394503 h 977923"/>
                    <a:gd name="connsiteX1915" fmla="*/ 1005910 w 1209257"/>
                    <a:gd name="connsiteY1915" fmla="*/ 401171 h 977923"/>
                    <a:gd name="connsiteX1916" fmla="*/ 999602 w 1209257"/>
                    <a:gd name="connsiteY1916" fmla="*/ 408394 h 977923"/>
                    <a:gd name="connsiteX1917" fmla="*/ 993779 w 1209257"/>
                    <a:gd name="connsiteY1917" fmla="*/ 401171 h 977923"/>
                    <a:gd name="connsiteX1918" fmla="*/ 999602 w 1209257"/>
                    <a:gd name="connsiteY1918" fmla="*/ 394503 h 977923"/>
                    <a:gd name="connsiteX1919" fmla="*/ 980678 w 1209257"/>
                    <a:gd name="connsiteY1919" fmla="*/ 394503 h 977923"/>
                    <a:gd name="connsiteX1920" fmla="*/ 986986 w 1209257"/>
                    <a:gd name="connsiteY1920" fmla="*/ 401171 h 977923"/>
                    <a:gd name="connsiteX1921" fmla="*/ 980678 w 1209257"/>
                    <a:gd name="connsiteY1921" fmla="*/ 408394 h 977923"/>
                    <a:gd name="connsiteX1922" fmla="*/ 974370 w 1209257"/>
                    <a:gd name="connsiteY1922" fmla="*/ 401171 h 977923"/>
                    <a:gd name="connsiteX1923" fmla="*/ 980678 w 1209257"/>
                    <a:gd name="connsiteY1923" fmla="*/ 394503 h 977923"/>
                    <a:gd name="connsiteX1924" fmla="*/ 961268 w 1209257"/>
                    <a:gd name="connsiteY1924" fmla="*/ 394503 h 977923"/>
                    <a:gd name="connsiteX1925" fmla="*/ 967576 w 1209257"/>
                    <a:gd name="connsiteY1925" fmla="*/ 401171 h 977923"/>
                    <a:gd name="connsiteX1926" fmla="*/ 961268 w 1209257"/>
                    <a:gd name="connsiteY1926" fmla="*/ 408394 h 977923"/>
                    <a:gd name="connsiteX1927" fmla="*/ 955445 w 1209257"/>
                    <a:gd name="connsiteY1927" fmla="*/ 401171 h 977923"/>
                    <a:gd name="connsiteX1928" fmla="*/ 961268 w 1209257"/>
                    <a:gd name="connsiteY1928" fmla="*/ 394503 h 977923"/>
                    <a:gd name="connsiteX1929" fmla="*/ 942343 w 1209257"/>
                    <a:gd name="connsiteY1929" fmla="*/ 394503 h 977923"/>
                    <a:gd name="connsiteX1930" fmla="*/ 948652 w 1209257"/>
                    <a:gd name="connsiteY1930" fmla="*/ 401171 h 977923"/>
                    <a:gd name="connsiteX1931" fmla="*/ 942343 w 1209257"/>
                    <a:gd name="connsiteY1931" fmla="*/ 408394 h 977923"/>
                    <a:gd name="connsiteX1932" fmla="*/ 936035 w 1209257"/>
                    <a:gd name="connsiteY1932" fmla="*/ 401171 h 977923"/>
                    <a:gd name="connsiteX1933" fmla="*/ 942343 w 1209257"/>
                    <a:gd name="connsiteY1933" fmla="*/ 394503 h 977923"/>
                    <a:gd name="connsiteX1934" fmla="*/ 808416 w 1209257"/>
                    <a:gd name="connsiteY1934" fmla="*/ 394503 h 977923"/>
                    <a:gd name="connsiteX1935" fmla="*/ 814724 w 1209257"/>
                    <a:gd name="connsiteY1935" fmla="*/ 401171 h 977923"/>
                    <a:gd name="connsiteX1936" fmla="*/ 808416 w 1209257"/>
                    <a:gd name="connsiteY1936" fmla="*/ 408394 h 977923"/>
                    <a:gd name="connsiteX1937" fmla="*/ 802108 w 1209257"/>
                    <a:gd name="connsiteY1937" fmla="*/ 401171 h 977923"/>
                    <a:gd name="connsiteX1938" fmla="*/ 808416 w 1209257"/>
                    <a:gd name="connsiteY1938" fmla="*/ 394503 h 977923"/>
                    <a:gd name="connsiteX1939" fmla="*/ 789492 w 1209257"/>
                    <a:gd name="connsiteY1939" fmla="*/ 394503 h 977923"/>
                    <a:gd name="connsiteX1940" fmla="*/ 795315 w 1209257"/>
                    <a:gd name="connsiteY1940" fmla="*/ 401171 h 977923"/>
                    <a:gd name="connsiteX1941" fmla="*/ 789492 w 1209257"/>
                    <a:gd name="connsiteY1941" fmla="*/ 408394 h 977923"/>
                    <a:gd name="connsiteX1942" fmla="*/ 783184 w 1209257"/>
                    <a:gd name="connsiteY1942" fmla="*/ 401171 h 977923"/>
                    <a:gd name="connsiteX1943" fmla="*/ 789492 w 1209257"/>
                    <a:gd name="connsiteY1943" fmla="*/ 394503 h 977923"/>
                    <a:gd name="connsiteX1944" fmla="*/ 426044 w 1209257"/>
                    <a:gd name="connsiteY1944" fmla="*/ 394503 h 977923"/>
                    <a:gd name="connsiteX1945" fmla="*/ 431867 w 1209257"/>
                    <a:gd name="connsiteY1945" fmla="*/ 401171 h 977923"/>
                    <a:gd name="connsiteX1946" fmla="*/ 426044 w 1209257"/>
                    <a:gd name="connsiteY1946" fmla="*/ 408394 h 977923"/>
                    <a:gd name="connsiteX1947" fmla="*/ 419736 w 1209257"/>
                    <a:gd name="connsiteY1947" fmla="*/ 401171 h 977923"/>
                    <a:gd name="connsiteX1948" fmla="*/ 426044 w 1209257"/>
                    <a:gd name="connsiteY1948" fmla="*/ 394503 h 977923"/>
                    <a:gd name="connsiteX1949" fmla="*/ 406634 w 1209257"/>
                    <a:gd name="connsiteY1949" fmla="*/ 394503 h 977923"/>
                    <a:gd name="connsiteX1950" fmla="*/ 412943 w 1209257"/>
                    <a:gd name="connsiteY1950" fmla="*/ 401171 h 977923"/>
                    <a:gd name="connsiteX1951" fmla="*/ 406634 w 1209257"/>
                    <a:gd name="connsiteY1951" fmla="*/ 408394 h 977923"/>
                    <a:gd name="connsiteX1952" fmla="*/ 400326 w 1209257"/>
                    <a:gd name="connsiteY1952" fmla="*/ 401171 h 977923"/>
                    <a:gd name="connsiteX1953" fmla="*/ 406634 w 1209257"/>
                    <a:gd name="connsiteY1953" fmla="*/ 394503 h 977923"/>
                    <a:gd name="connsiteX1954" fmla="*/ 387710 w 1209257"/>
                    <a:gd name="connsiteY1954" fmla="*/ 394503 h 977923"/>
                    <a:gd name="connsiteX1955" fmla="*/ 393533 w 1209257"/>
                    <a:gd name="connsiteY1955" fmla="*/ 401171 h 977923"/>
                    <a:gd name="connsiteX1956" fmla="*/ 387710 w 1209257"/>
                    <a:gd name="connsiteY1956" fmla="*/ 408394 h 977923"/>
                    <a:gd name="connsiteX1957" fmla="*/ 381402 w 1209257"/>
                    <a:gd name="connsiteY1957" fmla="*/ 401171 h 977923"/>
                    <a:gd name="connsiteX1958" fmla="*/ 387710 w 1209257"/>
                    <a:gd name="connsiteY1958" fmla="*/ 394503 h 977923"/>
                    <a:gd name="connsiteX1959" fmla="*/ 368300 w 1209257"/>
                    <a:gd name="connsiteY1959" fmla="*/ 394503 h 977923"/>
                    <a:gd name="connsiteX1960" fmla="*/ 374608 w 1209257"/>
                    <a:gd name="connsiteY1960" fmla="*/ 401171 h 977923"/>
                    <a:gd name="connsiteX1961" fmla="*/ 368300 w 1209257"/>
                    <a:gd name="connsiteY1961" fmla="*/ 408394 h 977923"/>
                    <a:gd name="connsiteX1962" fmla="*/ 362477 w 1209257"/>
                    <a:gd name="connsiteY1962" fmla="*/ 401171 h 977923"/>
                    <a:gd name="connsiteX1963" fmla="*/ 368300 w 1209257"/>
                    <a:gd name="connsiteY1963" fmla="*/ 394503 h 977923"/>
                    <a:gd name="connsiteX1964" fmla="*/ 349376 w 1209257"/>
                    <a:gd name="connsiteY1964" fmla="*/ 394503 h 977923"/>
                    <a:gd name="connsiteX1965" fmla="*/ 355684 w 1209257"/>
                    <a:gd name="connsiteY1965" fmla="*/ 401171 h 977923"/>
                    <a:gd name="connsiteX1966" fmla="*/ 349376 w 1209257"/>
                    <a:gd name="connsiteY1966" fmla="*/ 408394 h 977923"/>
                    <a:gd name="connsiteX1967" fmla="*/ 343068 w 1209257"/>
                    <a:gd name="connsiteY1967" fmla="*/ 401171 h 977923"/>
                    <a:gd name="connsiteX1968" fmla="*/ 349376 w 1209257"/>
                    <a:gd name="connsiteY1968" fmla="*/ 394503 h 977923"/>
                    <a:gd name="connsiteX1969" fmla="*/ 329966 w 1209257"/>
                    <a:gd name="connsiteY1969" fmla="*/ 394503 h 977923"/>
                    <a:gd name="connsiteX1970" fmla="*/ 336274 w 1209257"/>
                    <a:gd name="connsiteY1970" fmla="*/ 401171 h 977923"/>
                    <a:gd name="connsiteX1971" fmla="*/ 329966 w 1209257"/>
                    <a:gd name="connsiteY1971" fmla="*/ 408394 h 977923"/>
                    <a:gd name="connsiteX1972" fmla="*/ 324143 w 1209257"/>
                    <a:gd name="connsiteY1972" fmla="*/ 401171 h 977923"/>
                    <a:gd name="connsiteX1973" fmla="*/ 329966 w 1209257"/>
                    <a:gd name="connsiteY1973" fmla="*/ 394503 h 977923"/>
                    <a:gd name="connsiteX1974" fmla="*/ 311041 w 1209257"/>
                    <a:gd name="connsiteY1974" fmla="*/ 394503 h 977923"/>
                    <a:gd name="connsiteX1975" fmla="*/ 317350 w 1209257"/>
                    <a:gd name="connsiteY1975" fmla="*/ 401171 h 977923"/>
                    <a:gd name="connsiteX1976" fmla="*/ 311041 w 1209257"/>
                    <a:gd name="connsiteY1976" fmla="*/ 408394 h 977923"/>
                    <a:gd name="connsiteX1977" fmla="*/ 304733 w 1209257"/>
                    <a:gd name="connsiteY1977" fmla="*/ 401171 h 977923"/>
                    <a:gd name="connsiteX1978" fmla="*/ 311041 w 1209257"/>
                    <a:gd name="connsiteY1978" fmla="*/ 394503 h 977923"/>
                    <a:gd name="connsiteX1979" fmla="*/ 292117 w 1209257"/>
                    <a:gd name="connsiteY1979" fmla="*/ 394503 h 977923"/>
                    <a:gd name="connsiteX1980" fmla="*/ 297940 w 1209257"/>
                    <a:gd name="connsiteY1980" fmla="*/ 401171 h 977923"/>
                    <a:gd name="connsiteX1981" fmla="*/ 292117 w 1209257"/>
                    <a:gd name="connsiteY1981" fmla="*/ 408394 h 977923"/>
                    <a:gd name="connsiteX1982" fmla="*/ 285809 w 1209257"/>
                    <a:gd name="connsiteY1982" fmla="*/ 401171 h 977923"/>
                    <a:gd name="connsiteX1983" fmla="*/ 292117 w 1209257"/>
                    <a:gd name="connsiteY1983" fmla="*/ 394503 h 977923"/>
                    <a:gd name="connsiteX1984" fmla="*/ 272707 w 1209257"/>
                    <a:gd name="connsiteY1984" fmla="*/ 394503 h 977923"/>
                    <a:gd name="connsiteX1985" fmla="*/ 279015 w 1209257"/>
                    <a:gd name="connsiteY1985" fmla="*/ 401171 h 977923"/>
                    <a:gd name="connsiteX1986" fmla="*/ 272707 w 1209257"/>
                    <a:gd name="connsiteY1986" fmla="*/ 408394 h 977923"/>
                    <a:gd name="connsiteX1987" fmla="*/ 266399 w 1209257"/>
                    <a:gd name="connsiteY1987" fmla="*/ 401171 h 977923"/>
                    <a:gd name="connsiteX1988" fmla="*/ 272707 w 1209257"/>
                    <a:gd name="connsiteY1988" fmla="*/ 394503 h 977923"/>
                    <a:gd name="connsiteX1989" fmla="*/ 253783 w 1209257"/>
                    <a:gd name="connsiteY1989" fmla="*/ 394503 h 977923"/>
                    <a:gd name="connsiteX1990" fmla="*/ 259606 w 1209257"/>
                    <a:gd name="connsiteY1990" fmla="*/ 401171 h 977923"/>
                    <a:gd name="connsiteX1991" fmla="*/ 253783 w 1209257"/>
                    <a:gd name="connsiteY1991" fmla="*/ 408394 h 977923"/>
                    <a:gd name="connsiteX1992" fmla="*/ 247475 w 1209257"/>
                    <a:gd name="connsiteY1992" fmla="*/ 401171 h 977923"/>
                    <a:gd name="connsiteX1993" fmla="*/ 253783 w 1209257"/>
                    <a:gd name="connsiteY1993" fmla="*/ 394503 h 977923"/>
                    <a:gd name="connsiteX1994" fmla="*/ 234373 w 1209257"/>
                    <a:gd name="connsiteY1994" fmla="*/ 394503 h 977923"/>
                    <a:gd name="connsiteX1995" fmla="*/ 240681 w 1209257"/>
                    <a:gd name="connsiteY1995" fmla="*/ 401171 h 977923"/>
                    <a:gd name="connsiteX1996" fmla="*/ 234373 w 1209257"/>
                    <a:gd name="connsiteY1996" fmla="*/ 408394 h 977923"/>
                    <a:gd name="connsiteX1997" fmla="*/ 228550 w 1209257"/>
                    <a:gd name="connsiteY1997" fmla="*/ 401171 h 977923"/>
                    <a:gd name="connsiteX1998" fmla="*/ 234373 w 1209257"/>
                    <a:gd name="connsiteY1998" fmla="*/ 394503 h 977923"/>
                    <a:gd name="connsiteX1999" fmla="*/ 885085 w 1209257"/>
                    <a:gd name="connsiteY1999" fmla="*/ 375611 h 977923"/>
                    <a:gd name="connsiteX2000" fmla="*/ 887996 w 1209257"/>
                    <a:gd name="connsiteY2000" fmla="*/ 379501 h 977923"/>
                    <a:gd name="connsiteX2001" fmla="*/ 885085 w 1209257"/>
                    <a:gd name="connsiteY2001" fmla="*/ 382835 h 977923"/>
                    <a:gd name="connsiteX2002" fmla="*/ 881688 w 1209257"/>
                    <a:gd name="connsiteY2002" fmla="*/ 379501 h 977923"/>
                    <a:gd name="connsiteX2003" fmla="*/ 885085 w 1209257"/>
                    <a:gd name="connsiteY2003" fmla="*/ 375611 h 977923"/>
                    <a:gd name="connsiteX2004" fmla="*/ 1207545 w 1209257"/>
                    <a:gd name="connsiteY2004" fmla="*/ 375316 h 977923"/>
                    <a:gd name="connsiteX2005" fmla="*/ 1208499 w 1209257"/>
                    <a:gd name="connsiteY2005" fmla="*/ 384779 h 977923"/>
                    <a:gd name="connsiteX2006" fmla="*/ 1203890 w 1209257"/>
                    <a:gd name="connsiteY2006" fmla="*/ 379501 h 977923"/>
                    <a:gd name="connsiteX2007" fmla="*/ 1191273 w 1209257"/>
                    <a:gd name="connsiteY2007" fmla="*/ 372278 h 977923"/>
                    <a:gd name="connsiteX2008" fmla="*/ 1197096 w 1209257"/>
                    <a:gd name="connsiteY2008" fmla="*/ 379501 h 977923"/>
                    <a:gd name="connsiteX2009" fmla="*/ 1191273 w 1209257"/>
                    <a:gd name="connsiteY2009" fmla="*/ 386724 h 977923"/>
                    <a:gd name="connsiteX2010" fmla="*/ 1184965 w 1209257"/>
                    <a:gd name="connsiteY2010" fmla="*/ 379501 h 977923"/>
                    <a:gd name="connsiteX2011" fmla="*/ 1191273 w 1209257"/>
                    <a:gd name="connsiteY2011" fmla="*/ 372278 h 977923"/>
                    <a:gd name="connsiteX2012" fmla="*/ 1171864 w 1209257"/>
                    <a:gd name="connsiteY2012" fmla="*/ 372278 h 977923"/>
                    <a:gd name="connsiteX2013" fmla="*/ 1178172 w 1209257"/>
                    <a:gd name="connsiteY2013" fmla="*/ 379501 h 977923"/>
                    <a:gd name="connsiteX2014" fmla="*/ 1171864 w 1209257"/>
                    <a:gd name="connsiteY2014" fmla="*/ 386724 h 977923"/>
                    <a:gd name="connsiteX2015" fmla="*/ 1165556 w 1209257"/>
                    <a:gd name="connsiteY2015" fmla="*/ 379501 h 977923"/>
                    <a:gd name="connsiteX2016" fmla="*/ 1171864 w 1209257"/>
                    <a:gd name="connsiteY2016" fmla="*/ 372278 h 977923"/>
                    <a:gd name="connsiteX2017" fmla="*/ 1152939 w 1209257"/>
                    <a:gd name="connsiteY2017" fmla="*/ 372278 h 977923"/>
                    <a:gd name="connsiteX2018" fmla="*/ 1158762 w 1209257"/>
                    <a:gd name="connsiteY2018" fmla="*/ 379501 h 977923"/>
                    <a:gd name="connsiteX2019" fmla="*/ 1152939 w 1209257"/>
                    <a:gd name="connsiteY2019" fmla="*/ 386724 h 977923"/>
                    <a:gd name="connsiteX2020" fmla="*/ 1146631 w 1209257"/>
                    <a:gd name="connsiteY2020" fmla="*/ 379501 h 977923"/>
                    <a:gd name="connsiteX2021" fmla="*/ 1152939 w 1209257"/>
                    <a:gd name="connsiteY2021" fmla="*/ 372278 h 977923"/>
                    <a:gd name="connsiteX2022" fmla="*/ 1133529 w 1209257"/>
                    <a:gd name="connsiteY2022" fmla="*/ 372278 h 977923"/>
                    <a:gd name="connsiteX2023" fmla="*/ 1139838 w 1209257"/>
                    <a:gd name="connsiteY2023" fmla="*/ 379501 h 977923"/>
                    <a:gd name="connsiteX2024" fmla="*/ 1133529 w 1209257"/>
                    <a:gd name="connsiteY2024" fmla="*/ 386724 h 977923"/>
                    <a:gd name="connsiteX2025" fmla="*/ 1127221 w 1209257"/>
                    <a:gd name="connsiteY2025" fmla="*/ 379501 h 977923"/>
                    <a:gd name="connsiteX2026" fmla="*/ 1133529 w 1209257"/>
                    <a:gd name="connsiteY2026" fmla="*/ 372278 h 977923"/>
                    <a:gd name="connsiteX2027" fmla="*/ 1114605 w 1209257"/>
                    <a:gd name="connsiteY2027" fmla="*/ 372278 h 977923"/>
                    <a:gd name="connsiteX2028" fmla="*/ 1120913 w 1209257"/>
                    <a:gd name="connsiteY2028" fmla="*/ 379501 h 977923"/>
                    <a:gd name="connsiteX2029" fmla="*/ 1114605 w 1209257"/>
                    <a:gd name="connsiteY2029" fmla="*/ 386724 h 977923"/>
                    <a:gd name="connsiteX2030" fmla="*/ 1108297 w 1209257"/>
                    <a:gd name="connsiteY2030" fmla="*/ 379501 h 977923"/>
                    <a:gd name="connsiteX2031" fmla="*/ 1114605 w 1209257"/>
                    <a:gd name="connsiteY2031" fmla="*/ 372278 h 977923"/>
                    <a:gd name="connsiteX2032" fmla="*/ 1095195 w 1209257"/>
                    <a:gd name="connsiteY2032" fmla="*/ 372278 h 977923"/>
                    <a:gd name="connsiteX2033" fmla="*/ 1101503 w 1209257"/>
                    <a:gd name="connsiteY2033" fmla="*/ 379501 h 977923"/>
                    <a:gd name="connsiteX2034" fmla="*/ 1095195 w 1209257"/>
                    <a:gd name="connsiteY2034" fmla="*/ 386724 h 977923"/>
                    <a:gd name="connsiteX2035" fmla="*/ 1089372 w 1209257"/>
                    <a:gd name="connsiteY2035" fmla="*/ 379501 h 977923"/>
                    <a:gd name="connsiteX2036" fmla="*/ 1095195 w 1209257"/>
                    <a:gd name="connsiteY2036" fmla="*/ 372278 h 977923"/>
                    <a:gd name="connsiteX2037" fmla="*/ 1057346 w 1209257"/>
                    <a:gd name="connsiteY2037" fmla="*/ 372278 h 977923"/>
                    <a:gd name="connsiteX2038" fmla="*/ 1063169 w 1209257"/>
                    <a:gd name="connsiteY2038" fmla="*/ 379501 h 977923"/>
                    <a:gd name="connsiteX2039" fmla="*/ 1057346 w 1209257"/>
                    <a:gd name="connsiteY2039" fmla="*/ 386724 h 977923"/>
                    <a:gd name="connsiteX2040" fmla="*/ 1051038 w 1209257"/>
                    <a:gd name="connsiteY2040" fmla="*/ 379501 h 977923"/>
                    <a:gd name="connsiteX2041" fmla="*/ 1057346 w 1209257"/>
                    <a:gd name="connsiteY2041" fmla="*/ 372278 h 977923"/>
                    <a:gd name="connsiteX2042" fmla="*/ 1037936 w 1209257"/>
                    <a:gd name="connsiteY2042" fmla="*/ 372278 h 977923"/>
                    <a:gd name="connsiteX2043" fmla="*/ 1044245 w 1209257"/>
                    <a:gd name="connsiteY2043" fmla="*/ 379501 h 977923"/>
                    <a:gd name="connsiteX2044" fmla="*/ 1037936 w 1209257"/>
                    <a:gd name="connsiteY2044" fmla="*/ 386724 h 977923"/>
                    <a:gd name="connsiteX2045" fmla="*/ 1031628 w 1209257"/>
                    <a:gd name="connsiteY2045" fmla="*/ 379501 h 977923"/>
                    <a:gd name="connsiteX2046" fmla="*/ 1037936 w 1209257"/>
                    <a:gd name="connsiteY2046" fmla="*/ 372278 h 977923"/>
                    <a:gd name="connsiteX2047" fmla="*/ 999602 w 1209257"/>
                    <a:gd name="connsiteY2047" fmla="*/ 372278 h 977923"/>
                    <a:gd name="connsiteX2048" fmla="*/ 1005910 w 1209257"/>
                    <a:gd name="connsiteY2048" fmla="*/ 379501 h 977923"/>
                    <a:gd name="connsiteX2049" fmla="*/ 999602 w 1209257"/>
                    <a:gd name="connsiteY2049" fmla="*/ 386724 h 977923"/>
                    <a:gd name="connsiteX2050" fmla="*/ 993779 w 1209257"/>
                    <a:gd name="connsiteY2050" fmla="*/ 379501 h 977923"/>
                    <a:gd name="connsiteX2051" fmla="*/ 999602 w 1209257"/>
                    <a:gd name="connsiteY2051" fmla="*/ 372278 h 977923"/>
                    <a:gd name="connsiteX2052" fmla="*/ 980678 w 1209257"/>
                    <a:gd name="connsiteY2052" fmla="*/ 372278 h 977923"/>
                    <a:gd name="connsiteX2053" fmla="*/ 986986 w 1209257"/>
                    <a:gd name="connsiteY2053" fmla="*/ 379501 h 977923"/>
                    <a:gd name="connsiteX2054" fmla="*/ 980678 w 1209257"/>
                    <a:gd name="connsiteY2054" fmla="*/ 386724 h 977923"/>
                    <a:gd name="connsiteX2055" fmla="*/ 974370 w 1209257"/>
                    <a:gd name="connsiteY2055" fmla="*/ 379501 h 977923"/>
                    <a:gd name="connsiteX2056" fmla="*/ 980678 w 1209257"/>
                    <a:gd name="connsiteY2056" fmla="*/ 372278 h 977923"/>
                    <a:gd name="connsiteX2057" fmla="*/ 961268 w 1209257"/>
                    <a:gd name="connsiteY2057" fmla="*/ 372278 h 977923"/>
                    <a:gd name="connsiteX2058" fmla="*/ 967576 w 1209257"/>
                    <a:gd name="connsiteY2058" fmla="*/ 379501 h 977923"/>
                    <a:gd name="connsiteX2059" fmla="*/ 961268 w 1209257"/>
                    <a:gd name="connsiteY2059" fmla="*/ 386724 h 977923"/>
                    <a:gd name="connsiteX2060" fmla="*/ 955445 w 1209257"/>
                    <a:gd name="connsiteY2060" fmla="*/ 379501 h 977923"/>
                    <a:gd name="connsiteX2061" fmla="*/ 961268 w 1209257"/>
                    <a:gd name="connsiteY2061" fmla="*/ 372278 h 977923"/>
                    <a:gd name="connsiteX2062" fmla="*/ 942343 w 1209257"/>
                    <a:gd name="connsiteY2062" fmla="*/ 372278 h 977923"/>
                    <a:gd name="connsiteX2063" fmla="*/ 948652 w 1209257"/>
                    <a:gd name="connsiteY2063" fmla="*/ 379501 h 977923"/>
                    <a:gd name="connsiteX2064" fmla="*/ 942343 w 1209257"/>
                    <a:gd name="connsiteY2064" fmla="*/ 386724 h 977923"/>
                    <a:gd name="connsiteX2065" fmla="*/ 936035 w 1209257"/>
                    <a:gd name="connsiteY2065" fmla="*/ 379501 h 977923"/>
                    <a:gd name="connsiteX2066" fmla="*/ 942343 w 1209257"/>
                    <a:gd name="connsiteY2066" fmla="*/ 372278 h 977923"/>
                    <a:gd name="connsiteX2067" fmla="*/ 923419 w 1209257"/>
                    <a:gd name="connsiteY2067" fmla="*/ 372278 h 977923"/>
                    <a:gd name="connsiteX2068" fmla="*/ 929242 w 1209257"/>
                    <a:gd name="connsiteY2068" fmla="*/ 379501 h 977923"/>
                    <a:gd name="connsiteX2069" fmla="*/ 923419 w 1209257"/>
                    <a:gd name="connsiteY2069" fmla="*/ 386724 h 977923"/>
                    <a:gd name="connsiteX2070" fmla="*/ 917111 w 1209257"/>
                    <a:gd name="connsiteY2070" fmla="*/ 379501 h 977923"/>
                    <a:gd name="connsiteX2071" fmla="*/ 923419 w 1209257"/>
                    <a:gd name="connsiteY2071" fmla="*/ 372278 h 977923"/>
                    <a:gd name="connsiteX2072" fmla="*/ 827341 w 1209257"/>
                    <a:gd name="connsiteY2072" fmla="*/ 372278 h 977923"/>
                    <a:gd name="connsiteX2073" fmla="*/ 833649 w 1209257"/>
                    <a:gd name="connsiteY2073" fmla="*/ 379501 h 977923"/>
                    <a:gd name="connsiteX2074" fmla="*/ 827341 w 1209257"/>
                    <a:gd name="connsiteY2074" fmla="*/ 386724 h 977923"/>
                    <a:gd name="connsiteX2075" fmla="*/ 821518 w 1209257"/>
                    <a:gd name="connsiteY2075" fmla="*/ 379501 h 977923"/>
                    <a:gd name="connsiteX2076" fmla="*/ 827341 w 1209257"/>
                    <a:gd name="connsiteY2076" fmla="*/ 372278 h 977923"/>
                    <a:gd name="connsiteX2077" fmla="*/ 808416 w 1209257"/>
                    <a:gd name="connsiteY2077" fmla="*/ 372278 h 977923"/>
                    <a:gd name="connsiteX2078" fmla="*/ 814724 w 1209257"/>
                    <a:gd name="connsiteY2078" fmla="*/ 379501 h 977923"/>
                    <a:gd name="connsiteX2079" fmla="*/ 808416 w 1209257"/>
                    <a:gd name="connsiteY2079" fmla="*/ 386724 h 977923"/>
                    <a:gd name="connsiteX2080" fmla="*/ 802108 w 1209257"/>
                    <a:gd name="connsiteY2080" fmla="*/ 379501 h 977923"/>
                    <a:gd name="connsiteX2081" fmla="*/ 808416 w 1209257"/>
                    <a:gd name="connsiteY2081" fmla="*/ 372278 h 977923"/>
                    <a:gd name="connsiteX2082" fmla="*/ 789492 w 1209257"/>
                    <a:gd name="connsiteY2082" fmla="*/ 372278 h 977923"/>
                    <a:gd name="connsiteX2083" fmla="*/ 795315 w 1209257"/>
                    <a:gd name="connsiteY2083" fmla="*/ 379501 h 977923"/>
                    <a:gd name="connsiteX2084" fmla="*/ 789492 w 1209257"/>
                    <a:gd name="connsiteY2084" fmla="*/ 386724 h 977923"/>
                    <a:gd name="connsiteX2085" fmla="*/ 783184 w 1209257"/>
                    <a:gd name="connsiteY2085" fmla="*/ 379501 h 977923"/>
                    <a:gd name="connsiteX2086" fmla="*/ 789492 w 1209257"/>
                    <a:gd name="connsiteY2086" fmla="*/ 372278 h 977923"/>
                    <a:gd name="connsiteX2087" fmla="*/ 463893 w 1209257"/>
                    <a:gd name="connsiteY2087" fmla="*/ 372278 h 977923"/>
                    <a:gd name="connsiteX2088" fmla="*/ 470201 w 1209257"/>
                    <a:gd name="connsiteY2088" fmla="*/ 379501 h 977923"/>
                    <a:gd name="connsiteX2089" fmla="*/ 463893 w 1209257"/>
                    <a:gd name="connsiteY2089" fmla="*/ 386724 h 977923"/>
                    <a:gd name="connsiteX2090" fmla="*/ 458070 w 1209257"/>
                    <a:gd name="connsiteY2090" fmla="*/ 379501 h 977923"/>
                    <a:gd name="connsiteX2091" fmla="*/ 463893 w 1209257"/>
                    <a:gd name="connsiteY2091" fmla="*/ 372278 h 977923"/>
                    <a:gd name="connsiteX2092" fmla="*/ 444969 w 1209257"/>
                    <a:gd name="connsiteY2092" fmla="*/ 372278 h 977923"/>
                    <a:gd name="connsiteX2093" fmla="*/ 451277 w 1209257"/>
                    <a:gd name="connsiteY2093" fmla="*/ 379501 h 977923"/>
                    <a:gd name="connsiteX2094" fmla="*/ 444969 w 1209257"/>
                    <a:gd name="connsiteY2094" fmla="*/ 386724 h 977923"/>
                    <a:gd name="connsiteX2095" fmla="*/ 438661 w 1209257"/>
                    <a:gd name="connsiteY2095" fmla="*/ 379501 h 977923"/>
                    <a:gd name="connsiteX2096" fmla="*/ 444969 w 1209257"/>
                    <a:gd name="connsiteY2096" fmla="*/ 372278 h 977923"/>
                    <a:gd name="connsiteX2097" fmla="*/ 426044 w 1209257"/>
                    <a:gd name="connsiteY2097" fmla="*/ 372278 h 977923"/>
                    <a:gd name="connsiteX2098" fmla="*/ 431867 w 1209257"/>
                    <a:gd name="connsiteY2098" fmla="*/ 379501 h 977923"/>
                    <a:gd name="connsiteX2099" fmla="*/ 426044 w 1209257"/>
                    <a:gd name="connsiteY2099" fmla="*/ 386724 h 977923"/>
                    <a:gd name="connsiteX2100" fmla="*/ 419736 w 1209257"/>
                    <a:gd name="connsiteY2100" fmla="*/ 379501 h 977923"/>
                    <a:gd name="connsiteX2101" fmla="*/ 426044 w 1209257"/>
                    <a:gd name="connsiteY2101" fmla="*/ 372278 h 977923"/>
                    <a:gd name="connsiteX2102" fmla="*/ 406634 w 1209257"/>
                    <a:gd name="connsiteY2102" fmla="*/ 372278 h 977923"/>
                    <a:gd name="connsiteX2103" fmla="*/ 412943 w 1209257"/>
                    <a:gd name="connsiteY2103" fmla="*/ 379501 h 977923"/>
                    <a:gd name="connsiteX2104" fmla="*/ 406634 w 1209257"/>
                    <a:gd name="connsiteY2104" fmla="*/ 386724 h 977923"/>
                    <a:gd name="connsiteX2105" fmla="*/ 400326 w 1209257"/>
                    <a:gd name="connsiteY2105" fmla="*/ 379501 h 977923"/>
                    <a:gd name="connsiteX2106" fmla="*/ 406634 w 1209257"/>
                    <a:gd name="connsiteY2106" fmla="*/ 372278 h 977923"/>
                    <a:gd name="connsiteX2107" fmla="*/ 387710 w 1209257"/>
                    <a:gd name="connsiteY2107" fmla="*/ 372278 h 977923"/>
                    <a:gd name="connsiteX2108" fmla="*/ 393533 w 1209257"/>
                    <a:gd name="connsiteY2108" fmla="*/ 379501 h 977923"/>
                    <a:gd name="connsiteX2109" fmla="*/ 387710 w 1209257"/>
                    <a:gd name="connsiteY2109" fmla="*/ 386724 h 977923"/>
                    <a:gd name="connsiteX2110" fmla="*/ 381402 w 1209257"/>
                    <a:gd name="connsiteY2110" fmla="*/ 379501 h 977923"/>
                    <a:gd name="connsiteX2111" fmla="*/ 387710 w 1209257"/>
                    <a:gd name="connsiteY2111" fmla="*/ 372278 h 977923"/>
                    <a:gd name="connsiteX2112" fmla="*/ 368300 w 1209257"/>
                    <a:gd name="connsiteY2112" fmla="*/ 372278 h 977923"/>
                    <a:gd name="connsiteX2113" fmla="*/ 374608 w 1209257"/>
                    <a:gd name="connsiteY2113" fmla="*/ 379501 h 977923"/>
                    <a:gd name="connsiteX2114" fmla="*/ 368300 w 1209257"/>
                    <a:gd name="connsiteY2114" fmla="*/ 386724 h 977923"/>
                    <a:gd name="connsiteX2115" fmla="*/ 362477 w 1209257"/>
                    <a:gd name="connsiteY2115" fmla="*/ 379501 h 977923"/>
                    <a:gd name="connsiteX2116" fmla="*/ 368300 w 1209257"/>
                    <a:gd name="connsiteY2116" fmla="*/ 372278 h 977923"/>
                    <a:gd name="connsiteX2117" fmla="*/ 349376 w 1209257"/>
                    <a:gd name="connsiteY2117" fmla="*/ 372278 h 977923"/>
                    <a:gd name="connsiteX2118" fmla="*/ 355684 w 1209257"/>
                    <a:gd name="connsiteY2118" fmla="*/ 379501 h 977923"/>
                    <a:gd name="connsiteX2119" fmla="*/ 349376 w 1209257"/>
                    <a:gd name="connsiteY2119" fmla="*/ 386724 h 977923"/>
                    <a:gd name="connsiteX2120" fmla="*/ 343068 w 1209257"/>
                    <a:gd name="connsiteY2120" fmla="*/ 379501 h 977923"/>
                    <a:gd name="connsiteX2121" fmla="*/ 349376 w 1209257"/>
                    <a:gd name="connsiteY2121" fmla="*/ 372278 h 977923"/>
                    <a:gd name="connsiteX2122" fmla="*/ 329966 w 1209257"/>
                    <a:gd name="connsiteY2122" fmla="*/ 372278 h 977923"/>
                    <a:gd name="connsiteX2123" fmla="*/ 336274 w 1209257"/>
                    <a:gd name="connsiteY2123" fmla="*/ 379501 h 977923"/>
                    <a:gd name="connsiteX2124" fmla="*/ 329966 w 1209257"/>
                    <a:gd name="connsiteY2124" fmla="*/ 386724 h 977923"/>
                    <a:gd name="connsiteX2125" fmla="*/ 324143 w 1209257"/>
                    <a:gd name="connsiteY2125" fmla="*/ 379501 h 977923"/>
                    <a:gd name="connsiteX2126" fmla="*/ 329966 w 1209257"/>
                    <a:gd name="connsiteY2126" fmla="*/ 372278 h 977923"/>
                    <a:gd name="connsiteX2127" fmla="*/ 311041 w 1209257"/>
                    <a:gd name="connsiteY2127" fmla="*/ 372278 h 977923"/>
                    <a:gd name="connsiteX2128" fmla="*/ 317350 w 1209257"/>
                    <a:gd name="connsiteY2128" fmla="*/ 379501 h 977923"/>
                    <a:gd name="connsiteX2129" fmla="*/ 311041 w 1209257"/>
                    <a:gd name="connsiteY2129" fmla="*/ 386724 h 977923"/>
                    <a:gd name="connsiteX2130" fmla="*/ 304733 w 1209257"/>
                    <a:gd name="connsiteY2130" fmla="*/ 379501 h 977923"/>
                    <a:gd name="connsiteX2131" fmla="*/ 311041 w 1209257"/>
                    <a:gd name="connsiteY2131" fmla="*/ 372278 h 977923"/>
                    <a:gd name="connsiteX2132" fmla="*/ 292117 w 1209257"/>
                    <a:gd name="connsiteY2132" fmla="*/ 372278 h 977923"/>
                    <a:gd name="connsiteX2133" fmla="*/ 297940 w 1209257"/>
                    <a:gd name="connsiteY2133" fmla="*/ 379501 h 977923"/>
                    <a:gd name="connsiteX2134" fmla="*/ 292117 w 1209257"/>
                    <a:gd name="connsiteY2134" fmla="*/ 386724 h 977923"/>
                    <a:gd name="connsiteX2135" fmla="*/ 285809 w 1209257"/>
                    <a:gd name="connsiteY2135" fmla="*/ 379501 h 977923"/>
                    <a:gd name="connsiteX2136" fmla="*/ 292117 w 1209257"/>
                    <a:gd name="connsiteY2136" fmla="*/ 372278 h 977923"/>
                    <a:gd name="connsiteX2137" fmla="*/ 272707 w 1209257"/>
                    <a:gd name="connsiteY2137" fmla="*/ 372278 h 977923"/>
                    <a:gd name="connsiteX2138" fmla="*/ 279015 w 1209257"/>
                    <a:gd name="connsiteY2138" fmla="*/ 379501 h 977923"/>
                    <a:gd name="connsiteX2139" fmla="*/ 272707 w 1209257"/>
                    <a:gd name="connsiteY2139" fmla="*/ 386724 h 977923"/>
                    <a:gd name="connsiteX2140" fmla="*/ 266399 w 1209257"/>
                    <a:gd name="connsiteY2140" fmla="*/ 379501 h 977923"/>
                    <a:gd name="connsiteX2141" fmla="*/ 272707 w 1209257"/>
                    <a:gd name="connsiteY2141" fmla="*/ 372278 h 977923"/>
                    <a:gd name="connsiteX2142" fmla="*/ 253783 w 1209257"/>
                    <a:gd name="connsiteY2142" fmla="*/ 372278 h 977923"/>
                    <a:gd name="connsiteX2143" fmla="*/ 259606 w 1209257"/>
                    <a:gd name="connsiteY2143" fmla="*/ 379501 h 977923"/>
                    <a:gd name="connsiteX2144" fmla="*/ 253783 w 1209257"/>
                    <a:gd name="connsiteY2144" fmla="*/ 386724 h 977923"/>
                    <a:gd name="connsiteX2145" fmla="*/ 247475 w 1209257"/>
                    <a:gd name="connsiteY2145" fmla="*/ 379501 h 977923"/>
                    <a:gd name="connsiteX2146" fmla="*/ 253783 w 1209257"/>
                    <a:gd name="connsiteY2146" fmla="*/ 372278 h 977923"/>
                    <a:gd name="connsiteX2147" fmla="*/ 234373 w 1209257"/>
                    <a:gd name="connsiteY2147" fmla="*/ 372278 h 977923"/>
                    <a:gd name="connsiteX2148" fmla="*/ 240681 w 1209257"/>
                    <a:gd name="connsiteY2148" fmla="*/ 379501 h 977923"/>
                    <a:gd name="connsiteX2149" fmla="*/ 234373 w 1209257"/>
                    <a:gd name="connsiteY2149" fmla="*/ 386724 h 977923"/>
                    <a:gd name="connsiteX2150" fmla="*/ 228550 w 1209257"/>
                    <a:gd name="connsiteY2150" fmla="*/ 379501 h 977923"/>
                    <a:gd name="connsiteX2151" fmla="*/ 234373 w 1209257"/>
                    <a:gd name="connsiteY2151" fmla="*/ 372278 h 977923"/>
                    <a:gd name="connsiteX2152" fmla="*/ 215448 w 1209257"/>
                    <a:gd name="connsiteY2152" fmla="*/ 372278 h 977923"/>
                    <a:gd name="connsiteX2153" fmla="*/ 221757 w 1209257"/>
                    <a:gd name="connsiteY2153" fmla="*/ 379501 h 977923"/>
                    <a:gd name="connsiteX2154" fmla="*/ 215448 w 1209257"/>
                    <a:gd name="connsiteY2154" fmla="*/ 386724 h 977923"/>
                    <a:gd name="connsiteX2155" fmla="*/ 209140 w 1209257"/>
                    <a:gd name="connsiteY2155" fmla="*/ 379501 h 977923"/>
                    <a:gd name="connsiteX2156" fmla="*/ 215448 w 1209257"/>
                    <a:gd name="connsiteY2156" fmla="*/ 372278 h 977923"/>
                    <a:gd name="connsiteX2157" fmla="*/ 1205550 w 1209257"/>
                    <a:gd name="connsiteY2157" fmla="*/ 355521 h 977923"/>
                    <a:gd name="connsiteX2158" fmla="*/ 1205966 w 1209257"/>
                    <a:gd name="connsiteY2158" fmla="*/ 359653 h 977923"/>
                    <a:gd name="connsiteX2159" fmla="*/ 1203890 w 1209257"/>
                    <a:gd name="connsiteY2159" fmla="*/ 357275 h 977923"/>
                    <a:gd name="connsiteX2160" fmla="*/ 1191273 w 1209257"/>
                    <a:gd name="connsiteY2160" fmla="*/ 350608 h 977923"/>
                    <a:gd name="connsiteX2161" fmla="*/ 1197096 w 1209257"/>
                    <a:gd name="connsiteY2161" fmla="*/ 357275 h 977923"/>
                    <a:gd name="connsiteX2162" fmla="*/ 1191273 w 1209257"/>
                    <a:gd name="connsiteY2162" fmla="*/ 364499 h 977923"/>
                    <a:gd name="connsiteX2163" fmla="*/ 1184965 w 1209257"/>
                    <a:gd name="connsiteY2163" fmla="*/ 357275 h 977923"/>
                    <a:gd name="connsiteX2164" fmla="*/ 1191273 w 1209257"/>
                    <a:gd name="connsiteY2164" fmla="*/ 350608 h 977923"/>
                    <a:gd name="connsiteX2165" fmla="*/ 1171864 w 1209257"/>
                    <a:gd name="connsiteY2165" fmla="*/ 350608 h 977923"/>
                    <a:gd name="connsiteX2166" fmla="*/ 1178172 w 1209257"/>
                    <a:gd name="connsiteY2166" fmla="*/ 357275 h 977923"/>
                    <a:gd name="connsiteX2167" fmla="*/ 1171864 w 1209257"/>
                    <a:gd name="connsiteY2167" fmla="*/ 364499 h 977923"/>
                    <a:gd name="connsiteX2168" fmla="*/ 1165556 w 1209257"/>
                    <a:gd name="connsiteY2168" fmla="*/ 357275 h 977923"/>
                    <a:gd name="connsiteX2169" fmla="*/ 1171864 w 1209257"/>
                    <a:gd name="connsiteY2169" fmla="*/ 350608 h 977923"/>
                    <a:gd name="connsiteX2170" fmla="*/ 1152939 w 1209257"/>
                    <a:gd name="connsiteY2170" fmla="*/ 350608 h 977923"/>
                    <a:gd name="connsiteX2171" fmla="*/ 1158762 w 1209257"/>
                    <a:gd name="connsiteY2171" fmla="*/ 357275 h 977923"/>
                    <a:gd name="connsiteX2172" fmla="*/ 1152939 w 1209257"/>
                    <a:gd name="connsiteY2172" fmla="*/ 364499 h 977923"/>
                    <a:gd name="connsiteX2173" fmla="*/ 1146631 w 1209257"/>
                    <a:gd name="connsiteY2173" fmla="*/ 357275 h 977923"/>
                    <a:gd name="connsiteX2174" fmla="*/ 1152939 w 1209257"/>
                    <a:gd name="connsiteY2174" fmla="*/ 350608 h 977923"/>
                    <a:gd name="connsiteX2175" fmla="*/ 1133529 w 1209257"/>
                    <a:gd name="connsiteY2175" fmla="*/ 350608 h 977923"/>
                    <a:gd name="connsiteX2176" fmla="*/ 1139838 w 1209257"/>
                    <a:gd name="connsiteY2176" fmla="*/ 357275 h 977923"/>
                    <a:gd name="connsiteX2177" fmla="*/ 1133529 w 1209257"/>
                    <a:gd name="connsiteY2177" fmla="*/ 364499 h 977923"/>
                    <a:gd name="connsiteX2178" fmla="*/ 1127221 w 1209257"/>
                    <a:gd name="connsiteY2178" fmla="*/ 357275 h 977923"/>
                    <a:gd name="connsiteX2179" fmla="*/ 1133529 w 1209257"/>
                    <a:gd name="connsiteY2179" fmla="*/ 350608 h 977923"/>
                    <a:gd name="connsiteX2180" fmla="*/ 1114605 w 1209257"/>
                    <a:gd name="connsiteY2180" fmla="*/ 350608 h 977923"/>
                    <a:gd name="connsiteX2181" fmla="*/ 1120913 w 1209257"/>
                    <a:gd name="connsiteY2181" fmla="*/ 357275 h 977923"/>
                    <a:gd name="connsiteX2182" fmla="*/ 1114605 w 1209257"/>
                    <a:gd name="connsiteY2182" fmla="*/ 364499 h 977923"/>
                    <a:gd name="connsiteX2183" fmla="*/ 1108297 w 1209257"/>
                    <a:gd name="connsiteY2183" fmla="*/ 357275 h 977923"/>
                    <a:gd name="connsiteX2184" fmla="*/ 1114605 w 1209257"/>
                    <a:gd name="connsiteY2184" fmla="*/ 350608 h 977923"/>
                    <a:gd name="connsiteX2185" fmla="*/ 1095195 w 1209257"/>
                    <a:gd name="connsiteY2185" fmla="*/ 350608 h 977923"/>
                    <a:gd name="connsiteX2186" fmla="*/ 1101503 w 1209257"/>
                    <a:gd name="connsiteY2186" fmla="*/ 357275 h 977923"/>
                    <a:gd name="connsiteX2187" fmla="*/ 1095195 w 1209257"/>
                    <a:gd name="connsiteY2187" fmla="*/ 364499 h 977923"/>
                    <a:gd name="connsiteX2188" fmla="*/ 1089372 w 1209257"/>
                    <a:gd name="connsiteY2188" fmla="*/ 357275 h 977923"/>
                    <a:gd name="connsiteX2189" fmla="*/ 1095195 w 1209257"/>
                    <a:gd name="connsiteY2189" fmla="*/ 350608 h 977923"/>
                    <a:gd name="connsiteX2190" fmla="*/ 1076271 w 1209257"/>
                    <a:gd name="connsiteY2190" fmla="*/ 350608 h 977923"/>
                    <a:gd name="connsiteX2191" fmla="*/ 1082579 w 1209257"/>
                    <a:gd name="connsiteY2191" fmla="*/ 357275 h 977923"/>
                    <a:gd name="connsiteX2192" fmla="*/ 1076271 w 1209257"/>
                    <a:gd name="connsiteY2192" fmla="*/ 364499 h 977923"/>
                    <a:gd name="connsiteX2193" fmla="*/ 1069963 w 1209257"/>
                    <a:gd name="connsiteY2193" fmla="*/ 357275 h 977923"/>
                    <a:gd name="connsiteX2194" fmla="*/ 1076271 w 1209257"/>
                    <a:gd name="connsiteY2194" fmla="*/ 350608 h 977923"/>
                    <a:gd name="connsiteX2195" fmla="*/ 1037936 w 1209257"/>
                    <a:gd name="connsiteY2195" fmla="*/ 350608 h 977923"/>
                    <a:gd name="connsiteX2196" fmla="*/ 1044245 w 1209257"/>
                    <a:gd name="connsiteY2196" fmla="*/ 357275 h 977923"/>
                    <a:gd name="connsiteX2197" fmla="*/ 1037936 w 1209257"/>
                    <a:gd name="connsiteY2197" fmla="*/ 364499 h 977923"/>
                    <a:gd name="connsiteX2198" fmla="*/ 1031628 w 1209257"/>
                    <a:gd name="connsiteY2198" fmla="*/ 357275 h 977923"/>
                    <a:gd name="connsiteX2199" fmla="*/ 1037936 w 1209257"/>
                    <a:gd name="connsiteY2199" fmla="*/ 350608 h 977923"/>
                    <a:gd name="connsiteX2200" fmla="*/ 1019012 w 1209257"/>
                    <a:gd name="connsiteY2200" fmla="*/ 350608 h 977923"/>
                    <a:gd name="connsiteX2201" fmla="*/ 1024835 w 1209257"/>
                    <a:gd name="connsiteY2201" fmla="*/ 357275 h 977923"/>
                    <a:gd name="connsiteX2202" fmla="*/ 1019012 w 1209257"/>
                    <a:gd name="connsiteY2202" fmla="*/ 364499 h 977923"/>
                    <a:gd name="connsiteX2203" fmla="*/ 1012704 w 1209257"/>
                    <a:gd name="connsiteY2203" fmla="*/ 357275 h 977923"/>
                    <a:gd name="connsiteX2204" fmla="*/ 1019012 w 1209257"/>
                    <a:gd name="connsiteY2204" fmla="*/ 350608 h 977923"/>
                    <a:gd name="connsiteX2205" fmla="*/ 961268 w 1209257"/>
                    <a:gd name="connsiteY2205" fmla="*/ 350608 h 977923"/>
                    <a:gd name="connsiteX2206" fmla="*/ 967576 w 1209257"/>
                    <a:gd name="connsiteY2206" fmla="*/ 357275 h 977923"/>
                    <a:gd name="connsiteX2207" fmla="*/ 961268 w 1209257"/>
                    <a:gd name="connsiteY2207" fmla="*/ 364499 h 977923"/>
                    <a:gd name="connsiteX2208" fmla="*/ 955445 w 1209257"/>
                    <a:gd name="connsiteY2208" fmla="*/ 357275 h 977923"/>
                    <a:gd name="connsiteX2209" fmla="*/ 961268 w 1209257"/>
                    <a:gd name="connsiteY2209" fmla="*/ 350608 h 977923"/>
                    <a:gd name="connsiteX2210" fmla="*/ 942343 w 1209257"/>
                    <a:gd name="connsiteY2210" fmla="*/ 350608 h 977923"/>
                    <a:gd name="connsiteX2211" fmla="*/ 948652 w 1209257"/>
                    <a:gd name="connsiteY2211" fmla="*/ 357275 h 977923"/>
                    <a:gd name="connsiteX2212" fmla="*/ 942343 w 1209257"/>
                    <a:gd name="connsiteY2212" fmla="*/ 364499 h 977923"/>
                    <a:gd name="connsiteX2213" fmla="*/ 936035 w 1209257"/>
                    <a:gd name="connsiteY2213" fmla="*/ 357275 h 977923"/>
                    <a:gd name="connsiteX2214" fmla="*/ 942343 w 1209257"/>
                    <a:gd name="connsiteY2214" fmla="*/ 350608 h 977923"/>
                    <a:gd name="connsiteX2215" fmla="*/ 923419 w 1209257"/>
                    <a:gd name="connsiteY2215" fmla="*/ 350608 h 977923"/>
                    <a:gd name="connsiteX2216" fmla="*/ 929242 w 1209257"/>
                    <a:gd name="connsiteY2216" fmla="*/ 357275 h 977923"/>
                    <a:gd name="connsiteX2217" fmla="*/ 923419 w 1209257"/>
                    <a:gd name="connsiteY2217" fmla="*/ 364499 h 977923"/>
                    <a:gd name="connsiteX2218" fmla="*/ 917111 w 1209257"/>
                    <a:gd name="connsiteY2218" fmla="*/ 357275 h 977923"/>
                    <a:gd name="connsiteX2219" fmla="*/ 923419 w 1209257"/>
                    <a:gd name="connsiteY2219" fmla="*/ 350608 h 977923"/>
                    <a:gd name="connsiteX2220" fmla="*/ 904009 w 1209257"/>
                    <a:gd name="connsiteY2220" fmla="*/ 350608 h 977923"/>
                    <a:gd name="connsiteX2221" fmla="*/ 910317 w 1209257"/>
                    <a:gd name="connsiteY2221" fmla="*/ 357275 h 977923"/>
                    <a:gd name="connsiteX2222" fmla="*/ 904009 w 1209257"/>
                    <a:gd name="connsiteY2222" fmla="*/ 364499 h 977923"/>
                    <a:gd name="connsiteX2223" fmla="*/ 897701 w 1209257"/>
                    <a:gd name="connsiteY2223" fmla="*/ 357275 h 977923"/>
                    <a:gd name="connsiteX2224" fmla="*/ 904009 w 1209257"/>
                    <a:gd name="connsiteY2224" fmla="*/ 350608 h 977923"/>
                    <a:gd name="connsiteX2225" fmla="*/ 865675 w 1209257"/>
                    <a:gd name="connsiteY2225" fmla="*/ 350608 h 977923"/>
                    <a:gd name="connsiteX2226" fmla="*/ 871983 w 1209257"/>
                    <a:gd name="connsiteY2226" fmla="*/ 357275 h 977923"/>
                    <a:gd name="connsiteX2227" fmla="*/ 865675 w 1209257"/>
                    <a:gd name="connsiteY2227" fmla="*/ 364499 h 977923"/>
                    <a:gd name="connsiteX2228" fmla="*/ 859852 w 1209257"/>
                    <a:gd name="connsiteY2228" fmla="*/ 357275 h 977923"/>
                    <a:gd name="connsiteX2229" fmla="*/ 865675 w 1209257"/>
                    <a:gd name="connsiteY2229" fmla="*/ 350608 h 977923"/>
                    <a:gd name="connsiteX2230" fmla="*/ 846750 w 1209257"/>
                    <a:gd name="connsiteY2230" fmla="*/ 350608 h 977923"/>
                    <a:gd name="connsiteX2231" fmla="*/ 853059 w 1209257"/>
                    <a:gd name="connsiteY2231" fmla="*/ 357275 h 977923"/>
                    <a:gd name="connsiteX2232" fmla="*/ 846750 w 1209257"/>
                    <a:gd name="connsiteY2232" fmla="*/ 364499 h 977923"/>
                    <a:gd name="connsiteX2233" fmla="*/ 840442 w 1209257"/>
                    <a:gd name="connsiteY2233" fmla="*/ 357275 h 977923"/>
                    <a:gd name="connsiteX2234" fmla="*/ 846750 w 1209257"/>
                    <a:gd name="connsiteY2234" fmla="*/ 350608 h 977923"/>
                    <a:gd name="connsiteX2235" fmla="*/ 827341 w 1209257"/>
                    <a:gd name="connsiteY2235" fmla="*/ 350608 h 977923"/>
                    <a:gd name="connsiteX2236" fmla="*/ 833649 w 1209257"/>
                    <a:gd name="connsiteY2236" fmla="*/ 357275 h 977923"/>
                    <a:gd name="connsiteX2237" fmla="*/ 827341 w 1209257"/>
                    <a:gd name="connsiteY2237" fmla="*/ 364499 h 977923"/>
                    <a:gd name="connsiteX2238" fmla="*/ 821518 w 1209257"/>
                    <a:gd name="connsiteY2238" fmla="*/ 357275 h 977923"/>
                    <a:gd name="connsiteX2239" fmla="*/ 827341 w 1209257"/>
                    <a:gd name="connsiteY2239" fmla="*/ 350608 h 977923"/>
                    <a:gd name="connsiteX2240" fmla="*/ 502227 w 1209257"/>
                    <a:gd name="connsiteY2240" fmla="*/ 350608 h 977923"/>
                    <a:gd name="connsiteX2241" fmla="*/ 508536 w 1209257"/>
                    <a:gd name="connsiteY2241" fmla="*/ 357275 h 977923"/>
                    <a:gd name="connsiteX2242" fmla="*/ 502227 w 1209257"/>
                    <a:gd name="connsiteY2242" fmla="*/ 364499 h 977923"/>
                    <a:gd name="connsiteX2243" fmla="*/ 495919 w 1209257"/>
                    <a:gd name="connsiteY2243" fmla="*/ 357275 h 977923"/>
                    <a:gd name="connsiteX2244" fmla="*/ 502227 w 1209257"/>
                    <a:gd name="connsiteY2244" fmla="*/ 350608 h 977923"/>
                    <a:gd name="connsiteX2245" fmla="*/ 483303 w 1209257"/>
                    <a:gd name="connsiteY2245" fmla="*/ 350608 h 977923"/>
                    <a:gd name="connsiteX2246" fmla="*/ 489611 w 1209257"/>
                    <a:gd name="connsiteY2246" fmla="*/ 357275 h 977923"/>
                    <a:gd name="connsiteX2247" fmla="*/ 483303 w 1209257"/>
                    <a:gd name="connsiteY2247" fmla="*/ 364499 h 977923"/>
                    <a:gd name="connsiteX2248" fmla="*/ 476995 w 1209257"/>
                    <a:gd name="connsiteY2248" fmla="*/ 357275 h 977923"/>
                    <a:gd name="connsiteX2249" fmla="*/ 483303 w 1209257"/>
                    <a:gd name="connsiteY2249" fmla="*/ 350608 h 977923"/>
                    <a:gd name="connsiteX2250" fmla="*/ 463893 w 1209257"/>
                    <a:gd name="connsiteY2250" fmla="*/ 350608 h 977923"/>
                    <a:gd name="connsiteX2251" fmla="*/ 470201 w 1209257"/>
                    <a:gd name="connsiteY2251" fmla="*/ 357275 h 977923"/>
                    <a:gd name="connsiteX2252" fmla="*/ 463893 w 1209257"/>
                    <a:gd name="connsiteY2252" fmla="*/ 364499 h 977923"/>
                    <a:gd name="connsiteX2253" fmla="*/ 458070 w 1209257"/>
                    <a:gd name="connsiteY2253" fmla="*/ 357275 h 977923"/>
                    <a:gd name="connsiteX2254" fmla="*/ 463893 w 1209257"/>
                    <a:gd name="connsiteY2254" fmla="*/ 350608 h 977923"/>
                    <a:gd name="connsiteX2255" fmla="*/ 444969 w 1209257"/>
                    <a:gd name="connsiteY2255" fmla="*/ 350608 h 977923"/>
                    <a:gd name="connsiteX2256" fmla="*/ 451277 w 1209257"/>
                    <a:gd name="connsiteY2256" fmla="*/ 357275 h 977923"/>
                    <a:gd name="connsiteX2257" fmla="*/ 444969 w 1209257"/>
                    <a:gd name="connsiteY2257" fmla="*/ 364499 h 977923"/>
                    <a:gd name="connsiteX2258" fmla="*/ 438661 w 1209257"/>
                    <a:gd name="connsiteY2258" fmla="*/ 357275 h 977923"/>
                    <a:gd name="connsiteX2259" fmla="*/ 444969 w 1209257"/>
                    <a:gd name="connsiteY2259" fmla="*/ 350608 h 977923"/>
                    <a:gd name="connsiteX2260" fmla="*/ 406634 w 1209257"/>
                    <a:gd name="connsiteY2260" fmla="*/ 350608 h 977923"/>
                    <a:gd name="connsiteX2261" fmla="*/ 412943 w 1209257"/>
                    <a:gd name="connsiteY2261" fmla="*/ 357275 h 977923"/>
                    <a:gd name="connsiteX2262" fmla="*/ 406634 w 1209257"/>
                    <a:gd name="connsiteY2262" fmla="*/ 364499 h 977923"/>
                    <a:gd name="connsiteX2263" fmla="*/ 400326 w 1209257"/>
                    <a:gd name="connsiteY2263" fmla="*/ 357275 h 977923"/>
                    <a:gd name="connsiteX2264" fmla="*/ 406634 w 1209257"/>
                    <a:gd name="connsiteY2264" fmla="*/ 350608 h 977923"/>
                    <a:gd name="connsiteX2265" fmla="*/ 387710 w 1209257"/>
                    <a:gd name="connsiteY2265" fmla="*/ 350608 h 977923"/>
                    <a:gd name="connsiteX2266" fmla="*/ 393533 w 1209257"/>
                    <a:gd name="connsiteY2266" fmla="*/ 357275 h 977923"/>
                    <a:gd name="connsiteX2267" fmla="*/ 387710 w 1209257"/>
                    <a:gd name="connsiteY2267" fmla="*/ 364499 h 977923"/>
                    <a:gd name="connsiteX2268" fmla="*/ 381402 w 1209257"/>
                    <a:gd name="connsiteY2268" fmla="*/ 357275 h 977923"/>
                    <a:gd name="connsiteX2269" fmla="*/ 387710 w 1209257"/>
                    <a:gd name="connsiteY2269" fmla="*/ 350608 h 977923"/>
                    <a:gd name="connsiteX2270" fmla="*/ 368300 w 1209257"/>
                    <a:gd name="connsiteY2270" fmla="*/ 350608 h 977923"/>
                    <a:gd name="connsiteX2271" fmla="*/ 374608 w 1209257"/>
                    <a:gd name="connsiteY2271" fmla="*/ 357275 h 977923"/>
                    <a:gd name="connsiteX2272" fmla="*/ 368300 w 1209257"/>
                    <a:gd name="connsiteY2272" fmla="*/ 364499 h 977923"/>
                    <a:gd name="connsiteX2273" fmla="*/ 362477 w 1209257"/>
                    <a:gd name="connsiteY2273" fmla="*/ 357275 h 977923"/>
                    <a:gd name="connsiteX2274" fmla="*/ 368300 w 1209257"/>
                    <a:gd name="connsiteY2274" fmla="*/ 350608 h 977923"/>
                    <a:gd name="connsiteX2275" fmla="*/ 349376 w 1209257"/>
                    <a:gd name="connsiteY2275" fmla="*/ 350608 h 977923"/>
                    <a:gd name="connsiteX2276" fmla="*/ 355684 w 1209257"/>
                    <a:gd name="connsiteY2276" fmla="*/ 357275 h 977923"/>
                    <a:gd name="connsiteX2277" fmla="*/ 349376 w 1209257"/>
                    <a:gd name="connsiteY2277" fmla="*/ 364499 h 977923"/>
                    <a:gd name="connsiteX2278" fmla="*/ 343068 w 1209257"/>
                    <a:gd name="connsiteY2278" fmla="*/ 357275 h 977923"/>
                    <a:gd name="connsiteX2279" fmla="*/ 349376 w 1209257"/>
                    <a:gd name="connsiteY2279" fmla="*/ 350608 h 977923"/>
                    <a:gd name="connsiteX2280" fmla="*/ 329966 w 1209257"/>
                    <a:gd name="connsiteY2280" fmla="*/ 350608 h 977923"/>
                    <a:gd name="connsiteX2281" fmla="*/ 336274 w 1209257"/>
                    <a:gd name="connsiteY2281" fmla="*/ 357275 h 977923"/>
                    <a:gd name="connsiteX2282" fmla="*/ 329966 w 1209257"/>
                    <a:gd name="connsiteY2282" fmla="*/ 364499 h 977923"/>
                    <a:gd name="connsiteX2283" fmla="*/ 324143 w 1209257"/>
                    <a:gd name="connsiteY2283" fmla="*/ 357275 h 977923"/>
                    <a:gd name="connsiteX2284" fmla="*/ 329966 w 1209257"/>
                    <a:gd name="connsiteY2284" fmla="*/ 350608 h 977923"/>
                    <a:gd name="connsiteX2285" fmla="*/ 311041 w 1209257"/>
                    <a:gd name="connsiteY2285" fmla="*/ 350608 h 977923"/>
                    <a:gd name="connsiteX2286" fmla="*/ 317350 w 1209257"/>
                    <a:gd name="connsiteY2286" fmla="*/ 357275 h 977923"/>
                    <a:gd name="connsiteX2287" fmla="*/ 311041 w 1209257"/>
                    <a:gd name="connsiteY2287" fmla="*/ 364499 h 977923"/>
                    <a:gd name="connsiteX2288" fmla="*/ 304733 w 1209257"/>
                    <a:gd name="connsiteY2288" fmla="*/ 357275 h 977923"/>
                    <a:gd name="connsiteX2289" fmla="*/ 311041 w 1209257"/>
                    <a:gd name="connsiteY2289" fmla="*/ 350608 h 977923"/>
                    <a:gd name="connsiteX2290" fmla="*/ 292117 w 1209257"/>
                    <a:gd name="connsiteY2290" fmla="*/ 350608 h 977923"/>
                    <a:gd name="connsiteX2291" fmla="*/ 297940 w 1209257"/>
                    <a:gd name="connsiteY2291" fmla="*/ 357275 h 977923"/>
                    <a:gd name="connsiteX2292" fmla="*/ 292117 w 1209257"/>
                    <a:gd name="connsiteY2292" fmla="*/ 364499 h 977923"/>
                    <a:gd name="connsiteX2293" fmla="*/ 285809 w 1209257"/>
                    <a:gd name="connsiteY2293" fmla="*/ 357275 h 977923"/>
                    <a:gd name="connsiteX2294" fmla="*/ 292117 w 1209257"/>
                    <a:gd name="connsiteY2294" fmla="*/ 350608 h 977923"/>
                    <a:gd name="connsiteX2295" fmla="*/ 272707 w 1209257"/>
                    <a:gd name="connsiteY2295" fmla="*/ 350608 h 977923"/>
                    <a:gd name="connsiteX2296" fmla="*/ 279015 w 1209257"/>
                    <a:gd name="connsiteY2296" fmla="*/ 357275 h 977923"/>
                    <a:gd name="connsiteX2297" fmla="*/ 272707 w 1209257"/>
                    <a:gd name="connsiteY2297" fmla="*/ 364499 h 977923"/>
                    <a:gd name="connsiteX2298" fmla="*/ 266399 w 1209257"/>
                    <a:gd name="connsiteY2298" fmla="*/ 357275 h 977923"/>
                    <a:gd name="connsiteX2299" fmla="*/ 272707 w 1209257"/>
                    <a:gd name="connsiteY2299" fmla="*/ 350608 h 977923"/>
                    <a:gd name="connsiteX2300" fmla="*/ 253783 w 1209257"/>
                    <a:gd name="connsiteY2300" fmla="*/ 350608 h 977923"/>
                    <a:gd name="connsiteX2301" fmla="*/ 259606 w 1209257"/>
                    <a:gd name="connsiteY2301" fmla="*/ 357275 h 977923"/>
                    <a:gd name="connsiteX2302" fmla="*/ 253783 w 1209257"/>
                    <a:gd name="connsiteY2302" fmla="*/ 364499 h 977923"/>
                    <a:gd name="connsiteX2303" fmla="*/ 247475 w 1209257"/>
                    <a:gd name="connsiteY2303" fmla="*/ 357275 h 977923"/>
                    <a:gd name="connsiteX2304" fmla="*/ 253783 w 1209257"/>
                    <a:gd name="connsiteY2304" fmla="*/ 350608 h 977923"/>
                    <a:gd name="connsiteX2305" fmla="*/ 234373 w 1209257"/>
                    <a:gd name="connsiteY2305" fmla="*/ 350608 h 977923"/>
                    <a:gd name="connsiteX2306" fmla="*/ 240681 w 1209257"/>
                    <a:gd name="connsiteY2306" fmla="*/ 357275 h 977923"/>
                    <a:gd name="connsiteX2307" fmla="*/ 234373 w 1209257"/>
                    <a:gd name="connsiteY2307" fmla="*/ 364499 h 977923"/>
                    <a:gd name="connsiteX2308" fmla="*/ 228550 w 1209257"/>
                    <a:gd name="connsiteY2308" fmla="*/ 357275 h 977923"/>
                    <a:gd name="connsiteX2309" fmla="*/ 234373 w 1209257"/>
                    <a:gd name="connsiteY2309" fmla="*/ 350608 h 977923"/>
                    <a:gd name="connsiteX2310" fmla="*/ 215448 w 1209257"/>
                    <a:gd name="connsiteY2310" fmla="*/ 350608 h 977923"/>
                    <a:gd name="connsiteX2311" fmla="*/ 221757 w 1209257"/>
                    <a:gd name="connsiteY2311" fmla="*/ 357275 h 977923"/>
                    <a:gd name="connsiteX2312" fmla="*/ 215448 w 1209257"/>
                    <a:gd name="connsiteY2312" fmla="*/ 364499 h 977923"/>
                    <a:gd name="connsiteX2313" fmla="*/ 209140 w 1209257"/>
                    <a:gd name="connsiteY2313" fmla="*/ 357275 h 977923"/>
                    <a:gd name="connsiteX2314" fmla="*/ 215448 w 1209257"/>
                    <a:gd name="connsiteY2314" fmla="*/ 350608 h 977923"/>
                    <a:gd name="connsiteX2315" fmla="*/ 559971 w 1209257"/>
                    <a:gd name="connsiteY2315" fmla="*/ 330605 h 977923"/>
                    <a:gd name="connsiteX2316" fmla="*/ 564339 w 1209257"/>
                    <a:gd name="connsiteY2316" fmla="*/ 335606 h 977923"/>
                    <a:gd name="connsiteX2317" fmla="*/ 559971 w 1209257"/>
                    <a:gd name="connsiteY2317" fmla="*/ 340606 h 977923"/>
                    <a:gd name="connsiteX2318" fmla="*/ 555119 w 1209257"/>
                    <a:gd name="connsiteY2318" fmla="*/ 335606 h 977923"/>
                    <a:gd name="connsiteX2319" fmla="*/ 559971 w 1209257"/>
                    <a:gd name="connsiteY2319" fmla="*/ 330605 h 977923"/>
                    <a:gd name="connsiteX2320" fmla="*/ 502227 w 1209257"/>
                    <a:gd name="connsiteY2320" fmla="*/ 330605 h 977923"/>
                    <a:gd name="connsiteX2321" fmla="*/ 507080 w 1209257"/>
                    <a:gd name="connsiteY2321" fmla="*/ 335606 h 977923"/>
                    <a:gd name="connsiteX2322" fmla="*/ 502227 w 1209257"/>
                    <a:gd name="connsiteY2322" fmla="*/ 340606 h 977923"/>
                    <a:gd name="connsiteX2323" fmla="*/ 497860 w 1209257"/>
                    <a:gd name="connsiteY2323" fmla="*/ 335606 h 977923"/>
                    <a:gd name="connsiteX2324" fmla="*/ 502227 w 1209257"/>
                    <a:gd name="connsiteY2324" fmla="*/ 330605 h 977923"/>
                    <a:gd name="connsiteX2325" fmla="*/ 1191273 w 1209257"/>
                    <a:gd name="connsiteY2325" fmla="*/ 328382 h 977923"/>
                    <a:gd name="connsiteX2326" fmla="*/ 1197096 w 1209257"/>
                    <a:gd name="connsiteY2326" fmla="*/ 335606 h 977923"/>
                    <a:gd name="connsiteX2327" fmla="*/ 1191273 w 1209257"/>
                    <a:gd name="connsiteY2327" fmla="*/ 342829 h 977923"/>
                    <a:gd name="connsiteX2328" fmla="*/ 1184965 w 1209257"/>
                    <a:gd name="connsiteY2328" fmla="*/ 335606 h 977923"/>
                    <a:gd name="connsiteX2329" fmla="*/ 1191273 w 1209257"/>
                    <a:gd name="connsiteY2329" fmla="*/ 328382 h 977923"/>
                    <a:gd name="connsiteX2330" fmla="*/ 1171864 w 1209257"/>
                    <a:gd name="connsiteY2330" fmla="*/ 328382 h 977923"/>
                    <a:gd name="connsiteX2331" fmla="*/ 1178172 w 1209257"/>
                    <a:gd name="connsiteY2331" fmla="*/ 335606 h 977923"/>
                    <a:gd name="connsiteX2332" fmla="*/ 1171864 w 1209257"/>
                    <a:gd name="connsiteY2332" fmla="*/ 342829 h 977923"/>
                    <a:gd name="connsiteX2333" fmla="*/ 1165556 w 1209257"/>
                    <a:gd name="connsiteY2333" fmla="*/ 335606 h 977923"/>
                    <a:gd name="connsiteX2334" fmla="*/ 1171864 w 1209257"/>
                    <a:gd name="connsiteY2334" fmla="*/ 328382 h 977923"/>
                    <a:gd name="connsiteX2335" fmla="*/ 1152939 w 1209257"/>
                    <a:gd name="connsiteY2335" fmla="*/ 328382 h 977923"/>
                    <a:gd name="connsiteX2336" fmla="*/ 1158762 w 1209257"/>
                    <a:gd name="connsiteY2336" fmla="*/ 335606 h 977923"/>
                    <a:gd name="connsiteX2337" fmla="*/ 1152939 w 1209257"/>
                    <a:gd name="connsiteY2337" fmla="*/ 342829 h 977923"/>
                    <a:gd name="connsiteX2338" fmla="*/ 1146631 w 1209257"/>
                    <a:gd name="connsiteY2338" fmla="*/ 335606 h 977923"/>
                    <a:gd name="connsiteX2339" fmla="*/ 1152939 w 1209257"/>
                    <a:gd name="connsiteY2339" fmla="*/ 328382 h 977923"/>
                    <a:gd name="connsiteX2340" fmla="*/ 1133529 w 1209257"/>
                    <a:gd name="connsiteY2340" fmla="*/ 328382 h 977923"/>
                    <a:gd name="connsiteX2341" fmla="*/ 1139838 w 1209257"/>
                    <a:gd name="connsiteY2341" fmla="*/ 335606 h 977923"/>
                    <a:gd name="connsiteX2342" fmla="*/ 1133529 w 1209257"/>
                    <a:gd name="connsiteY2342" fmla="*/ 342829 h 977923"/>
                    <a:gd name="connsiteX2343" fmla="*/ 1127221 w 1209257"/>
                    <a:gd name="connsiteY2343" fmla="*/ 335606 h 977923"/>
                    <a:gd name="connsiteX2344" fmla="*/ 1133529 w 1209257"/>
                    <a:gd name="connsiteY2344" fmla="*/ 328382 h 977923"/>
                    <a:gd name="connsiteX2345" fmla="*/ 1114605 w 1209257"/>
                    <a:gd name="connsiteY2345" fmla="*/ 328382 h 977923"/>
                    <a:gd name="connsiteX2346" fmla="*/ 1120913 w 1209257"/>
                    <a:gd name="connsiteY2346" fmla="*/ 335606 h 977923"/>
                    <a:gd name="connsiteX2347" fmla="*/ 1114605 w 1209257"/>
                    <a:gd name="connsiteY2347" fmla="*/ 342829 h 977923"/>
                    <a:gd name="connsiteX2348" fmla="*/ 1108297 w 1209257"/>
                    <a:gd name="connsiteY2348" fmla="*/ 335606 h 977923"/>
                    <a:gd name="connsiteX2349" fmla="*/ 1114605 w 1209257"/>
                    <a:gd name="connsiteY2349" fmla="*/ 328382 h 977923"/>
                    <a:gd name="connsiteX2350" fmla="*/ 1095195 w 1209257"/>
                    <a:gd name="connsiteY2350" fmla="*/ 328382 h 977923"/>
                    <a:gd name="connsiteX2351" fmla="*/ 1101503 w 1209257"/>
                    <a:gd name="connsiteY2351" fmla="*/ 335606 h 977923"/>
                    <a:gd name="connsiteX2352" fmla="*/ 1095195 w 1209257"/>
                    <a:gd name="connsiteY2352" fmla="*/ 342829 h 977923"/>
                    <a:gd name="connsiteX2353" fmla="*/ 1089372 w 1209257"/>
                    <a:gd name="connsiteY2353" fmla="*/ 335606 h 977923"/>
                    <a:gd name="connsiteX2354" fmla="*/ 1095195 w 1209257"/>
                    <a:gd name="connsiteY2354" fmla="*/ 328382 h 977923"/>
                    <a:gd name="connsiteX2355" fmla="*/ 1076271 w 1209257"/>
                    <a:gd name="connsiteY2355" fmla="*/ 328382 h 977923"/>
                    <a:gd name="connsiteX2356" fmla="*/ 1082579 w 1209257"/>
                    <a:gd name="connsiteY2356" fmla="*/ 335606 h 977923"/>
                    <a:gd name="connsiteX2357" fmla="*/ 1076271 w 1209257"/>
                    <a:gd name="connsiteY2357" fmla="*/ 342829 h 977923"/>
                    <a:gd name="connsiteX2358" fmla="*/ 1069963 w 1209257"/>
                    <a:gd name="connsiteY2358" fmla="*/ 335606 h 977923"/>
                    <a:gd name="connsiteX2359" fmla="*/ 1076271 w 1209257"/>
                    <a:gd name="connsiteY2359" fmla="*/ 328382 h 977923"/>
                    <a:gd name="connsiteX2360" fmla="*/ 1057346 w 1209257"/>
                    <a:gd name="connsiteY2360" fmla="*/ 328382 h 977923"/>
                    <a:gd name="connsiteX2361" fmla="*/ 1063169 w 1209257"/>
                    <a:gd name="connsiteY2361" fmla="*/ 335606 h 977923"/>
                    <a:gd name="connsiteX2362" fmla="*/ 1057346 w 1209257"/>
                    <a:gd name="connsiteY2362" fmla="*/ 342829 h 977923"/>
                    <a:gd name="connsiteX2363" fmla="*/ 1051038 w 1209257"/>
                    <a:gd name="connsiteY2363" fmla="*/ 335606 h 977923"/>
                    <a:gd name="connsiteX2364" fmla="*/ 1057346 w 1209257"/>
                    <a:gd name="connsiteY2364" fmla="*/ 328382 h 977923"/>
                    <a:gd name="connsiteX2365" fmla="*/ 1037936 w 1209257"/>
                    <a:gd name="connsiteY2365" fmla="*/ 328382 h 977923"/>
                    <a:gd name="connsiteX2366" fmla="*/ 1044245 w 1209257"/>
                    <a:gd name="connsiteY2366" fmla="*/ 335606 h 977923"/>
                    <a:gd name="connsiteX2367" fmla="*/ 1037936 w 1209257"/>
                    <a:gd name="connsiteY2367" fmla="*/ 342829 h 977923"/>
                    <a:gd name="connsiteX2368" fmla="*/ 1031628 w 1209257"/>
                    <a:gd name="connsiteY2368" fmla="*/ 335606 h 977923"/>
                    <a:gd name="connsiteX2369" fmla="*/ 1037936 w 1209257"/>
                    <a:gd name="connsiteY2369" fmla="*/ 328382 h 977923"/>
                    <a:gd name="connsiteX2370" fmla="*/ 1019012 w 1209257"/>
                    <a:gd name="connsiteY2370" fmla="*/ 328382 h 977923"/>
                    <a:gd name="connsiteX2371" fmla="*/ 1024835 w 1209257"/>
                    <a:gd name="connsiteY2371" fmla="*/ 335606 h 977923"/>
                    <a:gd name="connsiteX2372" fmla="*/ 1019012 w 1209257"/>
                    <a:gd name="connsiteY2372" fmla="*/ 342829 h 977923"/>
                    <a:gd name="connsiteX2373" fmla="*/ 1012704 w 1209257"/>
                    <a:gd name="connsiteY2373" fmla="*/ 335606 h 977923"/>
                    <a:gd name="connsiteX2374" fmla="*/ 1019012 w 1209257"/>
                    <a:gd name="connsiteY2374" fmla="*/ 328382 h 977923"/>
                    <a:gd name="connsiteX2375" fmla="*/ 999602 w 1209257"/>
                    <a:gd name="connsiteY2375" fmla="*/ 328382 h 977923"/>
                    <a:gd name="connsiteX2376" fmla="*/ 1005910 w 1209257"/>
                    <a:gd name="connsiteY2376" fmla="*/ 335606 h 977923"/>
                    <a:gd name="connsiteX2377" fmla="*/ 999602 w 1209257"/>
                    <a:gd name="connsiteY2377" fmla="*/ 342829 h 977923"/>
                    <a:gd name="connsiteX2378" fmla="*/ 993779 w 1209257"/>
                    <a:gd name="connsiteY2378" fmla="*/ 335606 h 977923"/>
                    <a:gd name="connsiteX2379" fmla="*/ 999602 w 1209257"/>
                    <a:gd name="connsiteY2379" fmla="*/ 328382 h 977923"/>
                    <a:gd name="connsiteX2380" fmla="*/ 980678 w 1209257"/>
                    <a:gd name="connsiteY2380" fmla="*/ 328382 h 977923"/>
                    <a:gd name="connsiteX2381" fmla="*/ 986986 w 1209257"/>
                    <a:gd name="connsiteY2381" fmla="*/ 335606 h 977923"/>
                    <a:gd name="connsiteX2382" fmla="*/ 980678 w 1209257"/>
                    <a:gd name="connsiteY2382" fmla="*/ 342829 h 977923"/>
                    <a:gd name="connsiteX2383" fmla="*/ 974370 w 1209257"/>
                    <a:gd name="connsiteY2383" fmla="*/ 335606 h 977923"/>
                    <a:gd name="connsiteX2384" fmla="*/ 980678 w 1209257"/>
                    <a:gd name="connsiteY2384" fmla="*/ 328382 h 977923"/>
                    <a:gd name="connsiteX2385" fmla="*/ 961268 w 1209257"/>
                    <a:gd name="connsiteY2385" fmla="*/ 328382 h 977923"/>
                    <a:gd name="connsiteX2386" fmla="*/ 967576 w 1209257"/>
                    <a:gd name="connsiteY2386" fmla="*/ 335606 h 977923"/>
                    <a:gd name="connsiteX2387" fmla="*/ 961268 w 1209257"/>
                    <a:gd name="connsiteY2387" fmla="*/ 342829 h 977923"/>
                    <a:gd name="connsiteX2388" fmla="*/ 955445 w 1209257"/>
                    <a:gd name="connsiteY2388" fmla="*/ 335606 h 977923"/>
                    <a:gd name="connsiteX2389" fmla="*/ 961268 w 1209257"/>
                    <a:gd name="connsiteY2389" fmla="*/ 328382 h 977923"/>
                    <a:gd name="connsiteX2390" fmla="*/ 942343 w 1209257"/>
                    <a:gd name="connsiteY2390" fmla="*/ 328382 h 977923"/>
                    <a:gd name="connsiteX2391" fmla="*/ 948652 w 1209257"/>
                    <a:gd name="connsiteY2391" fmla="*/ 335606 h 977923"/>
                    <a:gd name="connsiteX2392" fmla="*/ 942343 w 1209257"/>
                    <a:gd name="connsiteY2392" fmla="*/ 342829 h 977923"/>
                    <a:gd name="connsiteX2393" fmla="*/ 936035 w 1209257"/>
                    <a:gd name="connsiteY2393" fmla="*/ 335606 h 977923"/>
                    <a:gd name="connsiteX2394" fmla="*/ 942343 w 1209257"/>
                    <a:gd name="connsiteY2394" fmla="*/ 328382 h 977923"/>
                    <a:gd name="connsiteX2395" fmla="*/ 923419 w 1209257"/>
                    <a:gd name="connsiteY2395" fmla="*/ 328382 h 977923"/>
                    <a:gd name="connsiteX2396" fmla="*/ 929242 w 1209257"/>
                    <a:gd name="connsiteY2396" fmla="*/ 335606 h 977923"/>
                    <a:gd name="connsiteX2397" fmla="*/ 923419 w 1209257"/>
                    <a:gd name="connsiteY2397" fmla="*/ 342829 h 977923"/>
                    <a:gd name="connsiteX2398" fmla="*/ 917111 w 1209257"/>
                    <a:gd name="connsiteY2398" fmla="*/ 335606 h 977923"/>
                    <a:gd name="connsiteX2399" fmla="*/ 923419 w 1209257"/>
                    <a:gd name="connsiteY2399" fmla="*/ 328382 h 977923"/>
                    <a:gd name="connsiteX2400" fmla="*/ 904009 w 1209257"/>
                    <a:gd name="connsiteY2400" fmla="*/ 328382 h 977923"/>
                    <a:gd name="connsiteX2401" fmla="*/ 910317 w 1209257"/>
                    <a:gd name="connsiteY2401" fmla="*/ 335606 h 977923"/>
                    <a:gd name="connsiteX2402" fmla="*/ 904009 w 1209257"/>
                    <a:gd name="connsiteY2402" fmla="*/ 342829 h 977923"/>
                    <a:gd name="connsiteX2403" fmla="*/ 897701 w 1209257"/>
                    <a:gd name="connsiteY2403" fmla="*/ 335606 h 977923"/>
                    <a:gd name="connsiteX2404" fmla="*/ 904009 w 1209257"/>
                    <a:gd name="connsiteY2404" fmla="*/ 328382 h 977923"/>
                    <a:gd name="connsiteX2405" fmla="*/ 885085 w 1209257"/>
                    <a:gd name="connsiteY2405" fmla="*/ 328382 h 977923"/>
                    <a:gd name="connsiteX2406" fmla="*/ 890908 w 1209257"/>
                    <a:gd name="connsiteY2406" fmla="*/ 335606 h 977923"/>
                    <a:gd name="connsiteX2407" fmla="*/ 885085 w 1209257"/>
                    <a:gd name="connsiteY2407" fmla="*/ 342829 h 977923"/>
                    <a:gd name="connsiteX2408" fmla="*/ 878777 w 1209257"/>
                    <a:gd name="connsiteY2408" fmla="*/ 335606 h 977923"/>
                    <a:gd name="connsiteX2409" fmla="*/ 885085 w 1209257"/>
                    <a:gd name="connsiteY2409" fmla="*/ 328382 h 977923"/>
                    <a:gd name="connsiteX2410" fmla="*/ 865675 w 1209257"/>
                    <a:gd name="connsiteY2410" fmla="*/ 328382 h 977923"/>
                    <a:gd name="connsiteX2411" fmla="*/ 871983 w 1209257"/>
                    <a:gd name="connsiteY2411" fmla="*/ 335606 h 977923"/>
                    <a:gd name="connsiteX2412" fmla="*/ 865675 w 1209257"/>
                    <a:gd name="connsiteY2412" fmla="*/ 342829 h 977923"/>
                    <a:gd name="connsiteX2413" fmla="*/ 859852 w 1209257"/>
                    <a:gd name="connsiteY2413" fmla="*/ 335606 h 977923"/>
                    <a:gd name="connsiteX2414" fmla="*/ 865675 w 1209257"/>
                    <a:gd name="connsiteY2414" fmla="*/ 328382 h 977923"/>
                    <a:gd name="connsiteX2415" fmla="*/ 846750 w 1209257"/>
                    <a:gd name="connsiteY2415" fmla="*/ 328382 h 977923"/>
                    <a:gd name="connsiteX2416" fmla="*/ 853059 w 1209257"/>
                    <a:gd name="connsiteY2416" fmla="*/ 335606 h 977923"/>
                    <a:gd name="connsiteX2417" fmla="*/ 846750 w 1209257"/>
                    <a:gd name="connsiteY2417" fmla="*/ 342829 h 977923"/>
                    <a:gd name="connsiteX2418" fmla="*/ 840442 w 1209257"/>
                    <a:gd name="connsiteY2418" fmla="*/ 335606 h 977923"/>
                    <a:gd name="connsiteX2419" fmla="*/ 846750 w 1209257"/>
                    <a:gd name="connsiteY2419" fmla="*/ 328382 h 977923"/>
                    <a:gd name="connsiteX2420" fmla="*/ 827341 w 1209257"/>
                    <a:gd name="connsiteY2420" fmla="*/ 328382 h 977923"/>
                    <a:gd name="connsiteX2421" fmla="*/ 833649 w 1209257"/>
                    <a:gd name="connsiteY2421" fmla="*/ 335606 h 977923"/>
                    <a:gd name="connsiteX2422" fmla="*/ 827341 w 1209257"/>
                    <a:gd name="connsiteY2422" fmla="*/ 342829 h 977923"/>
                    <a:gd name="connsiteX2423" fmla="*/ 821518 w 1209257"/>
                    <a:gd name="connsiteY2423" fmla="*/ 335606 h 977923"/>
                    <a:gd name="connsiteX2424" fmla="*/ 827341 w 1209257"/>
                    <a:gd name="connsiteY2424" fmla="*/ 328382 h 977923"/>
                    <a:gd name="connsiteX2425" fmla="*/ 808416 w 1209257"/>
                    <a:gd name="connsiteY2425" fmla="*/ 328382 h 977923"/>
                    <a:gd name="connsiteX2426" fmla="*/ 814724 w 1209257"/>
                    <a:gd name="connsiteY2426" fmla="*/ 335606 h 977923"/>
                    <a:gd name="connsiteX2427" fmla="*/ 808416 w 1209257"/>
                    <a:gd name="connsiteY2427" fmla="*/ 342829 h 977923"/>
                    <a:gd name="connsiteX2428" fmla="*/ 802108 w 1209257"/>
                    <a:gd name="connsiteY2428" fmla="*/ 335606 h 977923"/>
                    <a:gd name="connsiteX2429" fmla="*/ 808416 w 1209257"/>
                    <a:gd name="connsiteY2429" fmla="*/ 328382 h 977923"/>
                    <a:gd name="connsiteX2430" fmla="*/ 540562 w 1209257"/>
                    <a:gd name="connsiteY2430" fmla="*/ 328382 h 977923"/>
                    <a:gd name="connsiteX2431" fmla="*/ 546870 w 1209257"/>
                    <a:gd name="connsiteY2431" fmla="*/ 335606 h 977923"/>
                    <a:gd name="connsiteX2432" fmla="*/ 540562 w 1209257"/>
                    <a:gd name="connsiteY2432" fmla="*/ 342829 h 977923"/>
                    <a:gd name="connsiteX2433" fmla="*/ 534254 w 1209257"/>
                    <a:gd name="connsiteY2433" fmla="*/ 335606 h 977923"/>
                    <a:gd name="connsiteX2434" fmla="*/ 540562 w 1209257"/>
                    <a:gd name="connsiteY2434" fmla="*/ 328382 h 977923"/>
                    <a:gd name="connsiteX2435" fmla="*/ 483303 w 1209257"/>
                    <a:gd name="connsiteY2435" fmla="*/ 328382 h 977923"/>
                    <a:gd name="connsiteX2436" fmla="*/ 489611 w 1209257"/>
                    <a:gd name="connsiteY2436" fmla="*/ 335606 h 977923"/>
                    <a:gd name="connsiteX2437" fmla="*/ 483303 w 1209257"/>
                    <a:gd name="connsiteY2437" fmla="*/ 342829 h 977923"/>
                    <a:gd name="connsiteX2438" fmla="*/ 476995 w 1209257"/>
                    <a:gd name="connsiteY2438" fmla="*/ 335606 h 977923"/>
                    <a:gd name="connsiteX2439" fmla="*/ 483303 w 1209257"/>
                    <a:gd name="connsiteY2439" fmla="*/ 328382 h 977923"/>
                    <a:gd name="connsiteX2440" fmla="*/ 463893 w 1209257"/>
                    <a:gd name="connsiteY2440" fmla="*/ 328382 h 977923"/>
                    <a:gd name="connsiteX2441" fmla="*/ 470201 w 1209257"/>
                    <a:gd name="connsiteY2441" fmla="*/ 335606 h 977923"/>
                    <a:gd name="connsiteX2442" fmla="*/ 463893 w 1209257"/>
                    <a:gd name="connsiteY2442" fmla="*/ 342829 h 977923"/>
                    <a:gd name="connsiteX2443" fmla="*/ 458070 w 1209257"/>
                    <a:gd name="connsiteY2443" fmla="*/ 335606 h 977923"/>
                    <a:gd name="connsiteX2444" fmla="*/ 463893 w 1209257"/>
                    <a:gd name="connsiteY2444" fmla="*/ 328382 h 977923"/>
                    <a:gd name="connsiteX2445" fmla="*/ 444969 w 1209257"/>
                    <a:gd name="connsiteY2445" fmla="*/ 328382 h 977923"/>
                    <a:gd name="connsiteX2446" fmla="*/ 451277 w 1209257"/>
                    <a:gd name="connsiteY2446" fmla="*/ 335606 h 977923"/>
                    <a:gd name="connsiteX2447" fmla="*/ 444969 w 1209257"/>
                    <a:gd name="connsiteY2447" fmla="*/ 342829 h 977923"/>
                    <a:gd name="connsiteX2448" fmla="*/ 438661 w 1209257"/>
                    <a:gd name="connsiteY2448" fmla="*/ 335606 h 977923"/>
                    <a:gd name="connsiteX2449" fmla="*/ 444969 w 1209257"/>
                    <a:gd name="connsiteY2449" fmla="*/ 328382 h 977923"/>
                    <a:gd name="connsiteX2450" fmla="*/ 426044 w 1209257"/>
                    <a:gd name="connsiteY2450" fmla="*/ 328382 h 977923"/>
                    <a:gd name="connsiteX2451" fmla="*/ 431867 w 1209257"/>
                    <a:gd name="connsiteY2451" fmla="*/ 335606 h 977923"/>
                    <a:gd name="connsiteX2452" fmla="*/ 426044 w 1209257"/>
                    <a:gd name="connsiteY2452" fmla="*/ 342829 h 977923"/>
                    <a:gd name="connsiteX2453" fmla="*/ 419736 w 1209257"/>
                    <a:gd name="connsiteY2453" fmla="*/ 335606 h 977923"/>
                    <a:gd name="connsiteX2454" fmla="*/ 426044 w 1209257"/>
                    <a:gd name="connsiteY2454" fmla="*/ 328382 h 977923"/>
                    <a:gd name="connsiteX2455" fmla="*/ 406634 w 1209257"/>
                    <a:gd name="connsiteY2455" fmla="*/ 328382 h 977923"/>
                    <a:gd name="connsiteX2456" fmla="*/ 412943 w 1209257"/>
                    <a:gd name="connsiteY2456" fmla="*/ 335606 h 977923"/>
                    <a:gd name="connsiteX2457" fmla="*/ 406634 w 1209257"/>
                    <a:gd name="connsiteY2457" fmla="*/ 342829 h 977923"/>
                    <a:gd name="connsiteX2458" fmla="*/ 400326 w 1209257"/>
                    <a:gd name="connsiteY2458" fmla="*/ 335606 h 977923"/>
                    <a:gd name="connsiteX2459" fmla="*/ 406634 w 1209257"/>
                    <a:gd name="connsiteY2459" fmla="*/ 328382 h 977923"/>
                    <a:gd name="connsiteX2460" fmla="*/ 368300 w 1209257"/>
                    <a:gd name="connsiteY2460" fmla="*/ 328382 h 977923"/>
                    <a:gd name="connsiteX2461" fmla="*/ 374608 w 1209257"/>
                    <a:gd name="connsiteY2461" fmla="*/ 335606 h 977923"/>
                    <a:gd name="connsiteX2462" fmla="*/ 368300 w 1209257"/>
                    <a:gd name="connsiteY2462" fmla="*/ 342829 h 977923"/>
                    <a:gd name="connsiteX2463" fmla="*/ 362477 w 1209257"/>
                    <a:gd name="connsiteY2463" fmla="*/ 335606 h 977923"/>
                    <a:gd name="connsiteX2464" fmla="*/ 368300 w 1209257"/>
                    <a:gd name="connsiteY2464" fmla="*/ 328382 h 977923"/>
                    <a:gd name="connsiteX2465" fmla="*/ 349376 w 1209257"/>
                    <a:gd name="connsiteY2465" fmla="*/ 328382 h 977923"/>
                    <a:gd name="connsiteX2466" fmla="*/ 355684 w 1209257"/>
                    <a:gd name="connsiteY2466" fmla="*/ 335606 h 977923"/>
                    <a:gd name="connsiteX2467" fmla="*/ 349376 w 1209257"/>
                    <a:gd name="connsiteY2467" fmla="*/ 342829 h 977923"/>
                    <a:gd name="connsiteX2468" fmla="*/ 343068 w 1209257"/>
                    <a:gd name="connsiteY2468" fmla="*/ 335606 h 977923"/>
                    <a:gd name="connsiteX2469" fmla="*/ 349376 w 1209257"/>
                    <a:gd name="connsiteY2469" fmla="*/ 328382 h 977923"/>
                    <a:gd name="connsiteX2470" fmla="*/ 329966 w 1209257"/>
                    <a:gd name="connsiteY2470" fmla="*/ 328382 h 977923"/>
                    <a:gd name="connsiteX2471" fmla="*/ 336274 w 1209257"/>
                    <a:gd name="connsiteY2471" fmla="*/ 335606 h 977923"/>
                    <a:gd name="connsiteX2472" fmla="*/ 329966 w 1209257"/>
                    <a:gd name="connsiteY2472" fmla="*/ 342829 h 977923"/>
                    <a:gd name="connsiteX2473" fmla="*/ 324143 w 1209257"/>
                    <a:gd name="connsiteY2473" fmla="*/ 335606 h 977923"/>
                    <a:gd name="connsiteX2474" fmla="*/ 329966 w 1209257"/>
                    <a:gd name="connsiteY2474" fmla="*/ 328382 h 977923"/>
                    <a:gd name="connsiteX2475" fmla="*/ 311041 w 1209257"/>
                    <a:gd name="connsiteY2475" fmla="*/ 328382 h 977923"/>
                    <a:gd name="connsiteX2476" fmla="*/ 317350 w 1209257"/>
                    <a:gd name="connsiteY2476" fmla="*/ 335606 h 977923"/>
                    <a:gd name="connsiteX2477" fmla="*/ 311041 w 1209257"/>
                    <a:gd name="connsiteY2477" fmla="*/ 342829 h 977923"/>
                    <a:gd name="connsiteX2478" fmla="*/ 304733 w 1209257"/>
                    <a:gd name="connsiteY2478" fmla="*/ 335606 h 977923"/>
                    <a:gd name="connsiteX2479" fmla="*/ 311041 w 1209257"/>
                    <a:gd name="connsiteY2479" fmla="*/ 328382 h 977923"/>
                    <a:gd name="connsiteX2480" fmla="*/ 292117 w 1209257"/>
                    <a:gd name="connsiteY2480" fmla="*/ 328382 h 977923"/>
                    <a:gd name="connsiteX2481" fmla="*/ 297940 w 1209257"/>
                    <a:gd name="connsiteY2481" fmla="*/ 335606 h 977923"/>
                    <a:gd name="connsiteX2482" fmla="*/ 292117 w 1209257"/>
                    <a:gd name="connsiteY2482" fmla="*/ 342829 h 977923"/>
                    <a:gd name="connsiteX2483" fmla="*/ 285809 w 1209257"/>
                    <a:gd name="connsiteY2483" fmla="*/ 335606 h 977923"/>
                    <a:gd name="connsiteX2484" fmla="*/ 292117 w 1209257"/>
                    <a:gd name="connsiteY2484" fmla="*/ 328382 h 977923"/>
                    <a:gd name="connsiteX2485" fmla="*/ 272707 w 1209257"/>
                    <a:gd name="connsiteY2485" fmla="*/ 328382 h 977923"/>
                    <a:gd name="connsiteX2486" fmla="*/ 279015 w 1209257"/>
                    <a:gd name="connsiteY2486" fmla="*/ 335606 h 977923"/>
                    <a:gd name="connsiteX2487" fmla="*/ 272707 w 1209257"/>
                    <a:gd name="connsiteY2487" fmla="*/ 342829 h 977923"/>
                    <a:gd name="connsiteX2488" fmla="*/ 266399 w 1209257"/>
                    <a:gd name="connsiteY2488" fmla="*/ 335606 h 977923"/>
                    <a:gd name="connsiteX2489" fmla="*/ 272707 w 1209257"/>
                    <a:gd name="connsiteY2489" fmla="*/ 328382 h 977923"/>
                    <a:gd name="connsiteX2490" fmla="*/ 253783 w 1209257"/>
                    <a:gd name="connsiteY2490" fmla="*/ 328382 h 977923"/>
                    <a:gd name="connsiteX2491" fmla="*/ 259606 w 1209257"/>
                    <a:gd name="connsiteY2491" fmla="*/ 335606 h 977923"/>
                    <a:gd name="connsiteX2492" fmla="*/ 253783 w 1209257"/>
                    <a:gd name="connsiteY2492" fmla="*/ 342829 h 977923"/>
                    <a:gd name="connsiteX2493" fmla="*/ 247475 w 1209257"/>
                    <a:gd name="connsiteY2493" fmla="*/ 335606 h 977923"/>
                    <a:gd name="connsiteX2494" fmla="*/ 253783 w 1209257"/>
                    <a:gd name="connsiteY2494" fmla="*/ 328382 h 977923"/>
                    <a:gd name="connsiteX2495" fmla="*/ 234373 w 1209257"/>
                    <a:gd name="connsiteY2495" fmla="*/ 328382 h 977923"/>
                    <a:gd name="connsiteX2496" fmla="*/ 240681 w 1209257"/>
                    <a:gd name="connsiteY2496" fmla="*/ 335606 h 977923"/>
                    <a:gd name="connsiteX2497" fmla="*/ 234373 w 1209257"/>
                    <a:gd name="connsiteY2497" fmla="*/ 342829 h 977923"/>
                    <a:gd name="connsiteX2498" fmla="*/ 228550 w 1209257"/>
                    <a:gd name="connsiteY2498" fmla="*/ 335606 h 977923"/>
                    <a:gd name="connsiteX2499" fmla="*/ 234373 w 1209257"/>
                    <a:gd name="connsiteY2499" fmla="*/ 328382 h 977923"/>
                    <a:gd name="connsiteX2500" fmla="*/ 215448 w 1209257"/>
                    <a:gd name="connsiteY2500" fmla="*/ 328382 h 977923"/>
                    <a:gd name="connsiteX2501" fmla="*/ 221757 w 1209257"/>
                    <a:gd name="connsiteY2501" fmla="*/ 335606 h 977923"/>
                    <a:gd name="connsiteX2502" fmla="*/ 215448 w 1209257"/>
                    <a:gd name="connsiteY2502" fmla="*/ 342829 h 977923"/>
                    <a:gd name="connsiteX2503" fmla="*/ 209140 w 1209257"/>
                    <a:gd name="connsiteY2503" fmla="*/ 335606 h 977923"/>
                    <a:gd name="connsiteX2504" fmla="*/ 215448 w 1209257"/>
                    <a:gd name="connsiteY2504" fmla="*/ 328382 h 977923"/>
                    <a:gd name="connsiteX2505" fmla="*/ 1191273 w 1209257"/>
                    <a:gd name="connsiteY2505" fmla="*/ 306712 h 977923"/>
                    <a:gd name="connsiteX2506" fmla="*/ 1197096 w 1209257"/>
                    <a:gd name="connsiteY2506" fmla="*/ 313936 h 977923"/>
                    <a:gd name="connsiteX2507" fmla="*/ 1191273 w 1209257"/>
                    <a:gd name="connsiteY2507" fmla="*/ 320603 h 977923"/>
                    <a:gd name="connsiteX2508" fmla="*/ 1184965 w 1209257"/>
                    <a:gd name="connsiteY2508" fmla="*/ 313936 h 977923"/>
                    <a:gd name="connsiteX2509" fmla="*/ 1191273 w 1209257"/>
                    <a:gd name="connsiteY2509" fmla="*/ 306712 h 977923"/>
                    <a:gd name="connsiteX2510" fmla="*/ 1171864 w 1209257"/>
                    <a:gd name="connsiteY2510" fmla="*/ 306712 h 977923"/>
                    <a:gd name="connsiteX2511" fmla="*/ 1178172 w 1209257"/>
                    <a:gd name="connsiteY2511" fmla="*/ 313936 h 977923"/>
                    <a:gd name="connsiteX2512" fmla="*/ 1171864 w 1209257"/>
                    <a:gd name="connsiteY2512" fmla="*/ 320603 h 977923"/>
                    <a:gd name="connsiteX2513" fmla="*/ 1165556 w 1209257"/>
                    <a:gd name="connsiteY2513" fmla="*/ 313936 h 977923"/>
                    <a:gd name="connsiteX2514" fmla="*/ 1171864 w 1209257"/>
                    <a:gd name="connsiteY2514" fmla="*/ 306712 h 977923"/>
                    <a:gd name="connsiteX2515" fmla="*/ 1152939 w 1209257"/>
                    <a:gd name="connsiteY2515" fmla="*/ 306712 h 977923"/>
                    <a:gd name="connsiteX2516" fmla="*/ 1158762 w 1209257"/>
                    <a:gd name="connsiteY2516" fmla="*/ 313936 h 977923"/>
                    <a:gd name="connsiteX2517" fmla="*/ 1152939 w 1209257"/>
                    <a:gd name="connsiteY2517" fmla="*/ 320603 h 977923"/>
                    <a:gd name="connsiteX2518" fmla="*/ 1146631 w 1209257"/>
                    <a:gd name="connsiteY2518" fmla="*/ 313936 h 977923"/>
                    <a:gd name="connsiteX2519" fmla="*/ 1152939 w 1209257"/>
                    <a:gd name="connsiteY2519" fmla="*/ 306712 h 977923"/>
                    <a:gd name="connsiteX2520" fmla="*/ 1133529 w 1209257"/>
                    <a:gd name="connsiteY2520" fmla="*/ 306712 h 977923"/>
                    <a:gd name="connsiteX2521" fmla="*/ 1139838 w 1209257"/>
                    <a:gd name="connsiteY2521" fmla="*/ 313936 h 977923"/>
                    <a:gd name="connsiteX2522" fmla="*/ 1133529 w 1209257"/>
                    <a:gd name="connsiteY2522" fmla="*/ 320603 h 977923"/>
                    <a:gd name="connsiteX2523" fmla="*/ 1127221 w 1209257"/>
                    <a:gd name="connsiteY2523" fmla="*/ 313936 h 977923"/>
                    <a:gd name="connsiteX2524" fmla="*/ 1133529 w 1209257"/>
                    <a:gd name="connsiteY2524" fmla="*/ 306712 h 977923"/>
                    <a:gd name="connsiteX2525" fmla="*/ 1114605 w 1209257"/>
                    <a:gd name="connsiteY2525" fmla="*/ 306712 h 977923"/>
                    <a:gd name="connsiteX2526" fmla="*/ 1120913 w 1209257"/>
                    <a:gd name="connsiteY2526" fmla="*/ 313936 h 977923"/>
                    <a:gd name="connsiteX2527" fmla="*/ 1114605 w 1209257"/>
                    <a:gd name="connsiteY2527" fmla="*/ 320603 h 977923"/>
                    <a:gd name="connsiteX2528" fmla="*/ 1108297 w 1209257"/>
                    <a:gd name="connsiteY2528" fmla="*/ 313936 h 977923"/>
                    <a:gd name="connsiteX2529" fmla="*/ 1114605 w 1209257"/>
                    <a:gd name="connsiteY2529" fmla="*/ 306712 h 977923"/>
                    <a:gd name="connsiteX2530" fmla="*/ 1095195 w 1209257"/>
                    <a:gd name="connsiteY2530" fmla="*/ 306712 h 977923"/>
                    <a:gd name="connsiteX2531" fmla="*/ 1101503 w 1209257"/>
                    <a:gd name="connsiteY2531" fmla="*/ 313936 h 977923"/>
                    <a:gd name="connsiteX2532" fmla="*/ 1095195 w 1209257"/>
                    <a:gd name="connsiteY2532" fmla="*/ 320603 h 977923"/>
                    <a:gd name="connsiteX2533" fmla="*/ 1089372 w 1209257"/>
                    <a:gd name="connsiteY2533" fmla="*/ 313936 h 977923"/>
                    <a:gd name="connsiteX2534" fmla="*/ 1095195 w 1209257"/>
                    <a:gd name="connsiteY2534" fmla="*/ 306712 h 977923"/>
                    <a:gd name="connsiteX2535" fmla="*/ 1076271 w 1209257"/>
                    <a:gd name="connsiteY2535" fmla="*/ 306712 h 977923"/>
                    <a:gd name="connsiteX2536" fmla="*/ 1082579 w 1209257"/>
                    <a:gd name="connsiteY2536" fmla="*/ 313936 h 977923"/>
                    <a:gd name="connsiteX2537" fmla="*/ 1076271 w 1209257"/>
                    <a:gd name="connsiteY2537" fmla="*/ 320603 h 977923"/>
                    <a:gd name="connsiteX2538" fmla="*/ 1069963 w 1209257"/>
                    <a:gd name="connsiteY2538" fmla="*/ 313936 h 977923"/>
                    <a:gd name="connsiteX2539" fmla="*/ 1076271 w 1209257"/>
                    <a:gd name="connsiteY2539" fmla="*/ 306712 h 977923"/>
                    <a:gd name="connsiteX2540" fmla="*/ 1057346 w 1209257"/>
                    <a:gd name="connsiteY2540" fmla="*/ 306712 h 977923"/>
                    <a:gd name="connsiteX2541" fmla="*/ 1063169 w 1209257"/>
                    <a:gd name="connsiteY2541" fmla="*/ 313936 h 977923"/>
                    <a:gd name="connsiteX2542" fmla="*/ 1057346 w 1209257"/>
                    <a:gd name="connsiteY2542" fmla="*/ 320603 h 977923"/>
                    <a:gd name="connsiteX2543" fmla="*/ 1051038 w 1209257"/>
                    <a:gd name="connsiteY2543" fmla="*/ 313936 h 977923"/>
                    <a:gd name="connsiteX2544" fmla="*/ 1057346 w 1209257"/>
                    <a:gd name="connsiteY2544" fmla="*/ 306712 h 977923"/>
                    <a:gd name="connsiteX2545" fmla="*/ 1037936 w 1209257"/>
                    <a:gd name="connsiteY2545" fmla="*/ 306712 h 977923"/>
                    <a:gd name="connsiteX2546" fmla="*/ 1044245 w 1209257"/>
                    <a:gd name="connsiteY2546" fmla="*/ 313936 h 977923"/>
                    <a:gd name="connsiteX2547" fmla="*/ 1037936 w 1209257"/>
                    <a:gd name="connsiteY2547" fmla="*/ 320603 h 977923"/>
                    <a:gd name="connsiteX2548" fmla="*/ 1031628 w 1209257"/>
                    <a:gd name="connsiteY2548" fmla="*/ 313936 h 977923"/>
                    <a:gd name="connsiteX2549" fmla="*/ 1037936 w 1209257"/>
                    <a:gd name="connsiteY2549" fmla="*/ 306712 h 977923"/>
                    <a:gd name="connsiteX2550" fmla="*/ 1019012 w 1209257"/>
                    <a:gd name="connsiteY2550" fmla="*/ 306712 h 977923"/>
                    <a:gd name="connsiteX2551" fmla="*/ 1024835 w 1209257"/>
                    <a:gd name="connsiteY2551" fmla="*/ 313936 h 977923"/>
                    <a:gd name="connsiteX2552" fmla="*/ 1019012 w 1209257"/>
                    <a:gd name="connsiteY2552" fmla="*/ 320603 h 977923"/>
                    <a:gd name="connsiteX2553" fmla="*/ 1012704 w 1209257"/>
                    <a:gd name="connsiteY2553" fmla="*/ 313936 h 977923"/>
                    <a:gd name="connsiteX2554" fmla="*/ 1019012 w 1209257"/>
                    <a:gd name="connsiteY2554" fmla="*/ 306712 h 977923"/>
                    <a:gd name="connsiteX2555" fmla="*/ 999602 w 1209257"/>
                    <a:gd name="connsiteY2555" fmla="*/ 306712 h 977923"/>
                    <a:gd name="connsiteX2556" fmla="*/ 1005910 w 1209257"/>
                    <a:gd name="connsiteY2556" fmla="*/ 313936 h 977923"/>
                    <a:gd name="connsiteX2557" fmla="*/ 999602 w 1209257"/>
                    <a:gd name="connsiteY2557" fmla="*/ 320603 h 977923"/>
                    <a:gd name="connsiteX2558" fmla="*/ 993779 w 1209257"/>
                    <a:gd name="connsiteY2558" fmla="*/ 313936 h 977923"/>
                    <a:gd name="connsiteX2559" fmla="*/ 999602 w 1209257"/>
                    <a:gd name="connsiteY2559" fmla="*/ 306712 h 977923"/>
                    <a:gd name="connsiteX2560" fmla="*/ 980678 w 1209257"/>
                    <a:gd name="connsiteY2560" fmla="*/ 306712 h 977923"/>
                    <a:gd name="connsiteX2561" fmla="*/ 986986 w 1209257"/>
                    <a:gd name="connsiteY2561" fmla="*/ 313936 h 977923"/>
                    <a:gd name="connsiteX2562" fmla="*/ 980678 w 1209257"/>
                    <a:gd name="connsiteY2562" fmla="*/ 320603 h 977923"/>
                    <a:gd name="connsiteX2563" fmla="*/ 974370 w 1209257"/>
                    <a:gd name="connsiteY2563" fmla="*/ 313936 h 977923"/>
                    <a:gd name="connsiteX2564" fmla="*/ 980678 w 1209257"/>
                    <a:gd name="connsiteY2564" fmla="*/ 306712 h 977923"/>
                    <a:gd name="connsiteX2565" fmla="*/ 961268 w 1209257"/>
                    <a:gd name="connsiteY2565" fmla="*/ 306712 h 977923"/>
                    <a:gd name="connsiteX2566" fmla="*/ 967576 w 1209257"/>
                    <a:gd name="connsiteY2566" fmla="*/ 313936 h 977923"/>
                    <a:gd name="connsiteX2567" fmla="*/ 961268 w 1209257"/>
                    <a:gd name="connsiteY2567" fmla="*/ 320603 h 977923"/>
                    <a:gd name="connsiteX2568" fmla="*/ 955445 w 1209257"/>
                    <a:gd name="connsiteY2568" fmla="*/ 313936 h 977923"/>
                    <a:gd name="connsiteX2569" fmla="*/ 961268 w 1209257"/>
                    <a:gd name="connsiteY2569" fmla="*/ 306712 h 977923"/>
                    <a:gd name="connsiteX2570" fmla="*/ 942343 w 1209257"/>
                    <a:gd name="connsiteY2570" fmla="*/ 306712 h 977923"/>
                    <a:gd name="connsiteX2571" fmla="*/ 948652 w 1209257"/>
                    <a:gd name="connsiteY2571" fmla="*/ 313936 h 977923"/>
                    <a:gd name="connsiteX2572" fmla="*/ 942343 w 1209257"/>
                    <a:gd name="connsiteY2572" fmla="*/ 320603 h 977923"/>
                    <a:gd name="connsiteX2573" fmla="*/ 936035 w 1209257"/>
                    <a:gd name="connsiteY2573" fmla="*/ 313936 h 977923"/>
                    <a:gd name="connsiteX2574" fmla="*/ 942343 w 1209257"/>
                    <a:gd name="connsiteY2574" fmla="*/ 306712 h 977923"/>
                    <a:gd name="connsiteX2575" fmla="*/ 923419 w 1209257"/>
                    <a:gd name="connsiteY2575" fmla="*/ 306712 h 977923"/>
                    <a:gd name="connsiteX2576" fmla="*/ 929242 w 1209257"/>
                    <a:gd name="connsiteY2576" fmla="*/ 313936 h 977923"/>
                    <a:gd name="connsiteX2577" fmla="*/ 923419 w 1209257"/>
                    <a:gd name="connsiteY2577" fmla="*/ 320603 h 977923"/>
                    <a:gd name="connsiteX2578" fmla="*/ 917111 w 1209257"/>
                    <a:gd name="connsiteY2578" fmla="*/ 313936 h 977923"/>
                    <a:gd name="connsiteX2579" fmla="*/ 923419 w 1209257"/>
                    <a:gd name="connsiteY2579" fmla="*/ 306712 h 977923"/>
                    <a:gd name="connsiteX2580" fmla="*/ 904009 w 1209257"/>
                    <a:gd name="connsiteY2580" fmla="*/ 306712 h 977923"/>
                    <a:gd name="connsiteX2581" fmla="*/ 910317 w 1209257"/>
                    <a:gd name="connsiteY2581" fmla="*/ 313936 h 977923"/>
                    <a:gd name="connsiteX2582" fmla="*/ 904009 w 1209257"/>
                    <a:gd name="connsiteY2582" fmla="*/ 320603 h 977923"/>
                    <a:gd name="connsiteX2583" fmla="*/ 897701 w 1209257"/>
                    <a:gd name="connsiteY2583" fmla="*/ 313936 h 977923"/>
                    <a:gd name="connsiteX2584" fmla="*/ 904009 w 1209257"/>
                    <a:gd name="connsiteY2584" fmla="*/ 306712 h 977923"/>
                    <a:gd name="connsiteX2585" fmla="*/ 885085 w 1209257"/>
                    <a:gd name="connsiteY2585" fmla="*/ 306712 h 977923"/>
                    <a:gd name="connsiteX2586" fmla="*/ 890908 w 1209257"/>
                    <a:gd name="connsiteY2586" fmla="*/ 313936 h 977923"/>
                    <a:gd name="connsiteX2587" fmla="*/ 885085 w 1209257"/>
                    <a:gd name="connsiteY2587" fmla="*/ 320603 h 977923"/>
                    <a:gd name="connsiteX2588" fmla="*/ 878777 w 1209257"/>
                    <a:gd name="connsiteY2588" fmla="*/ 313936 h 977923"/>
                    <a:gd name="connsiteX2589" fmla="*/ 885085 w 1209257"/>
                    <a:gd name="connsiteY2589" fmla="*/ 306712 h 977923"/>
                    <a:gd name="connsiteX2590" fmla="*/ 865675 w 1209257"/>
                    <a:gd name="connsiteY2590" fmla="*/ 306712 h 977923"/>
                    <a:gd name="connsiteX2591" fmla="*/ 871983 w 1209257"/>
                    <a:gd name="connsiteY2591" fmla="*/ 313936 h 977923"/>
                    <a:gd name="connsiteX2592" fmla="*/ 865675 w 1209257"/>
                    <a:gd name="connsiteY2592" fmla="*/ 320603 h 977923"/>
                    <a:gd name="connsiteX2593" fmla="*/ 859852 w 1209257"/>
                    <a:gd name="connsiteY2593" fmla="*/ 313936 h 977923"/>
                    <a:gd name="connsiteX2594" fmla="*/ 865675 w 1209257"/>
                    <a:gd name="connsiteY2594" fmla="*/ 306712 h 977923"/>
                    <a:gd name="connsiteX2595" fmla="*/ 846750 w 1209257"/>
                    <a:gd name="connsiteY2595" fmla="*/ 306712 h 977923"/>
                    <a:gd name="connsiteX2596" fmla="*/ 853059 w 1209257"/>
                    <a:gd name="connsiteY2596" fmla="*/ 313936 h 977923"/>
                    <a:gd name="connsiteX2597" fmla="*/ 846750 w 1209257"/>
                    <a:gd name="connsiteY2597" fmla="*/ 320603 h 977923"/>
                    <a:gd name="connsiteX2598" fmla="*/ 840442 w 1209257"/>
                    <a:gd name="connsiteY2598" fmla="*/ 313936 h 977923"/>
                    <a:gd name="connsiteX2599" fmla="*/ 846750 w 1209257"/>
                    <a:gd name="connsiteY2599" fmla="*/ 306712 h 977923"/>
                    <a:gd name="connsiteX2600" fmla="*/ 808416 w 1209257"/>
                    <a:gd name="connsiteY2600" fmla="*/ 306712 h 977923"/>
                    <a:gd name="connsiteX2601" fmla="*/ 814724 w 1209257"/>
                    <a:gd name="connsiteY2601" fmla="*/ 313936 h 977923"/>
                    <a:gd name="connsiteX2602" fmla="*/ 808416 w 1209257"/>
                    <a:gd name="connsiteY2602" fmla="*/ 320603 h 977923"/>
                    <a:gd name="connsiteX2603" fmla="*/ 802108 w 1209257"/>
                    <a:gd name="connsiteY2603" fmla="*/ 313936 h 977923"/>
                    <a:gd name="connsiteX2604" fmla="*/ 808416 w 1209257"/>
                    <a:gd name="connsiteY2604" fmla="*/ 306712 h 977923"/>
                    <a:gd name="connsiteX2605" fmla="*/ 521637 w 1209257"/>
                    <a:gd name="connsiteY2605" fmla="*/ 306712 h 977923"/>
                    <a:gd name="connsiteX2606" fmla="*/ 527460 w 1209257"/>
                    <a:gd name="connsiteY2606" fmla="*/ 313936 h 977923"/>
                    <a:gd name="connsiteX2607" fmla="*/ 521637 w 1209257"/>
                    <a:gd name="connsiteY2607" fmla="*/ 320603 h 977923"/>
                    <a:gd name="connsiteX2608" fmla="*/ 515329 w 1209257"/>
                    <a:gd name="connsiteY2608" fmla="*/ 313936 h 977923"/>
                    <a:gd name="connsiteX2609" fmla="*/ 521637 w 1209257"/>
                    <a:gd name="connsiteY2609" fmla="*/ 306712 h 977923"/>
                    <a:gd name="connsiteX2610" fmla="*/ 502227 w 1209257"/>
                    <a:gd name="connsiteY2610" fmla="*/ 306712 h 977923"/>
                    <a:gd name="connsiteX2611" fmla="*/ 508536 w 1209257"/>
                    <a:gd name="connsiteY2611" fmla="*/ 313936 h 977923"/>
                    <a:gd name="connsiteX2612" fmla="*/ 502227 w 1209257"/>
                    <a:gd name="connsiteY2612" fmla="*/ 320603 h 977923"/>
                    <a:gd name="connsiteX2613" fmla="*/ 495919 w 1209257"/>
                    <a:gd name="connsiteY2613" fmla="*/ 313936 h 977923"/>
                    <a:gd name="connsiteX2614" fmla="*/ 502227 w 1209257"/>
                    <a:gd name="connsiteY2614" fmla="*/ 306712 h 977923"/>
                    <a:gd name="connsiteX2615" fmla="*/ 483303 w 1209257"/>
                    <a:gd name="connsiteY2615" fmla="*/ 306712 h 977923"/>
                    <a:gd name="connsiteX2616" fmla="*/ 489611 w 1209257"/>
                    <a:gd name="connsiteY2616" fmla="*/ 313936 h 977923"/>
                    <a:gd name="connsiteX2617" fmla="*/ 483303 w 1209257"/>
                    <a:gd name="connsiteY2617" fmla="*/ 320603 h 977923"/>
                    <a:gd name="connsiteX2618" fmla="*/ 476995 w 1209257"/>
                    <a:gd name="connsiteY2618" fmla="*/ 313936 h 977923"/>
                    <a:gd name="connsiteX2619" fmla="*/ 483303 w 1209257"/>
                    <a:gd name="connsiteY2619" fmla="*/ 306712 h 977923"/>
                    <a:gd name="connsiteX2620" fmla="*/ 463893 w 1209257"/>
                    <a:gd name="connsiteY2620" fmla="*/ 306712 h 977923"/>
                    <a:gd name="connsiteX2621" fmla="*/ 470201 w 1209257"/>
                    <a:gd name="connsiteY2621" fmla="*/ 313936 h 977923"/>
                    <a:gd name="connsiteX2622" fmla="*/ 463893 w 1209257"/>
                    <a:gd name="connsiteY2622" fmla="*/ 320603 h 977923"/>
                    <a:gd name="connsiteX2623" fmla="*/ 458070 w 1209257"/>
                    <a:gd name="connsiteY2623" fmla="*/ 313936 h 977923"/>
                    <a:gd name="connsiteX2624" fmla="*/ 463893 w 1209257"/>
                    <a:gd name="connsiteY2624" fmla="*/ 306712 h 977923"/>
                    <a:gd name="connsiteX2625" fmla="*/ 444969 w 1209257"/>
                    <a:gd name="connsiteY2625" fmla="*/ 306712 h 977923"/>
                    <a:gd name="connsiteX2626" fmla="*/ 451277 w 1209257"/>
                    <a:gd name="connsiteY2626" fmla="*/ 313936 h 977923"/>
                    <a:gd name="connsiteX2627" fmla="*/ 444969 w 1209257"/>
                    <a:gd name="connsiteY2627" fmla="*/ 320603 h 977923"/>
                    <a:gd name="connsiteX2628" fmla="*/ 438661 w 1209257"/>
                    <a:gd name="connsiteY2628" fmla="*/ 313936 h 977923"/>
                    <a:gd name="connsiteX2629" fmla="*/ 444969 w 1209257"/>
                    <a:gd name="connsiteY2629" fmla="*/ 306712 h 977923"/>
                    <a:gd name="connsiteX2630" fmla="*/ 426044 w 1209257"/>
                    <a:gd name="connsiteY2630" fmla="*/ 306712 h 977923"/>
                    <a:gd name="connsiteX2631" fmla="*/ 431867 w 1209257"/>
                    <a:gd name="connsiteY2631" fmla="*/ 313936 h 977923"/>
                    <a:gd name="connsiteX2632" fmla="*/ 426044 w 1209257"/>
                    <a:gd name="connsiteY2632" fmla="*/ 320603 h 977923"/>
                    <a:gd name="connsiteX2633" fmla="*/ 419736 w 1209257"/>
                    <a:gd name="connsiteY2633" fmla="*/ 313936 h 977923"/>
                    <a:gd name="connsiteX2634" fmla="*/ 426044 w 1209257"/>
                    <a:gd name="connsiteY2634" fmla="*/ 306712 h 977923"/>
                    <a:gd name="connsiteX2635" fmla="*/ 406634 w 1209257"/>
                    <a:gd name="connsiteY2635" fmla="*/ 306712 h 977923"/>
                    <a:gd name="connsiteX2636" fmla="*/ 412943 w 1209257"/>
                    <a:gd name="connsiteY2636" fmla="*/ 313936 h 977923"/>
                    <a:gd name="connsiteX2637" fmla="*/ 406634 w 1209257"/>
                    <a:gd name="connsiteY2637" fmla="*/ 320603 h 977923"/>
                    <a:gd name="connsiteX2638" fmla="*/ 400326 w 1209257"/>
                    <a:gd name="connsiteY2638" fmla="*/ 313936 h 977923"/>
                    <a:gd name="connsiteX2639" fmla="*/ 406634 w 1209257"/>
                    <a:gd name="connsiteY2639" fmla="*/ 306712 h 977923"/>
                    <a:gd name="connsiteX2640" fmla="*/ 387710 w 1209257"/>
                    <a:gd name="connsiteY2640" fmla="*/ 306712 h 977923"/>
                    <a:gd name="connsiteX2641" fmla="*/ 393533 w 1209257"/>
                    <a:gd name="connsiteY2641" fmla="*/ 313936 h 977923"/>
                    <a:gd name="connsiteX2642" fmla="*/ 387710 w 1209257"/>
                    <a:gd name="connsiteY2642" fmla="*/ 320603 h 977923"/>
                    <a:gd name="connsiteX2643" fmla="*/ 381402 w 1209257"/>
                    <a:gd name="connsiteY2643" fmla="*/ 313936 h 977923"/>
                    <a:gd name="connsiteX2644" fmla="*/ 387710 w 1209257"/>
                    <a:gd name="connsiteY2644" fmla="*/ 306712 h 977923"/>
                    <a:gd name="connsiteX2645" fmla="*/ 368300 w 1209257"/>
                    <a:gd name="connsiteY2645" fmla="*/ 306712 h 977923"/>
                    <a:gd name="connsiteX2646" fmla="*/ 374608 w 1209257"/>
                    <a:gd name="connsiteY2646" fmla="*/ 313936 h 977923"/>
                    <a:gd name="connsiteX2647" fmla="*/ 368300 w 1209257"/>
                    <a:gd name="connsiteY2647" fmla="*/ 320603 h 977923"/>
                    <a:gd name="connsiteX2648" fmla="*/ 362477 w 1209257"/>
                    <a:gd name="connsiteY2648" fmla="*/ 313936 h 977923"/>
                    <a:gd name="connsiteX2649" fmla="*/ 368300 w 1209257"/>
                    <a:gd name="connsiteY2649" fmla="*/ 306712 h 977923"/>
                    <a:gd name="connsiteX2650" fmla="*/ 349376 w 1209257"/>
                    <a:gd name="connsiteY2650" fmla="*/ 306712 h 977923"/>
                    <a:gd name="connsiteX2651" fmla="*/ 355684 w 1209257"/>
                    <a:gd name="connsiteY2651" fmla="*/ 313936 h 977923"/>
                    <a:gd name="connsiteX2652" fmla="*/ 349376 w 1209257"/>
                    <a:gd name="connsiteY2652" fmla="*/ 320603 h 977923"/>
                    <a:gd name="connsiteX2653" fmla="*/ 343068 w 1209257"/>
                    <a:gd name="connsiteY2653" fmla="*/ 313936 h 977923"/>
                    <a:gd name="connsiteX2654" fmla="*/ 349376 w 1209257"/>
                    <a:gd name="connsiteY2654" fmla="*/ 306712 h 977923"/>
                    <a:gd name="connsiteX2655" fmla="*/ 329966 w 1209257"/>
                    <a:gd name="connsiteY2655" fmla="*/ 306712 h 977923"/>
                    <a:gd name="connsiteX2656" fmla="*/ 336274 w 1209257"/>
                    <a:gd name="connsiteY2656" fmla="*/ 313936 h 977923"/>
                    <a:gd name="connsiteX2657" fmla="*/ 329966 w 1209257"/>
                    <a:gd name="connsiteY2657" fmla="*/ 320603 h 977923"/>
                    <a:gd name="connsiteX2658" fmla="*/ 324143 w 1209257"/>
                    <a:gd name="connsiteY2658" fmla="*/ 313936 h 977923"/>
                    <a:gd name="connsiteX2659" fmla="*/ 329966 w 1209257"/>
                    <a:gd name="connsiteY2659" fmla="*/ 306712 h 977923"/>
                    <a:gd name="connsiteX2660" fmla="*/ 311041 w 1209257"/>
                    <a:gd name="connsiteY2660" fmla="*/ 306712 h 977923"/>
                    <a:gd name="connsiteX2661" fmla="*/ 317350 w 1209257"/>
                    <a:gd name="connsiteY2661" fmla="*/ 313936 h 977923"/>
                    <a:gd name="connsiteX2662" fmla="*/ 311041 w 1209257"/>
                    <a:gd name="connsiteY2662" fmla="*/ 320603 h 977923"/>
                    <a:gd name="connsiteX2663" fmla="*/ 304733 w 1209257"/>
                    <a:gd name="connsiteY2663" fmla="*/ 313936 h 977923"/>
                    <a:gd name="connsiteX2664" fmla="*/ 311041 w 1209257"/>
                    <a:gd name="connsiteY2664" fmla="*/ 306712 h 977923"/>
                    <a:gd name="connsiteX2665" fmla="*/ 292117 w 1209257"/>
                    <a:gd name="connsiteY2665" fmla="*/ 306712 h 977923"/>
                    <a:gd name="connsiteX2666" fmla="*/ 297940 w 1209257"/>
                    <a:gd name="connsiteY2666" fmla="*/ 313936 h 977923"/>
                    <a:gd name="connsiteX2667" fmla="*/ 292117 w 1209257"/>
                    <a:gd name="connsiteY2667" fmla="*/ 320603 h 977923"/>
                    <a:gd name="connsiteX2668" fmla="*/ 285809 w 1209257"/>
                    <a:gd name="connsiteY2668" fmla="*/ 313936 h 977923"/>
                    <a:gd name="connsiteX2669" fmla="*/ 292117 w 1209257"/>
                    <a:gd name="connsiteY2669" fmla="*/ 306712 h 977923"/>
                    <a:gd name="connsiteX2670" fmla="*/ 272707 w 1209257"/>
                    <a:gd name="connsiteY2670" fmla="*/ 306712 h 977923"/>
                    <a:gd name="connsiteX2671" fmla="*/ 279015 w 1209257"/>
                    <a:gd name="connsiteY2671" fmla="*/ 313936 h 977923"/>
                    <a:gd name="connsiteX2672" fmla="*/ 272707 w 1209257"/>
                    <a:gd name="connsiteY2672" fmla="*/ 320603 h 977923"/>
                    <a:gd name="connsiteX2673" fmla="*/ 266399 w 1209257"/>
                    <a:gd name="connsiteY2673" fmla="*/ 313936 h 977923"/>
                    <a:gd name="connsiteX2674" fmla="*/ 272707 w 1209257"/>
                    <a:gd name="connsiteY2674" fmla="*/ 306712 h 977923"/>
                    <a:gd name="connsiteX2675" fmla="*/ 253783 w 1209257"/>
                    <a:gd name="connsiteY2675" fmla="*/ 306712 h 977923"/>
                    <a:gd name="connsiteX2676" fmla="*/ 259606 w 1209257"/>
                    <a:gd name="connsiteY2676" fmla="*/ 313936 h 977923"/>
                    <a:gd name="connsiteX2677" fmla="*/ 253783 w 1209257"/>
                    <a:gd name="connsiteY2677" fmla="*/ 320603 h 977923"/>
                    <a:gd name="connsiteX2678" fmla="*/ 247475 w 1209257"/>
                    <a:gd name="connsiteY2678" fmla="*/ 313936 h 977923"/>
                    <a:gd name="connsiteX2679" fmla="*/ 253783 w 1209257"/>
                    <a:gd name="connsiteY2679" fmla="*/ 306712 h 977923"/>
                    <a:gd name="connsiteX2680" fmla="*/ 234373 w 1209257"/>
                    <a:gd name="connsiteY2680" fmla="*/ 306712 h 977923"/>
                    <a:gd name="connsiteX2681" fmla="*/ 240681 w 1209257"/>
                    <a:gd name="connsiteY2681" fmla="*/ 313936 h 977923"/>
                    <a:gd name="connsiteX2682" fmla="*/ 234373 w 1209257"/>
                    <a:gd name="connsiteY2682" fmla="*/ 320603 h 977923"/>
                    <a:gd name="connsiteX2683" fmla="*/ 228550 w 1209257"/>
                    <a:gd name="connsiteY2683" fmla="*/ 313936 h 977923"/>
                    <a:gd name="connsiteX2684" fmla="*/ 234373 w 1209257"/>
                    <a:gd name="connsiteY2684" fmla="*/ 306712 h 977923"/>
                    <a:gd name="connsiteX2685" fmla="*/ 215448 w 1209257"/>
                    <a:gd name="connsiteY2685" fmla="*/ 306712 h 977923"/>
                    <a:gd name="connsiteX2686" fmla="*/ 221757 w 1209257"/>
                    <a:gd name="connsiteY2686" fmla="*/ 313936 h 977923"/>
                    <a:gd name="connsiteX2687" fmla="*/ 215448 w 1209257"/>
                    <a:gd name="connsiteY2687" fmla="*/ 320603 h 977923"/>
                    <a:gd name="connsiteX2688" fmla="*/ 209140 w 1209257"/>
                    <a:gd name="connsiteY2688" fmla="*/ 313936 h 977923"/>
                    <a:gd name="connsiteX2689" fmla="*/ 215448 w 1209257"/>
                    <a:gd name="connsiteY2689" fmla="*/ 306712 h 977923"/>
                    <a:gd name="connsiteX2690" fmla="*/ 808416 w 1209257"/>
                    <a:gd name="connsiteY2690" fmla="*/ 285042 h 977923"/>
                    <a:gd name="connsiteX2691" fmla="*/ 814239 w 1209257"/>
                    <a:gd name="connsiteY2691" fmla="*/ 291710 h 977923"/>
                    <a:gd name="connsiteX2692" fmla="*/ 808416 w 1209257"/>
                    <a:gd name="connsiteY2692" fmla="*/ 298378 h 977923"/>
                    <a:gd name="connsiteX2693" fmla="*/ 802593 w 1209257"/>
                    <a:gd name="connsiteY2693" fmla="*/ 291710 h 977923"/>
                    <a:gd name="connsiteX2694" fmla="*/ 808416 w 1209257"/>
                    <a:gd name="connsiteY2694" fmla="*/ 285042 h 977923"/>
                    <a:gd name="connsiteX2695" fmla="*/ 1191273 w 1209257"/>
                    <a:gd name="connsiteY2695" fmla="*/ 284487 h 977923"/>
                    <a:gd name="connsiteX2696" fmla="*/ 1197096 w 1209257"/>
                    <a:gd name="connsiteY2696" fmla="*/ 291710 h 977923"/>
                    <a:gd name="connsiteX2697" fmla="*/ 1191273 w 1209257"/>
                    <a:gd name="connsiteY2697" fmla="*/ 298933 h 977923"/>
                    <a:gd name="connsiteX2698" fmla="*/ 1184965 w 1209257"/>
                    <a:gd name="connsiteY2698" fmla="*/ 291710 h 977923"/>
                    <a:gd name="connsiteX2699" fmla="*/ 1191273 w 1209257"/>
                    <a:gd name="connsiteY2699" fmla="*/ 284487 h 977923"/>
                    <a:gd name="connsiteX2700" fmla="*/ 1171864 w 1209257"/>
                    <a:gd name="connsiteY2700" fmla="*/ 284487 h 977923"/>
                    <a:gd name="connsiteX2701" fmla="*/ 1178172 w 1209257"/>
                    <a:gd name="connsiteY2701" fmla="*/ 291710 h 977923"/>
                    <a:gd name="connsiteX2702" fmla="*/ 1171864 w 1209257"/>
                    <a:gd name="connsiteY2702" fmla="*/ 298933 h 977923"/>
                    <a:gd name="connsiteX2703" fmla="*/ 1165556 w 1209257"/>
                    <a:gd name="connsiteY2703" fmla="*/ 291710 h 977923"/>
                    <a:gd name="connsiteX2704" fmla="*/ 1171864 w 1209257"/>
                    <a:gd name="connsiteY2704" fmla="*/ 284487 h 977923"/>
                    <a:gd name="connsiteX2705" fmla="*/ 1152939 w 1209257"/>
                    <a:gd name="connsiteY2705" fmla="*/ 284487 h 977923"/>
                    <a:gd name="connsiteX2706" fmla="*/ 1158762 w 1209257"/>
                    <a:gd name="connsiteY2706" fmla="*/ 291710 h 977923"/>
                    <a:gd name="connsiteX2707" fmla="*/ 1152939 w 1209257"/>
                    <a:gd name="connsiteY2707" fmla="*/ 298933 h 977923"/>
                    <a:gd name="connsiteX2708" fmla="*/ 1146631 w 1209257"/>
                    <a:gd name="connsiteY2708" fmla="*/ 291710 h 977923"/>
                    <a:gd name="connsiteX2709" fmla="*/ 1152939 w 1209257"/>
                    <a:gd name="connsiteY2709" fmla="*/ 284487 h 977923"/>
                    <a:gd name="connsiteX2710" fmla="*/ 1133529 w 1209257"/>
                    <a:gd name="connsiteY2710" fmla="*/ 284487 h 977923"/>
                    <a:gd name="connsiteX2711" fmla="*/ 1139838 w 1209257"/>
                    <a:gd name="connsiteY2711" fmla="*/ 291710 h 977923"/>
                    <a:gd name="connsiteX2712" fmla="*/ 1133529 w 1209257"/>
                    <a:gd name="connsiteY2712" fmla="*/ 298933 h 977923"/>
                    <a:gd name="connsiteX2713" fmla="*/ 1127221 w 1209257"/>
                    <a:gd name="connsiteY2713" fmla="*/ 291710 h 977923"/>
                    <a:gd name="connsiteX2714" fmla="*/ 1133529 w 1209257"/>
                    <a:gd name="connsiteY2714" fmla="*/ 284487 h 977923"/>
                    <a:gd name="connsiteX2715" fmla="*/ 1114605 w 1209257"/>
                    <a:gd name="connsiteY2715" fmla="*/ 284487 h 977923"/>
                    <a:gd name="connsiteX2716" fmla="*/ 1120913 w 1209257"/>
                    <a:gd name="connsiteY2716" fmla="*/ 291710 h 977923"/>
                    <a:gd name="connsiteX2717" fmla="*/ 1114605 w 1209257"/>
                    <a:gd name="connsiteY2717" fmla="*/ 298933 h 977923"/>
                    <a:gd name="connsiteX2718" fmla="*/ 1108297 w 1209257"/>
                    <a:gd name="connsiteY2718" fmla="*/ 291710 h 977923"/>
                    <a:gd name="connsiteX2719" fmla="*/ 1114605 w 1209257"/>
                    <a:gd name="connsiteY2719" fmla="*/ 284487 h 977923"/>
                    <a:gd name="connsiteX2720" fmla="*/ 1095195 w 1209257"/>
                    <a:gd name="connsiteY2720" fmla="*/ 284487 h 977923"/>
                    <a:gd name="connsiteX2721" fmla="*/ 1101503 w 1209257"/>
                    <a:gd name="connsiteY2721" fmla="*/ 291710 h 977923"/>
                    <a:gd name="connsiteX2722" fmla="*/ 1095195 w 1209257"/>
                    <a:gd name="connsiteY2722" fmla="*/ 298933 h 977923"/>
                    <a:gd name="connsiteX2723" fmla="*/ 1089372 w 1209257"/>
                    <a:gd name="connsiteY2723" fmla="*/ 291710 h 977923"/>
                    <a:gd name="connsiteX2724" fmla="*/ 1095195 w 1209257"/>
                    <a:gd name="connsiteY2724" fmla="*/ 284487 h 977923"/>
                    <a:gd name="connsiteX2725" fmla="*/ 1076271 w 1209257"/>
                    <a:gd name="connsiteY2725" fmla="*/ 284487 h 977923"/>
                    <a:gd name="connsiteX2726" fmla="*/ 1082579 w 1209257"/>
                    <a:gd name="connsiteY2726" fmla="*/ 291710 h 977923"/>
                    <a:gd name="connsiteX2727" fmla="*/ 1076271 w 1209257"/>
                    <a:gd name="connsiteY2727" fmla="*/ 298933 h 977923"/>
                    <a:gd name="connsiteX2728" fmla="*/ 1069963 w 1209257"/>
                    <a:gd name="connsiteY2728" fmla="*/ 291710 h 977923"/>
                    <a:gd name="connsiteX2729" fmla="*/ 1076271 w 1209257"/>
                    <a:gd name="connsiteY2729" fmla="*/ 284487 h 977923"/>
                    <a:gd name="connsiteX2730" fmla="*/ 1057346 w 1209257"/>
                    <a:gd name="connsiteY2730" fmla="*/ 284487 h 977923"/>
                    <a:gd name="connsiteX2731" fmla="*/ 1063169 w 1209257"/>
                    <a:gd name="connsiteY2731" fmla="*/ 291710 h 977923"/>
                    <a:gd name="connsiteX2732" fmla="*/ 1057346 w 1209257"/>
                    <a:gd name="connsiteY2732" fmla="*/ 298933 h 977923"/>
                    <a:gd name="connsiteX2733" fmla="*/ 1051038 w 1209257"/>
                    <a:gd name="connsiteY2733" fmla="*/ 291710 h 977923"/>
                    <a:gd name="connsiteX2734" fmla="*/ 1057346 w 1209257"/>
                    <a:gd name="connsiteY2734" fmla="*/ 284487 h 977923"/>
                    <a:gd name="connsiteX2735" fmla="*/ 1037936 w 1209257"/>
                    <a:gd name="connsiteY2735" fmla="*/ 284487 h 977923"/>
                    <a:gd name="connsiteX2736" fmla="*/ 1044245 w 1209257"/>
                    <a:gd name="connsiteY2736" fmla="*/ 291710 h 977923"/>
                    <a:gd name="connsiteX2737" fmla="*/ 1037936 w 1209257"/>
                    <a:gd name="connsiteY2737" fmla="*/ 298933 h 977923"/>
                    <a:gd name="connsiteX2738" fmla="*/ 1031628 w 1209257"/>
                    <a:gd name="connsiteY2738" fmla="*/ 291710 h 977923"/>
                    <a:gd name="connsiteX2739" fmla="*/ 1037936 w 1209257"/>
                    <a:gd name="connsiteY2739" fmla="*/ 284487 h 977923"/>
                    <a:gd name="connsiteX2740" fmla="*/ 1019012 w 1209257"/>
                    <a:gd name="connsiteY2740" fmla="*/ 284487 h 977923"/>
                    <a:gd name="connsiteX2741" fmla="*/ 1024835 w 1209257"/>
                    <a:gd name="connsiteY2741" fmla="*/ 291710 h 977923"/>
                    <a:gd name="connsiteX2742" fmla="*/ 1019012 w 1209257"/>
                    <a:gd name="connsiteY2742" fmla="*/ 298933 h 977923"/>
                    <a:gd name="connsiteX2743" fmla="*/ 1012704 w 1209257"/>
                    <a:gd name="connsiteY2743" fmla="*/ 291710 h 977923"/>
                    <a:gd name="connsiteX2744" fmla="*/ 1019012 w 1209257"/>
                    <a:gd name="connsiteY2744" fmla="*/ 284487 h 977923"/>
                    <a:gd name="connsiteX2745" fmla="*/ 999602 w 1209257"/>
                    <a:gd name="connsiteY2745" fmla="*/ 284487 h 977923"/>
                    <a:gd name="connsiteX2746" fmla="*/ 1005910 w 1209257"/>
                    <a:gd name="connsiteY2746" fmla="*/ 291710 h 977923"/>
                    <a:gd name="connsiteX2747" fmla="*/ 999602 w 1209257"/>
                    <a:gd name="connsiteY2747" fmla="*/ 298933 h 977923"/>
                    <a:gd name="connsiteX2748" fmla="*/ 993779 w 1209257"/>
                    <a:gd name="connsiteY2748" fmla="*/ 291710 h 977923"/>
                    <a:gd name="connsiteX2749" fmla="*/ 999602 w 1209257"/>
                    <a:gd name="connsiteY2749" fmla="*/ 284487 h 977923"/>
                    <a:gd name="connsiteX2750" fmla="*/ 980678 w 1209257"/>
                    <a:gd name="connsiteY2750" fmla="*/ 284487 h 977923"/>
                    <a:gd name="connsiteX2751" fmla="*/ 986986 w 1209257"/>
                    <a:gd name="connsiteY2751" fmla="*/ 291710 h 977923"/>
                    <a:gd name="connsiteX2752" fmla="*/ 980678 w 1209257"/>
                    <a:gd name="connsiteY2752" fmla="*/ 298933 h 977923"/>
                    <a:gd name="connsiteX2753" fmla="*/ 974370 w 1209257"/>
                    <a:gd name="connsiteY2753" fmla="*/ 291710 h 977923"/>
                    <a:gd name="connsiteX2754" fmla="*/ 980678 w 1209257"/>
                    <a:gd name="connsiteY2754" fmla="*/ 284487 h 977923"/>
                    <a:gd name="connsiteX2755" fmla="*/ 961268 w 1209257"/>
                    <a:gd name="connsiteY2755" fmla="*/ 284487 h 977923"/>
                    <a:gd name="connsiteX2756" fmla="*/ 967576 w 1209257"/>
                    <a:gd name="connsiteY2756" fmla="*/ 291710 h 977923"/>
                    <a:gd name="connsiteX2757" fmla="*/ 961268 w 1209257"/>
                    <a:gd name="connsiteY2757" fmla="*/ 298933 h 977923"/>
                    <a:gd name="connsiteX2758" fmla="*/ 955445 w 1209257"/>
                    <a:gd name="connsiteY2758" fmla="*/ 291710 h 977923"/>
                    <a:gd name="connsiteX2759" fmla="*/ 961268 w 1209257"/>
                    <a:gd name="connsiteY2759" fmla="*/ 284487 h 977923"/>
                    <a:gd name="connsiteX2760" fmla="*/ 942343 w 1209257"/>
                    <a:gd name="connsiteY2760" fmla="*/ 284487 h 977923"/>
                    <a:gd name="connsiteX2761" fmla="*/ 948652 w 1209257"/>
                    <a:gd name="connsiteY2761" fmla="*/ 291710 h 977923"/>
                    <a:gd name="connsiteX2762" fmla="*/ 942343 w 1209257"/>
                    <a:gd name="connsiteY2762" fmla="*/ 298933 h 977923"/>
                    <a:gd name="connsiteX2763" fmla="*/ 936035 w 1209257"/>
                    <a:gd name="connsiteY2763" fmla="*/ 291710 h 977923"/>
                    <a:gd name="connsiteX2764" fmla="*/ 942343 w 1209257"/>
                    <a:gd name="connsiteY2764" fmla="*/ 284487 h 977923"/>
                    <a:gd name="connsiteX2765" fmla="*/ 923419 w 1209257"/>
                    <a:gd name="connsiteY2765" fmla="*/ 284487 h 977923"/>
                    <a:gd name="connsiteX2766" fmla="*/ 929242 w 1209257"/>
                    <a:gd name="connsiteY2766" fmla="*/ 291710 h 977923"/>
                    <a:gd name="connsiteX2767" fmla="*/ 923419 w 1209257"/>
                    <a:gd name="connsiteY2767" fmla="*/ 298933 h 977923"/>
                    <a:gd name="connsiteX2768" fmla="*/ 917111 w 1209257"/>
                    <a:gd name="connsiteY2768" fmla="*/ 291710 h 977923"/>
                    <a:gd name="connsiteX2769" fmla="*/ 923419 w 1209257"/>
                    <a:gd name="connsiteY2769" fmla="*/ 284487 h 977923"/>
                    <a:gd name="connsiteX2770" fmla="*/ 904009 w 1209257"/>
                    <a:gd name="connsiteY2770" fmla="*/ 284487 h 977923"/>
                    <a:gd name="connsiteX2771" fmla="*/ 910317 w 1209257"/>
                    <a:gd name="connsiteY2771" fmla="*/ 291710 h 977923"/>
                    <a:gd name="connsiteX2772" fmla="*/ 904009 w 1209257"/>
                    <a:gd name="connsiteY2772" fmla="*/ 298933 h 977923"/>
                    <a:gd name="connsiteX2773" fmla="*/ 897701 w 1209257"/>
                    <a:gd name="connsiteY2773" fmla="*/ 291710 h 977923"/>
                    <a:gd name="connsiteX2774" fmla="*/ 904009 w 1209257"/>
                    <a:gd name="connsiteY2774" fmla="*/ 284487 h 977923"/>
                    <a:gd name="connsiteX2775" fmla="*/ 885085 w 1209257"/>
                    <a:gd name="connsiteY2775" fmla="*/ 284487 h 977923"/>
                    <a:gd name="connsiteX2776" fmla="*/ 890908 w 1209257"/>
                    <a:gd name="connsiteY2776" fmla="*/ 291710 h 977923"/>
                    <a:gd name="connsiteX2777" fmla="*/ 885085 w 1209257"/>
                    <a:gd name="connsiteY2777" fmla="*/ 298933 h 977923"/>
                    <a:gd name="connsiteX2778" fmla="*/ 878777 w 1209257"/>
                    <a:gd name="connsiteY2778" fmla="*/ 291710 h 977923"/>
                    <a:gd name="connsiteX2779" fmla="*/ 885085 w 1209257"/>
                    <a:gd name="connsiteY2779" fmla="*/ 284487 h 977923"/>
                    <a:gd name="connsiteX2780" fmla="*/ 865675 w 1209257"/>
                    <a:gd name="connsiteY2780" fmla="*/ 284487 h 977923"/>
                    <a:gd name="connsiteX2781" fmla="*/ 871983 w 1209257"/>
                    <a:gd name="connsiteY2781" fmla="*/ 291710 h 977923"/>
                    <a:gd name="connsiteX2782" fmla="*/ 865675 w 1209257"/>
                    <a:gd name="connsiteY2782" fmla="*/ 298933 h 977923"/>
                    <a:gd name="connsiteX2783" fmla="*/ 859852 w 1209257"/>
                    <a:gd name="connsiteY2783" fmla="*/ 291710 h 977923"/>
                    <a:gd name="connsiteX2784" fmla="*/ 865675 w 1209257"/>
                    <a:gd name="connsiteY2784" fmla="*/ 284487 h 977923"/>
                    <a:gd name="connsiteX2785" fmla="*/ 789492 w 1209257"/>
                    <a:gd name="connsiteY2785" fmla="*/ 284487 h 977923"/>
                    <a:gd name="connsiteX2786" fmla="*/ 795315 w 1209257"/>
                    <a:gd name="connsiteY2786" fmla="*/ 291710 h 977923"/>
                    <a:gd name="connsiteX2787" fmla="*/ 789492 w 1209257"/>
                    <a:gd name="connsiteY2787" fmla="*/ 298933 h 977923"/>
                    <a:gd name="connsiteX2788" fmla="*/ 783184 w 1209257"/>
                    <a:gd name="connsiteY2788" fmla="*/ 291710 h 977923"/>
                    <a:gd name="connsiteX2789" fmla="*/ 789492 w 1209257"/>
                    <a:gd name="connsiteY2789" fmla="*/ 284487 h 977923"/>
                    <a:gd name="connsiteX2790" fmla="*/ 521637 w 1209257"/>
                    <a:gd name="connsiteY2790" fmla="*/ 284487 h 977923"/>
                    <a:gd name="connsiteX2791" fmla="*/ 527460 w 1209257"/>
                    <a:gd name="connsiteY2791" fmla="*/ 291710 h 977923"/>
                    <a:gd name="connsiteX2792" fmla="*/ 521637 w 1209257"/>
                    <a:gd name="connsiteY2792" fmla="*/ 298933 h 977923"/>
                    <a:gd name="connsiteX2793" fmla="*/ 515329 w 1209257"/>
                    <a:gd name="connsiteY2793" fmla="*/ 291710 h 977923"/>
                    <a:gd name="connsiteX2794" fmla="*/ 521637 w 1209257"/>
                    <a:gd name="connsiteY2794" fmla="*/ 284487 h 977923"/>
                    <a:gd name="connsiteX2795" fmla="*/ 502227 w 1209257"/>
                    <a:gd name="connsiteY2795" fmla="*/ 284487 h 977923"/>
                    <a:gd name="connsiteX2796" fmla="*/ 508536 w 1209257"/>
                    <a:gd name="connsiteY2796" fmla="*/ 291710 h 977923"/>
                    <a:gd name="connsiteX2797" fmla="*/ 502227 w 1209257"/>
                    <a:gd name="connsiteY2797" fmla="*/ 298933 h 977923"/>
                    <a:gd name="connsiteX2798" fmla="*/ 495919 w 1209257"/>
                    <a:gd name="connsiteY2798" fmla="*/ 291710 h 977923"/>
                    <a:gd name="connsiteX2799" fmla="*/ 502227 w 1209257"/>
                    <a:gd name="connsiteY2799" fmla="*/ 284487 h 977923"/>
                    <a:gd name="connsiteX2800" fmla="*/ 483303 w 1209257"/>
                    <a:gd name="connsiteY2800" fmla="*/ 284487 h 977923"/>
                    <a:gd name="connsiteX2801" fmla="*/ 489611 w 1209257"/>
                    <a:gd name="connsiteY2801" fmla="*/ 291710 h 977923"/>
                    <a:gd name="connsiteX2802" fmla="*/ 483303 w 1209257"/>
                    <a:gd name="connsiteY2802" fmla="*/ 298933 h 977923"/>
                    <a:gd name="connsiteX2803" fmla="*/ 476995 w 1209257"/>
                    <a:gd name="connsiteY2803" fmla="*/ 291710 h 977923"/>
                    <a:gd name="connsiteX2804" fmla="*/ 483303 w 1209257"/>
                    <a:gd name="connsiteY2804" fmla="*/ 284487 h 977923"/>
                    <a:gd name="connsiteX2805" fmla="*/ 463893 w 1209257"/>
                    <a:gd name="connsiteY2805" fmla="*/ 284487 h 977923"/>
                    <a:gd name="connsiteX2806" fmla="*/ 470201 w 1209257"/>
                    <a:gd name="connsiteY2806" fmla="*/ 291710 h 977923"/>
                    <a:gd name="connsiteX2807" fmla="*/ 463893 w 1209257"/>
                    <a:gd name="connsiteY2807" fmla="*/ 298933 h 977923"/>
                    <a:gd name="connsiteX2808" fmla="*/ 458070 w 1209257"/>
                    <a:gd name="connsiteY2808" fmla="*/ 291710 h 977923"/>
                    <a:gd name="connsiteX2809" fmla="*/ 463893 w 1209257"/>
                    <a:gd name="connsiteY2809" fmla="*/ 284487 h 977923"/>
                    <a:gd name="connsiteX2810" fmla="*/ 444969 w 1209257"/>
                    <a:gd name="connsiteY2810" fmla="*/ 284487 h 977923"/>
                    <a:gd name="connsiteX2811" fmla="*/ 451277 w 1209257"/>
                    <a:gd name="connsiteY2811" fmla="*/ 291710 h 977923"/>
                    <a:gd name="connsiteX2812" fmla="*/ 444969 w 1209257"/>
                    <a:gd name="connsiteY2812" fmla="*/ 298933 h 977923"/>
                    <a:gd name="connsiteX2813" fmla="*/ 438661 w 1209257"/>
                    <a:gd name="connsiteY2813" fmla="*/ 291710 h 977923"/>
                    <a:gd name="connsiteX2814" fmla="*/ 444969 w 1209257"/>
                    <a:gd name="connsiteY2814" fmla="*/ 284487 h 977923"/>
                    <a:gd name="connsiteX2815" fmla="*/ 406634 w 1209257"/>
                    <a:gd name="connsiteY2815" fmla="*/ 284487 h 977923"/>
                    <a:gd name="connsiteX2816" fmla="*/ 412943 w 1209257"/>
                    <a:gd name="connsiteY2816" fmla="*/ 291710 h 977923"/>
                    <a:gd name="connsiteX2817" fmla="*/ 406634 w 1209257"/>
                    <a:gd name="connsiteY2817" fmla="*/ 298933 h 977923"/>
                    <a:gd name="connsiteX2818" fmla="*/ 400326 w 1209257"/>
                    <a:gd name="connsiteY2818" fmla="*/ 291710 h 977923"/>
                    <a:gd name="connsiteX2819" fmla="*/ 406634 w 1209257"/>
                    <a:gd name="connsiteY2819" fmla="*/ 284487 h 977923"/>
                    <a:gd name="connsiteX2820" fmla="*/ 387710 w 1209257"/>
                    <a:gd name="connsiteY2820" fmla="*/ 284487 h 977923"/>
                    <a:gd name="connsiteX2821" fmla="*/ 393533 w 1209257"/>
                    <a:gd name="connsiteY2821" fmla="*/ 291710 h 977923"/>
                    <a:gd name="connsiteX2822" fmla="*/ 387710 w 1209257"/>
                    <a:gd name="connsiteY2822" fmla="*/ 298933 h 977923"/>
                    <a:gd name="connsiteX2823" fmla="*/ 381402 w 1209257"/>
                    <a:gd name="connsiteY2823" fmla="*/ 291710 h 977923"/>
                    <a:gd name="connsiteX2824" fmla="*/ 387710 w 1209257"/>
                    <a:gd name="connsiteY2824" fmla="*/ 284487 h 977923"/>
                    <a:gd name="connsiteX2825" fmla="*/ 368300 w 1209257"/>
                    <a:gd name="connsiteY2825" fmla="*/ 284487 h 977923"/>
                    <a:gd name="connsiteX2826" fmla="*/ 374608 w 1209257"/>
                    <a:gd name="connsiteY2826" fmla="*/ 291710 h 977923"/>
                    <a:gd name="connsiteX2827" fmla="*/ 368300 w 1209257"/>
                    <a:gd name="connsiteY2827" fmla="*/ 298933 h 977923"/>
                    <a:gd name="connsiteX2828" fmla="*/ 362477 w 1209257"/>
                    <a:gd name="connsiteY2828" fmla="*/ 291710 h 977923"/>
                    <a:gd name="connsiteX2829" fmla="*/ 368300 w 1209257"/>
                    <a:gd name="connsiteY2829" fmla="*/ 284487 h 977923"/>
                    <a:gd name="connsiteX2830" fmla="*/ 349376 w 1209257"/>
                    <a:gd name="connsiteY2830" fmla="*/ 284487 h 977923"/>
                    <a:gd name="connsiteX2831" fmla="*/ 355684 w 1209257"/>
                    <a:gd name="connsiteY2831" fmla="*/ 291710 h 977923"/>
                    <a:gd name="connsiteX2832" fmla="*/ 349376 w 1209257"/>
                    <a:gd name="connsiteY2832" fmla="*/ 298933 h 977923"/>
                    <a:gd name="connsiteX2833" fmla="*/ 343068 w 1209257"/>
                    <a:gd name="connsiteY2833" fmla="*/ 291710 h 977923"/>
                    <a:gd name="connsiteX2834" fmla="*/ 349376 w 1209257"/>
                    <a:gd name="connsiteY2834" fmla="*/ 284487 h 977923"/>
                    <a:gd name="connsiteX2835" fmla="*/ 329966 w 1209257"/>
                    <a:gd name="connsiteY2835" fmla="*/ 284487 h 977923"/>
                    <a:gd name="connsiteX2836" fmla="*/ 336274 w 1209257"/>
                    <a:gd name="connsiteY2836" fmla="*/ 291710 h 977923"/>
                    <a:gd name="connsiteX2837" fmla="*/ 329966 w 1209257"/>
                    <a:gd name="connsiteY2837" fmla="*/ 298933 h 977923"/>
                    <a:gd name="connsiteX2838" fmla="*/ 324143 w 1209257"/>
                    <a:gd name="connsiteY2838" fmla="*/ 291710 h 977923"/>
                    <a:gd name="connsiteX2839" fmla="*/ 329966 w 1209257"/>
                    <a:gd name="connsiteY2839" fmla="*/ 284487 h 977923"/>
                    <a:gd name="connsiteX2840" fmla="*/ 311041 w 1209257"/>
                    <a:gd name="connsiteY2840" fmla="*/ 284487 h 977923"/>
                    <a:gd name="connsiteX2841" fmla="*/ 317350 w 1209257"/>
                    <a:gd name="connsiteY2841" fmla="*/ 291710 h 977923"/>
                    <a:gd name="connsiteX2842" fmla="*/ 311041 w 1209257"/>
                    <a:gd name="connsiteY2842" fmla="*/ 298933 h 977923"/>
                    <a:gd name="connsiteX2843" fmla="*/ 304733 w 1209257"/>
                    <a:gd name="connsiteY2843" fmla="*/ 291710 h 977923"/>
                    <a:gd name="connsiteX2844" fmla="*/ 311041 w 1209257"/>
                    <a:gd name="connsiteY2844" fmla="*/ 284487 h 977923"/>
                    <a:gd name="connsiteX2845" fmla="*/ 292117 w 1209257"/>
                    <a:gd name="connsiteY2845" fmla="*/ 284487 h 977923"/>
                    <a:gd name="connsiteX2846" fmla="*/ 297940 w 1209257"/>
                    <a:gd name="connsiteY2846" fmla="*/ 291710 h 977923"/>
                    <a:gd name="connsiteX2847" fmla="*/ 292117 w 1209257"/>
                    <a:gd name="connsiteY2847" fmla="*/ 298933 h 977923"/>
                    <a:gd name="connsiteX2848" fmla="*/ 285809 w 1209257"/>
                    <a:gd name="connsiteY2848" fmla="*/ 291710 h 977923"/>
                    <a:gd name="connsiteX2849" fmla="*/ 292117 w 1209257"/>
                    <a:gd name="connsiteY2849" fmla="*/ 284487 h 977923"/>
                    <a:gd name="connsiteX2850" fmla="*/ 272707 w 1209257"/>
                    <a:gd name="connsiteY2850" fmla="*/ 284487 h 977923"/>
                    <a:gd name="connsiteX2851" fmla="*/ 279015 w 1209257"/>
                    <a:gd name="connsiteY2851" fmla="*/ 291710 h 977923"/>
                    <a:gd name="connsiteX2852" fmla="*/ 272707 w 1209257"/>
                    <a:gd name="connsiteY2852" fmla="*/ 298933 h 977923"/>
                    <a:gd name="connsiteX2853" fmla="*/ 266399 w 1209257"/>
                    <a:gd name="connsiteY2853" fmla="*/ 291710 h 977923"/>
                    <a:gd name="connsiteX2854" fmla="*/ 272707 w 1209257"/>
                    <a:gd name="connsiteY2854" fmla="*/ 284487 h 977923"/>
                    <a:gd name="connsiteX2855" fmla="*/ 253783 w 1209257"/>
                    <a:gd name="connsiteY2855" fmla="*/ 284487 h 977923"/>
                    <a:gd name="connsiteX2856" fmla="*/ 259606 w 1209257"/>
                    <a:gd name="connsiteY2856" fmla="*/ 291710 h 977923"/>
                    <a:gd name="connsiteX2857" fmla="*/ 253783 w 1209257"/>
                    <a:gd name="connsiteY2857" fmla="*/ 298933 h 977923"/>
                    <a:gd name="connsiteX2858" fmla="*/ 247475 w 1209257"/>
                    <a:gd name="connsiteY2858" fmla="*/ 291710 h 977923"/>
                    <a:gd name="connsiteX2859" fmla="*/ 253783 w 1209257"/>
                    <a:gd name="connsiteY2859" fmla="*/ 284487 h 977923"/>
                    <a:gd name="connsiteX2860" fmla="*/ 234373 w 1209257"/>
                    <a:gd name="connsiteY2860" fmla="*/ 284487 h 977923"/>
                    <a:gd name="connsiteX2861" fmla="*/ 240681 w 1209257"/>
                    <a:gd name="connsiteY2861" fmla="*/ 291710 h 977923"/>
                    <a:gd name="connsiteX2862" fmla="*/ 234373 w 1209257"/>
                    <a:gd name="connsiteY2862" fmla="*/ 298933 h 977923"/>
                    <a:gd name="connsiteX2863" fmla="*/ 228550 w 1209257"/>
                    <a:gd name="connsiteY2863" fmla="*/ 291710 h 977923"/>
                    <a:gd name="connsiteX2864" fmla="*/ 234373 w 1209257"/>
                    <a:gd name="connsiteY2864" fmla="*/ 284487 h 977923"/>
                    <a:gd name="connsiteX2865" fmla="*/ 215448 w 1209257"/>
                    <a:gd name="connsiteY2865" fmla="*/ 284487 h 977923"/>
                    <a:gd name="connsiteX2866" fmla="*/ 221757 w 1209257"/>
                    <a:gd name="connsiteY2866" fmla="*/ 291710 h 977923"/>
                    <a:gd name="connsiteX2867" fmla="*/ 215448 w 1209257"/>
                    <a:gd name="connsiteY2867" fmla="*/ 298933 h 977923"/>
                    <a:gd name="connsiteX2868" fmla="*/ 209140 w 1209257"/>
                    <a:gd name="connsiteY2868" fmla="*/ 291710 h 977923"/>
                    <a:gd name="connsiteX2869" fmla="*/ 215448 w 1209257"/>
                    <a:gd name="connsiteY2869" fmla="*/ 284487 h 977923"/>
                    <a:gd name="connsiteX2870" fmla="*/ 196039 w 1209257"/>
                    <a:gd name="connsiteY2870" fmla="*/ 284487 h 977923"/>
                    <a:gd name="connsiteX2871" fmla="*/ 202347 w 1209257"/>
                    <a:gd name="connsiteY2871" fmla="*/ 291710 h 977923"/>
                    <a:gd name="connsiteX2872" fmla="*/ 196039 w 1209257"/>
                    <a:gd name="connsiteY2872" fmla="*/ 298933 h 977923"/>
                    <a:gd name="connsiteX2873" fmla="*/ 190216 w 1209257"/>
                    <a:gd name="connsiteY2873" fmla="*/ 291710 h 977923"/>
                    <a:gd name="connsiteX2874" fmla="*/ 196039 w 1209257"/>
                    <a:gd name="connsiteY2874" fmla="*/ 284487 h 977923"/>
                    <a:gd name="connsiteX2875" fmla="*/ 808416 w 1209257"/>
                    <a:gd name="connsiteY2875" fmla="*/ 265595 h 977923"/>
                    <a:gd name="connsiteX2876" fmla="*/ 811813 w 1209257"/>
                    <a:gd name="connsiteY2876" fmla="*/ 270040 h 977923"/>
                    <a:gd name="connsiteX2877" fmla="*/ 808416 w 1209257"/>
                    <a:gd name="connsiteY2877" fmla="*/ 273930 h 977923"/>
                    <a:gd name="connsiteX2878" fmla="*/ 805020 w 1209257"/>
                    <a:gd name="connsiteY2878" fmla="*/ 270040 h 977923"/>
                    <a:gd name="connsiteX2879" fmla="*/ 808416 w 1209257"/>
                    <a:gd name="connsiteY2879" fmla="*/ 265595 h 977923"/>
                    <a:gd name="connsiteX2880" fmla="*/ 43187 w 1209257"/>
                    <a:gd name="connsiteY2880" fmla="*/ 265595 h 977923"/>
                    <a:gd name="connsiteX2881" fmla="*/ 46584 w 1209257"/>
                    <a:gd name="connsiteY2881" fmla="*/ 270040 h 977923"/>
                    <a:gd name="connsiteX2882" fmla="*/ 43187 w 1209257"/>
                    <a:gd name="connsiteY2882" fmla="*/ 273930 h 977923"/>
                    <a:gd name="connsiteX2883" fmla="*/ 39790 w 1209257"/>
                    <a:gd name="connsiteY2883" fmla="*/ 270040 h 977923"/>
                    <a:gd name="connsiteX2884" fmla="*/ 43187 w 1209257"/>
                    <a:gd name="connsiteY2884" fmla="*/ 265595 h 977923"/>
                    <a:gd name="connsiteX2885" fmla="*/ 158190 w 1209257"/>
                    <a:gd name="connsiteY2885" fmla="*/ 264484 h 977923"/>
                    <a:gd name="connsiteX2886" fmla="*/ 163042 w 1209257"/>
                    <a:gd name="connsiteY2886" fmla="*/ 270040 h 977923"/>
                    <a:gd name="connsiteX2887" fmla="*/ 158190 w 1209257"/>
                    <a:gd name="connsiteY2887" fmla="*/ 275597 h 977923"/>
                    <a:gd name="connsiteX2888" fmla="*/ 153337 w 1209257"/>
                    <a:gd name="connsiteY2888" fmla="*/ 270040 h 977923"/>
                    <a:gd name="connsiteX2889" fmla="*/ 158190 w 1209257"/>
                    <a:gd name="connsiteY2889" fmla="*/ 264484 h 977923"/>
                    <a:gd name="connsiteX2890" fmla="*/ 1190788 w 1209257"/>
                    <a:gd name="connsiteY2890" fmla="*/ 262817 h 977923"/>
                    <a:gd name="connsiteX2891" fmla="*/ 1196911 w 1209257"/>
                    <a:gd name="connsiteY2891" fmla="*/ 269828 h 977923"/>
                    <a:gd name="connsiteX2892" fmla="*/ 1196949 w 1209257"/>
                    <a:gd name="connsiteY2892" fmla="*/ 270208 h 977923"/>
                    <a:gd name="connsiteX2893" fmla="*/ 1190788 w 1209257"/>
                    <a:gd name="connsiteY2893" fmla="*/ 277264 h 977923"/>
                    <a:gd name="connsiteX2894" fmla="*/ 1184965 w 1209257"/>
                    <a:gd name="connsiteY2894" fmla="*/ 270040 h 977923"/>
                    <a:gd name="connsiteX2895" fmla="*/ 1190788 w 1209257"/>
                    <a:gd name="connsiteY2895" fmla="*/ 262817 h 977923"/>
                    <a:gd name="connsiteX2896" fmla="*/ 1171864 w 1209257"/>
                    <a:gd name="connsiteY2896" fmla="*/ 262817 h 977923"/>
                    <a:gd name="connsiteX2897" fmla="*/ 1178172 w 1209257"/>
                    <a:gd name="connsiteY2897" fmla="*/ 270040 h 977923"/>
                    <a:gd name="connsiteX2898" fmla="*/ 1171864 w 1209257"/>
                    <a:gd name="connsiteY2898" fmla="*/ 277264 h 977923"/>
                    <a:gd name="connsiteX2899" fmla="*/ 1165556 w 1209257"/>
                    <a:gd name="connsiteY2899" fmla="*/ 270040 h 977923"/>
                    <a:gd name="connsiteX2900" fmla="*/ 1171864 w 1209257"/>
                    <a:gd name="connsiteY2900" fmla="*/ 262817 h 977923"/>
                    <a:gd name="connsiteX2901" fmla="*/ 1152939 w 1209257"/>
                    <a:gd name="connsiteY2901" fmla="*/ 262817 h 977923"/>
                    <a:gd name="connsiteX2902" fmla="*/ 1158762 w 1209257"/>
                    <a:gd name="connsiteY2902" fmla="*/ 270040 h 977923"/>
                    <a:gd name="connsiteX2903" fmla="*/ 1152939 w 1209257"/>
                    <a:gd name="connsiteY2903" fmla="*/ 277264 h 977923"/>
                    <a:gd name="connsiteX2904" fmla="*/ 1146631 w 1209257"/>
                    <a:gd name="connsiteY2904" fmla="*/ 270040 h 977923"/>
                    <a:gd name="connsiteX2905" fmla="*/ 1152939 w 1209257"/>
                    <a:gd name="connsiteY2905" fmla="*/ 262817 h 977923"/>
                    <a:gd name="connsiteX2906" fmla="*/ 1133529 w 1209257"/>
                    <a:gd name="connsiteY2906" fmla="*/ 262817 h 977923"/>
                    <a:gd name="connsiteX2907" fmla="*/ 1139838 w 1209257"/>
                    <a:gd name="connsiteY2907" fmla="*/ 270040 h 977923"/>
                    <a:gd name="connsiteX2908" fmla="*/ 1133529 w 1209257"/>
                    <a:gd name="connsiteY2908" fmla="*/ 277264 h 977923"/>
                    <a:gd name="connsiteX2909" fmla="*/ 1127221 w 1209257"/>
                    <a:gd name="connsiteY2909" fmla="*/ 270040 h 977923"/>
                    <a:gd name="connsiteX2910" fmla="*/ 1133529 w 1209257"/>
                    <a:gd name="connsiteY2910" fmla="*/ 262817 h 977923"/>
                    <a:gd name="connsiteX2911" fmla="*/ 1114605 w 1209257"/>
                    <a:gd name="connsiteY2911" fmla="*/ 262817 h 977923"/>
                    <a:gd name="connsiteX2912" fmla="*/ 1120913 w 1209257"/>
                    <a:gd name="connsiteY2912" fmla="*/ 270040 h 977923"/>
                    <a:gd name="connsiteX2913" fmla="*/ 1114605 w 1209257"/>
                    <a:gd name="connsiteY2913" fmla="*/ 277264 h 977923"/>
                    <a:gd name="connsiteX2914" fmla="*/ 1108297 w 1209257"/>
                    <a:gd name="connsiteY2914" fmla="*/ 270040 h 977923"/>
                    <a:gd name="connsiteX2915" fmla="*/ 1114605 w 1209257"/>
                    <a:gd name="connsiteY2915" fmla="*/ 262817 h 977923"/>
                    <a:gd name="connsiteX2916" fmla="*/ 1095195 w 1209257"/>
                    <a:gd name="connsiteY2916" fmla="*/ 262817 h 977923"/>
                    <a:gd name="connsiteX2917" fmla="*/ 1101503 w 1209257"/>
                    <a:gd name="connsiteY2917" fmla="*/ 270040 h 977923"/>
                    <a:gd name="connsiteX2918" fmla="*/ 1095195 w 1209257"/>
                    <a:gd name="connsiteY2918" fmla="*/ 277264 h 977923"/>
                    <a:gd name="connsiteX2919" fmla="*/ 1089372 w 1209257"/>
                    <a:gd name="connsiteY2919" fmla="*/ 270040 h 977923"/>
                    <a:gd name="connsiteX2920" fmla="*/ 1095195 w 1209257"/>
                    <a:gd name="connsiteY2920" fmla="*/ 262817 h 977923"/>
                    <a:gd name="connsiteX2921" fmla="*/ 1076271 w 1209257"/>
                    <a:gd name="connsiteY2921" fmla="*/ 262817 h 977923"/>
                    <a:gd name="connsiteX2922" fmla="*/ 1082579 w 1209257"/>
                    <a:gd name="connsiteY2922" fmla="*/ 270040 h 977923"/>
                    <a:gd name="connsiteX2923" fmla="*/ 1076271 w 1209257"/>
                    <a:gd name="connsiteY2923" fmla="*/ 277264 h 977923"/>
                    <a:gd name="connsiteX2924" fmla="*/ 1069963 w 1209257"/>
                    <a:gd name="connsiteY2924" fmla="*/ 270040 h 977923"/>
                    <a:gd name="connsiteX2925" fmla="*/ 1076271 w 1209257"/>
                    <a:gd name="connsiteY2925" fmla="*/ 262817 h 977923"/>
                    <a:gd name="connsiteX2926" fmla="*/ 1057346 w 1209257"/>
                    <a:gd name="connsiteY2926" fmla="*/ 262817 h 977923"/>
                    <a:gd name="connsiteX2927" fmla="*/ 1063169 w 1209257"/>
                    <a:gd name="connsiteY2927" fmla="*/ 270040 h 977923"/>
                    <a:gd name="connsiteX2928" fmla="*/ 1057346 w 1209257"/>
                    <a:gd name="connsiteY2928" fmla="*/ 277264 h 977923"/>
                    <a:gd name="connsiteX2929" fmla="*/ 1051038 w 1209257"/>
                    <a:gd name="connsiteY2929" fmla="*/ 270040 h 977923"/>
                    <a:gd name="connsiteX2930" fmla="*/ 1057346 w 1209257"/>
                    <a:gd name="connsiteY2930" fmla="*/ 262817 h 977923"/>
                    <a:gd name="connsiteX2931" fmla="*/ 1037936 w 1209257"/>
                    <a:gd name="connsiteY2931" fmla="*/ 262817 h 977923"/>
                    <a:gd name="connsiteX2932" fmla="*/ 1044245 w 1209257"/>
                    <a:gd name="connsiteY2932" fmla="*/ 270040 h 977923"/>
                    <a:gd name="connsiteX2933" fmla="*/ 1037936 w 1209257"/>
                    <a:gd name="connsiteY2933" fmla="*/ 277264 h 977923"/>
                    <a:gd name="connsiteX2934" fmla="*/ 1031628 w 1209257"/>
                    <a:gd name="connsiteY2934" fmla="*/ 270040 h 977923"/>
                    <a:gd name="connsiteX2935" fmla="*/ 1037936 w 1209257"/>
                    <a:gd name="connsiteY2935" fmla="*/ 262817 h 977923"/>
                    <a:gd name="connsiteX2936" fmla="*/ 1019012 w 1209257"/>
                    <a:gd name="connsiteY2936" fmla="*/ 262817 h 977923"/>
                    <a:gd name="connsiteX2937" fmla="*/ 1024835 w 1209257"/>
                    <a:gd name="connsiteY2937" fmla="*/ 270040 h 977923"/>
                    <a:gd name="connsiteX2938" fmla="*/ 1019012 w 1209257"/>
                    <a:gd name="connsiteY2938" fmla="*/ 277264 h 977923"/>
                    <a:gd name="connsiteX2939" fmla="*/ 1012704 w 1209257"/>
                    <a:gd name="connsiteY2939" fmla="*/ 270040 h 977923"/>
                    <a:gd name="connsiteX2940" fmla="*/ 1019012 w 1209257"/>
                    <a:gd name="connsiteY2940" fmla="*/ 262817 h 977923"/>
                    <a:gd name="connsiteX2941" fmla="*/ 999602 w 1209257"/>
                    <a:gd name="connsiteY2941" fmla="*/ 262817 h 977923"/>
                    <a:gd name="connsiteX2942" fmla="*/ 1005910 w 1209257"/>
                    <a:gd name="connsiteY2942" fmla="*/ 270040 h 977923"/>
                    <a:gd name="connsiteX2943" fmla="*/ 999602 w 1209257"/>
                    <a:gd name="connsiteY2943" fmla="*/ 277264 h 977923"/>
                    <a:gd name="connsiteX2944" fmla="*/ 993779 w 1209257"/>
                    <a:gd name="connsiteY2944" fmla="*/ 270040 h 977923"/>
                    <a:gd name="connsiteX2945" fmla="*/ 999602 w 1209257"/>
                    <a:gd name="connsiteY2945" fmla="*/ 262817 h 977923"/>
                    <a:gd name="connsiteX2946" fmla="*/ 980678 w 1209257"/>
                    <a:gd name="connsiteY2946" fmla="*/ 262817 h 977923"/>
                    <a:gd name="connsiteX2947" fmla="*/ 986986 w 1209257"/>
                    <a:gd name="connsiteY2947" fmla="*/ 270040 h 977923"/>
                    <a:gd name="connsiteX2948" fmla="*/ 980678 w 1209257"/>
                    <a:gd name="connsiteY2948" fmla="*/ 277264 h 977923"/>
                    <a:gd name="connsiteX2949" fmla="*/ 974370 w 1209257"/>
                    <a:gd name="connsiteY2949" fmla="*/ 270040 h 977923"/>
                    <a:gd name="connsiteX2950" fmla="*/ 980678 w 1209257"/>
                    <a:gd name="connsiteY2950" fmla="*/ 262817 h 977923"/>
                    <a:gd name="connsiteX2951" fmla="*/ 961268 w 1209257"/>
                    <a:gd name="connsiteY2951" fmla="*/ 262817 h 977923"/>
                    <a:gd name="connsiteX2952" fmla="*/ 967576 w 1209257"/>
                    <a:gd name="connsiteY2952" fmla="*/ 270040 h 977923"/>
                    <a:gd name="connsiteX2953" fmla="*/ 961268 w 1209257"/>
                    <a:gd name="connsiteY2953" fmla="*/ 277264 h 977923"/>
                    <a:gd name="connsiteX2954" fmla="*/ 955445 w 1209257"/>
                    <a:gd name="connsiteY2954" fmla="*/ 270040 h 977923"/>
                    <a:gd name="connsiteX2955" fmla="*/ 961268 w 1209257"/>
                    <a:gd name="connsiteY2955" fmla="*/ 262817 h 977923"/>
                    <a:gd name="connsiteX2956" fmla="*/ 942343 w 1209257"/>
                    <a:gd name="connsiteY2956" fmla="*/ 262817 h 977923"/>
                    <a:gd name="connsiteX2957" fmla="*/ 948652 w 1209257"/>
                    <a:gd name="connsiteY2957" fmla="*/ 270040 h 977923"/>
                    <a:gd name="connsiteX2958" fmla="*/ 942343 w 1209257"/>
                    <a:gd name="connsiteY2958" fmla="*/ 277264 h 977923"/>
                    <a:gd name="connsiteX2959" fmla="*/ 936035 w 1209257"/>
                    <a:gd name="connsiteY2959" fmla="*/ 270040 h 977923"/>
                    <a:gd name="connsiteX2960" fmla="*/ 942343 w 1209257"/>
                    <a:gd name="connsiteY2960" fmla="*/ 262817 h 977923"/>
                    <a:gd name="connsiteX2961" fmla="*/ 904009 w 1209257"/>
                    <a:gd name="connsiteY2961" fmla="*/ 262817 h 977923"/>
                    <a:gd name="connsiteX2962" fmla="*/ 910317 w 1209257"/>
                    <a:gd name="connsiteY2962" fmla="*/ 270040 h 977923"/>
                    <a:gd name="connsiteX2963" fmla="*/ 904009 w 1209257"/>
                    <a:gd name="connsiteY2963" fmla="*/ 276708 h 977923"/>
                    <a:gd name="connsiteX2964" fmla="*/ 897701 w 1209257"/>
                    <a:gd name="connsiteY2964" fmla="*/ 270040 h 977923"/>
                    <a:gd name="connsiteX2965" fmla="*/ 904009 w 1209257"/>
                    <a:gd name="connsiteY2965" fmla="*/ 262817 h 977923"/>
                    <a:gd name="connsiteX2966" fmla="*/ 865675 w 1209257"/>
                    <a:gd name="connsiteY2966" fmla="*/ 262817 h 977923"/>
                    <a:gd name="connsiteX2967" fmla="*/ 871983 w 1209257"/>
                    <a:gd name="connsiteY2967" fmla="*/ 270040 h 977923"/>
                    <a:gd name="connsiteX2968" fmla="*/ 865675 w 1209257"/>
                    <a:gd name="connsiteY2968" fmla="*/ 277264 h 977923"/>
                    <a:gd name="connsiteX2969" fmla="*/ 859852 w 1209257"/>
                    <a:gd name="connsiteY2969" fmla="*/ 270040 h 977923"/>
                    <a:gd name="connsiteX2970" fmla="*/ 865675 w 1209257"/>
                    <a:gd name="connsiteY2970" fmla="*/ 262817 h 977923"/>
                    <a:gd name="connsiteX2971" fmla="*/ 502227 w 1209257"/>
                    <a:gd name="connsiteY2971" fmla="*/ 262817 h 977923"/>
                    <a:gd name="connsiteX2972" fmla="*/ 508536 w 1209257"/>
                    <a:gd name="connsiteY2972" fmla="*/ 270040 h 977923"/>
                    <a:gd name="connsiteX2973" fmla="*/ 502227 w 1209257"/>
                    <a:gd name="connsiteY2973" fmla="*/ 277264 h 977923"/>
                    <a:gd name="connsiteX2974" fmla="*/ 495919 w 1209257"/>
                    <a:gd name="connsiteY2974" fmla="*/ 270040 h 977923"/>
                    <a:gd name="connsiteX2975" fmla="*/ 502227 w 1209257"/>
                    <a:gd name="connsiteY2975" fmla="*/ 262817 h 977923"/>
                    <a:gd name="connsiteX2976" fmla="*/ 483303 w 1209257"/>
                    <a:gd name="connsiteY2976" fmla="*/ 262817 h 977923"/>
                    <a:gd name="connsiteX2977" fmla="*/ 489611 w 1209257"/>
                    <a:gd name="connsiteY2977" fmla="*/ 270040 h 977923"/>
                    <a:gd name="connsiteX2978" fmla="*/ 483303 w 1209257"/>
                    <a:gd name="connsiteY2978" fmla="*/ 277264 h 977923"/>
                    <a:gd name="connsiteX2979" fmla="*/ 476995 w 1209257"/>
                    <a:gd name="connsiteY2979" fmla="*/ 270040 h 977923"/>
                    <a:gd name="connsiteX2980" fmla="*/ 483303 w 1209257"/>
                    <a:gd name="connsiteY2980" fmla="*/ 262817 h 977923"/>
                    <a:gd name="connsiteX2981" fmla="*/ 463893 w 1209257"/>
                    <a:gd name="connsiteY2981" fmla="*/ 262817 h 977923"/>
                    <a:gd name="connsiteX2982" fmla="*/ 470201 w 1209257"/>
                    <a:gd name="connsiteY2982" fmla="*/ 270040 h 977923"/>
                    <a:gd name="connsiteX2983" fmla="*/ 463893 w 1209257"/>
                    <a:gd name="connsiteY2983" fmla="*/ 277264 h 977923"/>
                    <a:gd name="connsiteX2984" fmla="*/ 458070 w 1209257"/>
                    <a:gd name="connsiteY2984" fmla="*/ 270040 h 977923"/>
                    <a:gd name="connsiteX2985" fmla="*/ 463893 w 1209257"/>
                    <a:gd name="connsiteY2985" fmla="*/ 262817 h 977923"/>
                    <a:gd name="connsiteX2986" fmla="*/ 387710 w 1209257"/>
                    <a:gd name="connsiteY2986" fmla="*/ 262817 h 977923"/>
                    <a:gd name="connsiteX2987" fmla="*/ 393533 w 1209257"/>
                    <a:gd name="connsiteY2987" fmla="*/ 270040 h 977923"/>
                    <a:gd name="connsiteX2988" fmla="*/ 387710 w 1209257"/>
                    <a:gd name="connsiteY2988" fmla="*/ 277264 h 977923"/>
                    <a:gd name="connsiteX2989" fmla="*/ 381402 w 1209257"/>
                    <a:gd name="connsiteY2989" fmla="*/ 270040 h 977923"/>
                    <a:gd name="connsiteX2990" fmla="*/ 387710 w 1209257"/>
                    <a:gd name="connsiteY2990" fmla="*/ 262817 h 977923"/>
                    <a:gd name="connsiteX2991" fmla="*/ 368300 w 1209257"/>
                    <a:gd name="connsiteY2991" fmla="*/ 262817 h 977923"/>
                    <a:gd name="connsiteX2992" fmla="*/ 374608 w 1209257"/>
                    <a:gd name="connsiteY2992" fmla="*/ 270040 h 977923"/>
                    <a:gd name="connsiteX2993" fmla="*/ 368300 w 1209257"/>
                    <a:gd name="connsiteY2993" fmla="*/ 277264 h 977923"/>
                    <a:gd name="connsiteX2994" fmla="*/ 362477 w 1209257"/>
                    <a:gd name="connsiteY2994" fmla="*/ 270040 h 977923"/>
                    <a:gd name="connsiteX2995" fmla="*/ 368300 w 1209257"/>
                    <a:gd name="connsiteY2995" fmla="*/ 262817 h 977923"/>
                    <a:gd name="connsiteX2996" fmla="*/ 349376 w 1209257"/>
                    <a:gd name="connsiteY2996" fmla="*/ 262817 h 977923"/>
                    <a:gd name="connsiteX2997" fmla="*/ 355684 w 1209257"/>
                    <a:gd name="connsiteY2997" fmla="*/ 270040 h 977923"/>
                    <a:gd name="connsiteX2998" fmla="*/ 349376 w 1209257"/>
                    <a:gd name="connsiteY2998" fmla="*/ 277264 h 977923"/>
                    <a:gd name="connsiteX2999" fmla="*/ 343068 w 1209257"/>
                    <a:gd name="connsiteY2999" fmla="*/ 270040 h 977923"/>
                    <a:gd name="connsiteX3000" fmla="*/ 349376 w 1209257"/>
                    <a:gd name="connsiteY3000" fmla="*/ 262817 h 977923"/>
                    <a:gd name="connsiteX3001" fmla="*/ 329966 w 1209257"/>
                    <a:gd name="connsiteY3001" fmla="*/ 262817 h 977923"/>
                    <a:gd name="connsiteX3002" fmla="*/ 336274 w 1209257"/>
                    <a:gd name="connsiteY3002" fmla="*/ 270040 h 977923"/>
                    <a:gd name="connsiteX3003" fmla="*/ 329966 w 1209257"/>
                    <a:gd name="connsiteY3003" fmla="*/ 277264 h 977923"/>
                    <a:gd name="connsiteX3004" fmla="*/ 324143 w 1209257"/>
                    <a:gd name="connsiteY3004" fmla="*/ 270040 h 977923"/>
                    <a:gd name="connsiteX3005" fmla="*/ 329966 w 1209257"/>
                    <a:gd name="connsiteY3005" fmla="*/ 262817 h 977923"/>
                    <a:gd name="connsiteX3006" fmla="*/ 311041 w 1209257"/>
                    <a:gd name="connsiteY3006" fmla="*/ 262817 h 977923"/>
                    <a:gd name="connsiteX3007" fmla="*/ 317350 w 1209257"/>
                    <a:gd name="connsiteY3007" fmla="*/ 270040 h 977923"/>
                    <a:gd name="connsiteX3008" fmla="*/ 311041 w 1209257"/>
                    <a:gd name="connsiteY3008" fmla="*/ 277264 h 977923"/>
                    <a:gd name="connsiteX3009" fmla="*/ 304733 w 1209257"/>
                    <a:gd name="connsiteY3009" fmla="*/ 270040 h 977923"/>
                    <a:gd name="connsiteX3010" fmla="*/ 311041 w 1209257"/>
                    <a:gd name="connsiteY3010" fmla="*/ 262817 h 977923"/>
                    <a:gd name="connsiteX3011" fmla="*/ 292117 w 1209257"/>
                    <a:gd name="connsiteY3011" fmla="*/ 262817 h 977923"/>
                    <a:gd name="connsiteX3012" fmla="*/ 297940 w 1209257"/>
                    <a:gd name="connsiteY3012" fmla="*/ 270040 h 977923"/>
                    <a:gd name="connsiteX3013" fmla="*/ 292117 w 1209257"/>
                    <a:gd name="connsiteY3013" fmla="*/ 277264 h 977923"/>
                    <a:gd name="connsiteX3014" fmla="*/ 285809 w 1209257"/>
                    <a:gd name="connsiteY3014" fmla="*/ 270040 h 977923"/>
                    <a:gd name="connsiteX3015" fmla="*/ 292117 w 1209257"/>
                    <a:gd name="connsiteY3015" fmla="*/ 262817 h 977923"/>
                    <a:gd name="connsiteX3016" fmla="*/ 272707 w 1209257"/>
                    <a:gd name="connsiteY3016" fmla="*/ 262817 h 977923"/>
                    <a:gd name="connsiteX3017" fmla="*/ 279015 w 1209257"/>
                    <a:gd name="connsiteY3017" fmla="*/ 270040 h 977923"/>
                    <a:gd name="connsiteX3018" fmla="*/ 272707 w 1209257"/>
                    <a:gd name="connsiteY3018" fmla="*/ 277264 h 977923"/>
                    <a:gd name="connsiteX3019" fmla="*/ 266399 w 1209257"/>
                    <a:gd name="connsiteY3019" fmla="*/ 270040 h 977923"/>
                    <a:gd name="connsiteX3020" fmla="*/ 272707 w 1209257"/>
                    <a:gd name="connsiteY3020" fmla="*/ 262817 h 977923"/>
                    <a:gd name="connsiteX3021" fmla="*/ 253783 w 1209257"/>
                    <a:gd name="connsiteY3021" fmla="*/ 262817 h 977923"/>
                    <a:gd name="connsiteX3022" fmla="*/ 259606 w 1209257"/>
                    <a:gd name="connsiteY3022" fmla="*/ 270040 h 977923"/>
                    <a:gd name="connsiteX3023" fmla="*/ 253783 w 1209257"/>
                    <a:gd name="connsiteY3023" fmla="*/ 277264 h 977923"/>
                    <a:gd name="connsiteX3024" fmla="*/ 247475 w 1209257"/>
                    <a:gd name="connsiteY3024" fmla="*/ 270040 h 977923"/>
                    <a:gd name="connsiteX3025" fmla="*/ 253783 w 1209257"/>
                    <a:gd name="connsiteY3025" fmla="*/ 262817 h 977923"/>
                    <a:gd name="connsiteX3026" fmla="*/ 234373 w 1209257"/>
                    <a:gd name="connsiteY3026" fmla="*/ 262817 h 977923"/>
                    <a:gd name="connsiteX3027" fmla="*/ 240681 w 1209257"/>
                    <a:gd name="connsiteY3027" fmla="*/ 270040 h 977923"/>
                    <a:gd name="connsiteX3028" fmla="*/ 234373 w 1209257"/>
                    <a:gd name="connsiteY3028" fmla="*/ 277264 h 977923"/>
                    <a:gd name="connsiteX3029" fmla="*/ 228550 w 1209257"/>
                    <a:gd name="connsiteY3029" fmla="*/ 270040 h 977923"/>
                    <a:gd name="connsiteX3030" fmla="*/ 234373 w 1209257"/>
                    <a:gd name="connsiteY3030" fmla="*/ 262817 h 977923"/>
                    <a:gd name="connsiteX3031" fmla="*/ 215448 w 1209257"/>
                    <a:gd name="connsiteY3031" fmla="*/ 262817 h 977923"/>
                    <a:gd name="connsiteX3032" fmla="*/ 221757 w 1209257"/>
                    <a:gd name="connsiteY3032" fmla="*/ 270040 h 977923"/>
                    <a:gd name="connsiteX3033" fmla="*/ 215448 w 1209257"/>
                    <a:gd name="connsiteY3033" fmla="*/ 277264 h 977923"/>
                    <a:gd name="connsiteX3034" fmla="*/ 209140 w 1209257"/>
                    <a:gd name="connsiteY3034" fmla="*/ 270040 h 977923"/>
                    <a:gd name="connsiteX3035" fmla="*/ 215448 w 1209257"/>
                    <a:gd name="connsiteY3035" fmla="*/ 262817 h 977923"/>
                    <a:gd name="connsiteX3036" fmla="*/ 196039 w 1209257"/>
                    <a:gd name="connsiteY3036" fmla="*/ 262817 h 977923"/>
                    <a:gd name="connsiteX3037" fmla="*/ 202347 w 1209257"/>
                    <a:gd name="connsiteY3037" fmla="*/ 270040 h 977923"/>
                    <a:gd name="connsiteX3038" fmla="*/ 196039 w 1209257"/>
                    <a:gd name="connsiteY3038" fmla="*/ 277264 h 977923"/>
                    <a:gd name="connsiteX3039" fmla="*/ 190216 w 1209257"/>
                    <a:gd name="connsiteY3039" fmla="*/ 270040 h 977923"/>
                    <a:gd name="connsiteX3040" fmla="*/ 196039 w 1209257"/>
                    <a:gd name="connsiteY3040" fmla="*/ 262817 h 977923"/>
                    <a:gd name="connsiteX3041" fmla="*/ 177114 w 1209257"/>
                    <a:gd name="connsiteY3041" fmla="*/ 262817 h 977923"/>
                    <a:gd name="connsiteX3042" fmla="*/ 183422 w 1209257"/>
                    <a:gd name="connsiteY3042" fmla="*/ 270040 h 977923"/>
                    <a:gd name="connsiteX3043" fmla="*/ 177114 w 1209257"/>
                    <a:gd name="connsiteY3043" fmla="*/ 277264 h 977923"/>
                    <a:gd name="connsiteX3044" fmla="*/ 170806 w 1209257"/>
                    <a:gd name="connsiteY3044" fmla="*/ 270040 h 977923"/>
                    <a:gd name="connsiteX3045" fmla="*/ 177114 w 1209257"/>
                    <a:gd name="connsiteY3045" fmla="*/ 262817 h 977923"/>
                    <a:gd name="connsiteX3046" fmla="*/ 1190788 w 1209257"/>
                    <a:gd name="connsiteY3046" fmla="*/ 241147 h 977923"/>
                    <a:gd name="connsiteX3047" fmla="*/ 1191185 w 1209257"/>
                    <a:gd name="connsiteY3047" fmla="*/ 241566 h 977923"/>
                    <a:gd name="connsiteX3048" fmla="*/ 1194166 w 1209257"/>
                    <a:gd name="connsiteY3048" fmla="*/ 251170 h 977923"/>
                    <a:gd name="connsiteX3049" fmla="*/ 1190788 w 1209257"/>
                    <a:gd name="connsiteY3049" fmla="*/ 255038 h 977923"/>
                    <a:gd name="connsiteX3050" fmla="*/ 1184965 w 1209257"/>
                    <a:gd name="connsiteY3050" fmla="*/ 247815 h 977923"/>
                    <a:gd name="connsiteX3051" fmla="*/ 1190788 w 1209257"/>
                    <a:gd name="connsiteY3051" fmla="*/ 241147 h 977923"/>
                    <a:gd name="connsiteX3052" fmla="*/ 1171864 w 1209257"/>
                    <a:gd name="connsiteY3052" fmla="*/ 241147 h 977923"/>
                    <a:gd name="connsiteX3053" fmla="*/ 1178172 w 1209257"/>
                    <a:gd name="connsiteY3053" fmla="*/ 247815 h 977923"/>
                    <a:gd name="connsiteX3054" fmla="*/ 1171864 w 1209257"/>
                    <a:gd name="connsiteY3054" fmla="*/ 255038 h 977923"/>
                    <a:gd name="connsiteX3055" fmla="*/ 1165556 w 1209257"/>
                    <a:gd name="connsiteY3055" fmla="*/ 247815 h 977923"/>
                    <a:gd name="connsiteX3056" fmla="*/ 1171864 w 1209257"/>
                    <a:gd name="connsiteY3056" fmla="*/ 241147 h 977923"/>
                    <a:gd name="connsiteX3057" fmla="*/ 1152939 w 1209257"/>
                    <a:gd name="connsiteY3057" fmla="*/ 241147 h 977923"/>
                    <a:gd name="connsiteX3058" fmla="*/ 1158762 w 1209257"/>
                    <a:gd name="connsiteY3058" fmla="*/ 247815 h 977923"/>
                    <a:gd name="connsiteX3059" fmla="*/ 1152939 w 1209257"/>
                    <a:gd name="connsiteY3059" fmla="*/ 255038 h 977923"/>
                    <a:gd name="connsiteX3060" fmla="*/ 1146631 w 1209257"/>
                    <a:gd name="connsiteY3060" fmla="*/ 247815 h 977923"/>
                    <a:gd name="connsiteX3061" fmla="*/ 1152939 w 1209257"/>
                    <a:gd name="connsiteY3061" fmla="*/ 241147 h 977923"/>
                    <a:gd name="connsiteX3062" fmla="*/ 1133529 w 1209257"/>
                    <a:gd name="connsiteY3062" fmla="*/ 241147 h 977923"/>
                    <a:gd name="connsiteX3063" fmla="*/ 1139838 w 1209257"/>
                    <a:gd name="connsiteY3063" fmla="*/ 247815 h 977923"/>
                    <a:gd name="connsiteX3064" fmla="*/ 1133529 w 1209257"/>
                    <a:gd name="connsiteY3064" fmla="*/ 255038 h 977923"/>
                    <a:gd name="connsiteX3065" fmla="*/ 1127221 w 1209257"/>
                    <a:gd name="connsiteY3065" fmla="*/ 247815 h 977923"/>
                    <a:gd name="connsiteX3066" fmla="*/ 1133529 w 1209257"/>
                    <a:gd name="connsiteY3066" fmla="*/ 241147 h 977923"/>
                    <a:gd name="connsiteX3067" fmla="*/ 1114605 w 1209257"/>
                    <a:gd name="connsiteY3067" fmla="*/ 241147 h 977923"/>
                    <a:gd name="connsiteX3068" fmla="*/ 1120913 w 1209257"/>
                    <a:gd name="connsiteY3068" fmla="*/ 247815 h 977923"/>
                    <a:gd name="connsiteX3069" fmla="*/ 1114605 w 1209257"/>
                    <a:gd name="connsiteY3069" fmla="*/ 255038 h 977923"/>
                    <a:gd name="connsiteX3070" fmla="*/ 1108297 w 1209257"/>
                    <a:gd name="connsiteY3070" fmla="*/ 247815 h 977923"/>
                    <a:gd name="connsiteX3071" fmla="*/ 1114605 w 1209257"/>
                    <a:gd name="connsiteY3071" fmla="*/ 241147 h 977923"/>
                    <a:gd name="connsiteX3072" fmla="*/ 1095195 w 1209257"/>
                    <a:gd name="connsiteY3072" fmla="*/ 241147 h 977923"/>
                    <a:gd name="connsiteX3073" fmla="*/ 1101503 w 1209257"/>
                    <a:gd name="connsiteY3073" fmla="*/ 247815 h 977923"/>
                    <a:gd name="connsiteX3074" fmla="*/ 1095195 w 1209257"/>
                    <a:gd name="connsiteY3074" fmla="*/ 255038 h 977923"/>
                    <a:gd name="connsiteX3075" fmla="*/ 1089372 w 1209257"/>
                    <a:gd name="connsiteY3075" fmla="*/ 247815 h 977923"/>
                    <a:gd name="connsiteX3076" fmla="*/ 1095195 w 1209257"/>
                    <a:gd name="connsiteY3076" fmla="*/ 241147 h 977923"/>
                    <a:gd name="connsiteX3077" fmla="*/ 1076271 w 1209257"/>
                    <a:gd name="connsiteY3077" fmla="*/ 241147 h 977923"/>
                    <a:gd name="connsiteX3078" fmla="*/ 1082579 w 1209257"/>
                    <a:gd name="connsiteY3078" fmla="*/ 247815 h 977923"/>
                    <a:gd name="connsiteX3079" fmla="*/ 1076271 w 1209257"/>
                    <a:gd name="connsiteY3079" fmla="*/ 255038 h 977923"/>
                    <a:gd name="connsiteX3080" fmla="*/ 1069963 w 1209257"/>
                    <a:gd name="connsiteY3080" fmla="*/ 247815 h 977923"/>
                    <a:gd name="connsiteX3081" fmla="*/ 1076271 w 1209257"/>
                    <a:gd name="connsiteY3081" fmla="*/ 241147 h 977923"/>
                    <a:gd name="connsiteX3082" fmla="*/ 1057346 w 1209257"/>
                    <a:gd name="connsiteY3082" fmla="*/ 241147 h 977923"/>
                    <a:gd name="connsiteX3083" fmla="*/ 1063169 w 1209257"/>
                    <a:gd name="connsiteY3083" fmla="*/ 247815 h 977923"/>
                    <a:gd name="connsiteX3084" fmla="*/ 1057346 w 1209257"/>
                    <a:gd name="connsiteY3084" fmla="*/ 255038 h 977923"/>
                    <a:gd name="connsiteX3085" fmla="*/ 1051038 w 1209257"/>
                    <a:gd name="connsiteY3085" fmla="*/ 247815 h 977923"/>
                    <a:gd name="connsiteX3086" fmla="*/ 1057346 w 1209257"/>
                    <a:gd name="connsiteY3086" fmla="*/ 241147 h 977923"/>
                    <a:gd name="connsiteX3087" fmla="*/ 1037936 w 1209257"/>
                    <a:gd name="connsiteY3087" fmla="*/ 241147 h 977923"/>
                    <a:gd name="connsiteX3088" fmla="*/ 1044245 w 1209257"/>
                    <a:gd name="connsiteY3088" fmla="*/ 247815 h 977923"/>
                    <a:gd name="connsiteX3089" fmla="*/ 1037936 w 1209257"/>
                    <a:gd name="connsiteY3089" fmla="*/ 255038 h 977923"/>
                    <a:gd name="connsiteX3090" fmla="*/ 1031628 w 1209257"/>
                    <a:gd name="connsiteY3090" fmla="*/ 247815 h 977923"/>
                    <a:gd name="connsiteX3091" fmla="*/ 1037936 w 1209257"/>
                    <a:gd name="connsiteY3091" fmla="*/ 241147 h 977923"/>
                    <a:gd name="connsiteX3092" fmla="*/ 1019012 w 1209257"/>
                    <a:gd name="connsiteY3092" fmla="*/ 241147 h 977923"/>
                    <a:gd name="connsiteX3093" fmla="*/ 1024835 w 1209257"/>
                    <a:gd name="connsiteY3093" fmla="*/ 247815 h 977923"/>
                    <a:gd name="connsiteX3094" fmla="*/ 1019012 w 1209257"/>
                    <a:gd name="connsiteY3094" fmla="*/ 255038 h 977923"/>
                    <a:gd name="connsiteX3095" fmla="*/ 1012704 w 1209257"/>
                    <a:gd name="connsiteY3095" fmla="*/ 247815 h 977923"/>
                    <a:gd name="connsiteX3096" fmla="*/ 1019012 w 1209257"/>
                    <a:gd name="connsiteY3096" fmla="*/ 241147 h 977923"/>
                    <a:gd name="connsiteX3097" fmla="*/ 999602 w 1209257"/>
                    <a:gd name="connsiteY3097" fmla="*/ 241147 h 977923"/>
                    <a:gd name="connsiteX3098" fmla="*/ 1005910 w 1209257"/>
                    <a:gd name="connsiteY3098" fmla="*/ 247815 h 977923"/>
                    <a:gd name="connsiteX3099" fmla="*/ 999602 w 1209257"/>
                    <a:gd name="connsiteY3099" fmla="*/ 255038 h 977923"/>
                    <a:gd name="connsiteX3100" fmla="*/ 993779 w 1209257"/>
                    <a:gd name="connsiteY3100" fmla="*/ 247815 h 977923"/>
                    <a:gd name="connsiteX3101" fmla="*/ 999602 w 1209257"/>
                    <a:gd name="connsiteY3101" fmla="*/ 241147 h 977923"/>
                    <a:gd name="connsiteX3102" fmla="*/ 980678 w 1209257"/>
                    <a:gd name="connsiteY3102" fmla="*/ 241147 h 977923"/>
                    <a:gd name="connsiteX3103" fmla="*/ 986986 w 1209257"/>
                    <a:gd name="connsiteY3103" fmla="*/ 247815 h 977923"/>
                    <a:gd name="connsiteX3104" fmla="*/ 980678 w 1209257"/>
                    <a:gd name="connsiteY3104" fmla="*/ 255038 h 977923"/>
                    <a:gd name="connsiteX3105" fmla="*/ 974370 w 1209257"/>
                    <a:gd name="connsiteY3105" fmla="*/ 247815 h 977923"/>
                    <a:gd name="connsiteX3106" fmla="*/ 980678 w 1209257"/>
                    <a:gd name="connsiteY3106" fmla="*/ 241147 h 977923"/>
                    <a:gd name="connsiteX3107" fmla="*/ 961268 w 1209257"/>
                    <a:gd name="connsiteY3107" fmla="*/ 241147 h 977923"/>
                    <a:gd name="connsiteX3108" fmla="*/ 967576 w 1209257"/>
                    <a:gd name="connsiteY3108" fmla="*/ 247815 h 977923"/>
                    <a:gd name="connsiteX3109" fmla="*/ 961268 w 1209257"/>
                    <a:gd name="connsiteY3109" fmla="*/ 255038 h 977923"/>
                    <a:gd name="connsiteX3110" fmla="*/ 955445 w 1209257"/>
                    <a:gd name="connsiteY3110" fmla="*/ 247815 h 977923"/>
                    <a:gd name="connsiteX3111" fmla="*/ 961268 w 1209257"/>
                    <a:gd name="connsiteY3111" fmla="*/ 241147 h 977923"/>
                    <a:gd name="connsiteX3112" fmla="*/ 942343 w 1209257"/>
                    <a:gd name="connsiteY3112" fmla="*/ 241147 h 977923"/>
                    <a:gd name="connsiteX3113" fmla="*/ 948652 w 1209257"/>
                    <a:gd name="connsiteY3113" fmla="*/ 247815 h 977923"/>
                    <a:gd name="connsiteX3114" fmla="*/ 942343 w 1209257"/>
                    <a:gd name="connsiteY3114" fmla="*/ 255038 h 977923"/>
                    <a:gd name="connsiteX3115" fmla="*/ 936035 w 1209257"/>
                    <a:gd name="connsiteY3115" fmla="*/ 247815 h 977923"/>
                    <a:gd name="connsiteX3116" fmla="*/ 942343 w 1209257"/>
                    <a:gd name="connsiteY3116" fmla="*/ 241147 h 977923"/>
                    <a:gd name="connsiteX3117" fmla="*/ 904009 w 1209257"/>
                    <a:gd name="connsiteY3117" fmla="*/ 241147 h 977923"/>
                    <a:gd name="connsiteX3118" fmla="*/ 910317 w 1209257"/>
                    <a:gd name="connsiteY3118" fmla="*/ 247815 h 977923"/>
                    <a:gd name="connsiteX3119" fmla="*/ 904009 w 1209257"/>
                    <a:gd name="connsiteY3119" fmla="*/ 255038 h 977923"/>
                    <a:gd name="connsiteX3120" fmla="*/ 897701 w 1209257"/>
                    <a:gd name="connsiteY3120" fmla="*/ 247815 h 977923"/>
                    <a:gd name="connsiteX3121" fmla="*/ 904009 w 1209257"/>
                    <a:gd name="connsiteY3121" fmla="*/ 241147 h 977923"/>
                    <a:gd name="connsiteX3122" fmla="*/ 885085 w 1209257"/>
                    <a:gd name="connsiteY3122" fmla="*/ 241147 h 977923"/>
                    <a:gd name="connsiteX3123" fmla="*/ 890908 w 1209257"/>
                    <a:gd name="connsiteY3123" fmla="*/ 247815 h 977923"/>
                    <a:gd name="connsiteX3124" fmla="*/ 885085 w 1209257"/>
                    <a:gd name="connsiteY3124" fmla="*/ 255038 h 977923"/>
                    <a:gd name="connsiteX3125" fmla="*/ 878777 w 1209257"/>
                    <a:gd name="connsiteY3125" fmla="*/ 247815 h 977923"/>
                    <a:gd name="connsiteX3126" fmla="*/ 885085 w 1209257"/>
                    <a:gd name="connsiteY3126" fmla="*/ 241147 h 977923"/>
                    <a:gd name="connsiteX3127" fmla="*/ 865675 w 1209257"/>
                    <a:gd name="connsiteY3127" fmla="*/ 241147 h 977923"/>
                    <a:gd name="connsiteX3128" fmla="*/ 871983 w 1209257"/>
                    <a:gd name="connsiteY3128" fmla="*/ 247815 h 977923"/>
                    <a:gd name="connsiteX3129" fmla="*/ 865675 w 1209257"/>
                    <a:gd name="connsiteY3129" fmla="*/ 255038 h 977923"/>
                    <a:gd name="connsiteX3130" fmla="*/ 859852 w 1209257"/>
                    <a:gd name="connsiteY3130" fmla="*/ 247815 h 977923"/>
                    <a:gd name="connsiteX3131" fmla="*/ 865675 w 1209257"/>
                    <a:gd name="connsiteY3131" fmla="*/ 241147 h 977923"/>
                    <a:gd name="connsiteX3132" fmla="*/ 502227 w 1209257"/>
                    <a:gd name="connsiteY3132" fmla="*/ 241147 h 977923"/>
                    <a:gd name="connsiteX3133" fmla="*/ 508536 w 1209257"/>
                    <a:gd name="connsiteY3133" fmla="*/ 247815 h 977923"/>
                    <a:gd name="connsiteX3134" fmla="*/ 502227 w 1209257"/>
                    <a:gd name="connsiteY3134" fmla="*/ 255038 h 977923"/>
                    <a:gd name="connsiteX3135" fmla="*/ 495919 w 1209257"/>
                    <a:gd name="connsiteY3135" fmla="*/ 247815 h 977923"/>
                    <a:gd name="connsiteX3136" fmla="*/ 502227 w 1209257"/>
                    <a:gd name="connsiteY3136" fmla="*/ 241147 h 977923"/>
                    <a:gd name="connsiteX3137" fmla="*/ 463893 w 1209257"/>
                    <a:gd name="connsiteY3137" fmla="*/ 241147 h 977923"/>
                    <a:gd name="connsiteX3138" fmla="*/ 470201 w 1209257"/>
                    <a:gd name="connsiteY3138" fmla="*/ 247815 h 977923"/>
                    <a:gd name="connsiteX3139" fmla="*/ 463893 w 1209257"/>
                    <a:gd name="connsiteY3139" fmla="*/ 255038 h 977923"/>
                    <a:gd name="connsiteX3140" fmla="*/ 458070 w 1209257"/>
                    <a:gd name="connsiteY3140" fmla="*/ 247815 h 977923"/>
                    <a:gd name="connsiteX3141" fmla="*/ 463893 w 1209257"/>
                    <a:gd name="connsiteY3141" fmla="*/ 241147 h 977923"/>
                    <a:gd name="connsiteX3142" fmla="*/ 444969 w 1209257"/>
                    <a:gd name="connsiteY3142" fmla="*/ 241147 h 977923"/>
                    <a:gd name="connsiteX3143" fmla="*/ 451277 w 1209257"/>
                    <a:gd name="connsiteY3143" fmla="*/ 247815 h 977923"/>
                    <a:gd name="connsiteX3144" fmla="*/ 444969 w 1209257"/>
                    <a:gd name="connsiteY3144" fmla="*/ 255038 h 977923"/>
                    <a:gd name="connsiteX3145" fmla="*/ 438661 w 1209257"/>
                    <a:gd name="connsiteY3145" fmla="*/ 247815 h 977923"/>
                    <a:gd name="connsiteX3146" fmla="*/ 444969 w 1209257"/>
                    <a:gd name="connsiteY3146" fmla="*/ 241147 h 977923"/>
                    <a:gd name="connsiteX3147" fmla="*/ 349376 w 1209257"/>
                    <a:gd name="connsiteY3147" fmla="*/ 241147 h 977923"/>
                    <a:gd name="connsiteX3148" fmla="*/ 355684 w 1209257"/>
                    <a:gd name="connsiteY3148" fmla="*/ 247815 h 977923"/>
                    <a:gd name="connsiteX3149" fmla="*/ 349376 w 1209257"/>
                    <a:gd name="connsiteY3149" fmla="*/ 255038 h 977923"/>
                    <a:gd name="connsiteX3150" fmla="*/ 343068 w 1209257"/>
                    <a:gd name="connsiteY3150" fmla="*/ 247815 h 977923"/>
                    <a:gd name="connsiteX3151" fmla="*/ 349376 w 1209257"/>
                    <a:gd name="connsiteY3151" fmla="*/ 241147 h 977923"/>
                    <a:gd name="connsiteX3152" fmla="*/ 329966 w 1209257"/>
                    <a:gd name="connsiteY3152" fmla="*/ 241147 h 977923"/>
                    <a:gd name="connsiteX3153" fmla="*/ 336274 w 1209257"/>
                    <a:gd name="connsiteY3153" fmla="*/ 247815 h 977923"/>
                    <a:gd name="connsiteX3154" fmla="*/ 329966 w 1209257"/>
                    <a:gd name="connsiteY3154" fmla="*/ 255038 h 977923"/>
                    <a:gd name="connsiteX3155" fmla="*/ 324143 w 1209257"/>
                    <a:gd name="connsiteY3155" fmla="*/ 247815 h 977923"/>
                    <a:gd name="connsiteX3156" fmla="*/ 329966 w 1209257"/>
                    <a:gd name="connsiteY3156" fmla="*/ 241147 h 977923"/>
                    <a:gd name="connsiteX3157" fmla="*/ 311041 w 1209257"/>
                    <a:gd name="connsiteY3157" fmla="*/ 241147 h 977923"/>
                    <a:gd name="connsiteX3158" fmla="*/ 317350 w 1209257"/>
                    <a:gd name="connsiteY3158" fmla="*/ 247815 h 977923"/>
                    <a:gd name="connsiteX3159" fmla="*/ 311041 w 1209257"/>
                    <a:gd name="connsiteY3159" fmla="*/ 255038 h 977923"/>
                    <a:gd name="connsiteX3160" fmla="*/ 304733 w 1209257"/>
                    <a:gd name="connsiteY3160" fmla="*/ 247815 h 977923"/>
                    <a:gd name="connsiteX3161" fmla="*/ 311041 w 1209257"/>
                    <a:gd name="connsiteY3161" fmla="*/ 241147 h 977923"/>
                    <a:gd name="connsiteX3162" fmla="*/ 292117 w 1209257"/>
                    <a:gd name="connsiteY3162" fmla="*/ 241147 h 977923"/>
                    <a:gd name="connsiteX3163" fmla="*/ 297940 w 1209257"/>
                    <a:gd name="connsiteY3163" fmla="*/ 247815 h 977923"/>
                    <a:gd name="connsiteX3164" fmla="*/ 292117 w 1209257"/>
                    <a:gd name="connsiteY3164" fmla="*/ 255038 h 977923"/>
                    <a:gd name="connsiteX3165" fmla="*/ 285809 w 1209257"/>
                    <a:gd name="connsiteY3165" fmla="*/ 247815 h 977923"/>
                    <a:gd name="connsiteX3166" fmla="*/ 292117 w 1209257"/>
                    <a:gd name="connsiteY3166" fmla="*/ 241147 h 977923"/>
                    <a:gd name="connsiteX3167" fmla="*/ 272707 w 1209257"/>
                    <a:gd name="connsiteY3167" fmla="*/ 241147 h 977923"/>
                    <a:gd name="connsiteX3168" fmla="*/ 279015 w 1209257"/>
                    <a:gd name="connsiteY3168" fmla="*/ 247815 h 977923"/>
                    <a:gd name="connsiteX3169" fmla="*/ 272707 w 1209257"/>
                    <a:gd name="connsiteY3169" fmla="*/ 255038 h 977923"/>
                    <a:gd name="connsiteX3170" fmla="*/ 266399 w 1209257"/>
                    <a:gd name="connsiteY3170" fmla="*/ 247815 h 977923"/>
                    <a:gd name="connsiteX3171" fmla="*/ 272707 w 1209257"/>
                    <a:gd name="connsiteY3171" fmla="*/ 241147 h 977923"/>
                    <a:gd name="connsiteX3172" fmla="*/ 253783 w 1209257"/>
                    <a:gd name="connsiteY3172" fmla="*/ 241147 h 977923"/>
                    <a:gd name="connsiteX3173" fmla="*/ 259606 w 1209257"/>
                    <a:gd name="connsiteY3173" fmla="*/ 247815 h 977923"/>
                    <a:gd name="connsiteX3174" fmla="*/ 253783 w 1209257"/>
                    <a:gd name="connsiteY3174" fmla="*/ 255038 h 977923"/>
                    <a:gd name="connsiteX3175" fmla="*/ 247475 w 1209257"/>
                    <a:gd name="connsiteY3175" fmla="*/ 247815 h 977923"/>
                    <a:gd name="connsiteX3176" fmla="*/ 253783 w 1209257"/>
                    <a:gd name="connsiteY3176" fmla="*/ 241147 h 977923"/>
                    <a:gd name="connsiteX3177" fmla="*/ 234373 w 1209257"/>
                    <a:gd name="connsiteY3177" fmla="*/ 241147 h 977923"/>
                    <a:gd name="connsiteX3178" fmla="*/ 240681 w 1209257"/>
                    <a:gd name="connsiteY3178" fmla="*/ 247815 h 977923"/>
                    <a:gd name="connsiteX3179" fmla="*/ 234373 w 1209257"/>
                    <a:gd name="connsiteY3179" fmla="*/ 255038 h 977923"/>
                    <a:gd name="connsiteX3180" fmla="*/ 228550 w 1209257"/>
                    <a:gd name="connsiteY3180" fmla="*/ 247815 h 977923"/>
                    <a:gd name="connsiteX3181" fmla="*/ 234373 w 1209257"/>
                    <a:gd name="connsiteY3181" fmla="*/ 241147 h 977923"/>
                    <a:gd name="connsiteX3182" fmla="*/ 215448 w 1209257"/>
                    <a:gd name="connsiteY3182" fmla="*/ 241147 h 977923"/>
                    <a:gd name="connsiteX3183" fmla="*/ 221757 w 1209257"/>
                    <a:gd name="connsiteY3183" fmla="*/ 247815 h 977923"/>
                    <a:gd name="connsiteX3184" fmla="*/ 215448 w 1209257"/>
                    <a:gd name="connsiteY3184" fmla="*/ 255038 h 977923"/>
                    <a:gd name="connsiteX3185" fmla="*/ 209140 w 1209257"/>
                    <a:gd name="connsiteY3185" fmla="*/ 247815 h 977923"/>
                    <a:gd name="connsiteX3186" fmla="*/ 215448 w 1209257"/>
                    <a:gd name="connsiteY3186" fmla="*/ 241147 h 977923"/>
                    <a:gd name="connsiteX3187" fmla="*/ 196039 w 1209257"/>
                    <a:gd name="connsiteY3187" fmla="*/ 241147 h 977923"/>
                    <a:gd name="connsiteX3188" fmla="*/ 202347 w 1209257"/>
                    <a:gd name="connsiteY3188" fmla="*/ 247815 h 977923"/>
                    <a:gd name="connsiteX3189" fmla="*/ 196039 w 1209257"/>
                    <a:gd name="connsiteY3189" fmla="*/ 255038 h 977923"/>
                    <a:gd name="connsiteX3190" fmla="*/ 190216 w 1209257"/>
                    <a:gd name="connsiteY3190" fmla="*/ 247815 h 977923"/>
                    <a:gd name="connsiteX3191" fmla="*/ 196039 w 1209257"/>
                    <a:gd name="connsiteY3191" fmla="*/ 241147 h 977923"/>
                    <a:gd name="connsiteX3192" fmla="*/ 177114 w 1209257"/>
                    <a:gd name="connsiteY3192" fmla="*/ 241147 h 977923"/>
                    <a:gd name="connsiteX3193" fmla="*/ 183422 w 1209257"/>
                    <a:gd name="connsiteY3193" fmla="*/ 247815 h 977923"/>
                    <a:gd name="connsiteX3194" fmla="*/ 177114 w 1209257"/>
                    <a:gd name="connsiteY3194" fmla="*/ 255038 h 977923"/>
                    <a:gd name="connsiteX3195" fmla="*/ 170806 w 1209257"/>
                    <a:gd name="connsiteY3195" fmla="*/ 247815 h 977923"/>
                    <a:gd name="connsiteX3196" fmla="*/ 177114 w 1209257"/>
                    <a:gd name="connsiteY3196" fmla="*/ 241147 h 977923"/>
                    <a:gd name="connsiteX3197" fmla="*/ 158190 w 1209257"/>
                    <a:gd name="connsiteY3197" fmla="*/ 241147 h 977923"/>
                    <a:gd name="connsiteX3198" fmla="*/ 164013 w 1209257"/>
                    <a:gd name="connsiteY3198" fmla="*/ 247815 h 977923"/>
                    <a:gd name="connsiteX3199" fmla="*/ 158190 w 1209257"/>
                    <a:gd name="connsiteY3199" fmla="*/ 255038 h 977923"/>
                    <a:gd name="connsiteX3200" fmla="*/ 151882 w 1209257"/>
                    <a:gd name="connsiteY3200" fmla="*/ 247815 h 977923"/>
                    <a:gd name="connsiteX3201" fmla="*/ 158190 w 1209257"/>
                    <a:gd name="connsiteY3201" fmla="*/ 241147 h 977923"/>
                    <a:gd name="connsiteX3202" fmla="*/ 62111 w 1209257"/>
                    <a:gd name="connsiteY3202" fmla="*/ 241147 h 977923"/>
                    <a:gd name="connsiteX3203" fmla="*/ 68420 w 1209257"/>
                    <a:gd name="connsiteY3203" fmla="*/ 247815 h 977923"/>
                    <a:gd name="connsiteX3204" fmla="*/ 62111 w 1209257"/>
                    <a:gd name="connsiteY3204" fmla="*/ 255038 h 977923"/>
                    <a:gd name="connsiteX3205" fmla="*/ 56289 w 1209257"/>
                    <a:gd name="connsiteY3205" fmla="*/ 247815 h 977923"/>
                    <a:gd name="connsiteX3206" fmla="*/ 62111 w 1209257"/>
                    <a:gd name="connsiteY3206" fmla="*/ 241147 h 977923"/>
                    <a:gd name="connsiteX3207" fmla="*/ 43187 w 1209257"/>
                    <a:gd name="connsiteY3207" fmla="*/ 241147 h 977923"/>
                    <a:gd name="connsiteX3208" fmla="*/ 49495 w 1209257"/>
                    <a:gd name="connsiteY3208" fmla="*/ 247815 h 977923"/>
                    <a:gd name="connsiteX3209" fmla="*/ 43187 w 1209257"/>
                    <a:gd name="connsiteY3209" fmla="*/ 255038 h 977923"/>
                    <a:gd name="connsiteX3210" fmla="*/ 36879 w 1209257"/>
                    <a:gd name="connsiteY3210" fmla="*/ 247815 h 977923"/>
                    <a:gd name="connsiteX3211" fmla="*/ 43187 w 1209257"/>
                    <a:gd name="connsiteY3211" fmla="*/ 241147 h 977923"/>
                    <a:gd name="connsiteX3212" fmla="*/ 1185999 w 1209257"/>
                    <a:gd name="connsiteY3212" fmla="*/ 224862 h 977923"/>
                    <a:gd name="connsiteX3213" fmla="*/ 1187294 w 1209257"/>
                    <a:gd name="connsiteY3213" fmla="*/ 229034 h 977923"/>
                    <a:gd name="connsiteX3214" fmla="*/ 1184965 w 1209257"/>
                    <a:gd name="connsiteY3214" fmla="*/ 226145 h 977923"/>
                    <a:gd name="connsiteX3215" fmla="*/ 253783 w 1209257"/>
                    <a:gd name="connsiteY3215" fmla="*/ 220033 h 977923"/>
                    <a:gd name="connsiteX3216" fmla="*/ 258635 w 1209257"/>
                    <a:gd name="connsiteY3216" fmla="*/ 226145 h 977923"/>
                    <a:gd name="connsiteX3217" fmla="*/ 253783 w 1209257"/>
                    <a:gd name="connsiteY3217" fmla="*/ 232257 h 977923"/>
                    <a:gd name="connsiteX3218" fmla="*/ 248445 w 1209257"/>
                    <a:gd name="connsiteY3218" fmla="*/ 226145 h 977923"/>
                    <a:gd name="connsiteX3219" fmla="*/ 253783 w 1209257"/>
                    <a:gd name="connsiteY3219" fmla="*/ 220033 h 977923"/>
                    <a:gd name="connsiteX3220" fmla="*/ 1171864 w 1209257"/>
                    <a:gd name="connsiteY3220" fmla="*/ 218922 h 977923"/>
                    <a:gd name="connsiteX3221" fmla="*/ 1178172 w 1209257"/>
                    <a:gd name="connsiteY3221" fmla="*/ 226145 h 977923"/>
                    <a:gd name="connsiteX3222" fmla="*/ 1171864 w 1209257"/>
                    <a:gd name="connsiteY3222" fmla="*/ 233368 h 977923"/>
                    <a:gd name="connsiteX3223" fmla="*/ 1165556 w 1209257"/>
                    <a:gd name="connsiteY3223" fmla="*/ 226145 h 977923"/>
                    <a:gd name="connsiteX3224" fmla="*/ 1171864 w 1209257"/>
                    <a:gd name="connsiteY3224" fmla="*/ 218922 h 977923"/>
                    <a:gd name="connsiteX3225" fmla="*/ 1152939 w 1209257"/>
                    <a:gd name="connsiteY3225" fmla="*/ 218922 h 977923"/>
                    <a:gd name="connsiteX3226" fmla="*/ 1158762 w 1209257"/>
                    <a:gd name="connsiteY3226" fmla="*/ 226145 h 977923"/>
                    <a:gd name="connsiteX3227" fmla="*/ 1152939 w 1209257"/>
                    <a:gd name="connsiteY3227" fmla="*/ 233368 h 977923"/>
                    <a:gd name="connsiteX3228" fmla="*/ 1146631 w 1209257"/>
                    <a:gd name="connsiteY3228" fmla="*/ 226145 h 977923"/>
                    <a:gd name="connsiteX3229" fmla="*/ 1152939 w 1209257"/>
                    <a:gd name="connsiteY3229" fmla="*/ 218922 h 977923"/>
                    <a:gd name="connsiteX3230" fmla="*/ 1133529 w 1209257"/>
                    <a:gd name="connsiteY3230" fmla="*/ 218922 h 977923"/>
                    <a:gd name="connsiteX3231" fmla="*/ 1139838 w 1209257"/>
                    <a:gd name="connsiteY3231" fmla="*/ 226145 h 977923"/>
                    <a:gd name="connsiteX3232" fmla="*/ 1133529 w 1209257"/>
                    <a:gd name="connsiteY3232" fmla="*/ 233368 h 977923"/>
                    <a:gd name="connsiteX3233" fmla="*/ 1127221 w 1209257"/>
                    <a:gd name="connsiteY3233" fmla="*/ 226145 h 977923"/>
                    <a:gd name="connsiteX3234" fmla="*/ 1133529 w 1209257"/>
                    <a:gd name="connsiteY3234" fmla="*/ 218922 h 977923"/>
                    <a:gd name="connsiteX3235" fmla="*/ 1114605 w 1209257"/>
                    <a:gd name="connsiteY3235" fmla="*/ 218922 h 977923"/>
                    <a:gd name="connsiteX3236" fmla="*/ 1120913 w 1209257"/>
                    <a:gd name="connsiteY3236" fmla="*/ 226145 h 977923"/>
                    <a:gd name="connsiteX3237" fmla="*/ 1114605 w 1209257"/>
                    <a:gd name="connsiteY3237" fmla="*/ 233368 h 977923"/>
                    <a:gd name="connsiteX3238" fmla="*/ 1108297 w 1209257"/>
                    <a:gd name="connsiteY3238" fmla="*/ 226145 h 977923"/>
                    <a:gd name="connsiteX3239" fmla="*/ 1114605 w 1209257"/>
                    <a:gd name="connsiteY3239" fmla="*/ 218922 h 977923"/>
                    <a:gd name="connsiteX3240" fmla="*/ 1095195 w 1209257"/>
                    <a:gd name="connsiteY3240" fmla="*/ 218922 h 977923"/>
                    <a:gd name="connsiteX3241" fmla="*/ 1101503 w 1209257"/>
                    <a:gd name="connsiteY3241" fmla="*/ 226145 h 977923"/>
                    <a:gd name="connsiteX3242" fmla="*/ 1095195 w 1209257"/>
                    <a:gd name="connsiteY3242" fmla="*/ 233368 h 977923"/>
                    <a:gd name="connsiteX3243" fmla="*/ 1089372 w 1209257"/>
                    <a:gd name="connsiteY3243" fmla="*/ 226145 h 977923"/>
                    <a:gd name="connsiteX3244" fmla="*/ 1095195 w 1209257"/>
                    <a:gd name="connsiteY3244" fmla="*/ 218922 h 977923"/>
                    <a:gd name="connsiteX3245" fmla="*/ 1076271 w 1209257"/>
                    <a:gd name="connsiteY3245" fmla="*/ 218922 h 977923"/>
                    <a:gd name="connsiteX3246" fmla="*/ 1082579 w 1209257"/>
                    <a:gd name="connsiteY3246" fmla="*/ 226145 h 977923"/>
                    <a:gd name="connsiteX3247" fmla="*/ 1076271 w 1209257"/>
                    <a:gd name="connsiteY3247" fmla="*/ 233368 h 977923"/>
                    <a:gd name="connsiteX3248" fmla="*/ 1069963 w 1209257"/>
                    <a:gd name="connsiteY3248" fmla="*/ 226145 h 977923"/>
                    <a:gd name="connsiteX3249" fmla="*/ 1076271 w 1209257"/>
                    <a:gd name="connsiteY3249" fmla="*/ 218922 h 977923"/>
                    <a:gd name="connsiteX3250" fmla="*/ 1057346 w 1209257"/>
                    <a:gd name="connsiteY3250" fmla="*/ 218922 h 977923"/>
                    <a:gd name="connsiteX3251" fmla="*/ 1063169 w 1209257"/>
                    <a:gd name="connsiteY3251" fmla="*/ 226145 h 977923"/>
                    <a:gd name="connsiteX3252" fmla="*/ 1057346 w 1209257"/>
                    <a:gd name="connsiteY3252" fmla="*/ 233368 h 977923"/>
                    <a:gd name="connsiteX3253" fmla="*/ 1051038 w 1209257"/>
                    <a:gd name="connsiteY3253" fmla="*/ 226145 h 977923"/>
                    <a:gd name="connsiteX3254" fmla="*/ 1057346 w 1209257"/>
                    <a:gd name="connsiteY3254" fmla="*/ 218922 h 977923"/>
                    <a:gd name="connsiteX3255" fmla="*/ 1037936 w 1209257"/>
                    <a:gd name="connsiteY3255" fmla="*/ 218922 h 977923"/>
                    <a:gd name="connsiteX3256" fmla="*/ 1044245 w 1209257"/>
                    <a:gd name="connsiteY3256" fmla="*/ 226145 h 977923"/>
                    <a:gd name="connsiteX3257" fmla="*/ 1037936 w 1209257"/>
                    <a:gd name="connsiteY3257" fmla="*/ 233368 h 977923"/>
                    <a:gd name="connsiteX3258" fmla="*/ 1031628 w 1209257"/>
                    <a:gd name="connsiteY3258" fmla="*/ 226145 h 977923"/>
                    <a:gd name="connsiteX3259" fmla="*/ 1037936 w 1209257"/>
                    <a:gd name="connsiteY3259" fmla="*/ 218922 h 977923"/>
                    <a:gd name="connsiteX3260" fmla="*/ 1019012 w 1209257"/>
                    <a:gd name="connsiteY3260" fmla="*/ 218922 h 977923"/>
                    <a:gd name="connsiteX3261" fmla="*/ 1024835 w 1209257"/>
                    <a:gd name="connsiteY3261" fmla="*/ 226145 h 977923"/>
                    <a:gd name="connsiteX3262" fmla="*/ 1019012 w 1209257"/>
                    <a:gd name="connsiteY3262" fmla="*/ 233368 h 977923"/>
                    <a:gd name="connsiteX3263" fmla="*/ 1012704 w 1209257"/>
                    <a:gd name="connsiteY3263" fmla="*/ 226145 h 977923"/>
                    <a:gd name="connsiteX3264" fmla="*/ 1019012 w 1209257"/>
                    <a:gd name="connsiteY3264" fmla="*/ 218922 h 977923"/>
                    <a:gd name="connsiteX3265" fmla="*/ 999602 w 1209257"/>
                    <a:gd name="connsiteY3265" fmla="*/ 218922 h 977923"/>
                    <a:gd name="connsiteX3266" fmla="*/ 1005910 w 1209257"/>
                    <a:gd name="connsiteY3266" fmla="*/ 226145 h 977923"/>
                    <a:gd name="connsiteX3267" fmla="*/ 999602 w 1209257"/>
                    <a:gd name="connsiteY3267" fmla="*/ 233368 h 977923"/>
                    <a:gd name="connsiteX3268" fmla="*/ 993779 w 1209257"/>
                    <a:gd name="connsiteY3268" fmla="*/ 226145 h 977923"/>
                    <a:gd name="connsiteX3269" fmla="*/ 999602 w 1209257"/>
                    <a:gd name="connsiteY3269" fmla="*/ 218922 h 977923"/>
                    <a:gd name="connsiteX3270" fmla="*/ 980678 w 1209257"/>
                    <a:gd name="connsiteY3270" fmla="*/ 218922 h 977923"/>
                    <a:gd name="connsiteX3271" fmla="*/ 986986 w 1209257"/>
                    <a:gd name="connsiteY3271" fmla="*/ 226145 h 977923"/>
                    <a:gd name="connsiteX3272" fmla="*/ 980678 w 1209257"/>
                    <a:gd name="connsiteY3272" fmla="*/ 233368 h 977923"/>
                    <a:gd name="connsiteX3273" fmla="*/ 974370 w 1209257"/>
                    <a:gd name="connsiteY3273" fmla="*/ 226145 h 977923"/>
                    <a:gd name="connsiteX3274" fmla="*/ 980678 w 1209257"/>
                    <a:gd name="connsiteY3274" fmla="*/ 218922 h 977923"/>
                    <a:gd name="connsiteX3275" fmla="*/ 961268 w 1209257"/>
                    <a:gd name="connsiteY3275" fmla="*/ 218922 h 977923"/>
                    <a:gd name="connsiteX3276" fmla="*/ 967576 w 1209257"/>
                    <a:gd name="connsiteY3276" fmla="*/ 226145 h 977923"/>
                    <a:gd name="connsiteX3277" fmla="*/ 961268 w 1209257"/>
                    <a:gd name="connsiteY3277" fmla="*/ 233368 h 977923"/>
                    <a:gd name="connsiteX3278" fmla="*/ 955445 w 1209257"/>
                    <a:gd name="connsiteY3278" fmla="*/ 226145 h 977923"/>
                    <a:gd name="connsiteX3279" fmla="*/ 961268 w 1209257"/>
                    <a:gd name="connsiteY3279" fmla="*/ 218922 h 977923"/>
                    <a:gd name="connsiteX3280" fmla="*/ 942343 w 1209257"/>
                    <a:gd name="connsiteY3280" fmla="*/ 218922 h 977923"/>
                    <a:gd name="connsiteX3281" fmla="*/ 948652 w 1209257"/>
                    <a:gd name="connsiteY3281" fmla="*/ 226145 h 977923"/>
                    <a:gd name="connsiteX3282" fmla="*/ 942343 w 1209257"/>
                    <a:gd name="connsiteY3282" fmla="*/ 233368 h 977923"/>
                    <a:gd name="connsiteX3283" fmla="*/ 936035 w 1209257"/>
                    <a:gd name="connsiteY3283" fmla="*/ 226145 h 977923"/>
                    <a:gd name="connsiteX3284" fmla="*/ 942343 w 1209257"/>
                    <a:gd name="connsiteY3284" fmla="*/ 218922 h 977923"/>
                    <a:gd name="connsiteX3285" fmla="*/ 904009 w 1209257"/>
                    <a:gd name="connsiteY3285" fmla="*/ 218922 h 977923"/>
                    <a:gd name="connsiteX3286" fmla="*/ 910317 w 1209257"/>
                    <a:gd name="connsiteY3286" fmla="*/ 226145 h 977923"/>
                    <a:gd name="connsiteX3287" fmla="*/ 904009 w 1209257"/>
                    <a:gd name="connsiteY3287" fmla="*/ 233368 h 977923"/>
                    <a:gd name="connsiteX3288" fmla="*/ 897701 w 1209257"/>
                    <a:gd name="connsiteY3288" fmla="*/ 226145 h 977923"/>
                    <a:gd name="connsiteX3289" fmla="*/ 904009 w 1209257"/>
                    <a:gd name="connsiteY3289" fmla="*/ 218922 h 977923"/>
                    <a:gd name="connsiteX3290" fmla="*/ 885085 w 1209257"/>
                    <a:gd name="connsiteY3290" fmla="*/ 218922 h 977923"/>
                    <a:gd name="connsiteX3291" fmla="*/ 890908 w 1209257"/>
                    <a:gd name="connsiteY3291" fmla="*/ 226145 h 977923"/>
                    <a:gd name="connsiteX3292" fmla="*/ 885085 w 1209257"/>
                    <a:gd name="connsiteY3292" fmla="*/ 233368 h 977923"/>
                    <a:gd name="connsiteX3293" fmla="*/ 878777 w 1209257"/>
                    <a:gd name="connsiteY3293" fmla="*/ 226145 h 977923"/>
                    <a:gd name="connsiteX3294" fmla="*/ 885085 w 1209257"/>
                    <a:gd name="connsiteY3294" fmla="*/ 218922 h 977923"/>
                    <a:gd name="connsiteX3295" fmla="*/ 865675 w 1209257"/>
                    <a:gd name="connsiteY3295" fmla="*/ 218922 h 977923"/>
                    <a:gd name="connsiteX3296" fmla="*/ 871983 w 1209257"/>
                    <a:gd name="connsiteY3296" fmla="*/ 226145 h 977923"/>
                    <a:gd name="connsiteX3297" fmla="*/ 865675 w 1209257"/>
                    <a:gd name="connsiteY3297" fmla="*/ 233368 h 977923"/>
                    <a:gd name="connsiteX3298" fmla="*/ 859852 w 1209257"/>
                    <a:gd name="connsiteY3298" fmla="*/ 226145 h 977923"/>
                    <a:gd name="connsiteX3299" fmla="*/ 865675 w 1209257"/>
                    <a:gd name="connsiteY3299" fmla="*/ 218922 h 977923"/>
                    <a:gd name="connsiteX3300" fmla="*/ 597820 w 1209257"/>
                    <a:gd name="connsiteY3300" fmla="*/ 218922 h 977923"/>
                    <a:gd name="connsiteX3301" fmla="*/ 604129 w 1209257"/>
                    <a:gd name="connsiteY3301" fmla="*/ 226145 h 977923"/>
                    <a:gd name="connsiteX3302" fmla="*/ 597820 w 1209257"/>
                    <a:gd name="connsiteY3302" fmla="*/ 233368 h 977923"/>
                    <a:gd name="connsiteX3303" fmla="*/ 591998 w 1209257"/>
                    <a:gd name="connsiteY3303" fmla="*/ 226145 h 977923"/>
                    <a:gd name="connsiteX3304" fmla="*/ 597820 w 1209257"/>
                    <a:gd name="connsiteY3304" fmla="*/ 218922 h 977923"/>
                    <a:gd name="connsiteX3305" fmla="*/ 463893 w 1209257"/>
                    <a:gd name="connsiteY3305" fmla="*/ 218922 h 977923"/>
                    <a:gd name="connsiteX3306" fmla="*/ 470201 w 1209257"/>
                    <a:gd name="connsiteY3306" fmla="*/ 226145 h 977923"/>
                    <a:gd name="connsiteX3307" fmla="*/ 463893 w 1209257"/>
                    <a:gd name="connsiteY3307" fmla="*/ 233368 h 977923"/>
                    <a:gd name="connsiteX3308" fmla="*/ 458070 w 1209257"/>
                    <a:gd name="connsiteY3308" fmla="*/ 226145 h 977923"/>
                    <a:gd name="connsiteX3309" fmla="*/ 463893 w 1209257"/>
                    <a:gd name="connsiteY3309" fmla="*/ 218922 h 977923"/>
                    <a:gd name="connsiteX3310" fmla="*/ 444969 w 1209257"/>
                    <a:gd name="connsiteY3310" fmla="*/ 218922 h 977923"/>
                    <a:gd name="connsiteX3311" fmla="*/ 451277 w 1209257"/>
                    <a:gd name="connsiteY3311" fmla="*/ 226145 h 977923"/>
                    <a:gd name="connsiteX3312" fmla="*/ 444969 w 1209257"/>
                    <a:gd name="connsiteY3312" fmla="*/ 233368 h 977923"/>
                    <a:gd name="connsiteX3313" fmla="*/ 438661 w 1209257"/>
                    <a:gd name="connsiteY3313" fmla="*/ 226145 h 977923"/>
                    <a:gd name="connsiteX3314" fmla="*/ 444969 w 1209257"/>
                    <a:gd name="connsiteY3314" fmla="*/ 218922 h 977923"/>
                    <a:gd name="connsiteX3315" fmla="*/ 349376 w 1209257"/>
                    <a:gd name="connsiteY3315" fmla="*/ 218922 h 977923"/>
                    <a:gd name="connsiteX3316" fmla="*/ 355684 w 1209257"/>
                    <a:gd name="connsiteY3316" fmla="*/ 226145 h 977923"/>
                    <a:gd name="connsiteX3317" fmla="*/ 349376 w 1209257"/>
                    <a:gd name="connsiteY3317" fmla="*/ 233368 h 977923"/>
                    <a:gd name="connsiteX3318" fmla="*/ 343068 w 1209257"/>
                    <a:gd name="connsiteY3318" fmla="*/ 226145 h 977923"/>
                    <a:gd name="connsiteX3319" fmla="*/ 349376 w 1209257"/>
                    <a:gd name="connsiteY3319" fmla="*/ 218922 h 977923"/>
                    <a:gd name="connsiteX3320" fmla="*/ 329966 w 1209257"/>
                    <a:gd name="connsiteY3320" fmla="*/ 218922 h 977923"/>
                    <a:gd name="connsiteX3321" fmla="*/ 336274 w 1209257"/>
                    <a:gd name="connsiteY3321" fmla="*/ 226145 h 977923"/>
                    <a:gd name="connsiteX3322" fmla="*/ 329966 w 1209257"/>
                    <a:gd name="connsiteY3322" fmla="*/ 233368 h 977923"/>
                    <a:gd name="connsiteX3323" fmla="*/ 324143 w 1209257"/>
                    <a:gd name="connsiteY3323" fmla="*/ 226145 h 977923"/>
                    <a:gd name="connsiteX3324" fmla="*/ 329966 w 1209257"/>
                    <a:gd name="connsiteY3324" fmla="*/ 218922 h 977923"/>
                    <a:gd name="connsiteX3325" fmla="*/ 311041 w 1209257"/>
                    <a:gd name="connsiteY3325" fmla="*/ 218922 h 977923"/>
                    <a:gd name="connsiteX3326" fmla="*/ 317350 w 1209257"/>
                    <a:gd name="connsiteY3326" fmla="*/ 226145 h 977923"/>
                    <a:gd name="connsiteX3327" fmla="*/ 311041 w 1209257"/>
                    <a:gd name="connsiteY3327" fmla="*/ 233368 h 977923"/>
                    <a:gd name="connsiteX3328" fmla="*/ 304733 w 1209257"/>
                    <a:gd name="connsiteY3328" fmla="*/ 226145 h 977923"/>
                    <a:gd name="connsiteX3329" fmla="*/ 311041 w 1209257"/>
                    <a:gd name="connsiteY3329" fmla="*/ 218922 h 977923"/>
                    <a:gd name="connsiteX3330" fmla="*/ 292117 w 1209257"/>
                    <a:gd name="connsiteY3330" fmla="*/ 218922 h 977923"/>
                    <a:gd name="connsiteX3331" fmla="*/ 297940 w 1209257"/>
                    <a:gd name="connsiteY3331" fmla="*/ 226145 h 977923"/>
                    <a:gd name="connsiteX3332" fmla="*/ 292117 w 1209257"/>
                    <a:gd name="connsiteY3332" fmla="*/ 233368 h 977923"/>
                    <a:gd name="connsiteX3333" fmla="*/ 285809 w 1209257"/>
                    <a:gd name="connsiteY3333" fmla="*/ 226145 h 977923"/>
                    <a:gd name="connsiteX3334" fmla="*/ 292117 w 1209257"/>
                    <a:gd name="connsiteY3334" fmla="*/ 218922 h 977923"/>
                    <a:gd name="connsiteX3335" fmla="*/ 272707 w 1209257"/>
                    <a:gd name="connsiteY3335" fmla="*/ 218922 h 977923"/>
                    <a:gd name="connsiteX3336" fmla="*/ 279015 w 1209257"/>
                    <a:gd name="connsiteY3336" fmla="*/ 226145 h 977923"/>
                    <a:gd name="connsiteX3337" fmla="*/ 272707 w 1209257"/>
                    <a:gd name="connsiteY3337" fmla="*/ 233368 h 977923"/>
                    <a:gd name="connsiteX3338" fmla="*/ 266399 w 1209257"/>
                    <a:gd name="connsiteY3338" fmla="*/ 226145 h 977923"/>
                    <a:gd name="connsiteX3339" fmla="*/ 272707 w 1209257"/>
                    <a:gd name="connsiteY3339" fmla="*/ 218922 h 977923"/>
                    <a:gd name="connsiteX3340" fmla="*/ 234373 w 1209257"/>
                    <a:gd name="connsiteY3340" fmla="*/ 218922 h 977923"/>
                    <a:gd name="connsiteX3341" fmla="*/ 240681 w 1209257"/>
                    <a:gd name="connsiteY3341" fmla="*/ 226145 h 977923"/>
                    <a:gd name="connsiteX3342" fmla="*/ 234373 w 1209257"/>
                    <a:gd name="connsiteY3342" fmla="*/ 233368 h 977923"/>
                    <a:gd name="connsiteX3343" fmla="*/ 228550 w 1209257"/>
                    <a:gd name="connsiteY3343" fmla="*/ 226145 h 977923"/>
                    <a:gd name="connsiteX3344" fmla="*/ 234373 w 1209257"/>
                    <a:gd name="connsiteY3344" fmla="*/ 218922 h 977923"/>
                    <a:gd name="connsiteX3345" fmla="*/ 215448 w 1209257"/>
                    <a:gd name="connsiteY3345" fmla="*/ 218922 h 977923"/>
                    <a:gd name="connsiteX3346" fmla="*/ 221757 w 1209257"/>
                    <a:gd name="connsiteY3346" fmla="*/ 226145 h 977923"/>
                    <a:gd name="connsiteX3347" fmla="*/ 215448 w 1209257"/>
                    <a:gd name="connsiteY3347" fmla="*/ 233368 h 977923"/>
                    <a:gd name="connsiteX3348" fmla="*/ 209140 w 1209257"/>
                    <a:gd name="connsiteY3348" fmla="*/ 226145 h 977923"/>
                    <a:gd name="connsiteX3349" fmla="*/ 215448 w 1209257"/>
                    <a:gd name="connsiteY3349" fmla="*/ 218922 h 977923"/>
                    <a:gd name="connsiteX3350" fmla="*/ 196039 w 1209257"/>
                    <a:gd name="connsiteY3350" fmla="*/ 218922 h 977923"/>
                    <a:gd name="connsiteX3351" fmla="*/ 202347 w 1209257"/>
                    <a:gd name="connsiteY3351" fmla="*/ 226145 h 977923"/>
                    <a:gd name="connsiteX3352" fmla="*/ 196039 w 1209257"/>
                    <a:gd name="connsiteY3352" fmla="*/ 233368 h 977923"/>
                    <a:gd name="connsiteX3353" fmla="*/ 190216 w 1209257"/>
                    <a:gd name="connsiteY3353" fmla="*/ 226145 h 977923"/>
                    <a:gd name="connsiteX3354" fmla="*/ 196039 w 1209257"/>
                    <a:gd name="connsiteY3354" fmla="*/ 218922 h 977923"/>
                    <a:gd name="connsiteX3355" fmla="*/ 177114 w 1209257"/>
                    <a:gd name="connsiteY3355" fmla="*/ 218922 h 977923"/>
                    <a:gd name="connsiteX3356" fmla="*/ 183422 w 1209257"/>
                    <a:gd name="connsiteY3356" fmla="*/ 226145 h 977923"/>
                    <a:gd name="connsiteX3357" fmla="*/ 177114 w 1209257"/>
                    <a:gd name="connsiteY3357" fmla="*/ 233368 h 977923"/>
                    <a:gd name="connsiteX3358" fmla="*/ 170806 w 1209257"/>
                    <a:gd name="connsiteY3358" fmla="*/ 226145 h 977923"/>
                    <a:gd name="connsiteX3359" fmla="*/ 177114 w 1209257"/>
                    <a:gd name="connsiteY3359" fmla="*/ 218922 h 977923"/>
                    <a:gd name="connsiteX3360" fmla="*/ 158190 w 1209257"/>
                    <a:gd name="connsiteY3360" fmla="*/ 218922 h 977923"/>
                    <a:gd name="connsiteX3361" fmla="*/ 164013 w 1209257"/>
                    <a:gd name="connsiteY3361" fmla="*/ 226145 h 977923"/>
                    <a:gd name="connsiteX3362" fmla="*/ 158190 w 1209257"/>
                    <a:gd name="connsiteY3362" fmla="*/ 233368 h 977923"/>
                    <a:gd name="connsiteX3363" fmla="*/ 151882 w 1209257"/>
                    <a:gd name="connsiteY3363" fmla="*/ 226145 h 977923"/>
                    <a:gd name="connsiteX3364" fmla="*/ 158190 w 1209257"/>
                    <a:gd name="connsiteY3364" fmla="*/ 218922 h 977923"/>
                    <a:gd name="connsiteX3365" fmla="*/ 138780 w 1209257"/>
                    <a:gd name="connsiteY3365" fmla="*/ 218922 h 977923"/>
                    <a:gd name="connsiteX3366" fmla="*/ 145088 w 1209257"/>
                    <a:gd name="connsiteY3366" fmla="*/ 226145 h 977923"/>
                    <a:gd name="connsiteX3367" fmla="*/ 138780 w 1209257"/>
                    <a:gd name="connsiteY3367" fmla="*/ 233368 h 977923"/>
                    <a:gd name="connsiteX3368" fmla="*/ 132472 w 1209257"/>
                    <a:gd name="connsiteY3368" fmla="*/ 226145 h 977923"/>
                    <a:gd name="connsiteX3369" fmla="*/ 138780 w 1209257"/>
                    <a:gd name="connsiteY3369" fmla="*/ 218922 h 977923"/>
                    <a:gd name="connsiteX3370" fmla="*/ 119855 w 1209257"/>
                    <a:gd name="connsiteY3370" fmla="*/ 218922 h 977923"/>
                    <a:gd name="connsiteX3371" fmla="*/ 126164 w 1209257"/>
                    <a:gd name="connsiteY3371" fmla="*/ 226145 h 977923"/>
                    <a:gd name="connsiteX3372" fmla="*/ 119855 w 1209257"/>
                    <a:gd name="connsiteY3372" fmla="*/ 233368 h 977923"/>
                    <a:gd name="connsiteX3373" fmla="*/ 113547 w 1209257"/>
                    <a:gd name="connsiteY3373" fmla="*/ 226145 h 977923"/>
                    <a:gd name="connsiteX3374" fmla="*/ 119855 w 1209257"/>
                    <a:gd name="connsiteY3374" fmla="*/ 218922 h 977923"/>
                    <a:gd name="connsiteX3375" fmla="*/ 100446 w 1209257"/>
                    <a:gd name="connsiteY3375" fmla="*/ 218922 h 977923"/>
                    <a:gd name="connsiteX3376" fmla="*/ 106754 w 1209257"/>
                    <a:gd name="connsiteY3376" fmla="*/ 226145 h 977923"/>
                    <a:gd name="connsiteX3377" fmla="*/ 100446 w 1209257"/>
                    <a:gd name="connsiteY3377" fmla="*/ 233368 h 977923"/>
                    <a:gd name="connsiteX3378" fmla="*/ 94623 w 1209257"/>
                    <a:gd name="connsiteY3378" fmla="*/ 226145 h 977923"/>
                    <a:gd name="connsiteX3379" fmla="*/ 100446 w 1209257"/>
                    <a:gd name="connsiteY3379" fmla="*/ 218922 h 977923"/>
                    <a:gd name="connsiteX3380" fmla="*/ 81521 w 1209257"/>
                    <a:gd name="connsiteY3380" fmla="*/ 218922 h 977923"/>
                    <a:gd name="connsiteX3381" fmla="*/ 87829 w 1209257"/>
                    <a:gd name="connsiteY3381" fmla="*/ 226145 h 977923"/>
                    <a:gd name="connsiteX3382" fmla="*/ 81521 w 1209257"/>
                    <a:gd name="connsiteY3382" fmla="*/ 233368 h 977923"/>
                    <a:gd name="connsiteX3383" fmla="*/ 75213 w 1209257"/>
                    <a:gd name="connsiteY3383" fmla="*/ 226145 h 977923"/>
                    <a:gd name="connsiteX3384" fmla="*/ 81521 w 1209257"/>
                    <a:gd name="connsiteY3384" fmla="*/ 218922 h 977923"/>
                    <a:gd name="connsiteX3385" fmla="*/ 62111 w 1209257"/>
                    <a:gd name="connsiteY3385" fmla="*/ 218922 h 977923"/>
                    <a:gd name="connsiteX3386" fmla="*/ 68420 w 1209257"/>
                    <a:gd name="connsiteY3386" fmla="*/ 226145 h 977923"/>
                    <a:gd name="connsiteX3387" fmla="*/ 62111 w 1209257"/>
                    <a:gd name="connsiteY3387" fmla="*/ 233368 h 977923"/>
                    <a:gd name="connsiteX3388" fmla="*/ 56289 w 1209257"/>
                    <a:gd name="connsiteY3388" fmla="*/ 226145 h 977923"/>
                    <a:gd name="connsiteX3389" fmla="*/ 62111 w 1209257"/>
                    <a:gd name="connsiteY3389" fmla="*/ 218922 h 977923"/>
                    <a:gd name="connsiteX3390" fmla="*/ 43187 w 1209257"/>
                    <a:gd name="connsiteY3390" fmla="*/ 218922 h 977923"/>
                    <a:gd name="connsiteX3391" fmla="*/ 49495 w 1209257"/>
                    <a:gd name="connsiteY3391" fmla="*/ 226145 h 977923"/>
                    <a:gd name="connsiteX3392" fmla="*/ 43187 w 1209257"/>
                    <a:gd name="connsiteY3392" fmla="*/ 233368 h 977923"/>
                    <a:gd name="connsiteX3393" fmla="*/ 36879 w 1209257"/>
                    <a:gd name="connsiteY3393" fmla="*/ 226145 h 977923"/>
                    <a:gd name="connsiteX3394" fmla="*/ 43187 w 1209257"/>
                    <a:gd name="connsiteY3394" fmla="*/ 218922 h 977923"/>
                    <a:gd name="connsiteX3395" fmla="*/ 24262 w 1209257"/>
                    <a:gd name="connsiteY3395" fmla="*/ 218922 h 977923"/>
                    <a:gd name="connsiteX3396" fmla="*/ 30085 w 1209257"/>
                    <a:gd name="connsiteY3396" fmla="*/ 226145 h 977923"/>
                    <a:gd name="connsiteX3397" fmla="*/ 24262 w 1209257"/>
                    <a:gd name="connsiteY3397" fmla="*/ 233368 h 977923"/>
                    <a:gd name="connsiteX3398" fmla="*/ 17954 w 1209257"/>
                    <a:gd name="connsiteY3398" fmla="*/ 226145 h 977923"/>
                    <a:gd name="connsiteX3399" fmla="*/ 24262 w 1209257"/>
                    <a:gd name="connsiteY3399" fmla="*/ 218922 h 977923"/>
                    <a:gd name="connsiteX3400" fmla="*/ 1171864 w 1209257"/>
                    <a:gd name="connsiteY3400" fmla="*/ 197252 h 977923"/>
                    <a:gd name="connsiteX3401" fmla="*/ 1178172 w 1209257"/>
                    <a:gd name="connsiteY3401" fmla="*/ 203919 h 977923"/>
                    <a:gd name="connsiteX3402" fmla="*/ 1171864 w 1209257"/>
                    <a:gd name="connsiteY3402" fmla="*/ 211143 h 977923"/>
                    <a:gd name="connsiteX3403" fmla="*/ 1165556 w 1209257"/>
                    <a:gd name="connsiteY3403" fmla="*/ 203919 h 977923"/>
                    <a:gd name="connsiteX3404" fmla="*/ 1171864 w 1209257"/>
                    <a:gd name="connsiteY3404" fmla="*/ 197252 h 977923"/>
                    <a:gd name="connsiteX3405" fmla="*/ 1152939 w 1209257"/>
                    <a:gd name="connsiteY3405" fmla="*/ 197252 h 977923"/>
                    <a:gd name="connsiteX3406" fmla="*/ 1158762 w 1209257"/>
                    <a:gd name="connsiteY3406" fmla="*/ 203919 h 977923"/>
                    <a:gd name="connsiteX3407" fmla="*/ 1152939 w 1209257"/>
                    <a:gd name="connsiteY3407" fmla="*/ 211143 h 977923"/>
                    <a:gd name="connsiteX3408" fmla="*/ 1146631 w 1209257"/>
                    <a:gd name="connsiteY3408" fmla="*/ 203919 h 977923"/>
                    <a:gd name="connsiteX3409" fmla="*/ 1152939 w 1209257"/>
                    <a:gd name="connsiteY3409" fmla="*/ 197252 h 977923"/>
                    <a:gd name="connsiteX3410" fmla="*/ 1133529 w 1209257"/>
                    <a:gd name="connsiteY3410" fmla="*/ 197252 h 977923"/>
                    <a:gd name="connsiteX3411" fmla="*/ 1139838 w 1209257"/>
                    <a:gd name="connsiteY3411" fmla="*/ 203919 h 977923"/>
                    <a:gd name="connsiteX3412" fmla="*/ 1133529 w 1209257"/>
                    <a:gd name="connsiteY3412" fmla="*/ 211143 h 977923"/>
                    <a:gd name="connsiteX3413" fmla="*/ 1127221 w 1209257"/>
                    <a:gd name="connsiteY3413" fmla="*/ 203919 h 977923"/>
                    <a:gd name="connsiteX3414" fmla="*/ 1133529 w 1209257"/>
                    <a:gd name="connsiteY3414" fmla="*/ 197252 h 977923"/>
                    <a:gd name="connsiteX3415" fmla="*/ 1114605 w 1209257"/>
                    <a:gd name="connsiteY3415" fmla="*/ 197252 h 977923"/>
                    <a:gd name="connsiteX3416" fmla="*/ 1120913 w 1209257"/>
                    <a:gd name="connsiteY3416" fmla="*/ 203919 h 977923"/>
                    <a:gd name="connsiteX3417" fmla="*/ 1114605 w 1209257"/>
                    <a:gd name="connsiteY3417" fmla="*/ 211143 h 977923"/>
                    <a:gd name="connsiteX3418" fmla="*/ 1108297 w 1209257"/>
                    <a:gd name="connsiteY3418" fmla="*/ 203919 h 977923"/>
                    <a:gd name="connsiteX3419" fmla="*/ 1114605 w 1209257"/>
                    <a:gd name="connsiteY3419" fmla="*/ 197252 h 977923"/>
                    <a:gd name="connsiteX3420" fmla="*/ 1095195 w 1209257"/>
                    <a:gd name="connsiteY3420" fmla="*/ 197252 h 977923"/>
                    <a:gd name="connsiteX3421" fmla="*/ 1101503 w 1209257"/>
                    <a:gd name="connsiteY3421" fmla="*/ 203919 h 977923"/>
                    <a:gd name="connsiteX3422" fmla="*/ 1095195 w 1209257"/>
                    <a:gd name="connsiteY3422" fmla="*/ 211143 h 977923"/>
                    <a:gd name="connsiteX3423" fmla="*/ 1089372 w 1209257"/>
                    <a:gd name="connsiteY3423" fmla="*/ 203919 h 977923"/>
                    <a:gd name="connsiteX3424" fmla="*/ 1095195 w 1209257"/>
                    <a:gd name="connsiteY3424" fmla="*/ 197252 h 977923"/>
                    <a:gd name="connsiteX3425" fmla="*/ 1076271 w 1209257"/>
                    <a:gd name="connsiteY3425" fmla="*/ 197252 h 977923"/>
                    <a:gd name="connsiteX3426" fmla="*/ 1082579 w 1209257"/>
                    <a:gd name="connsiteY3426" fmla="*/ 203919 h 977923"/>
                    <a:gd name="connsiteX3427" fmla="*/ 1076271 w 1209257"/>
                    <a:gd name="connsiteY3427" fmla="*/ 211143 h 977923"/>
                    <a:gd name="connsiteX3428" fmla="*/ 1069963 w 1209257"/>
                    <a:gd name="connsiteY3428" fmla="*/ 203919 h 977923"/>
                    <a:gd name="connsiteX3429" fmla="*/ 1076271 w 1209257"/>
                    <a:gd name="connsiteY3429" fmla="*/ 197252 h 977923"/>
                    <a:gd name="connsiteX3430" fmla="*/ 1057346 w 1209257"/>
                    <a:gd name="connsiteY3430" fmla="*/ 197252 h 977923"/>
                    <a:gd name="connsiteX3431" fmla="*/ 1063169 w 1209257"/>
                    <a:gd name="connsiteY3431" fmla="*/ 203919 h 977923"/>
                    <a:gd name="connsiteX3432" fmla="*/ 1057346 w 1209257"/>
                    <a:gd name="connsiteY3432" fmla="*/ 211143 h 977923"/>
                    <a:gd name="connsiteX3433" fmla="*/ 1051038 w 1209257"/>
                    <a:gd name="connsiteY3433" fmla="*/ 203919 h 977923"/>
                    <a:gd name="connsiteX3434" fmla="*/ 1057346 w 1209257"/>
                    <a:gd name="connsiteY3434" fmla="*/ 197252 h 977923"/>
                    <a:gd name="connsiteX3435" fmla="*/ 1037936 w 1209257"/>
                    <a:gd name="connsiteY3435" fmla="*/ 197252 h 977923"/>
                    <a:gd name="connsiteX3436" fmla="*/ 1044245 w 1209257"/>
                    <a:gd name="connsiteY3436" fmla="*/ 203919 h 977923"/>
                    <a:gd name="connsiteX3437" fmla="*/ 1037936 w 1209257"/>
                    <a:gd name="connsiteY3437" fmla="*/ 211143 h 977923"/>
                    <a:gd name="connsiteX3438" fmla="*/ 1031628 w 1209257"/>
                    <a:gd name="connsiteY3438" fmla="*/ 203919 h 977923"/>
                    <a:gd name="connsiteX3439" fmla="*/ 1037936 w 1209257"/>
                    <a:gd name="connsiteY3439" fmla="*/ 197252 h 977923"/>
                    <a:gd name="connsiteX3440" fmla="*/ 1019012 w 1209257"/>
                    <a:gd name="connsiteY3440" fmla="*/ 197252 h 977923"/>
                    <a:gd name="connsiteX3441" fmla="*/ 1024835 w 1209257"/>
                    <a:gd name="connsiteY3441" fmla="*/ 203919 h 977923"/>
                    <a:gd name="connsiteX3442" fmla="*/ 1019012 w 1209257"/>
                    <a:gd name="connsiteY3442" fmla="*/ 211143 h 977923"/>
                    <a:gd name="connsiteX3443" fmla="*/ 1012704 w 1209257"/>
                    <a:gd name="connsiteY3443" fmla="*/ 203919 h 977923"/>
                    <a:gd name="connsiteX3444" fmla="*/ 1019012 w 1209257"/>
                    <a:gd name="connsiteY3444" fmla="*/ 197252 h 977923"/>
                    <a:gd name="connsiteX3445" fmla="*/ 999602 w 1209257"/>
                    <a:gd name="connsiteY3445" fmla="*/ 197252 h 977923"/>
                    <a:gd name="connsiteX3446" fmla="*/ 1005910 w 1209257"/>
                    <a:gd name="connsiteY3446" fmla="*/ 203919 h 977923"/>
                    <a:gd name="connsiteX3447" fmla="*/ 999602 w 1209257"/>
                    <a:gd name="connsiteY3447" fmla="*/ 211143 h 977923"/>
                    <a:gd name="connsiteX3448" fmla="*/ 993779 w 1209257"/>
                    <a:gd name="connsiteY3448" fmla="*/ 203919 h 977923"/>
                    <a:gd name="connsiteX3449" fmla="*/ 999602 w 1209257"/>
                    <a:gd name="connsiteY3449" fmla="*/ 197252 h 977923"/>
                    <a:gd name="connsiteX3450" fmla="*/ 980678 w 1209257"/>
                    <a:gd name="connsiteY3450" fmla="*/ 197252 h 977923"/>
                    <a:gd name="connsiteX3451" fmla="*/ 986986 w 1209257"/>
                    <a:gd name="connsiteY3451" fmla="*/ 203919 h 977923"/>
                    <a:gd name="connsiteX3452" fmla="*/ 980678 w 1209257"/>
                    <a:gd name="connsiteY3452" fmla="*/ 211143 h 977923"/>
                    <a:gd name="connsiteX3453" fmla="*/ 974370 w 1209257"/>
                    <a:gd name="connsiteY3453" fmla="*/ 203919 h 977923"/>
                    <a:gd name="connsiteX3454" fmla="*/ 980678 w 1209257"/>
                    <a:gd name="connsiteY3454" fmla="*/ 197252 h 977923"/>
                    <a:gd name="connsiteX3455" fmla="*/ 961268 w 1209257"/>
                    <a:gd name="connsiteY3455" fmla="*/ 197252 h 977923"/>
                    <a:gd name="connsiteX3456" fmla="*/ 967576 w 1209257"/>
                    <a:gd name="connsiteY3456" fmla="*/ 203919 h 977923"/>
                    <a:gd name="connsiteX3457" fmla="*/ 961268 w 1209257"/>
                    <a:gd name="connsiteY3457" fmla="*/ 211143 h 977923"/>
                    <a:gd name="connsiteX3458" fmla="*/ 955445 w 1209257"/>
                    <a:gd name="connsiteY3458" fmla="*/ 203919 h 977923"/>
                    <a:gd name="connsiteX3459" fmla="*/ 961268 w 1209257"/>
                    <a:gd name="connsiteY3459" fmla="*/ 197252 h 977923"/>
                    <a:gd name="connsiteX3460" fmla="*/ 942343 w 1209257"/>
                    <a:gd name="connsiteY3460" fmla="*/ 197252 h 977923"/>
                    <a:gd name="connsiteX3461" fmla="*/ 948652 w 1209257"/>
                    <a:gd name="connsiteY3461" fmla="*/ 203919 h 977923"/>
                    <a:gd name="connsiteX3462" fmla="*/ 942343 w 1209257"/>
                    <a:gd name="connsiteY3462" fmla="*/ 211143 h 977923"/>
                    <a:gd name="connsiteX3463" fmla="*/ 936035 w 1209257"/>
                    <a:gd name="connsiteY3463" fmla="*/ 203919 h 977923"/>
                    <a:gd name="connsiteX3464" fmla="*/ 942343 w 1209257"/>
                    <a:gd name="connsiteY3464" fmla="*/ 197252 h 977923"/>
                    <a:gd name="connsiteX3465" fmla="*/ 923419 w 1209257"/>
                    <a:gd name="connsiteY3465" fmla="*/ 197252 h 977923"/>
                    <a:gd name="connsiteX3466" fmla="*/ 929242 w 1209257"/>
                    <a:gd name="connsiteY3466" fmla="*/ 203919 h 977923"/>
                    <a:gd name="connsiteX3467" fmla="*/ 923419 w 1209257"/>
                    <a:gd name="connsiteY3467" fmla="*/ 211143 h 977923"/>
                    <a:gd name="connsiteX3468" fmla="*/ 917111 w 1209257"/>
                    <a:gd name="connsiteY3468" fmla="*/ 203919 h 977923"/>
                    <a:gd name="connsiteX3469" fmla="*/ 923419 w 1209257"/>
                    <a:gd name="connsiteY3469" fmla="*/ 197252 h 977923"/>
                    <a:gd name="connsiteX3470" fmla="*/ 904009 w 1209257"/>
                    <a:gd name="connsiteY3470" fmla="*/ 197252 h 977923"/>
                    <a:gd name="connsiteX3471" fmla="*/ 910317 w 1209257"/>
                    <a:gd name="connsiteY3471" fmla="*/ 203919 h 977923"/>
                    <a:gd name="connsiteX3472" fmla="*/ 904009 w 1209257"/>
                    <a:gd name="connsiteY3472" fmla="*/ 211143 h 977923"/>
                    <a:gd name="connsiteX3473" fmla="*/ 897701 w 1209257"/>
                    <a:gd name="connsiteY3473" fmla="*/ 203919 h 977923"/>
                    <a:gd name="connsiteX3474" fmla="*/ 904009 w 1209257"/>
                    <a:gd name="connsiteY3474" fmla="*/ 197252 h 977923"/>
                    <a:gd name="connsiteX3475" fmla="*/ 885085 w 1209257"/>
                    <a:gd name="connsiteY3475" fmla="*/ 197252 h 977923"/>
                    <a:gd name="connsiteX3476" fmla="*/ 890908 w 1209257"/>
                    <a:gd name="connsiteY3476" fmla="*/ 203919 h 977923"/>
                    <a:gd name="connsiteX3477" fmla="*/ 885085 w 1209257"/>
                    <a:gd name="connsiteY3477" fmla="*/ 211143 h 977923"/>
                    <a:gd name="connsiteX3478" fmla="*/ 878777 w 1209257"/>
                    <a:gd name="connsiteY3478" fmla="*/ 203919 h 977923"/>
                    <a:gd name="connsiteX3479" fmla="*/ 885085 w 1209257"/>
                    <a:gd name="connsiteY3479" fmla="*/ 197252 h 977923"/>
                    <a:gd name="connsiteX3480" fmla="*/ 731748 w 1209257"/>
                    <a:gd name="connsiteY3480" fmla="*/ 197252 h 977923"/>
                    <a:gd name="connsiteX3481" fmla="*/ 738056 w 1209257"/>
                    <a:gd name="connsiteY3481" fmla="*/ 203919 h 977923"/>
                    <a:gd name="connsiteX3482" fmla="*/ 731748 w 1209257"/>
                    <a:gd name="connsiteY3482" fmla="*/ 211143 h 977923"/>
                    <a:gd name="connsiteX3483" fmla="*/ 725925 w 1209257"/>
                    <a:gd name="connsiteY3483" fmla="*/ 203919 h 977923"/>
                    <a:gd name="connsiteX3484" fmla="*/ 731748 w 1209257"/>
                    <a:gd name="connsiteY3484" fmla="*/ 197252 h 977923"/>
                    <a:gd name="connsiteX3485" fmla="*/ 617230 w 1209257"/>
                    <a:gd name="connsiteY3485" fmla="*/ 197252 h 977923"/>
                    <a:gd name="connsiteX3486" fmla="*/ 623538 w 1209257"/>
                    <a:gd name="connsiteY3486" fmla="*/ 203919 h 977923"/>
                    <a:gd name="connsiteX3487" fmla="*/ 617230 w 1209257"/>
                    <a:gd name="connsiteY3487" fmla="*/ 211143 h 977923"/>
                    <a:gd name="connsiteX3488" fmla="*/ 610922 w 1209257"/>
                    <a:gd name="connsiteY3488" fmla="*/ 203919 h 977923"/>
                    <a:gd name="connsiteX3489" fmla="*/ 617230 w 1209257"/>
                    <a:gd name="connsiteY3489" fmla="*/ 197252 h 977923"/>
                    <a:gd name="connsiteX3490" fmla="*/ 597820 w 1209257"/>
                    <a:gd name="connsiteY3490" fmla="*/ 197252 h 977923"/>
                    <a:gd name="connsiteX3491" fmla="*/ 604129 w 1209257"/>
                    <a:gd name="connsiteY3491" fmla="*/ 203919 h 977923"/>
                    <a:gd name="connsiteX3492" fmla="*/ 597820 w 1209257"/>
                    <a:gd name="connsiteY3492" fmla="*/ 211143 h 977923"/>
                    <a:gd name="connsiteX3493" fmla="*/ 591998 w 1209257"/>
                    <a:gd name="connsiteY3493" fmla="*/ 203919 h 977923"/>
                    <a:gd name="connsiteX3494" fmla="*/ 597820 w 1209257"/>
                    <a:gd name="connsiteY3494" fmla="*/ 197252 h 977923"/>
                    <a:gd name="connsiteX3495" fmla="*/ 578896 w 1209257"/>
                    <a:gd name="connsiteY3495" fmla="*/ 197252 h 977923"/>
                    <a:gd name="connsiteX3496" fmla="*/ 585204 w 1209257"/>
                    <a:gd name="connsiteY3496" fmla="*/ 203919 h 977923"/>
                    <a:gd name="connsiteX3497" fmla="*/ 578896 w 1209257"/>
                    <a:gd name="connsiteY3497" fmla="*/ 211143 h 977923"/>
                    <a:gd name="connsiteX3498" fmla="*/ 572588 w 1209257"/>
                    <a:gd name="connsiteY3498" fmla="*/ 203919 h 977923"/>
                    <a:gd name="connsiteX3499" fmla="*/ 578896 w 1209257"/>
                    <a:gd name="connsiteY3499" fmla="*/ 197252 h 977923"/>
                    <a:gd name="connsiteX3500" fmla="*/ 483303 w 1209257"/>
                    <a:gd name="connsiteY3500" fmla="*/ 197252 h 977923"/>
                    <a:gd name="connsiteX3501" fmla="*/ 489611 w 1209257"/>
                    <a:gd name="connsiteY3501" fmla="*/ 203919 h 977923"/>
                    <a:gd name="connsiteX3502" fmla="*/ 483303 w 1209257"/>
                    <a:gd name="connsiteY3502" fmla="*/ 211143 h 977923"/>
                    <a:gd name="connsiteX3503" fmla="*/ 476995 w 1209257"/>
                    <a:gd name="connsiteY3503" fmla="*/ 203919 h 977923"/>
                    <a:gd name="connsiteX3504" fmla="*/ 483303 w 1209257"/>
                    <a:gd name="connsiteY3504" fmla="*/ 197252 h 977923"/>
                    <a:gd name="connsiteX3505" fmla="*/ 463893 w 1209257"/>
                    <a:gd name="connsiteY3505" fmla="*/ 197252 h 977923"/>
                    <a:gd name="connsiteX3506" fmla="*/ 470201 w 1209257"/>
                    <a:gd name="connsiteY3506" fmla="*/ 203919 h 977923"/>
                    <a:gd name="connsiteX3507" fmla="*/ 463893 w 1209257"/>
                    <a:gd name="connsiteY3507" fmla="*/ 211143 h 977923"/>
                    <a:gd name="connsiteX3508" fmla="*/ 458070 w 1209257"/>
                    <a:gd name="connsiteY3508" fmla="*/ 203919 h 977923"/>
                    <a:gd name="connsiteX3509" fmla="*/ 463893 w 1209257"/>
                    <a:gd name="connsiteY3509" fmla="*/ 197252 h 977923"/>
                    <a:gd name="connsiteX3510" fmla="*/ 406634 w 1209257"/>
                    <a:gd name="connsiteY3510" fmla="*/ 197252 h 977923"/>
                    <a:gd name="connsiteX3511" fmla="*/ 412943 w 1209257"/>
                    <a:gd name="connsiteY3511" fmla="*/ 203919 h 977923"/>
                    <a:gd name="connsiteX3512" fmla="*/ 406634 w 1209257"/>
                    <a:gd name="connsiteY3512" fmla="*/ 211143 h 977923"/>
                    <a:gd name="connsiteX3513" fmla="*/ 400326 w 1209257"/>
                    <a:gd name="connsiteY3513" fmla="*/ 203919 h 977923"/>
                    <a:gd name="connsiteX3514" fmla="*/ 406634 w 1209257"/>
                    <a:gd name="connsiteY3514" fmla="*/ 197252 h 977923"/>
                    <a:gd name="connsiteX3515" fmla="*/ 387710 w 1209257"/>
                    <a:gd name="connsiteY3515" fmla="*/ 197252 h 977923"/>
                    <a:gd name="connsiteX3516" fmla="*/ 393533 w 1209257"/>
                    <a:gd name="connsiteY3516" fmla="*/ 203919 h 977923"/>
                    <a:gd name="connsiteX3517" fmla="*/ 387710 w 1209257"/>
                    <a:gd name="connsiteY3517" fmla="*/ 211143 h 977923"/>
                    <a:gd name="connsiteX3518" fmla="*/ 381402 w 1209257"/>
                    <a:gd name="connsiteY3518" fmla="*/ 203919 h 977923"/>
                    <a:gd name="connsiteX3519" fmla="*/ 387710 w 1209257"/>
                    <a:gd name="connsiteY3519" fmla="*/ 197252 h 977923"/>
                    <a:gd name="connsiteX3520" fmla="*/ 368300 w 1209257"/>
                    <a:gd name="connsiteY3520" fmla="*/ 197252 h 977923"/>
                    <a:gd name="connsiteX3521" fmla="*/ 374608 w 1209257"/>
                    <a:gd name="connsiteY3521" fmla="*/ 203919 h 977923"/>
                    <a:gd name="connsiteX3522" fmla="*/ 368300 w 1209257"/>
                    <a:gd name="connsiteY3522" fmla="*/ 211143 h 977923"/>
                    <a:gd name="connsiteX3523" fmla="*/ 362477 w 1209257"/>
                    <a:gd name="connsiteY3523" fmla="*/ 203919 h 977923"/>
                    <a:gd name="connsiteX3524" fmla="*/ 368300 w 1209257"/>
                    <a:gd name="connsiteY3524" fmla="*/ 197252 h 977923"/>
                    <a:gd name="connsiteX3525" fmla="*/ 349376 w 1209257"/>
                    <a:gd name="connsiteY3525" fmla="*/ 197252 h 977923"/>
                    <a:gd name="connsiteX3526" fmla="*/ 355684 w 1209257"/>
                    <a:gd name="connsiteY3526" fmla="*/ 203919 h 977923"/>
                    <a:gd name="connsiteX3527" fmla="*/ 349376 w 1209257"/>
                    <a:gd name="connsiteY3527" fmla="*/ 211143 h 977923"/>
                    <a:gd name="connsiteX3528" fmla="*/ 343068 w 1209257"/>
                    <a:gd name="connsiteY3528" fmla="*/ 203919 h 977923"/>
                    <a:gd name="connsiteX3529" fmla="*/ 349376 w 1209257"/>
                    <a:gd name="connsiteY3529" fmla="*/ 197252 h 977923"/>
                    <a:gd name="connsiteX3530" fmla="*/ 329966 w 1209257"/>
                    <a:gd name="connsiteY3530" fmla="*/ 197252 h 977923"/>
                    <a:gd name="connsiteX3531" fmla="*/ 336274 w 1209257"/>
                    <a:gd name="connsiteY3531" fmla="*/ 203919 h 977923"/>
                    <a:gd name="connsiteX3532" fmla="*/ 329966 w 1209257"/>
                    <a:gd name="connsiteY3532" fmla="*/ 211143 h 977923"/>
                    <a:gd name="connsiteX3533" fmla="*/ 324143 w 1209257"/>
                    <a:gd name="connsiteY3533" fmla="*/ 203919 h 977923"/>
                    <a:gd name="connsiteX3534" fmla="*/ 329966 w 1209257"/>
                    <a:gd name="connsiteY3534" fmla="*/ 197252 h 977923"/>
                    <a:gd name="connsiteX3535" fmla="*/ 311041 w 1209257"/>
                    <a:gd name="connsiteY3535" fmla="*/ 197252 h 977923"/>
                    <a:gd name="connsiteX3536" fmla="*/ 317350 w 1209257"/>
                    <a:gd name="connsiteY3536" fmla="*/ 203919 h 977923"/>
                    <a:gd name="connsiteX3537" fmla="*/ 311041 w 1209257"/>
                    <a:gd name="connsiteY3537" fmla="*/ 211143 h 977923"/>
                    <a:gd name="connsiteX3538" fmla="*/ 304733 w 1209257"/>
                    <a:gd name="connsiteY3538" fmla="*/ 203919 h 977923"/>
                    <a:gd name="connsiteX3539" fmla="*/ 311041 w 1209257"/>
                    <a:gd name="connsiteY3539" fmla="*/ 197252 h 977923"/>
                    <a:gd name="connsiteX3540" fmla="*/ 292117 w 1209257"/>
                    <a:gd name="connsiteY3540" fmla="*/ 197252 h 977923"/>
                    <a:gd name="connsiteX3541" fmla="*/ 297940 w 1209257"/>
                    <a:gd name="connsiteY3541" fmla="*/ 203919 h 977923"/>
                    <a:gd name="connsiteX3542" fmla="*/ 292117 w 1209257"/>
                    <a:gd name="connsiteY3542" fmla="*/ 211143 h 977923"/>
                    <a:gd name="connsiteX3543" fmla="*/ 285809 w 1209257"/>
                    <a:gd name="connsiteY3543" fmla="*/ 203919 h 977923"/>
                    <a:gd name="connsiteX3544" fmla="*/ 292117 w 1209257"/>
                    <a:gd name="connsiteY3544" fmla="*/ 197252 h 977923"/>
                    <a:gd name="connsiteX3545" fmla="*/ 272707 w 1209257"/>
                    <a:gd name="connsiteY3545" fmla="*/ 197252 h 977923"/>
                    <a:gd name="connsiteX3546" fmla="*/ 279015 w 1209257"/>
                    <a:gd name="connsiteY3546" fmla="*/ 203919 h 977923"/>
                    <a:gd name="connsiteX3547" fmla="*/ 272707 w 1209257"/>
                    <a:gd name="connsiteY3547" fmla="*/ 211143 h 977923"/>
                    <a:gd name="connsiteX3548" fmla="*/ 266399 w 1209257"/>
                    <a:gd name="connsiteY3548" fmla="*/ 203919 h 977923"/>
                    <a:gd name="connsiteX3549" fmla="*/ 272707 w 1209257"/>
                    <a:gd name="connsiteY3549" fmla="*/ 197252 h 977923"/>
                    <a:gd name="connsiteX3550" fmla="*/ 253783 w 1209257"/>
                    <a:gd name="connsiteY3550" fmla="*/ 197252 h 977923"/>
                    <a:gd name="connsiteX3551" fmla="*/ 259606 w 1209257"/>
                    <a:gd name="connsiteY3551" fmla="*/ 203919 h 977923"/>
                    <a:gd name="connsiteX3552" fmla="*/ 253783 w 1209257"/>
                    <a:gd name="connsiteY3552" fmla="*/ 211143 h 977923"/>
                    <a:gd name="connsiteX3553" fmla="*/ 247475 w 1209257"/>
                    <a:gd name="connsiteY3553" fmla="*/ 203919 h 977923"/>
                    <a:gd name="connsiteX3554" fmla="*/ 253783 w 1209257"/>
                    <a:gd name="connsiteY3554" fmla="*/ 197252 h 977923"/>
                    <a:gd name="connsiteX3555" fmla="*/ 234373 w 1209257"/>
                    <a:gd name="connsiteY3555" fmla="*/ 197252 h 977923"/>
                    <a:gd name="connsiteX3556" fmla="*/ 240681 w 1209257"/>
                    <a:gd name="connsiteY3556" fmla="*/ 203919 h 977923"/>
                    <a:gd name="connsiteX3557" fmla="*/ 234373 w 1209257"/>
                    <a:gd name="connsiteY3557" fmla="*/ 211143 h 977923"/>
                    <a:gd name="connsiteX3558" fmla="*/ 228550 w 1209257"/>
                    <a:gd name="connsiteY3558" fmla="*/ 203919 h 977923"/>
                    <a:gd name="connsiteX3559" fmla="*/ 234373 w 1209257"/>
                    <a:gd name="connsiteY3559" fmla="*/ 197252 h 977923"/>
                    <a:gd name="connsiteX3560" fmla="*/ 215448 w 1209257"/>
                    <a:gd name="connsiteY3560" fmla="*/ 197252 h 977923"/>
                    <a:gd name="connsiteX3561" fmla="*/ 221757 w 1209257"/>
                    <a:gd name="connsiteY3561" fmla="*/ 203919 h 977923"/>
                    <a:gd name="connsiteX3562" fmla="*/ 215448 w 1209257"/>
                    <a:gd name="connsiteY3562" fmla="*/ 211143 h 977923"/>
                    <a:gd name="connsiteX3563" fmla="*/ 209140 w 1209257"/>
                    <a:gd name="connsiteY3563" fmla="*/ 203919 h 977923"/>
                    <a:gd name="connsiteX3564" fmla="*/ 215448 w 1209257"/>
                    <a:gd name="connsiteY3564" fmla="*/ 197252 h 977923"/>
                    <a:gd name="connsiteX3565" fmla="*/ 196039 w 1209257"/>
                    <a:gd name="connsiteY3565" fmla="*/ 197252 h 977923"/>
                    <a:gd name="connsiteX3566" fmla="*/ 202347 w 1209257"/>
                    <a:gd name="connsiteY3566" fmla="*/ 203919 h 977923"/>
                    <a:gd name="connsiteX3567" fmla="*/ 196039 w 1209257"/>
                    <a:gd name="connsiteY3567" fmla="*/ 211143 h 977923"/>
                    <a:gd name="connsiteX3568" fmla="*/ 190216 w 1209257"/>
                    <a:gd name="connsiteY3568" fmla="*/ 203919 h 977923"/>
                    <a:gd name="connsiteX3569" fmla="*/ 196039 w 1209257"/>
                    <a:gd name="connsiteY3569" fmla="*/ 197252 h 977923"/>
                    <a:gd name="connsiteX3570" fmla="*/ 177114 w 1209257"/>
                    <a:gd name="connsiteY3570" fmla="*/ 197252 h 977923"/>
                    <a:gd name="connsiteX3571" fmla="*/ 183422 w 1209257"/>
                    <a:gd name="connsiteY3571" fmla="*/ 203919 h 977923"/>
                    <a:gd name="connsiteX3572" fmla="*/ 177114 w 1209257"/>
                    <a:gd name="connsiteY3572" fmla="*/ 211143 h 977923"/>
                    <a:gd name="connsiteX3573" fmla="*/ 170806 w 1209257"/>
                    <a:gd name="connsiteY3573" fmla="*/ 203919 h 977923"/>
                    <a:gd name="connsiteX3574" fmla="*/ 177114 w 1209257"/>
                    <a:gd name="connsiteY3574" fmla="*/ 197252 h 977923"/>
                    <a:gd name="connsiteX3575" fmla="*/ 158190 w 1209257"/>
                    <a:gd name="connsiteY3575" fmla="*/ 197252 h 977923"/>
                    <a:gd name="connsiteX3576" fmla="*/ 164013 w 1209257"/>
                    <a:gd name="connsiteY3576" fmla="*/ 203919 h 977923"/>
                    <a:gd name="connsiteX3577" fmla="*/ 158190 w 1209257"/>
                    <a:gd name="connsiteY3577" fmla="*/ 211143 h 977923"/>
                    <a:gd name="connsiteX3578" fmla="*/ 151882 w 1209257"/>
                    <a:gd name="connsiteY3578" fmla="*/ 203919 h 977923"/>
                    <a:gd name="connsiteX3579" fmla="*/ 158190 w 1209257"/>
                    <a:gd name="connsiteY3579" fmla="*/ 197252 h 977923"/>
                    <a:gd name="connsiteX3580" fmla="*/ 138780 w 1209257"/>
                    <a:gd name="connsiteY3580" fmla="*/ 197252 h 977923"/>
                    <a:gd name="connsiteX3581" fmla="*/ 145088 w 1209257"/>
                    <a:gd name="connsiteY3581" fmla="*/ 203919 h 977923"/>
                    <a:gd name="connsiteX3582" fmla="*/ 138780 w 1209257"/>
                    <a:gd name="connsiteY3582" fmla="*/ 211143 h 977923"/>
                    <a:gd name="connsiteX3583" fmla="*/ 132472 w 1209257"/>
                    <a:gd name="connsiteY3583" fmla="*/ 203919 h 977923"/>
                    <a:gd name="connsiteX3584" fmla="*/ 138780 w 1209257"/>
                    <a:gd name="connsiteY3584" fmla="*/ 197252 h 977923"/>
                    <a:gd name="connsiteX3585" fmla="*/ 119855 w 1209257"/>
                    <a:gd name="connsiteY3585" fmla="*/ 197252 h 977923"/>
                    <a:gd name="connsiteX3586" fmla="*/ 125678 w 1209257"/>
                    <a:gd name="connsiteY3586" fmla="*/ 203919 h 977923"/>
                    <a:gd name="connsiteX3587" fmla="*/ 119855 w 1209257"/>
                    <a:gd name="connsiteY3587" fmla="*/ 211143 h 977923"/>
                    <a:gd name="connsiteX3588" fmla="*/ 113547 w 1209257"/>
                    <a:gd name="connsiteY3588" fmla="*/ 203919 h 977923"/>
                    <a:gd name="connsiteX3589" fmla="*/ 119855 w 1209257"/>
                    <a:gd name="connsiteY3589" fmla="*/ 197252 h 977923"/>
                    <a:gd name="connsiteX3590" fmla="*/ 100446 w 1209257"/>
                    <a:gd name="connsiteY3590" fmla="*/ 197252 h 977923"/>
                    <a:gd name="connsiteX3591" fmla="*/ 106754 w 1209257"/>
                    <a:gd name="connsiteY3591" fmla="*/ 203919 h 977923"/>
                    <a:gd name="connsiteX3592" fmla="*/ 100446 w 1209257"/>
                    <a:gd name="connsiteY3592" fmla="*/ 211143 h 977923"/>
                    <a:gd name="connsiteX3593" fmla="*/ 94623 w 1209257"/>
                    <a:gd name="connsiteY3593" fmla="*/ 203919 h 977923"/>
                    <a:gd name="connsiteX3594" fmla="*/ 100446 w 1209257"/>
                    <a:gd name="connsiteY3594" fmla="*/ 197252 h 977923"/>
                    <a:gd name="connsiteX3595" fmla="*/ 81521 w 1209257"/>
                    <a:gd name="connsiteY3595" fmla="*/ 197252 h 977923"/>
                    <a:gd name="connsiteX3596" fmla="*/ 87829 w 1209257"/>
                    <a:gd name="connsiteY3596" fmla="*/ 203919 h 977923"/>
                    <a:gd name="connsiteX3597" fmla="*/ 81521 w 1209257"/>
                    <a:gd name="connsiteY3597" fmla="*/ 211143 h 977923"/>
                    <a:gd name="connsiteX3598" fmla="*/ 75213 w 1209257"/>
                    <a:gd name="connsiteY3598" fmla="*/ 203919 h 977923"/>
                    <a:gd name="connsiteX3599" fmla="*/ 81521 w 1209257"/>
                    <a:gd name="connsiteY3599" fmla="*/ 197252 h 977923"/>
                    <a:gd name="connsiteX3600" fmla="*/ 62111 w 1209257"/>
                    <a:gd name="connsiteY3600" fmla="*/ 197252 h 977923"/>
                    <a:gd name="connsiteX3601" fmla="*/ 68420 w 1209257"/>
                    <a:gd name="connsiteY3601" fmla="*/ 203919 h 977923"/>
                    <a:gd name="connsiteX3602" fmla="*/ 62111 w 1209257"/>
                    <a:gd name="connsiteY3602" fmla="*/ 211143 h 977923"/>
                    <a:gd name="connsiteX3603" fmla="*/ 56289 w 1209257"/>
                    <a:gd name="connsiteY3603" fmla="*/ 203919 h 977923"/>
                    <a:gd name="connsiteX3604" fmla="*/ 62111 w 1209257"/>
                    <a:gd name="connsiteY3604" fmla="*/ 197252 h 977923"/>
                    <a:gd name="connsiteX3605" fmla="*/ 43187 w 1209257"/>
                    <a:gd name="connsiteY3605" fmla="*/ 197252 h 977923"/>
                    <a:gd name="connsiteX3606" fmla="*/ 49495 w 1209257"/>
                    <a:gd name="connsiteY3606" fmla="*/ 203919 h 977923"/>
                    <a:gd name="connsiteX3607" fmla="*/ 43187 w 1209257"/>
                    <a:gd name="connsiteY3607" fmla="*/ 211143 h 977923"/>
                    <a:gd name="connsiteX3608" fmla="*/ 36879 w 1209257"/>
                    <a:gd name="connsiteY3608" fmla="*/ 203919 h 977923"/>
                    <a:gd name="connsiteX3609" fmla="*/ 43187 w 1209257"/>
                    <a:gd name="connsiteY3609" fmla="*/ 197252 h 977923"/>
                    <a:gd name="connsiteX3610" fmla="*/ 559486 w 1209257"/>
                    <a:gd name="connsiteY3610" fmla="*/ 177249 h 977923"/>
                    <a:gd name="connsiteX3611" fmla="*/ 564339 w 1209257"/>
                    <a:gd name="connsiteY3611" fmla="*/ 182249 h 977923"/>
                    <a:gd name="connsiteX3612" fmla="*/ 559486 w 1209257"/>
                    <a:gd name="connsiteY3612" fmla="*/ 187250 h 977923"/>
                    <a:gd name="connsiteX3613" fmla="*/ 555119 w 1209257"/>
                    <a:gd name="connsiteY3613" fmla="*/ 182249 h 977923"/>
                    <a:gd name="connsiteX3614" fmla="*/ 559486 w 1209257"/>
                    <a:gd name="connsiteY3614" fmla="*/ 177249 h 977923"/>
                    <a:gd name="connsiteX3615" fmla="*/ 1171007 w 1209257"/>
                    <a:gd name="connsiteY3615" fmla="*/ 176563 h 977923"/>
                    <a:gd name="connsiteX3616" fmla="*/ 1174061 w 1209257"/>
                    <a:gd name="connsiteY3616" fmla="*/ 186402 h 977923"/>
                    <a:gd name="connsiteX3617" fmla="*/ 1171864 w 1209257"/>
                    <a:gd name="connsiteY3617" fmla="*/ 188917 h 977923"/>
                    <a:gd name="connsiteX3618" fmla="*/ 1166041 w 1209257"/>
                    <a:gd name="connsiteY3618" fmla="*/ 182249 h 977923"/>
                    <a:gd name="connsiteX3619" fmla="*/ 292117 w 1209257"/>
                    <a:gd name="connsiteY3619" fmla="*/ 175582 h 977923"/>
                    <a:gd name="connsiteX3620" fmla="*/ 297940 w 1209257"/>
                    <a:gd name="connsiteY3620" fmla="*/ 182249 h 977923"/>
                    <a:gd name="connsiteX3621" fmla="*/ 292117 w 1209257"/>
                    <a:gd name="connsiteY3621" fmla="*/ 188917 h 977923"/>
                    <a:gd name="connsiteX3622" fmla="*/ 285809 w 1209257"/>
                    <a:gd name="connsiteY3622" fmla="*/ 182249 h 977923"/>
                    <a:gd name="connsiteX3623" fmla="*/ 292117 w 1209257"/>
                    <a:gd name="connsiteY3623" fmla="*/ 175582 h 977923"/>
                    <a:gd name="connsiteX3624" fmla="*/ 1152939 w 1209257"/>
                    <a:gd name="connsiteY3624" fmla="*/ 175026 h 977923"/>
                    <a:gd name="connsiteX3625" fmla="*/ 1158762 w 1209257"/>
                    <a:gd name="connsiteY3625" fmla="*/ 182249 h 977923"/>
                    <a:gd name="connsiteX3626" fmla="*/ 1152939 w 1209257"/>
                    <a:gd name="connsiteY3626" fmla="*/ 189473 h 977923"/>
                    <a:gd name="connsiteX3627" fmla="*/ 1146631 w 1209257"/>
                    <a:gd name="connsiteY3627" fmla="*/ 182249 h 977923"/>
                    <a:gd name="connsiteX3628" fmla="*/ 1152939 w 1209257"/>
                    <a:gd name="connsiteY3628" fmla="*/ 175026 h 977923"/>
                    <a:gd name="connsiteX3629" fmla="*/ 1133529 w 1209257"/>
                    <a:gd name="connsiteY3629" fmla="*/ 175026 h 977923"/>
                    <a:gd name="connsiteX3630" fmla="*/ 1139838 w 1209257"/>
                    <a:gd name="connsiteY3630" fmla="*/ 182249 h 977923"/>
                    <a:gd name="connsiteX3631" fmla="*/ 1133529 w 1209257"/>
                    <a:gd name="connsiteY3631" fmla="*/ 189473 h 977923"/>
                    <a:gd name="connsiteX3632" fmla="*/ 1127221 w 1209257"/>
                    <a:gd name="connsiteY3632" fmla="*/ 182249 h 977923"/>
                    <a:gd name="connsiteX3633" fmla="*/ 1133529 w 1209257"/>
                    <a:gd name="connsiteY3633" fmla="*/ 175026 h 977923"/>
                    <a:gd name="connsiteX3634" fmla="*/ 1114605 w 1209257"/>
                    <a:gd name="connsiteY3634" fmla="*/ 175026 h 977923"/>
                    <a:gd name="connsiteX3635" fmla="*/ 1120913 w 1209257"/>
                    <a:gd name="connsiteY3635" fmla="*/ 182249 h 977923"/>
                    <a:gd name="connsiteX3636" fmla="*/ 1114605 w 1209257"/>
                    <a:gd name="connsiteY3636" fmla="*/ 189473 h 977923"/>
                    <a:gd name="connsiteX3637" fmla="*/ 1108297 w 1209257"/>
                    <a:gd name="connsiteY3637" fmla="*/ 182249 h 977923"/>
                    <a:gd name="connsiteX3638" fmla="*/ 1114605 w 1209257"/>
                    <a:gd name="connsiteY3638" fmla="*/ 175026 h 977923"/>
                    <a:gd name="connsiteX3639" fmla="*/ 1095195 w 1209257"/>
                    <a:gd name="connsiteY3639" fmla="*/ 175026 h 977923"/>
                    <a:gd name="connsiteX3640" fmla="*/ 1101503 w 1209257"/>
                    <a:gd name="connsiteY3640" fmla="*/ 182249 h 977923"/>
                    <a:gd name="connsiteX3641" fmla="*/ 1095195 w 1209257"/>
                    <a:gd name="connsiteY3641" fmla="*/ 189473 h 977923"/>
                    <a:gd name="connsiteX3642" fmla="*/ 1089372 w 1209257"/>
                    <a:gd name="connsiteY3642" fmla="*/ 182249 h 977923"/>
                    <a:gd name="connsiteX3643" fmla="*/ 1095195 w 1209257"/>
                    <a:gd name="connsiteY3643" fmla="*/ 175026 h 977923"/>
                    <a:gd name="connsiteX3644" fmla="*/ 1076271 w 1209257"/>
                    <a:gd name="connsiteY3644" fmla="*/ 175026 h 977923"/>
                    <a:gd name="connsiteX3645" fmla="*/ 1082579 w 1209257"/>
                    <a:gd name="connsiteY3645" fmla="*/ 182249 h 977923"/>
                    <a:gd name="connsiteX3646" fmla="*/ 1076271 w 1209257"/>
                    <a:gd name="connsiteY3646" fmla="*/ 189473 h 977923"/>
                    <a:gd name="connsiteX3647" fmla="*/ 1069963 w 1209257"/>
                    <a:gd name="connsiteY3647" fmla="*/ 182249 h 977923"/>
                    <a:gd name="connsiteX3648" fmla="*/ 1076271 w 1209257"/>
                    <a:gd name="connsiteY3648" fmla="*/ 175026 h 977923"/>
                    <a:gd name="connsiteX3649" fmla="*/ 1057346 w 1209257"/>
                    <a:gd name="connsiteY3649" fmla="*/ 175026 h 977923"/>
                    <a:gd name="connsiteX3650" fmla="*/ 1063169 w 1209257"/>
                    <a:gd name="connsiteY3650" fmla="*/ 182249 h 977923"/>
                    <a:gd name="connsiteX3651" fmla="*/ 1057346 w 1209257"/>
                    <a:gd name="connsiteY3651" fmla="*/ 189473 h 977923"/>
                    <a:gd name="connsiteX3652" fmla="*/ 1051038 w 1209257"/>
                    <a:gd name="connsiteY3652" fmla="*/ 182249 h 977923"/>
                    <a:gd name="connsiteX3653" fmla="*/ 1057346 w 1209257"/>
                    <a:gd name="connsiteY3653" fmla="*/ 175026 h 977923"/>
                    <a:gd name="connsiteX3654" fmla="*/ 1019012 w 1209257"/>
                    <a:gd name="connsiteY3654" fmla="*/ 175026 h 977923"/>
                    <a:gd name="connsiteX3655" fmla="*/ 1024835 w 1209257"/>
                    <a:gd name="connsiteY3655" fmla="*/ 182249 h 977923"/>
                    <a:gd name="connsiteX3656" fmla="*/ 1019012 w 1209257"/>
                    <a:gd name="connsiteY3656" fmla="*/ 189473 h 977923"/>
                    <a:gd name="connsiteX3657" fmla="*/ 1012704 w 1209257"/>
                    <a:gd name="connsiteY3657" fmla="*/ 182249 h 977923"/>
                    <a:gd name="connsiteX3658" fmla="*/ 1019012 w 1209257"/>
                    <a:gd name="connsiteY3658" fmla="*/ 175026 h 977923"/>
                    <a:gd name="connsiteX3659" fmla="*/ 999602 w 1209257"/>
                    <a:gd name="connsiteY3659" fmla="*/ 175026 h 977923"/>
                    <a:gd name="connsiteX3660" fmla="*/ 1005910 w 1209257"/>
                    <a:gd name="connsiteY3660" fmla="*/ 182249 h 977923"/>
                    <a:gd name="connsiteX3661" fmla="*/ 999602 w 1209257"/>
                    <a:gd name="connsiteY3661" fmla="*/ 189473 h 977923"/>
                    <a:gd name="connsiteX3662" fmla="*/ 993779 w 1209257"/>
                    <a:gd name="connsiteY3662" fmla="*/ 182249 h 977923"/>
                    <a:gd name="connsiteX3663" fmla="*/ 999602 w 1209257"/>
                    <a:gd name="connsiteY3663" fmla="*/ 175026 h 977923"/>
                    <a:gd name="connsiteX3664" fmla="*/ 980678 w 1209257"/>
                    <a:gd name="connsiteY3664" fmla="*/ 175026 h 977923"/>
                    <a:gd name="connsiteX3665" fmla="*/ 986986 w 1209257"/>
                    <a:gd name="connsiteY3665" fmla="*/ 182249 h 977923"/>
                    <a:gd name="connsiteX3666" fmla="*/ 980678 w 1209257"/>
                    <a:gd name="connsiteY3666" fmla="*/ 189473 h 977923"/>
                    <a:gd name="connsiteX3667" fmla="*/ 974370 w 1209257"/>
                    <a:gd name="connsiteY3667" fmla="*/ 182249 h 977923"/>
                    <a:gd name="connsiteX3668" fmla="*/ 980678 w 1209257"/>
                    <a:gd name="connsiteY3668" fmla="*/ 175026 h 977923"/>
                    <a:gd name="connsiteX3669" fmla="*/ 961268 w 1209257"/>
                    <a:gd name="connsiteY3669" fmla="*/ 175026 h 977923"/>
                    <a:gd name="connsiteX3670" fmla="*/ 967576 w 1209257"/>
                    <a:gd name="connsiteY3670" fmla="*/ 182249 h 977923"/>
                    <a:gd name="connsiteX3671" fmla="*/ 961268 w 1209257"/>
                    <a:gd name="connsiteY3671" fmla="*/ 189473 h 977923"/>
                    <a:gd name="connsiteX3672" fmla="*/ 955445 w 1209257"/>
                    <a:gd name="connsiteY3672" fmla="*/ 182249 h 977923"/>
                    <a:gd name="connsiteX3673" fmla="*/ 961268 w 1209257"/>
                    <a:gd name="connsiteY3673" fmla="*/ 175026 h 977923"/>
                    <a:gd name="connsiteX3674" fmla="*/ 942343 w 1209257"/>
                    <a:gd name="connsiteY3674" fmla="*/ 175026 h 977923"/>
                    <a:gd name="connsiteX3675" fmla="*/ 948652 w 1209257"/>
                    <a:gd name="connsiteY3675" fmla="*/ 182249 h 977923"/>
                    <a:gd name="connsiteX3676" fmla="*/ 942343 w 1209257"/>
                    <a:gd name="connsiteY3676" fmla="*/ 189473 h 977923"/>
                    <a:gd name="connsiteX3677" fmla="*/ 936035 w 1209257"/>
                    <a:gd name="connsiteY3677" fmla="*/ 182249 h 977923"/>
                    <a:gd name="connsiteX3678" fmla="*/ 942343 w 1209257"/>
                    <a:gd name="connsiteY3678" fmla="*/ 175026 h 977923"/>
                    <a:gd name="connsiteX3679" fmla="*/ 923419 w 1209257"/>
                    <a:gd name="connsiteY3679" fmla="*/ 175026 h 977923"/>
                    <a:gd name="connsiteX3680" fmla="*/ 929242 w 1209257"/>
                    <a:gd name="connsiteY3680" fmla="*/ 182249 h 977923"/>
                    <a:gd name="connsiteX3681" fmla="*/ 923419 w 1209257"/>
                    <a:gd name="connsiteY3681" fmla="*/ 189473 h 977923"/>
                    <a:gd name="connsiteX3682" fmla="*/ 917111 w 1209257"/>
                    <a:gd name="connsiteY3682" fmla="*/ 182249 h 977923"/>
                    <a:gd name="connsiteX3683" fmla="*/ 923419 w 1209257"/>
                    <a:gd name="connsiteY3683" fmla="*/ 175026 h 977923"/>
                    <a:gd name="connsiteX3684" fmla="*/ 904009 w 1209257"/>
                    <a:gd name="connsiteY3684" fmla="*/ 175026 h 977923"/>
                    <a:gd name="connsiteX3685" fmla="*/ 910317 w 1209257"/>
                    <a:gd name="connsiteY3685" fmla="*/ 182249 h 977923"/>
                    <a:gd name="connsiteX3686" fmla="*/ 904009 w 1209257"/>
                    <a:gd name="connsiteY3686" fmla="*/ 189473 h 977923"/>
                    <a:gd name="connsiteX3687" fmla="*/ 897701 w 1209257"/>
                    <a:gd name="connsiteY3687" fmla="*/ 182249 h 977923"/>
                    <a:gd name="connsiteX3688" fmla="*/ 904009 w 1209257"/>
                    <a:gd name="connsiteY3688" fmla="*/ 175026 h 977923"/>
                    <a:gd name="connsiteX3689" fmla="*/ 636155 w 1209257"/>
                    <a:gd name="connsiteY3689" fmla="*/ 175026 h 977923"/>
                    <a:gd name="connsiteX3690" fmla="*/ 642463 w 1209257"/>
                    <a:gd name="connsiteY3690" fmla="*/ 182249 h 977923"/>
                    <a:gd name="connsiteX3691" fmla="*/ 636155 w 1209257"/>
                    <a:gd name="connsiteY3691" fmla="*/ 189473 h 977923"/>
                    <a:gd name="connsiteX3692" fmla="*/ 629847 w 1209257"/>
                    <a:gd name="connsiteY3692" fmla="*/ 182249 h 977923"/>
                    <a:gd name="connsiteX3693" fmla="*/ 636155 w 1209257"/>
                    <a:gd name="connsiteY3693" fmla="*/ 175026 h 977923"/>
                    <a:gd name="connsiteX3694" fmla="*/ 617230 w 1209257"/>
                    <a:gd name="connsiteY3694" fmla="*/ 175026 h 977923"/>
                    <a:gd name="connsiteX3695" fmla="*/ 623538 w 1209257"/>
                    <a:gd name="connsiteY3695" fmla="*/ 182249 h 977923"/>
                    <a:gd name="connsiteX3696" fmla="*/ 617230 w 1209257"/>
                    <a:gd name="connsiteY3696" fmla="*/ 189473 h 977923"/>
                    <a:gd name="connsiteX3697" fmla="*/ 610922 w 1209257"/>
                    <a:gd name="connsiteY3697" fmla="*/ 182249 h 977923"/>
                    <a:gd name="connsiteX3698" fmla="*/ 617230 w 1209257"/>
                    <a:gd name="connsiteY3698" fmla="*/ 175026 h 977923"/>
                    <a:gd name="connsiteX3699" fmla="*/ 597820 w 1209257"/>
                    <a:gd name="connsiteY3699" fmla="*/ 175026 h 977923"/>
                    <a:gd name="connsiteX3700" fmla="*/ 604129 w 1209257"/>
                    <a:gd name="connsiteY3700" fmla="*/ 182249 h 977923"/>
                    <a:gd name="connsiteX3701" fmla="*/ 597820 w 1209257"/>
                    <a:gd name="connsiteY3701" fmla="*/ 189473 h 977923"/>
                    <a:gd name="connsiteX3702" fmla="*/ 591998 w 1209257"/>
                    <a:gd name="connsiteY3702" fmla="*/ 182249 h 977923"/>
                    <a:gd name="connsiteX3703" fmla="*/ 597820 w 1209257"/>
                    <a:gd name="connsiteY3703" fmla="*/ 175026 h 977923"/>
                    <a:gd name="connsiteX3704" fmla="*/ 578896 w 1209257"/>
                    <a:gd name="connsiteY3704" fmla="*/ 175026 h 977923"/>
                    <a:gd name="connsiteX3705" fmla="*/ 585204 w 1209257"/>
                    <a:gd name="connsiteY3705" fmla="*/ 182249 h 977923"/>
                    <a:gd name="connsiteX3706" fmla="*/ 578896 w 1209257"/>
                    <a:gd name="connsiteY3706" fmla="*/ 189473 h 977923"/>
                    <a:gd name="connsiteX3707" fmla="*/ 572588 w 1209257"/>
                    <a:gd name="connsiteY3707" fmla="*/ 182249 h 977923"/>
                    <a:gd name="connsiteX3708" fmla="*/ 578896 w 1209257"/>
                    <a:gd name="connsiteY3708" fmla="*/ 175026 h 977923"/>
                    <a:gd name="connsiteX3709" fmla="*/ 502227 w 1209257"/>
                    <a:gd name="connsiteY3709" fmla="*/ 175026 h 977923"/>
                    <a:gd name="connsiteX3710" fmla="*/ 508536 w 1209257"/>
                    <a:gd name="connsiteY3710" fmla="*/ 182249 h 977923"/>
                    <a:gd name="connsiteX3711" fmla="*/ 502227 w 1209257"/>
                    <a:gd name="connsiteY3711" fmla="*/ 189473 h 977923"/>
                    <a:gd name="connsiteX3712" fmla="*/ 495919 w 1209257"/>
                    <a:gd name="connsiteY3712" fmla="*/ 182249 h 977923"/>
                    <a:gd name="connsiteX3713" fmla="*/ 502227 w 1209257"/>
                    <a:gd name="connsiteY3713" fmla="*/ 175026 h 977923"/>
                    <a:gd name="connsiteX3714" fmla="*/ 483303 w 1209257"/>
                    <a:gd name="connsiteY3714" fmla="*/ 175026 h 977923"/>
                    <a:gd name="connsiteX3715" fmla="*/ 489611 w 1209257"/>
                    <a:gd name="connsiteY3715" fmla="*/ 182249 h 977923"/>
                    <a:gd name="connsiteX3716" fmla="*/ 483303 w 1209257"/>
                    <a:gd name="connsiteY3716" fmla="*/ 189473 h 977923"/>
                    <a:gd name="connsiteX3717" fmla="*/ 476995 w 1209257"/>
                    <a:gd name="connsiteY3717" fmla="*/ 182249 h 977923"/>
                    <a:gd name="connsiteX3718" fmla="*/ 483303 w 1209257"/>
                    <a:gd name="connsiteY3718" fmla="*/ 175026 h 977923"/>
                    <a:gd name="connsiteX3719" fmla="*/ 463893 w 1209257"/>
                    <a:gd name="connsiteY3719" fmla="*/ 175026 h 977923"/>
                    <a:gd name="connsiteX3720" fmla="*/ 470201 w 1209257"/>
                    <a:gd name="connsiteY3720" fmla="*/ 182249 h 977923"/>
                    <a:gd name="connsiteX3721" fmla="*/ 463893 w 1209257"/>
                    <a:gd name="connsiteY3721" fmla="*/ 189473 h 977923"/>
                    <a:gd name="connsiteX3722" fmla="*/ 458070 w 1209257"/>
                    <a:gd name="connsiteY3722" fmla="*/ 182249 h 977923"/>
                    <a:gd name="connsiteX3723" fmla="*/ 463893 w 1209257"/>
                    <a:gd name="connsiteY3723" fmla="*/ 175026 h 977923"/>
                    <a:gd name="connsiteX3724" fmla="*/ 406634 w 1209257"/>
                    <a:gd name="connsiteY3724" fmla="*/ 175026 h 977923"/>
                    <a:gd name="connsiteX3725" fmla="*/ 412943 w 1209257"/>
                    <a:gd name="connsiteY3725" fmla="*/ 182249 h 977923"/>
                    <a:gd name="connsiteX3726" fmla="*/ 406634 w 1209257"/>
                    <a:gd name="connsiteY3726" fmla="*/ 189473 h 977923"/>
                    <a:gd name="connsiteX3727" fmla="*/ 400326 w 1209257"/>
                    <a:gd name="connsiteY3727" fmla="*/ 182249 h 977923"/>
                    <a:gd name="connsiteX3728" fmla="*/ 406634 w 1209257"/>
                    <a:gd name="connsiteY3728" fmla="*/ 175026 h 977923"/>
                    <a:gd name="connsiteX3729" fmla="*/ 387710 w 1209257"/>
                    <a:gd name="connsiteY3729" fmla="*/ 175026 h 977923"/>
                    <a:gd name="connsiteX3730" fmla="*/ 393533 w 1209257"/>
                    <a:gd name="connsiteY3730" fmla="*/ 182249 h 977923"/>
                    <a:gd name="connsiteX3731" fmla="*/ 387710 w 1209257"/>
                    <a:gd name="connsiteY3731" fmla="*/ 189473 h 977923"/>
                    <a:gd name="connsiteX3732" fmla="*/ 381402 w 1209257"/>
                    <a:gd name="connsiteY3732" fmla="*/ 182249 h 977923"/>
                    <a:gd name="connsiteX3733" fmla="*/ 387710 w 1209257"/>
                    <a:gd name="connsiteY3733" fmla="*/ 175026 h 977923"/>
                    <a:gd name="connsiteX3734" fmla="*/ 368300 w 1209257"/>
                    <a:gd name="connsiteY3734" fmla="*/ 175026 h 977923"/>
                    <a:gd name="connsiteX3735" fmla="*/ 374608 w 1209257"/>
                    <a:gd name="connsiteY3735" fmla="*/ 182249 h 977923"/>
                    <a:gd name="connsiteX3736" fmla="*/ 368300 w 1209257"/>
                    <a:gd name="connsiteY3736" fmla="*/ 189473 h 977923"/>
                    <a:gd name="connsiteX3737" fmla="*/ 362477 w 1209257"/>
                    <a:gd name="connsiteY3737" fmla="*/ 182249 h 977923"/>
                    <a:gd name="connsiteX3738" fmla="*/ 368300 w 1209257"/>
                    <a:gd name="connsiteY3738" fmla="*/ 175026 h 977923"/>
                    <a:gd name="connsiteX3739" fmla="*/ 349376 w 1209257"/>
                    <a:gd name="connsiteY3739" fmla="*/ 175026 h 977923"/>
                    <a:gd name="connsiteX3740" fmla="*/ 355684 w 1209257"/>
                    <a:gd name="connsiteY3740" fmla="*/ 182249 h 977923"/>
                    <a:gd name="connsiteX3741" fmla="*/ 349376 w 1209257"/>
                    <a:gd name="connsiteY3741" fmla="*/ 189473 h 977923"/>
                    <a:gd name="connsiteX3742" fmla="*/ 343068 w 1209257"/>
                    <a:gd name="connsiteY3742" fmla="*/ 182249 h 977923"/>
                    <a:gd name="connsiteX3743" fmla="*/ 349376 w 1209257"/>
                    <a:gd name="connsiteY3743" fmla="*/ 175026 h 977923"/>
                    <a:gd name="connsiteX3744" fmla="*/ 329966 w 1209257"/>
                    <a:gd name="connsiteY3744" fmla="*/ 175026 h 977923"/>
                    <a:gd name="connsiteX3745" fmla="*/ 336274 w 1209257"/>
                    <a:gd name="connsiteY3745" fmla="*/ 182249 h 977923"/>
                    <a:gd name="connsiteX3746" fmla="*/ 329966 w 1209257"/>
                    <a:gd name="connsiteY3746" fmla="*/ 189473 h 977923"/>
                    <a:gd name="connsiteX3747" fmla="*/ 324143 w 1209257"/>
                    <a:gd name="connsiteY3747" fmla="*/ 182249 h 977923"/>
                    <a:gd name="connsiteX3748" fmla="*/ 329966 w 1209257"/>
                    <a:gd name="connsiteY3748" fmla="*/ 175026 h 977923"/>
                    <a:gd name="connsiteX3749" fmla="*/ 311041 w 1209257"/>
                    <a:gd name="connsiteY3749" fmla="*/ 175026 h 977923"/>
                    <a:gd name="connsiteX3750" fmla="*/ 317350 w 1209257"/>
                    <a:gd name="connsiteY3750" fmla="*/ 182249 h 977923"/>
                    <a:gd name="connsiteX3751" fmla="*/ 311041 w 1209257"/>
                    <a:gd name="connsiteY3751" fmla="*/ 189473 h 977923"/>
                    <a:gd name="connsiteX3752" fmla="*/ 304733 w 1209257"/>
                    <a:gd name="connsiteY3752" fmla="*/ 182249 h 977923"/>
                    <a:gd name="connsiteX3753" fmla="*/ 311041 w 1209257"/>
                    <a:gd name="connsiteY3753" fmla="*/ 175026 h 977923"/>
                    <a:gd name="connsiteX3754" fmla="*/ 272707 w 1209257"/>
                    <a:gd name="connsiteY3754" fmla="*/ 175026 h 977923"/>
                    <a:gd name="connsiteX3755" fmla="*/ 279015 w 1209257"/>
                    <a:gd name="connsiteY3755" fmla="*/ 182249 h 977923"/>
                    <a:gd name="connsiteX3756" fmla="*/ 272707 w 1209257"/>
                    <a:gd name="connsiteY3756" fmla="*/ 189473 h 977923"/>
                    <a:gd name="connsiteX3757" fmla="*/ 266399 w 1209257"/>
                    <a:gd name="connsiteY3757" fmla="*/ 182249 h 977923"/>
                    <a:gd name="connsiteX3758" fmla="*/ 272707 w 1209257"/>
                    <a:gd name="connsiteY3758" fmla="*/ 175026 h 977923"/>
                    <a:gd name="connsiteX3759" fmla="*/ 253783 w 1209257"/>
                    <a:gd name="connsiteY3759" fmla="*/ 175026 h 977923"/>
                    <a:gd name="connsiteX3760" fmla="*/ 259606 w 1209257"/>
                    <a:gd name="connsiteY3760" fmla="*/ 182249 h 977923"/>
                    <a:gd name="connsiteX3761" fmla="*/ 253783 w 1209257"/>
                    <a:gd name="connsiteY3761" fmla="*/ 189473 h 977923"/>
                    <a:gd name="connsiteX3762" fmla="*/ 247475 w 1209257"/>
                    <a:gd name="connsiteY3762" fmla="*/ 182249 h 977923"/>
                    <a:gd name="connsiteX3763" fmla="*/ 253783 w 1209257"/>
                    <a:gd name="connsiteY3763" fmla="*/ 175026 h 977923"/>
                    <a:gd name="connsiteX3764" fmla="*/ 234373 w 1209257"/>
                    <a:gd name="connsiteY3764" fmla="*/ 175026 h 977923"/>
                    <a:gd name="connsiteX3765" fmla="*/ 240681 w 1209257"/>
                    <a:gd name="connsiteY3765" fmla="*/ 182249 h 977923"/>
                    <a:gd name="connsiteX3766" fmla="*/ 234373 w 1209257"/>
                    <a:gd name="connsiteY3766" fmla="*/ 189473 h 977923"/>
                    <a:gd name="connsiteX3767" fmla="*/ 228550 w 1209257"/>
                    <a:gd name="connsiteY3767" fmla="*/ 182249 h 977923"/>
                    <a:gd name="connsiteX3768" fmla="*/ 234373 w 1209257"/>
                    <a:gd name="connsiteY3768" fmla="*/ 175026 h 977923"/>
                    <a:gd name="connsiteX3769" fmla="*/ 215448 w 1209257"/>
                    <a:gd name="connsiteY3769" fmla="*/ 175026 h 977923"/>
                    <a:gd name="connsiteX3770" fmla="*/ 221757 w 1209257"/>
                    <a:gd name="connsiteY3770" fmla="*/ 182249 h 977923"/>
                    <a:gd name="connsiteX3771" fmla="*/ 215448 w 1209257"/>
                    <a:gd name="connsiteY3771" fmla="*/ 189473 h 977923"/>
                    <a:gd name="connsiteX3772" fmla="*/ 209140 w 1209257"/>
                    <a:gd name="connsiteY3772" fmla="*/ 182249 h 977923"/>
                    <a:gd name="connsiteX3773" fmla="*/ 215448 w 1209257"/>
                    <a:gd name="connsiteY3773" fmla="*/ 175026 h 977923"/>
                    <a:gd name="connsiteX3774" fmla="*/ 196039 w 1209257"/>
                    <a:gd name="connsiteY3774" fmla="*/ 175026 h 977923"/>
                    <a:gd name="connsiteX3775" fmla="*/ 202347 w 1209257"/>
                    <a:gd name="connsiteY3775" fmla="*/ 182249 h 977923"/>
                    <a:gd name="connsiteX3776" fmla="*/ 196039 w 1209257"/>
                    <a:gd name="connsiteY3776" fmla="*/ 189473 h 977923"/>
                    <a:gd name="connsiteX3777" fmla="*/ 190216 w 1209257"/>
                    <a:gd name="connsiteY3777" fmla="*/ 182249 h 977923"/>
                    <a:gd name="connsiteX3778" fmla="*/ 196039 w 1209257"/>
                    <a:gd name="connsiteY3778" fmla="*/ 175026 h 977923"/>
                    <a:gd name="connsiteX3779" fmla="*/ 177114 w 1209257"/>
                    <a:gd name="connsiteY3779" fmla="*/ 175026 h 977923"/>
                    <a:gd name="connsiteX3780" fmla="*/ 183422 w 1209257"/>
                    <a:gd name="connsiteY3780" fmla="*/ 182249 h 977923"/>
                    <a:gd name="connsiteX3781" fmla="*/ 177114 w 1209257"/>
                    <a:gd name="connsiteY3781" fmla="*/ 189473 h 977923"/>
                    <a:gd name="connsiteX3782" fmla="*/ 170806 w 1209257"/>
                    <a:gd name="connsiteY3782" fmla="*/ 182249 h 977923"/>
                    <a:gd name="connsiteX3783" fmla="*/ 177114 w 1209257"/>
                    <a:gd name="connsiteY3783" fmla="*/ 175026 h 977923"/>
                    <a:gd name="connsiteX3784" fmla="*/ 158190 w 1209257"/>
                    <a:gd name="connsiteY3784" fmla="*/ 175026 h 977923"/>
                    <a:gd name="connsiteX3785" fmla="*/ 164013 w 1209257"/>
                    <a:gd name="connsiteY3785" fmla="*/ 182249 h 977923"/>
                    <a:gd name="connsiteX3786" fmla="*/ 158190 w 1209257"/>
                    <a:gd name="connsiteY3786" fmla="*/ 189473 h 977923"/>
                    <a:gd name="connsiteX3787" fmla="*/ 151882 w 1209257"/>
                    <a:gd name="connsiteY3787" fmla="*/ 182249 h 977923"/>
                    <a:gd name="connsiteX3788" fmla="*/ 158190 w 1209257"/>
                    <a:gd name="connsiteY3788" fmla="*/ 175026 h 977923"/>
                    <a:gd name="connsiteX3789" fmla="*/ 138780 w 1209257"/>
                    <a:gd name="connsiteY3789" fmla="*/ 175026 h 977923"/>
                    <a:gd name="connsiteX3790" fmla="*/ 145088 w 1209257"/>
                    <a:gd name="connsiteY3790" fmla="*/ 182249 h 977923"/>
                    <a:gd name="connsiteX3791" fmla="*/ 138780 w 1209257"/>
                    <a:gd name="connsiteY3791" fmla="*/ 189473 h 977923"/>
                    <a:gd name="connsiteX3792" fmla="*/ 132472 w 1209257"/>
                    <a:gd name="connsiteY3792" fmla="*/ 182249 h 977923"/>
                    <a:gd name="connsiteX3793" fmla="*/ 138780 w 1209257"/>
                    <a:gd name="connsiteY3793" fmla="*/ 175026 h 977923"/>
                    <a:gd name="connsiteX3794" fmla="*/ 119855 w 1209257"/>
                    <a:gd name="connsiteY3794" fmla="*/ 175026 h 977923"/>
                    <a:gd name="connsiteX3795" fmla="*/ 125678 w 1209257"/>
                    <a:gd name="connsiteY3795" fmla="*/ 182249 h 977923"/>
                    <a:gd name="connsiteX3796" fmla="*/ 119855 w 1209257"/>
                    <a:gd name="connsiteY3796" fmla="*/ 189473 h 977923"/>
                    <a:gd name="connsiteX3797" fmla="*/ 113547 w 1209257"/>
                    <a:gd name="connsiteY3797" fmla="*/ 182249 h 977923"/>
                    <a:gd name="connsiteX3798" fmla="*/ 119855 w 1209257"/>
                    <a:gd name="connsiteY3798" fmla="*/ 175026 h 977923"/>
                    <a:gd name="connsiteX3799" fmla="*/ 100446 w 1209257"/>
                    <a:gd name="connsiteY3799" fmla="*/ 175026 h 977923"/>
                    <a:gd name="connsiteX3800" fmla="*/ 106754 w 1209257"/>
                    <a:gd name="connsiteY3800" fmla="*/ 182249 h 977923"/>
                    <a:gd name="connsiteX3801" fmla="*/ 100446 w 1209257"/>
                    <a:gd name="connsiteY3801" fmla="*/ 189473 h 977923"/>
                    <a:gd name="connsiteX3802" fmla="*/ 94623 w 1209257"/>
                    <a:gd name="connsiteY3802" fmla="*/ 182249 h 977923"/>
                    <a:gd name="connsiteX3803" fmla="*/ 100446 w 1209257"/>
                    <a:gd name="connsiteY3803" fmla="*/ 175026 h 977923"/>
                    <a:gd name="connsiteX3804" fmla="*/ 81521 w 1209257"/>
                    <a:gd name="connsiteY3804" fmla="*/ 175026 h 977923"/>
                    <a:gd name="connsiteX3805" fmla="*/ 87829 w 1209257"/>
                    <a:gd name="connsiteY3805" fmla="*/ 182249 h 977923"/>
                    <a:gd name="connsiteX3806" fmla="*/ 81521 w 1209257"/>
                    <a:gd name="connsiteY3806" fmla="*/ 189473 h 977923"/>
                    <a:gd name="connsiteX3807" fmla="*/ 75213 w 1209257"/>
                    <a:gd name="connsiteY3807" fmla="*/ 182249 h 977923"/>
                    <a:gd name="connsiteX3808" fmla="*/ 81521 w 1209257"/>
                    <a:gd name="connsiteY3808" fmla="*/ 175026 h 977923"/>
                    <a:gd name="connsiteX3809" fmla="*/ 62111 w 1209257"/>
                    <a:gd name="connsiteY3809" fmla="*/ 175026 h 977923"/>
                    <a:gd name="connsiteX3810" fmla="*/ 68420 w 1209257"/>
                    <a:gd name="connsiteY3810" fmla="*/ 182249 h 977923"/>
                    <a:gd name="connsiteX3811" fmla="*/ 62111 w 1209257"/>
                    <a:gd name="connsiteY3811" fmla="*/ 189473 h 977923"/>
                    <a:gd name="connsiteX3812" fmla="*/ 56289 w 1209257"/>
                    <a:gd name="connsiteY3812" fmla="*/ 182249 h 977923"/>
                    <a:gd name="connsiteX3813" fmla="*/ 62111 w 1209257"/>
                    <a:gd name="connsiteY3813" fmla="*/ 175026 h 977923"/>
                    <a:gd name="connsiteX3814" fmla="*/ 43187 w 1209257"/>
                    <a:gd name="connsiteY3814" fmla="*/ 175026 h 977923"/>
                    <a:gd name="connsiteX3815" fmla="*/ 49495 w 1209257"/>
                    <a:gd name="connsiteY3815" fmla="*/ 182249 h 977923"/>
                    <a:gd name="connsiteX3816" fmla="*/ 43187 w 1209257"/>
                    <a:gd name="connsiteY3816" fmla="*/ 189473 h 977923"/>
                    <a:gd name="connsiteX3817" fmla="*/ 36879 w 1209257"/>
                    <a:gd name="connsiteY3817" fmla="*/ 182249 h 977923"/>
                    <a:gd name="connsiteX3818" fmla="*/ 43187 w 1209257"/>
                    <a:gd name="connsiteY3818" fmla="*/ 175026 h 977923"/>
                    <a:gd name="connsiteX3819" fmla="*/ 1165917 w 1209257"/>
                    <a:gd name="connsiteY3819" fmla="*/ 160166 h 977923"/>
                    <a:gd name="connsiteX3820" fmla="*/ 1166284 w 1209257"/>
                    <a:gd name="connsiteY3820" fmla="*/ 161349 h 977923"/>
                    <a:gd name="connsiteX3821" fmla="*/ 1165556 w 1209257"/>
                    <a:gd name="connsiteY3821" fmla="*/ 160580 h 977923"/>
                    <a:gd name="connsiteX3822" fmla="*/ 904009 w 1209257"/>
                    <a:gd name="connsiteY3822" fmla="*/ 157801 h 977923"/>
                    <a:gd name="connsiteX3823" fmla="*/ 905950 w 1209257"/>
                    <a:gd name="connsiteY3823" fmla="*/ 160580 h 977923"/>
                    <a:gd name="connsiteX3824" fmla="*/ 904009 w 1209257"/>
                    <a:gd name="connsiteY3824" fmla="*/ 162802 h 977923"/>
                    <a:gd name="connsiteX3825" fmla="*/ 902068 w 1209257"/>
                    <a:gd name="connsiteY3825" fmla="*/ 160580 h 977923"/>
                    <a:gd name="connsiteX3826" fmla="*/ 904009 w 1209257"/>
                    <a:gd name="connsiteY3826" fmla="*/ 157801 h 977923"/>
                    <a:gd name="connsiteX3827" fmla="*/ 1114605 w 1209257"/>
                    <a:gd name="connsiteY3827" fmla="*/ 155579 h 977923"/>
                    <a:gd name="connsiteX3828" fmla="*/ 1118487 w 1209257"/>
                    <a:gd name="connsiteY3828" fmla="*/ 160580 h 977923"/>
                    <a:gd name="connsiteX3829" fmla="*/ 1114605 w 1209257"/>
                    <a:gd name="connsiteY3829" fmla="*/ 165025 h 977923"/>
                    <a:gd name="connsiteX3830" fmla="*/ 1110238 w 1209257"/>
                    <a:gd name="connsiteY3830" fmla="*/ 160580 h 977923"/>
                    <a:gd name="connsiteX3831" fmla="*/ 1114605 w 1209257"/>
                    <a:gd name="connsiteY3831" fmla="*/ 155579 h 977923"/>
                    <a:gd name="connsiteX3832" fmla="*/ 4853 w 1209257"/>
                    <a:gd name="connsiteY3832" fmla="*/ 154468 h 977923"/>
                    <a:gd name="connsiteX3833" fmla="*/ 10190 w 1209257"/>
                    <a:gd name="connsiteY3833" fmla="*/ 160580 h 977923"/>
                    <a:gd name="connsiteX3834" fmla="*/ 4853 w 1209257"/>
                    <a:gd name="connsiteY3834" fmla="*/ 166136 h 977923"/>
                    <a:gd name="connsiteX3835" fmla="*/ 0 w 1209257"/>
                    <a:gd name="connsiteY3835" fmla="*/ 160580 h 977923"/>
                    <a:gd name="connsiteX3836" fmla="*/ 4853 w 1209257"/>
                    <a:gd name="connsiteY3836" fmla="*/ 154468 h 977923"/>
                    <a:gd name="connsiteX3837" fmla="*/ 1133529 w 1209257"/>
                    <a:gd name="connsiteY3837" fmla="*/ 153356 h 977923"/>
                    <a:gd name="connsiteX3838" fmla="*/ 1139838 w 1209257"/>
                    <a:gd name="connsiteY3838" fmla="*/ 160580 h 977923"/>
                    <a:gd name="connsiteX3839" fmla="*/ 1133529 w 1209257"/>
                    <a:gd name="connsiteY3839" fmla="*/ 167247 h 977923"/>
                    <a:gd name="connsiteX3840" fmla="*/ 1127221 w 1209257"/>
                    <a:gd name="connsiteY3840" fmla="*/ 160580 h 977923"/>
                    <a:gd name="connsiteX3841" fmla="*/ 1133529 w 1209257"/>
                    <a:gd name="connsiteY3841" fmla="*/ 153356 h 977923"/>
                    <a:gd name="connsiteX3842" fmla="*/ 999602 w 1209257"/>
                    <a:gd name="connsiteY3842" fmla="*/ 153356 h 977923"/>
                    <a:gd name="connsiteX3843" fmla="*/ 1005910 w 1209257"/>
                    <a:gd name="connsiteY3843" fmla="*/ 160580 h 977923"/>
                    <a:gd name="connsiteX3844" fmla="*/ 999602 w 1209257"/>
                    <a:gd name="connsiteY3844" fmla="*/ 167247 h 977923"/>
                    <a:gd name="connsiteX3845" fmla="*/ 993779 w 1209257"/>
                    <a:gd name="connsiteY3845" fmla="*/ 160580 h 977923"/>
                    <a:gd name="connsiteX3846" fmla="*/ 999602 w 1209257"/>
                    <a:gd name="connsiteY3846" fmla="*/ 153356 h 977923"/>
                    <a:gd name="connsiteX3847" fmla="*/ 980678 w 1209257"/>
                    <a:gd name="connsiteY3847" fmla="*/ 153356 h 977923"/>
                    <a:gd name="connsiteX3848" fmla="*/ 986986 w 1209257"/>
                    <a:gd name="connsiteY3848" fmla="*/ 160580 h 977923"/>
                    <a:gd name="connsiteX3849" fmla="*/ 980678 w 1209257"/>
                    <a:gd name="connsiteY3849" fmla="*/ 167247 h 977923"/>
                    <a:gd name="connsiteX3850" fmla="*/ 974370 w 1209257"/>
                    <a:gd name="connsiteY3850" fmla="*/ 160580 h 977923"/>
                    <a:gd name="connsiteX3851" fmla="*/ 980678 w 1209257"/>
                    <a:gd name="connsiteY3851" fmla="*/ 153356 h 977923"/>
                    <a:gd name="connsiteX3852" fmla="*/ 961268 w 1209257"/>
                    <a:gd name="connsiteY3852" fmla="*/ 153356 h 977923"/>
                    <a:gd name="connsiteX3853" fmla="*/ 967576 w 1209257"/>
                    <a:gd name="connsiteY3853" fmla="*/ 160580 h 977923"/>
                    <a:gd name="connsiteX3854" fmla="*/ 961268 w 1209257"/>
                    <a:gd name="connsiteY3854" fmla="*/ 167247 h 977923"/>
                    <a:gd name="connsiteX3855" fmla="*/ 955445 w 1209257"/>
                    <a:gd name="connsiteY3855" fmla="*/ 160580 h 977923"/>
                    <a:gd name="connsiteX3856" fmla="*/ 961268 w 1209257"/>
                    <a:gd name="connsiteY3856" fmla="*/ 153356 h 977923"/>
                    <a:gd name="connsiteX3857" fmla="*/ 942343 w 1209257"/>
                    <a:gd name="connsiteY3857" fmla="*/ 153356 h 977923"/>
                    <a:gd name="connsiteX3858" fmla="*/ 948652 w 1209257"/>
                    <a:gd name="connsiteY3858" fmla="*/ 160580 h 977923"/>
                    <a:gd name="connsiteX3859" fmla="*/ 942343 w 1209257"/>
                    <a:gd name="connsiteY3859" fmla="*/ 167247 h 977923"/>
                    <a:gd name="connsiteX3860" fmla="*/ 936035 w 1209257"/>
                    <a:gd name="connsiteY3860" fmla="*/ 160580 h 977923"/>
                    <a:gd name="connsiteX3861" fmla="*/ 942343 w 1209257"/>
                    <a:gd name="connsiteY3861" fmla="*/ 153356 h 977923"/>
                    <a:gd name="connsiteX3862" fmla="*/ 923419 w 1209257"/>
                    <a:gd name="connsiteY3862" fmla="*/ 153356 h 977923"/>
                    <a:gd name="connsiteX3863" fmla="*/ 929242 w 1209257"/>
                    <a:gd name="connsiteY3863" fmla="*/ 160580 h 977923"/>
                    <a:gd name="connsiteX3864" fmla="*/ 923419 w 1209257"/>
                    <a:gd name="connsiteY3864" fmla="*/ 167247 h 977923"/>
                    <a:gd name="connsiteX3865" fmla="*/ 917111 w 1209257"/>
                    <a:gd name="connsiteY3865" fmla="*/ 160580 h 977923"/>
                    <a:gd name="connsiteX3866" fmla="*/ 923419 w 1209257"/>
                    <a:gd name="connsiteY3866" fmla="*/ 153356 h 977923"/>
                    <a:gd name="connsiteX3867" fmla="*/ 693413 w 1209257"/>
                    <a:gd name="connsiteY3867" fmla="*/ 153356 h 977923"/>
                    <a:gd name="connsiteX3868" fmla="*/ 699722 w 1209257"/>
                    <a:gd name="connsiteY3868" fmla="*/ 160580 h 977923"/>
                    <a:gd name="connsiteX3869" fmla="*/ 693413 w 1209257"/>
                    <a:gd name="connsiteY3869" fmla="*/ 167247 h 977923"/>
                    <a:gd name="connsiteX3870" fmla="*/ 687591 w 1209257"/>
                    <a:gd name="connsiteY3870" fmla="*/ 160580 h 977923"/>
                    <a:gd name="connsiteX3871" fmla="*/ 693413 w 1209257"/>
                    <a:gd name="connsiteY3871" fmla="*/ 153356 h 977923"/>
                    <a:gd name="connsiteX3872" fmla="*/ 674489 w 1209257"/>
                    <a:gd name="connsiteY3872" fmla="*/ 153356 h 977923"/>
                    <a:gd name="connsiteX3873" fmla="*/ 680797 w 1209257"/>
                    <a:gd name="connsiteY3873" fmla="*/ 160580 h 977923"/>
                    <a:gd name="connsiteX3874" fmla="*/ 674489 w 1209257"/>
                    <a:gd name="connsiteY3874" fmla="*/ 167247 h 977923"/>
                    <a:gd name="connsiteX3875" fmla="*/ 668181 w 1209257"/>
                    <a:gd name="connsiteY3875" fmla="*/ 160580 h 977923"/>
                    <a:gd name="connsiteX3876" fmla="*/ 674489 w 1209257"/>
                    <a:gd name="connsiteY3876" fmla="*/ 153356 h 977923"/>
                    <a:gd name="connsiteX3877" fmla="*/ 655564 w 1209257"/>
                    <a:gd name="connsiteY3877" fmla="*/ 153356 h 977923"/>
                    <a:gd name="connsiteX3878" fmla="*/ 661387 w 1209257"/>
                    <a:gd name="connsiteY3878" fmla="*/ 160580 h 977923"/>
                    <a:gd name="connsiteX3879" fmla="*/ 655564 w 1209257"/>
                    <a:gd name="connsiteY3879" fmla="*/ 167247 h 977923"/>
                    <a:gd name="connsiteX3880" fmla="*/ 649256 w 1209257"/>
                    <a:gd name="connsiteY3880" fmla="*/ 160580 h 977923"/>
                    <a:gd name="connsiteX3881" fmla="*/ 655564 w 1209257"/>
                    <a:gd name="connsiteY3881" fmla="*/ 153356 h 977923"/>
                    <a:gd name="connsiteX3882" fmla="*/ 636155 w 1209257"/>
                    <a:gd name="connsiteY3882" fmla="*/ 153356 h 977923"/>
                    <a:gd name="connsiteX3883" fmla="*/ 642463 w 1209257"/>
                    <a:gd name="connsiteY3883" fmla="*/ 160580 h 977923"/>
                    <a:gd name="connsiteX3884" fmla="*/ 636155 w 1209257"/>
                    <a:gd name="connsiteY3884" fmla="*/ 167247 h 977923"/>
                    <a:gd name="connsiteX3885" fmla="*/ 629847 w 1209257"/>
                    <a:gd name="connsiteY3885" fmla="*/ 160580 h 977923"/>
                    <a:gd name="connsiteX3886" fmla="*/ 636155 w 1209257"/>
                    <a:gd name="connsiteY3886" fmla="*/ 153356 h 977923"/>
                    <a:gd name="connsiteX3887" fmla="*/ 617230 w 1209257"/>
                    <a:gd name="connsiteY3887" fmla="*/ 153356 h 977923"/>
                    <a:gd name="connsiteX3888" fmla="*/ 623538 w 1209257"/>
                    <a:gd name="connsiteY3888" fmla="*/ 160580 h 977923"/>
                    <a:gd name="connsiteX3889" fmla="*/ 617230 w 1209257"/>
                    <a:gd name="connsiteY3889" fmla="*/ 167247 h 977923"/>
                    <a:gd name="connsiteX3890" fmla="*/ 610922 w 1209257"/>
                    <a:gd name="connsiteY3890" fmla="*/ 160580 h 977923"/>
                    <a:gd name="connsiteX3891" fmla="*/ 617230 w 1209257"/>
                    <a:gd name="connsiteY3891" fmla="*/ 153356 h 977923"/>
                    <a:gd name="connsiteX3892" fmla="*/ 597820 w 1209257"/>
                    <a:gd name="connsiteY3892" fmla="*/ 153356 h 977923"/>
                    <a:gd name="connsiteX3893" fmla="*/ 604129 w 1209257"/>
                    <a:gd name="connsiteY3893" fmla="*/ 160580 h 977923"/>
                    <a:gd name="connsiteX3894" fmla="*/ 597820 w 1209257"/>
                    <a:gd name="connsiteY3894" fmla="*/ 167247 h 977923"/>
                    <a:gd name="connsiteX3895" fmla="*/ 591998 w 1209257"/>
                    <a:gd name="connsiteY3895" fmla="*/ 160580 h 977923"/>
                    <a:gd name="connsiteX3896" fmla="*/ 597820 w 1209257"/>
                    <a:gd name="connsiteY3896" fmla="*/ 153356 h 977923"/>
                    <a:gd name="connsiteX3897" fmla="*/ 578896 w 1209257"/>
                    <a:gd name="connsiteY3897" fmla="*/ 153356 h 977923"/>
                    <a:gd name="connsiteX3898" fmla="*/ 585204 w 1209257"/>
                    <a:gd name="connsiteY3898" fmla="*/ 160580 h 977923"/>
                    <a:gd name="connsiteX3899" fmla="*/ 578896 w 1209257"/>
                    <a:gd name="connsiteY3899" fmla="*/ 167247 h 977923"/>
                    <a:gd name="connsiteX3900" fmla="*/ 572588 w 1209257"/>
                    <a:gd name="connsiteY3900" fmla="*/ 160580 h 977923"/>
                    <a:gd name="connsiteX3901" fmla="*/ 578896 w 1209257"/>
                    <a:gd name="connsiteY3901" fmla="*/ 153356 h 977923"/>
                    <a:gd name="connsiteX3902" fmla="*/ 483303 w 1209257"/>
                    <a:gd name="connsiteY3902" fmla="*/ 153356 h 977923"/>
                    <a:gd name="connsiteX3903" fmla="*/ 489611 w 1209257"/>
                    <a:gd name="connsiteY3903" fmla="*/ 160580 h 977923"/>
                    <a:gd name="connsiteX3904" fmla="*/ 483303 w 1209257"/>
                    <a:gd name="connsiteY3904" fmla="*/ 167247 h 977923"/>
                    <a:gd name="connsiteX3905" fmla="*/ 476995 w 1209257"/>
                    <a:gd name="connsiteY3905" fmla="*/ 160580 h 977923"/>
                    <a:gd name="connsiteX3906" fmla="*/ 483303 w 1209257"/>
                    <a:gd name="connsiteY3906" fmla="*/ 153356 h 977923"/>
                    <a:gd name="connsiteX3907" fmla="*/ 463893 w 1209257"/>
                    <a:gd name="connsiteY3907" fmla="*/ 153356 h 977923"/>
                    <a:gd name="connsiteX3908" fmla="*/ 470201 w 1209257"/>
                    <a:gd name="connsiteY3908" fmla="*/ 160580 h 977923"/>
                    <a:gd name="connsiteX3909" fmla="*/ 463893 w 1209257"/>
                    <a:gd name="connsiteY3909" fmla="*/ 167247 h 977923"/>
                    <a:gd name="connsiteX3910" fmla="*/ 458070 w 1209257"/>
                    <a:gd name="connsiteY3910" fmla="*/ 160580 h 977923"/>
                    <a:gd name="connsiteX3911" fmla="*/ 463893 w 1209257"/>
                    <a:gd name="connsiteY3911" fmla="*/ 153356 h 977923"/>
                    <a:gd name="connsiteX3912" fmla="*/ 406634 w 1209257"/>
                    <a:gd name="connsiteY3912" fmla="*/ 153356 h 977923"/>
                    <a:gd name="connsiteX3913" fmla="*/ 412943 w 1209257"/>
                    <a:gd name="connsiteY3913" fmla="*/ 160580 h 977923"/>
                    <a:gd name="connsiteX3914" fmla="*/ 406634 w 1209257"/>
                    <a:gd name="connsiteY3914" fmla="*/ 167247 h 977923"/>
                    <a:gd name="connsiteX3915" fmla="*/ 400326 w 1209257"/>
                    <a:gd name="connsiteY3915" fmla="*/ 160580 h 977923"/>
                    <a:gd name="connsiteX3916" fmla="*/ 406634 w 1209257"/>
                    <a:gd name="connsiteY3916" fmla="*/ 153356 h 977923"/>
                    <a:gd name="connsiteX3917" fmla="*/ 387710 w 1209257"/>
                    <a:gd name="connsiteY3917" fmla="*/ 153356 h 977923"/>
                    <a:gd name="connsiteX3918" fmla="*/ 393533 w 1209257"/>
                    <a:gd name="connsiteY3918" fmla="*/ 160580 h 977923"/>
                    <a:gd name="connsiteX3919" fmla="*/ 387710 w 1209257"/>
                    <a:gd name="connsiteY3919" fmla="*/ 167247 h 977923"/>
                    <a:gd name="connsiteX3920" fmla="*/ 381402 w 1209257"/>
                    <a:gd name="connsiteY3920" fmla="*/ 160580 h 977923"/>
                    <a:gd name="connsiteX3921" fmla="*/ 387710 w 1209257"/>
                    <a:gd name="connsiteY3921" fmla="*/ 153356 h 977923"/>
                    <a:gd name="connsiteX3922" fmla="*/ 368300 w 1209257"/>
                    <a:gd name="connsiteY3922" fmla="*/ 153356 h 977923"/>
                    <a:gd name="connsiteX3923" fmla="*/ 374608 w 1209257"/>
                    <a:gd name="connsiteY3923" fmla="*/ 160580 h 977923"/>
                    <a:gd name="connsiteX3924" fmla="*/ 368300 w 1209257"/>
                    <a:gd name="connsiteY3924" fmla="*/ 167247 h 977923"/>
                    <a:gd name="connsiteX3925" fmla="*/ 362477 w 1209257"/>
                    <a:gd name="connsiteY3925" fmla="*/ 160580 h 977923"/>
                    <a:gd name="connsiteX3926" fmla="*/ 368300 w 1209257"/>
                    <a:gd name="connsiteY3926" fmla="*/ 153356 h 977923"/>
                    <a:gd name="connsiteX3927" fmla="*/ 349376 w 1209257"/>
                    <a:gd name="connsiteY3927" fmla="*/ 153356 h 977923"/>
                    <a:gd name="connsiteX3928" fmla="*/ 355684 w 1209257"/>
                    <a:gd name="connsiteY3928" fmla="*/ 160580 h 977923"/>
                    <a:gd name="connsiteX3929" fmla="*/ 349376 w 1209257"/>
                    <a:gd name="connsiteY3929" fmla="*/ 167247 h 977923"/>
                    <a:gd name="connsiteX3930" fmla="*/ 343068 w 1209257"/>
                    <a:gd name="connsiteY3930" fmla="*/ 160580 h 977923"/>
                    <a:gd name="connsiteX3931" fmla="*/ 349376 w 1209257"/>
                    <a:gd name="connsiteY3931" fmla="*/ 153356 h 977923"/>
                    <a:gd name="connsiteX3932" fmla="*/ 311041 w 1209257"/>
                    <a:gd name="connsiteY3932" fmla="*/ 153356 h 977923"/>
                    <a:gd name="connsiteX3933" fmla="*/ 317350 w 1209257"/>
                    <a:gd name="connsiteY3933" fmla="*/ 160580 h 977923"/>
                    <a:gd name="connsiteX3934" fmla="*/ 311041 w 1209257"/>
                    <a:gd name="connsiteY3934" fmla="*/ 167247 h 977923"/>
                    <a:gd name="connsiteX3935" fmla="*/ 304733 w 1209257"/>
                    <a:gd name="connsiteY3935" fmla="*/ 160580 h 977923"/>
                    <a:gd name="connsiteX3936" fmla="*/ 311041 w 1209257"/>
                    <a:gd name="connsiteY3936" fmla="*/ 153356 h 977923"/>
                    <a:gd name="connsiteX3937" fmla="*/ 272707 w 1209257"/>
                    <a:gd name="connsiteY3937" fmla="*/ 153356 h 977923"/>
                    <a:gd name="connsiteX3938" fmla="*/ 279015 w 1209257"/>
                    <a:gd name="connsiteY3938" fmla="*/ 160580 h 977923"/>
                    <a:gd name="connsiteX3939" fmla="*/ 272707 w 1209257"/>
                    <a:gd name="connsiteY3939" fmla="*/ 167247 h 977923"/>
                    <a:gd name="connsiteX3940" fmla="*/ 266399 w 1209257"/>
                    <a:gd name="connsiteY3940" fmla="*/ 160580 h 977923"/>
                    <a:gd name="connsiteX3941" fmla="*/ 272707 w 1209257"/>
                    <a:gd name="connsiteY3941" fmla="*/ 153356 h 977923"/>
                    <a:gd name="connsiteX3942" fmla="*/ 253783 w 1209257"/>
                    <a:gd name="connsiteY3942" fmla="*/ 153356 h 977923"/>
                    <a:gd name="connsiteX3943" fmla="*/ 259606 w 1209257"/>
                    <a:gd name="connsiteY3943" fmla="*/ 160580 h 977923"/>
                    <a:gd name="connsiteX3944" fmla="*/ 253783 w 1209257"/>
                    <a:gd name="connsiteY3944" fmla="*/ 167247 h 977923"/>
                    <a:gd name="connsiteX3945" fmla="*/ 247475 w 1209257"/>
                    <a:gd name="connsiteY3945" fmla="*/ 160580 h 977923"/>
                    <a:gd name="connsiteX3946" fmla="*/ 253783 w 1209257"/>
                    <a:gd name="connsiteY3946" fmla="*/ 153356 h 977923"/>
                    <a:gd name="connsiteX3947" fmla="*/ 234373 w 1209257"/>
                    <a:gd name="connsiteY3947" fmla="*/ 153356 h 977923"/>
                    <a:gd name="connsiteX3948" fmla="*/ 240681 w 1209257"/>
                    <a:gd name="connsiteY3948" fmla="*/ 160580 h 977923"/>
                    <a:gd name="connsiteX3949" fmla="*/ 234373 w 1209257"/>
                    <a:gd name="connsiteY3949" fmla="*/ 167247 h 977923"/>
                    <a:gd name="connsiteX3950" fmla="*/ 228550 w 1209257"/>
                    <a:gd name="connsiteY3950" fmla="*/ 160580 h 977923"/>
                    <a:gd name="connsiteX3951" fmla="*/ 234373 w 1209257"/>
                    <a:gd name="connsiteY3951" fmla="*/ 153356 h 977923"/>
                    <a:gd name="connsiteX3952" fmla="*/ 215448 w 1209257"/>
                    <a:gd name="connsiteY3952" fmla="*/ 153356 h 977923"/>
                    <a:gd name="connsiteX3953" fmla="*/ 221757 w 1209257"/>
                    <a:gd name="connsiteY3953" fmla="*/ 160580 h 977923"/>
                    <a:gd name="connsiteX3954" fmla="*/ 215448 w 1209257"/>
                    <a:gd name="connsiteY3954" fmla="*/ 167247 h 977923"/>
                    <a:gd name="connsiteX3955" fmla="*/ 209140 w 1209257"/>
                    <a:gd name="connsiteY3955" fmla="*/ 160580 h 977923"/>
                    <a:gd name="connsiteX3956" fmla="*/ 215448 w 1209257"/>
                    <a:gd name="connsiteY3956" fmla="*/ 153356 h 977923"/>
                    <a:gd name="connsiteX3957" fmla="*/ 196039 w 1209257"/>
                    <a:gd name="connsiteY3957" fmla="*/ 153356 h 977923"/>
                    <a:gd name="connsiteX3958" fmla="*/ 202347 w 1209257"/>
                    <a:gd name="connsiteY3958" fmla="*/ 160580 h 977923"/>
                    <a:gd name="connsiteX3959" fmla="*/ 196039 w 1209257"/>
                    <a:gd name="connsiteY3959" fmla="*/ 167247 h 977923"/>
                    <a:gd name="connsiteX3960" fmla="*/ 190216 w 1209257"/>
                    <a:gd name="connsiteY3960" fmla="*/ 160580 h 977923"/>
                    <a:gd name="connsiteX3961" fmla="*/ 196039 w 1209257"/>
                    <a:gd name="connsiteY3961" fmla="*/ 153356 h 977923"/>
                    <a:gd name="connsiteX3962" fmla="*/ 177114 w 1209257"/>
                    <a:gd name="connsiteY3962" fmla="*/ 153356 h 977923"/>
                    <a:gd name="connsiteX3963" fmla="*/ 183422 w 1209257"/>
                    <a:gd name="connsiteY3963" fmla="*/ 160580 h 977923"/>
                    <a:gd name="connsiteX3964" fmla="*/ 177114 w 1209257"/>
                    <a:gd name="connsiteY3964" fmla="*/ 167247 h 977923"/>
                    <a:gd name="connsiteX3965" fmla="*/ 170806 w 1209257"/>
                    <a:gd name="connsiteY3965" fmla="*/ 160580 h 977923"/>
                    <a:gd name="connsiteX3966" fmla="*/ 177114 w 1209257"/>
                    <a:gd name="connsiteY3966" fmla="*/ 153356 h 977923"/>
                    <a:gd name="connsiteX3967" fmla="*/ 158190 w 1209257"/>
                    <a:gd name="connsiteY3967" fmla="*/ 153356 h 977923"/>
                    <a:gd name="connsiteX3968" fmla="*/ 164013 w 1209257"/>
                    <a:gd name="connsiteY3968" fmla="*/ 160580 h 977923"/>
                    <a:gd name="connsiteX3969" fmla="*/ 158190 w 1209257"/>
                    <a:gd name="connsiteY3969" fmla="*/ 167247 h 977923"/>
                    <a:gd name="connsiteX3970" fmla="*/ 151882 w 1209257"/>
                    <a:gd name="connsiteY3970" fmla="*/ 160580 h 977923"/>
                    <a:gd name="connsiteX3971" fmla="*/ 158190 w 1209257"/>
                    <a:gd name="connsiteY3971" fmla="*/ 153356 h 977923"/>
                    <a:gd name="connsiteX3972" fmla="*/ 138780 w 1209257"/>
                    <a:gd name="connsiteY3972" fmla="*/ 153356 h 977923"/>
                    <a:gd name="connsiteX3973" fmla="*/ 145088 w 1209257"/>
                    <a:gd name="connsiteY3973" fmla="*/ 160580 h 977923"/>
                    <a:gd name="connsiteX3974" fmla="*/ 138780 w 1209257"/>
                    <a:gd name="connsiteY3974" fmla="*/ 167247 h 977923"/>
                    <a:gd name="connsiteX3975" fmla="*/ 132472 w 1209257"/>
                    <a:gd name="connsiteY3975" fmla="*/ 160580 h 977923"/>
                    <a:gd name="connsiteX3976" fmla="*/ 138780 w 1209257"/>
                    <a:gd name="connsiteY3976" fmla="*/ 153356 h 977923"/>
                    <a:gd name="connsiteX3977" fmla="*/ 119855 w 1209257"/>
                    <a:gd name="connsiteY3977" fmla="*/ 153356 h 977923"/>
                    <a:gd name="connsiteX3978" fmla="*/ 125678 w 1209257"/>
                    <a:gd name="connsiteY3978" fmla="*/ 160580 h 977923"/>
                    <a:gd name="connsiteX3979" fmla="*/ 119855 w 1209257"/>
                    <a:gd name="connsiteY3979" fmla="*/ 167247 h 977923"/>
                    <a:gd name="connsiteX3980" fmla="*/ 113547 w 1209257"/>
                    <a:gd name="connsiteY3980" fmla="*/ 160580 h 977923"/>
                    <a:gd name="connsiteX3981" fmla="*/ 119855 w 1209257"/>
                    <a:gd name="connsiteY3981" fmla="*/ 153356 h 977923"/>
                    <a:gd name="connsiteX3982" fmla="*/ 100446 w 1209257"/>
                    <a:gd name="connsiteY3982" fmla="*/ 153356 h 977923"/>
                    <a:gd name="connsiteX3983" fmla="*/ 106754 w 1209257"/>
                    <a:gd name="connsiteY3983" fmla="*/ 160580 h 977923"/>
                    <a:gd name="connsiteX3984" fmla="*/ 100446 w 1209257"/>
                    <a:gd name="connsiteY3984" fmla="*/ 167247 h 977923"/>
                    <a:gd name="connsiteX3985" fmla="*/ 94623 w 1209257"/>
                    <a:gd name="connsiteY3985" fmla="*/ 160580 h 977923"/>
                    <a:gd name="connsiteX3986" fmla="*/ 100446 w 1209257"/>
                    <a:gd name="connsiteY3986" fmla="*/ 153356 h 977923"/>
                    <a:gd name="connsiteX3987" fmla="*/ 81521 w 1209257"/>
                    <a:gd name="connsiteY3987" fmla="*/ 153356 h 977923"/>
                    <a:gd name="connsiteX3988" fmla="*/ 87829 w 1209257"/>
                    <a:gd name="connsiteY3988" fmla="*/ 160580 h 977923"/>
                    <a:gd name="connsiteX3989" fmla="*/ 81521 w 1209257"/>
                    <a:gd name="connsiteY3989" fmla="*/ 167247 h 977923"/>
                    <a:gd name="connsiteX3990" fmla="*/ 75213 w 1209257"/>
                    <a:gd name="connsiteY3990" fmla="*/ 160580 h 977923"/>
                    <a:gd name="connsiteX3991" fmla="*/ 81521 w 1209257"/>
                    <a:gd name="connsiteY3991" fmla="*/ 153356 h 977923"/>
                    <a:gd name="connsiteX3992" fmla="*/ 62111 w 1209257"/>
                    <a:gd name="connsiteY3992" fmla="*/ 153356 h 977923"/>
                    <a:gd name="connsiteX3993" fmla="*/ 68420 w 1209257"/>
                    <a:gd name="connsiteY3993" fmla="*/ 160580 h 977923"/>
                    <a:gd name="connsiteX3994" fmla="*/ 62111 w 1209257"/>
                    <a:gd name="connsiteY3994" fmla="*/ 167247 h 977923"/>
                    <a:gd name="connsiteX3995" fmla="*/ 56289 w 1209257"/>
                    <a:gd name="connsiteY3995" fmla="*/ 160580 h 977923"/>
                    <a:gd name="connsiteX3996" fmla="*/ 62111 w 1209257"/>
                    <a:gd name="connsiteY3996" fmla="*/ 153356 h 977923"/>
                    <a:gd name="connsiteX3997" fmla="*/ 43187 w 1209257"/>
                    <a:gd name="connsiteY3997" fmla="*/ 153356 h 977923"/>
                    <a:gd name="connsiteX3998" fmla="*/ 49495 w 1209257"/>
                    <a:gd name="connsiteY3998" fmla="*/ 160580 h 977923"/>
                    <a:gd name="connsiteX3999" fmla="*/ 43187 w 1209257"/>
                    <a:gd name="connsiteY3999" fmla="*/ 167247 h 977923"/>
                    <a:gd name="connsiteX4000" fmla="*/ 36879 w 1209257"/>
                    <a:gd name="connsiteY4000" fmla="*/ 160580 h 977923"/>
                    <a:gd name="connsiteX4001" fmla="*/ 43187 w 1209257"/>
                    <a:gd name="connsiteY4001" fmla="*/ 153356 h 977923"/>
                    <a:gd name="connsiteX4002" fmla="*/ 24262 w 1209257"/>
                    <a:gd name="connsiteY4002" fmla="*/ 153356 h 977923"/>
                    <a:gd name="connsiteX4003" fmla="*/ 30085 w 1209257"/>
                    <a:gd name="connsiteY4003" fmla="*/ 160580 h 977923"/>
                    <a:gd name="connsiteX4004" fmla="*/ 24262 w 1209257"/>
                    <a:gd name="connsiteY4004" fmla="*/ 167247 h 977923"/>
                    <a:gd name="connsiteX4005" fmla="*/ 17954 w 1209257"/>
                    <a:gd name="connsiteY4005" fmla="*/ 160580 h 977923"/>
                    <a:gd name="connsiteX4006" fmla="*/ 24262 w 1209257"/>
                    <a:gd name="connsiteY4006" fmla="*/ 153356 h 977923"/>
                    <a:gd name="connsiteX4007" fmla="*/ 387710 w 1209257"/>
                    <a:gd name="connsiteY4007" fmla="*/ 136131 h 977923"/>
                    <a:gd name="connsiteX4008" fmla="*/ 389651 w 1209257"/>
                    <a:gd name="connsiteY4008" fmla="*/ 138354 h 977923"/>
                    <a:gd name="connsiteX4009" fmla="*/ 387710 w 1209257"/>
                    <a:gd name="connsiteY4009" fmla="*/ 140577 h 977923"/>
                    <a:gd name="connsiteX4010" fmla="*/ 385769 w 1209257"/>
                    <a:gd name="connsiteY4010" fmla="*/ 138354 h 977923"/>
                    <a:gd name="connsiteX4011" fmla="*/ 387710 w 1209257"/>
                    <a:gd name="connsiteY4011" fmla="*/ 136131 h 977923"/>
                    <a:gd name="connsiteX4012" fmla="*/ 961268 w 1209257"/>
                    <a:gd name="connsiteY4012" fmla="*/ 131686 h 977923"/>
                    <a:gd name="connsiteX4013" fmla="*/ 967576 w 1209257"/>
                    <a:gd name="connsiteY4013" fmla="*/ 138354 h 977923"/>
                    <a:gd name="connsiteX4014" fmla="*/ 961268 w 1209257"/>
                    <a:gd name="connsiteY4014" fmla="*/ 145577 h 977923"/>
                    <a:gd name="connsiteX4015" fmla="*/ 955445 w 1209257"/>
                    <a:gd name="connsiteY4015" fmla="*/ 138354 h 977923"/>
                    <a:gd name="connsiteX4016" fmla="*/ 961268 w 1209257"/>
                    <a:gd name="connsiteY4016" fmla="*/ 131686 h 977923"/>
                    <a:gd name="connsiteX4017" fmla="*/ 463893 w 1209257"/>
                    <a:gd name="connsiteY4017" fmla="*/ 131686 h 977923"/>
                    <a:gd name="connsiteX4018" fmla="*/ 470201 w 1209257"/>
                    <a:gd name="connsiteY4018" fmla="*/ 138354 h 977923"/>
                    <a:gd name="connsiteX4019" fmla="*/ 463893 w 1209257"/>
                    <a:gd name="connsiteY4019" fmla="*/ 145577 h 977923"/>
                    <a:gd name="connsiteX4020" fmla="*/ 458070 w 1209257"/>
                    <a:gd name="connsiteY4020" fmla="*/ 138354 h 977923"/>
                    <a:gd name="connsiteX4021" fmla="*/ 463893 w 1209257"/>
                    <a:gd name="connsiteY4021" fmla="*/ 131686 h 977923"/>
                    <a:gd name="connsiteX4022" fmla="*/ 349376 w 1209257"/>
                    <a:gd name="connsiteY4022" fmla="*/ 131686 h 977923"/>
                    <a:gd name="connsiteX4023" fmla="*/ 355684 w 1209257"/>
                    <a:gd name="connsiteY4023" fmla="*/ 138354 h 977923"/>
                    <a:gd name="connsiteX4024" fmla="*/ 349376 w 1209257"/>
                    <a:gd name="connsiteY4024" fmla="*/ 145577 h 977923"/>
                    <a:gd name="connsiteX4025" fmla="*/ 343068 w 1209257"/>
                    <a:gd name="connsiteY4025" fmla="*/ 138354 h 977923"/>
                    <a:gd name="connsiteX4026" fmla="*/ 349376 w 1209257"/>
                    <a:gd name="connsiteY4026" fmla="*/ 131686 h 977923"/>
                    <a:gd name="connsiteX4027" fmla="*/ 1152939 w 1209257"/>
                    <a:gd name="connsiteY4027" fmla="*/ 131131 h 977923"/>
                    <a:gd name="connsiteX4028" fmla="*/ 1158762 w 1209257"/>
                    <a:gd name="connsiteY4028" fmla="*/ 138354 h 977923"/>
                    <a:gd name="connsiteX4029" fmla="*/ 1152939 w 1209257"/>
                    <a:gd name="connsiteY4029" fmla="*/ 145577 h 977923"/>
                    <a:gd name="connsiteX4030" fmla="*/ 1146631 w 1209257"/>
                    <a:gd name="connsiteY4030" fmla="*/ 138354 h 977923"/>
                    <a:gd name="connsiteX4031" fmla="*/ 1152939 w 1209257"/>
                    <a:gd name="connsiteY4031" fmla="*/ 131131 h 977923"/>
                    <a:gd name="connsiteX4032" fmla="*/ 1095195 w 1209257"/>
                    <a:gd name="connsiteY4032" fmla="*/ 131131 h 977923"/>
                    <a:gd name="connsiteX4033" fmla="*/ 1101503 w 1209257"/>
                    <a:gd name="connsiteY4033" fmla="*/ 138354 h 977923"/>
                    <a:gd name="connsiteX4034" fmla="*/ 1095195 w 1209257"/>
                    <a:gd name="connsiteY4034" fmla="*/ 145577 h 977923"/>
                    <a:gd name="connsiteX4035" fmla="*/ 1089372 w 1209257"/>
                    <a:gd name="connsiteY4035" fmla="*/ 138354 h 977923"/>
                    <a:gd name="connsiteX4036" fmla="*/ 1095195 w 1209257"/>
                    <a:gd name="connsiteY4036" fmla="*/ 131131 h 977923"/>
                    <a:gd name="connsiteX4037" fmla="*/ 712823 w 1209257"/>
                    <a:gd name="connsiteY4037" fmla="*/ 131131 h 977923"/>
                    <a:gd name="connsiteX4038" fmla="*/ 719131 w 1209257"/>
                    <a:gd name="connsiteY4038" fmla="*/ 138354 h 977923"/>
                    <a:gd name="connsiteX4039" fmla="*/ 712823 w 1209257"/>
                    <a:gd name="connsiteY4039" fmla="*/ 145577 h 977923"/>
                    <a:gd name="connsiteX4040" fmla="*/ 706515 w 1209257"/>
                    <a:gd name="connsiteY4040" fmla="*/ 138354 h 977923"/>
                    <a:gd name="connsiteX4041" fmla="*/ 712823 w 1209257"/>
                    <a:gd name="connsiteY4041" fmla="*/ 131131 h 977923"/>
                    <a:gd name="connsiteX4042" fmla="*/ 693413 w 1209257"/>
                    <a:gd name="connsiteY4042" fmla="*/ 131131 h 977923"/>
                    <a:gd name="connsiteX4043" fmla="*/ 699722 w 1209257"/>
                    <a:gd name="connsiteY4043" fmla="*/ 138354 h 977923"/>
                    <a:gd name="connsiteX4044" fmla="*/ 693413 w 1209257"/>
                    <a:gd name="connsiteY4044" fmla="*/ 145577 h 977923"/>
                    <a:gd name="connsiteX4045" fmla="*/ 687591 w 1209257"/>
                    <a:gd name="connsiteY4045" fmla="*/ 138354 h 977923"/>
                    <a:gd name="connsiteX4046" fmla="*/ 693413 w 1209257"/>
                    <a:gd name="connsiteY4046" fmla="*/ 131131 h 977923"/>
                    <a:gd name="connsiteX4047" fmla="*/ 674489 w 1209257"/>
                    <a:gd name="connsiteY4047" fmla="*/ 131131 h 977923"/>
                    <a:gd name="connsiteX4048" fmla="*/ 680797 w 1209257"/>
                    <a:gd name="connsiteY4048" fmla="*/ 138354 h 977923"/>
                    <a:gd name="connsiteX4049" fmla="*/ 674489 w 1209257"/>
                    <a:gd name="connsiteY4049" fmla="*/ 145577 h 977923"/>
                    <a:gd name="connsiteX4050" fmla="*/ 668181 w 1209257"/>
                    <a:gd name="connsiteY4050" fmla="*/ 138354 h 977923"/>
                    <a:gd name="connsiteX4051" fmla="*/ 674489 w 1209257"/>
                    <a:gd name="connsiteY4051" fmla="*/ 131131 h 977923"/>
                    <a:gd name="connsiteX4052" fmla="*/ 655564 w 1209257"/>
                    <a:gd name="connsiteY4052" fmla="*/ 131131 h 977923"/>
                    <a:gd name="connsiteX4053" fmla="*/ 661387 w 1209257"/>
                    <a:gd name="connsiteY4053" fmla="*/ 138354 h 977923"/>
                    <a:gd name="connsiteX4054" fmla="*/ 655564 w 1209257"/>
                    <a:gd name="connsiteY4054" fmla="*/ 145577 h 977923"/>
                    <a:gd name="connsiteX4055" fmla="*/ 649256 w 1209257"/>
                    <a:gd name="connsiteY4055" fmla="*/ 138354 h 977923"/>
                    <a:gd name="connsiteX4056" fmla="*/ 655564 w 1209257"/>
                    <a:gd name="connsiteY4056" fmla="*/ 131131 h 977923"/>
                    <a:gd name="connsiteX4057" fmla="*/ 636155 w 1209257"/>
                    <a:gd name="connsiteY4057" fmla="*/ 131131 h 977923"/>
                    <a:gd name="connsiteX4058" fmla="*/ 642463 w 1209257"/>
                    <a:gd name="connsiteY4058" fmla="*/ 138354 h 977923"/>
                    <a:gd name="connsiteX4059" fmla="*/ 636155 w 1209257"/>
                    <a:gd name="connsiteY4059" fmla="*/ 145577 h 977923"/>
                    <a:gd name="connsiteX4060" fmla="*/ 629847 w 1209257"/>
                    <a:gd name="connsiteY4060" fmla="*/ 138354 h 977923"/>
                    <a:gd name="connsiteX4061" fmla="*/ 636155 w 1209257"/>
                    <a:gd name="connsiteY4061" fmla="*/ 131131 h 977923"/>
                    <a:gd name="connsiteX4062" fmla="*/ 617230 w 1209257"/>
                    <a:gd name="connsiteY4062" fmla="*/ 131131 h 977923"/>
                    <a:gd name="connsiteX4063" fmla="*/ 623538 w 1209257"/>
                    <a:gd name="connsiteY4063" fmla="*/ 138354 h 977923"/>
                    <a:gd name="connsiteX4064" fmla="*/ 617230 w 1209257"/>
                    <a:gd name="connsiteY4064" fmla="*/ 145577 h 977923"/>
                    <a:gd name="connsiteX4065" fmla="*/ 610922 w 1209257"/>
                    <a:gd name="connsiteY4065" fmla="*/ 138354 h 977923"/>
                    <a:gd name="connsiteX4066" fmla="*/ 617230 w 1209257"/>
                    <a:gd name="connsiteY4066" fmla="*/ 131131 h 977923"/>
                    <a:gd name="connsiteX4067" fmla="*/ 597820 w 1209257"/>
                    <a:gd name="connsiteY4067" fmla="*/ 131131 h 977923"/>
                    <a:gd name="connsiteX4068" fmla="*/ 604129 w 1209257"/>
                    <a:gd name="connsiteY4068" fmla="*/ 138354 h 977923"/>
                    <a:gd name="connsiteX4069" fmla="*/ 597820 w 1209257"/>
                    <a:gd name="connsiteY4069" fmla="*/ 145577 h 977923"/>
                    <a:gd name="connsiteX4070" fmla="*/ 591998 w 1209257"/>
                    <a:gd name="connsiteY4070" fmla="*/ 138354 h 977923"/>
                    <a:gd name="connsiteX4071" fmla="*/ 597820 w 1209257"/>
                    <a:gd name="connsiteY4071" fmla="*/ 131131 h 977923"/>
                    <a:gd name="connsiteX4072" fmla="*/ 578896 w 1209257"/>
                    <a:gd name="connsiteY4072" fmla="*/ 131131 h 977923"/>
                    <a:gd name="connsiteX4073" fmla="*/ 585204 w 1209257"/>
                    <a:gd name="connsiteY4073" fmla="*/ 138354 h 977923"/>
                    <a:gd name="connsiteX4074" fmla="*/ 578896 w 1209257"/>
                    <a:gd name="connsiteY4074" fmla="*/ 145577 h 977923"/>
                    <a:gd name="connsiteX4075" fmla="*/ 572588 w 1209257"/>
                    <a:gd name="connsiteY4075" fmla="*/ 138354 h 977923"/>
                    <a:gd name="connsiteX4076" fmla="*/ 578896 w 1209257"/>
                    <a:gd name="connsiteY4076" fmla="*/ 131131 h 977923"/>
                    <a:gd name="connsiteX4077" fmla="*/ 444969 w 1209257"/>
                    <a:gd name="connsiteY4077" fmla="*/ 131131 h 977923"/>
                    <a:gd name="connsiteX4078" fmla="*/ 451277 w 1209257"/>
                    <a:gd name="connsiteY4078" fmla="*/ 138354 h 977923"/>
                    <a:gd name="connsiteX4079" fmla="*/ 444969 w 1209257"/>
                    <a:gd name="connsiteY4079" fmla="*/ 145577 h 977923"/>
                    <a:gd name="connsiteX4080" fmla="*/ 438661 w 1209257"/>
                    <a:gd name="connsiteY4080" fmla="*/ 138354 h 977923"/>
                    <a:gd name="connsiteX4081" fmla="*/ 444969 w 1209257"/>
                    <a:gd name="connsiteY4081" fmla="*/ 131131 h 977923"/>
                    <a:gd name="connsiteX4082" fmla="*/ 426044 w 1209257"/>
                    <a:gd name="connsiteY4082" fmla="*/ 131131 h 977923"/>
                    <a:gd name="connsiteX4083" fmla="*/ 431867 w 1209257"/>
                    <a:gd name="connsiteY4083" fmla="*/ 138354 h 977923"/>
                    <a:gd name="connsiteX4084" fmla="*/ 426044 w 1209257"/>
                    <a:gd name="connsiteY4084" fmla="*/ 145577 h 977923"/>
                    <a:gd name="connsiteX4085" fmla="*/ 419736 w 1209257"/>
                    <a:gd name="connsiteY4085" fmla="*/ 138354 h 977923"/>
                    <a:gd name="connsiteX4086" fmla="*/ 426044 w 1209257"/>
                    <a:gd name="connsiteY4086" fmla="*/ 131131 h 977923"/>
                    <a:gd name="connsiteX4087" fmla="*/ 406634 w 1209257"/>
                    <a:gd name="connsiteY4087" fmla="*/ 131131 h 977923"/>
                    <a:gd name="connsiteX4088" fmla="*/ 412943 w 1209257"/>
                    <a:gd name="connsiteY4088" fmla="*/ 138354 h 977923"/>
                    <a:gd name="connsiteX4089" fmla="*/ 406634 w 1209257"/>
                    <a:gd name="connsiteY4089" fmla="*/ 145577 h 977923"/>
                    <a:gd name="connsiteX4090" fmla="*/ 400326 w 1209257"/>
                    <a:gd name="connsiteY4090" fmla="*/ 138354 h 977923"/>
                    <a:gd name="connsiteX4091" fmla="*/ 406634 w 1209257"/>
                    <a:gd name="connsiteY4091" fmla="*/ 131131 h 977923"/>
                    <a:gd name="connsiteX4092" fmla="*/ 292117 w 1209257"/>
                    <a:gd name="connsiteY4092" fmla="*/ 131131 h 977923"/>
                    <a:gd name="connsiteX4093" fmla="*/ 297940 w 1209257"/>
                    <a:gd name="connsiteY4093" fmla="*/ 138354 h 977923"/>
                    <a:gd name="connsiteX4094" fmla="*/ 292117 w 1209257"/>
                    <a:gd name="connsiteY4094" fmla="*/ 145577 h 977923"/>
                    <a:gd name="connsiteX4095" fmla="*/ 285809 w 1209257"/>
                    <a:gd name="connsiteY4095" fmla="*/ 138354 h 977923"/>
                    <a:gd name="connsiteX4096" fmla="*/ 292117 w 1209257"/>
                    <a:gd name="connsiteY4096" fmla="*/ 131131 h 977923"/>
                    <a:gd name="connsiteX4097" fmla="*/ 272707 w 1209257"/>
                    <a:gd name="connsiteY4097" fmla="*/ 131131 h 977923"/>
                    <a:gd name="connsiteX4098" fmla="*/ 279015 w 1209257"/>
                    <a:gd name="connsiteY4098" fmla="*/ 138354 h 977923"/>
                    <a:gd name="connsiteX4099" fmla="*/ 272707 w 1209257"/>
                    <a:gd name="connsiteY4099" fmla="*/ 145577 h 977923"/>
                    <a:gd name="connsiteX4100" fmla="*/ 266399 w 1209257"/>
                    <a:gd name="connsiteY4100" fmla="*/ 138354 h 977923"/>
                    <a:gd name="connsiteX4101" fmla="*/ 272707 w 1209257"/>
                    <a:gd name="connsiteY4101" fmla="*/ 131131 h 977923"/>
                    <a:gd name="connsiteX4102" fmla="*/ 253783 w 1209257"/>
                    <a:gd name="connsiteY4102" fmla="*/ 131131 h 977923"/>
                    <a:gd name="connsiteX4103" fmla="*/ 259606 w 1209257"/>
                    <a:gd name="connsiteY4103" fmla="*/ 138354 h 977923"/>
                    <a:gd name="connsiteX4104" fmla="*/ 253783 w 1209257"/>
                    <a:gd name="connsiteY4104" fmla="*/ 145577 h 977923"/>
                    <a:gd name="connsiteX4105" fmla="*/ 247475 w 1209257"/>
                    <a:gd name="connsiteY4105" fmla="*/ 138354 h 977923"/>
                    <a:gd name="connsiteX4106" fmla="*/ 253783 w 1209257"/>
                    <a:gd name="connsiteY4106" fmla="*/ 131131 h 977923"/>
                    <a:gd name="connsiteX4107" fmla="*/ 1095195 w 1209257"/>
                    <a:gd name="connsiteY4107" fmla="*/ 109461 h 977923"/>
                    <a:gd name="connsiteX4108" fmla="*/ 1101503 w 1209257"/>
                    <a:gd name="connsiteY4108" fmla="*/ 116684 h 977923"/>
                    <a:gd name="connsiteX4109" fmla="*/ 1095195 w 1209257"/>
                    <a:gd name="connsiteY4109" fmla="*/ 123907 h 977923"/>
                    <a:gd name="connsiteX4110" fmla="*/ 1089372 w 1209257"/>
                    <a:gd name="connsiteY4110" fmla="*/ 116684 h 977923"/>
                    <a:gd name="connsiteX4111" fmla="*/ 1095195 w 1209257"/>
                    <a:gd name="connsiteY4111" fmla="*/ 109461 h 977923"/>
                    <a:gd name="connsiteX4112" fmla="*/ 693413 w 1209257"/>
                    <a:gd name="connsiteY4112" fmla="*/ 109461 h 977923"/>
                    <a:gd name="connsiteX4113" fmla="*/ 699722 w 1209257"/>
                    <a:gd name="connsiteY4113" fmla="*/ 116684 h 977923"/>
                    <a:gd name="connsiteX4114" fmla="*/ 693413 w 1209257"/>
                    <a:gd name="connsiteY4114" fmla="*/ 123907 h 977923"/>
                    <a:gd name="connsiteX4115" fmla="*/ 687591 w 1209257"/>
                    <a:gd name="connsiteY4115" fmla="*/ 116684 h 977923"/>
                    <a:gd name="connsiteX4116" fmla="*/ 693413 w 1209257"/>
                    <a:gd name="connsiteY4116" fmla="*/ 109461 h 977923"/>
                    <a:gd name="connsiteX4117" fmla="*/ 674489 w 1209257"/>
                    <a:gd name="connsiteY4117" fmla="*/ 109461 h 977923"/>
                    <a:gd name="connsiteX4118" fmla="*/ 680797 w 1209257"/>
                    <a:gd name="connsiteY4118" fmla="*/ 116684 h 977923"/>
                    <a:gd name="connsiteX4119" fmla="*/ 674489 w 1209257"/>
                    <a:gd name="connsiteY4119" fmla="*/ 123907 h 977923"/>
                    <a:gd name="connsiteX4120" fmla="*/ 668181 w 1209257"/>
                    <a:gd name="connsiteY4120" fmla="*/ 116684 h 977923"/>
                    <a:gd name="connsiteX4121" fmla="*/ 674489 w 1209257"/>
                    <a:gd name="connsiteY4121" fmla="*/ 109461 h 977923"/>
                    <a:gd name="connsiteX4122" fmla="*/ 655564 w 1209257"/>
                    <a:gd name="connsiteY4122" fmla="*/ 109461 h 977923"/>
                    <a:gd name="connsiteX4123" fmla="*/ 661387 w 1209257"/>
                    <a:gd name="connsiteY4123" fmla="*/ 116684 h 977923"/>
                    <a:gd name="connsiteX4124" fmla="*/ 655564 w 1209257"/>
                    <a:gd name="connsiteY4124" fmla="*/ 123907 h 977923"/>
                    <a:gd name="connsiteX4125" fmla="*/ 649256 w 1209257"/>
                    <a:gd name="connsiteY4125" fmla="*/ 116684 h 977923"/>
                    <a:gd name="connsiteX4126" fmla="*/ 655564 w 1209257"/>
                    <a:gd name="connsiteY4126" fmla="*/ 109461 h 977923"/>
                    <a:gd name="connsiteX4127" fmla="*/ 636155 w 1209257"/>
                    <a:gd name="connsiteY4127" fmla="*/ 109461 h 977923"/>
                    <a:gd name="connsiteX4128" fmla="*/ 642463 w 1209257"/>
                    <a:gd name="connsiteY4128" fmla="*/ 116684 h 977923"/>
                    <a:gd name="connsiteX4129" fmla="*/ 636155 w 1209257"/>
                    <a:gd name="connsiteY4129" fmla="*/ 123907 h 977923"/>
                    <a:gd name="connsiteX4130" fmla="*/ 629847 w 1209257"/>
                    <a:gd name="connsiteY4130" fmla="*/ 116684 h 977923"/>
                    <a:gd name="connsiteX4131" fmla="*/ 636155 w 1209257"/>
                    <a:gd name="connsiteY4131" fmla="*/ 109461 h 977923"/>
                    <a:gd name="connsiteX4132" fmla="*/ 617230 w 1209257"/>
                    <a:gd name="connsiteY4132" fmla="*/ 109461 h 977923"/>
                    <a:gd name="connsiteX4133" fmla="*/ 623538 w 1209257"/>
                    <a:gd name="connsiteY4133" fmla="*/ 116684 h 977923"/>
                    <a:gd name="connsiteX4134" fmla="*/ 617230 w 1209257"/>
                    <a:gd name="connsiteY4134" fmla="*/ 123907 h 977923"/>
                    <a:gd name="connsiteX4135" fmla="*/ 610922 w 1209257"/>
                    <a:gd name="connsiteY4135" fmla="*/ 116684 h 977923"/>
                    <a:gd name="connsiteX4136" fmla="*/ 617230 w 1209257"/>
                    <a:gd name="connsiteY4136" fmla="*/ 109461 h 977923"/>
                    <a:gd name="connsiteX4137" fmla="*/ 597820 w 1209257"/>
                    <a:gd name="connsiteY4137" fmla="*/ 109461 h 977923"/>
                    <a:gd name="connsiteX4138" fmla="*/ 604129 w 1209257"/>
                    <a:gd name="connsiteY4138" fmla="*/ 116684 h 977923"/>
                    <a:gd name="connsiteX4139" fmla="*/ 597820 w 1209257"/>
                    <a:gd name="connsiteY4139" fmla="*/ 123907 h 977923"/>
                    <a:gd name="connsiteX4140" fmla="*/ 591998 w 1209257"/>
                    <a:gd name="connsiteY4140" fmla="*/ 116684 h 977923"/>
                    <a:gd name="connsiteX4141" fmla="*/ 597820 w 1209257"/>
                    <a:gd name="connsiteY4141" fmla="*/ 109461 h 977923"/>
                    <a:gd name="connsiteX4142" fmla="*/ 578896 w 1209257"/>
                    <a:gd name="connsiteY4142" fmla="*/ 109461 h 977923"/>
                    <a:gd name="connsiteX4143" fmla="*/ 585204 w 1209257"/>
                    <a:gd name="connsiteY4143" fmla="*/ 116684 h 977923"/>
                    <a:gd name="connsiteX4144" fmla="*/ 578896 w 1209257"/>
                    <a:gd name="connsiteY4144" fmla="*/ 123907 h 977923"/>
                    <a:gd name="connsiteX4145" fmla="*/ 572588 w 1209257"/>
                    <a:gd name="connsiteY4145" fmla="*/ 116684 h 977923"/>
                    <a:gd name="connsiteX4146" fmla="*/ 578896 w 1209257"/>
                    <a:gd name="connsiteY4146" fmla="*/ 109461 h 977923"/>
                    <a:gd name="connsiteX4147" fmla="*/ 559486 w 1209257"/>
                    <a:gd name="connsiteY4147" fmla="*/ 109461 h 977923"/>
                    <a:gd name="connsiteX4148" fmla="*/ 565794 w 1209257"/>
                    <a:gd name="connsiteY4148" fmla="*/ 116684 h 977923"/>
                    <a:gd name="connsiteX4149" fmla="*/ 559486 w 1209257"/>
                    <a:gd name="connsiteY4149" fmla="*/ 123907 h 977923"/>
                    <a:gd name="connsiteX4150" fmla="*/ 553663 w 1209257"/>
                    <a:gd name="connsiteY4150" fmla="*/ 116684 h 977923"/>
                    <a:gd name="connsiteX4151" fmla="*/ 559486 w 1209257"/>
                    <a:gd name="connsiteY4151" fmla="*/ 109461 h 977923"/>
                    <a:gd name="connsiteX4152" fmla="*/ 444969 w 1209257"/>
                    <a:gd name="connsiteY4152" fmla="*/ 109461 h 977923"/>
                    <a:gd name="connsiteX4153" fmla="*/ 451277 w 1209257"/>
                    <a:gd name="connsiteY4153" fmla="*/ 116684 h 977923"/>
                    <a:gd name="connsiteX4154" fmla="*/ 444969 w 1209257"/>
                    <a:gd name="connsiteY4154" fmla="*/ 123352 h 977923"/>
                    <a:gd name="connsiteX4155" fmla="*/ 438661 w 1209257"/>
                    <a:gd name="connsiteY4155" fmla="*/ 116684 h 977923"/>
                    <a:gd name="connsiteX4156" fmla="*/ 444969 w 1209257"/>
                    <a:gd name="connsiteY4156" fmla="*/ 109461 h 977923"/>
                    <a:gd name="connsiteX4157" fmla="*/ 406634 w 1209257"/>
                    <a:gd name="connsiteY4157" fmla="*/ 109461 h 977923"/>
                    <a:gd name="connsiteX4158" fmla="*/ 412943 w 1209257"/>
                    <a:gd name="connsiteY4158" fmla="*/ 116684 h 977923"/>
                    <a:gd name="connsiteX4159" fmla="*/ 406634 w 1209257"/>
                    <a:gd name="connsiteY4159" fmla="*/ 123907 h 977923"/>
                    <a:gd name="connsiteX4160" fmla="*/ 400326 w 1209257"/>
                    <a:gd name="connsiteY4160" fmla="*/ 116684 h 977923"/>
                    <a:gd name="connsiteX4161" fmla="*/ 406634 w 1209257"/>
                    <a:gd name="connsiteY4161" fmla="*/ 109461 h 977923"/>
                    <a:gd name="connsiteX4162" fmla="*/ 387710 w 1209257"/>
                    <a:gd name="connsiteY4162" fmla="*/ 109461 h 977923"/>
                    <a:gd name="connsiteX4163" fmla="*/ 393533 w 1209257"/>
                    <a:gd name="connsiteY4163" fmla="*/ 116684 h 977923"/>
                    <a:gd name="connsiteX4164" fmla="*/ 387710 w 1209257"/>
                    <a:gd name="connsiteY4164" fmla="*/ 123907 h 977923"/>
                    <a:gd name="connsiteX4165" fmla="*/ 381402 w 1209257"/>
                    <a:gd name="connsiteY4165" fmla="*/ 116684 h 977923"/>
                    <a:gd name="connsiteX4166" fmla="*/ 387710 w 1209257"/>
                    <a:gd name="connsiteY4166" fmla="*/ 109461 h 977923"/>
                    <a:gd name="connsiteX4167" fmla="*/ 368300 w 1209257"/>
                    <a:gd name="connsiteY4167" fmla="*/ 109461 h 977923"/>
                    <a:gd name="connsiteX4168" fmla="*/ 374608 w 1209257"/>
                    <a:gd name="connsiteY4168" fmla="*/ 116684 h 977923"/>
                    <a:gd name="connsiteX4169" fmla="*/ 368300 w 1209257"/>
                    <a:gd name="connsiteY4169" fmla="*/ 123907 h 977923"/>
                    <a:gd name="connsiteX4170" fmla="*/ 362477 w 1209257"/>
                    <a:gd name="connsiteY4170" fmla="*/ 116684 h 977923"/>
                    <a:gd name="connsiteX4171" fmla="*/ 368300 w 1209257"/>
                    <a:gd name="connsiteY4171" fmla="*/ 109461 h 977923"/>
                    <a:gd name="connsiteX4172" fmla="*/ 329966 w 1209257"/>
                    <a:gd name="connsiteY4172" fmla="*/ 109461 h 977923"/>
                    <a:gd name="connsiteX4173" fmla="*/ 336274 w 1209257"/>
                    <a:gd name="connsiteY4173" fmla="*/ 116684 h 977923"/>
                    <a:gd name="connsiteX4174" fmla="*/ 329966 w 1209257"/>
                    <a:gd name="connsiteY4174" fmla="*/ 123907 h 977923"/>
                    <a:gd name="connsiteX4175" fmla="*/ 324143 w 1209257"/>
                    <a:gd name="connsiteY4175" fmla="*/ 116684 h 977923"/>
                    <a:gd name="connsiteX4176" fmla="*/ 329966 w 1209257"/>
                    <a:gd name="connsiteY4176" fmla="*/ 109461 h 977923"/>
                    <a:gd name="connsiteX4177" fmla="*/ 292117 w 1209257"/>
                    <a:gd name="connsiteY4177" fmla="*/ 109461 h 977923"/>
                    <a:gd name="connsiteX4178" fmla="*/ 297940 w 1209257"/>
                    <a:gd name="connsiteY4178" fmla="*/ 116684 h 977923"/>
                    <a:gd name="connsiteX4179" fmla="*/ 292117 w 1209257"/>
                    <a:gd name="connsiteY4179" fmla="*/ 123907 h 977923"/>
                    <a:gd name="connsiteX4180" fmla="*/ 285809 w 1209257"/>
                    <a:gd name="connsiteY4180" fmla="*/ 116684 h 977923"/>
                    <a:gd name="connsiteX4181" fmla="*/ 292117 w 1209257"/>
                    <a:gd name="connsiteY4181" fmla="*/ 109461 h 977923"/>
                    <a:gd name="connsiteX4182" fmla="*/ 253783 w 1209257"/>
                    <a:gd name="connsiteY4182" fmla="*/ 109461 h 977923"/>
                    <a:gd name="connsiteX4183" fmla="*/ 259606 w 1209257"/>
                    <a:gd name="connsiteY4183" fmla="*/ 116684 h 977923"/>
                    <a:gd name="connsiteX4184" fmla="*/ 253783 w 1209257"/>
                    <a:gd name="connsiteY4184" fmla="*/ 123907 h 977923"/>
                    <a:gd name="connsiteX4185" fmla="*/ 247475 w 1209257"/>
                    <a:gd name="connsiteY4185" fmla="*/ 116684 h 977923"/>
                    <a:gd name="connsiteX4186" fmla="*/ 253783 w 1209257"/>
                    <a:gd name="connsiteY4186" fmla="*/ 109461 h 977923"/>
                    <a:gd name="connsiteX4187" fmla="*/ 234373 w 1209257"/>
                    <a:gd name="connsiteY4187" fmla="*/ 109461 h 977923"/>
                    <a:gd name="connsiteX4188" fmla="*/ 240681 w 1209257"/>
                    <a:gd name="connsiteY4188" fmla="*/ 116684 h 977923"/>
                    <a:gd name="connsiteX4189" fmla="*/ 234373 w 1209257"/>
                    <a:gd name="connsiteY4189" fmla="*/ 123907 h 977923"/>
                    <a:gd name="connsiteX4190" fmla="*/ 228550 w 1209257"/>
                    <a:gd name="connsiteY4190" fmla="*/ 116684 h 977923"/>
                    <a:gd name="connsiteX4191" fmla="*/ 234373 w 1209257"/>
                    <a:gd name="connsiteY4191" fmla="*/ 109461 h 977923"/>
                    <a:gd name="connsiteX4192" fmla="*/ 215448 w 1209257"/>
                    <a:gd name="connsiteY4192" fmla="*/ 109461 h 977923"/>
                    <a:gd name="connsiteX4193" fmla="*/ 221757 w 1209257"/>
                    <a:gd name="connsiteY4193" fmla="*/ 116684 h 977923"/>
                    <a:gd name="connsiteX4194" fmla="*/ 215448 w 1209257"/>
                    <a:gd name="connsiteY4194" fmla="*/ 123907 h 977923"/>
                    <a:gd name="connsiteX4195" fmla="*/ 209140 w 1209257"/>
                    <a:gd name="connsiteY4195" fmla="*/ 116684 h 977923"/>
                    <a:gd name="connsiteX4196" fmla="*/ 215448 w 1209257"/>
                    <a:gd name="connsiteY4196" fmla="*/ 109461 h 977923"/>
                    <a:gd name="connsiteX4197" fmla="*/ 1114605 w 1209257"/>
                    <a:gd name="connsiteY4197" fmla="*/ 87791 h 977923"/>
                    <a:gd name="connsiteX4198" fmla="*/ 1120913 w 1209257"/>
                    <a:gd name="connsiteY4198" fmla="*/ 94459 h 977923"/>
                    <a:gd name="connsiteX4199" fmla="*/ 1114605 w 1209257"/>
                    <a:gd name="connsiteY4199" fmla="*/ 101682 h 977923"/>
                    <a:gd name="connsiteX4200" fmla="*/ 1108297 w 1209257"/>
                    <a:gd name="connsiteY4200" fmla="*/ 94459 h 977923"/>
                    <a:gd name="connsiteX4201" fmla="*/ 1114605 w 1209257"/>
                    <a:gd name="connsiteY4201" fmla="*/ 87791 h 977923"/>
                    <a:gd name="connsiteX4202" fmla="*/ 731748 w 1209257"/>
                    <a:gd name="connsiteY4202" fmla="*/ 87791 h 977923"/>
                    <a:gd name="connsiteX4203" fmla="*/ 738056 w 1209257"/>
                    <a:gd name="connsiteY4203" fmla="*/ 94459 h 977923"/>
                    <a:gd name="connsiteX4204" fmla="*/ 731748 w 1209257"/>
                    <a:gd name="connsiteY4204" fmla="*/ 101682 h 977923"/>
                    <a:gd name="connsiteX4205" fmla="*/ 725925 w 1209257"/>
                    <a:gd name="connsiteY4205" fmla="*/ 94459 h 977923"/>
                    <a:gd name="connsiteX4206" fmla="*/ 731748 w 1209257"/>
                    <a:gd name="connsiteY4206" fmla="*/ 87791 h 977923"/>
                    <a:gd name="connsiteX4207" fmla="*/ 712823 w 1209257"/>
                    <a:gd name="connsiteY4207" fmla="*/ 87791 h 977923"/>
                    <a:gd name="connsiteX4208" fmla="*/ 719131 w 1209257"/>
                    <a:gd name="connsiteY4208" fmla="*/ 94459 h 977923"/>
                    <a:gd name="connsiteX4209" fmla="*/ 712823 w 1209257"/>
                    <a:gd name="connsiteY4209" fmla="*/ 101682 h 977923"/>
                    <a:gd name="connsiteX4210" fmla="*/ 706515 w 1209257"/>
                    <a:gd name="connsiteY4210" fmla="*/ 94459 h 977923"/>
                    <a:gd name="connsiteX4211" fmla="*/ 712823 w 1209257"/>
                    <a:gd name="connsiteY4211" fmla="*/ 87791 h 977923"/>
                    <a:gd name="connsiteX4212" fmla="*/ 693413 w 1209257"/>
                    <a:gd name="connsiteY4212" fmla="*/ 87791 h 977923"/>
                    <a:gd name="connsiteX4213" fmla="*/ 699722 w 1209257"/>
                    <a:gd name="connsiteY4213" fmla="*/ 94459 h 977923"/>
                    <a:gd name="connsiteX4214" fmla="*/ 693413 w 1209257"/>
                    <a:gd name="connsiteY4214" fmla="*/ 101682 h 977923"/>
                    <a:gd name="connsiteX4215" fmla="*/ 687591 w 1209257"/>
                    <a:gd name="connsiteY4215" fmla="*/ 94459 h 977923"/>
                    <a:gd name="connsiteX4216" fmla="*/ 693413 w 1209257"/>
                    <a:gd name="connsiteY4216" fmla="*/ 87791 h 977923"/>
                    <a:gd name="connsiteX4217" fmla="*/ 674489 w 1209257"/>
                    <a:gd name="connsiteY4217" fmla="*/ 87791 h 977923"/>
                    <a:gd name="connsiteX4218" fmla="*/ 680797 w 1209257"/>
                    <a:gd name="connsiteY4218" fmla="*/ 94459 h 977923"/>
                    <a:gd name="connsiteX4219" fmla="*/ 674489 w 1209257"/>
                    <a:gd name="connsiteY4219" fmla="*/ 101682 h 977923"/>
                    <a:gd name="connsiteX4220" fmla="*/ 668181 w 1209257"/>
                    <a:gd name="connsiteY4220" fmla="*/ 94459 h 977923"/>
                    <a:gd name="connsiteX4221" fmla="*/ 674489 w 1209257"/>
                    <a:gd name="connsiteY4221" fmla="*/ 87791 h 977923"/>
                    <a:gd name="connsiteX4222" fmla="*/ 655564 w 1209257"/>
                    <a:gd name="connsiteY4222" fmla="*/ 87791 h 977923"/>
                    <a:gd name="connsiteX4223" fmla="*/ 661387 w 1209257"/>
                    <a:gd name="connsiteY4223" fmla="*/ 94459 h 977923"/>
                    <a:gd name="connsiteX4224" fmla="*/ 655564 w 1209257"/>
                    <a:gd name="connsiteY4224" fmla="*/ 101682 h 977923"/>
                    <a:gd name="connsiteX4225" fmla="*/ 649256 w 1209257"/>
                    <a:gd name="connsiteY4225" fmla="*/ 94459 h 977923"/>
                    <a:gd name="connsiteX4226" fmla="*/ 655564 w 1209257"/>
                    <a:gd name="connsiteY4226" fmla="*/ 87791 h 977923"/>
                    <a:gd name="connsiteX4227" fmla="*/ 636155 w 1209257"/>
                    <a:gd name="connsiteY4227" fmla="*/ 87791 h 977923"/>
                    <a:gd name="connsiteX4228" fmla="*/ 642463 w 1209257"/>
                    <a:gd name="connsiteY4228" fmla="*/ 94459 h 977923"/>
                    <a:gd name="connsiteX4229" fmla="*/ 636155 w 1209257"/>
                    <a:gd name="connsiteY4229" fmla="*/ 101682 h 977923"/>
                    <a:gd name="connsiteX4230" fmla="*/ 629847 w 1209257"/>
                    <a:gd name="connsiteY4230" fmla="*/ 94459 h 977923"/>
                    <a:gd name="connsiteX4231" fmla="*/ 636155 w 1209257"/>
                    <a:gd name="connsiteY4231" fmla="*/ 87791 h 977923"/>
                    <a:gd name="connsiteX4232" fmla="*/ 617230 w 1209257"/>
                    <a:gd name="connsiteY4232" fmla="*/ 87791 h 977923"/>
                    <a:gd name="connsiteX4233" fmla="*/ 623538 w 1209257"/>
                    <a:gd name="connsiteY4233" fmla="*/ 94459 h 977923"/>
                    <a:gd name="connsiteX4234" fmla="*/ 617230 w 1209257"/>
                    <a:gd name="connsiteY4234" fmla="*/ 101682 h 977923"/>
                    <a:gd name="connsiteX4235" fmla="*/ 610922 w 1209257"/>
                    <a:gd name="connsiteY4235" fmla="*/ 94459 h 977923"/>
                    <a:gd name="connsiteX4236" fmla="*/ 617230 w 1209257"/>
                    <a:gd name="connsiteY4236" fmla="*/ 87791 h 977923"/>
                    <a:gd name="connsiteX4237" fmla="*/ 597820 w 1209257"/>
                    <a:gd name="connsiteY4237" fmla="*/ 87791 h 977923"/>
                    <a:gd name="connsiteX4238" fmla="*/ 604129 w 1209257"/>
                    <a:gd name="connsiteY4238" fmla="*/ 94459 h 977923"/>
                    <a:gd name="connsiteX4239" fmla="*/ 597820 w 1209257"/>
                    <a:gd name="connsiteY4239" fmla="*/ 101682 h 977923"/>
                    <a:gd name="connsiteX4240" fmla="*/ 591998 w 1209257"/>
                    <a:gd name="connsiteY4240" fmla="*/ 94459 h 977923"/>
                    <a:gd name="connsiteX4241" fmla="*/ 597820 w 1209257"/>
                    <a:gd name="connsiteY4241" fmla="*/ 87791 h 977923"/>
                    <a:gd name="connsiteX4242" fmla="*/ 578896 w 1209257"/>
                    <a:gd name="connsiteY4242" fmla="*/ 87791 h 977923"/>
                    <a:gd name="connsiteX4243" fmla="*/ 585204 w 1209257"/>
                    <a:gd name="connsiteY4243" fmla="*/ 94459 h 977923"/>
                    <a:gd name="connsiteX4244" fmla="*/ 578896 w 1209257"/>
                    <a:gd name="connsiteY4244" fmla="*/ 101682 h 977923"/>
                    <a:gd name="connsiteX4245" fmla="*/ 572588 w 1209257"/>
                    <a:gd name="connsiteY4245" fmla="*/ 94459 h 977923"/>
                    <a:gd name="connsiteX4246" fmla="*/ 578896 w 1209257"/>
                    <a:gd name="connsiteY4246" fmla="*/ 87791 h 977923"/>
                    <a:gd name="connsiteX4247" fmla="*/ 559486 w 1209257"/>
                    <a:gd name="connsiteY4247" fmla="*/ 87791 h 977923"/>
                    <a:gd name="connsiteX4248" fmla="*/ 565794 w 1209257"/>
                    <a:gd name="connsiteY4248" fmla="*/ 94459 h 977923"/>
                    <a:gd name="connsiteX4249" fmla="*/ 559486 w 1209257"/>
                    <a:gd name="connsiteY4249" fmla="*/ 101682 h 977923"/>
                    <a:gd name="connsiteX4250" fmla="*/ 553663 w 1209257"/>
                    <a:gd name="connsiteY4250" fmla="*/ 94459 h 977923"/>
                    <a:gd name="connsiteX4251" fmla="*/ 559486 w 1209257"/>
                    <a:gd name="connsiteY4251" fmla="*/ 87791 h 977923"/>
                    <a:gd name="connsiteX4252" fmla="*/ 540562 w 1209257"/>
                    <a:gd name="connsiteY4252" fmla="*/ 87791 h 977923"/>
                    <a:gd name="connsiteX4253" fmla="*/ 546870 w 1209257"/>
                    <a:gd name="connsiteY4253" fmla="*/ 94459 h 977923"/>
                    <a:gd name="connsiteX4254" fmla="*/ 540562 w 1209257"/>
                    <a:gd name="connsiteY4254" fmla="*/ 101682 h 977923"/>
                    <a:gd name="connsiteX4255" fmla="*/ 534254 w 1209257"/>
                    <a:gd name="connsiteY4255" fmla="*/ 94459 h 977923"/>
                    <a:gd name="connsiteX4256" fmla="*/ 540562 w 1209257"/>
                    <a:gd name="connsiteY4256" fmla="*/ 87791 h 977923"/>
                    <a:gd name="connsiteX4257" fmla="*/ 426044 w 1209257"/>
                    <a:gd name="connsiteY4257" fmla="*/ 87791 h 977923"/>
                    <a:gd name="connsiteX4258" fmla="*/ 431867 w 1209257"/>
                    <a:gd name="connsiteY4258" fmla="*/ 94459 h 977923"/>
                    <a:gd name="connsiteX4259" fmla="*/ 426044 w 1209257"/>
                    <a:gd name="connsiteY4259" fmla="*/ 101682 h 977923"/>
                    <a:gd name="connsiteX4260" fmla="*/ 419736 w 1209257"/>
                    <a:gd name="connsiteY4260" fmla="*/ 94459 h 977923"/>
                    <a:gd name="connsiteX4261" fmla="*/ 426044 w 1209257"/>
                    <a:gd name="connsiteY4261" fmla="*/ 87791 h 977923"/>
                    <a:gd name="connsiteX4262" fmla="*/ 406634 w 1209257"/>
                    <a:gd name="connsiteY4262" fmla="*/ 87791 h 977923"/>
                    <a:gd name="connsiteX4263" fmla="*/ 412943 w 1209257"/>
                    <a:gd name="connsiteY4263" fmla="*/ 94459 h 977923"/>
                    <a:gd name="connsiteX4264" fmla="*/ 406634 w 1209257"/>
                    <a:gd name="connsiteY4264" fmla="*/ 101682 h 977923"/>
                    <a:gd name="connsiteX4265" fmla="*/ 400326 w 1209257"/>
                    <a:gd name="connsiteY4265" fmla="*/ 94459 h 977923"/>
                    <a:gd name="connsiteX4266" fmla="*/ 406634 w 1209257"/>
                    <a:gd name="connsiteY4266" fmla="*/ 87791 h 977923"/>
                    <a:gd name="connsiteX4267" fmla="*/ 387710 w 1209257"/>
                    <a:gd name="connsiteY4267" fmla="*/ 87791 h 977923"/>
                    <a:gd name="connsiteX4268" fmla="*/ 393533 w 1209257"/>
                    <a:gd name="connsiteY4268" fmla="*/ 94459 h 977923"/>
                    <a:gd name="connsiteX4269" fmla="*/ 387710 w 1209257"/>
                    <a:gd name="connsiteY4269" fmla="*/ 101682 h 977923"/>
                    <a:gd name="connsiteX4270" fmla="*/ 381402 w 1209257"/>
                    <a:gd name="connsiteY4270" fmla="*/ 94459 h 977923"/>
                    <a:gd name="connsiteX4271" fmla="*/ 387710 w 1209257"/>
                    <a:gd name="connsiteY4271" fmla="*/ 87791 h 977923"/>
                    <a:gd name="connsiteX4272" fmla="*/ 349376 w 1209257"/>
                    <a:gd name="connsiteY4272" fmla="*/ 87791 h 977923"/>
                    <a:gd name="connsiteX4273" fmla="*/ 355684 w 1209257"/>
                    <a:gd name="connsiteY4273" fmla="*/ 94459 h 977923"/>
                    <a:gd name="connsiteX4274" fmla="*/ 349376 w 1209257"/>
                    <a:gd name="connsiteY4274" fmla="*/ 101682 h 977923"/>
                    <a:gd name="connsiteX4275" fmla="*/ 343068 w 1209257"/>
                    <a:gd name="connsiteY4275" fmla="*/ 94459 h 977923"/>
                    <a:gd name="connsiteX4276" fmla="*/ 349376 w 1209257"/>
                    <a:gd name="connsiteY4276" fmla="*/ 87791 h 977923"/>
                    <a:gd name="connsiteX4277" fmla="*/ 329966 w 1209257"/>
                    <a:gd name="connsiteY4277" fmla="*/ 87791 h 977923"/>
                    <a:gd name="connsiteX4278" fmla="*/ 336274 w 1209257"/>
                    <a:gd name="connsiteY4278" fmla="*/ 94459 h 977923"/>
                    <a:gd name="connsiteX4279" fmla="*/ 329966 w 1209257"/>
                    <a:gd name="connsiteY4279" fmla="*/ 101682 h 977923"/>
                    <a:gd name="connsiteX4280" fmla="*/ 324143 w 1209257"/>
                    <a:gd name="connsiteY4280" fmla="*/ 94459 h 977923"/>
                    <a:gd name="connsiteX4281" fmla="*/ 329966 w 1209257"/>
                    <a:gd name="connsiteY4281" fmla="*/ 87791 h 977923"/>
                    <a:gd name="connsiteX4282" fmla="*/ 311041 w 1209257"/>
                    <a:gd name="connsiteY4282" fmla="*/ 87791 h 977923"/>
                    <a:gd name="connsiteX4283" fmla="*/ 317350 w 1209257"/>
                    <a:gd name="connsiteY4283" fmla="*/ 94459 h 977923"/>
                    <a:gd name="connsiteX4284" fmla="*/ 311041 w 1209257"/>
                    <a:gd name="connsiteY4284" fmla="*/ 101682 h 977923"/>
                    <a:gd name="connsiteX4285" fmla="*/ 304733 w 1209257"/>
                    <a:gd name="connsiteY4285" fmla="*/ 94459 h 977923"/>
                    <a:gd name="connsiteX4286" fmla="*/ 311041 w 1209257"/>
                    <a:gd name="connsiteY4286" fmla="*/ 87791 h 977923"/>
                    <a:gd name="connsiteX4287" fmla="*/ 292117 w 1209257"/>
                    <a:gd name="connsiteY4287" fmla="*/ 87791 h 977923"/>
                    <a:gd name="connsiteX4288" fmla="*/ 297940 w 1209257"/>
                    <a:gd name="connsiteY4288" fmla="*/ 94459 h 977923"/>
                    <a:gd name="connsiteX4289" fmla="*/ 292117 w 1209257"/>
                    <a:gd name="connsiteY4289" fmla="*/ 101682 h 977923"/>
                    <a:gd name="connsiteX4290" fmla="*/ 285809 w 1209257"/>
                    <a:gd name="connsiteY4290" fmla="*/ 94459 h 977923"/>
                    <a:gd name="connsiteX4291" fmla="*/ 292117 w 1209257"/>
                    <a:gd name="connsiteY4291" fmla="*/ 87791 h 977923"/>
                    <a:gd name="connsiteX4292" fmla="*/ 253783 w 1209257"/>
                    <a:gd name="connsiteY4292" fmla="*/ 87791 h 977923"/>
                    <a:gd name="connsiteX4293" fmla="*/ 259606 w 1209257"/>
                    <a:gd name="connsiteY4293" fmla="*/ 94459 h 977923"/>
                    <a:gd name="connsiteX4294" fmla="*/ 253783 w 1209257"/>
                    <a:gd name="connsiteY4294" fmla="*/ 101682 h 977923"/>
                    <a:gd name="connsiteX4295" fmla="*/ 247475 w 1209257"/>
                    <a:gd name="connsiteY4295" fmla="*/ 94459 h 977923"/>
                    <a:gd name="connsiteX4296" fmla="*/ 253783 w 1209257"/>
                    <a:gd name="connsiteY4296" fmla="*/ 87791 h 977923"/>
                    <a:gd name="connsiteX4297" fmla="*/ 904009 w 1209257"/>
                    <a:gd name="connsiteY4297" fmla="*/ 65565 h 977923"/>
                    <a:gd name="connsiteX4298" fmla="*/ 910317 w 1209257"/>
                    <a:gd name="connsiteY4298" fmla="*/ 72789 h 977923"/>
                    <a:gd name="connsiteX4299" fmla="*/ 904009 w 1209257"/>
                    <a:gd name="connsiteY4299" fmla="*/ 80012 h 977923"/>
                    <a:gd name="connsiteX4300" fmla="*/ 897701 w 1209257"/>
                    <a:gd name="connsiteY4300" fmla="*/ 72789 h 977923"/>
                    <a:gd name="connsiteX4301" fmla="*/ 904009 w 1209257"/>
                    <a:gd name="connsiteY4301" fmla="*/ 65565 h 977923"/>
                    <a:gd name="connsiteX4302" fmla="*/ 731748 w 1209257"/>
                    <a:gd name="connsiteY4302" fmla="*/ 65565 h 977923"/>
                    <a:gd name="connsiteX4303" fmla="*/ 738056 w 1209257"/>
                    <a:gd name="connsiteY4303" fmla="*/ 72789 h 977923"/>
                    <a:gd name="connsiteX4304" fmla="*/ 731748 w 1209257"/>
                    <a:gd name="connsiteY4304" fmla="*/ 80012 h 977923"/>
                    <a:gd name="connsiteX4305" fmla="*/ 725925 w 1209257"/>
                    <a:gd name="connsiteY4305" fmla="*/ 72789 h 977923"/>
                    <a:gd name="connsiteX4306" fmla="*/ 731748 w 1209257"/>
                    <a:gd name="connsiteY4306" fmla="*/ 65565 h 977923"/>
                    <a:gd name="connsiteX4307" fmla="*/ 712823 w 1209257"/>
                    <a:gd name="connsiteY4307" fmla="*/ 65565 h 977923"/>
                    <a:gd name="connsiteX4308" fmla="*/ 719131 w 1209257"/>
                    <a:gd name="connsiteY4308" fmla="*/ 72789 h 977923"/>
                    <a:gd name="connsiteX4309" fmla="*/ 712823 w 1209257"/>
                    <a:gd name="connsiteY4309" fmla="*/ 80012 h 977923"/>
                    <a:gd name="connsiteX4310" fmla="*/ 706515 w 1209257"/>
                    <a:gd name="connsiteY4310" fmla="*/ 72789 h 977923"/>
                    <a:gd name="connsiteX4311" fmla="*/ 712823 w 1209257"/>
                    <a:gd name="connsiteY4311" fmla="*/ 65565 h 977923"/>
                    <a:gd name="connsiteX4312" fmla="*/ 693413 w 1209257"/>
                    <a:gd name="connsiteY4312" fmla="*/ 65565 h 977923"/>
                    <a:gd name="connsiteX4313" fmla="*/ 699722 w 1209257"/>
                    <a:gd name="connsiteY4313" fmla="*/ 72789 h 977923"/>
                    <a:gd name="connsiteX4314" fmla="*/ 693413 w 1209257"/>
                    <a:gd name="connsiteY4314" fmla="*/ 80012 h 977923"/>
                    <a:gd name="connsiteX4315" fmla="*/ 687591 w 1209257"/>
                    <a:gd name="connsiteY4315" fmla="*/ 72789 h 977923"/>
                    <a:gd name="connsiteX4316" fmla="*/ 693413 w 1209257"/>
                    <a:gd name="connsiteY4316" fmla="*/ 65565 h 977923"/>
                    <a:gd name="connsiteX4317" fmla="*/ 674489 w 1209257"/>
                    <a:gd name="connsiteY4317" fmla="*/ 65565 h 977923"/>
                    <a:gd name="connsiteX4318" fmla="*/ 680797 w 1209257"/>
                    <a:gd name="connsiteY4318" fmla="*/ 72789 h 977923"/>
                    <a:gd name="connsiteX4319" fmla="*/ 674489 w 1209257"/>
                    <a:gd name="connsiteY4319" fmla="*/ 80012 h 977923"/>
                    <a:gd name="connsiteX4320" fmla="*/ 668181 w 1209257"/>
                    <a:gd name="connsiteY4320" fmla="*/ 72789 h 977923"/>
                    <a:gd name="connsiteX4321" fmla="*/ 674489 w 1209257"/>
                    <a:gd name="connsiteY4321" fmla="*/ 65565 h 977923"/>
                    <a:gd name="connsiteX4322" fmla="*/ 655564 w 1209257"/>
                    <a:gd name="connsiteY4322" fmla="*/ 65565 h 977923"/>
                    <a:gd name="connsiteX4323" fmla="*/ 661387 w 1209257"/>
                    <a:gd name="connsiteY4323" fmla="*/ 72789 h 977923"/>
                    <a:gd name="connsiteX4324" fmla="*/ 655564 w 1209257"/>
                    <a:gd name="connsiteY4324" fmla="*/ 80012 h 977923"/>
                    <a:gd name="connsiteX4325" fmla="*/ 649256 w 1209257"/>
                    <a:gd name="connsiteY4325" fmla="*/ 72789 h 977923"/>
                    <a:gd name="connsiteX4326" fmla="*/ 655564 w 1209257"/>
                    <a:gd name="connsiteY4326" fmla="*/ 65565 h 977923"/>
                    <a:gd name="connsiteX4327" fmla="*/ 636155 w 1209257"/>
                    <a:gd name="connsiteY4327" fmla="*/ 65565 h 977923"/>
                    <a:gd name="connsiteX4328" fmla="*/ 642463 w 1209257"/>
                    <a:gd name="connsiteY4328" fmla="*/ 72789 h 977923"/>
                    <a:gd name="connsiteX4329" fmla="*/ 636155 w 1209257"/>
                    <a:gd name="connsiteY4329" fmla="*/ 80012 h 977923"/>
                    <a:gd name="connsiteX4330" fmla="*/ 629847 w 1209257"/>
                    <a:gd name="connsiteY4330" fmla="*/ 72789 h 977923"/>
                    <a:gd name="connsiteX4331" fmla="*/ 636155 w 1209257"/>
                    <a:gd name="connsiteY4331" fmla="*/ 65565 h 977923"/>
                    <a:gd name="connsiteX4332" fmla="*/ 617230 w 1209257"/>
                    <a:gd name="connsiteY4332" fmla="*/ 65565 h 977923"/>
                    <a:gd name="connsiteX4333" fmla="*/ 623538 w 1209257"/>
                    <a:gd name="connsiteY4333" fmla="*/ 72789 h 977923"/>
                    <a:gd name="connsiteX4334" fmla="*/ 617230 w 1209257"/>
                    <a:gd name="connsiteY4334" fmla="*/ 80012 h 977923"/>
                    <a:gd name="connsiteX4335" fmla="*/ 610922 w 1209257"/>
                    <a:gd name="connsiteY4335" fmla="*/ 72789 h 977923"/>
                    <a:gd name="connsiteX4336" fmla="*/ 617230 w 1209257"/>
                    <a:gd name="connsiteY4336" fmla="*/ 65565 h 977923"/>
                    <a:gd name="connsiteX4337" fmla="*/ 597820 w 1209257"/>
                    <a:gd name="connsiteY4337" fmla="*/ 65565 h 977923"/>
                    <a:gd name="connsiteX4338" fmla="*/ 604129 w 1209257"/>
                    <a:gd name="connsiteY4338" fmla="*/ 72789 h 977923"/>
                    <a:gd name="connsiteX4339" fmla="*/ 597820 w 1209257"/>
                    <a:gd name="connsiteY4339" fmla="*/ 80012 h 977923"/>
                    <a:gd name="connsiteX4340" fmla="*/ 591998 w 1209257"/>
                    <a:gd name="connsiteY4340" fmla="*/ 72789 h 977923"/>
                    <a:gd name="connsiteX4341" fmla="*/ 597820 w 1209257"/>
                    <a:gd name="connsiteY4341" fmla="*/ 65565 h 977923"/>
                    <a:gd name="connsiteX4342" fmla="*/ 578896 w 1209257"/>
                    <a:gd name="connsiteY4342" fmla="*/ 65565 h 977923"/>
                    <a:gd name="connsiteX4343" fmla="*/ 585204 w 1209257"/>
                    <a:gd name="connsiteY4343" fmla="*/ 72789 h 977923"/>
                    <a:gd name="connsiteX4344" fmla="*/ 578896 w 1209257"/>
                    <a:gd name="connsiteY4344" fmla="*/ 80012 h 977923"/>
                    <a:gd name="connsiteX4345" fmla="*/ 572588 w 1209257"/>
                    <a:gd name="connsiteY4345" fmla="*/ 72789 h 977923"/>
                    <a:gd name="connsiteX4346" fmla="*/ 578896 w 1209257"/>
                    <a:gd name="connsiteY4346" fmla="*/ 65565 h 977923"/>
                    <a:gd name="connsiteX4347" fmla="*/ 559486 w 1209257"/>
                    <a:gd name="connsiteY4347" fmla="*/ 65565 h 977923"/>
                    <a:gd name="connsiteX4348" fmla="*/ 565794 w 1209257"/>
                    <a:gd name="connsiteY4348" fmla="*/ 72789 h 977923"/>
                    <a:gd name="connsiteX4349" fmla="*/ 559486 w 1209257"/>
                    <a:gd name="connsiteY4349" fmla="*/ 80012 h 977923"/>
                    <a:gd name="connsiteX4350" fmla="*/ 553663 w 1209257"/>
                    <a:gd name="connsiteY4350" fmla="*/ 72789 h 977923"/>
                    <a:gd name="connsiteX4351" fmla="*/ 559486 w 1209257"/>
                    <a:gd name="connsiteY4351" fmla="*/ 65565 h 977923"/>
                    <a:gd name="connsiteX4352" fmla="*/ 540562 w 1209257"/>
                    <a:gd name="connsiteY4352" fmla="*/ 65565 h 977923"/>
                    <a:gd name="connsiteX4353" fmla="*/ 546870 w 1209257"/>
                    <a:gd name="connsiteY4353" fmla="*/ 72789 h 977923"/>
                    <a:gd name="connsiteX4354" fmla="*/ 540562 w 1209257"/>
                    <a:gd name="connsiteY4354" fmla="*/ 80012 h 977923"/>
                    <a:gd name="connsiteX4355" fmla="*/ 534254 w 1209257"/>
                    <a:gd name="connsiteY4355" fmla="*/ 72789 h 977923"/>
                    <a:gd name="connsiteX4356" fmla="*/ 540562 w 1209257"/>
                    <a:gd name="connsiteY4356" fmla="*/ 65565 h 977923"/>
                    <a:gd name="connsiteX4357" fmla="*/ 521637 w 1209257"/>
                    <a:gd name="connsiteY4357" fmla="*/ 65565 h 977923"/>
                    <a:gd name="connsiteX4358" fmla="*/ 527460 w 1209257"/>
                    <a:gd name="connsiteY4358" fmla="*/ 72789 h 977923"/>
                    <a:gd name="connsiteX4359" fmla="*/ 521637 w 1209257"/>
                    <a:gd name="connsiteY4359" fmla="*/ 80012 h 977923"/>
                    <a:gd name="connsiteX4360" fmla="*/ 515329 w 1209257"/>
                    <a:gd name="connsiteY4360" fmla="*/ 72789 h 977923"/>
                    <a:gd name="connsiteX4361" fmla="*/ 521637 w 1209257"/>
                    <a:gd name="connsiteY4361" fmla="*/ 65565 h 977923"/>
                    <a:gd name="connsiteX4362" fmla="*/ 502227 w 1209257"/>
                    <a:gd name="connsiteY4362" fmla="*/ 65565 h 977923"/>
                    <a:gd name="connsiteX4363" fmla="*/ 508536 w 1209257"/>
                    <a:gd name="connsiteY4363" fmla="*/ 72789 h 977923"/>
                    <a:gd name="connsiteX4364" fmla="*/ 502227 w 1209257"/>
                    <a:gd name="connsiteY4364" fmla="*/ 80012 h 977923"/>
                    <a:gd name="connsiteX4365" fmla="*/ 495919 w 1209257"/>
                    <a:gd name="connsiteY4365" fmla="*/ 72789 h 977923"/>
                    <a:gd name="connsiteX4366" fmla="*/ 502227 w 1209257"/>
                    <a:gd name="connsiteY4366" fmla="*/ 65565 h 977923"/>
                    <a:gd name="connsiteX4367" fmla="*/ 483303 w 1209257"/>
                    <a:gd name="connsiteY4367" fmla="*/ 65565 h 977923"/>
                    <a:gd name="connsiteX4368" fmla="*/ 489611 w 1209257"/>
                    <a:gd name="connsiteY4368" fmla="*/ 72789 h 977923"/>
                    <a:gd name="connsiteX4369" fmla="*/ 483303 w 1209257"/>
                    <a:gd name="connsiteY4369" fmla="*/ 80012 h 977923"/>
                    <a:gd name="connsiteX4370" fmla="*/ 476995 w 1209257"/>
                    <a:gd name="connsiteY4370" fmla="*/ 72789 h 977923"/>
                    <a:gd name="connsiteX4371" fmla="*/ 483303 w 1209257"/>
                    <a:gd name="connsiteY4371" fmla="*/ 65565 h 977923"/>
                    <a:gd name="connsiteX4372" fmla="*/ 426044 w 1209257"/>
                    <a:gd name="connsiteY4372" fmla="*/ 65565 h 977923"/>
                    <a:gd name="connsiteX4373" fmla="*/ 431867 w 1209257"/>
                    <a:gd name="connsiteY4373" fmla="*/ 72789 h 977923"/>
                    <a:gd name="connsiteX4374" fmla="*/ 426044 w 1209257"/>
                    <a:gd name="connsiteY4374" fmla="*/ 80012 h 977923"/>
                    <a:gd name="connsiteX4375" fmla="*/ 419736 w 1209257"/>
                    <a:gd name="connsiteY4375" fmla="*/ 72789 h 977923"/>
                    <a:gd name="connsiteX4376" fmla="*/ 426044 w 1209257"/>
                    <a:gd name="connsiteY4376" fmla="*/ 65565 h 977923"/>
                    <a:gd name="connsiteX4377" fmla="*/ 406634 w 1209257"/>
                    <a:gd name="connsiteY4377" fmla="*/ 65565 h 977923"/>
                    <a:gd name="connsiteX4378" fmla="*/ 412943 w 1209257"/>
                    <a:gd name="connsiteY4378" fmla="*/ 72789 h 977923"/>
                    <a:gd name="connsiteX4379" fmla="*/ 406634 w 1209257"/>
                    <a:gd name="connsiteY4379" fmla="*/ 80012 h 977923"/>
                    <a:gd name="connsiteX4380" fmla="*/ 400326 w 1209257"/>
                    <a:gd name="connsiteY4380" fmla="*/ 72789 h 977923"/>
                    <a:gd name="connsiteX4381" fmla="*/ 406634 w 1209257"/>
                    <a:gd name="connsiteY4381" fmla="*/ 65565 h 977923"/>
                    <a:gd name="connsiteX4382" fmla="*/ 387710 w 1209257"/>
                    <a:gd name="connsiteY4382" fmla="*/ 65565 h 977923"/>
                    <a:gd name="connsiteX4383" fmla="*/ 393533 w 1209257"/>
                    <a:gd name="connsiteY4383" fmla="*/ 72789 h 977923"/>
                    <a:gd name="connsiteX4384" fmla="*/ 387710 w 1209257"/>
                    <a:gd name="connsiteY4384" fmla="*/ 80012 h 977923"/>
                    <a:gd name="connsiteX4385" fmla="*/ 381402 w 1209257"/>
                    <a:gd name="connsiteY4385" fmla="*/ 72789 h 977923"/>
                    <a:gd name="connsiteX4386" fmla="*/ 387710 w 1209257"/>
                    <a:gd name="connsiteY4386" fmla="*/ 65565 h 977923"/>
                    <a:gd name="connsiteX4387" fmla="*/ 349376 w 1209257"/>
                    <a:gd name="connsiteY4387" fmla="*/ 65565 h 977923"/>
                    <a:gd name="connsiteX4388" fmla="*/ 355684 w 1209257"/>
                    <a:gd name="connsiteY4388" fmla="*/ 72789 h 977923"/>
                    <a:gd name="connsiteX4389" fmla="*/ 349376 w 1209257"/>
                    <a:gd name="connsiteY4389" fmla="*/ 80012 h 977923"/>
                    <a:gd name="connsiteX4390" fmla="*/ 343068 w 1209257"/>
                    <a:gd name="connsiteY4390" fmla="*/ 72789 h 977923"/>
                    <a:gd name="connsiteX4391" fmla="*/ 349376 w 1209257"/>
                    <a:gd name="connsiteY4391" fmla="*/ 65565 h 977923"/>
                    <a:gd name="connsiteX4392" fmla="*/ 234373 w 1209257"/>
                    <a:gd name="connsiteY4392" fmla="*/ 65565 h 977923"/>
                    <a:gd name="connsiteX4393" fmla="*/ 240681 w 1209257"/>
                    <a:gd name="connsiteY4393" fmla="*/ 72789 h 977923"/>
                    <a:gd name="connsiteX4394" fmla="*/ 234373 w 1209257"/>
                    <a:gd name="connsiteY4394" fmla="*/ 80012 h 977923"/>
                    <a:gd name="connsiteX4395" fmla="*/ 228550 w 1209257"/>
                    <a:gd name="connsiteY4395" fmla="*/ 72789 h 977923"/>
                    <a:gd name="connsiteX4396" fmla="*/ 234373 w 1209257"/>
                    <a:gd name="connsiteY4396" fmla="*/ 65565 h 977923"/>
                    <a:gd name="connsiteX4397" fmla="*/ 311041 w 1209257"/>
                    <a:gd name="connsiteY4397" fmla="*/ 45007 h 977923"/>
                    <a:gd name="connsiteX4398" fmla="*/ 316379 w 1209257"/>
                    <a:gd name="connsiteY4398" fmla="*/ 51119 h 977923"/>
                    <a:gd name="connsiteX4399" fmla="*/ 311041 w 1209257"/>
                    <a:gd name="connsiteY4399" fmla="*/ 56675 h 977923"/>
                    <a:gd name="connsiteX4400" fmla="*/ 305704 w 1209257"/>
                    <a:gd name="connsiteY4400" fmla="*/ 51119 h 977923"/>
                    <a:gd name="connsiteX4401" fmla="*/ 311041 w 1209257"/>
                    <a:gd name="connsiteY4401" fmla="*/ 45007 h 977923"/>
                    <a:gd name="connsiteX4402" fmla="*/ 923419 w 1209257"/>
                    <a:gd name="connsiteY4402" fmla="*/ 43896 h 977923"/>
                    <a:gd name="connsiteX4403" fmla="*/ 929242 w 1209257"/>
                    <a:gd name="connsiteY4403" fmla="*/ 51119 h 977923"/>
                    <a:gd name="connsiteX4404" fmla="*/ 923419 w 1209257"/>
                    <a:gd name="connsiteY4404" fmla="*/ 57786 h 977923"/>
                    <a:gd name="connsiteX4405" fmla="*/ 917111 w 1209257"/>
                    <a:gd name="connsiteY4405" fmla="*/ 51119 h 977923"/>
                    <a:gd name="connsiteX4406" fmla="*/ 923419 w 1209257"/>
                    <a:gd name="connsiteY4406" fmla="*/ 43896 h 977923"/>
                    <a:gd name="connsiteX4407" fmla="*/ 904009 w 1209257"/>
                    <a:gd name="connsiteY4407" fmla="*/ 43896 h 977923"/>
                    <a:gd name="connsiteX4408" fmla="*/ 910317 w 1209257"/>
                    <a:gd name="connsiteY4408" fmla="*/ 51119 h 977923"/>
                    <a:gd name="connsiteX4409" fmla="*/ 904009 w 1209257"/>
                    <a:gd name="connsiteY4409" fmla="*/ 57786 h 977923"/>
                    <a:gd name="connsiteX4410" fmla="*/ 897701 w 1209257"/>
                    <a:gd name="connsiteY4410" fmla="*/ 51119 h 977923"/>
                    <a:gd name="connsiteX4411" fmla="*/ 904009 w 1209257"/>
                    <a:gd name="connsiteY4411" fmla="*/ 43896 h 977923"/>
                    <a:gd name="connsiteX4412" fmla="*/ 885085 w 1209257"/>
                    <a:gd name="connsiteY4412" fmla="*/ 43896 h 977923"/>
                    <a:gd name="connsiteX4413" fmla="*/ 890908 w 1209257"/>
                    <a:gd name="connsiteY4413" fmla="*/ 51119 h 977923"/>
                    <a:gd name="connsiteX4414" fmla="*/ 885085 w 1209257"/>
                    <a:gd name="connsiteY4414" fmla="*/ 57786 h 977923"/>
                    <a:gd name="connsiteX4415" fmla="*/ 878777 w 1209257"/>
                    <a:gd name="connsiteY4415" fmla="*/ 51119 h 977923"/>
                    <a:gd name="connsiteX4416" fmla="*/ 885085 w 1209257"/>
                    <a:gd name="connsiteY4416" fmla="*/ 43896 h 977923"/>
                    <a:gd name="connsiteX4417" fmla="*/ 712823 w 1209257"/>
                    <a:gd name="connsiteY4417" fmla="*/ 43896 h 977923"/>
                    <a:gd name="connsiteX4418" fmla="*/ 719131 w 1209257"/>
                    <a:gd name="connsiteY4418" fmla="*/ 51119 h 977923"/>
                    <a:gd name="connsiteX4419" fmla="*/ 712823 w 1209257"/>
                    <a:gd name="connsiteY4419" fmla="*/ 57786 h 977923"/>
                    <a:gd name="connsiteX4420" fmla="*/ 706515 w 1209257"/>
                    <a:gd name="connsiteY4420" fmla="*/ 51119 h 977923"/>
                    <a:gd name="connsiteX4421" fmla="*/ 712823 w 1209257"/>
                    <a:gd name="connsiteY4421" fmla="*/ 43896 h 977923"/>
                    <a:gd name="connsiteX4422" fmla="*/ 693413 w 1209257"/>
                    <a:gd name="connsiteY4422" fmla="*/ 43896 h 977923"/>
                    <a:gd name="connsiteX4423" fmla="*/ 699722 w 1209257"/>
                    <a:gd name="connsiteY4423" fmla="*/ 51119 h 977923"/>
                    <a:gd name="connsiteX4424" fmla="*/ 693413 w 1209257"/>
                    <a:gd name="connsiteY4424" fmla="*/ 57786 h 977923"/>
                    <a:gd name="connsiteX4425" fmla="*/ 687591 w 1209257"/>
                    <a:gd name="connsiteY4425" fmla="*/ 51119 h 977923"/>
                    <a:gd name="connsiteX4426" fmla="*/ 693413 w 1209257"/>
                    <a:gd name="connsiteY4426" fmla="*/ 43896 h 977923"/>
                    <a:gd name="connsiteX4427" fmla="*/ 674489 w 1209257"/>
                    <a:gd name="connsiteY4427" fmla="*/ 43896 h 977923"/>
                    <a:gd name="connsiteX4428" fmla="*/ 680797 w 1209257"/>
                    <a:gd name="connsiteY4428" fmla="*/ 51119 h 977923"/>
                    <a:gd name="connsiteX4429" fmla="*/ 674489 w 1209257"/>
                    <a:gd name="connsiteY4429" fmla="*/ 57786 h 977923"/>
                    <a:gd name="connsiteX4430" fmla="*/ 668181 w 1209257"/>
                    <a:gd name="connsiteY4430" fmla="*/ 51119 h 977923"/>
                    <a:gd name="connsiteX4431" fmla="*/ 674489 w 1209257"/>
                    <a:gd name="connsiteY4431" fmla="*/ 43896 h 977923"/>
                    <a:gd name="connsiteX4432" fmla="*/ 655564 w 1209257"/>
                    <a:gd name="connsiteY4432" fmla="*/ 43896 h 977923"/>
                    <a:gd name="connsiteX4433" fmla="*/ 661387 w 1209257"/>
                    <a:gd name="connsiteY4433" fmla="*/ 51119 h 977923"/>
                    <a:gd name="connsiteX4434" fmla="*/ 655564 w 1209257"/>
                    <a:gd name="connsiteY4434" fmla="*/ 57786 h 977923"/>
                    <a:gd name="connsiteX4435" fmla="*/ 649256 w 1209257"/>
                    <a:gd name="connsiteY4435" fmla="*/ 51119 h 977923"/>
                    <a:gd name="connsiteX4436" fmla="*/ 655564 w 1209257"/>
                    <a:gd name="connsiteY4436" fmla="*/ 43896 h 977923"/>
                    <a:gd name="connsiteX4437" fmla="*/ 636155 w 1209257"/>
                    <a:gd name="connsiteY4437" fmla="*/ 43896 h 977923"/>
                    <a:gd name="connsiteX4438" fmla="*/ 642463 w 1209257"/>
                    <a:gd name="connsiteY4438" fmla="*/ 51119 h 977923"/>
                    <a:gd name="connsiteX4439" fmla="*/ 636155 w 1209257"/>
                    <a:gd name="connsiteY4439" fmla="*/ 57786 h 977923"/>
                    <a:gd name="connsiteX4440" fmla="*/ 629847 w 1209257"/>
                    <a:gd name="connsiteY4440" fmla="*/ 51119 h 977923"/>
                    <a:gd name="connsiteX4441" fmla="*/ 636155 w 1209257"/>
                    <a:gd name="connsiteY4441" fmla="*/ 43896 h 977923"/>
                    <a:gd name="connsiteX4442" fmla="*/ 617230 w 1209257"/>
                    <a:gd name="connsiteY4442" fmla="*/ 43896 h 977923"/>
                    <a:gd name="connsiteX4443" fmla="*/ 623538 w 1209257"/>
                    <a:gd name="connsiteY4443" fmla="*/ 51119 h 977923"/>
                    <a:gd name="connsiteX4444" fmla="*/ 617230 w 1209257"/>
                    <a:gd name="connsiteY4444" fmla="*/ 57786 h 977923"/>
                    <a:gd name="connsiteX4445" fmla="*/ 610922 w 1209257"/>
                    <a:gd name="connsiteY4445" fmla="*/ 51119 h 977923"/>
                    <a:gd name="connsiteX4446" fmla="*/ 617230 w 1209257"/>
                    <a:gd name="connsiteY4446" fmla="*/ 43896 h 977923"/>
                    <a:gd name="connsiteX4447" fmla="*/ 597820 w 1209257"/>
                    <a:gd name="connsiteY4447" fmla="*/ 43896 h 977923"/>
                    <a:gd name="connsiteX4448" fmla="*/ 604129 w 1209257"/>
                    <a:gd name="connsiteY4448" fmla="*/ 51119 h 977923"/>
                    <a:gd name="connsiteX4449" fmla="*/ 597820 w 1209257"/>
                    <a:gd name="connsiteY4449" fmla="*/ 57786 h 977923"/>
                    <a:gd name="connsiteX4450" fmla="*/ 591998 w 1209257"/>
                    <a:gd name="connsiteY4450" fmla="*/ 51119 h 977923"/>
                    <a:gd name="connsiteX4451" fmla="*/ 597820 w 1209257"/>
                    <a:gd name="connsiteY4451" fmla="*/ 43896 h 977923"/>
                    <a:gd name="connsiteX4452" fmla="*/ 578896 w 1209257"/>
                    <a:gd name="connsiteY4452" fmla="*/ 43896 h 977923"/>
                    <a:gd name="connsiteX4453" fmla="*/ 585204 w 1209257"/>
                    <a:gd name="connsiteY4453" fmla="*/ 51119 h 977923"/>
                    <a:gd name="connsiteX4454" fmla="*/ 578896 w 1209257"/>
                    <a:gd name="connsiteY4454" fmla="*/ 57786 h 977923"/>
                    <a:gd name="connsiteX4455" fmla="*/ 572588 w 1209257"/>
                    <a:gd name="connsiteY4455" fmla="*/ 51119 h 977923"/>
                    <a:gd name="connsiteX4456" fmla="*/ 578896 w 1209257"/>
                    <a:gd name="connsiteY4456" fmla="*/ 43896 h 977923"/>
                    <a:gd name="connsiteX4457" fmla="*/ 559486 w 1209257"/>
                    <a:gd name="connsiteY4457" fmla="*/ 43896 h 977923"/>
                    <a:gd name="connsiteX4458" fmla="*/ 565794 w 1209257"/>
                    <a:gd name="connsiteY4458" fmla="*/ 51119 h 977923"/>
                    <a:gd name="connsiteX4459" fmla="*/ 559486 w 1209257"/>
                    <a:gd name="connsiteY4459" fmla="*/ 57786 h 977923"/>
                    <a:gd name="connsiteX4460" fmla="*/ 553663 w 1209257"/>
                    <a:gd name="connsiteY4460" fmla="*/ 51119 h 977923"/>
                    <a:gd name="connsiteX4461" fmla="*/ 559486 w 1209257"/>
                    <a:gd name="connsiteY4461" fmla="*/ 43896 h 977923"/>
                    <a:gd name="connsiteX4462" fmla="*/ 540562 w 1209257"/>
                    <a:gd name="connsiteY4462" fmla="*/ 43896 h 977923"/>
                    <a:gd name="connsiteX4463" fmla="*/ 546870 w 1209257"/>
                    <a:gd name="connsiteY4463" fmla="*/ 51119 h 977923"/>
                    <a:gd name="connsiteX4464" fmla="*/ 540562 w 1209257"/>
                    <a:gd name="connsiteY4464" fmla="*/ 57786 h 977923"/>
                    <a:gd name="connsiteX4465" fmla="*/ 534254 w 1209257"/>
                    <a:gd name="connsiteY4465" fmla="*/ 51119 h 977923"/>
                    <a:gd name="connsiteX4466" fmla="*/ 540562 w 1209257"/>
                    <a:gd name="connsiteY4466" fmla="*/ 43896 h 977923"/>
                    <a:gd name="connsiteX4467" fmla="*/ 521637 w 1209257"/>
                    <a:gd name="connsiteY4467" fmla="*/ 43896 h 977923"/>
                    <a:gd name="connsiteX4468" fmla="*/ 527460 w 1209257"/>
                    <a:gd name="connsiteY4468" fmla="*/ 51119 h 977923"/>
                    <a:gd name="connsiteX4469" fmla="*/ 521637 w 1209257"/>
                    <a:gd name="connsiteY4469" fmla="*/ 57786 h 977923"/>
                    <a:gd name="connsiteX4470" fmla="*/ 515329 w 1209257"/>
                    <a:gd name="connsiteY4470" fmla="*/ 51119 h 977923"/>
                    <a:gd name="connsiteX4471" fmla="*/ 521637 w 1209257"/>
                    <a:gd name="connsiteY4471" fmla="*/ 43896 h 977923"/>
                    <a:gd name="connsiteX4472" fmla="*/ 502227 w 1209257"/>
                    <a:gd name="connsiteY4472" fmla="*/ 43896 h 977923"/>
                    <a:gd name="connsiteX4473" fmla="*/ 508536 w 1209257"/>
                    <a:gd name="connsiteY4473" fmla="*/ 51119 h 977923"/>
                    <a:gd name="connsiteX4474" fmla="*/ 502227 w 1209257"/>
                    <a:gd name="connsiteY4474" fmla="*/ 57786 h 977923"/>
                    <a:gd name="connsiteX4475" fmla="*/ 495919 w 1209257"/>
                    <a:gd name="connsiteY4475" fmla="*/ 51119 h 977923"/>
                    <a:gd name="connsiteX4476" fmla="*/ 502227 w 1209257"/>
                    <a:gd name="connsiteY4476" fmla="*/ 43896 h 977923"/>
                    <a:gd name="connsiteX4477" fmla="*/ 483303 w 1209257"/>
                    <a:gd name="connsiteY4477" fmla="*/ 43896 h 977923"/>
                    <a:gd name="connsiteX4478" fmla="*/ 489611 w 1209257"/>
                    <a:gd name="connsiteY4478" fmla="*/ 51119 h 977923"/>
                    <a:gd name="connsiteX4479" fmla="*/ 483303 w 1209257"/>
                    <a:gd name="connsiteY4479" fmla="*/ 57786 h 977923"/>
                    <a:gd name="connsiteX4480" fmla="*/ 476995 w 1209257"/>
                    <a:gd name="connsiteY4480" fmla="*/ 51119 h 977923"/>
                    <a:gd name="connsiteX4481" fmla="*/ 483303 w 1209257"/>
                    <a:gd name="connsiteY4481" fmla="*/ 43896 h 977923"/>
                    <a:gd name="connsiteX4482" fmla="*/ 444969 w 1209257"/>
                    <a:gd name="connsiteY4482" fmla="*/ 43896 h 977923"/>
                    <a:gd name="connsiteX4483" fmla="*/ 451277 w 1209257"/>
                    <a:gd name="connsiteY4483" fmla="*/ 51119 h 977923"/>
                    <a:gd name="connsiteX4484" fmla="*/ 444969 w 1209257"/>
                    <a:gd name="connsiteY4484" fmla="*/ 57786 h 977923"/>
                    <a:gd name="connsiteX4485" fmla="*/ 438661 w 1209257"/>
                    <a:gd name="connsiteY4485" fmla="*/ 51119 h 977923"/>
                    <a:gd name="connsiteX4486" fmla="*/ 444969 w 1209257"/>
                    <a:gd name="connsiteY4486" fmla="*/ 43896 h 977923"/>
                    <a:gd name="connsiteX4487" fmla="*/ 426044 w 1209257"/>
                    <a:gd name="connsiteY4487" fmla="*/ 43896 h 977923"/>
                    <a:gd name="connsiteX4488" fmla="*/ 431867 w 1209257"/>
                    <a:gd name="connsiteY4488" fmla="*/ 51119 h 977923"/>
                    <a:gd name="connsiteX4489" fmla="*/ 426044 w 1209257"/>
                    <a:gd name="connsiteY4489" fmla="*/ 57786 h 977923"/>
                    <a:gd name="connsiteX4490" fmla="*/ 419736 w 1209257"/>
                    <a:gd name="connsiteY4490" fmla="*/ 51119 h 977923"/>
                    <a:gd name="connsiteX4491" fmla="*/ 426044 w 1209257"/>
                    <a:gd name="connsiteY4491" fmla="*/ 43896 h 977923"/>
                    <a:gd name="connsiteX4492" fmla="*/ 406634 w 1209257"/>
                    <a:gd name="connsiteY4492" fmla="*/ 43896 h 977923"/>
                    <a:gd name="connsiteX4493" fmla="*/ 412943 w 1209257"/>
                    <a:gd name="connsiteY4493" fmla="*/ 51119 h 977923"/>
                    <a:gd name="connsiteX4494" fmla="*/ 406634 w 1209257"/>
                    <a:gd name="connsiteY4494" fmla="*/ 57786 h 977923"/>
                    <a:gd name="connsiteX4495" fmla="*/ 400326 w 1209257"/>
                    <a:gd name="connsiteY4495" fmla="*/ 51119 h 977923"/>
                    <a:gd name="connsiteX4496" fmla="*/ 406634 w 1209257"/>
                    <a:gd name="connsiteY4496" fmla="*/ 43896 h 977923"/>
                    <a:gd name="connsiteX4497" fmla="*/ 387710 w 1209257"/>
                    <a:gd name="connsiteY4497" fmla="*/ 43896 h 977923"/>
                    <a:gd name="connsiteX4498" fmla="*/ 393533 w 1209257"/>
                    <a:gd name="connsiteY4498" fmla="*/ 51119 h 977923"/>
                    <a:gd name="connsiteX4499" fmla="*/ 387710 w 1209257"/>
                    <a:gd name="connsiteY4499" fmla="*/ 57786 h 977923"/>
                    <a:gd name="connsiteX4500" fmla="*/ 381402 w 1209257"/>
                    <a:gd name="connsiteY4500" fmla="*/ 51119 h 977923"/>
                    <a:gd name="connsiteX4501" fmla="*/ 387710 w 1209257"/>
                    <a:gd name="connsiteY4501" fmla="*/ 43896 h 977923"/>
                    <a:gd name="connsiteX4502" fmla="*/ 368300 w 1209257"/>
                    <a:gd name="connsiteY4502" fmla="*/ 43896 h 977923"/>
                    <a:gd name="connsiteX4503" fmla="*/ 374608 w 1209257"/>
                    <a:gd name="connsiteY4503" fmla="*/ 51119 h 977923"/>
                    <a:gd name="connsiteX4504" fmla="*/ 368300 w 1209257"/>
                    <a:gd name="connsiteY4504" fmla="*/ 57786 h 977923"/>
                    <a:gd name="connsiteX4505" fmla="*/ 361992 w 1209257"/>
                    <a:gd name="connsiteY4505" fmla="*/ 51119 h 977923"/>
                    <a:gd name="connsiteX4506" fmla="*/ 368300 w 1209257"/>
                    <a:gd name="connsiteY4506" fmla="*/ 43896 h 977923"/>
                    <a:gd name="connsiteX4507" fmla="*/ 406634 w 1209257"/>
                    <a:gd name="connsiteY4507" fmla="*/ 23893 h 977923"/>
                    <a:gd name="connsiteX4508" fmla="*/ 411002 w 1209257"/>
                    <a:gd name="connsiteY4508" fmla="*/ 28893 h 977923"/>
                    <a:gd name="connsiteX4509" fmla="*/ 406634 w 1209257"/>
                    <a:gd name="connsiteY4509" fmla="*/ 33894 h 977923"/>
                    <a:gd name="connsiteX4510" fmla="*/ 402267 w 1209257"/>
                    <a:gd name="connsiteY4510" fmla="*/ 28893 h 977923"/>
                    <a:gd name="connsiteX4511" fmla="*/ 406634 w 1209257"/>
                    <a:gd name="connsiteY4511" fmla="*/ 23893 h 977923"/>
                    <a:gd name="connsiteX4512" fmla="*/ 731748 w 1209257"/>
                    <a:gd name="connsiteY4512" fmla="*/ 21670 h 977923"/>
                    <a:gd name="connsiteX4513" fmla="*/ 738056 w 1209257"/>
                    <a:gd name="connsiteY4513" fmla="*/ 28893 h 977923"/>
                    <a:gd name="connsiteX4514" fmla="*/ 731748 w 1209257"/>
                    <a:gd name="connsiteY4514" fmla="*/ 36117 h 977923"/>
                    <a:gd name="connsiteX4515" fmla="*/ 725925 w 1209257"/>
                    <a:gd name="connsiteY4515" fmla="*/ 28893 h 977923"/>
                    <a:gd name="connsiteX4516" fmla="*/ 731748 w 1209257"/>
                    <a:gd name="connsiteY4516" fmla="*/ 21670 h 977923"/>
                    <a:gd name="connsiteX4517" fmla="*/ 712823 w 1209257"/>
                    <a:gd name="connsiteY4517" fmla="*/ 21670 h 977923"/>
                    <a:gd name="connsiteX4518" fmla="*/ 719131 w 1209257"/>
                    <a:gd name="connsiteY4518" fmla="*/ 28893 h 977923"/>
                    <a:gd name="connsiteX4519" fmla="*/ 712823 w 1209257"/>
                    <a:gd name="connsiteY4519" fmla="*/ 36117 h 977923"/>
                    <a:gd name="connsiteX4520" fmla="*/ 706515 w 1209257"/>
                    <a:gd name="connsiteY4520" fmla="*/ 28893 h 977923"/>
                    <a:gd name="connsiteX4521" fmla="*/ 712823 w 1209257"/>
                    <a:gd name="connsiteY4521" fmla="*/ 21670 h 977923"/>
                    <a:gd name="connsiteX4522" fmla="*/ 693413 w 1209257"/>
                    <a:gd name="connsiteY4522" fmla="*/ 21670 h 977923"/>
                    <a:gd name="connsiteX4523" fmla="*/ 699722 w 1209257"/>
                    <a:gd name="connsiteY4523" fmla="*/ 28893 h 977923"/>
                    <a:gd name="connsiteX4524" fmla="*/ 693413 w 1209257"/>
                    <a:gd name="connsiteY4524" fmla="*/ 36117 h 977923"/>
                    <a:gd name="connsiteX4525" fmla="*/ 687591 w 1209257"/>
                    <a:gd name="connsiteY4525" fmla="*/ 28893 h 977923"/>
                    <a:gd name="connsiteX4526" fmla="*/ 693413 w 1209257"/>
                    <a:gd name="connsiteY4526" fmla="*/ 21670 h 977923"/>
                    <a:gd name="connsiteX4527" fmla="*/ 674489 w 1209257"/>
                    <a:gd name="connsiteY4527" fmla="*/ 21670 h 977923"/>
                    <a:gd name="connsiteX4528" fmla="*/ 680797 w 1209257"/>
                    <a:gd name="connsiteY4528" fmla="*/ 28893 h 977923"/>
                    <a:gd name="connsiteX4529" fmla="*/ 674489 w 1209257"/>
                    <a:gd name="connsiteY4529" fmla="*/ 36117 h 977923"/>
                    <a:gd name="connsiteX4530" fmla="*/ 668181 w 1209257"/>
                    <a:gd name="connsiteY4530" fmla="*/ 28893 h 977923"/>
                    <a:gd name="connsiteX4531" fmla="*/ 674489 w 1209257"/>
                    <a:gd name="connsiteY4531" fmla="*/ 21670 h 977923"/>
                    <a:gd name="connsiteX4532" fmla="*/ 655564 w 1209257"/>
                    <a:gd name="connsiteY4532" fmla="*/ 21670 h 977923"/>
                    <a:gd name="connsiteX4533" fmla="*/ 661387 w 1209257"/>
                    <a:gd name="connsiteY4533" fmla="*/ 28893 h 977923"/>
                    <a:gd name="connsiteX4534" fmla="*/ 655564 w 1209257"/>
                    <a:gd name="connsiteY4534" fmla="*/ 36117 h 977923"/>
                    <a:gd name="connsiteX4535" fmla="*/ 649256 w 1209257"/>
                    <a:gd name="connsiteY4535" fmla="*/ 28893 h 977923"/>
                    <a:gd name="connsiteX4536" fmla="*/ 655564 w 1209257"/>
                    <a:gd name="connsiteY4536" fmla="*/ 21670 h 977923"/>
                    <a:gd name="connsiteX4537" fmla="*/ 636155 w 1209257"/>
                    <a:gd name="connsiteY4537" fmla="*/ 21670 h 977923"/>
                    <a:gd name="connsiteX4538" fmla="*/ 642463 w 1209257"/>
                    <a:gd name="connsiteY4538" fmla="*/ 28893 h 977923"/>
                    <a:gd name="connsiteX4539" fmla="*/ 636155 w 1209257"/>
                    <a:gd name="connsiteY4539" fmla="*/ 36117 h 977923"/>
                    <a:gd name="connsiteX4540" fmla="*/ 629847 w 1209257"/>
                    <a:gd name="connsiteY4540" fmla="*/ 28893 h 977923"/>
                    <a:gd name="connsiteX4541" fmla="*/ 636155 w 1209257"/>
                    <a:gd name="connsiteY4541" fmla="*/ 21670 h 977923"/>
                    <a:gd name="connsiteX4542" fmla="*/ 617230 w 1209257"/>
                    <a:gd name="connsiteY4542" fmla="*/ 21670 h 977923"/>
                    <a:gd name="connsiteX4543" fmla="*/ 623538 w 1209257"/>
                    <a:gd name="connsiteY4543" fmla="*/ 28893 h 977923"/>
                    <a:gd name="connsiteX4544" fmla="*/ 617230 w 1209257"/>
                    <a:gd name="connsiteY4544" fmla="*/ 36117 h 977923"/>
                    <a:gd name="connsiteX4545" fmla="*/ 610922 w 1209257"/>
                    <a:gd name="connsiteY4545" fmla="*/ 28893 h 977923"/>
                    <a:gd name="connsiteX4546" fmla="*/ 617230 w 1209257"/>
                    <a:gd name="connsiteY4546" fmla="*/ 21670 h 977923"/>
                    <a:gd name="connsiteX4547" fmla="*/ 597820 w 1209257"/>
                    <a:gd name="connsiteY4547" fmla="*/ 21670 h 977923"/>
                    <a:gd name="connsiteX4548" fmla="*/ 604129 w 1209257"/>
                    <a:gd name="connsiteY4548" fmla="*/ 28893 h 977923"/>
                    <a:gd name="connsiteX4549" fmla="*/ 597820 w 1209257"/>
                    <a:gd name="connsiteY4549" fmla="*/ 36117 h 977923"/>
                    <a:gd name="connsiteX4550" fmla="*/ 591998 w 1209257"/>
                    <a:gd name="connsiteY4550" fmla="*/ 28893 h 977923"/>
                    <a:gd name="connsiteX4551" fmla="*/ 597820 w 1209257"/>
                    <a:gd name="connsiteY4551" fmla="*/ 21670 h 977923"/>
                    <a:gd name="connsiteX4552" fmla="*/ 578896 w 1209257"/>
                    <a:gd name="connsiteY4552" fmla="*/ 21670 h 977923"/>
                    <a:gd name="connsiteX4553" fmla="*/ 585204 w 1209257"/>
                    <a:gd name="connsiteY4553" fmla="*/ 28893 h 977923"/>
                    <a:gd name="connsiteX4554" fmla="*/ 578896 w 1209257"/>
                    <a:gd name="connsiteY4554" fmla="*/ 36117 h 977923"/>
                    <a:gd name="connsiteX4555" fmla="*/ 572588 w 1209257"/>
                    <a:gd name="connsiteY4555" fmla="*/ 28893 h 977923"/>
                    <a:gd name="connsiteX4556" fmla="*/ 578896 w 1209257"/>
                    <a:gd name="connsiteY4556" fmla="*/ 21670 h 977923"/>
                    <a:gd name="connsiteX4557" fmla="*/ 559486 w 1209257"/>
                    <a:gd name="connsiteY4557" fmla="*/ 21670 h 977923"/>
                    <a:gd name="connsiteX4558" fmla="*/ 565794 w 1209257"/>
                    <a:gd name="connsiteY4558" fmla="*/ 28893 h 977923"/>
                    <a:gd name="connsiteX4559" fmla="*/ 559486 w 1209257"/>
                    <a:gd name="connsiteY4559" fmla="*/ 36117 h 977923"/>
                    <a:gd name="connsiteX4560" fmla="*/ 553663 w 1209257"/>
                    <a:gd name="connsiteY4560" fmla="*/ 28893 h 977923"/>
                    <a:gd name="connsiteX4561" fmla="*/ 559486 w 1209257"/>
                    <a:gd name="connsiteY4561" fmla="*/ 21670 h 977923"/>
                    <a:gd name="connsiteX4562" fmla="*/ 540562 w 1209257"/>
                    <a:gd name="connsiteY4562" fmla="*/ 21670 h 977923"/>
                    <a:gd name="connsiteX4563" fmla="*/ 546870 w 1209257"/>
                    <a:gd name="connsiteY4563" fmla="*/ 28893 h 977923"/>
                    <a:gd name="connsiteX4564" fmla="*/ 540562 w 1209257"/>
                    <a:gd name="connsiteY4564" fmla="*/ 36117 h 977923"/>
                    <a:gd name="connsiteX4565" fmla="*/ 534254 w 1209257"/>
                    <a:gd name="connsiteY4565" fmla="*/ 28893 h 977923"/>
                    <a:gd name="connsiteX4566" fmla="*/ 540562 w 1209257"/>
                    <a:gd name="connsiteY4566" fmla="*/ 21670 h 977923"/>
                    <a:gd name="connsiteX4567" fmla="*/ 521637 w 1209257"/>
                    <a:gd name="connsiteY4567" fmla="*/ 21670 h 977923"/>
                    <a:gd name="connsiteX4568" fmla="*/ 527460 w 1209257"/>
                    <a:gd name="connsiteY4568" fmla="*/ 28893 h 977923"/>
                    <a:gd name="connsiteX4569" fmla="*/ 521637 w 1209257"/>
                    <a:gd name="connsiteY4569" fmla="*/ 36117 h 977923"/>
                    <a:gd name="connsiteX4570" fmla="*/ 515329 w 1209257"/>
                    <a:gd name="connsiteY4570" fmla="*/ 28893 h 977923"/>
                    <a:gd name="connsiteX4571" fmla="*/ 521637 w 1209257"/>
                    <a:gd name="connsiteY4571" fmla="*/ 21670 h 977923"/>
                    <a:gd name="connsiteX4572" fmla="*/ 502227 w 1209257"/>
                    <a:gd name="connsiteY4572" fmla="*/ 21670 h 977923"/>
                    <a:gd name="connsiteX4573" fmla="*/ 508536 w 1209257"/>
                    <a:gd name="connsiteY4573" fmla="*/ 28893 h 977923"/>
                    <a:gd name="connsiteX4574" fmla="*/ 502227 w 1209257"/>
                    <a:gd name="connsiteY4574" fmla="*/ 36117 h 977923"/>
                    <a:gd name="connsiteX4575" fmla="*/ 495919 w 1209257"/>
                    <a:gd name="connsiteY4575" fmla="*/ 28893 h 977923"/>
                    <a:gd name="connsiteX4576" fmla="*/ 502227 w 1209257"/>
                    <a:gd name="connsiteY4576" fmla="*/ 21670 h 977923"/>
                    <a:gd name="connsiteX4577" fmla="*/ 463893 w 1209257"/>
                    <a:gd name="connsiteY4577" fmla="*/ 21670 h 977923"/>
                    <a:gd name="connsiteX4578" fmla="*/ 470201 w 1209257"/>
                    <a:gd name="connsiteY4578" fmla="*/ 28893 h 977923"/>
                    <a:gd name="connsiteX4579" fmla="*/ 463893 w 1209257"/>
                    <a:gd name="connsiteY4579" fmla="*/ 36117 h 977923"/>
                    <a:gd name="connsiteX4580" fmla="*/ 458070 w 1209257"/>
                    <a:gd name="connsiteY4580" fmla="*/ 28893 h 977923"/>
                    <a:gd name="connsiteX4581" fmla="*/ 463893 w 1209257"/>
                    <a:gd name="connsiteY4581" fmla="*/ 21670 h 977923"/>
                    <a:gd name="connsiteX4582" fmla="*/ 444969 w 1209257"/>
                    <a:gd name="connsiteY4582" fmla="*/ 21670 h 977923"/>
                    <a:gd name="connsiteX4583" fmla="*/ 451277 w 1209257"/>
                    <a:gd name="connsiteY4583" fmla="*/ 28893 h 977923"/>
                    <a:gd name="connsiteX4584" fmla="*/ 444969 w 1209257"/>
                    <a:gd name="connsiteY4584" fmla="*/ 36117 h 977923"/>
                    <a:gd name="connsiteX4585" fmla="*/ 438661 w 1209257"/>
                    <a:gd name="connsiteY4585" fmla="*/ 28893 h 977923"/>
                    <a:gd name="connsiteX4586" fmla="*/ 444969 w 1209257"/>
                    <a:gd name="connsiteY4586" fmla="*/ 21670 h 977923"/>
                    <a:gd name="connsiteX4587" fmla="*/ 368300 w 1209257"/>
                    <a:gd name="connsiteY4587" fmla="*/ 21670 h 977923"/>
                    <a:gd name="connsiteX4588" fmla="*/ 374608 w 1209257"/>
                    <a:gd name="connsiteY4588" fmla="*/ 28893 h 977923"/>
                    <a:gd name="connsiteX4589" fmla="*/ 368300 w 1209257"/>
                    <a:gd name="connsiteY4589" fmla="*/ 36117 h 977923"/>
                    <a:gd name="connsiteX4590" fmla="*/ 361992 w 1209257"/>
                    <a:gd name="connsiteY4590" fmla="*/ 28893 h 977923"/>
                    <a:gd name="connsiteX4591" fmla="*/ 368300 w 1209257"/>
                    <a:gd name="connsiteY4591" fmla="*/ 21670 h 977923"/>
                    <a:gd name="connsiteX4592" fmla="*/ 693413 w 1209257"/>
                    <a:gd name="connsiteY4592" fmla="*/ 2778 h 977923"/>
                    <a:gd name="connsiteX4593" fmla="*/ 697295 w 1209257"/>
                    <a:gd name="connsiteY4593" fmla="*/ 7223 h 977923"/>
                    <a:gd name="connsiteX4594" fmla="*/ 693413 w 1209257"/>
                    <a:gd name="connsiteY4594" fmla="*/ 11113 h 977923"/>
                    <a:gd name="connsiteX4595" fmla="*/ 690017 w 1209257"/>
                    <a:gd name="connsiteY4595" fmla="*/ 7223 h 977923"/>
                    <a:gd name="connsiteX4596" fmla="*/ 693413 w 1209257"/>
                    <a:gd name="connsiteY4596" fmla="*/ 2778 h 977923"/>
                    <a:gd name="connsiteX4597" fmla="*/ 674489 w 1209257"/>
                    <a:gd name="connsiteY4597" fmla="*/ 0 h 977923"/>
                    <a:gd name="connsiteX4598" fmla="*/ 680797 w 1209257"/>
                    <a:gd name="connsiteY4598" fmla="*/ 7223 h 977923"/>
                    <a:gd name="connsiteX4599" fmla="*/ 674489 w 1209257"/>
                    <a:gd name="connsiteY4599" fmla="*/ 13891 h 977923"/>
                    <a:gd name="connsiteX4600" fmla="*/ 668181 w 1209257"/>
                    <a:gd name="connsiteY4600" fmla="*/ 7223 h 977923"/>
                    <a:gd name="connsiteX4601" fmla="*/ 674489 w 1209257"/>
                    <a:gd name="connsiteY4601" fmla="*/ 0 h 977923"/>
                    <a:gd name="connsiteX4602" fmla="*/ 655564 w 1209257"/>
                    <a:gd name="connsiteY4602" fmla="*/ 0 h 977923"/>
                    <a:gd name="connsiteX4603" fmla="*/ 661387 w 1209257"/>
                    <a:gd name="connsiteY4603" fmla="*/ 7223 h 977923"/>
                    <a:gd name="connsiteX4604" fmla="*/ 655564 w 1209257"/>
                    <a:gd name="connsiteY4604" fmla="*/ 13891 h 977923"/>
                    <a:gd name="connsiteX4605" fmla="*/ 649256 w 1209257"/>
                    <a:gd name="connsiteY4605" fmla="*/ 7223 h 977923"/>
                    <a:gd name="connsiteX4606" fmla="*/ 655564 w 1209257"/>
                    <a:gd name="connsiteY4606" fmla="*/ 0 h 977923"/>
                    <a:gd name="connsiteX4607" fmla="*/ 636155 w 1209257"/>
                    <a:gd name="connsiteY4607" fmla="*/ 0 h 977923"/>
                    <a:gd name="connsiteX4608" fmla="*/ 642463 w 1209257"/>
                    <a:gd name="connsiteY4608" fmla="*/ 7223 h 977923"/>
                    <a:gd name="connsiteX4609" fmla="*/ 636155 w 1209257"/>
                    <a:gd name="connsiteY4609" fmla="*/ 13891 h 977923"/>
                    <a:gd name="connsiteX4610" fmla="*/ 629847 w 1209257"/>
                    <a:gd name="connsiteY4610" fmla="*/ 7223 h 977923"/>
                    <a:gd name="connsiteX4611" fmla="*/ 636155 w 1209257"/>
                    <a:gd name="connsiteY4611" fmla="*/ 0 h 977923"/>
                    <a:gd name="connsiteX4612" fmla="*/ 617230 w 1209257"/>
                    <a:gd name="connsiteY4612" fmla="*/ 0 h 977923"/>
                    <a:gd name="connsiteX4613" fmla="*/ 623538 w 1209257"/>
                    <a:gd name="connsiteY4613" fmla="*/ 7223 h 977923"/>
                    <a:gd name="connsiteX4614" fmla="*/ 617230 w 1209257"/>
                    <a:gd name="connsiteY4614" fmla="*/ 13891 h 977923"/>
                    <a:gd name="connsiteX4615" fmla="*/ 610922 w 1209257"/>
                    <a:gd name="connsiteY4615" fmla="*/ 7223 h 977923"/>
                    <a:gd name="connsiteX4616" fmla="*/ 617230 w 1209257"/>
                    <a:gd name="connsiteY4616" fmla="*/ 0 h 977923"/>
                    <a:gd name="connsiteX4617" fmla="*/ 578896 w 1209257"/>
                    <a:gd name="connsiteY4617" fmla="*/ 0 h 977923"/>
                    <a:gd name="connsiteX4618" fmla="*/ 585204 w 1209257"/>
                    <a:gd name="connsiteY4618" fmla="*/ 7223 h 977923"/>
                    <a:gd name="connsiteX4619" fmla="*/ 578896 w 1209257"/>
                    <a:gd name="connsiteY4619" fmla="*/ 13891 h 977923"/>
                    <a:gd name="connsiteX4620" fmla="*/ 572588 w 1209257"/>
                    <a:gd name="connsiteY4620" fmla="*/ 7223 h 977923"/>
                    <a:gd name="connsiteX4621" fmla="*/ 578896 w 1209257"/>
                    <a:gd name="connsiteY4621" fmla="*/ 0 h 977923"/>
                    <a:gd name="connsiteX4622" fmla="*/ 540562 w 1209257"/>
                    <a:gd name="connsiteY4622" fmla="*/ 0 h 977923"/>
                    <a:gd name="connsiteX4623" fmla="*/ 546870 w 1209257"/>
                    <a:gd name="connsiteY4623" fmla="*/ 7223 h 977923"/>
                    <a:gd name="connsiteX4624" fmla="*/ 540562 w 1209257"/>
                    <a:gd name="connsiteY4624" fmla="*/ 13891 h 977923"/>
                    <a:gd name="connsiteX4625" fmla="*/ 534254 w 1209257"/>
                    <a:gd name="connsiteY4625" fmla="*/ 7223 h 977923"/>
                    <a:gd name="connsiteX4626" fmla="*/ 540562 w 1209257"/>
                    <a:gd name="connsiteY4626" fmla="*/ 0 h 977923"/>
                    <a:gd name="connsiteX4627" fmla="*/ 502227 w 1209257"/>
                    <a:gd name="connsiteY4627" fmla="*/ 0 h 977923"/>
                    <a:gd name="connsiteX4628" fmla="*/ 508536 w 1209257"/>
                    <a:gd name="connsiteY4628" fmla="*/ 7223 h 977923"/>
                    <a:gd name="connsiteX4629" fmla="*/ 502227 w 1209257"/>
                    <a:gd name="connsiteY4629" fmla="*/ 13891 h 977923"/>
                    <a:gd name="connsiteX4630" fmla="*/ 495919 w 1209257"/>
                    <a:gd name="connsiteY4630" fmla="*/ 7223 h 977923"/>
                    <a:gd name="connsiteX4631" fmla="*/ 502227 w 1209257"/>
                    <a:gd name="connsiteY4631" fmla="*/ 0 h 977923"/>
                    <a:gd name="connsiteX4632" fmla="*/ 483303 w 1209257"/>
                    <a:gd name="connsiteY4632" fmla="*/ 0 h 977923"/>
                    <a:gd name="connsiteX4633" fmla="*/ 489611 w 1209257"/>
                    <a:gd name="connsiteY4633" fmla="*/ 7223 h 977923"/>
                    <a:gd name="connsiteX4634" fmla="*/ 483303 w 1209257"/>
                    <a:gd name="connsiteY4634" fmla="*/ 13891 h 977923"/>
                    <a:gd name="connsiteX4635" fmla="*/ 476995 w 1209257"/>
                    <a:gd name="connsiteY4635" fmla="*/ 7223 h 977923"/>
                    <a:gd name="connsiteX4636" fmla="*/ 483303 w 1209257"/>
                    <a:gd name="connsiteY4636" fmla="*/ 0 h 977923"/>
                    <a:gd name="connsiteX4637" fmla="*/ 463893 w 1209257"/>
                    <a:gd name="connsiteY4637" fmla="*/ 0 h 977923"/>
                    <a:gd name="connsiteX4638" fmla="*/ 470201 w 1209257"/>
                    <a:gd name="connsiteY4638" fmla="*/ 7223 h 977923"/>
                    <a:gd name="connsiteX4639" fmla="*/ 463893 w 1209257"/>
                    <a:gd name="connsiteY4639" fmla="*/ 13891 h 977923"/>
                    <a:gd name="connsiteX4640" fmla="*/ 458070 w 1209257"/>
                    <a:gd name="connsiteY4640" fmla="*/ 7223 h 977923"/>
                    <a:gd name="connsiteX4641" fmla="*/ 463893 w 1209257"/>
                    <a:gd name="connsiteY4641" fmla="*/ 0 h 977923"/>
                    <a:gd name="connsiteX4642" fmla="*/ 444969 w 1209257"/>
                    <a:gd name="connsiteY4642" fmla="*/ 0 h 977923"/>
                    <a:gd name="connsiteX4643" fmla="*/ 451277 w 1209257"/>
                    <a:gd name="connsiteY4643" fmla="*/ 7223 h 977923"/>
                    <a:gd name="connsiteX4644" fmla="*/ 444969 w 1209257"/>
                    <a:gd name="connsiteY4644" fmla="*/ 13891 h 977923"/>
                    <a:gd name="connsiteX4645" fmla="*/ 438661 w 1209257"/>
                    <a:gd name="connsiteY4645" fmla="*/ 7223 h 977923"/>
                    <a:gd name="connsiteX4646" fmla="*/ 444969 w 1209257"/>
                    <a:gd name="connsiteY4646" fmla="*/ 0 h 977923"/>
                    <a:gd name="connsiteX4647" fmla="*/ 426044 w 1209257"/>
                    <a:gd name="connsiteY4647" fmla="*/ 0 h 977923"/>
                    <a:gd name="connsiteX4648" fmla="*/ 431867 w 1209257"/>
                    <a:gd name="connsiteY4648" fmla="*/ 7223 h 977923"/>
                    <a:gd name="connsiteX4649" fmla="*/ 426044 w 1209257"/>
                    <a:gd name="connsiteY4649" fmla="*/ 13891 h 977923"/>
                    <a:gd name="connsiteX4650" fmla="*/ 419736 w 1209257"/>
                    <a:gd name="connsiteY4650" fmla="*/ 7223 h 977923"/>
                    <a:gd name="connsiteX4651" fmla="*/ 426044 w 1209257"/>
                    <a:gd name="connsiteY4651" fmla="*/ 0 h 977923"/>
                    <a:gd name="connsiteX4652" fmla="*/ 406634 w 1209257"/>
                    <a:gd name="connsiteY4652" fmla="*/ 0 h 977923"/>
                    <a:gd name="connsiteX4653" fmla="*/ 412943 w 1209257"/>
                    <a:gd name="connsiteY4653" fmla="*/ 7223 h 977923"/>
                    <a:gd name="connsiteX4654" fmla="*/ 406634 w 1209257"/>
                    <a:gd name="connsiteY4654" fmla="*/ 13891 h 977923"/>
                    <a:gd name="connsiteX4655" fmla="*/ 400326 w 1209257"/>
                    <a:gd name="connsiteY4655" fmla="*/ 7223 h 977923"/>
                    <a:gd name="connsiteX4656" fmla="*/ 406634 w 1209257"/>
                    <a:gd name="connsiteY4656" fmla="*/ 0 h 977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  <a:cxn ang="0">
                      <a:pos x="connsiteX468" y="connsiteY468"/>
                    </a:cxn>
                    <a:cxn ang="0">
                      <a:pos x="connsiteX469" y="connsiteY469"/>
                    </a:cxn>
                    <a:cxn ang="0">
                      <a:pos x="connsiteX470" y="connsiteY470"/>
                    </a:cxn>
                    <a:cxn ang="0">
                      <a:pos x="connsiteX471" y="connsiteY471"/>
                    </a:cxn>
                    <a:cxn ang="0">
                      <a:pos x="connsiteX472" y="connsiteY472"/>
                    </a:cxn>
                    <a:cxn ang="0">
                      <a:pos x="connsiteX473" y="connsiteY473"/>
                    </a:cxn>
                    <a:cxn ang="0">
                      <a:pos x="connsiteX474" y="connsiteY474"/>
                    </a:cxn>
                    <a:cxn ang="0">
                      <a:pos x="connsiteX475" y="connsiteY475"/>
                    </a:cxn>
                    <a:cxn ang="0">
                      <a:pos x="connsiteX476" y="connsiteY476"/>
                    </a:cxn>
                    <a:cxn ang="0">
                      <a:pos x="connsiteX477" y="connsiteY477"/>
                    </a:cxn>
                    <a:cxn ang="0">
                      <a:pos x="connsiteX478" y="connsiteY478"/>
                    </a:cxn>
                    <a:cxn ang="0">
                      <a:pos x="connsiteX479" y="connsiteY479"/>
                    </a:cxn>
                    <a:cxn ang="0">
                      <a:pos x="connsiteX480" y="connsiteY480"/>
                    </a:cxn>
                    <a:cxn ang="0">
                      <a:pos x="connsiteX481" y="connsiteY481"/>
                    </a:cxn>
                    <a:cxn ang="0">
                      <a:pos x="connsiteX482" y="connsiteY482"/>
                    </a:cxn>
                    <a:cxn ang="0">
                      <a:pos x="connsiteX483" y="connsiteY483"/>
                    </a:cxn>
                    <a:cxn ang="0">
                      <a:pos x="connsiteX484" y="connsiteY484"/>
                    </a:cxn>
                    <a:cxn ang="0">
                      <a:pos x="connsiteX485" y="connsiteY485"/>
                    </a:cxn>
                    <a:cxn ang="0">
                      <a:pos x="connsiteX486" y="connsiteY486"/>
                    </a:cxn>
                    <a:cxn ang="0">
                      <a:pos x="connsiteX487" y="connsiteY487"/>
                    </a:cxn>
                    <a:cxn ang="0">
                      <a:pos x="connsiteX488" y="connsiteY488"/>
                    </a:cxn>
                    <a:cxn ang="0">
                      <a:pos x="connsiteX489" y="connsiteY489"/>
                    </a:cxn>
                    <a:cxn ang="0">
                      <a:pos x="connsiteX490" y="connsiteY490"/>
                    </a:cxn>
                    <a:cxn ang="0">
                      <a:pos x="connsiteX491" y="connsiteY491"/>
                    </a:cxn>
                    <a:cxn ang="0">
                      <a:pos x="connsiteX492" y="connsiteY492"/>
                    </a:cxn>
                    <a:cxn ang="0">
                      <a:pos x="connsiteX493" y="connsiteY493"/>
                    </a:cxn>
                    <a:cxn ang="0">
                      <a:pos x="connsiteX494" y="connsiteY494"/>
                    </a:cxn>
                    <a:cxn ang="0">
                      <a:pos x="connsiteX495" y="connsiteY495"/>
                    </a:cxn>
                    <a:cxn ang="0">
                      <a:pos x="connsiteX496" y="connsiteY496"/>
                    </a:cxn>
                    <a:cxn ang="0">
                      <a:pos x="connsiteX497" y="connsiteY497"/>
                    </a:cxn>
                    <a:cxn ang="0">
                      <a:pos x="connsiteX498" y="connsiteY498"/>
                    </a:cxn>
                    <a:cxn ang="0">
                      <a:pos x="connsiteX499" y="connsiteY499"/>
                    </a:cxn>
                    <a:cxn ang="0">
                      <a:pos x="connsiteX500" y="connsiteY500"/>
                    </a:cxn>
                    <a:cxn ang="0">
                      <a:pos x="connsiteX501" y="connsiteY501"/>
                    </a:cxn>
                    <a:cxn ang="0">
                      <a:pos x="connsiteX502" y="connsiteY502"/>
                    </a:cxn>
                    <a:cxn ang="0">
                      <a:pos x="connsiteX503" y="connsiteY503"/>
                    </a:cxn>
                    <a:cxn ang="0">
                      <a:pos x="connsiteX504" y="connsiteY504"/>
                    </a:cxn>
                    <a:cxn ang="0">
                      <a:pos x="connsiteX505" y="connsiteY505"/>
                    </a:cxn>
                    <a:cxn ang="0">
                      <a:pos x="connsiteX506" y="connsiteY506"/>
                    </a:cxn>
                    <a:cxn ang="0">
                      <a:pos x="connsiteX507" y="connsiteY507"/>
                    </a:cxn>
                    <a:cxn ang="0">
                      <a:pos x="connsiteX508" y="connsiteY508"/>
                    </a:cxn>
                    <a:cxn ang="0">
                      <a:pos x="connsiteX509" y="connsiteY509"/>
                    </a:cxn>
                    <a:cxn ang="0">
                      <a:pos x="connsiteX510" y="connsiteY510"/>
                    </a:cxn>
                    <a:cxn ang="0">
                      <a:pos x="connsiteX511" y="connsiteY511"/>
                    </a:cxn>
                    <a:cxn ang="0">
                      <a:pos x="connsiteX512" y="connsiteY512"/>
                    </a:cxn>
                    <a:cxn ang="0">
                      <a:pos x="connsiteX513" y="connsiteY513"/>
                    </a:cxn>
                    <a:cxn ang="0">
                      <a:pos x="connsiteX514" y="connsiteY514"/>
                    </a:cxn>
                    <a:cxn ang="0">
                      <a:pos x="connsiteX515" y="connsiteY515"/>
                    </a:cxn>
                    <a:cxn ang="0">
                      <a:pos x="connsiteX516" y="connsiteY516"/>
                    </a:cxn>
                    <a:cxn ang="0">
                      <a:pos x="connsiteX517" y="connsiteY517"/>
                    </a:cxn>
                    <a:cxn ang="0">
                      <a:pos x="connsiteX518" y="connsiteY518"/>
                    </a:cxn>
                    <a:cxn ang="0">
                      <a:pos x="connsiteX519" y="connsiteY519"/>
                    </a:cxn>
                    <a:cxn ang="0">
                      <a:pos x="connsiteX520" y="connsiteY520"/>
                    </a:cxn>
                    <a:cxn ang="0">
                      <a:pos x="connsiteX521" y="connsiteY521"/>
                    </a:cxn>
                    <a:cxn ang="0">
                      <a:pos x="connsiteX522" y="connsiteY522"/>
                    </a:cxn>
                    <a:cxn ang="0">
                      <a:pos x="connsiteX523" y="connsiteY523"/>
                    </a:cxn>
                    <a:cxn ang="0">
                      <a:pos x="connsiteX524" y="connsiteY524"/>
                    </a:cxn>
                    <a:cxn ang="0">
                      <a:pos x="connsiteX525" y="connsiteY525"/>
                    </a:cxn>
                    <a:cxn ang="0">
                      <a:pos x="connsiteX526" y="connsiteY526"/>
                    </a:cxn>
                    <a:cxn ang="0">
                      <a:pos x="connsiteX527" y="connsiteY527"/>
                    </a:cxn>
                    <a:cxn ang="0">
                      <a:pos x="connsiteX528" y="connsiteY528"/>
                    </a:cxn>
                    <a:cxn ang="0">
                      <a:pos x="connsiteX529" y="connsiteY529"/>
                    </a:cxn>
                    <a:cxn ang="0">
                      <a:pos x="connsiteX530" y="connsiteY530"/>
                    </a:cxn>
                    <a:cxn ang="0">
                      <a:pos x="connsiteX531" y="connsiteY531"/>
                    </a:cxn>
                    <a:cxn ang="0">
                      <a:pos x="connsiteX532" y="connsiteY532"/>
                    </a:cxn>
                    <a:cxn ang="0">
                      <a:pos x="connsiteX533" y="connsiteY533"/>
                    </a:cxn>
                    <a:cxn ang="0">
                      <a:pos x="connsiteX534" y="connsiteY534"/>
                    </a:cxn>
                    <a:cxn ang="0">
                      <a:pos x="connsiteX535" y="connsiteY535"/>
                    </a:cxn>
                    <a:cxn ang="0">
                      <a:pos x="connsiteX536" y="connsiteY536"/>
                    </a:cxn>
                    <a:cxn ang="0">
                      <a:pos x="connsiteX537" y="connsiteY537"/>
                    </a:cxn>
                    <a:cxn ang="0">
                      <a:pos x="connsiteX538" y="connsiteY538"/>
                    </a:cxn>
                    <a:cxn ang="0">
                      <a:pos x="connsiteX539" y="connsiteY539"/>
                    </a:cxn>
                    <a:cxn ang="0">
                      <a:pos x="connsiteX540" y="connsiteY540"/>
                    </a:cxn>
                    <a:cxn ang="0">
                      <a:pos x="connsiteX541" y="connsiteY541"/>
                    </a:cxn>
                    <a:cxn ang="0">
                      <a:pos x="connsiteX542" y="connsiteY542"/>
                    </a:cxn>
                    <a:cxn ang="0">
                      <a:pos x="connsiteX543" y="connsiteY543"/>
                    </a:cxn>
                    <a:cxn ang="0">
                      <a:pos x="connsiteX544" y="connsiteY544"/>
                    </a:cxn>
                    <a:cxn ang="0">
                      <a:pos x="connsiteX545" y="connsiteY545"/>
                    </a:cxn>
                    <a:cxn ang="0">
                      <a:pos x="connsiteX546" y="connsiteY546"/>
                    </a:cxn>
                    <a:cxn ang="0">
                      <a:pos x="connsiteX547" y="connsiteY547"/>
                    </a:cxn>
                    <a:cxn ang="0">
                      <a:pos x="connsiteX548" y="connsiteY548"/>
                    </a:cxn>
                    <a:cxn ang="0">
                      <a:pos x="connsiteX549" y="connsiteY549"/>
                    </a:cxn>
                    <a:cxn ang="0">
                      <a:pos x="connsiteX550" y="connsiteY550"/>
                    </a:cxn>
                    <a:cxn ang="0">
                      <a:pos x="connsiteX551" y="connsiteY551"/>
                    </a:cxn>
                    <a:cxn ang="0">
                      <a:pos x="connsiteX552" y="connsiteY552"/>
                    </a:cxn>
                    <a:cxn ang="0">
                      <a:pos x="connsiteX553" y="connsiteY553"/>
                    </a:cxn>
                    <a:cxn ang="0">
                      <a:pos x="connsiteX554" y="connsiteY554"/>
                    </a:cxn>
                    <a:cxn ang="0">
                      <a:pos x="connsiteX555" y="connsiteY555"/>
                    </a:cxn>
                    <a:cxn ang="0">
                      <a:pos x="connsiteX556" y="connsiteY556"/>
                    </a:cxn>
                    <a:cxn ang="0">
                      <a:pos x="connsiteX557" y="connsiteY557"/>
                    </a:cxn>
                    <a:cxn ang="0">
                      <a:pos x="connsiteX558" y="connsiteY558"/>
                    </a:cxn>
                    <a:cxn ang="0">
                      <a:pos x="connsiteX559" y="connsiteY559"/>
                    </a:cxn>
                    <a:cxn ang="0">
                      <a:pos x="connsiteX560" y="connsiteY560"/>
                    </a:cxn>
                    <a:cxn ang="0">
                      <a:pos x="connsiteX561" y="connsiteY561"/>
                    </a:cxn>
                    <a:cxn ang="0">
                      <a:pos x="connsiteX562" y="connsiteY562"/>
                    </a:cxn>
                    <a:cxn ang="0">
                      <a:pos x="connsiteX563" y="connsiteY563"/>
                    </a:cxn>
                    <a:cxn ang="0">
                      <a:pos x="connsiteX564" y="connsiteY564"/>
                    </a:cxn>
                    <a:cxn ang="0">
                      <a:pos x="connsiteX565" y="connsiteY565"/>
                    </a:cxn>
                    <a:cxn ang="0">
                      <a:pos x="connsiteX566" y="connsiteY566"/>
                    </a:cxn>
                    <a:cxn ang="0">
                      <a:pos x="connsiteX567" y="connsiteY567"/>
                    </a:cxn>
                    <a:cxn ang="0">
                      <a:pos x="connsiteX568" y="connsiteY568"/>
                    </a:cxn>
                    <a:cxn ang="0">
                      <a:pos x="connsiteX569" y="connsiteY569"/>
                    </a:cxn>
                    <a:cxn ang="0">
                      <a:pos x="connsiteX570" y="connsiteY570"/>
                    </a:cxn>
                    <a:cxn ang="0">
                      <a:pos x="connsiteX571" y="connsiteY571"/>
                    </a:cxn>
                    <a:cxn ang="0">
                      <a:pos x="connsiteX572" y="connsiteY572"/>
                    </a:cxn>
                    <a:cxn ang="0">
                      <a:pos x="connsiteX573" y="connsiteY573"/>
                    </a:cxn>
                    <a:cxn ang="0">
                      <a:pos x="connsiteX574" y="connsiteY574"/>
                    </a:cxn>
                    <a:cxn ang="0">
                      <a:pos x="connsiteX575" y="connsiteY575"/>
                    </a:cxn>
                    <a:cxn ang="0">
                      <a:pos x="connsiteX576" y="connsiteY576"/>
                    </a:cxn>
                    <a:cxn ang="0">
                      <a:pos x="connsiteX577" y="connsiteY577"/>
                    </a:cxn>
                    <a:cxn ang="0">
                      <a:pos x="connsiteX578" y="connsiteY578"/>
                    </a:cxn>
                    <a:cxn ang="0">
                      <a:pos x="connsiteX579" y="connsiteY579"/>
                    </a:cxn>
                    <a:cxn ang="0">
                      <a:pos x="connsiteX580" y="connsiteY580"/>
                    </a:cxn>
                    <a:cxn ang="0">
                      <a:pos x="connsiteX581" y="connsiteY581"/>
                    </a:cxn>
                    <a:cxn ang="0">
                      <a:pos x="connsiteX582" y="connsiteY582"/>
                    </a:cxn>
                    <a:cxn ang="0">
                      <a:pos x="connsiteX583" y="connsiteY583"/>
                    </a:cxn>
                    <a:cxn ang="0">
                      <a:pos x="connsiteX584" y="connsiteY584"/>
                    </a:cxn>
                    <a:cxn ang="0">
                      <a:pos x="connsiteX585" y="connsiteY585"/>
                    </a:cxn>
                    <a:cxn ang="0">
                      <a:pos x="connsiteX586" y="connsiteY586"/>
                    </a:cxn>
                    <a:cxn ang="0">
                      <a:pos x="connsiteX587" y="connsiteY587"/>
                    </a:cxn>
                    <a:cxn ang="0">
                      <a:pos x="connsiteX588" y="connsiteY588"/>
                    </a:cxn>
                    <a:cxn ang="0">
                      <a:pos x="connsiteX589" y="connsiteY589"/>
                    </a:cxn>
                    <a:cxn ang="0">
                      <a:pos x="connsiteX590" y="connsiteY590"/>
                    </a:cxn>
                    <a:cxn ang="0">
                      <a:pos x="connsiteX591" y="connsiteY591"/>
                    </a:cxn>
                    <a:cxn ang="0">
                      <a:pos x="connsiteX592" y="connsiteY592"/>
                    </a:cxn>
                    <a:cxn ang="0">
                      <a:pos x="connsiteX593" y="connsiteY593"/>
                    </a:cxn>
                    <a:cxn ang="0">
                      <a:pos x="connsiteX594" y="connsiteY594"/>
                    </a:cxn>
                    <a:cxn ang="0">
                      <a:pos x="connsiteX595" y="connsiteY595"/>
                    </a:cxn>
                    <a:cxn ang="0">
                      <a:pos x="connsiteX596" y="connsiteY596"/>
                    </a:cxn>
                    <a:cxn ang="0">
                      <a:pos x="connsiteX597" y="connsiteY597"/>
                    </a:cxn>
                    <a:cxn ang="0">
                      <a:pos x="connsiteX598" y="connsiteY598"/>
                    </a:cxn>
                    <a:cxn ang="0">
                      <a:pos x="connsiteX599" y="connsiteY599"/>
                    </a:cxn>
                    <a:cxn ang="0">
                      <a:pos x="connsiteX600" y="connsiteY600"/>
                    </a:cxn>
                    <a:cxn ang="0">
                      <a:pos x="connsiteX601" y="connsiteY601"/>
                    </a:cxn>
                    <a:cxn ang="0">
                      <a:pos x="connsiteX602" y="connsiteY602"/>
                    </a:cxn>
                    <a:cxn ang="0">
                      <a:pos x="connsiteX603" y="connsiteY603"/>
                    </a:cxn>
                    <a:cxn ang="0">
                      <a:pos x="connsiteX604" y="connsiteY604"/>
                    </a:cxn>
                    <a:cxn ang="0">
                      <a:pos x="connsiteX605" y="connsiteY605"/>
                    </a:cxn>
                    <a:cxn ang="0">
                      <a:pos x="connsiteX606" y="connsiteY606"/>
                    </a:cxn>
                    <a:cxn ang="0">
                      <a:pos x="connsiteX607" y="connsiteY607"/>
                    </a:cxn>
                    <a:cxn ang="0">
                      <a:pos x="connsiteX608" y="connsiteY608"/>
                    </a:cxn>
                    <a:cxn ang="0">
                      <a:pos x="connsiteX609" y="connsiteY609"/>
                    </a:cxn>
                    <a:cxn ang="0">
                      <a:pos x="connsiteX610" y="connsiteY610"/>
                    </a:cxn>
                    <a:cxn ang="0">
                      <a:pos x="connsiteX611" y="connsiteY611"/>
                    </a:cxn>
                    <a:cxn ang="0">
                      <a:pos x="connsiteX612" y="connsiteY612"/>
                    </a:cxn>
                    <a:cxn ang="0">
                      <a:pos x="connsiteX613" y="connsiteY613"/>
                    </a:cxn>
                    <a:cxn ang="0">
                      <a:pos x="connsiteX614" y="connsiteY614"/>
                    </a:cxn>
                    <a:cxn ang="0">
                      <a:pos x="connsiteX615" y="connsiteY615"/>
                    </a:cxn>
                    <a:cxn ang="0">
                      <a:pos x="connsiteX616" y="connsiteY616"/>
                    </a:cxn>
                    <a:cxn ang="0">
                      <a:pos x="connsiteX617" y="connsiteY617"/>
                    </a:cxn>
                    <a:cxn ang="0">
                      <a:pos x="connsiteX618" y="connsiteY618"/>
                    </a:cxn>
                    <a:cxn ang="0">
                      <a:pos x="connsiteX619" y="connsiteY619"/>
                    </a:cxn>
                    <a:cxn ang="0">
                      <a:pos x="connsiteX620" y="connsiteY620"/>
                    </a:cxn>
                    <a:cxn ang="0">
                      <a:pos x="connsiteX621" y="connsiteY621"/>
                    </a:cxn>
                    <a:cxn ang="0">
                      <a:pos x="connsiteX622" y="connsiteY622"/>
                    </a:cxn>
                    <a:cxn ang="0">
                      <a:pos x="connsiteX623" y="connsiteY623"/>
                    </a:cxn>
                    <a:cxn ang="0">
                      <a:pos x="connsiteX624" y="connsiteY624"/>
                    </a:cxn>
                    <a:cxn ang="0">
                      <a:pos x="connsiteX625" y="connsiteY625"/>
                    </a:cxn>
                    <a:cxn ang="0">
                      <a:pos x="connsiteX626" y="connsiteY626"/>
                    </a:cxn>
                    <a:cxn ang="0">
                      <a:pos x="connsiteX627" y="connsiteY627"/>
                    </a:cxn>
                    <a:cxn ang="0">
                      <a:pos x="connsiteX628" y="connsiteY628"/>
                    </a:cxn>
                    <a:cxn ang="0">
                      <a:pos x="connsiteX629" y="connsiteY629"/>
                    </a:cxn>
                    <a:cxn ang="0">
                      <a:pos x="connsiteX630" y="connsiteY630"/>
                    </a:cxn>
                    <a:cxn ang="0">
                      <a:pos x="connsiteX631" y="connsiteY631"/>
                    </a:cxn>
                    <a:cxn ang="0">
                      <a:pos x="connsiteX632" y="connsiteY632"/>
                    </a:cxn>
                    <a:cxn ang="0">
                      <a:pos x="connsiteX633" y="connsiteY633"/>
                    </a:cxn>
                    <a:cxn ang="0">
                      <a:pos x="connsiteX634" y="connsiteY634"/>
                    </a:cxn>
                    <a:cxn ang="0">
                      <a:pos x="connsiteX635" y="connsiteY635"/>
                    </a:cxn>
                    <a:cxn ang="0">
                      <a:pos x="connsiteX636" y="connsiteY636"/>
                    </a:cxn>
                    <a:cxn ang="0">
                      <a:pos x="connsiteX637" y="connsiteY637"/>
                    </a:cxn>
                    <a:cxn ang="0">
                      <a:pos x="connsiteX638" y="connsiteY638"/>
                    </a:cxn>
                    <a:cxn ang="0">
                      <a:pos x="connsiteX639" y="connsiteY639"/>
                    </a:cxn>
                    <a:cxn ang="0">
                      <a:pos x="connsiteX640" y="connsiteY640"/>
                    </a:cxn>
                    <a:cxn ang="0">
                      <a:pos x="connsiteX641" y="connsiteY641"/>
                    </a:cxn>
                    <a:cxn ang="0">
                      <a:pos x="connsiteX642" y="connsiteY642"/>
                    </a:cxn>
                    <a:cxn ang="0">
                      <a:pos x="connsiteX643" y="connsiteY643"/>
                    </a:cxn>
                    <a:cxn ang="0">
                      <a:pos x="connsiteX644" y="connsiteY644"/>
                    </a:cxn>
                    <a:cxn ang="0">
                      <a:pos x="connsiteX645" y="connsiteY645"/>
                    </a:cxn>
                    <a:cxn ang="0">
                      <a:pos x="connsiteX646" y="connsiteY646"/>
                    </a:cxn>
                    <a:cxn ang="0">
                      <a:pos x="connsiteX647" y="connsiteY647"/>
                    </a:cxn>
                    <a:cxn ang="0">
                      <a:pos x="connsiteX648" y="connsiteY648"/>
                    </a:cxn>
                    <a:cxn ang="0">
                      <a:pos x="connsiteX649" y="connsiteY649"/>
                    </a:cxn>
                    <a:cxn ang="0">
                      <a:pos x="connsiteX650" y="connsiteY650"/>
                    </a:cxn>
                    <a:cxn ang="0">
                      <a:pos x="connsiteX651" y="connsiteY651"/>
                    </a:cxn>
                    <a:cxn ang="0">
                      <a:pos x="connsiteX652" y="connsiteY652"/>
                    </a:cxn>
                    <a:cxn ang="0">
                      <a:pos x="connsiteX653" y="connsiteY653"/>
                    </a:cxn>
                    <a:cxn ang="0">
                      <a:pos x="connsiteX654" y="connsiteY654"/>
                    </a:cxn>
                    <a:cxn ang="0">
                      <a:pos x="connsiteX655" y="connsiteY655"/>
                    </a:cxn>
                    <a:cxn ang="0">
                      <a:pos x="connsiteX656" y="connsiteY656"/>
                    </a:cxn>
                    <a:cxn ang="0">
                      <a:pos x="connsiteX657" y="connsiteY657"/>
                    </a:cxn>
                    <a:cxn ang="0">
                      <a:pos x="connsiteX658" y="connsiteY658"/>
                    </a:cxn>
                    <a:cxn ang="0">
                      <a:pos x="connsiteX659" y="connsiteY659"/>
                    </a:cxn>
                    <a:cxn ang="0">
                      <a:pos x="connsiteX660" y="connsiteY660"/>
                    </a:cxn>
                    <a:cxn ang="0">
                      <a:pos x="connsiteX661" y="connsiteY661"/>
                    </a:cxn>
                    <a:cxn ang="0">
                      <a:pos x="connsiteX662" y="connsiteY662"/>
                    </a:cxn>
                    <a:cxn ang="0">
                      <a:pos x="connsiteX663" y="connsiteY663"/>
                    </a:cxn>
                    <a:cxn ang="0">
                      <a:pos x="connsiteX664" y="connsiteY664"/>
                    </a:cxn>
                    <a:cxn ang="0">
                      <a:pos x="connsiteX665" y="connsiteY665"/>
                    </a:cxn>
                    <a:cxn ang="0">
                      <a:pos x="connsiteX666" y="connsiteY666"/>
                    </a:cxn>
                    <a:cxn ang="0">
                      <a:pos x="connsiteX667" y="connsiteY667"/>
                    </a:cxn>
                    <a:cxn ang="0">
                      <a:pos x="connsiteX668" y="connsiteY668"/>
                    </a:cxn>
                    <a:cxn ang="0">
                      <a:pos x="connsiteX669" y="connsiteY669"/>
                    </a:cxn>
                    <a:cxn ang="0">
                      <a:pos x="connsiteX670" y="connsiteY670"/>
                    </a:cxn>
                    <a:cxn ang="0">
                      <a:pos x="connsiteX671" y="connsiteY671"/>
                    </a:cxn>
                    <a:cxn ang="0">
                      <a:pos x="connsiteX672" y="connsiteY672"/>
                    </a:cxn>
                    <a:cxn ang="0">
                      <a:pos x="connsiteX673" y="connsiteY673"/>
                    </a:cxn>
                    <a:cxn ang="0">
                      <a:pos x="connsiteX674" y="connsiteY674"/>
                    </a:cxn>
                    <a:cxn ang="0">
                      <a:pos x="connsiteX675" y="connsiteY675"/>
                    </a:cxn>
                    <a:cxn ang="0">
                      <a:pos x="connsiteX676" y="connsiteY676"/>
                    </a:cxn>
                    <a:cxn ang="0">
                      <a:pos x="connsiteX677" y="connsiteY677"/>
                    </a:cxn>
                    <a:cxn ang="0">
                      <a:pos x="connsiteX678" y="connsiteY678"/>
                    </a:cxn>
                    <a:cxn ang="0">
                      <a:pos x="connsiteX679" y="connsiteY679"/>
                    </a:cxn>
                    <a:cxn ang="0">
                      <a:pos x="connsiteX680" y="connsiteY680"/>
                    </a:cxn>
                    <a:cxn ang="0">
                      <a:pos x="connsiteX681" y="connsiteY681"/>
                    </a:cxn>
                    <a:cxn ang="0">
                      <a:pos x="connsiteX682" y="connsiteY682"/>
                    </a:cxn>
                    <a:cxn ang="0">
                      <a:pos x="connsiteX683" y="connsiteY683"/>
                    </a:cxn>
                    <a:cxn ang="0">
                      <a:pos x="connsiteX684" y="connsiteY684"/>
                    </a:cxn>
                    <a:cxn ang="0">
                      <a:pos x="connsiteX685" y="connsiteY685"/>
                    </a:cxn>
                    <a:cxn ang="0">
                      <a:pos x="connsiteX686" y="connsiteY686"/>
                    </a:cxn>
                    <a:cxn ang="0">
                      <a:pos x="connsiteX687" y="connsiteY687"/>
                    </a:cxn>
                    <a:cxn ang="0">
                      <a:pos x="connsiteX688" y="connsiteY688"/>
                    </a:cxn>
                    <a:cxn ang="0">
                      <a:pos x="connsiteX689" y="connsiteY689"/>
                    </a:cxn>
                    <a:cxn ang="0">
                      <a:pos x="connsiteX690" y="connsiteY690"/>
                    </a:cxn>
                    <a:cxn ang="0">
                      <a:pos x="connsiteX691" y="connsiteY691"/>
                    </a:cxn>
                    <a:cxn ang="0">
                      <a:pos x="connsiteX692" y="connsiteY692"/>
                    </a:cxn>
                    <a:cxn ang="0">
                      <a:pos x="connsiteX693" y="connsiteY693"/>
                    </a:cxn>
                    <a:cxn ang="0">
                      <a:pos x="connsiteX694" y="connsiteY694"/>
                    </a:cxn>
                    <a:cxn ang="0">
                      <a:pos x="connsiteX695" y="connsiteY695"/>
                    </a:cxn>
                    <a:cxn ang="0">
                      <a:pos x="connsiteX696" y="connsiteY696"/>
                    </a:cxn>
                    <a:cxn ang="0">
                      <a:pos x="connsiteX697" y="connsiteY697"/>
                    </a:cxn>
                    <a:cxn ang="0">
                      <a:pos x="connsiteX698" y="connsiteY698"/>
                    </a:cxn>
                    <a:cxn ang="0">
                      <a:pos x="connsiteX699" y="connsiteY699"/>
                    </a:cxn>
                    <a:cxn ang="0">
                      <a:pos x="connsiteX700" y="connsiteY700"/>
                    </a:cxn>
                    <a:cxn ang="0">
                      <a:pos x="connsiteX701" y="connsiteY701"/>
                    </a:cxn>
                    <a:cxn ang="0">
                      <a:pos x="connsiteX702" y="connsiteY702"/>
                    </a:cxn>
                    <a:cxn ang="0">
                      <a:pos x="connsiteX703" y="connsiteY703"/>
                    </a:cxn>
                    <a:cxn ang="0">
                      <a:pos x="connsiteX704" y="connsiteY704"/>
                    </a:cxn>
                    <a:cxn ang="0">
                      <a:pos x="connsiteX705" y="connsiteY705"/>
                    </a:cxn>
                    <a:cxn ang="0">
                      <a:pos x="connsiteX706" y="connsiteY706"/>
                    </a:cxn>
                    <a:cxn ang="0">
                      <a:pos x="connsiteX707" y="connsiteY707"/>
                    </a:cxn>
                    <a:cxn ang="0">
                      <a:pos x="connsiteX708" y="connsiteY708"/>
                    </a:cxn>
                    <a:cxn ang="0">
                      <a:pos x="connsiteX709" y="connsiteY709"/>
                    </a:cxn>
                    <a:cxn ang="0">
                      <a:pos x="connsiteX710" y="connsiteY710"/>
                    </a:cxn>
                    <a:cxn ang="0">
                      <a:pos x="connsiteX711" y="connsiteY711"/>
                    </a:cxn>
                    <a:cxn ang="0">
                      <a:pos x="connsiteX712" y="connsiteY712"/>
                    </a:cxn>
                    <a:cxn ang="0">
                      <a:pos x="connsiteX713" y="connsiteY713"/>
                    </a:cxn>
                    <a:cxn ang="0">
                      <a:pos x="connsiteX714" y="connsiteY714"/>
                    </a:cxn>
                    <a:cxn ang="0">
                      <a:pos x="connsiteX715" y="connsiteY715"/>
                    </a:cxn>
                    <a:cxn ang="0">
                      <a:pos x="connsiteX716" y="connsiteY716"/>
                    </a:cxn>
                    <a:cxn ang="0">
                      <a:pos x="connsiteX717" y="connsiteY717"/>
                    </a:cxn>
                    <a:cxn ang="0">
                      <a:pos x="connsiteX718" y="connsiteY718"/>
                    </a:cxn>
                    <a:cxn ang="0">
                      <a:pos x="connsiteX719" y="connsiteY719"/>
                    </a:cxn>
                    <a:cxn ang="0">
                      <a:pos x="connsiteX720" y="connsiteY720"/>
                    </a:cxn>
                    <a:cxn ang="0">
                      <a:pos x="connsiteX721" y="connsiteY721"/>
                    </a:cxn>
                    <a:cxn ang="0">
                      <a:pos x="connsiteX722" y="connsiteY722"/>
                    </a:cxn>
                    <a:cxn ang="0">
                      <a:pos x="connsiteX723" y="connsiteY723"/>
                    </a:cxn>
                    <a:cxn ang="0">
                      <a:pos x="connsiteX724" y="connsiteY724"/>
                    </a:cxn>
                    <a:cxn ang="0">
                      <a:pos x="connsiteX725" y="connsiteY725"/>
                    </a:cxn>
                    <a:cxn ang="0">
                      <a:pos x="connsiteX726" y="connsiteY726"/>
                    </a:cxn>
                    <a:cxn ang="0">
                      <a:pos x="connsiteX727" y="connsiteY727"/>
                    </a:cxn>
                    <a:cxn ang="0">
                      <a:pos x="connsiteX728" y="connsiteY728"/>
                    </a:cxn>
                    <a:cxn ang="0">
                      <a:pos x="connsiteX729" y="connsiteY729"/>
                    </a:cxn>
                    <a:cxn ang="0">
                      <a:pos x="connsiteX730" y="connsiteY730"/>
                    </a:cxn>
                    <a:cxn ang="0">
                      <a:pos x="connsiteX731" y="connsiteY731"/>
                    </a:cxn>
                    <a:cxn ang="0">
                      <a:pos x="connsiteX732" y="connsiteY732"/>
                    </a:cxn>
                    <a:cxn ang="0">
                      <a:pos x="connsiteX733" y="connsiteY733"/>
                    </a:cxn>
                    <a:cxn ang="0">
                      <a:pos x="connsiteX734" y="connsiteY734"/>
                    </a:cxn>
                    <a:cxn ang="0">
                      <a:pos x="connsiteX735" y="connsiteY735"/>
                    </a:cxn>
                    <a:cxn ang="0">
                      <a:pos x="connsiteX736" y="connsiteY736"/>
                    </a:cxn>
                    <a:cxn ang="0">
                      <a:pos x="connsiteX737" y="connsiteY737"/>
                    </a:cxn>
                    <a:cxn ang="0">
                      <a:pos x="connsiteX738" y="connsiteY738"/>
                    </a:cxn>
                    <a:cxn ang="0">
                      <a:pos x="connsiteX739" y="connsiteY739"/>
                    </a:cxn>
                    <a:cxn ang="0">
                      <a:pos x="connsiteX740" y="connsiteY740"/>
                    </a:cxn>
                    <a:cxn ang="0">
                      <a:pos x="connsiteX741" y="connsiteY741"/>
                    </a:cxn>
                    <a:cxn ang="0">
                      <a:pos x="connsiteX742" y="connsiteY742"/>
                    </a:cxn>
                    <a:cxn ang="0">
                      <a:pos x="connsiteX743" y="connsiteY743"/>
                    </a:cxn>
                    <a:cxn ang="0">
                      <a:pos x="connsiteX744" y="connsiteY744"/>
                    </a:cxn>
                    <a:cxn ang="0">
                      <a:pos x="connsiteX745" y="connsiteY745"/>
                    </a:cxn>
                    <a:cxn ang="0">
                      <a:pos x="connsiteX746" y="connsiteY746"/>
                    </a:cxn>
                    <a:cxn ang="0">
                      <a:pos x="connsiteX747" y="connsiteY747"/>
                    </a:cxn>
                    <a:cxn ang="0">
                      <a:pos x="connsiteX748" y="connsiteY748"/>
                    </a:cxn>
                    <a:cxn ang="0">
                      <a:pos x="connsiteX749" y="connsiteY749"/>
                    </a:cxn>
                    <a:cxn ang="0">
                      <a:pos x="connsiteX750" y="connsiteY750"/>
                    </a:cxn>
                    <a:cxn ang="0">
                      <a:pos x="connsiteX751" y="connsiteY751"/>
                    </a:cxn>
                    <a:cxn ang="0">
                      <a:pos x="connsiteX752" y="connsiteY752"/>
                    </a:cxn>
                    <a:cxn ang="0">
                      <a:pos x="connsiteX753" y="connsiteY753"/>
                    </a:cxn>
                    <a:cxn ang="0">
                      <a:pos x="connsiteX754" y="connsiteY754"/>
                    </a:cxn>
                    <a:cxn ang="0">
                      <a:pos x="connsiteX755" y="connsiteY755"/>
                    </a:cxn>
                    <a:cxn ang="0">
                      <a:pos x="connsiteX756" y="connsiteY756"/>
                    </a:cxn>
                    <a:cxn ang="0">
                      <a:pos x="connsiteX757" y="connsiteY757"/>
                    </a:cxn>
                    <a:cxn ang="0">
                      <a:pos x="connsiteX758" y="connsiteY758"/>
                    </a:cxn>
                    <a:cxn ang="0">
                      <a:pos x="connsiteX759" y="connsiteY759"/>
                    </a:cxn>
                    <a:cxn ang="0">
                      <a:pos x="connsiteX760" y="connsiteY760"/>
                    </a:cxn>
                    <a:cxn ang="0">
                      <a:pos x="connsiteX761" y="connsiteY761"/>
                    </a:cxn>
                    <a:cxn ang="0">
                      <a:pos x="connsiteX762" y="connsiteY762"/>
                    </a:cxn>
                    <a:cxn ang="0">
                      <a:pos x="connsiteX763" y="connsiteY763"/>
                    </a:cxn>
                    <a:cxn ang="0">
                      <a:pos x="connsiteX764" y="connsiteY764"/>
                    </a:cxn>
                    <a:cxn ang="0">
                      <a:pos x="connsiteX765" y="connsiteY765"/>
                    </a:cxn>
                    <a:cxn ang="0">
                      <a:pos x="connsiteX766" y="connsiteY766"/>
                    </a:cxn>
                    <a:cxn ang="0">
                      <a:pos x="connsiteX767" y="connsiteY767"/>
                    </a:cxn>
                    <a:cxn ang="0">
                      <a:pos x="connsiteX768" y="connsiteY768"/>
                    </a:cxn>
                    <a:cxn ang="0">
                      <a:pos x="connsiteX769" y="connsiteY769"/>
                    </a:cxn>
                    <a:cxn ang="0">
                      <a:pos x="connsiteX770" y="connsiteY770"/>
                    </a:cxn>
                    <a:cxn ang="0">
                      <a:pos x="connsiteX771" y="connsiteY771"/>
                    </a:cxn>
                    <a:cxn ang="0">
                      <a:pos x="connsiteX772" y="connsiteY772"/>
                    </a:cxn>
                    <a:cxn ang="0">
                      <a:pos x="connsiteX773" y="connsiteY773"/>
                    </a:cxn>
                    <a:cxn ang="0">
                      <a:pos x="connsiteX774" y="connsiteY774"/>
                    </a:cxn>
                    <a:cxn ang="0">
                      <a:pos x="connsiteX775" y="connsiteY775"/>
                    </a:cxn>
                    <a:cxn ang="0">
                      <a:pos x="connsiteX776" y="connsiteY776"/>
                    </a:cxn>
                    <a:cxn ang="0">
                      <a:pos x="connsiteX777" y="connsiteY777"/>
                    </a:cxn>
                    <a:cxn ang="0">
                      <a:pos x="connsiteX778" y="connsiteY778"/>
                    </a:cxn>
                    <a:cxn ang="0">
                      <a:pos x="connsiteX779" y="connsiteY779"/>
                    </a:cxn>
                    <a:cxn ang="0">
                      <a:pos x="connsiteX780" y="connsiteY780"/>
                    </a:cxn>
                    <a:cxn ang="0">
                      <a:pos x="connsiteX781" y="connsiteY781"/>
                    </a:cxn>
                    <a:cxn ang="0">
                      <a:pos x="connsiteX782" y="connsiteY782"/>
                    </a:cxn>
                    <a:cxn ang="0">
                      <a:pos x="connsiteX783" y="connsiteY783"/>
                    </a:cxn>
                    <a:cxn ang="0">
                      <a:pos x="connsiteX784" y="connsiteY784"/>
                    </a:cxn>
                    <a:cxn ang="0">
                      <a:pos x="connsiteX785" y="connsiteY785"/>
                    </a:cxn>
                    <a:cxn ang="0">
                      <a:pos x="connsiteX786" y="connsiteY786"/>
                    </a:cxn>
                    <a:cxn ang="0">
                      <a:pos x="connsiteX787" y="connsiteY787"/>
                    </a:cxn>
                    <a:cxn ang="0">
                      <a:pos x="connsiteX788" y="connsiteY788"/>
                    </a:cxn>
                    <a:cxn ang="0">
                      <a:pos x="connsiteX789" y="connsiteY789"/>
                    </a:cxn>
                    <a:cxn ang="0">
                      <a:pos x="connsiteX790" y="connsiteY790"/>
                    </a:cxn>
                    <a:cxn ang="0">
                      <a:pos x="connsiteX791" y="connsiteY791"/>
                    </a:cxn>
                    <a:cxn ang="0">
                      <a:pos x="connsiteX792" y="connsiteY792"/>
                    </a:cxn>
                    <a:cxn ang="0">
                      <a:pos x="connsiteX793" y="connsiteY793"/>
                    </a:cxn>
                    <a:cxn ang="0">
                      <a:pos x="connsiteX794" y="connsiteY794"/>
                    </a:cxn>
                    <a:cxn ang="0">
                      <a:pos x="connsiteX795" y="connsiteY795"/>
                    </a:cxn>
                    <a:cxn ang="0">
                      <a:pos x="connsiteX796" y="connsiteY796"/>
                    </a:cxn>
                    <a:cxn ang="0">
                      <a:pos x="connsiteX797" y="connsiteY797"/>
                    </a:cxn>
                    <a:cxn ang="0">
                      <a:pos x="connsiteX798" y="connsiteY798"/>
                    </a:cxn>
                    <a:cxn ang="0">
                      <a:pos x="connsiteX799" y="connsiteY799"/>
                    </a:cxn>
                    <a:cxn ang="0">
                      <a:pos x="connsiteX800" y="connsiteY800"/>
                    </a:cxn>
                    <a:cxn ang="0">
                      <a:pos x="connsiteX801" y="connsiteY801"/>
                    </a:cxn>
                    <a:cxn ang="0">
                      <a:pos x="connsiteX802" y="connsiteY802"/>
                    </a:cxn>
                    <a:cxn ang="0">
                      <a:pos x="connsiteX803" y="connsiteY803"/>
                    </a:cxn>
                    <a:cxn ang="0">
                      <a:pos x="connsiteX804" y="connsiteY804"/>
                    </a:cxn>
                    <a:cxn ang="0">
                      <a:pos x="connsiteX805" y="connsiteY805"/>
                    </a:cxn>
                    <a:cxn ang="0">
                      <a:pos x="connsiteX806" y="connsiteY806"/>
                    </a:cxn>
                    <a:cxn ang="0">
                      <a:pos x="connsiteX807" y="connsiteY807"/>
                    </a:cxn>
                    <a:cxn ang="0">
                      <a:pos x="connsiteX808" y="connsiteY808"/>
                    </a:cxn>
                    <a:cxn ang="0">
                      <a:pos x="connsiteX809" y="connsiteY809"/>
                    </a:cxn>
                    <a:cxn ang="0">
                      <a:pos x="connsiteX810" y="connsiteY810"/>
                    </a:cxn>
                    <a:cxn ang="0">
                      <a:pos x="connsiteX811" y="connsiteY811"/>
                    </a:cxn>
                    <a:cxn ang="0">
                      <a:pos x="connsiteX812" y="connsiteY812"/>
                    </a:cxn>
                    <a:cxn ang="0">
                      <a:pos x="connsiteX813" y="connsiteY813"/>
                    </a:cxn>
                    <a:cxn ang="0">
                      <a:pos x="connsiteX814" y="connsiteY814"/>
                    </a:cxn>
                    <a:cxn ang="0">
                      <a:pos x="connsiteX815" y="connsiteY815"/>
                    </a:cxn>
                    <a:cxn ang="0">
                      <a:pos x="connsiteX816" y="connsiteY816"/>
                    </a:cxn>
                    <a:cxn ang="0">
                      <a:pos x="connsiteX817" y="connsiteY817"/>
                    </a:cxn>
                    <a:cxn ang="0">
                      <a:pos x="connsiteX818" y="connsiteY818"/>
                    </a:cxn>
                    <a:cxn ang="0">
                      <a:pos x="connsiteX819" y="connsiteY819"/>
                    </a:cxn>
                    <a:cxn ang="0">
                      <a:pos x="connsiteX820" y="connsiteY820"/>
                    </a:cxn>
                    <a:cxn ang="0">
                      <a:pos x="connsiteX821" y="connsiteY821"/>
                    </a:cxn>
                    <a:cxn ang="0">
                      <a:pos x="connsiteX822" y="connsiteY822"/>
                    </a:cxn>
                    <a:cxn ang="0">
                      <a:pos x="connsiteX823" y="connsiteY823"/>
                    </a:cxn>
                    <a:cxn ang="0">
                      <a:pos x="connsiteX824" y="connsiteY824"/>
                    </a:cxn>
                    <a:cxn ang="0">
                      <a:pos x="connsiteX825" y="connsiteY825"/>
                    </a:cxn>
                    <a:cxn ang="0">
                      <a:pos x="connsiteX826" y="connsiteY826"/>
                    </a:cxn>
                    <a:cxn ang="0">
                      <a:pos x="connsiteX827" y="connsiteY827"/>
                    </a:cxn>
                    <a:cxn ang="0">
                      <a:pos x="connsiteX828" y="connsiteY828"/>
                    </a:cxn>
                    <a:cxn ang="0">
                      <a:pos x="connsiteX829" y="connsiteY829"/>
                    </a:cxn>
                    <a:cxn ang="0">
                      <a:pos x="connsiteX830" y="connsiteY830"/>
                    </a:cxn>
                    <a:cxn ang="0">
                      <a:pos x="connsiteX831" y="connsiteY831"/>
                    </a:cxn>
                    <a:cxn ang="0">
                      <a:pos x="connsiteX832" y="connsiteY832"/>
                    </a:cxn>
                    <a:cxn ang="0">
                      <a:pos x="connsiteX833" y="connsiteY833"/>
                    </a:cxn>
                    <a:cxn ang="0">
                      <a:pos x="connsiteX834" y="connsiteY834"/>
                    </a:cxn>
                    <a:cxn ang="0">
                      <a:pos x="connsiteX835" y="connsiteY835"/>
                    </a:cxn>
                    <a:cxn ang="0">
                      <a:pos x="connsiteX836" y="connsiteY836"/>
                    </a:cxn>
                    <a:cxn ang="0">
                      <a:pos x="connsiteX837" y="connsiteY837"/>
                    </a:cxn>
                    <a:cxn ang="0">
                      <a:pos x="connsiteX838" y="connsiteY838"/>
                    </a:cxn>
                    <a:cxn ang="0">
                      <a:pos x="connsiteX839" y="connsiteY839"/>
                    </a:cxn>
                    <a:cxn ang="0">
                      <a:pos x="connsiteX840" y="connsiteY840"/>
                    </a:cxn>
                    <a:cxn ang="0">
                      <a:pos x="connsiteX841" y="connsiteY841"/>
                    </a:cxn>
                    <a:cxn ang="0">
                      <a:pos x="connsiteX842" y="connsiteY842"/>
                    </a:cxn>
                    <a:cxn ang="0">
                      <a:pos x="connsiteX843" y="connsiteY843"/>
                    </a:cxn>
                    <a:cxn ang="0">
                      <a:pos x="connsiteX844" y="connsiteY844"/>
                    </a:cxn>
                    <a:cxn ang="0">
                      <a:pos x="connsiteX845" y="connsiteY845"/>
                    </a:cxn>
                    <a:cxn ang="0">
                      <a:pos x="connsiteX846" y="connsiteY846"/>
                    </a:cxn>
                    <a:cxn ang="0">
                      <a:pos x="connsiteX847" y="connsiteY847"/>
                    </a:cxn>
                    <a:cxn ang="0">
                      <a:pos x="connsiteX848" y="connsiteY848"/>
                    </a:cxn>
                    <a:cxn ang="0">
                      <a:pos x="connsiteX849" y="connsiteY849"/>
                    </a:cxn>
                    <a:cxn ang="0">
                      <a:pos x="connsiteX850" y="connsiteY850"/>
                    </a:cxn>
                    <a:cxn ang="0">
                      <a:pos x="connsiteX851" y="connsiteY851"/>
                    </a:cxn>
                    <a:cxn ang="0">
                      <a:pos x="connsiteX852" y="connsiteY852"/>
                    </a:cxn>
                    <a:cxn ang="0">
                      <a:pos x="connsiteX853" y="connsiteY853"/>
                    </a:cxn>
                    <a:cxn ang="0">
                      <a:pos x="connsiteX854" y="connsiteY854"/>
                    </a:cxn>
                    <a:cxn ang="0">
                      <a:pos x="connsiteX855" y="connsiteY855"/>
                    </a:cxn>
                    <a:cxn ang="0">
                      <a:pos x="connsiteX856" y="connsiteY856"/>
                    </a:cxn>
                    <a:cxn ang="0">
                      <a:pos x="connsiteX857" y="connsiteY857"/>
                    </a:cxn>
                    <a:cxn ang="0">
                      <a:pos x="connsiteX858" y="connsiteY858"/>
                    </a:cxn>
                    <a:cxn ang="0">
                      <a:pos x="connsiteX859" y="connsiteY859"/>
                    </a:cxn>
                    <a:cxn ang="0">
                      <a:pos x="connsiteX860" y="connsiteY860"/>
                    </a:cxn>
                    <a:cxn ang="0">
                      <a:pos x="connsiteX861" y="connsiteY861"/>
                    </a:cxn>
                    <a:cxn ang="0">
                      <a:pos x="connsiteX862" y="connsiteY862"/>
                    </a:cxn>
                    <a:cxn ang="0">
                      <a:pos x="connsiteX863" y="connsiteY863"/>
                    </a:cxn>
                    <a:cxn ang="0">
                      <a:pos x="connsiteX864" y="connsiteY864"/>
                    </a:cxn>
                    <a:cxn ang="0">
                      <a:pos x="connsiteX865" y="connsiteY865"/>
                    </a:cxn>
                    <a:cxn ang="0">
                      <a:pos x="connsiteX866" y="connsiteY866"/>
                    </a:cxn>
                    <a:cxn ang="0">
                      <a:pos x="connsiteX867" y="connsiteY867"/>
                    </a:cxn>
                    <a:cxn ang="0">
                      <a:pos x="connsiteX868" y="connsiteY868"/>
                    </a:cxn>
                    <a:cxn ang="0">
                      <a:pos x="connsiteX869" y="connsiteY869"/>
                    </a:cxn>
                    <a:cxn ang="0">
                      <a:pos x="connsiteX870" y="connsiteY870"/>
                    </a:cxn>
                    <a:cxn ang="0">
                      <a:pos x="connsiteX871" y="connsiteY871"/>
                    </a:cxn>
                    <a:cxn ang="0">
                      <a:pos x="connsiteX872" y="connsiteY872"/>
                    </a:cxn>
                    <a:cxn ang="0">
                      <a:pos x="connsiteX873" y="connsiteY873"/>
                    </a:cxn>
                    <a:cxn ang="0">
                      <a:pos x="connsiteX874" y="connsiteY874"/>
                    </a:cxn>
                    <a:cxn ang="0">
                      <a:pos x="connsiteX875" y="connsiteY875"/>
                    </a:cxn>
                    <a:cxn ang="0">
                      <a:pos x="connsiteX876" y="connsiteY876"/>
                    </a:cxn>
                    <a:cxn ang="0">
                      <a:pos x="connsiteX877" y="connsiteY877"/>
                    </a:cxn>
                    <a:cxn ang="0">
                      <a:pos x="connsiteX878" y="connsiteY878"/>
                    </a:cxn>
                    <a:cxn ang="0">
                      <a:pos x="connsiteX879" y="connsiteY879"/>
                    </a:cxn>
                    <a:cxn ang="0">
                      <a:pos x="connsiteX880" y="connsiteY880"/>
                    </a:cxn>
                    <a:cxn ang="0">
                      <a:pos x="connsiteX881" y="connsiteY881"/>
                    </a:cxn>
                    <a:cxn ang="0">
                      <a:pos x="connsiteX882" y="connsiteY882"/>
                    </a:cxn>
                    <a:cxn ang="0">
                      <a:pos x="connsiteX883" y="connsiteY883"/>
                    </a:cxn>
                    <a:cxn ang="0">
                      <a:pos x="connsiteX884" y="connsiteY884"/>
                    </a:cxn>
                    <a:cxn ang="0">
                      <a:pos x="connsiteX885" y="connsiteY885"/>
                    </a:cxn>
                    <a:cxn ang="0">
                      <a:pos x="connsiteX886" y="connsiteY886"/>
                    </a:cxn>
                    <a:cxn ang="0">
                      <a:pos x="connsiteX887" y="connsiteY887"/>
                    </a:cxn>
                    <a:cxn ang="0">
                      <a:pos x="connsiteX888" y="connsiteY888"/>
                    </a:cxn>
                    <a:cxn ang="0">
                      <a:pos x="connsiteX889" y="connsiteY889"/>
                    </a:cxn>
                    <a:cxn ang="0">
                      <a:pos x="connsiteX890" y="connsiteY890"/>
                    </a:cxn>
                    <a:cxn ang="0">
                      <a:pos x="connsiteX891" y="connsiteY891"/>
                    </a:cxn>
                    <a:cxn ang="0">
                      <a:pos x="connsiteX892" y="connsiteY892"/>
                    </a:cxn>
                    <a:cxn ang="0">
                      <a:pos x="connsiteX893" y="connsiteY893"/>
                    </a:cxn>
                    <a:cxn ang="0">
                      <a:pos x="connsiteX894" y="connsiteY894"/>
                    </a:cxn>
                    <a:cxn ang="0">
                      <a:pos x="connsiteX895" y="connsiteY895"/>
                    </a:cxn>
                    <a:cxn ang="0">
                      <a:pos x="connsiteX896" y="connsiteY896"/>
                    </a:cxn>
                    <a:cxn ang="0">
                      <a:pos x="connsiteX897" y="connsiteY897"/>
                    </a:cxn>
                    <a:cxn ang="0">
                      <a:pos x="connsiteX898" y="connsiteY898"/>
                    </a:cxn>
                    <a:cxn ang="0">
                      <a:pos x="connsiteX899" y="connsiteY899"/>
                    </a:cxn>
                    <a:cxn ang="0">
                      <a:pos x="connsiteX900" y="connsiteY900"/>
                    </a:cxn>
                    <a:cxn ang="0">
                      <a:pos x="connsiteX901" y="connsiteY901"/>
                    </a:cxn>
                    <a:cxn ang="0">
                      <a:pos x="connsiteX902" y="connsiteY902"/>
                    </a:cxn>
                    <a:cxn ang="0">
                      <a:pos x="connsiteX903" y="connsiteY903"/>
                    </a:cxn>
                    <a:cxn ang="0">
                      <a:pos x="connsiteX904" y="connsiteY904"/>
                    </a:cxn>
                    <a:cxn ang="0">
                      <a:pos x="connsiteX905" y="connsiteY905"/>
                    </a:cxn>
                    <a:cxn ang="0">
                      <a:pos x="connsiteX906" y="connsiteY906"/>
                    </a:cxn>
                    <a:cxn ang="0">
                      <a:pos x="connsiteX907" y="connsiteY907"/>
                    </a:cxn>
                    <a:cxn ang="0">
                      <a:pos x="connsiteX908" y="connsiteY908"/>
                    </a:cxn>
                    <a:cxn ang="0">
                      <a:pos x="connsiteX909" y="connsiteY909"/>
                    </a:cxn>
                    <a:cxn ang="0">
                      <a:pos x="connsiteX910" y="connsiteY910"/>
                    </a:cxn>
                    <a:cxn ang="0">
                      <a:pos x="connsiteX911" y="connsiteY911"/>
                    </a:cxn>
                    <a:cxn ang="0">
                      <a:pos x="connsiteX912" y="connsiteY912"/>
                    </a:cxn>
                    <a:cxn ang="0">
                      <a:pos x="connsiteX913" y="connsiteY913"/>
                    </a:cxn>
                    <a:cxn ang="0">
                      <a:pos x="connsiteX914" y="connsiteY914"/>
                    </a:cxn>
                    <a:cxn ang="0">
                      <a:pos x="connsiteX915" y="connsiteY915"/>
                    </a:cxn>
                    <a:cxn ang="0">
                      <a:pos x="connsiteX916" y="connsiteY916"/>
                    </a:cxn>
                    <a:cxn ang="0">
                      <a:pos x="connsiteX917" y="connsiteY917"/>
                    </a:cxn>
                    <a:cxn ang="0">
                      <a:pos x="connsiteX918" y="connsiteY918"/>
                    </a:cxn>
                    <a:cxn ang="0">
                      <a:pos x="connsiteX919" y="connsiteY919"/>
                    </a:cxn>
                    <a:cxn ang="0">
                      <a:pos x="connsiteX920" y="connsiteY920"/>
                    </a:cxn>
                    <a:cxn ang="0">
                      <a:pos x="connsiteX921" y="connsiteY921"/>
                    </a:cxn>
                    <a:cxn ang="0">
                      <a:pos x="connsiteX922" y="connsiteY922"/>
                    </a:cxn>
                    <a:cxn ang="0">
                      <a:pos x="connsiteX923" y="connsiteY923"/>
                    </a:cxn>
                    <a:cxn ang="0">
                      <a:pos x="connsiteX924" y="connsiteY924"/>
                    </a:cxn>
                    <a:cxn ang="0">
                      <a:pos x="connsiteX925" y="connsiteY925"/>
                    </a:cxn>
                    <a:cxn ang="0">
                      <a:pos x="connsiteX926" y="connsiteY926"/>
                    </a:cxn>
                    <a:cxn ang="0">
                      <a:pos x="connsiteX927" y="connsiteY927"/>
                    </a:cxn>
                    <a:cxn ang="0">
                      <a:pos x="connsiteX928" y="connsiteY928"/>
                    </a:cxn>
                    <a:cxn ang="0">
                      <a:pos x="connsiteX929" y="connsiteY929"/>
                    </a:cxn>
                    <a:cxn ang="0">
                      <a:pos x="connsiteX930" y="connsiteY930"/>
                    </a:cxn>
                    <a:cxn ang="0">
                      <a:pos x="connsiteX931" y="connsiteY931"/>
                    </a:cxn>
                    <a:cxn ang="0">
                      <a:pos x="connsiteX932" y="connsiteY932"/>
                    </a:cxn>
                    <a:cxn ang="0">
                      <a:pos x="connsiteX933" y="connsiteY933"/>
                    </a:cxn>
                    <a:cxn ang="0">
                      <a:pos x="connsiteX934" y="connsiteY934"/>
                    </a:cxn>
                    <a:cxn ang="0">
                      <a:pos x="connsiteX935" y="connsiteY935"/>
                    </a:cxn>
                    <a:cxn ang="0">
                      <a:pos x="connsiteX936" y="connsiteY936"/>
                    </a:cxn>
                    <a:cxn ang="0">
                      <a:pos x="connsiteX937" y="connsiteY937"/>
                    </a:cxn>
                    <a:cxn ang="0">
                      <a:pos x="connsiteX938" y="connsiteY938"/>
                    </a:cxn>
                    <a:cxn ang="0">
                      <a:pos x="connsiteX939" y="connsiteY939"/>
                    </a:cxn>
                    <a:cxn ang="0">
                      <a:pos x="connsiteX940" y="connsiteY940"/>
                    </a:cxn>
                    <a:cxn ang="0">
                      <a:pos x="connsiteX941" y="connsiteY941"/>
                    </a:cxn>
                    <a:cxn ang="0">
                      <a:pos x="connsiteX942" y="connsiteY942"/>
                    </a:cxn>
                    <a:cxn ang="0">
                      <a:pos x="connsiteX943" y="connsiteY943"/>
                    </a:cxn>
                    <a:cxn ang="0">
                      <a:pos x="connsiteX944" y="connsiteY944"/>
                    </a:cxn>
                    <a:cxn ang="0">
                      <a:pos x="connsiteX945" y="connsiteY945"/>
                    </a:cxn>
                    <a:cxn ang="0">
                      <a:pos x="connsiteX946" y="connsiteY946"/>
                    </a:cxn>
                    <a:cxn ang="0">
                      <a:pos x="connsiteX947" y="connsiteY947"/>
                    </a:cxn>
                    <a:cxn ang="0">
                      <a:pos x="connsiteX948" y="connsiteY948"/>
                    </a:cxn>
                    <a:cxn ang="0">
                      <a:pos x="connsiteX949" y="connsiteY949"/>
                    </a:cxn>
                    <a:cxn ang="0">
                      <a:pos x="connsiteX950" y="connsiteY950"/>
                    </a:cxn>
                    <a:cxn ang="0">
                      <a:pos x="connsiteX951" y="connsiteY951"/>
                    </a:cxn>
                    <a:cxn ang="0">
                      <a:pos x="connsiteX952" y="connsiteY952"/>
                    </a:cxn>
                    <a:cxn ang="0">
                      <a:pos x="connsiteX953" y="connsiteY953"/>
                    </a:cxn>
                    <a:cxn ang="0">
                      <a:pos x="connsiteX954" y="connsiteY954"/>
                    </a:cxn>
                    <a:cxn ang="0">
                      <a:pos x="connsiteX955" y="connsiteY955"/>
                    </a:cxn>
                    <a:cxn ang="0">
                      <a:pos x="connsiteX956" y="connsiteY956"/>
                    </a:cxn>
                    <a:cxn ang="0">
                      <a:pos x="connsiteX957" y="connsiteY957"/>
                    </a:cxn>
                    <a:cxn ang="0">
                      <a:pos x="connsiteX958" y="connsiteY958"/>
                    </a:cxn>
                    <a:cxn ang="0">
                      <a:pos x="connsiteX959" y="connsiteY959"/>
                    </a:cxn>
                    <a:cxn ang="0">
                      <a:pos x="connsiteX960" y="connsiteY960"/>
                    </a:cxn>
                    <a:cxn ang="0">
                      <a:pos x="connsiteX961" y="connsiteY961"/>
                    </a:cxn>
                    <a:cxn ang="0">
                      <a:pos x="connsiteX962" y="connsiteY962"/>
                    </a:cxn>
                    <a:cxn ang="0">
                      <a:pos x="connsiteX963" y="connsiteY963"/>
                    </a:cxn>
                    <a:cxn ang="0">
                      <a:pos x="connsiteX964" y="connsiteY964"/>
                    </a:cxn>
                    <a:cxn ang="0">
                      <a:pos x="connsiteX965" y="connsiteY965"/>
                    </a:cxn>
                    <a:cxn ang="0">
                      <a:pos x="connsiteX966" y="connsiteY966"/>
                    </a:cxn>
                    <a:cxn ang="0">
                      <a:pos x="connsiteX967" y="connsiteY967"/>
                    </a:cxn>
                    <a:cxn ang="0">
                      <a:pos x="connsiteX968" y="connsiteY968"/>
                    </a:cxn>
                    <a:cxn ang="0">
                      <a:pos x="connsiteX969" y="connsiteY969"/>
                    </a:cxn>
                    <a:cxn ang="0">
                      <a:pos x="connsiteX970" y="connsiteY970"/>
                    </a:cxn>
                    <a:cxn ang="0">
                      <a:pos x="connsiteX971" y="connsiteY971"/>
                    </a:cxn>
                    <a:cxn ang="0">
                      <a:pos x="connsiteX972" y="connsiteY972"/>
                    </a:cxn>
                    <a:cxn ang="0">
                      <a:pos x="connsiteX973" y="connsiteY973"/>
                    </a:cxn>
                    <a:cxn ang="0">
                      <a:pos x="connsiteX974" y="connsiteY974"/>
                    </a:cxn>
                    <a:cxn ang="0">
                      <a:pos x="connsiteX975" y="connsiteY975"/>
                    </a:cxn>
                    <a:cxn ang="0">
                      <a:pos x="connsiteX976" y="connsiteY976"/>
                    </a:cxn>
                    <a:cxn ang="0">
                      <a:pos x="connsiteX977" y="connsiteY977"/>
                    </a:cxn>
                    <a:cxn ang="0">
                      <a:pos x="connsiteX978" y="connsiteY978"/>
                    </a:cxn>
                    <a:cxn ang="0">
                      <a:pos x="connsiteX979" y="connsiteY979"/>
                    </a:cxn>
                    <a:cxn ang="0">
                      <a:pos x="connsiteX980" y="connsiteY980"/>
                    </a:cxn>
                    <a:cxn ang="0">
                      <a:pos x="connsiteX981" y="connsiteY981"/>
                    </a:cxn>
                    <a:cxn ang="0">
                      <a:pos x="connsiteX982" y="connsiteY982"/>
                    </a:cxn>
                    <a:cxn ang="0">
                      <a:pos x="connsiteX983" y="connsiteY983"/>
                    </a:cxn>
                    <a:cxn ang="0">
                      <a:pos x="connsiteX984" y="connsiteY984"/>
                    </a:cxn>
                    <a:cxn ang="0">
                      <a:pos x="connsiteX985" y="connsiteY985"/>
                    </a:cxn>
                    <a:cxn ang="0">
                      <a:pos x="connsiteX986" y="connsiteY986"/>
                    </a:cxn>
                    <a:cxn ang="0">
                      <a:pos x="connsiteX987" y="connsiteY987"/>
                    </a:cxn>
                    <a:cxn ang="0">
                      <a:pos x="connsiteX988" y="connsiteY988"/>
                    </a:cxn>
                    <a:cxn ang="0">
                      <a:pos x="connsiteX989" y="connsiteY989"/>
                    </a:cxn>
                    <a:cxn ang="0">
                      <a:pos x="connsiteX990" y="connsiteY990"/>
                    </a:cxn>
                    <a:cxn ang="0">
                      <a:pos x="connsiteX991" y="connsiteY991"/>
                    </a:cxn>
                    <a:cxn ang="0">
                      <a:pos x="connsiteX992" y="connsiteY992"/>
                    </a:cxn>
                    <a:cxn ang="0">
                      <a:pos x="connsiteX993" y="connsiteY993"/>
                    </a:cxn>
                    <a:cxn ang="0">
                      <a:pos x="connsiteX994" y="connsiteY994"/>
                    </a:cxn>
                    <a:cxn ang="0">
                      <a:pos x="connsiteX995" y="connsiteY995"/>
                    </a:cxn>
                    <a:cxn ang="0">
                      <a:pos x="connsiteX996" y="connsiteY996"/>
                    </a:cxn>
                    <a:cxn ang="0">
                      <a:pos x="connsiteX997" y="connsiteY997"/>
                    </a:cxn>
                    <a:cxn ang="0">
                      <a:pos x="connsiteX998" y="connsiteY998"/>
                    </a:cxn>
                    <a:cxn ang="0">
                      <a:pos x="connsiteX999" y="connsiteY999"/>
                    </a:cxn>
                    <a:cxn ang="0">
                      <a:pos x="connsiteX1000" y="connsiteY1000"/>
                    </a:cxn>
                    <a:cxn ang="0">
                      <a:pos x="connsiteX1001" y="connsiteY1001"/>
                    </a:cxn>
                    <a:cxn ang="0">
                      <a:pos x="connsiteX1002" y="connsiteY1002"/>
                    </a:cxn>
                    <a:cxn ang="0">
                      <a:pos x="connsiteX1003" y="connsiteY1003"/>
                    </a:cxn>
                    <a:cxn ang="0">
                      <a:pos x="connsiteX1004" y="connsiteY1004"/>
                    </a:cxn>
                    <a:cxn ang="0">
                      <a:pos x="connsiteX1005" y="connsiteY1005"/>
                    </a:cxn>
                    <a:cxn ang="0">
                      <a:pos x="connsiteX1006" y="connsiteY1006"/>
                    </a:cxn>
                    <a:cxn ang="0">
                      <a:pos x="connsiteX1007" y="connsiteY1007"/>
                    </a:cxn>
                    <a:cxn ang="0">
                      <a:pos x="connsiteX1008" y="connsiteY1008"/>
                    </a:cxn>
                    <a:cxn ang="0">
                      <a:pos x="connsiteX1009" y="connsiteY1009"/>
                    </a:cxn>
                    <a:cxn ang="0">
                      <a:pos x="connsiteX1010" y="connsiteY1010"/>
                    </a:cxn>
                    <a:cxn ang="0">
                      <a:pos x="connsiteX1011" y="connsiteY1011"/>
                    </a:cxn>
                    <a:cxn ang="0">
                      <a:pos x="connsiteX1012" y="connsiteY1012"/>
                    </a:cxn>
                    <a:cxn ang="0">
                      <a:pos x="connsiteX1013" y="connsiteY1013"/>
                    </a:cxn>
                    <a:cxn ang="0">
                      <a:pos x="connsiteX1014" y="connsiteY1014"/>
                    </a:cxn>
                    <a:cxn ang="0">
                      <a:pos x="connsiteX1015" y="connsiteY1015"/>
                    </a:cxn>
                    <a:cxn ang="0">
                      <a:pos x="connsiteX1016" y="connsiteY1016"/>
                    </a:cxn>
                    <a:cxn ang="0">
                      <a:pos x="connsiteX1017" y="connsiteY1017"/>
                    </a:cxn>
                    <a:cxn ang="0">
                      <a:pos x="connsiteX1018" y="connsiteY1018"/>
                    </a:cxn>
                    <a:cxn ang="0">
                      <a:pos x="connsiteX1019" y="connsiteY1019"/>
                    </a:cxn>
                    <a:cxn ang="0">
                      <a:pos x="connsiteX1020" y="connsiteY1020"/>
                    </a:cxn>
                    <a:cxn ang="0">
                      <a:pos x="connsiteX1021" y="connsiteY1021"/>
                    </a:cxn>
                    <a:cxn ang="0">
                      <a:pos x="connsiteX1022" y="connsiteY1022"/>
                    </a:cxn>
                    <a:cxn ang="0">
                      <a:pos x="connsiteX1023" y="connsiteY1023"/>
                    </a:cxn>
                    <a:cxn ang="0">
                      <a:pos x="connsiteX1024" y="connsiteY1024"/>
                    </a:cxn>
                    <a:cxn ang="0">
                      <a:pos x="connsiteX1025" y="connsiteY1025"/>
                    </a:cxn>
                    <a:cxn ang="0">
                      <a:pos x="connsiteX1026" y="connsiteY1026"/>
                    </a:cxn>
                    <a:cxn ang="0">
                      <a:pos x="connsiteX1027" y="connsiteY1027"/>
                    </a:cxn>
                    <a:cxn ang="0">
                      <a:pos x="connsiteX1028" y="connsiteY1028"/>
                    </a:cxn>
                    <a:cxn ang="0">
                      <a:pos x="connsiteX1029" y="connsiteY1029"/>
                    </a:cxn>
                    <a:cxn ang="0">
                      <a:pos x="connsiteX1030" y="connsiteY1030"/>
                    </a:cxn>
                    <a:cxn ang="0">
                      <a:pos x="connsiteX1031" y="connsiteY1031"/>
                    </a:cxn>
                    <a:cxn ang="0">
                      <a:pos x="connsiteX1032" y="connsiteY1032"/>
                    </a:cxn>
                    <a:cxn ang="0">
                      <a:pos x="connsiteX1033" y="connsiteY1033"/>
                    </a:cxn>
                    <a:cxn ang="0">
                      <a:pos x="connsiteX1034" y="connsiteY1034"/>
                    </a:cxn>
                    <a:cxn ang="0">
                      <a:pos x="connsiteX1035" y="connsiteY1035"/>
                    </a:cxn>
                    <a:cxn ang="0">
                      <a:pos x="connsiteX1036" y="connsiteY1036"/>
                    </a:cxn>
                    <a:cxn ang="0">
                      <a:pos x="connsiteX1037" y="connsiteY1037"/>
                    </a:cxn>
                    <a:cxn ang="0">
                      <a:pos x="connsiteX1038" y="connsiteY1038"/>
                    </a:cxn>
                    <a:cxn ang="0">
                      <a:pos x="connsiteX1039" y="connsiteY1039"/>
                    </a:cxn>
                    <a:cxn ang="0">
                      <a:pos x="connsiteX1040" y="connsiteY1040"/>
                    </a:cxn>
                    <a:cxn ang="0">
                      <a:pos x="connsiteX1041" y="connsiteY1041"/>
                    </a:cxn>
                    <a:cxn ang="0">
                      <a:pos x="connsiteX1042" y="connsiteY1042"/>
                    </a:cxn>
                    <a:cxn ang="0">
                      <a:pos x="connsiteX1043" y="connsiteY1043"/>
                    </a:cxn>
                    <a:cxn ang="0">
                      <a:pos x="connsiteX1044" y="connsiteY1044"/>
                    </a:cxn>
                    <a:cxn ang="0">
                      <a:pos x="connsiteX1045" y="connsiteY1045"/>
                    </a:cxn>
                    <a:cxn ang="0">
                      <a:pos x="connsiteX1046" y="connsiteY1046"/>
                    </a:cxn>
                    <a:cxn ang="0">
                      <a:pos x="connsiteX1047" y="connsiteY1047"/>
                    </a:cxn>
                    <a:cxn ang="0">
                      <a:pos x="connsiteX1048" y="connsiteY1048"/>
                    </a:cxn>
                    <a:cxn ang="0">
                      <a:pos x="connsiteX1049" y="connsiteY1049"/>
                    </a:cxn>
                    <a:cxn ang="0">
                      <a:pos x="connsiteX1050" y="connsiteY1050"/>
                    </a:cxn>
                    <a:cxn ang="0">
                      <a:pos x="connsiteX1051" y="connsiteY1051"/>
                    </a:cxn>
                    <a:cxn ang="0">
                      <a:pos x="connsiteX1052" y="connsiteY1052"/>
                    </a:cxn>
                    <a:cxn ang="0">
                      <a:pos x="connsiteX1053" y="connsiteY1053"/>
                    </a:cxn>
                    <a:cxn ang="0">
                      <a:pos x="connsiteX1054" y="connsiteY1054"/>
                    </a:cxn>
                    <a:cxn ang="0">
                      <a:pos x="connsiteX1055" y="connsiteY1055"/>
                    </a:cxn>
                    <a:cxn ang="0">
                      <a:pos x="connsiteX1056" y="connsiteY1056"/>
                    </a:cxn>
                    <a:cxn ang="0">
                      <a:pos x="connsiteX1057" y="connsiteY1057"/>
                    </a:cxn>
                    <a:cxn ang="0">
                      <a:pos x="connsiteX1058" y="connsiteY1058"/>
                    </a:cxn>
                    <a:cxn ang="0">
                      <a:pos x="connsiteX1059" y="connsiteY1059"/>
                    </a:cxn>
                    <a:cxn ang="0">
                      <a:pos x="connsiteX1060" y="connsiteY1060"/>
                    </a:cxn>
                    <a:cxn ang="0">
                      <a:pos x="connsiteX1061" y="connsiteY1061"/>
                    </a:cxn>
                    <a:cxn ang="0">
                      <a:pos x="connsiteX1062" y="connsiteY1062"/>
                    </a:cxn>
                    <a:cxn ang="0">
                      <a:pos x="connsiteX1063" y="connsiteY1063"/>
                    </a:cxn>
                    <a:cxn ang="0">
                      <a:pos x="connsiteX1064" y="connsiteY1064"/>
                    </a:cxn>
                    <a:cxn ang="0">
                      <a:pos x="connsiteX1065" y="connsiteY1065"/>
                    </a:cxn>
                    <a:cxn ang="0">
                      <a:pos x="connsiteX1066" y="connsiteY1066"/>
                    </a:cxn>
                    <a:cxn ang="0">
                      <a:pos x="connsiteX1067" y="connsiteY1067"/>
                    </a:cxn>
                    <a:cxn ang="0">
                      <a:pos x="connsiteX1068" y="connsiteY1068"/>
                    </a:cxn>
                    <a:cxn ang="0">
                      <a:pos x="connsiteX1069" y="connsiteY1069"/>
                    </a:cxn>
                    <a:cxn ang="0">
                      <a:pos x="connsiteX1070" y="connsiteY1070"/>
                    </a:cxn>
                    <a:cxn ang="0">
                      <a:pos x="connsiteX1071" y="connsiteY1071"/>
                    </a:cxn>
                    <a:cxn ang="0">
                      <a:pos x="connsiteX1072" y="connsiteY1072"/>
                    </a:cxn>
                    <a:cxn ang="0">
                      <a:pos x="connsiteX1073" y="connsiteY1073"/>
                    </a:cxn>
                    <a:cxn ang="0">
                      <a:pos x="connsiteX1074" y="connsiteY1074"/>
                    </a:cxn>
                    <a:cxn ang="0">
                      <a:pos x="connsiteX1075" y="connsiteY1075"/>
                    </a:cxn>
                    <a:cxn ang="0">
                      <a:pos x="connsiteX1076" y="connsiteY1076"/>
                    </a:cxn>
                    <a:cxn ang="0">
                      <a:pos x="connsiteX1077" y="connsiteY1077"/>
                    </a:cxn>
                    <a:cxn ang="0">
                      <a:pos x="connsiteX1078" y="connsiteY1078"/>
                    </a:cxn>
                    <a:cxn ang="0">
                      <a:pos x="connsiteX1079" y="connsiteY1079"/>
                    </a:cxn>
                    <a:cxn ang="0">
                      <a:pos x="connsiteX1080" y="connsiteY1080"/>
                    </a:cxn>
                    <a:cxn ang="0">
                      <a:pos x="connsiteX1081" y="connsiteY1081"/>
                    </a:cxn>
                    <a:cxn ang="0">
                      <a:pos x="connsiteX1082" y="connsiteY1082"/>
                    </a:cxn>
                    <a:cxn ang="0">
                      <a:pos x="connsiteX1083" y="connsiteY1083"/>
                    </a:cxn>
                    <a:cxn ang="0">
                      <a:pos x="connsiteX1084" y="connsiteY1084"/>
                    </a:cxn>
                    <a:cxn ang="0">
                      <a:pos x="connsiteX1085" y="connsiteY1085"/>
                    </a:cxn>
                    <a:cxn ang="0">
                      <a:pos x="connsiteX1086" y="connsiteY1086"/>
                    </a:cxn>
                    <a:cxn ang="0">
                      <a:pos x="connsiteX1087" y="connsiteY1087"/>
                    </a:cxn>
                    <a:cxn ang="0">
                      <a:pos x="connsiteX1088" y="connsiteY1088"/>
                    </a:cxn>
                    <a:cxn ang="0">
                      <a:pos x="connsiteX1089" y="connsiteY1089"/>
                    </a:cxn>
                    <a:cxn ang="0">
                      <a:pos x="connsiteX1090" y="connsiteY1090"/>
                    </a:cxn>
                    <a:cxn ang="0">
                      <a:pos x="connsiteX1091" y="connsiteY1091"/>
                    </a:cxn>
                    <a:cxn ang="0">
                      <a:pos x="connsiteX1092" y="connsiteY1092"/>
                    </a:cxn>
                    <a:cxn ang="0">
                      <a:pos x="connsiteX1093" y="connsiteY1093"/>
                    </a:cxn>
                    <a:cxn ang="0">
                      <a:pos x="connsiteX1094" y="connsiteY1094"/>
                    </a:cxn>
                    <a:cxn ang="0">
                      <a:pos x="connsiteX1095" y="connsiteY1095"/>
                    </a:cxn>
                    <a:cxn ang="0">
                      <a:pos x="connsiteX1096" y="connsiteY1096"/>
                    </a:cxn>
                    <a:cxn ang="0">
                      <a:pos x="connsiteX1097" y="connsiteY1097"/>
                    </a:cxn>
                    <a:cxn ang="0">
                      <a:pos x="connsiteX1098" y="connsiteY1098"/>
                    </a:cxn>
                    <a:cxn ang="0">
                      <a:pos x="connsiteX1099" y="connsiteY1099"/>
                    </a:cxn>
                    <a:cxn ang="0">
                      <a:pos x="connsiteX1100" y="connsiteY1100"/>
                    </a:cxn>
                    <a:cxn ang="0">
                      <a:pos x="connsiteX1101" y="connsiteY1101"/>
                    </a:cxn>
                    <a:cxn ang="0">
                      <a:pos x="connsiteX1102" y="connsiteY1102"/>
                    </a:cxn>
                    <a:cxn ang="0">
                      <a:pos x="connsiteX1103" y="connsiteY1103"/>
                    </a:cxn>
                    <a:cxn ang="0">
                      <a:pos x="connsiteX1104" y="connsiteY1104"/>
                    </a:cxn>
                    <a:cxn ang="0">
                      <a:pos x="connsiteX1105" y="connsiteY1105"/>
                    </a:cxn>
                    <a:cxn ang="0">
                      <a:pos x="connsiteX1106" y="connsiteY1106"/>
                    </a:cxn>
                    <a:cxn ang="0">
                      <a:pos x="connsiteX1107" y="connsiteY1107"/>
                    </a:cxn>
                    <a:cxn ang="0">
                      <a:pos x="connsiteX1108" y="connsiteY1108"/>
                    </a:cxn>
                    <a:cxn ang="0">
                      <a:pos x="connsiteX1109" y="connsiteY1109"/>
                    </a:cxn>
                    <a:cxn ang="0">
                      <a:pos x="connsiteX1110" y="connsiteY1110"/>
                    </a:cxn>
                    <a:cxn ang="0">
                      <a:pos x="connsiteX1111" y="connsiteY1111"/>
                    </a:cxn>
                    <a:cxn ang="0">
                      <a:pos x="connsiteX1112" y="connsiteY1112"/>
                    </a:cxn>
                    <a:cxn ang="0">
                      <a:pos x="connsiteX1113" y="connsiteY1113"/>
                    </a:cxn>
                    <a:cxn ang="0">
                      <a:pos x="connsiteX1114" y="connsiteY1114"/>
                    </a:cxn>
                    <a:cxn ang="0">
                      <a:pos x="connsiteX1115" y="connsiteY1115"/>
                    </a:cxn>
                    <a:cxn ang="0">
                      <a:pos x="connsiteX1116" y="connsiteY1116"/>
                    </a:cxn>
                    <a:cxn ang="0">
                      <a:pos x="connsiteX1117" y="connsiteY1117"/>
                    </a:cxn>
                    <a:cxn ang="0">
                      <a:pos x="connsiteX1118" y="connsiteY1118"/>
                    </a:cxn>
                    <a:cxn ang="0">
                      <a:pos x="connsiteX1119" y="connsiteY1119"/>
                    </a:cxn>
                    <a:cxn ang="0">
                      <a:pos x="connsiteX1120" y="connsiteY1120"/>
                    </a:cxn>
                    <a:cxn ang="0">
                      <a:pos x="connsiteX1121" y="connsiteY1121"/>
                    </a:cxn>
                    <a:cxn ang="0">
                      <a:pos x="connsiteX1122" y="connsiteY1122"/>
                    </a:cxn>
                    <a:cxn ang="0">
                      <a:pos x="connsiteX1123" y="connsiteY1123"/>
                    </a:cxn>
                    <a:cxn ang="0">
                      <a:pos x="connsiteX1124" y="connsiteY1124"/>
                    </a:cxn>
                    <a:cxn ang="0">
                      <a:pos x="connsiteX1125" y="connsiteY1125"/>
                    </a:cxn>
                    <a:cxn ang="0">
                      <a:pos x="connsiteX1126" y="connsiteY1126"/>
                    </a:cxn>
                    <a:cxn ang="0">
                      <a:pos x="connsiteX1127" y="connsiteY1127"/>
                    </a:cxn>
                    <a:cxn ang="0">
                      <a:pos x="connsiteX1128" y="connsiteY1128"/>
                    </a:cxn>
                    <a:cxn ang="0">
                      <a:pos x="connsiteX1129" y="connsiteY1129"/>
                    </a:cxn>
                    <a:cxn ang="0">
                      <a:pos x="connsiteX1130" y="connsiteY1130"/>
                    </a:cxn>
                    <a:cxn ang="0">
                      <a:pos x="connsiteX1131" y="connsiteY1131"/>
                    </a:cxn>
                    <a:cxn ang="0">
                      <a:pos x="connsiteX1132" y="connsiteY1132"/>
                    </a:cxn>
                    <a:cxn ang="0">
                      <a:pos x="connsiteX1133" y="connsiteY1133"/>
                    </a:cxn>
                    <a:cxn ang="0">
                      <a:pos x="connsiteX1134" y="connsiteY1134"/>
                    </a:cxn>
                    <a:cxn ang="0">
                      <a:pos x="connsiteX1135" y="connsiteY1135"/>
                    </a:cxn>
                    <a:cxn ang="0">
                      <a:pos x="connsiteX1136" y="connsiteY1136"/>
                    </a:cxn>
                    <a:cxn ang="0">
                      <a:pos x="connsiteX1137" y="connsiteY1137"/>
                    </a:cxn>
                    <a:cxn ang="0">
                      <a:pos x="connsiteX1138" y="connsiteY1138"/>
                    </a:cxn>
                    <a:cxn ang="0">
                      <a:pos x="connsiteX1139" y="connsiteY1139"/>
                    </a:cxn>
                    <a:cxn ang="0">
                      <a:pos x="connsiteX1140" y="connsiteY1140"/>
                    </a:cxn>
                    <a:cxn ang="0">
                      <a:pos x="connsiteX1141" y="connsiteY1141"/>
                    </a:cxn>
                    <a:cxn ang="0">
                      <a:pos x="connsiteX1142" y="connsiteY1142"/>
                    </a:cxn>
                    <a:cxn ang="0">
                      <a:pos x="connsiteX1143" y="connsiteY1143"/>
                    </a:cxn>
                    <a:cxn ang="0">
                      <a:pos x="connsiteX1144" y="connsiteY1144"/>
                    </a:cxn>
                    <a:cxn ang="0">
                      <a:pos x="connsiteX1145" y="connsiteY1145"/>
                    </a:cxn>
                    <a:cxn ang="0">
                      <a:pos x="connsiteX1146" y="connsiteY1146"/>
                    </a:cxn>
                    <a:cxn ang="0">
                      <a:pos x="connsiteX1147" y="connsiteY1147"/>
                    </a:cxn>
                    <a:cxn ang="0">
                      <a:pos x="connsiteX1148" y="connsiteY1148"/>
                    </a:cxn>
                    <a:cxn ang="0">
                      <a:pos x="connsiteX1149" y="connsiteY1149"/>
                    </a:cxn>
                    <a:cxn ang="0">
                      <a:pos x="connsiteX1150" y="connsiteY1150"/>
                    </a:cxn>
                    <a:cxn ang="0">
                      <a:pos x="connsiteX1151" y="connsiteY1151"/>
                    </a:cxn>
                    <a:cxn ang="0">
                      <a:pos x="connsiteX1152" y="connsiteY1152"/>
                    </a:cxn>
                    <a:cxn ang="0">
                      <a:pos x="connsiteX1153" y="connsiteY1153"/>
                    </a:cxn>
                    <a:cxn ang="0">
                      <a:pos x="connsiteX1154" y="connsiteY1154"/>
                    </a:cxn>
                    <a:cxn ang="0">
                      <a:pos x="connsiteX1155" y="connsiteY1155"/>
                    </a:cxn>
                    <a:cxn ang="0">
                      <a:pos x="connsiteX1156" y="connsiteY1156"/>
                    </a:cxn>
                    <a:cxn ang="0">
                      <a:pos x="connsiteX1157" y="connsiteY1157"/>
                    </a:cxn>
                    <a:cxn ang="0">
                      <a:pos x="connsiteX1158" y="connsiteY1158"/>
                    </a:cxn>
                    <a:cxn ang="0">
                      <a:pos x="connsiteX1159" y="connsiteY1159"/>
                    </a:cxn>
                    <a:cxn ang="0">
                      <a:pos x="connsiteX1160" y="connsiteY1160"/>
                    </a:cxn>
                    <a:cxn ang="0">
                      <a:pos x="connsiteX1161" y="connsiteY1161"/>
                    </a:cxn>
                    <a:cxn ang="0">
                      <a:pos x="connsiteX1162" y="connsiteY1162"/>
                    </a:cxn>
                    <a:cxn ang="0">
                      <a:pos x="connsiteX1163" y="connsiteY1163"/>
                    </a:cxn>
                    <a:cxn ang="0">
                      <a:pos x="connsiteX1164" y="connsiteY1164"/>
                    </a:cxn>
                    <a:cxn ang="0">
                      <a:pos x="connsiteX1165" y="connsiteY1165"/>
                    </a:cxn>
                    <a:cxn ang="0">
                      <a:pos x="connsiteX1166" y="connsiteY1166"/>
                    </a:cxn>
                    <a:cxn ang="0">
                      <a:pos x="connsiteX1167" y="connsiteY1167"/>
                    </a:cxn>
                    <a:cxn ang="0">
                      <a:pos x="connsiteX1168" y="connsiteY1168"/>
                    </a:cxn>
                    <a:cxn ang="0">
                      <a:pos x="connsiteX1169" y="connsiteY1169"/>
                    </a:cxn>
                    <a:cxn ang="0">
                      <a:pos x="connsiteX1170" y="connsiteY1170"/>
                    </a:cxn>
                    <a:cxn ang="0">
                      <a:pos x="connsiteX1171" y="connsiteY1171"/>
                    </a:cxn>
                    <a:cxn ang="0">
                      <a:pos x="connsiteX1172" y="connsiteY1172"/>
                    </a:cxn>
                    <a:cxn ang="0">
                      <a:pos x="connsiteX1173" y="connsiteY1173"/>
                    </a:cxn>
                    <a:cxn ang="0">
                      <a:pos x="connsiteX1174" y="connsiteY1174"/>
                    </a:cxn>
                    <a:cxn ang="0">
                      <a:pos x="connsiteX1175" y="connsiteY1175"/>
                    </a:cxn>
                    <a:cxn ang="0">
                      <a:pos x="connsiteX1176" y="connsiteY1176"/>
                    </a:cxn>
                    <a:cxn ang="0">
                      <a:pos x="connsiteX1177" y="connsiteY1177"/>
                    </a:cxn>
                    <a:cxn ang="0">
                      <a:pos x="connsiteX1178" y="connsiteY1178"/>
                    </a:cxn>
                    <a:cxn ang="0">
                      <a:pos x="connsiteX1179" y="connsiteY1179"/>
                    </a:cxn>
                    <a:cxn ang="0">
                      <a:pos x="connsiteX1180" y="connsiteY1180"/>
                    </a:cxn>
                    <a:cxn ang="0">
                      <a:pos x="connsiteX1181" y="connsiteY1181"/>
                    </a:cxn>
                    <a:cxn ang="0">
                      <a:pos x="connsiteX1182" y="connsiteY1182"/>
                    </a:cxn>
                    <a:cxn ang="0">
                      <a:pos x="connsiteX1183" y="connsiteY1183"/>
                    </a:cxn>
                    <a:cxn ang="0">
                      <a:pos x="connsiteX1184" y="connsiteY1184"/>
                    </a:cxn>
                    <a:cxn ang="0">
                      <a:pos x="connsiteX1185" y="connsiteY1185"/>
                    </a:cxn>
                    <a:cxn ang="0">
                      <a:pos x="connsiteX1186" y="connsiteY1186"/>
                    </a:cxn>
                    <a:cxn ang="0">
                      <a:pos x="connsiteX1187" y="connsiteY1187"/>
                    </a:cxn>
                    <a:cxn ang="0">
                      <a:pos x="connsiteX1188" y="connsiteY1188"/>
                    </a:cxn>
                    <a:cxn ang="0">
                      <a:pos x="connsiteX1189" y="connsiteY1189"/>
                    </a:cxn>
                    <a:cxn ang="0">
                      <a:pos x="connsiteX1190" y="connsiteY1190"/>
                    </a:cxn>
                    <a:cxn ang="0">
                      <a:pos x="connsiteX1191" y="connsiteY1191"/>
                    </a:cxn>
                    <a:cxn ang="0">
                      <a:pos x="connsiteX1192" y="connsiteY1192"/>
                    </a:cxn>
                    <a:cxn ang="0">
                      <a:pos x="connsiteX1193" y="connsiteY1193"/>
                    </a:cxn>
                    <a:cxn ang="0">
                      <a:pos x="connsiteX1194" y="connsiteY1194"/>
                    </a:cxn>
                    <a:cxn ang="0">
                      <a:pos x="connsiteX1195" y="connsiteY1195"/>
                    </a:cxn>
                    <a:cxn ang="0">
                      <a:pos x="connsiteX1196" y="connsiteY1196"/>
                    </a:cxn>
                    <a:cxn ang="0">
                      <a:pos x="connsiteX1197" y="connsiteY1197"/>
                    </a:cxn>
                    <a:cxn ang="0">
                      <a:pos x="connsiteX1198" y="connsiteY1198"/>
                    </a:cxn>
                    <a:cxn ang="0">
                      <a:pos x="connsiteX1199" y="connsiteY1199"/>
                    </a:cxn>
                    <a:cxn ang="0">
                      <a:pos x="connsiteX1200" y="connsiteY1200"/>
                    </a:cxn>
                    <a:cxn ang="0">
                      <a:pos x="connsiteX1201" y="connsiteY1201"/>
                    </a:cxn>
                    <a:cxn ang="0">
                      <a:pos x="connsiteX1202" y="connsiteY1202"/>
                    </a:cxn>
                    <a:cxn ang="0">
                      <a:pos x="connsiteX1203" y="connsiteY1203"/>
                    </a:cxn>
                    <a:cxn ang="0">
                      <a:pos x="connsiteX1204" y="connsiteY1204"/>
                    </a:cxn>
                    <a:cxn ang="0">
                      <a:pos x="connsiteX1205" y="connsiteY1205"/>
                    </a:cxn>
                    <a:cxn ang="0">
                      <a:pos x="connsiteX1206" y="connsiteY1206"/>
                    </a:cxn>
                    <a:cxn ang="0">
                      <a:pos x="connsiteX1207" y="connsiteY1207"/>
                    </a:cxn>
                    <a:cxn ang="0">
                      <a:pos x="connsiteX1208" y="connsiteY1208"/>
                    </a:cxn>
                    <a:cxn ang="0">
                      <a:pos x="connsiteX1209" y="connsiteY1209"/>
                    </a:cxn>
                    <a:cxn ang="0">
                      <a:pos x="connsiteX1210" y="connsiteY1210"/>
                    </a:cxn>
                    <a:cxn ang="0">
                      <a:pos x="connsiteX1211" y="connsiteY1211"/>
                    </a:cxn>
                    <a:cxn ang="0">
                      <a:pos x="connsiteX1212" y="connsiteY1212"/>
                    </a:cxn>
                    <a:cxn ang="0">
                      <a:pos x="connsiteX1213" y="connsiteY1213"/>
                    </a:cxn>
                    <a:cxn ang="0">
                      <a:pos x="connsiteX1214" y="connsiteY1214"/>
                    </a:cxn>
                    <a:cxn ang="0">
                      <a:pos x="connsiteX1215" y="connsiteY1215"/>
                    </a:cxn>
                    <a:cxn ang="0">
                      <a:pos x="connsiteX1216" y="connsiteY1216"/>
                    </a:cxn>
                    <a:cxn ang="0">
                      <a:pos x="connsiteX1217" y="connsiteY1217"/>
                    </a:cxn>
                    <a:cxn ang="0">
                      <a:pos x="connsiteX1218" y="connsiteY1218"/>
                    </a:cxn>
                    <a:cxn ang="0">
                      <a:pos x="connsiteX1219" y="connsiteY1219"/>
                    </a:cxn>
                    <a:cxn ang="0">
                      <a:pos x="connsiteX1220" y="connsiteY1220"/>
                    </a:cxn>
                    <a:cxn ang="0">
                      <a:pos x="connsiteX1221" y="connsiteY1221"/>
                    </a:cxn>
                    <a:cxn ang="0">
                      <a:pos x="connsiteX1222" y="connsiteY1222"/>
                    </a:cxn>
                    <a:cxn ang="0">
                      <a:pos x="connsiteX1223" y="connsiteY1223"/>
                    </a:cxn>
                    <a:cxn ang="0">
                      <a:pos x="connsiteX1224" y="connsiteY1224"/>
                    </a:cxn>
                    <a:cxn ang="0">
                      <a:pos x="connsiteX1225" y="connsiteY1225"/>
                    </a:cxn>
                    <a:cxn ang="0">
                      <a:pos x="connsiteX1226" y="connsiteY1226"/>
                    </a:cxn>
                    <a:cxn ang="0">
                      <a:pos x="connsiteX1227" y="connsiteY1227"/>
                    </a:cxn>
                    <a:cxn ang="0">
                      <a:pos x="connsiteX1228" y="connsiteY1228"/>
                    </a:cxn>
                    <a:cxn ang="0">
                      <a:pos x="connsiteX1229" y="connsiteY1229"/>
                    </a:cxn>
                    <a:cxn ang="0">
                      <a:pos x="connsiteX1230" y="connsiteY1230"/>
                    </a:cxn>
                    <a:cxn ang="0">
                      <a:pos x="connsiteX1231" y="connsiteY1231"/>
                    </a:cxn>
                    <a:cxn ang="0">
                      <a:pos x="connsiteX1232" y="connsiteY1232"/>
                    </a:cxn>
                    <a:cxn ang="0">
                      <a:pos x="connsiteX1233" y="connsiteY1233"/>
                    </a:cxn>
                    <a:cxn ang="0">
                      <a:pos x="connsiteX1234" y="connsiteY1234"/>
                    </a:cxn>
                    <a:cxn ang="0">
                      <a:pos x="connsiteX1235" y="connsiteY1235"/>
                    </a:cxn>
                    <a:cxn ang="0">
                      <a:pos x="connsiteX1236" y="connsiteY1236"/>
                    </a:cxn>
                    <a:cxn ang="0">
                      <a:pos x="connsiteX1237" y="connsiteY1237"/>
                    </a:cxn>
                    <a:cxn ang="0">
                      <a:pos x="connsiteX1238" y="connsiteY1238"/>
                    </a:cxn>
                    <a:cxn ang="0">
                      <a:pos x="connsiteX1239" y="connsiteY1239"/>
                    </a:cxn>
                    <a:cxn ang="0">
                      <a:pos x="connsiteX1240" y="connsiteY1240"/>
                    </a:cxn>
                    <a:cxn ang="0">
                      <a:pos x="connsiteX1241" y="connsiteY1241"/>
                    </a:cxn>
                    <a:cxn ang="0">
                      <a:pos x="connsiteX1242" y="connsiteY1242"/>
                    </a:cxn>
                    <a:cxn ang="0">
                      <a:pos x="connsiteX1243" y="connsiteY1243"/>
                    </a:cxn>
                    <a:cxn ang="0">
                      <a:pos x="connsiteX1244" y="connsiteY1244"/>
                    </a:cxn>
                    <a:cxn ang="0">
                      <a:pos x="connsiteX1245" y="connsiteY1245"/>
                    </a:cxn>
                    <a:cxn ang="0">
                      <a:pos x="connsiteX1246" y="connsiteY1246"/>
                    </a:cxn>
                    <a:cxn ang="0">
                      <a:pos x="connsiteX1247" y="connsiteY1247"/>
                    </a:cxn>
                    <a:cxn ang="0">
                      <a:pos x="connsiteX1248" y="connsiteY1248"/>
                    </a:cxn>
                    <a:cxn ang="0">
                      <a:pos x="connsiteX1249" y="connsiteY1249"/>
                    </a:cxn>
                    <a:cxn ang="0">
                      <a:pos x="connsiteX1250" y="connsiteY1250"/>
                    </a:cxn>
                    <a:cxn ang="0">
                      <a:pos x="connsiteX1251" y="connsiteY1251"/>
                    </a:cxn>
                    <a:cxn ang="0">
                      <a:pos x="connsiteX1252" y="connsiteY1252"/>
                    </a:cxn>
                    <a:cxn ang="0">
                      <a:pos x="connsiteX1253" y="connsiteY1253"/>
                    </a:cxn>
                    <a:cxn ang="0">
                      <a:pos x="connsiteX1254" y="connsiteY1254"/>
                    </a:cxn>
                    <a:cxn ang="0">
                      <a:pos x="connsiteX1255" y="connsiteY1255"/>
                    </a:cxn>
                    <a:cxn ang="0">
                      <a:pos x="connsiteX1256" y="connsiteY1256"/>
                    </a:cxn>
                    <a:cxn ang="0">
                      <a:pos x="connsiteX1257" y="connsiteY1257"/>
                    </a:cxn>
                    <a:cxn ang="0">
                      <a:pos x="connsiteX1258" y="connsiteY1258"/>
                    </a:cxn>
                    <a:cxn ang="0">
                      <a:pos x="connsiteX1259" y="connsiteY1259"/>
                    </a:cxn>
                    <a:cxn ang="0">
                      <a:pos x="connsiteX1260" y="connsiteY1260"/>
                    </a:cxn>
                    <a:cxn ang="0">
                      <a:pos x="connsiteX1261" y="connsiteY1261"/>
                    </a:cxn>
                    <a:cxn ang="0">
                      <a:pos x="connsiteX1262" y="connsiteY1262"/>
                    </a:cxn>
                    <a:cxn ang="0">
                      <a:pos x="connsiteX1263" y="connsiteY1263"/>
                    </a:cxn>
                    <a:cxn ang="0">
                      <a:pos x="connsiteX1264" y="connsiteY1264"/>
                    </a:cxn>
                    <a:cxn ang="0">
                      <a:pos x="connsiteX1265" y="connsiteY1265"/>
                    </a:cxn>
                    <a:cxn ang="0">
                      <a:pos x="connsiteX1266" y="connsiteY1266"/>
                    </a:cxn>
                    <a:cxn ang="0">
                      <a:pos x="connsiteX1267" y="connsiteY1267"/>
                    </a:cxn>
                    <a:cxn ang="0">
                      <a:pos x="connsiteX1268" y="connsiteY1268"/>
                    </a:cxn>
                    <a:cxn ang="0">
                      <a:pos x="connsiteX1269" y="connsiteY1269"/>
                    </a:cxn>
                    <a:cxn ang="0">
                      <a:pos x="connsiteX1270" y="connsiteY1270"/>
                    </a:cxn>
                    <a:cxn ang="0">
                      <a:pos x="connsiteX1271" y="connsiteY1271"/>
                    </a:cxn>
                    <a:cxn ang="0">
                      <a:pos x="connsiteX1272" y="connsiteY1272"/>
                    </a:cxn>
                    <a:cxn ang="0">
                      <a:pos x="connsiteX1273" y="connsiteY1273"/>
                    </a:cxn>
                    <a:cxn ang="0">
                      <a:pos x="connsiteX1274" y="connsiteY1274"/>
                    </a:cxn>
                    <a:cxn ang="0">
                      <a:pos x="connsiteX1275" y="connsiteY1275"/>
                    </a:cxn>
                    <a:cxn ang="0">
                      <a:pos x="connsiteX1276" y="connsiteY1276"/>
                    </a:cxn>
                    <a:cxn ang="0">
                      <a:pos x="connsiteX1277" y="connsiteY1277"/>
                    </a:cxn>
                    <a:cxn ang="0">
                      <a:pos x="connsiteX1278" y="connsiteY1278"/>
                    </a:cxn>
                    <a:cxn ang="0">
                      <a:pos x="connsiteX1279" y="connsiteY1279"/>
                    </a:cxn>
                    <a:cxn ang="0">
                      <a:pos x="connsiteX1280" y="connsiteY1280"/>
                    </a:cxn>
                    <a:cxn ang="0">
                      <a:pos x="connsiteX1281" y="connsiteY1281"/>
                    </a:cxn>
                    <a:cxn ang="0">
                      <a:pos x="connsiteX1282" y="connsiteY1282"/>
                    </a:cxn>
                    <a:cxn ang="0">
                      <a:pos x="connsiteX1283" y="connsiteY1283"/>
                    </a:cxn>
                    <a:cxn ang="0">
                      <a:pos x="connsiteX1284" y="connsiteY1284"/>
                    </a:cxn>
                    <a:cxn ang="0">
                      <a:pos x="connsiteX1285" y="connsiteY1285"/>
                    </a:cxn>
                    <a:cxn ang="0">
                      <a:pos x="connsiteX1286" y="connsiteY1286"/>
                    </a:cxn>
                    <a:cxn ang="0">
                      <a:pos x="connsiteX1287" y="connsiteY1287"/>
                    </a:cxn>
                    <a:cxn ang="0">
                      <a:pos x="connsiteX1288" y="connsiteY1288"/>
                    </a:cxn>
                    <a:cxn ang="0">
                      <a:pos x="connsiteX1289" y="connsiteY1289"/>
                    </a:cxn>
                    <a:cxn ang="0">
                      <a:pos x="connsiteX1290" y="connsiteY1290"/>
                    </a:cxn>
                    <a:cxn ang="0">
                      <a:pos x="connsiteX1291" y="connsiteY1291"/>
                    </a:cxn>
                    <a:cxn ang="0">
                      <a:pos x="connsiteX1292" y="connsiteY1292"/>
                    </a:cxn>
                    <a:cxn ang="0">
                      <a:pos x="connsiteX1293" y="connsiteY1293"/>
                    </a:cxn>
                    <a:cxn ang="0">
                      <a:pos x="connsiteX1294" y="connsiteY1294"/>
                    </a:cxn>
                    <a:cxn ang="0">
                      <a:pos x="connsiteX1295" y="connsiteY1295"/>
                    </a:cxn>
                    <a:cxn ang="0">
                      <a:pos x="connsiteX1296" y="connsiteY1296"/>
                    </a:cxn>
                    <a:cxn ang="0">
                      <a:pos x="connsiteX1297" y="connsiteY1297"/>
                    </a:cxn>
                    <a:cxn ang="0">
                      <a:pos x="connsiteX1298" y="connsiteY1298"/>
                    </a:cxn>
                    <a:cxn ang="0">
                      <a:pos x="connsiteX1299" y="connsiteY1299"/>
                    </a:cxn>
                    <a:cxn ang="0">
                      <a:pos x="connsiteX1300" y="connsiteY1300"/>
                    </a:cxn>
                    <a:cxn ang="0">
                      <a:pos x="connsiteX1301" y="connsiteY1301"/>
                    </a:cxn>
                    <a:cxn ang="0">
                      <a:pos x="connsiteX1302" y="connsiteY1302"/>
                    </a:cxn>
                    <a:cxn ang="0">
                      <a:pos x="connsiteX1303" y="connsiteY1303"/>
                    </a:cxn>
                    <a:cxn ang="0">
                      <a:pos x="connsiteX1304" y="connsiteY1304"/>
                    </a:cxn>
                    <a:cxn ang="0">
                      <a:pos x="connsiteX1305" y="connsiteY1305"/>
                    </a:cxn>
                    <a:cxn ang="0">
                      <a:pos x="connsiteX1306" y="connsiteY1306"/>
                    </a:cxn>
                    <a:cxn ang="0">
                      <a:pos x="connsiteX1307" y="connsiteY1307"/>
                    </a:cxn>
                    <a:cxn ang="0">
                      <a:pos x="connsiteX1308" y="connsiteY1308"/>
                    </a:cxn>
                    <a:cxn ang="0">
                      <a:pos x="connsiteX1309" y="connsiteY1309"/>
                    </a:cxn>
                    <a:cxn ang="0">
                      <a:pos x="connsiteX1310" y="connsiteY1310"/>
                    </a:cxn>
                    <a:cxn ang="0">
                      <a:pos x="connsiteX1311" y="connsiteY1311"/>
                    </a:cxn>
                    <a:cxn ang="0">
                      <a:pos x="connsiteX1312" y="connsiteY1312"/>
                    </a:cxn>
                    <a:cxn ang="0">
                      <a:pos x="connsiteX1313" y="connsiteY1313"/>
                    </a:cxn>
                    <a:cxn ang="0">
                      <a:pos x="connsiteX1314" y="connsiteY1314"/>
                    </a:cxn>
                    <a:cxn ang="0">
                      <a:pos x="connsiteX1315" y="connsiteY1315"/>
                    </a:cxn>
                    <a:cxn ang="0">
                      <a:pos x="connsiteX1316" y="connsiteY1316"/>
                    </a:cxn>
                    <a:cxn ang="0">
                      <a:pos x="connsiteX1317" y="connsiteY1317"/>
                    </a:cxn>
                    <a:cxn ang="0">
                      <a:pos x="connsiteX1318" y="connsiteY1318"/>
                    </a:cxn>
                    <a:cxn ang="0">
                      <a:pos x="connsiteX1319" y="connsiteY1319"/>
                    </a:cxn>
                    <a:cxn ang="0">
                      <a:pos x="connsiteX1320" y="connsiteY1320"/>
                    </a:cxn>
                    <a:cxn ang="0">
                      <a:pos x="connsiteX1321" y="connsiteY1321"/>
                    </a:cxn>
                    <a:cxn ang="0">
                      <a:pos x="connsiteX1322" y="connsiteY1322"/>
                    </a:cxn>
                    <a:cxn ang="0">
                      <a:pos x="connsiteX1323" y="connsiteY1323"/>
                    </a:cxn>
                    <a:cxn ang="0">
                      <a:pos x="connsiteX1324" y="connsiteY1324"/>
                    </a:cxn>
                    <a:cxn ang="0">
                      <a:pos x="connsiteX1325" y="connsiteY1325"/>
                    </a:cxn>
                    <a:cxn ang="0">
                      <a:pos x="connsiteX1326" y="connsiteY1326"/>
                    </a:cxn>
                    <a:cxn ang="0">
                      <a:pos x="connsiteX1327" y="connsiteY1327"/>
                    </a:cxn>
                    <a:cxn ang="0">
                      <a:pos x="connsiteX1328" y="connsiteY1328"/>
                    </a:cxn>
                    <a:cxn ang="0">
                      <a:pos x="connsiteX1329" y="connsiteY1329"/>
                    </a:cxn>
                    <a:cxn ang="0">
                      <a:pos x="connsiteX1330" y="connsiteY1330"/>
                    </a:cxn>
                    <a:cxn ang="0">
                      <a:pos x="connsiteX1331" y="connsiteY1331"/>
                    </a:cxn>
                    <a:cxn ang="0">
                      <a:pos x="connsiteX1332" y="connsiteY1332"/>
                    </a:cxn>
                    <a:cxn ang="0">
                      <a:pos x="connsiteX1333" y="connsiteY1333"/>
                    </a:cxn>
                    <a:cxn ang="0">
                      <a:pos x="connsiteX1334" y="connsiteY1334"/>
                    </a:cxn>
                    <a:cxn ang="0">
                      <a:pos x="connsiteX1335" y="connsiteY1335"/>
                    </a:cxn>
                    <a:cxn ang="0">
                      <a:pos x="connsiteX1336" y="connsiteY1336"/>
                    </a:cxn>
                    <a:cxn ang="0">
                      <a:pos x="connsiteX1337" y="connsiteY1337"/>
                    </a:cxn>
                    <a:cxn ang="0">
                      <a:pos x="connsiteX1338" y="connsiteY1338"/>
                    </a:cxn>
                    <a:cxn ang="0">
                      <a:pos x="connsiteX1339" y="connsiteY1339"/>
                    </a:cxn>
                    <a:cxn ang="0">
                      <a:pos x="connsiteX1340" y="connsiteY1340"/>
                    </a:cxn>
                    <a:cxn ang="0">
                      <a:pos x="connsiteX1341" y="connsiteY1341"/>
                    </a:cxn>
                    <a:cxn ang="0">
                      <a:pos x="connsiteX1342" y="connsiteY1342"/>
                    </a:cxn>
                    <a:cxn ang="0">
                      <a:pos x="connsiteX1343" y="connsiteY1343"/>
                    </a:cxn>
                    <a:cxn ang="0">
                      <a:pos x="connsiteX1344" y="connsiteY1344"/>
                    </a:cxn>
                    <a:cxn ang="0">
                      <a:pos x="connsiteX1345" y="connsiteY1345"/>
                    </a:cxn>
                    <a:cxn ang="0">
                      <a:pos x="connsiteX1346" y="connsiteY1346"/>
                    </a:cxn>
                    <a:cxn ang="0">
                      <a:pos x="connsiteX1347" y="connsiteY1347"/>
                    </a:cxn>
                    <a:cxn ang="0">
                      <a:pos x="connsiteX1348" y="connsiteY1348"/>
                    </a:cxn>
                    <a:cxn ang="0">
                      <a:pos x="connsiteX1349" y="connsiteY1349"/>
                    </a:cxn>
                    <a:cxn ang="0">
                      <a:pos x="connsiteX1350" y="connsiteY1350"/>
                    </a:cxn>
                    <a:cxn ang="0">
                      <a:pos x="connsiteX1351" y="connsiteY1351"/>
                    </a:cxn>
                    <a:cxn ang="0">
                      <a:pos x="connsiteX1352" y="connsiteY1352"/>
                    </a:cxn>
                    <a:cxn ang="0">
                      <a:pos x="connsiteX1353" y="connsiteY1353"/>
                    </a:cxn>
                    <a:cxn ang="0">
                      <a:pos x="connsiteX1354" y="connsiteY1354"/>
                    </a:cxn>
                    <a:cxn ang="0">
                      <a:pos x="connsiteX1355" y="connsiteY1355"/>
                    </a:cxn>
                    <a:cxn ang="0">
                      <a:pos x="connsiteX1356" y="connsiteY1356"/>
                    </a:cxn>
                    <a:cxn ang="0">
                      <a:pos x="connsiteX1357" y="connsiteY1357"/>
                    </a:cxn>
                    <a:cxn ang="0">
                      <a:pos x="connsiteX1358" y="connsiteY1358"/>
                    </a:cxn>
                    <a:cxn ang="0">
                      <a:pos x="connsiteX1359" y="connsiteY1359"/>
                    </a:cxn>
                    <a:cxn ang="0">
                      <a:pos x="connsiteX1360" y="connsiteY1360"/>
                    </a:cxn>
                    <a:cxn ang="0">
                      <a:pos x="connsiteX1361" y="connsiteY1361"/>
                    </a:cxn>
                    <a:cxn ang="0">
                      <a:pos x="connsiteX1362" y="connsiteY1362"/>
                    </a:cxn>
                    <a:cxn ang="0">
                      <a:pos x="connsiteX1363" y="connsiteY1363"/>
                    </a:cxn>
                    <a:cxn ang="0">
                      <a:pos x="connsiteX1364" y="connsiteY1364"/>
                    </a:cxn>
                    <a:cxn ang="0">
                      <a:pos x="connsiteX1365" y="connsiteY1365"/>
                    </a:cxn>
                    <a:cxn ang="0">
                      <a:pos x="connsiteX1366" y="connsiteY1366"/>
                    </a:cxn>
                    <a:cxn ang="0">
                      <a:pos x="connsiteX1367" y="connsiteY1367"/>
                    </a:cxn>
                    <a:cxn ang="0">
                      <a:pos x="connsiteX1368" y="connsiteY1368"/>
                    </a:cxn>
                    <a:cxn ang="0">
                      <a:pos x="connsiteX1369" y="connsiteY1369"/>
                    </a:cxn>
                    <a:cxn ang="0">
                      <a:pos x="connsiteX1370" y="connsiteY1370"/>
                    </a:cxn>
                    <a:cxn ang="0">
                      <a:pos x="connsiteX1371" y="connsiteY1371"/>
                    </a:cxn>
                    <a:cxn ang="0">
                      <a:pos x="connsiteX1372" y="connsiteY1372"/>
                    </a:cxn>
                    <a:cxn ang="0">
                      <a:pos x="connsiteX1373" y="connsiteY1373"/>
                    </a:cxn>
                    <a:cxn ang="0">
                      <a:pos x="connsiteX1374" y="connsiteY1374"/>
                    </a:cxn>
                    <a:cxn ang="0">
                      <a:pos x="connsiteX1375" y="connsiteY1375"/>
                    </a:cxn>
                    <a:cxn ang="0">
                      <a:pos x="connsiteX1376" y="connsiteY1376"/>
                    </a:cxn>
                    <a:cxn ang="0">
                      <a:pos x="connsiteX1377" y="connsiteY1377"/>
                    </a:cxn>
                    <a:cxn ang="0">
                      <a:pos x="connsiteX1378" y="connsiteY1378"/>
                    </a:cxn>
                    <a:cxn ang="0">
                      <a:pos x="connsiteX1379" y="connsiteY1379"/>
                    </a:cxn>
                    <a:cxn ang="0">
                      <a:pos x="connsiteX1380" y="connsiteY1380"/>
                    </a:cxn>
                    <a:cxn ang="0">
                      <a:pos x="connsiteX1381" y="connsiteY1381"/>
                    </a:cxn>
                    <a:cxn ang="0">
                      <a:pos x="connsiteX1382" y="connsiteY1382"/>
                    </a:cxn>
                    <a:cxn ang="0">
                      <a:pos x="connsiteX1383" y="connsiteY1383"/>
                    </a:cxn>
                    <a:cxn ang="0">
                      <a:pos x="connsiteX1384" y="connsiteY1384"/>
                    </a:cxn>
                    <a:cxn ang="0">
                      <a:pos x="connsiteX1385" y="connsiteY1385"/>
                    </a:cxn>
                    <a:cxn ang="0">
                      <a:pos x="connsiteX1386" y="connsiteY1386"/>
                    </a:cxn>
                    <a:cxn ang="0">
                      <a:pos x="connsiteX1387" y="connsiteY1387"/>
                    </a:cxn>
                    <a:cxn ang="0">
                      <a:pos x="connsiteX1388" y="connsiteY1388"/>
                    </a:cxn>
                    <a:cxn ang="0">
                      <a:pos x="connsiteX1389" y="connsiteY1389"/>
                    </a:cxn>
                    <a:cxn ang="0">
                      <a:pos x="connsiteX1390" y="connsiteY1390"/>
                    </a:cxn>
                    <a:cxn ang="0">
                      <a:pos x="connsiteX1391" y="connsiteY1391"/>
                    </a:cxn>
                    <a:cxn ang="0">
                      <a:pos x="connsiteX1392" y="connsiteY1392"/>
                    </a:cxn>
                    <a:cxn ang="0">
                      <a:pos x="connsiteX1393" y="connsiteY1393"/>
                    </a:cxn>
                    <a:cxn ang="0">
                      <a:pos x="connsiteX1394" y="connsiteY1394"/>
                    </a:cxn>
                    <a:cxn ang="0">
                      <a:pos x="connsiteX1395" y="connsiteY1395"/>
                    </a:cxn>
                    <a:cxn ang="0">
                      <a:pos x="connsiteX1396" y="connsiteY1396"/>
                    </a:cxn>
                    <a:cxn ang="0">
                      <a:pos x="connsiteX1397" y="connsiteY1397"/>
                    </a:cxn>
                    <a:cxn ang="0">
                      <a:pos x="connsiteX1398" y="connsiteY1398"/>
                    </a:cxn>
                    <a:cxn ang="0">
                      <a:pos x="connsiteX1399" y="connsiteY1399"/>
                    </a:cxn>
                    <a:cxn ang="0">
                      <a:pos x="connsiteX1400" y="connsiteY1400"/>
                    </a:cxn>
                    <a:cxn ang="0">
                      <a:pos x="connsiteX1401" y="connsiteY1401"/>
                    </a:cxn>
                    <a:cxn ang="0">
                      <a:pos x="connsiteX1402" y="connsiteY1402"/>
                    </a:cxn>
                    <a:cxn ang="0">
                      <a:pos x="connsiteX1403" y="connsiteY1403"/>
                    </a:cxn>
                    <a:cxn ang="0">
                      <a:pos x="connsiteX1404" y="connsiteY1404"/>
                    </a:cxn>
                    <a:cxn ang="0">
                      <a:pos x="connsiteX1405" y="connsiteY1405"/>
                    </a:cxn>
                    <a:cxn ang="0">
                      <a:pos x="connsiteX1406" y="connsiteY1406"/>
                    </a:cxn>
                    <a:cxn ang="0">
                      <a:pos x="connsiteX1407" y="connsiteY1407"/>
                    </a:cxn>
                    <a:cxn ang="0">
                      <a:pos x="connsiteX1408" y="connsiteY1408"/>
                    </a:cxn>
                    <a:cxn ang="0">
                      <a:pos x="connsiteX1409" y="connsiteY1409"/>
                    </a:cxn>
                    <a:cxn ang="0">
                      <a:pos x="connsiteX1410" y="connsiteY1410"/>
                    </a:cxn>
                    <a:cxn ang="0">
                      <a:pos x="connsiteX1411" y="connsiteY1411"/>
                    </a:cxn>
                    <a:cxn ang="0">
                      <a:pos x="connsiteX1412" y="connsiteY1412"/>
                    </a:cxn>
                    <a:cxn ang="0">
                      <a:pos x="connsiteX1413" y="connsiteY1413"/>
                    </a:cxn>
                    <a:cxn ang="0">
                      <a:pos x="connsiteX1414" y="connsiteY1414"/>
                    </a:cxn>
                    <a:cxn ang="0">
                      <a:pos x="connsiteX1415" y="connsiteY1415"/>
                    </a:cxn>
                    <a:cxn ang="0">
                      <a:pos x="connsiteX1416" y="connsiteY1416"/>
                    </a:cxn>
                    <a:cxn ang="0">
                      <a:pos x="connsiteX1417" y="connsiteY1417"/>
                    </a:cxn>
                    <a:cxn ang="0">
                      <a:pos x="connsiteX1418" y="connsiteY1418"/>
                    </a:cxn>
                    <a:cxn ang="0">
                      <a:pos x="connsiteX1419" y="connsiteY1419"/>
                    </a:cxn>
                    <a:cxn ang="0">
                      <a:pos x="connsiteX1420" y="connsiteY1420"/>
                    </a:cxn>
                    <a:cxn ang="0">
                      <a:pos x="connsiteX1421" y="connsiteY1421"/>
                    </a:cxn>
                    <a:cxn ang="0">
                      <a:pos x="connsiteX1422" y="connsiteY1422"/>
                    </a:cxn>
                    <a:cxn ang="0">
                      <a:pos x="connsiteX1423" y="connsiteY1423"/>
                    </a:cxn>
                    <a:cxn ang="0">
                      <a:pos x="connsiteX1424" y="connsiteY1424"/>
                    </a:cxn>
                    <a:cxn ang="0">
                      <a:pos x="connsiteX1425" y="connsiteY1425"/>
                    </a:cxn>
                    <a:cxn ang="0">
                      <a:pos x="connsiteX1426" y="connsiteY1426"/>
                    </a:cxn>
                    <a:cxn ang="0">
                      <a:pos x="connsiteX1427" y="connsiteY1427"/>
                    </a:cxn>
                    <a:cxn ang="0">
                      <a:pos x="connsiteX1428" y="connsiteY1428"/>
                    </a:cxn>
                    <a:cxn ang="0">
                      <a:pos x="connsiteX1429" y="connsiteY1429"/>
                    </a:cxn>
                    <a:cxn ang="0">
                      <a:pos x="connsiteX1430" y="connsiteY1430"/>
                    </a:cxn>
                    <a:cxn ang="0">
                      <a:pos x="connsiteX1431" y="connsiteY1431"/>
                    </a:cxn>
                    <a:cxn ang="0">
                      <a:pos x="connsiteX1432" y="connsiteY1432"/>
                    </a:cxn>
                    <a:cxn ang="0">
                      <a:pos x="connsiteX1433" y="connsiteY1433"/>
                    </a:cxn>
                    <a:cxn ang="0">
                      <a:pos x="connsiteX1434" y="connsiteY1434"/>
                    </a:cxn>
                    <a:cxn ang="0">
                      <a:pos x="connsiteX1435" y="connsiteY1435"/>
                    </a:cxn>
                    <a:cxn ang="0">
                      <a:pos x="connsiteX1436" y="connsiteY1436"/>
                    </a:cxn>
                    <a:cxn ang="0">
                      <a:pos x="connsiteX1437" y="connsiteY1437"/>
                    </a:cxn>
                    <a:cxn ang="0">
                      <a:pos x="connsiteX1438" y="connsiteY1438"/>
                    </a:cxn>
                    <a:cxn ang="0">
                      <a:pos x="connsiteX1439" y="connsiteY1439"/>
                    </a:cxn>
                    <a:cxn ang="0">
                      <a:pos x="connsiteX1440" y="connsiteY1440"/>
                    </a:cxn>
                    <a:cxn ang="0">
                      <a:pos x="connsiteX1441" y="connsiteY1441"/>
                    </a:cxn>
                    <a:cxn ang="0">
                      <a:pos x="connsiteX1442" y="connsiteY1442"/>
                    </a:cxn>
                    <a:cxn ang="0">
                      <a:pos x="connsiteX1443" y="connsiteY1443"/>
                    </a:cxn>
                    <a:cxn ang="0">
                      <a:pos x="connsiteX1444" y="connsiteY1444"/>
                    </a:cxn>
                    <a:cxn ang="0">
                      <a:pos x="connsiteX1445" y="connsiteY1445"/>
                    </a:cxn>
                    <a:cxn ang="0">
                      <a:pos x="connsiteX1446" y="connsiteY1446"/>
                    </a:cxn>
                    <a:cxn ang="0">
                      <a:pos x="connsiteX1447" y="connsiteY1447"/>
                    </a:cxn>
                    <a:cxn ang="0">
                      <a:pos x="connsiteX1448" y="connsiteY1448"/>
                    </a:cxn>
                    <a:cxn ang="0">
                      <a:pos x="connsiteX1449" y="connsiteY1449"/>
                    </a:cxn>
                    <a:cxn ang="0">
                      <a:pos x="connsiteX1450" y="connsiteY1450"/>
                    </a:cxn>
                    <a:cxn ang="0">
                      <a:pos x="connsiteX1451" y="connsiteY1451"/>
                    </a:cxn>
                    <a:cxn ang="0">
                      <a:pos x="connsiteX1452" y="connsiteY1452"/>
                    </a:cxn>
                    <a:cxn ang="0">
                      <a:pos x="connsiteX1453" y="connsiteY1453"/>
                    </a:cxn>
                    <a:cxn ang="0">
                      <a:pos x="connsiteX1454" y="connsiteY1454"/>
                    </a:cxn>
                    <a:cxn ang="0">
                      <a:pos x="connsiteX1455" y="connsiteY1455"/>
                    </a:cxn>
                    <a:cxn ang="0">
                      <a:pos x="connsiteX1456" y="connsiteY1456"/>
                    </a:cxn>
                    <a:cxn ang="0">
                      <a:pos x="connsiteX1457" y="connsiteY1457"/>
                    </a:cxn>
                    <a:cxn ang="0">
                      <a:pos x="connsiteX1458" y="connsiteY1458"/>
                    </a:cxn>
                    <a:cxn ang="0">
                      <a:pos x="connsiteX1459" y="connsiteY1459"/>
                    </a:cxn>
                    <a:cxn ang="0">
                      <a:pos x="connsiteX1460" y="connsiteY1460"/>
                    </a:cxn>
                    <a:cxn ang="0">
                      <a:pos x="connsiteX1461" y="connsiteY1461"/>
                    </a:cxn>
                    <a:cxn ang="0">
                      <a:pos x="connsiteX1462" y="connsiteY1462"/>
                    </a:cxn>
                    <a:cxn ang="0">
                      <a:pos x="connsiteX1463" y="connsiteY1463"/>
                    </a:cxn>
                    <a:cxn ang="0">
                      <a:pos x="connsiteX1464" y="connsiteY1464"/>
                    </a:cxn>
                    <a:cxn ang="0">
                      <a:pos x="connsiteX1465" y="connsiteY1465"/>
                    </a:cxn>
                    <a:cxn ang="0">
                      <a:pos x="connsiteX1466" y="connsiteY1466"/>
                    </a:cxn>
                    <a:cxn ang="0">
                      <a:pos x="connsiteX1467" y="connsiteY1467"/>
                    </a:cxn>
                    <a:cxn ang="0">
                      <a:pos x="connsiteX1468" y="connsiteY1468"/>
                    </a:cxn>
                    <a:cxn ang="0">
                      <a:pos x="connsiteX1469" y="connsiteY1469"/>
                    </a:cxn>
                    <a:cxn ang="0">
                      <a:pos x="connsiteX1470" y="connsiteY1470"/>
                    </a:cxn>
                    <a:cxn ang="0">
                      <a:pos x="connsiteX1471" y="connsiteY1471"/>
                    </a:cxn>
                    <a:cxn ang="0">
                      <a:pos x="connsiteX1472" y="connsiteY1472"/>
                    </a:cxn>
                    <a:cxn ang="0">
                      <a:pos x="connsiteX1473" y="connsiteY1473"/>
                    </a:cxn>
                    <a:cxn ang="0">
                      <a:pos x="connsiteX1474" y="connsiteY1474"/>
                    </a:cxn>
                    <a:cxn ang="0">
                      <a:pos x="connsiteX1475" y="connsiteY1475"/>
                    </a:cxn>
                    <a:cxn ang="0">
                      <a:pos x="connsiteX1476" y="connsiteY1476"/>
                    </a:cxn>
                    <a:cxn ang="0">
                      <a:pos x="connsiteX1477" y="connsiteY1477"/>
                    </a:cxn>
                    <a:cxn ang="0">
                      <a:pos x="connsiteX1478" y="connsiteY1478"/>
                    </a:cxn>
                    <a:cxn ang="0">
                      <a:pos x="connsiteX1479" y="connsiteY1479"/>
                    </a:cxn>
                    <a:cxn ang="0">
                      <a:pos x="connsiteX1480" y="connsiteY1480"/>
                    </a:cxn>
                    <a:cxn ang="0">
                      <a:pos x="connsiteX1481" y="connsiteY1481"/>
                    </a:cxn>
                    <a:cxn ang="0">
                      <a:pos x="connsiteX1482" y="connsiteY1482"/>
                    </a:cxn>
                    <a:cxn ang="0">
                      <a:pos x="connsiteX1483" y="connsiteY1483"/>
                    </a:cxn>
                    <a:cxn ang="0">
                      <a:pos x="connsiteX1484" y="connsiteY1484"/>
                    </a:cxn>
                    <a:cxn ang="0">
                      <a:pos x="connsiteX1485" y="connsiteY1485"/>
                    </a:cxn>
                    <a:cxn ang="0">
                      <a:pos x="connsiteX1486" y="connsiteY1486"/>
                    </a:cxn>
                    <a:cxn ang="0">
                      <a:pos x="connsiteX1487" y="connsiteY1487"/>
                    </a:cxn>
                    <a:cxn ang="0">
                      <a:pos x="connsiteX1488" y="connsiteY1488"/>
                    </a:cxn>
                    <a:cxn ang="0">
                      <a:pos x="connsiteX1489" y="connsiteY1489"/>
                    </a:cxn>
                    <a:cxn ang="0">
                      <a:pos x="connsiteX1490" y="connsiteY1490"/>
                    </a:cxn>
                    <a:cxn ang="0">
                      <a:pos x="connsiteX1491" y="connsiteY1491"/>
                    </a:cxn>
                    <a:cxn ang="0">
                      <a:pos x="connsiteX1492" y="connsiteY1492"/>
                    </a:cxn>
                    <a:cxn ang="0">
                      <a:pos x="connsiteX1493" y="connsiteY1493"/>
                    </a:cxn>
                    <a:cxn ang="0">
                      <a:pos x="connsiteX1494" y="connsiteY1494"/>
                    </a:cxn>
                    <a:cxn ang="0">
                      <a:pos x="connsiteX1495" y="connsiteY1495"/>
                    </a:cxn>
                    <a:cxn ang="0">
                      <a:pos x="connsiteX1496" y="connsiteY1496"/>
                    </a:cxn>
                    <a:cxn ang="0">
                      <a:pos x="connsiteX1497" y="connsiteY1497"/>
                    </a:cxn>
                    <a:cxn ang="0">
                      <a:pos x="connsiteX1498" y="connsiteY1498"/>
                    </a:cxn>
                    <a:cxn ang="0">
                      <a:pos x="connsiteX1499" y="connsiteY1499"/>
                    </a:cxn>
                    <a:cxn ang="0">
                      <a:pos x="connsiteX1500" y="connsiteY1500"/>
                    </a:cxn>
                    <a:cxn ang="0">
                      <a:pos x="connsiteX1501" y="connsiteY1501"/>
                    </a:cxn>
                    <a:cxn ang="0">
                      <a:pos x="connsiteX1502" y="connsiteY1502"/>
                    </a:cxn>
                    <a:cxn ang="0">
                      <a:pos x="connsiteX1503" y="connsiteY1503"/>
                    </a:cxn>
                    <a:cxn ang="0">
                      <a:pos x="connsiteX1504" y="connsiteY1504"/>
                    </a:cxn>
                    <a:cxn ang="0">
                      <a:pos x="connsiteX1505" y="connsiteY1505"/>
                    </a:cxn>
                    <a:cxn ang="0">
                      <a:pos x="connsiteX1506" y="connsiteY1506"/>
                    </a:cxn>
                    <a:cxn ang="0">
                      <a:pos x="connsiteX1507" y="connsiteY1507"/>
                    </a:cxn>
                    <a:cxn ang="0">
                      <a:pos x="connsiteX1508" y="connsiteY1508"/>
                    </a:cxn>
                    <a:cxn ang="0">
                      <a:pos x="connsiteX1509" y="connsiteY1509"/>
                    </a:cxn>
                    <a:cxn ang="0">
                      <a:pos x="connsiteX1510" y="connsiteY1510"/>
                    </a:cxn>
                    <a:cxn ang="0">
                      <a:pos x="connsiteX1511" y="connsiteY1511"/>
                    </a:cxn>
                    <a:cxn ang="0">
                      <a:pos x="connsiteX1512" y="connsiteY1512"/>
                    </a:cxn>
                    <a:cxn ang="0">
                      <a:pos x="connsiteX1513" y="connsiteY1513"/>
                    </a:cxn>
                    <a:cxn ang="0">
                      <a:pos x="connsiteX1514" y="connsiteY1514"/>
                    </a:cxn>
                    <a:cxn ang="0">
                      <a:pos x="connsiteX1515" y="connsiteY1515"/>
                    </a:cxn>
                    <a:cxn ang="0">
                      <a:pos x="connsiteX1516" y="connsiteY1516"/>
                    </a:cxn>
                    <a:cxn ang="0">
                      <a:pos x="connsiteX1517" y="connsiteY1517"/>
                    </a:cxn>
                    <a:cxn ang="0">
                      <a:pos x="connsiteX1518" y="connsiteY1518"/>
                    </a:cxn>
                    <a:cxn ang="0">
                      <a:pos x="connsiteX1519" y="connsiteY1519"/>
                    </a:cxn>
                    <a:cxn ang="0">
                      <a:pos x="connsiteX1520" y="connsiteY1520"/>
                    </a:cxn>
                    <a:cxn ang="0">
                      <a:pos x="connsiteX1521" y="connsiteY1521"/>
                    </a:cxn>
                    <a:cxn ang="0">
                      <a:pos x="connsiteX1522" y="connsiteY1522"/>
                    </a:cxn>
                    <a:cxn ang="0">
                      <a:pos x="connsiteX1523" y="connsiteY1523"/>
                    </a:cxn>
                    <a:cxn ang="0">
                      <a:pos x="connsiteX1524" y="connsiteY1524"/>
                    </a:cxn>
                    <a:cxn ang="0">
                      <a:pos x="connsiteX1525" y="connsiteY1525"/>
                    </a:cxn>
                    <a:cxn ang="0">
                      <a:pos x="connsiteX1526" y="connsiteY1526"/>
                    </a:cxn>
                    <a:cxn ang="0">
                      <a:pos x="connsiteX1527" y="connsiteY1527"/>
                    </a:cxn>
                    <a:cxn ang="0">
                      <a:pos x="connsiteX1528" y="connsiteY1528"/>
                    </a:cxn>
                    <a:cxn ang="0">
                      <a:pos x="connsiteX1529" y="connsiteY1529"/>
                    </a:cxn>
                    <a:cxn ang="0">
                      <a:pos x="connsiteX1530" y="connsiteY1530"/>
                    </a:cxn>
                    <a:cxn ang="0">
                      <a:pos x="connsiteX1531" y="connsiteY1531"/>
                    </a:cxn>
                    <a:cxn ang="0">
                      <a:pos x="connsiteX1532" y="connsiteY1532"/>
                    </a:cxn>
                    <a:cxn ang="0">
                      <a:pos x="connsiteX1533" y="connsiteY1533"/>
                    </a:cxn>
                    <a:cxn ang="0">
                      <a:pos x="connsiteX1534" y="connsiteY1534"/>
                    </a:cxn>
                    <a:cxn ang="0">
                      <a:pos x="connsiteX1535" y="connsiteY1535"/>
                    </a:cxn>
                    <a:cxn ang="0">
                      <a:pos x="connsiteX1536" y="connsiteY1536"/>
                    </a:cxn>
                    <a:cxn ang="0">
                      <a:pos x="connsiteX1537" y="connsiteY1537"/>
                    </a:cxn>
                    <a:cxn ang="0">
                      <a:pos x="connsiteX1538" y="connsiteY1538"/>
                    </a:cxn>
                    <a:cxn ang="0">
                      <a:pos x="connsiteX1539" y="connsiteY1539"/>
                    </a:cxn>
                    <a:cxn ang="0">
                      <a:pos x="connsiteX1540" y="connsiteY1540"/>
                    </a:cxn>
                    <a:cxn ang="0">
                      <a:pos x="connsiteX1541" y="connsiteY1541"/>
                    </a:cxn>
                    <a:cxn ang="0">
                      <a:pos x="connsiteX1542" y="connsiteY1542"/>
                    </a:cxn>
                    <a:cxn ang="0">
                      <a:pos x="connsiteX1543" y="connsiteY1543"/>
                    </a:cxn>
                    <a:cxn ang="0">
                      <a:pos x="connsiteX1544" y="connsiteY1544"/>
                    </a:cxn>
                    <a:cxn ang="0">
                      <a:pos x="connsiteX1545" y="connsiteY1545"/>
                    </a:cxn>
                    <a:cxn ang="0">
                      <a:pos x="connsiteX1546" y="connsiteY1546"/>
                    </a:cxn>
                    <a:cxn ang="0">
                      <a:pos x="connsiteX1547" y="connsiteY1547"/>
                    </a:cxn>
                    <a:cxn ang="0">
                      <a:pos x="connsiteX1548" y="connsiteY1548"/>
                    </a:cxn>
                    <a:cxn ang="0">
                      <a:pos x="connsiteX1549" y="connsiteY1549"/>
                    </a:cxn>
                    <a:cxn ang="0">
                      <a:pos x="connsiteX1550" y="connsiteY1550"/>
                    </a:cxn>
                    <a:cxn ang="0">
                      <a:pos x="connsiteX1551" y="connsiteY1551"/>
                    </a:cxn>
                    <a:cxn ang="0">
                      <a:pos x="connsiteX1552" y="connsiteY1552"/>
                    </a:cxn>
                    <a:cxn ang="0">
                      <a:pos x="connsiteX1553" y="connsiteY1553"/>
                    </a:cxn>
                    <a:cxn ang="0">
                      <a:pos x="connsiteX1554" y="connsiteY1554"/>
                    </a:cxn>
                    <a:cxn ang="0">
                      <a:pos x="connsiteX1555" y="connsiteY1555"/>
                    </a:cxn>
                    <a:cxn ang="0">
                      <a:pos x="connsiteX1556" y="connsiteY1556"/>
                    </a:cxn>
                    <a:cxn ang="0">
                      <a:pos x="connsiteX1557" y="connsiteY1557"/>
                    </a:cxn>
                    <a:cxn ang="0">
                      <a:pos x="connsiteX1558" y="connsiteY1558"/>
                    </a:cxn>
                    <a:cxn ang="0">
                      <a:pos x="connsiteX1559" y="connsiteY1559"/>
                    </a:cxn>
                    <a:cxn ang="0">
                      <a:pos x="connsiteX1560" y="connsiteY1560"/>
                    </a:cxn>
                    <a:cxn ang="0">
                      <a:pos x="connsiteX1561" y="connsiteY1561"/>
                    </a:cxn>
                    <a:cxn ang="0">
                      <a:pos x="connsiteX1562" y="connsiteY1562"/>
                    </a:cxn>
                    <a:cxn ang="0">
                      <a:pos x="connsiteX1563" y="connsiteY1563"/>
                    </a:cxn>
                    <a:cxn ang="0">
                      <a:pos x="connsiteX1564" y="connsiteY1564"/>
                    </a:cxn>
                    <a:cxn ang="0">
                      <a:pos x="connsiteX1565" y="connsiteY1565"/>
                    </a:cxn>
                    <a:cxn ang="0">
                      <a:pos x="connsiteX1566" y="connsiteY1566"/>
                    </a:cxn>
                    <a:cxn ang="0">
                      <a:pos x="connsiteX1567" y="connsiteY1567"/>
                    </a:cxn>
                    <a:cxn ang="0">
                      <a:pos x="connsiteX1568" y="connsiteY1568"/>
                    </a:cxn>
                    <a:cxn ang="0">
                      <a:pos x="connsiteX1569" y="connsiteY1569"/>
                    </a:cxn>
                    <a:cxn ang="0">
                      <a:pos x="connsiteX1570" y="connsiteY1570"/>
                    </a:cxn>
                    <a:cxn ang="0">
                      <a:pos x="connsiteX1571" y="connsiteY1571"/>
                    </a:cxn>
                    <a:cxn ang="0">
                      <a:pos x="connsiteX1572" y="connsiteY1572"/>
                    </a:cxn>
                    <a:cxn ang="0">
                      <a:pos x="connsiteX1573" y="connsiteY1573"/>
                    </a:cxn>
                    <a:cxn ang="0">
                      <a:pos x="connsiteX1574" y="connsiteY1574"/>
                    </a:cxn>
                    <a:cxn ang="0">
                      <a:pos x="connsiteX1575" y="connsiteY1575"/>
                    </a:cxn>
                    <a:cxn ang="0">
                      <a:pos x="connsiteX1576" y="connsiteY1576"/>
                    </a:cxn>
                    <a:cxn ang="0">
                      <a:pos x="connsiteX1577" y="connsiteY1577"/>
                    </a:cxn>
                    <a:cxn ang="0">
                      <a:pos x="connsiteX1578" y="connsiteY1578"/>
                    </a:cxn>
                    <a:cxn ang="0">
                      <a:pos x="connsiteX1579" y="connsiteY1579"/>
                    </a:cxn>
                    <a:cxn ang="0">
                      <a:pos x="connsiteX1580" y="connsiteY1580"/>
                    </a:cxn>
                    <a:cxn ang="0">
                      <a:pos x="connsiteX1581" y="connsiteY1581"/>
                    </a:cxn>
                    <a:cxn ang="0">
                      <a:pos x="connsiteX1582" y="connsiteY1582"/>
                    </a:cxn>
                    <a:cxn ang="0">
                      <a:pos x="connsiteX1583" y="connsiteY1583"/>
                    </a:cxn>
                    <a:cxn ang="0">
                      <a:pos x="connsiteX1584" y="connsiteY1584"/>
                    </a:cxn>
                    <a:cxn ang="0">
                      <a:pos x="connsiteX1585" y="connsiteY1585"/>
                    </a:cxn>
                    <a:cxn ang="0">
                      <a:pos x="connsiteX1586" y="connsiteY1586"/>
                    </a:cxn>
                    <a:cxn ang="0">
                      <a:pos x="connsiteX1587" y="connsiteY1587"/>
                    </a:cxn>
                    <a:cxn ang="0">
                      <a:pos x="connsiteX1588" y="connsiteY1588"/>
                    </a:cxn>
                    <a:cxn ang="0">
                      <a:pos x="connsiteX1589" y="connsiteY1589"/>
                    </a:cxn>
                    <a:cxn ang="0">
                      <a:pos x="connsiteX1590" y="connsiteY1590"/>
                    </a:cxn>
                    <a:cxn ang="0">
                      <a:pos x="connsiteX1591" y="connsiteY1591"/>
                    </a:cxn>
                    <a:cxn ang="0">
                      <a:pos x="connsiteX1592" y="connsiteY1592"/>
                    </a:cxn>
                    <a:cxn ang="0">
                      <a:pos x="connsiteX1593" y="connsiteY1593"/>
                    </a:cxn>
                    <a:cxn ang="0">
                      <a:pos x="connsiteX1594" y="connsiteY1594"/>
                    </a:cxn>
                    <a:cxn ang="0">
                      <a:pos x="connsiteX1595" y="connsiteY1595"/>
                    </a:cxn>
                    <a:cxn ang="0">
                      <a:pos x="connsiteX1596" y="connsiteY1596"/>
                    </a:cxn>
                    <a:cxn ang="0">
                      <a:pos x="connsiteX1597" y="connsiteY1597"/>
                    </a:cxn>
                    <a:cxn ang="0">
                      <a:pos x="connsiteX1598" y="connsiteY1598"/>
                    </a:cxn>
                    <a:cxn ang="0">
                      <a:pos x="connsiteX1599" y="connsiteY1599"/>
                    </a:cxn>
                    <a:cxn ang="0">
                      <a:pos x="connsiteX1600" y="connsiteY1600"/>
                    </a:cxn>
                    <a:cxn ang="0">
                      <a:pos x="connsiteX1601" y="connsiteY1601"/>
                    </a:cxn>
                    <a:cxn ang="0">
                      <a:pos x="connsiteX1602" y="connsiteY1602"/>
                    </a:cxn>
                    <a:cxn ang="0">
                      <a:pos x="connsiteX1603" y="connsiteY1603"/>
                    </a:cxn>
                    <a:cxn ang="0">
                      <a:pos x="connsiteX1604" y="connsiteY1604"/>
                    </a:cxn>
                    <a:cxn ang="0">
                      <a:pos x="connsiteX1605" y="connsiteY1605"/>
                    </a:cxn>
                    <a:cxn ang="0">
                      <a:pos x="connsiteX1606" y="connsiteY1606"/>
                    </a:cxn>
                    <a:cxn ang="0">
                      <a:pos x="connsiteX1607" y="connsiteY1607"/>
                    </a:cxn>
                    <a:cxn ang="0">
                      <a:pos x="connsiteX1608" y="connsiteY1608"/>
                    </a:cxn>
                    <a:cxn ang="0">
                      <a:pos x="connsiteX1609" y="connsiteY1609"/>
                    </a:cxn>
                    <a:cxn ang="0">
                      <a:pos x="connsiteX1610" y="connsiteY1610"/>
                    </a:cxn>
                    <a:cxn ang="0">
                      <a:pos x="connsiteX1611" y="connsiteY1611"/>
                    </a:cxn>
                    <a:cxn ang="0">
                      <a:pos x="connsiteX1612" y="connsiteY1612"/>
                    </a:cxn>
                    <a:cxn ang="0">
                      <a:pos x="connsiteX1613" y="connsiteY1613"/>
                    </a:cxn>
                    <a:cxn ang="0">
                      <a:pos x="connsiteX1614" y="connsiteY1614"/>
                    </a:cxn>
                    <a:cxn ang="0">
                      <a:pos x="connsiteX1615" y="connsiteY1615"/>
                    </a:cxn>
                    <a:cxn ang="0">
                      <a:pos x="connsiteX1616" y="connsiteY1616"/>
                    </a:cxn>
                    <a:cxn ang="0">
                      <a:pos x="connsiteX1617" y="connsiteY1617"/>
                    </a:cxn>
                    <a:cxn ang="0">
                      <a:pos x="connsiteX1618" y="connsiteY1618"/>
                    </a:cxn>
                    <a:cxn ang="0">
                      <a:pos x="connsiteX1619" y="connsiteY1619"/>
                    </a:cxn>
                    <a:cxn ang="0">
                      <a:pos x="connsiteX1620" y="connsiteY1620"/>
                    </a:cxn>
                    <a:cxn ang="0">
                      <a:pos x="connsiteX1621" y="connsiteY1621"/>
                    </a:cxn>
                    <a:cxn ang="0">
                      <a:pos x="connsiteX1622" y="connsiteY1622"/>
                    </a:cxn>
                    <a:cxn ang="0">
                      <a:pos x="connsiteX1623" y="connsiteY1623"/>
                    </a:cxn>
                    <a:cxn ang="0">
                      <a:pos x="connsiteX1624" y="connsiteY1624"/>
                    </a:cxn>
                    <a:cxn ang="0">
                      <a:pos x="connsiteX1625" y="connsiteY1625"/>
                    </a:cxn>
                    <a:cxn ang="0">
                      <a:pos x="connsiteX1626" y="connsiteY1626"/>
                    </a:cxn>
                    <a:cxn ang="0">
                      <a:pos x="connsiteX1627" y="connsiteY1627"/>
                    </a:cxn>
                    <a:cxn ang="0">
                      <a:pos x="connsiteX1628" y="connsiteY1628"/>
                    </a:cxn>
                    <a:cxn ang="0">
                      <a:pos x="connsiteX1629" y="connsiteY1629"/>
                    </a:cxn>
                    <a:cxn ang="0">
                      <a:pos x="connsiteX1630" y="connsiteY1630"/>
                    </a:cxn>
                    <a:cxn ang="0">
                      <a:pos x="connsiteX1631" y="connsiteY1631"/>
                    </a:cxn>
                    <a:cxn ang="0">
                      <a:pos x="connsiteX1632" y="connsiteY1632"/>
                    </a:cxn>
                    <a:cxn ang="0">
                      <a:pos x="connsiteX1633" y="connsiteY1633"/>
                    </a:cxn>
                    <a:cxn ang="0">
                      <a:pos x="connsiteX1634" y="connsiteY1634"/>
                    </a:cxn>
                    <a:cxn ang="0">
                      <a:pos x="connsiteX1635" y="connsiteY1635"/>
                    </a:cxn>
                    <a:cxn ang="0">
                      <a:pos x="connsiteX1636" y="connsiteY1636"/>
                    </a:cxn>
                    <a:cxn ang="0">
                      <a:pos x="connsiteX1637" y="connsiteY1637"/>
                    </a:cxn>
                    <a:cxn ang="0">
                      <a:pos x="connsiteX1638" y="connsiteY1638"/>
                    </a:cxn>
                    <a:cxn ang="0">
                      <a:pos x="connsiteX1639" y="connsiteY1639"/>
                    </a:cxn>
                    <a:cxn ang="0">
                      <a:pos x="connsiteX1640" y="connsiteY1640"/>
                    </a:cxn>
                    <a:cxn ang="0">
                      <a:pos x="connsiteX1641" y="connsiteY1641"/>
                    </a:cxn>
                    <a:cxn ang="0">
                      <a:pos x="connsiteX1642" y="connsiteY1642"/>
                    </a:cxn>
                    <a:cxn ang="0">
                      <a:pos x="connsiteX1643" y="connsiteY1643"/>
                    </a:cxn>
                    <a:cxn ang="0">
                      <a:pos x="connsiteX1644" y="connsiteY1644"/>
                    </a:cxn>
                    <a:cxn ang="0">
                      <a:pos x="connsiteX1645" y="connsiteY1645"/>
                    </a:cxn>
                    <a:cxn ang="0">
                      <a:pos x="connsiteX1646" y="connsiteY1646"/>
                    </a:cxn>
                    <a:cxn ang="0">
                      <a:pos x="connsiteX1647" y="connsiteY1647"/>
                    </a:cxn>
                    <a:cxn ang="0">
                      <a:pos x="connsiteX1648" y="connsiteY1648"/>
                    </a:cxn>
                    <a:cxn ang="0">
                      <a:pos x="connsiteX1649" y="connsiteY1649"/>
                    </a:cxn>
                    <a:cxn ang="0">
                      <a:pos x="connsiteX1650" y="connsiteY1650"/>
                    </a:cxn>
                    <a:cxn ang="0">
                      <a:pos x="connsiteX1651" y="connsiteY1651"/>
                    </a:cxn>
                    <a:cxn ang="0">
                      <a:pos x="connsiteX1652" y="connsiteY1652"/>
                    </a:cxn>
                    <a:cxn ang="0">
                      <a:pos x="connsiteX1653" y="connsiteY1653"/>
                    </a:cxn>
                    <a:cxn ang="0">
                      <a:pos x="connsiteX1654" y="connsiteY1654"/>
                    </a:cxn>
                    <a:cxn ang="0">
                      <a:pos x="connsiteX1655" y="connsiteY1655"/>
                    </a:cxn>
                    <a:cxn ang="0">
                      <a:pos x="connsiteX1656" y="connsiteY1656"/>
                    </a:cxn>
                    <a:cxn ang="0">
                      <a:pos x="connsiteX1657" y="connsiteY1657"/>
                    </a:cxn>
                    <a:cxn ang="0">
                      <a:pos x="connsiteX1658" y="connsiteY1658"/>
                    </a:cxn>
                    <a:cxn ang="0">
                      <a:pos x="connsiteX1659" y="connsiteY1659"/>
                    </a:cxn>
                    <a:cxn ang="0">
                      <a:pos x="connsiteX1660" y="connsiteY1660"/>
                    </a:cxn>
                    <a:cxn ang="0">
                      <a:pos x="connsiteX1661" y="connsiteY1661"/>
                    </a:cxn>
                    <a:cxn ang="0">
                      <a:pos x="connsiteX1662" y="connsiteY1662"/>
                    </a:cxn>
                    <a:cxn ang="0">
                      <a:pos x="connsiteX1663" y="connsiteY1663"/>
                    </a:cxn>
                    <a:cxn ang="0">
                      <a:pos x="connsiteX1664" y="connsiteY1664"/>
                    </a:cxn>
                    <a:cxn ang="0">
                      <a:pos x="connsiteX1665" y="connsiteY1665"/>
                    </a:cxn>
                    <a:cxn ang="0">
                      <a:pos x="connsiteX1666" y="connsiteY1666"/>
                    </a:cxn>
                    <a:cxn ang="0">
                      <a:pos x="connsiteX1667" y="connsiteY1667"/>
                    </a:cxn>
                    <a:cxn ang="0">
                      <a:pos x="connsiteX1668" y="connsiteY1668"/>
                    </a:cxn>
                    <a:cxn ang="0">
                      <a:pos x="connsiteX1669" y="connsiteY1669"/>
                    </a:cxn>
                    <a:cxn ang="0">
                      <a:pos x="connsiteX1670" y="connsiteY1670"/>
                    </a:cxn>
                    <a:cxn ang="0">
                      <a:pos x="connsiteX1671" y="connsiteY1671"/>
                    </a:cxn>
                    <a:cxn ang="0">
                      <a:pos x="connsiteX1672" y="connsiteY1672"/>
                    </a:cxn>
                    <a:cxn ang="0">
                      <a:pos x="connsiteX1673" y="connsiteY1673"/>
                    </a:cxn>
                    <a:cxn ang="0">
                      <a:pos x="connsiteX1674" y="connsiteY1674"/>
                    </a:cxn>
                    <a:cxn ang="0">
                      <a:pos x="connsiteX1675" y="connsiteY1675"/>
                    </a:cxn>
                    <a:cxn ang="0">
                      <a:pos x="connsiteX1676" y="connsiteY1676"/>
                    </a:cxn>
                    <a:cxn ang="0">
                      <a:pos x="connsiteX1677" y="connsiteY1677"/>
                    </a:cxn>
                    <a:cxn ang="0">
                      <a:pos x="connsiteX1678" y="connsiteY1678"/>
                    </a:cxn>
                    <a:cxn ang="0">
                      <a:pos x="connsiteX1679" y="connsiteY1679"/>
                    </a:cxn>
                    <a:cxn ang="0">
                      <a:pos x="connsiteX1680" y="connsiteY1680"/>
                    </a:cxn>
                    <a:cxn ang="0">
                      <a:pos x="connsiteX1681" y="connsiteY1681"/>
                    </a:cxn>
                    <a:cxn ang="0">
                      <a:pos x="connsiteX1682" y="connsiteY1682"/>
                    </a:cxn>
                    <a:cxn ang="0">
                      <a:pos x="connsiteX1683" y="connsiteY1683"/>
                    </a:cxn>
                    <a:cxn ang="0">
                      <a:pos x="connsiteX1684" y="connsiteY1684"/>
                    </a:cxn>
                    <a:cxn ang="0">
                      <a:pos x="connsiteX1685" y="connsiteY1685"/>
                    </a:cxn>
                    <a:cxn ang="0">
                      <a:pos x="connsiteX1686" y="connsiteY1686"/>
                    </a:cxn>
                    <a:cxn ang="0">
                      <a:pos x="connsiteX1687" y="connsiteY1687"/>
                    </a:cxn>
                    <a:cxn ang="0">
                      <a:pos x="connsiteX1688" y="connsiteY1688"/>
                    </a:cxn>
                    <a:cxn ang="0">
                      <a:pos x="connsiteX1689" y="connsiteY1689"/>
                    </a:cxn>
                    <a:cxn ang="0">
                      <a:pos x="connsiteX1690" y="connsiteY1690"/>
                    </a:cxn>
                    <a:cxn ang="0">
                      <a:pos x="connsiteX1691" y="connsiteY1691"/>
                    </a:cxn>
                    <a:cxn ang="0">
                      <a:pos x="connsiteX1692" y="connsiteY1692"/>
                    </a:cxn>
                    <a:cxn ang="0">
                      <a:pos x="connsiteX1693" y="connsiteY1693"/>
                    </a:cxn>
                    <a:cxn ang="0">
                      <a:pos x="connsiteX1694" y="connsiteY1694"/>
                    </a:cxn>
                    <a:cxn ang="0">
                      <a:pos x="connsiteX1695" y="connsiteY1695"/>
                    </a:cxn>
                    <a:cxn ang="0">
                      <a:pos x="connsiteX1696" y="connsiteY1696"/>
                    </a:cxn>
                    <a:cxn ang="0">
                      <a:pos x="connsiteX1697" y="connsiteY1697"/>
                    </a:cxn>
                    <a:cxn ang="0">
                      <a:pos x="connsiteX1698" y="connsiteY1698"/>
                    </a:cxn>
                    <a:cxn ang="0">
                      <a:pos x="connsiteX1699" y="connsiteY1699"/>
                    </a:cxn>
                    <a:cxn ang="0">
                      <a:pos x="connsiteX1700" y="connsiteY1700"/>
                    </a:cxn>
                    <a:cxn ang="0">
                      <a:pos x="connsiteX1701" y="connsiteY1701"/>
                    </a:cxn>
                    <a:cxn ang="0">
                      <a:pos x="connsiteX1702" y="connsiteY1702"/>
                    </a:cxn>
                    <a:cxn ang="0">
                      <a:pos x="connsiteX1703" y="connsiteY1703"/>
                    </a:cxn>
                    <a:cxn ang="0">
                      <a:pos x="connsiteX1704" y="connsiteY1704"/>
                    </a:cxn>
                    <a:cxn ang="0">
                      <a:pos x="connsiteX1705" y="connsiteY1705"/>
                    </a:cxn>
                    <a:cxn ang="0">
                      <a:pos x="connsiteX1706" y="connsiteY1706"/>
                    </a:cxn>
                    <a:cxn ang="0">
                      <a:pos x="connsiteX1707" y="connsiteY1707"/>
                    </a:cxn>
                    <a:cxn ang="0">
                      <a:pos x="connsiteX1708" y="connsiteY1708"/>
                    </a:cxn>
                    <a:cxn ang="0">
                      <a:pos x="connsiteX1709" y="connsiteY1709"/>
                    </a:cxn>
                    <a:cxn ang="0">
                      <a:pos x="connsiteX1710" y="connsiteY1710"/>
                    </a:cxn>
                    <a:cxn ang="0">
                      <a:pos x="connsiteX1711" y="connsiteY1711"/>
                    </a:cxn>
                    <a:cxn ang="0">
                      <a:pos x="connsiteX1712" y="connsiteY1712"/>
                    </a:cxn>
                    <a:cxn ang="0">
                      <a:pos x="connsiteX1713" y="connsiteY1713"/>
                    </a:cxn>
                    <a:cxn ang="0">
                      <a:pos x="connsiteX1714" y="connsiteY1714"/>
                    </a:cxn>
                    <a:cxn ang="0">
                      <a:pos x="connsiteX1715" y="connsiteY1715"/>
                    </a:cxn>
                    <a:cxn ang="0">
                      <a:pos x="connsiteX1716" y="connsiteY1716"/>
                    </a:cxn>
                    <a:cxn ang="0">
                      <a:pos x="connsiteX1717" y="connsiteY1717"/>
                    </a:cxn>
                    <a:cxn ang="0">
                      <a:pos x="connsiteX1718" y="connsiteY1718"/>
                    </a:cxn>
                    <a:cxn ang="0">
                      <a:pos x="connsiteX1719" y="connsiteY1719"/>
                    </a:cxn>
                    <a:cxn ang="0">
                      <a:pos x="connsiteX1720" y="connsiteY1720"/>
                    </a:cxn>
                    <a:cxn ang="0">
                      <a:pos x="connsiteX1721" y="connsiteY1721"/>
                    </a:cxn>
                    <a:cxn ang="0">
                      <a:pos x="connsiteX1722" y="connsiteY1722"/>
                    </a:cxn>
                    <a:cxn ang="0">
                      <a:pos x="connsiteX1723" y="connsiteY1723"/>
                    </a:cxn>
                    <a:cxn ang="0">
                      <a:pos x="connsiteX1724" y="connsiteY1724"/>
                    </a:cxn>
                    <a:cxn ang="0">
                      <a:pos x="connsiteX1725" y="connsiteY1725"/>
                    </a:cxn>
                    <a:cxn ang="0">
                      <a:pos x="connsiteX1726" y="connsiteY1726"/>
                    </a:cxn>
                    <a:cxn ang="0">
                      <a:pos x="connsiteX1727" y="connsiteY1727"/>
                    </a:cxn>
                    <a:cxn ang="0">
                      <a:pos x="connsiteX1728" y="connsiteY1728"/>
                    </a:cxn>
                    <a:cxn ang="0">
                      <a:pos x="connsiteX1729" y="connsiteY1729"/>
                    </a:cxn>
                    <a:cxn ang="0">
                      <a:pos x="connsiteX1730" y="connsiteY1730"/>
                    </a:cxn>
                    <a:cxn ang="0">
                      <a:pos x="connsiteX1731" y="connsiteY1731"/>
                    </a:cxn>
                    <a:cxn ang="0">
                      <a:pos x="connsiteX1732" y="connsiteY1732"/>
                    </a:cxn>
                    <a:cxn ang="0">
                      <a:pos x="connsiteX1733" y="connsiteY1733"/>
                    </a:cxn>
                    <a:cxn ang="0">
                      <a:pos x="connsiteX1734" y="connsiteY1734"/>
                    </a:cxn>
                    <a:cxn ang="0">
                      <a:pos x="connsiteX1735" y="connsiteY1735"/>
                    </a:cxn>
                    <a:cxn ang="0">
                      <a:pos x="connsiteX1736" y="connsiteY1736"/>
                    </a:cxn>
                    <a:cxn ang="0">
                      <a:pos x="connsiteX1737" y="connsiteY1737"/>
                    </a:cxn>
                    <a:cxn ang="0">
                      <a:pos x="connsiteX1738" y="connsiteY1738"/>
                    </a:cxn>
                    <a:cxn ang="0">
                      <a:pos x="connsiteX1739" y="connsiteY1739"/>
                    </a:cxn>
                    <a:cxn ang="0">
                      <a:pos x="connsiteX1740" y="connsiteY1740"/>
                    </a:cxn>
                    <a:cxn ang="0">
                      <a:pos x="connsiteX1741" y="connsiteY1741"/>
                    </a:cxn>
                    <a:cxn ang="0">
                      <a:pos x="connsiteX1742" y="connsiteY1742"/>
                    </a:cxn>
                    <a:cxn ang="0">
                      <a:pos x="connsiteX1743" y="connsiteY1743"/>
                    </a:cxn>
                    <a:cxn ang="0">
                      <a:pos x="connsiteX1744" y="connsiteY1744"/>
                    </a:cxn>
                    <a:cxn ang="0">
                      <a:pos x="connsiteX1745" y="connsiteY1745"/>
                    </a:cxn>
                    <a:cxn ang="0">
                      <a:pos x="connsiteX1746" y="connsiteY1746"/>
                    </a:cxn>
                    <a:cxn ang="0">
                      <a:pos x="connsiteX1747" y="connsiteY1747"/>
                    </a:cxn>
                    <a:cxn ang="0">
                      <a:pos x="connsiteX1748" y="connsiteY1748"/>
                    </a:cxn>
                    <a:cxn ang="0">
                      <a:pos x="connsiteX1749" y="connsiteY1749"/>
                    </a:cxn>
                    <a:cxn ang="0">
                      <a:pos x="connsiteX1750" y="connsiteY1750"/>
                    </a:cxn>
                    <a:cxn ang="0">
                      <a:pos x="connsiteX1751" y="connsiteY1751"/>
                    </a:cxn>
                    <a:cxn ang="0">
                      <a:pos x="connsiteX1752" y="connsiteY1752"/>
                    </a:cxn>
                    <a:cxn ang="0">
                      <a:pos x="connsiteX1753" y="connsiteY1753"/>
                    </a:cxn>
                    <a:cxn ang="0">
                      <a:pos x="connsiteX1754" y="connsiteY1754"/>
                    </a:cxn>
                    <a:cxn ang="0">
                      <a:pos x="connsiteX1755" y="connsiteY1755"/>
                    </a:cxn>
                    <a:cxn ang="0">
                      <a:pos x="connsiteX1756" y="connsiteY1756"/>
                    </a:cxn>
                    <a:cxn ang="0">
                      <a:pos x="connsiteX1757" y="connsiteY1757"/>
                    </a:cxn>
                    <a:cxn ang="0">
                      <a:pos x="connsiteX1758" y="connsiteY1758"/>
                    </a:cxn>
                    <a:cxn ang="0">
                      <a:pos x="connsiteX1759" y="connsiteY1759"/>
                    </a:cxn>
                    <a:cxn ang="0">
                      <a:pos x="connsiteX1760" y="connsiteY1760"/>
                    </a:cxn>
                    <a:cxn ang="0">
                      <a:pos x="connsiteX1761" y="connsiteY1761"/>
                    </a:cxn>
                    <a:cxn ang="0">
                      <a:pos x="connsiteX1762" y="connsiteY1762"/>
                    </a:cxn>
                    <a:cxn ang="0">
                      <a:pos x="connsiteX1763" y="connsiteY1763"/>
                    </a:cxn>
                    <a:cxn ang="0">
                      <a:pos x="connsiteX1764" y="connsiteY1764"/>
                    </a:cxn>
                    <a:cxn ang="0">
                      <a:pos x="connsiteX1765" y="connsiteY1765"/>
                    </a:cxn>
                    <a:cxn ang="0">
                      <a:pos x="connsiteX1766" y="connsiteY1766"/>
                    </a:cxn>
                    <a:cxn ang="0">
                      <a:pos x="connsiteX1767" y="connsiteY1767"/>
                    </a:cxn>
                    <a:cxn ang="0">
                      <a:pos x="connsiteX1768" y="connsiteY1768"/>
                    </a:cxn>
                    <a:cxn ang="0">
                      <a:pos x="connsiteX1769" y="connsiteY1769"/>
                    </a:cxn>
                    <a:cxn ang="0">
                      <a:pos x="connsiteX1770" y="connsiteY1770"/>
                    </a:cxn>
                    <a:cxn ang="0">
                      <a:pos x="connsiteX1771" y="connsiteY1771"/>
                    </a:cxn>
                    <a:cxn ang="0">
                      <a:pos x="connsiteX1772" y="connsiteY1772"/>
                    </a:cxn>
                    <a:cxn ang="0">
                      <a:pos x="connsiteX1773" y="connsiteY1773"/>
                    </a:cxn>
                    <a:cxn ang="0">
                      <a:pos x="connsiteX1774" y="connsiteY1774"/>
                    </a:cxn>
                    <a:cxn ang="0">
                      <a:pos x="connsiteX1775" y="connsiteY1775"/>
                    </a:cxn>
                    <a:cxn ang="0">
                      <a:pos x="connsiteX1776" y="connsiteY1776"/>
                    </a:cxn>
                    <a:cxn ang="0">
                      <a:pos x="connsiteX1777" y="connsiteY1777"/>
                    </a:cxn>
                    <a:cxn ang="0">
                      <a:pos x="connsiteX1778" y="connsiteY1778"/>
                    </a:cxn>
                    <a:cxn ang="0">
                      <a:pos x="connsiteX1779" y="connsiteY1779"/>
                    </a:cxn>
                    <a:cxn ang="0">
                      <a:pos x="connsiteX1780" y="connsiteY1780"/>
                    </a:cxn>
                    <a:cxn ang="0">
                      <a:pos x="connsiteX1781" y="connsiteY1781"/>
                    </a:cxn>
                    <a:cxn ang="0">
                      <a:pos x="connsiteX1782" y="connsiteY1782"/>
                    </a:cxn>
                    <a:cxn ang="0">
                      <a:pos x="connsiteX1783" y="connsiteY1783"/>
                    </a:cxn>
                    <a:cxn ang="0">
                      <a:pos x="connsiteX1784" y="connsiteY1784"/>
                    </a:cxn>
                    <a:cxn ang="0">
                      <a:pos x="connsiteX1785" y="connsiteY1785"/>
                    </a:cxn>
                    <a:cxn ang="0">
                      <a:pos x="connsiteX1786" y="connsiteY1786"/>
                    </a:cxn>
                    <a:cxn ang="0">
                      <a:pos x="connsiteX1787" y="connsiteY1787"/>
                    </a:cxn>
                    <a:cxn ang="0">
                      <a:pos x="connsiteX1788" y="connsiteY1788"/>
                    </a:cxn>
                    <a:cxn ang="0">
                      <a:pos x="connsiteX1789" y="connsiteY1789"/>
                    </a:cxn>
                    <a:cxn ang="0">
                      <a:pos x="connsiteX1790" y="connsiteY1790"/>
                    </a:cxn>
                    <a:cxn ang="0">
                      <a:pos x="connsiteX1791" y="connsiteY1791"/>
                    </a:cxn>
                    <a:cxn ang="0">
                      <a:pos x="connsiteX1792" y="connsiteY1792"/>
                    </a:cxn>
                    <a:cxn ang="0">
                      <a:pos x="connsiteX1793" y="connsiteY1793"/>
                    </a:cxn>
                    <a:cxn ang="0">
                      <a:pos x="connsiteX1794" y="connsiteY1794"/>
                    </a:cxn>
                    <a:cxn ang="0">
                      <a:pos x="connsiteX1795" y="connsiteY1795"/>
                    </a:cxn>
                    <a:cxn ang="0">
                      <a:pos x="connsiteX1796" y="connsiteY1796"/>
                    </a:cxn>
                    <a:cxn ang="0">
                      <a:pos x="connsiteX1797" y="connsiteY1797"/>
                    </a:cxn>
                    <a:cxn ang="0">
                      <a:pos x="connsiteX1798" y="connsiteY1798"/>
                    </a:cxn>
                    <a:cxn ang="0">
                      <a:pos x="connsiteX1799" y="connsiteY1799"/>
                    </a:cxn>
                    <a:cxn ang="0">
                      <a:pos x="connsiteX1800" y="connsiteY1800"/>
                    </a:cxn>
                    <a:cxn ang="0">
                      <a:pos x="connsiteX1801" y="connsiteY1801"/>
                    </a:cxn>
                    <a:cxn ang="0">
                      <a:pos x="connsiteX1802" y="connsiteY1802"/>
                    </a:cxn>
                    <a:cxn ang="0">
                      <a:pos x="connsiteX1803" y="connsiteY1803"/>
                    </a:cxn>
                    <a:cxn ang="0">
                      <a:pos x="connsiteX1804" y="connsiteY1804"/>
                    </a:cxn>
                    <a:cxn ang="0">
                      <a:pos x="connsiteX1805" y="connsiteY1805"/>
                    </a:cxn>
                    <a:cxn ang="0">
                      <a:pos x="connsiteX1806" y="connsiteY1806"/>
                    </a:cxn>
                    <a:cxn ang="0">
                      <a:pos x="connsiteX1807" y="connsiteY1807"/>
                    </a:cxn>
                    <a:cxn ang="0">
                      <a:pos x="connsiteX1808" y="connsiteY1808"/>
                    </a:cxn>
                    <a:cxn ang="0">
                      <a:pos x="connsiteX1809" y="connsiteY1809"/>
                    </a:cxn>
                    <a:cxn ang="0">
                      <a:pos x="connsiteX1810" y="connsiteY1810"/>
                    </a:cxn>
                    <a:cxn ang="0">
                      <a:pos x="connsiteX1811" y="connsiteY1811"/>
                    </a:cxn>
                    <a:cxn ang="0">
                      <a:pos x="connsiteX1812" y="connsiteY1812"/>
                    </a:cxn>
                    <a:cxn ang="0">
                      <a:pos x="connsiteX1813" y="connsiteY1813"/>
                    </a:cxn>
                    <a:cxn ang="0">
                      <a:pos x="connsiteX1814" y="connsiteY1814"/>
                    </a:cxn>
                    <a:cxn ang="0">
                      <a:pos x="connsiteX1815" y="connsiteY1815"/>
                    </a:cxn>
                    <a:cxn ang="0">
                      <a:pos x="connsiteX1816" y="connsiteY1816"/>
                    </a:cxn>
                    <a:cxn ang="0">
                      <a:pos x="connsiteX1817" y="connsiteY1817"/>
                    </a:cxn>
                    <a:cxn ang="0">
                      <a:pos x="connsiteX1818" y="connsiteY1818"/>
                    </a:cxn>
                    <a:cxn ang="0">
                      <a:pos x="connsiteX1819" y="connsiteY1819"/>
                    </a:cxn>
                    <a:cxn ang="0">
                      <a:pos x="connsiteX1820" y="connsiteY1820"/>
                    </a:cxn>
                    <a:cxn ang="0">
                      <a:pos x="connsiteX1821" y="connsiteY1821"/>
                    </a:cxn>
                    <a:cxn ang="0">
                      <a:pos x="connsiteX1822" y="connsiteY1822"/>
                    </a:cxn>
                    <a:cxn ang="0">
                      <a:pos x="connsiteX1823" y="connsiteY1823"/>
                    </a:cxn>
                    <a:cxn ang="0">
                      <a:pos x="connsiteX1824" y="connsiteY1824"/>
                    </a:cxn>
                    <a:cxn ang="0">
                      <a:pos x="connsiteX1825" y="connsiteY1825"/>
                    </a:cxn>
                    <a:cxn ang="0">
                      <a:pos x="connsiteX1826" y="connsiteY1826"/>
                    </a:cxn>
                    <a:cxn ang="0">
                      <a:pos x="connsiteX1827" y="connsiteY1827"/>
                    </a:cxn>
                    <a:cxn ang="0">
                      <a:pos x="connsiteX1828" y="connsiteY1828"/>
                    </a:cxn>
                    <a:cxn ang="0">
                      <a:pos x="connsiteX1829" y="connsiteY1829"/>
                    </a:cxn>
                    <a:cxn ang="0">
                      <a:pos x="connsiteX1830" y="connsiteY1830"/>
                    </a:cxn>
                    <a:cxn ang="0">
                      <a:pos x="connsiteX1831" y="connsiteY1831"/>
                    </a:cxn>
                    <a:cxn ang="0">
                      <a:pos x="connsiteX1832" y="connsiteY1832"/>
                    </a:cxn>
                    <a:cxn ang="0">
                      <a:pos x="connsiteX1833" y="connsiteY1833"/>
                    </a:cxn>
                    <a:cxn ang="0">
                      <a:pos x="connsiteX1834" y="connsiteY1834"/>
                    </a:cxn>
                    <a:cxn ang="0">
                      <a:pos x="connsiteX1835" y="connsiteY1835"/>
                    </a:cxn>
                    <a:cxn ang="0">
                      <a:pos x="connsiteX1836" y="connsiteY1836"/>
                    </a:cxn>
                    <a:cxn ang="0">
                      <a:pos x="connsiteX1837" y="connsiteY1837"/>
                    </a:cxn>
                    <a:cxn ang="0">
                      <a:pos x="connsiteX1838" y="connsiteY1838"/>
                    </a:cxn>
                    <a:cxn ang="0">
                      <a:pos x="connsiteX1839" y="connsiteY1839"/>
                    </a:cxn>
                    <a:cxn ang="0">
                      <a:pos x="connsiteX1840" y="connsiteY1840"/>
                    </a:cxn>
                    <a:cxn ang="0">
                      <a:pos x="connsiteX1841" y="connsiteY1841"/>
                    </a:cxn>
                    <a:cxn ang="0">
                      <a:pos x="connsiteX1842" y="connsiteY1842"/>
                    </a:cxn>
                    <a:cxn ang="0">
                      <a:pos x="connsiteX1843" y="connsiteY1843"/>
                    </a:cxn>
                    <a:cxn ang="0">
                      <a:pos x="connsiteX1844" y="connsiteY1844"/>
                    </a:cxn>
                    <a:cxn ang="0">
                      <a:pos x="connsiteX1845" y="connsiteY1845"/>
                    </a:cxn>
                    <a:cxn ang="0">
                      <a:pos x="connsiteX1846" y="connsiteY1846"/>
                    </a:cxn>
                    <a:cxn ang="0">
                      <a:pos x="connsiteX1847" y="connsiteY1847"/>
                    </a:cxn>
                    <a:cxn ang="0">
                      <a:pos x="connsiteX1848" y="connsiteY1848"/>
                    </a:cxn>
                    <a:cxn ang="0">
                      <a:pos x="connsiteX1849" y="connsiteY1849"/>
                    </a:cxn>
                    <a:cxn ang="0">
                      <a:pos x="connsiteX1850" y="connsiteY1850"/>
                    </a:cxn>
                    <a:cxn ang="0">
                      <a:pos x="connsiteX1851" y="connsiteY1851"/>
                    </a:cxn>
                    <a:cxn ang="0">
                      <a:pos x="connsiteX1852" y="connsiteY1852"/>
                    </a:cxn>
                    <a:cxn ang="0">
                      <a:pos x="connsiteX1853" y="connsiteY1853"/>
                    </a:cxn>
                    <a:cxn ang="0">
                      <a:pos x="connsiteX1854" y="connsiteY1854"/>
                    </a:cxn>
                    <a:cxn ang="0">
                      <a:pos x="connsiteX1855" y="connsiteY1855"/>
                    </a:cxn>
                    <a:cxn ang="0">
                      <a:pos x="connsiteX1856" y="connsiteY1856"/>
                    </a:cxn>
                    <a:cxn ang="0">
                      <a:pos x="connsiteX1857" y="connsiteY1857"/>
                    </a:cxn>
                    <a:cxn ang="0">
                      <a:pos x="connsiteX1858" y="connsiteY1858"/>
                    </a:cxn>
                    <a:cxn ang="0">
                      <a:pos x="connsiteX1859" y="connsiteY1859"/>
                    </a:cxn>
                    <a:cxn ang="0">
                      <a:pos x="connsiteX1860" y="connsiteY1860"/>
                    </a:cxn>
                    <a:cxn ang="0">
                      <a:pos x="connsiteX1861" y="connsiteY1861"/>
                    </a:cxn>
                    <a:cxn ang="0">
                      <a:pos x="connsiteX1862" y="connsiteY1862"/>
                    </a:cxn>
                    <a:cxn ang="0">
                      <a:pos x="connsiteX1863" y="connsiteY1863"/>
                    </a:cxn>
                    <a:cxn ang="0">
                      <a:pos x="connsiteX1864" y="connsiteY1864"/>
                    </a:cxn>
                    <a:cxn ang="0">
                      <a:pos x="connsiteX1865" y="connsiteY1865"/>
                    </a:cxn>
                    <a:cxn ang="0">
                      <a:pos x="connsiteX1866" y="connsiteY1866"/>
                    </a:cxn>
                    <a:cxn ang="0">
                      <a:pos x="connsiteX1867" y="connsiteY1867"/>
                    </a:cxn>
                    <a:cxn ang="0">
                      <a:pos x="connsiteX1868" y="connsiteY1868"/>
                    </a:cxn>
                    <a:cxn ang="0">
                      <a:pos x="connsiteX1869" y="connsiteY1869"/>
                    </a:cxn>
                    <a:cxn ang="0">
                      <a:pos x="connsiteX1870" y="connsiteY1870"/>
                    </a:cxn>
                    <a:cxn ang="0">
                      <a:pos x="connsiteX1871" y="connsiteY1871"/>
                    </a:cxn>
                    <a:cxn ang="0">
                      <a:pos x="connsiteX1872" y="connsiteY1872"/>
                    </a:cxn>
                    <a:cxn ang="0">
                      <a:pos x="connsiteX1873" y="connsiteY1873"/>
                    </a:cxn>
                    <a:cxn ang="0">
                      <a:pos x="connsiteX1874" y="connsiteY1874"/>
                    </a:cxn>
                    <a:cxn ang="0">
                      <a:pos x="connsiteX1875" y="connsiteY1875"/>
                    </a:cxn>
                    <a:cxn ang="0">
                      <a:pos x="connsiteX1876" y="connsiteY1876"/>
                    </a:cxn>
                    <a:cxn ang="0">
                      <a:pos x="connsiteX1877" y="connsiteY1877"/>
                    </a:cxn>
                    <a:cxn ang="0">
                      <a:pos x="connsiteX1878" y="connsiteY1878"/>
                    </a:cxn>
                    <a:cxn ang="0">
                      <a:pos x="connsiteX1879" y="connsiteY1879"/>
                    </a:cxn>
                    <a:cxn ang="0">
                      <a:pos x="connsiteX1880" y="connsiteY1880"/>
                    </a:cxn>
                    <a:cxn ang="0">
                      <a:pos x="connsiteX1881" y="connsiteY1881"/>
                    </a:cxn>
                    <a:cxn ang="0">
                      <a:pos x="connsiteX1882" y="connsiteY1882"/>
                    </a:cxn>
                    <a:cxn ang="0">
                      <a:pos x="connsiteX1883" y="connsiteY1883"/>
                    </a:cxn>
                    <a:cxn ang="0">
                      <a:pos x="connsiteX1884" y="connsiteY1884"/>
                    </a:cxn>
                    <a:cxn ang="0">
                      <a:pos x="connsiteX1885" y="connsiteY1885"/>
                    </a:cxn>
                    <a:cxn ang="0">
                      <a:pos x="connsiteX1886" y="connsiteY1886"/>
                    </a:cxn>
                    <a:cxn ang="0">
                      <a:pos x="connsiteX1887" y="connsiteY1887"/>
                    </a:cxn>
                    <a:cxn ang="0">
                      <a:pos x="connsiteX1888" y="connsiteY1888"/>
                    </a:cxn>
                    <a:cxn ang="0">
                      <a:pos x="connsiteX1889" y="connsiteY1889"/>
                    </a:cxn>
                    <a:cxn ang="0">
                      <a:pos x="connsiteX1890" y="connsiteY1890"/>
                    </a:cxn>
                    <a:cxn ang="0">
                      <a:pos x="connsiteX1891" y="connsiteY1891"/>
                    </a:cxn>
                    <a:cxn ang="0">
                      <a:pos x="connsiteX1892" y="connsiteY1892"/>
                    </a:cxn>
                    <a:cxn ang="0">
                      <a:pos x="connsiteX1893" y="connsiteY1893"/>
                    </a:cxn>
                    <a:cxn ang="0">
                      <a:pos x="connsiteX1894" y="connsiteY1894"/>
                    </a:cxn>
                    <a:cxn ang="0">
                      <a:pos x="connsiteX1895" y="connsiteY1895"/>
                    </a:cxn>
                    <a:cxn ang="0">
                      <a:pos x="connsiteX1896" y="connsiteY1896"/>
                    </a:cxn>
                    <a:cxn ang="0">
                      <a:pos x="connsiteX1897" y="connsiteY1897"/>
                    </a:cxn>
                    <a:cxn ang="0">
                      <a:pos x="connsiteX1898" y="connsiteY1898"/>
                    </a:cxn>
                    <a:cxn ang="0">
                      <a:pos x="connsiteX1899" y="connsiteY1899"/>
                    </a:cxn>
                    <a:cxn ang="0">
                      <a:pos x="connsiteX1900" y="connsiteY1900"/>
                    </a:cxn>
                    <a:cxn ang="0">
                      <a:pos x="connsiteX1901" y="connsiteY1901"/>
                    </a:cxn>
                    <a:cxn ang="0">
                      <a:pos x="connsiteX1902" y="connsiteY1902"/>
                    </a:cxn>
                    <a:cxn ang="0">
                      <a:pos x="connsiteX1903" y="connsiteY1903"/>
                    </a:cxn>
                    <a:cxn ang="0">
                      <a:pos x="connsiteX1904" y="connsiteY1904"/>
                    </a:cxn>
                    <a:cxn ang="0">
                      <a:pos x="connsiteX1905" y="connsiteY1905"/>
                    </a:cxn>
                    <a:cxn ang="0">
                      <a:pos x="connsiteX1906" y="connsiteY1906"/>
                    </a:cxn>
                    <a:cxn ang="0">
                      <a:pos x="connsiteX1907" y="connsiteY1907"/>
                    </a:cxn>
                    <a:cxn ang="0">
                      <a:pos x="connsiteX1908" y="connsiteY1908"/>
                    </a:cxn>
                    <a:cxn ang="0">
                      <a:pos x="connsiteX1909" y="connsiteY1909"/>
                    </a:cxn>
                    <a:cxn ang="0">
                      <a:pos x="connsiteX1910" y="connsiteY1910"/>
                    </a:cxn>
                    <a:cxn ang="0">
                      <a:pos x="connsiteX1911" y="connsiteY1911"/>
                    </a:cxn>
                    <a:cxn ang="0">
                      <a:pos x="connsiteX1912" y="connsiteY1912"/>
                    </a:cxn>
                    <a:cxn ang="0">
                      <a:pos x="connsiteX1913" y="connsiteY1913"/>
                    </a:cxn>
                    <a:cxn ang="0">
                      <a:pos x="connsiteX1914" y="connsiteY1914"/>
                    </a:cxn>
                    <a:cxn ang="0">
                      <a:pos x="connsiteX1915" y="connsiteY1915"/>
                    </a:cxn>
                    <a:cxn ang="0">
                      <a:pos x="connsiteX1916" y="connsiteY1916"/>
                    </a:cxn>
                    <a:cxn ang="0">
                      <a:pos x="connsiteX1917" y="connsiteY1917"/>
                    </a:cxn>
                    <a:cxn ang="0">
                      <a:pos x="connsiteX1918" y="connsiteY1918"/>
                    </a:cxn>
                    <a:cxn ang="0">
                      <a:pos x="connsiteX1919" y="connsiteY1919"/>
                    </a:cxn>
                    <a:cxn ang="0">
                      <a:pos x="connsiteX1920" y="connsiteY1920"/>
                    </a:cxn>
                    <a:cxn ang="0">
                      <a:pos x="connsiteX1921" y="connsiteY1921"/>
                    </a:cxn>
                    <a:cxn ang="0">
                      <a:pos x="connsiteX1922" y="connsiteY1922"/>
                    </a:cxn>
                    <a:cxn ang="0">
                      <a:pos x="connsiteX1923" y="connsiteY1923"/>
                    </a:cxn>
                    <a:cxn ang="0">
                      <a:pos x="connsiteX1924" y="connsiteY1924"/>
                    </a:cxn>
                    <a:cxn ang="0">
                      <a:pos x="connsiteX1925" y="connsiteY1925"/>
                    </a:cxn>
                    <a:cxn ang="0">
                      <a:pos x="connsiteX1926" y="connsiteY1926"/>
                    </a:cxn>
                    <a:cxn ang="0">
                      <a:pos x="connsiteX1927" y="connsiteY1927"/>
                    </a:cxn>
                    <a:cxn ang="0">
                      <a:pos x="connsiteX1928" y="connsiteY1928"/>
                    </a:cxn>
                    <a:cxn ang="0">
                      <a:pos x="connsiteX1929" y="connsiteY1929"/>
                    </a:cxn>
                    <a:cxn ang="0">
                      <a:pos x="connsiteX1930" y="connsiteY1930"/>
                    </a:cxn>
                    <a:cxn ang="0">
                      <a:pos x="connsiteX1931" y="connsiteY1931"/>
                    </a:cxn>
                    <a:cxn ang="0">
                      <a:pos x="connsiteX1932" y="connsiteY1932"/>
                    </a:cxn>
                    <a:cxn ang="0">
                      <a:pos x="connsiteX1933" y="connsiteY1933"/>
                    </a:cxn>
                    <a:cxn ang="0">
                      <a:pos x="connsiteX1934" y="connsiteY1934"/>
                    </a:cxn>
                    <a:cxn ang="0">
                      <a:pos x="connsiteX1935" y="connsiteY1935"/>
                    </a:cxn>
                    <a:cxn ang="0">
                      <a:pos x="connsiteX1936" y="connsiteY1936"/>
                    </a:cxn>
                    <a:cxn ang="0">
                      <a:pos x="connsiteX1937" y="connsiteY1937"/>
                    </a:cxn>
                    <a:cxn ang="0">
                      <a:pos x="connsiteX1938" y="connsiteY1938"/>
                    </a:cxn>
                    <a:cxn ang="0">
                      <a:pos x="connsiteX1939" y="connsiteY1939"/>
                    </a:cxn>
                    <a:cxn ang="0">
                      <a:pos x="connsiteX1940" y="connsiteY1940"/>
                    </a:cxn>
                    <a:cxn ang="0">
                      <a:pos x="connsiteX1941" y="connsiteY1941"/>
                    </a:cxn>
                    <a:cxn ang="0">
                      <a:pos x="connsiteX1942" y="connsiteY1942"/>
                    </a:cxn>
                    <a:cxn ang="0">
                      <a:pos x="connsiteX1943" y="connsiteY1943"/>
                    </a:cxn>
                    <a:cxn ang="0">
                      <a:pos x="connsiteX1944" y="connsiteY1944"/>
                    </a:cxn>
                    <a:cxn ang="0">
                      <a:pos x="connsiteX1945" y="connsiteY1945"/>
                    </a:cxn>
                    <a:cxn ang="0">
                      <a:pos x="connsiteX1946" y="connsiteY1946"/>
                    </a:cxn>
                    <a:cxn ang="0">
                      <a:pos x="connsiteX1947" y="connsiteY1947"/>
                    </a:cxn>
                    <a:cxn ang="0">
                      <a:pos x="connsiteX1948" y="connsiteY1948"/>
                    </a:cxn>
                    <a:cxn ang="0">
                      <a:pos x="connsiteX1949" y="connsiteY1949"/>
                    </a:cxn>
                    <a:cxn ang="0">
                      <a:pos x="connsiteX1950" y="connsiteY1950"/>
                    </a:cxn>
                    <a:cxn ang="0">
                      <a:pos x="connsiteX1951" y="connsiteY1951"/>
                    </a:cxn>
                    <a:cxn ang="0">
                      <a:pos x="connsiteX1952" y="connsiteY1952"/>
                    </a:cxn>
                    <a:cxn ang="0">
                      <a:pos x="connsiteX1953" y="connsiteY1953"/>
                    </a:cxn>
                    <a:cxn ang="0">
                      <a:pos x="connsiteX1954" y="connsiteY1954"/>
                    </a:cxn>
                    <a:cxn ang="0">
                      <a:pos x="connsiteX1955" y="connsiteY1955"/>
                    </a:cxn>
                    <a:cxn ang="0">
                      <a:pos x="connsiteX1956" y="connsiteY1956"/>
                    </a:cxn>
                    <a:cxn ang="0">
                      <a:pos x="connsiteX1957" y="connsiteY1957"/>
                    </a:cxn>
                    <a:cxn ang="0">
                      <a:pos x="connsiteX1958" y="connsiteY1958"/>
                    </a:cxn>
                    <a:cxn ang="0">
                      <a:pos x="connsiteX1959" y="connsiteY1959"/>
                    </a:cxn>
                    <a:cxn ang="0">
                      <a:pos x="connsiteX1960" y="connsiteY1960"/>
                    </a:cxn>
                    <a:cxn ang="0">
                      <a:pos x="connsiteX1961" y="connsiteY1961"/>
                    </a:cxn>
                    <a:cxn ang="0">
                      <a:pos x="connsiteX1962" y="connsiteY1962"/>
                    </a:cxn>
                    <a:cxn ang="0">
                      <a:pos x="connsiteX1963" y="connsiteY1963"/>
                    </a:cxn>
                    <a:cxn ang="0">
                      <a:pos x="connsiteX1964" y="connsiteY1964"/>
                    </a:cxn>
                    <a:cxn ang="0">
                      <a:pos x="connsiteX1965" y="connsiteY1965"/>
                    </a:cxn>
                    <a:cxn ang="0">
                      <a:pos x="connsiteX1966" y="connsiteY1966"/>
                    </a:cxn>
                    <a:cxn ang="0">
                      <a:pos x="connsiteX1967" y="connsiteY1967"/>
                    </a:cxn>
                    <a:cxn ang="0">
                      <a:pos x="connsiteX1968" y="connsiteY1968"/>
                    </a:cxn>
                    <a:cxn ang="0">
                      <a:pos x="connsiteX1969" y="connsiteY1969"/>
                    </a:cxn>
                    <a:cxn ang="0">
                      <a:pos x="connsiteX1970" y="connsiteY1970"/>
                    </a:cxn>
                    <a:cxn ang="0">
                      <a:pos x="connsiteX1971" y="connsiteY1971"/>
                    </a:cxn>
                    <a:cxn ang="0">
                      <a:pos x="connsiteX1972" y="connsiteY1972"/>
                    </a:cxn>
                    <a:cxn ang="0">
                      <a:pos x="connsiteX1973" y="connsiteY1973"/>
                    </a:cxn>
                    <a:cxn ang="0">
                      <a:pos x="connsiteX1974" y="connsiteY1974"/>
                    </a:cxn>
                    <a:cxn ang="0">
                      <a:pos x="connsiteX1975" y="connsiteY1975"/>
                    </a:cxn>
                    <a:cxn ang="0">
                      <a:pos x="connsiteX1976" y="connsiteY1976"/>
                    </a:cxn>
                    <a:cxn ang="0">
                      <a:pos x="connsiteX1977" y="connsiteY1977"/>
                    </a:cxn>
                    <a:cxn ang="0">
                      <a:pos x="connsiteX1978" y="connsiteY1978"/>
                    </a:cxn>
                    <a:cxn ang="0">
                      <a:pos x="connsiteX1979" y="connsiteY1979"/>
                    </a:cxn>
                    <a:cxn ang="0">
                      <a:pos x="connsiteX1980" y="connsiteY1980"/>
                    </a:cxn>
                    <a:cxn ang="0">
                      <a:pos x="connsiteX1981" y="connsiteY1981"/>
                    </a:cxn>
                    <a:cxn ang="0">
                      <a:pos x="connsiteX1982" y="connsiteY1982"/>
                    </a:cxn>
                    <a:cxn ang="0">
                      <a:pos x="connsiteX1983" y="connsiteY1983"/>
                    </a:cxn>
                    <a:cxn ang="0">
                      <a:pos x="connsiteX1984" y="connsiteY1984"/>
                    </a:cxn>
                    <a:cxn ang="0">
                      <a:pos x="connsiteX1985" y="connsiteY1985"/>
                    </a:cxn>
                    <a:cxn ang="0">
                      <a:pos x="connsiteX1986" y="connsiteY1986"/>
                    </a:cxn>
                    <a:cxn ang="0">
                      <a:pos x="connsiteX1987" y="connsiteY1987"/>
                    </a:cxn>
                    <a:cxn ang="0">
                      <a:pos x="connsiteX1988" y="connsiteY1988"/>
                    </a:cxn>
                    <a:cxn ang="0">
                      <a:pos x="connsiteX1989" y="connsiteY1989"/>
                    </a:cxn>
                    <a:cxn ang="0">
                      <a:pos x="connsiteX1990" y="connsiteY1990"/>
                    </a:cxn>
                    <a:cxn ang="0">
                      <a:pos x="connsiteX1991" y="connsiteY1991"/>
                    </a:cxn>
                    <a:cxn ang="0">
                      <a:pos x="connsiteX1992" y="connsiteY1992"/>
                    </a:cxn>
                    <a:cxn ang="0">
                      <a:pos x="connsiteX1993" y="connsiteY1993"/>
                    </a:cxn>
                    <a:cxn ang="0">
                      <a:pos x="connsiteX1994" y="connsiteY1994"/>
                    </a:cxn>
                    <a:cxn ang="0">
                      <a:pos x="connsiteX1995" y="connsiteY1995"/>
                    </a:cxn>
                    <a:cxn ang="0">
                      <a:pos x="connsiteX1996" y="connsiteY1996"/>
                    </a:cxn>
                    <a:cxn ang="0">
                      <a:pos x="connsiteX1997" y="connsiteY1997"/>
                    </a:cxn>
                    <a:cxn ang="0">
                      <a:pos x="connsiteX1998" y="connsiteY1998"/>
                    </a:cxn>
                    <a:cxn ang="0">
                      <a:pos x="connsiteX1999" y="connsiteY1999"/>
                    </a:cxn>
                    <a:cxn ang="0">
                      <a:pos x="connsiteX2000" y="connsiteY2000"/>
                    </a:cxn>
                    <a:cxn ang="0">
                      <a:pos x="connsiteX2001" y="connsiteY2001"/>
                    </a:cxn>
                    <a:cxn ang="0">
                      <a:pos x="connsiteX2002" y="connsiteY2002"/>
                    </a:cxn>
                    <a:cxn ang="0">
                      <a:pos x="connsiteX2003" y="connsiteY2003"/>
                    </a:cxn>
                    <a:cxn ang="0">
                      <a:pos x="connsiteX2004" y="connsiteY2004"/>
                    </a:cxn>
                    <a:cxn ang="0">
                      <a:pos x="connsiteX2005" y="connsiteY2005"/>
                    </a:cxn>
                    <a:cxn ang="0">
                      <a:pos x="connsiteX2006" y="connsiteY2006"/>
                    </a:cxn>
                    <a:cxn ang="0">
                      <a:pos x="connsiteX2007" y="connsiteY2007"/>
                    </a:cxn>
                    <a:cxn ang="0">
                      <a:pos x="connsiteX2008" y="connsiteY2008"/>
                    </a:cxn>
                    <a:cxn ang="0">
                      <a:pos x="connsiteX2009" y="connsiteY2009"/>
                    </a:cxn>
                    <a:cxn ang="0">
                      <a:pos x="connsiteX2010" y="connsiteY2010"/>
                    </a:cxn>
                    <a:cxn ang="0">
                      <a:pos x="connsiteX2011" y="connsiteY2011"/>
                    </a:cxn>
                    <a:cxn ang="0">
                      <a:pos x="connsiteX2012" y="connsiteY2012"/>
                    </a:cxn>
                    <a:cxn ang="0">
                      <a:pos x="connsiteX2013" y="connsiteY2013"/>
                    </a:cxn>
                    <a:cxn ang="0">
                      <a:pos x="connsiteX2014" y="connsiteY2014"/>
                    </a:cxn>
                    <a:cxn ang="0">
                      <a:pos x="connsiteX2015" y="connsiteY2015"/>
                    </a:cxn>
                    <a:cxn ang="0">
                      <a:pos x="connsiteX2016" y="connsiteY2016"/>
                    </a:cxn>
                    <a:cxn ang="0">
                      <a:pos x="connsiteX2017" y="connsiteY2017"/>
                    </a:cxn>
                    <a:cxn ang="0">
                      <a:pos x="connsiteX2018" y="connsiteY2018"/>
                    </a:cxn>
                    <a:cxn ang="0">
                      <a:pos x="connsiteX2019" y="connsiteY2019"/>
                    </a:cxn>
                    <a:cxn ang="0">
                      <a:pos x="connsiteX2020" y="connsiteY2020"/>
                    </a:cxn>
                    <a:cxn ang="0">
                      <a:pos x="connsiteX2021" y="connsiteY2021"/>
                    </a:cxn>
                    <a:cxn ang="0">
                      <a:pos x="connsiteX2022" y="connsiteY2022"/>
                    </a:cxn>
                    <a:cxn ang="0">
                      <a:pos x="connsiteX2023" y="connsiteY2023"/>
                    </a:cxn>
                    <a:cxn ang="0">
                      <a:pos x="connsiteX2024" y="connsiteY2024"/>
                    </a:cxn>
                    <a:cxn ang="0">
                      <a:pos x="connsiteX2025" y="connsiteY2025"/>
                    </a:cxn>
                    <a:cxn ang="0">
                      <a:pos x="connsiteX2026" y="connsiteY2026"/>
                    </a:cxn>
                    <a:cxn ang="0">
                      <a:pos x="connsiteX2027" y="connsiteY2027"/>
                    </a:cxn>
                    <a:cxn ang="0">
                      <a:pos x="connsiteX2028" y="connsiteY2028"/>
                    </a:cxn>
                    <a:cxn ang="0">
                      <a:pos x="connsiteX2029" y="connsiteY2029"/>
                    </a:cxn>
                    <a:cxn ang="0">
                      <a:pos x="connsiteX2030" y="connsiteY2030"/>
                    </a:cxn>
                    <a:cxn ang="0">
                      <a:pos x="connsiteX2031" y="connsiteY2031"/>
                    </a:cxn>
                    <a:cxn ang="0">
                      <a:pos x="connsiteX2032" y="connsiteY2032"/>
                    </a:cxn>
                    <a:cxn ang="0">
                      <a:pos x="connsiteX2033" y="connsiteY2033"/>
                    </a:cxn>
                    <a:cxn ang="0">
                      <a:pos x="connsiteX2034" y="connsiteY2034"/>
                    </a:cxn>
                    <a:cxn ang="0">
                      <a:pos x="connsiteX2035" y="connsiteY2035"/>
                    </a:cxn>
                    <a:cxn ang="0">
                      <a:pos x="connsiteX2036" y="connsiteY2036"/>
                    </a:cxn>
                    <a:cxn ang="0">
                      <a:pos x="connsiteX2037" y="connsiteY2037"/>
                    </a:cxn>
                    <a:cxn ang="0">
                      <a:pos x="connsiteX2038" y="connsiteY2038"/>
                    </a:cxn>
                    <a:cxn ang="0">
                      <a:pos x="connsiteX2039" y="connsiteY2039"/>
                    </a:cxn>
                    <a:cxn ang="0">
                      <a:pos x="connsiteX2040" y="connsiteY2040"/>
                    </a:cxn>
                    <a:cxn ang="0">
                      <a:pos x="connsiteX2041" y="connsiteY2041"/>
                    </a:cxn>
                    <a:cxn ang="0">
                      <a:pos x="connsiteX2042" y="connsiteY2042"/>
                    </a:cxn>
                    <a:cxn ang="0">
                      <a:pos x="connsiteX2043" y="connsiteY2043"/>
                    </a:cxn>
                    <a:cxn ang="0">
                      <a:pos x="connsiteX2044" y="connsiteY2044"/>
                    </a:cxn>
                    <a:cxn ang="0">
                      <a:pos x="connsiteX2045" y="connsiteY2045"/>
                    </a:cxn>
                    <a:cxn ang="0">
                      <a:pos x="connsiteX2046" y="connsiteY2046"/>
                    </a:cxn>
                    <a:cxn ang="0">
                      <a:pos x="connsiteX2047" y="connsiteY2047"/>
                    </a:cxn>
                    <a:cxn ang="0">
                      <a:pos x="connsiteX2048" y="connsiteY2048"/>
                    </a:cxn>
                    <a:cxn ang="0">
                      <a:pos x="connsiteX2049" y="connsiteY2049"/>
                    </a:cxn>
                    <a:cxn ang="0">
                      <a:pos x="connsiteX2050" y="connsiteY2050"/>
                    </a:cxn>
                    <a:cxn ang="0">
                      <a:pos x="connsiteX2051" y="connsiteY2051"/>
                    </a:cxn>
                    <a:cxn ang="0">
                      <a:pos x="connsiteX2052" y="connsiteY2052"/>
                    </a:cxn>
                    <a:cxn ang="0">
                      <a:pos x="connsiteX2053" y="connsiteY2053"/>
                    </a:cxn>
                    <a:cxn ang="0">
                      <a:pos x="connsiteX2054" y="connsiteY2054"/>
                    </a:cxn>
                    <a:cxn ang="0">
                      <a:pos x="connsiteX2055" y="connsiteY2055"/>
                    </a:cxn>
                    <a:cxn ang="0">
                      <a:pos x="connsiteX2056" y="connsiteY2056"/>
                    </a:cxn>
                    <a:cxn ang="0">
                      <a:pos x="connsiteX2057" y="connsiteY2057"/>
                    </a:cxn>
                    <a:cxn ang="0">
                      <a:pos x="connsiteX2058" y="connsiteY2058"/>
                    </a:cxn>
                    <a:cxn ang="0">
                      <a:pos x="connsiteX2059" y="connsiteY2059"/>
                    </a:cxn>
                    <a:cxn ang="0">
                      <a:pos x="connsiteX2060" y="connsiteY2060"/>
                    </a:cxn>
                    <a:cxn ang="0">
                      <a:pos x="connsiteX2061" y="connsiteY2061"/>
                    </a:cxn>
                    <a:cxn ang="0">
                      <a:pos x="connsiteX2062" y="connsiteY2062"/>
                    </a:cxn>
                    <a:cxn ang="0">
                      <a:pos x="connsiteX2063" y="connsiteY2063"/>
                    </a:cxn>
                    <a:cxn ang="0">
                      <a:pos x="connsiteX2064" y="connsiteY2064"/>
                    </a:cxn>
                    <a:cxn ang="0">
                      <a:pos x="connsiteX2065" y="connsiteY2065"/>
                    </a:cxn>
                    <a:cxn ang="0">
                      <a:pos x="connsiteX2066" y="connsiteY2066"/>
                    </a:cxn>
                    <a:cxn ang="0">
                      <a:pos x="connsiteX2067" y="connsiteY2067"/>
                    </a:cxn>
                    <a:cxn ang="0">
                      <a:pos x="connsiteX2068" y="connsiteY2068"/>
                    </a:cxn>
                    <a:cxn ang="0">
                      <a:pos x="connsiteX2069" y="connsiteY2069"/>
                    </a:cxn>
                    <a:cxn ang="0">
                      <a:pos x="connsiteX2070" y="connsiteY2070"/>
                    </a:cxn>
                    <a:cxn ang="0">
                      <a:pos x="connsiteX2071" y="connsiteY2071"/>
                    </a:cxn>
                    <a:cxn ang="0">
                      <a:pos x="connsiteX2072" y="connsiteY2072"/>
                    </a:cxn>
                    <a:cxn ang="0">
                      <a:pos x="connsiteX2073" y="connsiteY2073"/>
                    </a:cxn>
                    <a:cxn ang="0">
                      <a:pos x="connsiteX2074" y="connsiteY2074"/>
                    </a:cxn>
                    <a:cxn ang="0">
                      <a:pos x="connsiteX2075" y="connsiteY2075"/>
                    </a:cxn>
                    <a:cxn ang="0">
                      <a:pos x="connsiteX2076" y="connsiteY2076"/>
                    </a:cxn>
                    <a:cxn ang="0">
                      <a:pos x="connsiteX2077" y="connsiteY2077"/>
                    </a:cxn>
                    <a:cxn ang="0">
                      <a:pos x="connsiteX2078" y="connsiteY2078"/>
                    </a:cxn>
                    <a:cxn ang="0">
                      <a:pos x="connsiteX2079" y="connsiteY2079"/>
                    </a:cxn>
                    <a:cxn ang="0">
                      <a:pos x="connsiteX2080" y="connsiteY2080"/>
                    </a:cxn>
                    <a:cxn ang="0">
                      <a:pos x="connsiteX2081" y="connsiteY2081"/>
                    </a:cxn>
                    <a:cxn ang="0">
                      <a:pos x="connsiteX2082" y="connsiteY2082"/>
                    </a:cxn>
                    <a:cxn ang="0">
                      <a:pos x="connsiteX2083" y="connsiteY2083"/>
                    </a:cxn>
                    <a:cxn ang="0">
                      <a:pos x="connsiteX2084" y="connsiteY2084"/>
                    </a:cxn>
                    <a:cxn ang="0">
                      <a:pos x="connsiteX2085" y="connsiteY2085"/>
                    </a:cxn>
                    <a:cxn ang="0">
                      <a:pos x="connsiteX2086" y="connsiteY2086"/>
                    </a:cxn>
                    <a:cxn ang="0">
                      <a:pos x="connsiteX2087" y="connsiteY2087"/>
                    </a:cxn>
                    <a:cxn ang="0">
                      <a:pos x="connsiteX2088" y="connsiteY2088"/>
                    </a:cxn>
                    <a:cxn ang="0">
                      <a:pos x="connsiteX2089" y="connsiteY2089"/>
                    </a:cxn>
                    <a:cxn ang="0">
                      <a:pos x="connsiteX2090" y="connsiteY2090"/>
                    </a:cxn>
                    <a:cxn ang="0">
                      <a:pos x="connsiteX2091" y="connsiteY2091"/>
                    </a:cxn>
                    <a:cxn ang="0">
                      <a:pos x="connsiteX2092" y="connsiteY2092"/>
                    </a:cxn>
                    <a:cxn ang="0">
                      <a:pos x="connsiteX2093" y="connsiteY2093"/>
                    </a:cxn>
                    <a:cxn ang="0">
                      <a:pos x="connsiteX2094" y="connsiteY2094"/>
                    </a:cxn>
                    <a:cxn ang="0">
                      <a:pos x="connsiteX2095" y="connsiteY2095"/>
                    </a:cxn>
                    <a:cxn ang="0">
                      <a:pos x="connsiteX2096" y="connsiteY2096"/>
                    </a:cxn>
                    <a:cxn ang="0">
                      <a:pos x="connsiteX2097" y="connsiteY2097"/>
                    </a:cxn>
                    <a:cxn ang="0">
                      <a:pos x="connsiteX2098" y="connsiteY2098"/>
                    </a:cxn>
                    <a:cxn ang="0">
                      <a:pos x="connsiteX2099" y="connsiteY2099"/>
                    </a:cxn>
                    <a:cxn ang="0">
                      <a:pos x="connsiteX2100" y="connsiteY2100"/>
                    </a:cxn>
                    <a:cxn ang="0">
                      <a:pos x="connsiteX2101" y="connsiteY2101"/>
                    </a:cxn>
                    <a:cxn ang="0">
                      <a:pos x="connsiteX2102" y="connsiteY2102"/>
                    </a:cxn>
                    <a:cxn ang="0">
                      <a:pos x="connsiteX2103" y="connsiteY2103"/>
                    </a:cxn>
                    <a:cxn ang="0">
                      <a:pos x="connsiteX2104" y="connsiteY2104"/>
                    </a:cxn>
                    <a:cxn ang="0">
                      <a:pos x="connsiteX2105" y="connsiteY2105"/>
                    </a:cxn>
                    <a:cxn ang="0">
                      <a:pos x="connsiteX2106" y="connsiteY2106"/>
                    </a:cxn>
                    <a:cxn ang="0">
                      <a:pos x="connsiteX2107" y="connsiteY2107"/>
                    </a:cxn>
                    <a:cxn ang="0">
                      <a:pos x="connsiteX2108" y="connsiteY2108"/>
                    </a:cxn>
                    <a:cxn ang="0">
                      <a:pos x="connsiteX2109" y="connsiteY2109"/>
                    </a:cxn>
                    <a:cxn ang="0">
                      <a:pos x="connsiteX2110" y="connsiteY2110"/>
                    </a:cxn>
                    <a:cxn ang="0">
                      <a:pos x="connsiteX2111" y="connsiteY2111"/>
                    </a:cxn>
                    <a:cxn ang="0">
                      <a:pos x="connsiteX2112" y="connsiteY2112"/>
                    </a:cxn>
                    <a:cxn ang="0">
                      <a:pos x="connsiteX2113" y="connsiteY2113"/>
                    </a:cxn>
                    <a:cxn ang="0">
                      <a:pos x="connsiteX2114" y="connsiteY2114"/>
                    </a:cxn>
                    <a:cxn ang="0">
                      <a:pos x="connsiteX2115" y="connsiteY2115"/>
                    </a:cxn>
                    <a:cxn ang="0">
                      <a:pos x="connsiteX2116" y="connsiteY2116"/>
                    </a:cxn>
                    <a:cxn ang="0">
                      <a:pos x="connsiteX2117" y="connsiteY2117"/>
                    </a:cxn>
                    <a:cxn ang="0">
                      <a:pos x="connsiteX2118" y="connsiteY2118"/>
                    </a:cxn>
                    <a:cxn ang="0">
                      <a:pos x="connsiteX2119" y="connsiteY2119"/>
                    </a:cxn>
                    <a:cxn ang="0">
                      <a:pos x="connsiteX2120" y="connsiteY2120"/>
                    </a:cxn>
                    <a:cxn ang="0">
                      <a:pos x="connsiteX2121" y="connsiteY2121"/>
                    </a:cxn>
                    <a:cxn ang="0">
                      <a:pos x="connsiteX2122" y="connsiteY2122"/>
                    </a:cxn>
                    <a:cxn ang="0">
                      <a:pos x="connsiteX2123" y="connsiteY2123"/>
                    </a:cxn>
                    <a:cxn ang="0">
                      <a:pos x="connsiteX2124" y="connsiteY2124"/>
                    </a:cxn>
                    <a:cxn ang="0">
                      <a:pos x="connsiteX2125" y="connsiteY2125"/>
                    </a:cxn>
                    <a:cxn ang="0">
                      <a:pos x="connsiteX2126" y="connsiteY2126"/>
                    </a:cxn>
                    <a:cxn ang="0">
                      <a:pos x="connsiteX2127" y="connsiteY2127"/>
                    </a:cxn>
                    <a:cxn ang="0">
                      <a:pos x="connsiteX2128" y="connsiteY2128"/>
                    </a:cxn>
                    <a:cxn ang="0">
                      <a:pos x="connsiteX2129" y="connsiteY2129"/>
                    </a:cxn>
                    <a:cxn ang="0">
                      <a:pos x="connsiteX2130" y="connsiteY2130"/>
                    </a:cxn>
                    <a:cxn ang="0">
                      <a:pos x="connsiteX2131" y="connsiteY2131"/>
                    </a:cxn>
                    <a:cxn ang="0">
                      <a:pos x="connsiteX2132" y="connsiteY2132"/>
                    </a:cxn>
                    <a:cxn ang="0">
                      <a:pos x="connsiteX2133" y="connsiteY2133"/>
                    </a:cxn>
                    <a:cxn ang="0">
                      <a:pos x="connsiteX2134" y="connsiteY2134"/>
                    </a:cxn>
                    <a:cxn ang="0">
                      <a:pos x="connsiteX2135" y="connsiteY2135"/>
                    </a:cxn>
                    <a:cxn ang="0">
                      <a:pos x="connsiteX2136" y="connsiteY2136"/>
                    </a:cxn>
                    <a:cxn ang="0">
                      <a:pos x="connsiteX2137" y="connsiteY2137"/>
                    </a:cxn>
                    <a:cxn ang="0">
                      <a:pos x="connsiteX2138" y="connsiteY2138"/>
                    </a:cxn>
                    <a:cxn ang="0">
                      <a:pos x="connsiteX2139" y="connsiteY2139"/>
                    </a:cxn>
                    <a:cxn ang="0">
                      <a:pos x="connsiteX2140" y="connsiteY2140"/>
                    </a:cxn>
                    <a:cxn ang="0">
                      <a:pos x="connsiteX2141" y="connsiteY2141"/>
                    </a:cxn>
                    <a:cxn ang="0">
                      <a:pos x="connsiteX2142" y="connsiteY2142"/>
                    </a:cxn>
                    <a:cxn ang="0">
                      <a:pos x="connsiteX2143" y="connsiteY2143"/>
                    </a:cxn>
                    <a:cxn ang="0">
                      <a:pos x="connsiteX2144" y="connsiteY2144"/>
                    </a:cxn>
                    <a:cxn ang="0">
                      <a:pos x="connsiteX2145" y="connsiteY2145"/>
                    </a:cxn>
                    <a:cxn ang="0">
                      <a:pos x="connsiteX2146" y="connsiteY2146"/>
                    </a:cxn>
                    <a:cxn ang="0">
                      <a:pos x="connsiteX2147" y="connsiteY2147"/>
                    </a:cxn>
                    <a:cxn ang="0">
                      <a:pos x="connsiteX2148" y="connsiteY2148"/>
                    </a:cxn>
                    <a:cxn ang="0">
                      <a:pos x="connsiteX2149" y="connsiteY2149"/>
                    </a:cxn>
                    <a:cxn ang="0">
                      <a:pos x="connsiteX2150" y="connsiteY2150"/>
                    </a:cxn>
                    <a:cxn ang="0">
                      <a:pos x="connsiteX2151" y="connsiteY2151"/>
                    </a:cxn>
                    <a:cxn ang="0">
                      <a:pos x="connsiteX2152" y="connsiteY2152"/>
                    </a:cxn>
                    <a:cxn ang="0">
                      <a:pos x="connsiteX2153" y="connsiteY2153"/>
                    </a:cxn>
                    <a:cxn ang="0">
                      <a:pos x="connsiteX2154" y="connsiteY2154"/>
                    </a:cxn>
                    <a:cxn ang="0">
                      <a:pos x="connsiteX2155" y="connsiteY2155"/>
                    </a:cxn>
                    <a:cxn ang="0">
                      <a:pos x="connsiteX2156" y="connsiteY2156"/>
                    </a:cxn>
                    <a:cxn ang="0">
                      <a:pos x="connsiteX2157" y="connsiteY2157"/>
                    </a:cxn>
                    <a:cxn ang="0">
                      <a:pos x="connsiteX2158" y="connsiteY2158"/>
                    </a:cxn>
                    <a:cxn ang="0">
                      <a:pos x="connsiteX2159" y="connsiteY2159"/>
                    </a:cxn>
                    <a:cxn ang="0">
                      <a:pos x="connsiteX2160" y="connsiteY2160"/>
                    </a:cxn>
                    <a:cxn ang="0">
                      <a:pos x="connsiteX2161" y="connsiteY2161"/>
                    </a:cxn>
                    <a:cxn ang="0">
                      <a:pos x="connsiteX2162" y="connsiteY2162"/>
                    </a:cxn>
                    <a:cxn ang="0">
                      <a:pos x="connsiteX2163" y="connsiteY2163"/>
                    </a:cxn>
                    <a:cxn ang="0">
                      <a:pos x="connsiteX2164" y="connsiteY2164"/>
                    </a:cxn>
                    <a:cxn ang="0">
                      <a:pos x="connsiteX2165" y="connsiteY2165"/>
                    </a:cxn>
                    <a:cxn ang="0">
                      <a:pos x="connsiteX2166" y="connsiteY2166"/>
                    </a:cxn>
                    <a:cxn ang="0">
                      <a:pos x="connsiteX2167" y="connsiteY2167"/>
                    </a:cxn>
                    <a:cxn ang="0">
                      <a:pos x="connsiteX2168" y="connsiteY2168"/>
                    </a:cxn>
                    <a:cxn ang="0">
                      <a:pos x="connsiteX2169" y="connsiteY2169"/>
                    </a:cxn>
                    <a:cxn ang="0">
                      <a:pos x="connsiteX2170" y="connsiteY2170"/>
                    </a:cxn>
                    <a:cxn ang="0">
                      <a:pos x="connsiteX2171" y="connsiteY2171"/>
                    </a:cxn>
                    <a:cxn ang="0">
                      <a:pos x="connsiteX2172" y="connsiteY2172"/>
                    </a:cxn>
                    <a:cxn ang="0">
                      <a:pos x="connsiteX2173" y="connsiteY2173"/>
                    </a:cxn>
                    <a:cxn ang="0">
                      <a:pos x="connsiteX2174" y="connsiteY2174"/>
                    </a:cxn>
                    <a:cxn ang="0">
                      <a:pos x="connsiteX2175" y="connsiteY2175"/>
                    </a:cxn>
                    <a:cxn ang="0">
                      <a:pos x="connsiteX2176" y="connsiteY2176"/>
                    </a:cxn>
                    <a:cxn ang="0">
                      <a:pos x="connsiteX2177" y="connsiteY2177"/>
                    </a:cxn>
                    <a:cxn ang="0">
                      <a:pos x="connsiteX2178" y="connsiteY2178"/>
                    </a:cxn>
                    <a:cxn ang="0">
                      <a:pos x="connsiteX2179" y="connsiteY2179"/>
                    </a:cxn>
                    <a:cxn ang="0">
                      <a:pos x="connsiteX2180" y="connsiteY2180"/>
                    </a:cxn>
                    <a:cxn ang="0">
                      <a:pos x="connsiteX2181" y="connsiteY2181"/>
                    </a:cxn>
                    <a:cxn ang="0">
                      <a:pos x="connsiteX2182" y="connsiteY2182"/>
                    </a:cxn>
                    <a:cxn ang="0">
                      <a:pos x="connsiteX2183" y="connsiteY2183"/>
                    </a:cxn>
                    <a:cxn ang="0">
                      <a:pos x="connsiteX2184" y="connsiteY2184"/>
                    </a:cxn>
                    <a:cxn ang="0">
                      <a:pos x="connsiteX2185" y="connsiteY2185"/>
                    </a:cxn>
                    <a:cxn ang="0">
                      <a:pos x="connsiteX2186" y="connsiteY2186"/>
                    </a:cxn>
                    <a:cxn ang="0">
                      <a:pos x="connsiteX2187" y="connsiteY2187"/>
                    </a:cxn>
                    <a:cxn ang="0">
                      <a:pos x="connsiteX2188" y="connsiteY2188"/>
                    </a:cxn>
                    <a:cxn ang="0">
                      <a:pos x="connsiteX2189" y="connsiteY2189"/>
                    </a:cxn>
                    <a:cxn ang="0">
                      <a:pos x="connsiteX2190" y="connsiteY2190"/>
                    </a:cxn>
                    <a:cxn ang="0">
                      <a:pos x="connsiteX2191" y="connsiteY2191"/>
                    </a:cxn>
                    <a:cxn ang="0">
                      <a:pos x="connsiteX2192" y="connsiteY2192"/>
                    </a:cxn>
                    <a:cxn ang="0">
                      <a:pos x="connsiteX2193" y="connsiteY2193"/>
                    </a:cxn>
                    <a:cxn ang="0">
                      <a:pos x="connsiteX2194" y="connsiteY2194"/>
                    </a:cxn>
                    <a:cxn ang="0">
                      <a:pos x="connsiteX2195" y="connsiteY2195"/>
                    </a:cxn>
                    <a:cxn ang="0">
                      <a:pos x="connsiteX2196" y="connsiteY2196"/>
                    </a:cxn>
                    <a:cxn ang="0">
                      <a:pos x="connsiteX2197" y="connsiteY2197"/>
                    </a:cxn>
                    <a:cxn ang="0">
                      <a:pos x="connsiteX2198" y="connsiteY2198"/>
                    </a:cxn>
                    <a:cxn ang="0">
                      <a:pos x="connsiteX2199" y="connsiteY2199"/>
                    </a:cxn>
                    <a:cxn ang="0">
                      <a:pos x="connsiteX2200" y="connsiteY2200"/>
                    </a:cxn>
                    <a:cxn ang="0">
                      <a:pos x="connsiteX2201" y="connsiteY2201"/>
                    </a:cxn>
                    <a:cxn ang="0">
                      <a:pos x="connsiteX2202" y="connsiteY2202"/>
                    </a:cxn>
                    <a:cxn ang="0">
                      <a:pos x="connsiteX2203" y="connsiteY2203"/>
                    </a:cxn>
                    <a:cxn ang="0">
                      <a:pos x="connsiteX2204" y="connsiteY2204"/>
                    </a:cxn>
                    <a:cxn ang="0">
                      <a:pos x="connsiteX2205" y="connsiteY2205"/>
                    </a:cxn>
                    <a:cxn ang="0">
                      <a:pos x="connsiteX2206" y="connsiteY2206"/>
                    </a:cxn>
                    <a:cxn ang="0">
                      <a:pos x="connsiteX2207" y="connsiteY2207"/>
                    </a:cxn>
                    <a:cxn ang="0">
                      <a:pos x="connsiteX2208" y="connsiteY2208"/>
                    </a:cxn>
                    <a:cxn ang="0">
                      <a:pos x="connsiteX2209" y="connsiteY2209"/>
                    </a:cxn>
                    <a:cxn ang="0">
                      <a:pos x="connsiteX2210" y="connsiteY2210"/>
                    </a:cxn>
                    <a:cxn ang="0">
                      <a:pos x="connsiteX2211" y="connsiteY2211"/>
                    </a:cxn>
                    <a:cxn ang="0">
                      <a:pos x="connsiteX2212" y="connsiteY2212"/>
                    </a:cxn>
                    <a:cxn ang="0">
                      <a:pos x="connsiteX2213" y="connsiteY2213"/>
                    </a:cxn>
                    <a:cxn ang="0">
                      <a:pos x="connsiteX2214" y="connsiteY2214"/>
                    </a:cxn>
                    <a:cxn ang="0">
                      <a:pos x="connsiteX2215" y="connsiteY2215"/>
                    </a:cxn>
                    <a:cxn ang="0">
                      <a:pos x="connsiteX2216" y="connsiteY2216"/>
                    </a:cxn>
                    <a:cxn ang="0">
                      <a:pos x="connsiteX2217" y="connsiteY2217"/>
                    </a:cxn>
                    <a:cxn ang="0">
                      <a:pos x="connsiteX2218" y="connsiteY2218"/>
                    </a:cxn>
                    <a:cxn ang="0">
                      <a:pos x="connsiteX2219" y="connsiteY2219"/>
                    </a:cxn>
                    <a:cxn ang="0">
                      <a:pos x="connsiteX2220" y="connsiteY2220"/>
                    </a:cxn>
                    <a:cxn ang="0">
                      <a:pos x="connsiteX2221" y="connsiteY2221"/>
                    </a:cxn>
                    <a:cxn ang="0">
                      <a:pos x="connsiteX2222" y="connsiteY2222"/>
                    </a:cxn>
                    <a:cxn ang="0">
                      <a:pos x="connsiteX2223" y="connsiteY2223"/>
                    </a:cxn>
                    <a:cxn ang="0">
                      <a:pos x="connsiteX2224" y="connsiteY2224"/>
                    </a:cxn>
                    <a:cxn ang="0">
                      <a:pos x="connsiteX2225" y="connsiteY2225"/>
                    </a:cxn>
                    <a:cxn ang="0">
                      <a:pos x="connsiteX2226" y="connsiteY2226"/>
                    </a:cxn>
                    <a:cxn ang="0">
                      <a:pos x="connsiteX2227" y="connsiteY2227"/>
                    </a:cxn>
                    <a:cxn ang="0">
                      <a:pos x="connsiteX2228" y="connsiteY2228"/>
                    </a:cxn>
                    <a:cxn ang="0">
                      <a:pos x="connsiteX2229" y="connsiteY2229"/>
                    </a:cxn>
                    <a:cxn ang="0">
                      <a:pos x="connsiteX2230" y="connsiteY2230"/>
                    </a:cxn>
                    <a:cxn ang="0">
                      <a:pos x="connsiteX2231" y="connsiteY2231"/>
                    </a:cxn>
                    <a:cxn ang="0">
                      <a:pos x="connsiteX2232" y="connsiteY2232"/>
                    </a:cxn>
                    <a:cxn ang="0">
                      <a:pos x="connsiteX2233" y="connsiteY2233"/>
                    </a:cxn>
                    <a:cxn ang="0">
                      <a:pos x="connsiteX2234" y="connsiteY2234"/>
                    </a:cxn>
                    <a:cxn ang="0">
                      <a:pos x="connsiteX2235" y="connsiteY2235"/>
                    </a:cxn>
                    <a:cxn ang="0">
                      <a:pos x="connsiteX2236" y="connsiteY2236"/>
                    </a:cxn>
                    <a:cxn ang="0">
                      <a:pos x="connsiteX2237" y="connsiteY2237"/>
                    </a:cxn>
                    <a:cxn ang="0">
                      <a:pos x="connsiteX2238" y="connsiteY2238"/>
                    </a:cxn>
                    <a:cxn ang="0">
                      <a:pos x="connsiteX2239" y="connsiteY2239"/>
                    </a:cxn>
                    <a:cxn ang="0">
                      <a:pos x="connsiteX2240" y="connsiteY2240"/>
                    </a:cxn>
                    <a:cxn ang="0">
                      <a:pos x="connsiteX2241" y="connsiteY2241"/>
                    </a:cxn>
                    <a:cxn ang="0">
                      <a:pos x="connsiteX2242" y="connsiteY2242"/>
                    </a:cxn>
                    <a:cxn ang="0">
                      <a:pos x="connsiteX2243" y="connsiteY2243"/>
                    </a:cxn>
                    <a:cxn ang="0">
                      <a:pos x="connsiteX2244" y="connsiteY2244"/>
                    </a:cxn>
                    <a:cxn ang="0">
                      <a:pos x="connsiteX2245" y="connsiteY2245"/>
                    </a:cxn>
                    <a:cxn ang="0">
                      <a:pos x="connsiteX2246" y="connsiteY2246"/>
                    </a:cxn>
                    <a:cxn ang="0">
                      <a:pos x="connsiteX2247" y="connsiteY2247"/>
                    </a:cxn>
                    <a:cxn ang="0">
                      <a:pos x="connsiteX2248" y="connsiteY2248"/>
                    </a:cxn>
                    <a:cxn ang="0">
                      <a:pos x="connsiteX2249" y="connsiteY2249"/>
                    </a:cxn>
                    <a:cxn ang="0">
                      <a:pos x="connsiteX2250" y="connsiteY2250"/>
                    </a:cxn>
                    <a:cxn ang="0">
                      <a:pos x="connsiteX2251" y="connsiteY2251"/>
                    </a:cxn>
                    <a:cxn ang="0">
                      <a:pos x="connsiteX2252" y="connsiteY2252"/>
                    </a:cxn>
                    <a:cxn ang="0">
                      <a:pos x="connsiteX2253" y="connsiteY2253"/>
                    </a:cxn>
                    <a:cxn ang="0">
                      <a:pos x="connsiteX2254" y="connsiteY2254"/>
                    </a:cxn>
                    <a:cxn ang="0">
                      <a:pos x="connsiteX2255" y="connsiteY2255"/>
                    </a:cxn>
                    <a:cxn ang="0">
                      <a:pos x="connsiteX2256" y="connsiteY2256"/>
                    </a:cxn>
                    <a:cxn ang="0">
                      <a:pos x="connsiteX2257" y="connsiteY2257"/>
                    </a:cxn>
                    <a:cxn ang="0">
                      <a:pos x="connsiteX2258" y="connsiteY2258"/>
                    </a:cxn>
                    <a:cxn ang="0">
                      <a:pos x="connsiteX2259" y="connsiteY2259"/>
                    </a:cxn>
                    <a:cxn ang="0">
                      <a:pos x="connsiteX2260" y="connsiteY2260"/>
                    </a:cxn>
                    <a:cxn ang="0">
                      <a:pos x="connsiteX2261" y="connsiteY2261"/>
                    </a:cxn>
                    <a:cxn ang="0">
                      <a:pos x="connsiteX2262" y="connsiteY2262"/>
                    </a:cxn>
                    <a:cxn ang="0">
                      <a:pos x="connsiteX2263" y="connsiteY2263"/>
                    </a:cxn>
                    <a:cxn ang="0">
                      <a:pos x="connsiteX2264" y="connsiteY2264"/>
                    </a:cxn>
                    <a:cxn ang="0">
                      <a:pos x="connsiteX2265" y="connsiteY2265"/>
                    </a:cxn>
                    <a:cxn ang="0">
                      <a:pos x="connsiteX2266" y="connsiteY2266"/>
                    </a:cxn>
                    <a:cxn ang="0">
                      <a:pos x="connsiteX2267" y="connsiteY2267"/>
                    </a:cxn>
                    <a:cxn ang="0">
                      <a:pos x="connsiteX2268" y="connsiteY2268"/>
                    </a:cxn>
                    <a:cxn ang="0">
                      <a:pos x="connsiteX2269" y="connsiteY2269"/>
                    </a:cxn>
                    <a:cxn ang="0">
                      <a:pos x="connsiteX2270" y="connsiteY2270"/>
                    </a:cxn>
                    <a:cxn ang="0">
                      <a:pos x="connsiteX2271" y="connsiteY2271"/>
                    </a:cxn>
                    <a:cxn ang="0">
                      <a:pos x="connsiteX2272" y="connsiteY2272"/>
                    </a:cxn>
                    <a:cxn ang="0">
                      <a:pos x="connsiteX2273" y="connsiteY2273"/>
                    </a:cxn>
                    <a:cxn ang="0">
                      <a:pos x="connsiteX2274" y="connsiteY2274"/>
                    </a:cxn>
                    <a:cxn ang="0">
                      <a:pos x="connsiteX2275" y="connsiteY2275"/>
                    </a:cxn>
                    <a:cxn ang="0">
                      <a:pos x="connsiteX2276" y="connsiteY2276"/>
                    </a:cxn>
                    <a:cxn ang="0">
                      <a:pos x="connsiteX2277" y="connsiteY2277"/>
                    </a:cxn>
                    <a:cxn ang="0">
                      <a:pos x="connsiteX2278" y="connsiteY2278"/>
                    </a:cxn>
                    <a:cxn ang="0">
                      <a:pos x="connsiteX2279" y="connsiteY2279"/>
                    </a:cxn>
                    <a:cxn ang="0">
                      <a:pos x="connsiteX2280" y="connsiteY2280"/>
                    </a:cxn>
                    <a:cxn ang="0">
                      <a:pos x="connsiteX2281" y="connsiteY2281"/>
                    </a:cxn>
                    <a:cxn ang="0">
                      <a:pos x="connsiteX2282" y="connsiteY2282"/>
                    </a:cxn>
                    <a:cxn ang="0">
                      <a:pos x="connsiteX2283" y="connsiteY2283"/>
                    </a:cxn>
                    <a:cxn ang="0">
                      <a:pos x="connsiteX2284" y="connsiteY2284"/>
                    </a:cxn>
                    <a:cxn ang="0">
                      <a:pos x="connsiteX2285" y="connsiteY2285"/>
                    </a:cxn>
                    <a:cxn ang="0">
                      <a:pos x="connsiteX2286" y="connsiteY2286"/>
                    </a:cxn>
                    <a:cxn ang="0">
                      <a:pos x="connsiteX2287" y="connsiteY2287"/>
                    </a:cxn>
                    <a:cxn ang="0">
                      <a:pos x="connsiteX2288" y="connsiteY2288"/>
                    </a:cxn>
                    <a:cxn ang="0">
                      <a:pos x="connsiteX2289" y="connsiteY2289"/>
                    </a:cxn>
                    <a:cxn ang="0">
                      <a:pos x="connsiteX2290" y="connsiteY2290"/>
                    </a:cxn>
                    <a:cxn ang="0">
                      <a:pos x="connsiteX2291" y="connsiteY2291"/>
                    </a:cxn>
                    <a:cxn ang="0">
                      <a:pos x="connsiteX2292" y="connsiteY2292"/>
                    </a:cxn>
                    <a:cxn ang="0">
                      <a:pos x="connsiteX2293" y="connsiteY2293"/>
                    </a:cxn>
                    <a:cxn ang="0">
                      <a:pos x="connsiteX2294" y="connsiteY2294"/>
                    </a:cxn>
                    <a:cxn ang="0">
                      <a:pos x="connsiteX2295" y="connsiteY2295"/>
                    </a:cxn>
                    <a:cxn ang="0">
                      <a:pos x="connsiteX2296" y="connsiteY2296"/>
                    </a:cxn>
                    <a:cxn ang="0">
                      <a:pos x="connsiteX2297" y="connsiteY2297"/>
                    </a:cxn>
                    <a:cxn ang="0">
                      <a:pos x="connsiteX2298" y="connsiteY2298"/>
                    </a:cxn>
                    <a:cxn ang="0">
                      <a:pos x="connsiteX2299" y="connsiteY2299"/>
                    </a:cxn>
                    <a:cxn ang="0">
                      <a:pos x="connsiteX2300" y="connsiteY2300"/>
                    </a:cxn>
                    <a:cxn ang="0">
                      <a:pos x="connsiteX2301" y="connsiteY2301"/>
                    </a:cxn>
                    <a:cxn ang="0">
                      <a:pos x="connsiteX2302" y="connsiteY2302"/>
                    </a:cxn>
                    <a:cxn ang="0">
                      <a:pos x="connsiteX2303" y="connsiteY2303"/>
                    </a:cxn>
                    <a:cxn ang="0">
                      <a:pos x="connsiteX2304" y="connsiteY2304"/>
                    </a:cxn>
                    <a:cxn ang="0">
                      <a:pos x="connsiteX2305" y="connsiteY2305"/>
                    </a:cxn>
                    <a:cxn ang="0">
                      <a:pos x="connsiteX2306" y="connsiteY2306"/>
                    </a:cxn>
                    <a:cxn ang="0">
                      <a:pos x="connsiteX2307" y="connsiteY2307"/>
                    </a:cxn>
                    <a:cxn ang="0">
                      <a:pos x="connsiteX2308" y="connsiteY2308"/>
                    </a:cxn>
                    <a:cxn ang="0">
                      <a:pos x="connsiteX2309" y="connsiteY2309"/>
                    </a:cxn>
                    <a:cxn ang="0">
                      <a:pos x="connsiteX2310" y="connsiteY2310"/>
                    </a:cxn>
                    <a:cxn ang="0">
                      <a:pos x="connsiteX2311" y="connsiteY2311"/>
                    </a:cxn>
                    <a:cxn ang="0">
                      <a:pos x="connsiteX2312" y="connsiteY2312"/>
                    </a:cxn>
                    <a:cxn ang="0">
                      <a:pos x="connsiteX2313" y="connsiteY2313"/>
                    </a:cxn>
                    <a:cxn ang="0">
                      <a:pos x="connsiteX2314" y="connsiteY2314"/>
                    </a:cxn>
                    <a:cxn ang="0">
                      <a:pos x="connsiteX2315" y="connsiteY2315"/>
                    </a:cxn>
                    <a:cxn ang="0">
                      <a:pos x="connsiteX2316" y="connsiteY2316"/>
                    </a:cxn>
                    <a:cxn ang="0">
                      <a:pos x="connsiteX2317" y="connsiteY2317"/>
                    </a:cxn>
                    <a:cxn ang="0">
                      <a:pos x="connsiteX2318" y="connsiteY2318"/>
                    </a:cxn>
                    <a:cxn ang="0">
                      <a:pos x="connsiteX2319" y="connsiteY2319"/>
                    </a:cxn>
                    <a:cxn ang="0">
                      <a:pos x="connsiteX2320" y="connsiteY2320"/>
                    </a:cxn>
                    <a:cxn ang="0">
                      <a:pos x="connsiteX2321" y="connsiteY2321"/>
                    </a:cxn>
                    <a:cxn ang="0">
                      <a:pos x="connsiteX2322" y="connsiteY2322"/>
                    </a:cxn>
                    <a:cxn ang="0">
                      <a:pos x="connsiteX2323" y="connsiteY2323"/>
                    </a:cxn>
                    <a:cxn ang="0">
                      <a:pos x="connsiteX2324" y="connsiteY2324"/>
                    </a:cxn>
                    <a:cxn ang="0">
                      <a:pos x="connsiteX2325" y="connsiteY2325"/>
                    </a:cxn>
                    <a:cxn ang="0">
                      <a:pos x="connsiteX2326" y="connsiteY2326"/>
                    </a:cxn>
                    <a:cxn ang="0">
                      <a:pos x="connsiteX2327" y="connsiteY2327"/>
                    </a:cxn>
                    <a:cxn ang="0">
                      <a:pos x="connsiteX2328" y="connsiteY2328"/>
                    </a:cxn>
                    <a:cxn ang="0">
                      <a:pos x="connsiteX2329" y="connsiteY2329"/>
                    </a:cxn>
                    <a:cxn ang="0">
                      <a:pos x="connsiteX2330" y="connsiteY2330"/>
                    </a:cxn>
                    <a:cxn ang="0">
                      <a:pos x="connsiteX2331" y="connsiteY2331"/>
                    </a:cxn>
                    <a:cxn ang="0">
                      <a:pos x="connsiteX2332" y="connsiteY2332"/>
                    </a:cxn>
                    <a:cxn ang="0">
                      <a:pos x="connsiteX2333" y="connsiteY2333"/>
                    </a:cxn>
                    <a:cxn ang="0">
                      <a:pos x="connsiteX2334" y="connsiteY2334"/>
                    </a:cxn>
                    <a:cxn ang="0">
                      <a:pos x="connsiteX2335" y="connsiteY2335"/>
                    </a:cxn>
                    <a:cxn ang="0">
                      <a:pos x="connsiteX2336" y="connsiteY2336"/>
                    </a:cxn>
                    <a:cxn ang="0">
                      <a:pos x="connsiteX2337" y="connsiteY2337"/>
                    </a:cxn>
                    <a:cxn ang="0">
                      <a:pos x="connsiteX2338" y="connsiteY2338"/>
                    </a:cxn>
                    <a:cxn ang="0">
                      <a:pos x="connsiteX2339" y="connsiteY2339"/>
                    </a:cxn>
                    <a:cxn ang="0">
                      <a:pos x="connsiteX2340" y="connsiteY2340"/>
                    </a:cxn>
                    <a:cxn ang="0">
                      <a:pos x="connsiteX2341" y="connsiteY2341"/>
                    </a:cxn>
                    <a:cxn ang="0">
                      <a:pos x="connsiteX2342" y="connsiteY2342"/>
                    </a:cxn>
                    <a:cxn ang="0">
                      <a:pos x="connsiteX2343" y="connsiteY2343"/>
                    </a:cxn>
                    <a:cxn ang="0">
                      <a:pos x="connsiteX2344" y="connsiteY2344"/>
                    </a:cxn>
                    <a:cxn ang="0">
                      <a:pos x="connsiteX2345" y="connsiteY2345"/>
                    </a:cxn>
                    <a:cxn ang="0">
                      <a:pos x="connsiteX2346" y="connsiteY2346"/>
                    </a:cxn>
                    <a:cxn ang="0">
                      <a:pos x="connsiteX2347" y="connsiteY2347"/>
                    </a:cxn>
                    <a:cxn ang="0">
                      <a:pos x="connsiteX2348" y="connsiteY2348"/>
                    </a:cxn>
                    <a:cxn ang="0">
                      <a:pos x="connsiteX2349" y="connsiteY2349"/>
                    </a:cxn>
                    <a:cxn ang="0">
                      <a:pos x="connsiteX2350" y="connsiteY2350"/>
                    </a:cxn>
                    <a:cxn ang="0">
                      <a:pos x="connsiteX2351" y="connsiteY2351"/>
                    </a:cxn>
                    <a:cxn ang="0">
                      <a:pos x="connsiteX2352" y="connsiteY2352"/>
                    </a:cxn>
                    <a:cxn ang="0">
                      <a:pos x="connsiteX2353" y="connsiteY2353"/>
                    </a:cxn>
                    <a:cxn ang="0">
                      <a:pos x="connsiteX2354" y="connsiteY2354"/>
                    </a:cxn>
                    <a:cxn ang="0">
                      <a:pos x="connsiteX2355" y="connsiteY2355"/>
                    </a:cxn>
                    <a:cxn ang="0">
                      <a:pos x="connsiteX2356" y="connsiteY2356"/>
                    </a:cxn>
                    <a:cxn ang="0">
                      <a:pos x="connsiteX2357" y="connsiteY2357"/>
                    </a:cxn>
                    <a:cxn ang="0">
                      <a:pos x="connsiteX2358" y="connsiteY2358"/>
                    </a:cxn>
                    <a:cxn ang="0">
                      <a:pos x="connsiteX2359" y="connsiteY2359"/>
                    </a:cxn>
                    <a:cxn ang="0">
                      <a:pos x="connsiteX2360" y="connsiteY2360"/>
                    </a:cxn>
                    <a:cxn ang="0">
                      <a:pos x="connsiteX2361" y="connsiteY2361"/>
                    </a:cxn>
                    <a:cxn ang="0">
                      <a:pos x="connsiteX2362" y="connsiteY2362"/>
                    </a:cxn>
                    <a:cxn ang="0">
                      <a:pos x="connsiteX2363" y="connsiteY2363"/>
                    </a:cxn>
                    <a:cxn ang="0">
                      <a:pos x="connsiteX2364" y="connsiteY2364"/>
                    </a:cxn>
                    <a:cxn ang="0">
                      <a:pos x="connsiteX2365" y="connsiteY2365"/>
                    </a:cxn>
                    <a:cxn ang="0">
                      <a:pos x="connsiteX2366" y="connsiteY2366"/>
                    </a:cxn>
                    <a:cxn ang="0">
                      <a:pos x="connsiteX2367" y="connsiteY2367"/>
                    </a:cxn>
                    <a:cxn ang="0">
                      <a:pos x="connsiteX2368" y="connsiteY2368"/>
                    </a:cxn>
                    <a:cxn ang="0">
                      <a:pos x="connsiteX2369" y="connsiteY2369"/>
                    </a:cxn>
                    <a:cxn ang="0">
                      <a:pos x="connsiteX2370" y="connsiteY2370"/>
                    </a:cxn>
                    <a:cxn ang="0">
                      <a:pos x="connsiteX2371" y="connsiteY2371"/>
                    </a:cxn>
                    <a:cxn ang="0">
                      <a:pos x="connsiteX2372" y="connsiteY2372"/>
                    </a:cxn>
                    <a:cxn ang="0">
                      <a:pos x="connsiteX2373" y="connsiteY2373"/>
                    </a:cxn>
                    <a:cxn ang="0">
                      <a:pos x="connsiteX2374" y="connsiteY2374"/>
                    </a:cxn>
                    <a:cxn ang="0">
                      <a:pos x="connsiteX2375" y="connsiteY2375"/>
                    </a:cxn>
                    <a:cxn ang="0">
                      <a:pos x="connsiteX2376" y="connsiteY2376"/>
                    </a:cxn>
                    <a:cxn ang="0">
                      <a:pos x="connsiteX2377" y="connsiteY2377"/>
                    </a:cxn>
                    <a:cxn ang="0">
                      <a:pos x="connsiteX2378" y="connsiteY2378"/>
                    </a:cxn>
                    <a:cxn ang="0">
                      <a:pos x="connsiteX2379" y="connsiteY2379"/>
                    </a:cxn>
                    <a:cxn ang="0">
                      <a:pos x="connsiteX2380" y="connsiteY2380"/>
                    </a:cxn>
                    <a:cxn ang="0">
                      <a:pos x="connsiteX2381" y="connsiteY2381"/>
                    </a:cxn>
                    <a:cxn ang="0">
                      <a:pos x="connsiteX2382" y="connsiteY2382"/>
                    </a:cxn>
                    <a:cxn ang="0">
                      <a:pos x="connsiteX2383" y="connsiteY2383"/>
                    </a:cxn>
                    <a:cxn ang="0">
                      <a:pos x="connsiteX2384" y="connsiteY2384"/>
                    </a:cxn>
                    <a:cxn ang="0">
                      <a:pos x="connsiteX2385" y="connsiteY2385"/>
                    </a:cxn>
                    <a:cxn ang="0">
                      <a:pos x="connsiteX2386" y="connsiteY2386"/>
                    </a:cxn>
                    <a:cxn ang="0">
                      <a:pos x="connsiteX2387" y="connsiteY2387"/>
                    </a:cxn>
                    <a:cxn ang="0">
                      <a:pos x="connsiteX2388" y="connsiteY2388"/>
                    </a:cxn>
                    <a:cxn ang="0">
                      <a:pos x="connsiteX2389" y="connsiteY2389"/>
                    </a:cxn>
                    <a:cxn ang="0">
                      <a:pos x="connsiteX2390" y="connsiteY2390"/>
                    </a:cxn>
                    <a:cxn ang="0">
                      <a:pos x="connsiteX2391" y="connsiteY2391"/>
                    </a:cxn>
                    <a:cxn ang="0">
                      <a:pos x="connsiteX2392" y="connsiteY2392"/>
                    </a:cxn>
                    <a:cxn ang="0">
                      <a:pos x="connsiteX2393" y="connsiteY2393"/>
                    </a:cxn>
                    <a:cxn ang="0">
                      <a:pos x="connsiteX2394" y="connsiteY2394"/>
                    </a:cxn>
                    <a:cxn ang="0">
                      <a:pos x="connsiteX2395" y="connsiteY2395"/>
                    </a:cxn>
                    <a:cxn ang="0">
                      <a:pos x="connsiteX2396" y="connsiteY2396"/>
                    </a:cxn>
                    <a:cxn ang="0">
                      <a:pos x="connsiteX2397" y="connsiteY2397"/>
                    </a:cxn>
                    <a:cxn ang="0">
                      <a:pos x="connsiteX2398" y="connsiteY2398"/>
                    </a:cxn>
                    <a:cxn ang="0">
                      <a:pos x="connsiteX2399" y="connsiteY2399"/>
                    </a:cxn>
                    <a:cxn ang="0">
                      <a:pos x="connsiteX2400" y="connsiteY2400"/>
                    </a:cxn>
                    <a:cxn ang="0">
                      <a:pos x="connsiteX2401" y="connsiteY2401"/>
                    </a:cxn>
                    <a:cxn ang="0">
                      <a:pos x="connsiteX2402" y="connsiteY2402"/>
                    </a:cxn>
                    <a:cxn ang="0">
                      <a:pos x="connsiteX2403" y="connsiteY2403"/>
                    </a:cxn>
                    <a:cxn ang="0">
                      <a:pos x="connsiteX2404" y="connsiteY2404"/>
                    </a:cxn>
                    <a:cxn ang="0">
                      <a:pos x="connsiteX2405" y="connsiteY2405"/>
                    </a:cxn>
                    <a:cxn ang="0">
                      <a:pos x="connsiteX2406" y="connsiteY2406"/>
                    </a:cxn>
                    <a:cxn ang="0">
                      <a:pos x="connsiteX2407" y="connsiteY2407"/>
                    </a:cxn>
                    <a:cxn ang="0">
                      <a:pos x="connsiteX2408" y="connsiteY2408"/>
                    </a:cxn>
                    <a:cxn ang="0">
                      <a:pos x="connsiteX2409" y="connsiteY2409"/>
                    </a:cxn>
                    <a:cxn ang="0">
                      <a:pos x="connsiteX2410" y="connsiteY2410"/>
                    </a:cxn>
                    <a:cxn ang="0">
                      <a:pos x="connsiteX2411" y="connsiteY2411"/>
                    </a:cxn>
                    <a:cxn ang="0">
                      <a:pos x="connsiteX2412" y="connsiteY2412"/>
                    </a:cxn>
                    <a:cxn ang="0">
                      <a:pos x="connsiteX2413" y="connsiteY2413"/>
                    </a:cxn>
                    <a:cxn ang="0">
                      <a:pos x="connsiteX2414" y="connsiteY2414"/>
                    </a:cxn>
                    <a:cxn ang="0">
                      <a:pos x="connsiteX2415" y="connsiteY2415"/>
                    </a:cxn>
                    <a:cxn ang="0">
                      <a:pos x="connsiteX2416" y="connsiteY2416"/>
                    </a:cxn>
                    <a:cxn ang="0">
                      <a:pos x="connsiteX2417" y="connsiteY2417"/>
                    </a:cxn>
                    <a:cxn ang="0">
                      <a:pos x="connsiteX2418" y="connsiteY2418"/>
                    </a:cxn>
                    <a:cxn ang="0">
                      <a:pos x="connsiteX2419" y="connsiteY2419"/>
                    </a:cxn>
                    <a:cxn ang="0">
                      <a:pos x="connsiteX2420" y="connsiteY2420"/>
                    </a:cxn>
                    <a:cxn ang="0">
                      <a:pos x="connsiteX2421" y="connsiteY2421"/>
                    </a:cxn>
                    <a:cxn ang="0">
                      <a:pos x="connsiteX2422" y="connsiteY2422"/>
                    </a:cxn>
                    <a:cxn ang="0">
                      <a:pos x="connsiteX2423" y="connsiteY2423"/>
                    </a:cxn>
                    <a:cxn ang="0">
                      <a:pos x="connsiteX2424" y="connsiteY2424"/>
                    </a:cxn>
                    <a:cxn ang="0">
                      <a:pos x="connsiteX2425" y="connsiteY2425"/>
                    </a:cxn>
                    <a:cxn ang="0">
                      <a:pos x="connsiteX2426" y="connsiteY2426"/>
                    </a:cxn>
                    <a:cxn ang="0">
                      <a:pos x="connsiteX2427" y="connsiteY2427"/>
                    </a:cxn>
                    <a:cxn ang="0">
                      <a:pos x="connsiteX2428" y="connsiteY2428"/>
                    </a:cxn>
                    <a:cxn ang="0">
                      <a:pos x="connsiteX2429" y="connsiteY2429"/>
                    </a:cxn>
                    <a:cxn ang="0">
                      <a:pos x="connsiteX2430" y="connsiteY2430"/>
                    </a:cxn>
                    <a:cxn ang="0">
                      <a:pos x="connsiteX2431" y="connsiteY2431"/>
                    </a:cxn>
                    <a:cxn ang="0">
                      <a:pos x="connsiteX2432" y="connsiteY2432"/>
                    </a:cxn>
                    <a:cxn ang="0">
                      <a:pos x="connsiteX2433" y="connsiteY2433"/>
                    </a:cxn>
                    <a:cxn ang="0">
                      <a:pos x="connsiteX2434" y="connsiteY2434"/>
                    </a:cxn>
                    <a:cxn ang="0">
                      <a:pos x="connsiteX2435" y="connsiteY2435"/>
                    </a:cxn>
                    <a:cxn ang="0">
                      <a:pos x="connsiteX2436" y="connsiteY2436"/>
                    </a:cxn>
                    <a:cxn ang="0">
                      <a:pos x="connsiteX2437" y="connsiteY2437"/>
                    </a:cxn>
                    <a:cxn ang="0">
                      <a:pos x="connsiteX2438" y="connsiteY2438"/>
                    </a:cxn>
                    <a:cxn ang="0">
                      <a:pos x="connsiteX2439" y="connsiteY2439"/>
                    </a:cxn>
                    <a:cxn ang="0">
                      <a:pos x="connsiteX2440" y="connsiteY2440"/>
                    </a:cxn>
                    <a:cxn ang="0">
                      <a:pos x="connsiteX2441" y="connsiteY2441"/>
                    </a:cxn>
                    <a:cxn ang="0">
                      <a:pos x="connsiteX2442" y="connsiteY2442"/>
                    </a:cxn>
                    <a:cxn ang="0">
                      <a:pos x="connsiteX2443" y="connsiteY2443"/>
                    </a:cxn>
                    <a:cxn ang="0">
                      <a:pos x="connsiteX2444" y="connsiteY2444"/>
                    </a:cxn>
                    <a:cxn ang="0">
                      <a:pos x="connsiteX2445" y="connsiteY2445"/>
                    </a:cxn>
                    <a:cxn ang="0">
                      <a:pos x="connsiteX2446" y="connsiteY2446"/>
                    </a:cxn>
                    <a:cxn ang="0">
                      <a:pos x="connsiteX2447" y="connsiteY2447"/>
                    </a:cxn>
                    <a:cxn ang="0">
                      <a:pos x="connsiteX2448" y="connsiteY2448"/>
                    </a:cxn>
                    <a:cxn ang="0">
                      <a:pos x="connsiteX2449" y="connsiteY2449"/>
                    </a:cxn>
                    <a:cxn ang="0">
                      <a:pos x="connsiteX2450" y="connsiteY2450"/>
                    </a:cxn>
                    <a:cxn ang="0">
                      <a:pos x="connsiteX2451" y="connsiteY2451"/>
                    </a:cxn>
                    <a:cxn ang="0">
                      <a:pos x="connsiteX2452" y="connsiteY2452"/>
                    </a:cxn>
                    <a:cxn ang="0">
                      <a:pos x="connsiteX2453" y="connsiteY2453"/>
                    </a:cxn>
                    <a:cxn ang="0">
                      <a:pos x="connsiteX2454" y="connsiteY2454"/>
                    </a:cxn>
                    <a:cxn ang="0">
                      <a:pos x="connsiteX2455" y="connsiteY2455"/>
                    </a:cxn>
                    <a:cxn ang="0">
                      <a:pos x="connsiteX2456" y="connsiteY2456"/>
                    </a:cxn>
                    <a:cxn ang="0">
                      <a:pos x="connsiteX2457" y="connsiteY2457"/>
                    </a:cxn>
                    <a:cxn ang="0">
                      <a:pos x="connsiteX2458" y="connsiteY2458"/>
                    </a:cxn>
                    <a:cxn ang="0">
                      <a:pos x="connsiteX2459" y="connsiteY2459"/>
                    </a:cxn>
                    <a:cxn ang="0">
                      <a:pos x="connsiteX2460" y="connsiteY2460"/>
                    </a:cxn>
                    <a:cxn ang="0">
                      <a:pos x="connsiteX2461" y="connsiteY2461"/>
                    </a:cxn>
                    <a:cxn ang="0">
                      <a:pos x="connsiteX2462" y="connsiteY2462"/>
                    </a:cxn>
                    <a:cxn ang="0">
                      <a:pos x="connsiteX2463" y="connsiteY2463"/>
                    </a:cxn>
                    <a:cxn ang="0">
                      <a:pos x="connsiteX2464" y="connsiteY2464"/>
                    </a:cxn>
                    <a:cxn ang="0">
                      <a:pos x="connsiteX2465" y="connsiteY2465"/>
                    </a:cxn>
                    <a:cxn ang="0">
                      <a:pos x="connsiteX2466" y="connsiteY2466"/>
                    </a:cxn>
                    <a:cxn ang="0">
                      <a:pos x="connsiteX2467" y="connsiteY2467"/>
                    </a:cxn>
                    <a:cxn ang="0">
                      <a:pos x="connsiteX2468" y="connsiteY2468"/>
                    </a:cxn>
                    <a:cxn ang="0">
                      <a:pos x="connsiteX2469" y="connsiteY2469"/>
                    </a:cxn>
                    <a:cxn ang="0">
                      <a:pos x="connsiteX2470" y="connsiteY2470"/>
                    </a:cxn>
                    <a:cxn ang="0">
                      <a:pos x="connsiteX2471" y="connsiteY2471"/>
                    </a:cxn>
                    <a:cxn ang="0">
                      <a:pos x="connsiteX2472" y="connsiteY2472"/>
                    </a:cxn>
                    <a:cxn ang="0">
                      <a:pos x="connsiteX2473" y="connsiteY2473"/>
                    </a:cxn>
                    <a:cxn ang="0">
                      <a:pos x="connsiteX2474" y="connsiteY2474"/>
                    </a:cxn>
                    <a:cxn ang="0">
                      <a:pos x="connsiteX2475" y="connsiteY2475"/>
                    </a:cxn>
                    <a:cxn ang="0">
                      <a:pos x="connsiteX2476" y="connsiteY2476"/>
                    </a:cxn>
                    <a:cxn ang="0">
                      <a:pos x="connsiteX2477" y="connsiteY2477"/>
                    </a:cxn>
                    <a:cxn ang="0">
                      <a:pos x="connsiteX2478" y="connsiteY2478"/>
                    </a:cxn>
                    <a:cxn ang="0">
                      <a:pos x="connsiteX2479" y="connsiteY2479"/>
                    </a:cxn>
                    <a:cxn ang="0">
                      <a:pos x="connsiteX2480" y="connsiteY2480"/>
                    </a:cxn>
                    <a:cxn ang="0">
                      <a:pos x="connsiteX2481" y="connsiteY2481"/>
                    </a:cxn>
                    <a:cxn ang="0">
                      <a:pos x="connsiteX2482" y="connsiteY2482"/>
                    </a:cxn>
                    <a:cxn ang="0">
                      <a:pos x="connsiteX2483" y="connsiteY2483"/>
                    </a:cxn>
                    <a:cxn ang="0">
                      <a:pos x="connsiteX2484" y="connsiteY2484"/>
                    </a:cxn>
                    <a:cxn ang="0">
                      <a:pos x="connsiteX2485" y="connsiteY2485"/>
                    </a:cxn>
                    <a:cxn ang="0">
                      <a:pos x="connsiteX2486" y="connsiteY2486"/>
                    </a:cxn>
                    <a:cxn ang="0">
                      <a:pos x="connsiteX2487" y="connsiteY2487"/>
                    </a:cxn>
                    <a:cxn ang="0">
                      <a:pos x="connsiteX2488" y="connsiteY2488"/>
                    </a:cxn>
                    <a:cxn ang="0">
                      <a:pos x="connsiteX2489" y="connsiteY2489"/>
                    </a:cxn>
                    <a:cxn ang="0">
                      <a:pos x="connsiteX2490" y="connsiteY2490"/>
                    </a:cxn>
                    <a:cxn ang="0">
                      <a:pos x="connsiteX2491" y="connsiteY2491"/>
                    </a:cxn>
                    <a:cxn ang="0">
                      <a:pos x="connsiteX2492" y="connsiteY2492"/>
                    </a:cxn>
                    <a:cxn ang="0">
                      <a:pos x="connsiteX2493" y="connsiteY2493"/>
                    </a:cxn>
                    <a:cxn ang="0">
                      <a:pos x="connsiteX2494" y="connsiteY2494"/>
                    </a:cxn>
                    <a:cxn ang="0">
                      <a:pos x="connsiteX2495" y="connsiteY2495"/>
                    </a:cxn>
                    <a:cxn ang="0">
                      <a:pos x="connsiteX2496" y="connsiteY2496"/>
                    </a:cxn>
                    <a:cxn ang="0">
                      <a:pos x="connsiteX2497" y="connsiteY2497"/>
                    </a:cxn>
                    <a:cxn ang="0">
                      <a:pos x="connsiteX2498" y="connsiteY2498"/>
                    </a:cxn>
                    <a:cxn ang="0">
                      <a:pos x="connsiteX2499" y="connsiteY2499"/>
                    </a:cxn>
                    <a:cxn ang="0">
                      <a:pos x="connsiteX2500" y="connsiteY2500"/>
                    </a:cxn>
                    <a:cxn ang="0">
                      <a:pos x="connsiteX2501" y="connsiteY2501"/>
                    </a:cxn>
                    <a:cxn ang="0">
                      <a:pos x="connsiteX2502" y="connsiteY2502"/>
                    </a:cxn>
                    <a:cxn ang="0">
                      <a:pos x="connsiteX2503" y="connsiteY2503"/>
                    </a:cxn>
                    <a:cxn ang="0">
                      <a:pos x="connsiteX2504" y="connsiteY2504"/>
                    </a:cxn>
                    <a:cxn ang="0">
                      <a:pos x="connsiteX2505" y="connsiteY2505"/>
                    </a:cxn>
                    <a:cxn ang="0">
                      <a:pos x="connsiteX2506" y="connsiteY2506"/>
                    </a:cxn>
                    <a:cxn ang="0">
                      <a:pos x="connsiteX2507" y="connsiteY2507"/>
                    </a:cxn>
                    <a:cxn ang="0">
                      <a:pos x="connsiteX2508" y="connsiteY2508"/>
                    </a:cxn>
                    <a:cxn ang="0">
                      <a:pos x="connsiteX2509" y="connsiteY2509"/>
                    </a:cxn>
                    <a:cxn ang="0">
                      <a:pos x="connsiteX2510" y="connsiteY2510"/>
                    </a:cxn>
                    <a:cxn ang="0">
                      <a:pos x="connsiteX2511" y="connsiteY2511"/>
                    </a:cxn>
                    <a:cxn ang="0">
                      <a:pos x="connsiteX2512" y="connsiteY2512"/>
                    </a:cxn>
                    <a:cxn ang="0">
                      <a:pos x="connsiteX2513" y="connsiteY2513"/>
                    </a:cxn>
                    <a:cxn ang="0">
                      <a:pos x="connsiteX2514" y="connsiteY2514"/>
                    </a:cxn>
                    <a:cxn ang="0">
                      <a:pos x="connsiteX2515" y="connsiteY2515"/>
                    </a:cxn>
                    <a:cxn ang="0">
                      <a:pos x="connsiteX2516" y="connsiteY2516"/>
                    </a:cxn>
                    <a:cxn ang="0">
                      <a:pos x="connsiteX2517" y="connsiteY2517"/>
                    </a:cxn>
                    <a:cxn ang="0">
                      <a:pos x="connsiteX2518" y="connsiteY2518"/>
                    </a:cxn>
                    <a:cxn ang="0">
                      <a:pos x="connsiteX2519" y="connsiteY2519"/>
                    </a:cxn>
                    <a:cxn ang="0">
                      <a:pos x="connsiteX2520" y="connsiteY2520"/>
                    </a:cxn>
                    <a:cxn ang="0">
                      <a:pos x="connsiteX2521" y="connsiteY2521"/>
                    </a:cxn>
                    <a:cxn ang="0">
                      <a:pos x="connsiteX2522" y="connsiteY2522"/>
                    </a:cxn>
                    <a:cxn ang="0">
                      <a:pos x="connsiteX2523" y="connsiteY2523"/>
                    </a:cxn>
                    <a:cxn ang="0">
                      <a:pos x="connsiteX2524" y="connsiteY2524"/>
                    </a:cxn>
                    <a:cxn ang="0">
                      <a:pos x="connsiteX2525" y="connsiteY2525"/>
                    </a:cxn>
                    <a:cxn ang="0">
                      <a:pos x="connsiteX2526" y="connsiteY2526"/>
                    </a:cxn>
                    <a:cxn ang="0">
                      <a:pos x="connsiteX2527" y="connsiteY2527"/>
                    </a:cxn>
                    <a:cxn ang="0">
                      <a:pos x="connsiteX2528" y="connsiteY2528"/>
                    </a:cxn>
                    <a:cxn ang="0">
                      <a:pos x="connsiteX2529" y="connsiteY2529"/>
                    </a:cxn>
                    <a:cxn ang="0">
                      <a:pos x="connsiteX2530" y="connsiteY2530"/>
                    </a:cxn>
                    <a:cxn ang="0">
                      <a:pos x="connsiteX2531" y="connsiteY2531"/>
                    </a:cxn>
                    <a:cxn ang="0">
                      <a:pos x="connsiteX2532" y="connsiteY2532"/>
                    </a:cxn>
                    <a:cxn ang="0">
                      <a:pos x="connsiteX2533" y="connsiteY2533"/>
                    </a:cxn>
                    <a:cxn ang="0">
                      <a:pos x="connsiteX2534" y="connsiteY2534"/>
                    </a:cxn>
                    <a:cxn ang="0">
                      <a:pos x="connsiteX2535" y="connsiteY2535"/>
                    </a:cxn>
                    <a:cxn ang="0">
                      <a:pos x="connsiteX2536" y="connsiteY2536"/>
                    </a:cxn>
                    <a:cxn ang="0">
                      <a:pos x="connsiteX2537" y="connsiteY2537"/>
                    </a:cxn>
                    <a:cxn ang="0">
                      <a:pos x="connsiteX2538" y="connsiteY2538"/>
                    </a:cxn>
                    <a:cxn ang="0">
                      <a:pos x="connsiteX2539" y="connsiteY2539"/>
                    </a:cxn>
                    <a:cxn ang="0">
                      <a:pos x="connsiteX2540" y="connsiteY2540"/>
                    </a:cxn>
                    <a:cxn ang="0">
                      <a:pos x="connsiteX2541" y="connsiteY2541"/>
                    </a:cxn>
                    <a:cxn ang="0">
                      <a:pos x="connsiteX2542" y="connsiteY2542"/>
                    </a:cxn>
                    <a:cxn ang="0">
                      <a:pos x="connsiteX2543" y="connsiteY2543"/>
                    </a:cxn>
                    <a:cxn ang="0">
                      <a:pos x="connsiteX2544" y="connsiteY2544"/>
                    </a:cxn>
                    <a:cxn ang="0">
                      <a:pos x="connsiteX2545" y="connsiteY2545"/>
                    </a:cxn>
                    <a:cxn ang="0">
                      <a:pos x="connsiteX2546" y="connsiteY2546"/>
                    </a:cxn>
                    <a:cxn ang="0">
                      <a:pos x="connsiteX2547" y="connsiteY2547"/>
                    </a:cxn>
                    <a:cxn ang="0">
                      <a:pos x="connsiteX2548" y="connsiteY2548"/>
                    </a:cxn>
                    <a:cxn ang="0">
                      <a:pos x="connsiteX2549" y="connsiteY2549"/>
                    </a:cxn>
                    <a:cxn ang="0">
                      <a:pos x="connsiteX2550" y="connsiteY2550"/>
                    </a:cxn>
                    <a:cxn ang="0">
                      <a:pos x="connsiteX2551" y="connsiteY2551"/>
                    </a:cxn>
                    <a:cxn ang="0">
                      <a:pos x="connsiteX2552" y="connsiteY2552"/>
                    </a:cxn>
                    <a:cxn ang="0">
                      <a:pos x="connsiteX2553" y="connsiteY2553"/>
                    </a:cxn>
                    <a:cxn ang="0">
                      <a:pos x="connsiteX2554" y="connsiteY2554"/>
                    </a:cxn>
                    <a:cxn ang="0">
                      <a:pos x="connsiteX2555" y="connsiteY2555"/>
                    </a:cxn>
                    <a:cxn ang="0">
                      <a:pos x="connsiteX2556" y="connsiteY2556"/>
                    </a:cxn>
                    <a:cxn ang="0">
                      <a:pos x="connsiteX2557" y="connsiteY2557"/>
                    </a:cxn>
                    <a:cxn ang="0">
                      <a:pos x="connsiteX2558" y="connsiteY2558"/>
                    </a:cxn>
                    <a:cxn ang="0">
                      <a:pos x="connsiteX2559" y="connsiteY2559"/>
                    </a:cxn>
                    <a:cxn ang="0">
                      <a:pos x="connsiteX2560" y="connsiteY2560"/>
                    </a:cxn>
                    <a:cxn ang="0">
                      <a:pos x="connsiteX2561" y="connsiteY2561"/>
                    </a:cxn>
                    <a:cxn ang="0">
                      <a:pos x="connsiteX2562" y="connsiteY2562"/>
                    </a:cxn>
                    <a:cxn ang="0">
                      <a:pos x="connsiteX2563" y="connsiteY2563"/>
                    </a:cxn>
                    <a:cxn ang="0">
                      <a:pos x="connsiteX2564" y="connsiteY2564"/>
                    </a:cxn>
                    <a:cxn ang="0">
                      <a:pos x="connsiteX2565" y="connsiteY2565"/>
                    </a:cxn>
                    <a:cxn ang="0">
                      <a:pos x="connsiteX2566" y="connsiteY2566"/>
                    </a:cxn>
                    <a:cxn ang="0">
                      <a:pos x="connsiteX2567" y="connsiteY2567"/>
                    </a:cxn>
                    <a:cxn ang="0">
                      <a:pos x="connsiteX2568" y="connsiteY2568"/>
                    </a:cxn>
                    <a:cxn ang="0">
                      <a:pos x="connsiteX2569" y="connsiteY2569"/>
                    </a:cxn>
                    <a:cxn ang="0">
                      <a:pos x="connsiteX2570" y="connsiteY2570"/>
                    </a:cxn>
                    <a:cxn ang="0">
                      <a:pos x="connsiteX2571" y="connsiteY2571"/>
                    </a:cxn>
                    <a:cxn ang="0">
                      <a:pos x="connsiteX2572" y="connsiteY2572"/>
                    </a:cxn>
                    <a:cxn ang="0">
                      <a:pos x="connsiteX2573" y="connsiteY2573"/>
                    </a:cxn>
                    <a:cxn ang="0">
                      <a:pos x="connsiteX2574" y="connsiteY2574"/>
                    </a:cxn>
                    <a:cxn ang="0">
                      <a:pos x="connsiteX2575" y="connsiteY2575"/>
                    </a:cxn>
                    <a:cxn ang="0">
                      <a:pos x="connsiteX2576" y="connsiteY2576"/>
                    </a:cxn>
                    <a:cxn ang="0">
                      <a:pos x="connsiteX2577" y="connsiteY2577"/>
                    </a:cxn>
                    <a:cxn ang="0">
                      <a:pos x="connsiteX2578" y="connsiteY2578"/>
                    </a:cxn>
                    <a:cxn ang="0">
                      <a:pos x="connsiteX2579" y="connsiteY2579"/>
                    </a:cxn>
                    <a:cxn ang="0">
                      <a:pos x="connsiteX2580" y="connsiteY2580"/>
                    </a:cxn>
                    <a:cxn ang="0">
                      <a:pos x="connsiteX2581" y="connsiteY2581"/>
                    </a:cxn>
                    <a:cxn ang="0">
                      <a:pos x="connsiteX2582" y="connsiteY2582"/>
                    </a:cxn>
                    <a:cxn ang="0">
                      <a:pos x="connsiteX2583" y="connsiteY2583"/>
                    </a:cxn>
                    <a:cxn ang="0">
                      <a:pos x="connsiteX2584" y="connsiteY2584"/>
                    </a:cxn>
                    <a:cxn ang="0">
                      <a:pos x="connsiteX2585" y="connsiteY2585"/>
                    </a:cxn>
                    <a:cxn ang="0">
                      <a:pos x="connsiteX2586" y="connsiteY2586"/>
                    </a:cxn>
                    <a:cxn ang="0">
                      <a:pos x="connsiteX2587" y="connsiteY2587"/>
                    </a:cxn>
                    <a:cxn ang="0">
                      <a:pos x="connsiteX2588" y="connsiteY2588"/>
                    </a:cxn>
                    <a:cxn ang="0">
                      <a:pos x="connsiteX2589" y="connsiteY2589"/>
                    </a:cxn>
                    <a:cxn ang="0">
                      <a:pos x="connsiteX2590" y="connsiteY2590"/>
                    </a:cxn>
                    <a:cxn ang="0">
                      <a:pos x="connsiteX2591" y="connsiteY2591"/>
                    </a:cxn>
                    <a:cxn ang="0">
                      <a:pos x="connsiteX2592" y="connsiteY2592"/>
                    </a:cxn>
                    <a:cxn ang="0">
                      <a:pos x="connsiteX2593" y="connsiteY2593"/>
                    </a:cxn>
                    <a:cxn ang="0">
                      <a:pos x="connsiteX2594" y="connsiteY2594"/>
                    </a:cxn>
                    <a:cxn ang="0">
                      <a:pos x="connsiteX2595" y="connsiteY2595"/>
                    </a:cxn>
                    <a:cxn ang="0">
                      <a:pos x="connsiteX2596" y="connsiteY2596"/>
                    </a:cxn>
                    <a:cxn ang="0">
                      <a:pos x="connsiteX2597" y="connsiteY2597"/>
                    </a:cxn>
                    <a:cxn ang="0">
                      <a:pos x="connsiteX2598" y="connsiteY2598"/>
                    </a:cxn>
                    <a:cxn ang="0">
                      <a:pos x="connsiteX2599" y="connsiteY2599"/>
                    </a:cxn>
                    <a:cxn ang="0">
                      <a:pos x="connsiteX2600" y="connsiteY2600"/>
                    </a:cxn>
                    <a:cxn ang="0">
                      <a:pos x="connsiteX2601" y="connsiteY2601"/>
                    </a:cxn>
                    <a:cxn ang="0">
                      <a:pos x="connsiteX2602" y="connsiteY2602"/>
                    </a:cxn>
                    <a:cxn ang="0">
                      <a:pos x="connsiteX2603" y="connsiteY2603"/>
                    </a:cxn>
                    <a:cxn ang="0">
                      <a:pos x="connsiteX2604" y="connsiteY2604"/>
                    </a:cxn>
                    <a:cxn ang="0">
                      <a:pos x="connsiteX2605" y="connsiteY2605"/>
                    </a:cxn>
                    <a:cxn ang="0">
                      <a:pos x="connsiteX2606" y="connsiteY2606"/>
                    </a:cxn>
                    <a:cxn ang="0">
                      <a:pos x="connsiteX2607" y="connsiteY2607"/>
                    </a:cxn>
                    <a:cxn ang="0">
                      <a:pos x="connsiteX2608" y="connsiteY2608"/>
                    </a:cxn>
                    <a:cxn ang="0">
                      <a:pos x="connsiteX2609" y="connsiteY2609"/>
                    </a:cxn>
                    <a:cxn ang="0">
                      <a:pos x="connsiteX2610" y="connsiteY2610"/>
                    </a:cxn>
                    <a:cxn ang="0">
                      <a:pos x="connsiteX2611" y="connsiteY2611"/>
                    </a:cxn>
                    <a:cxn ang="0">
                      <a:pos x="connsiteX2612" y="connsiteY2612"/>
                    </a:cxn>
                    <a:cxn ang="0">
                      <a:pos x="connsiteX2613" y="connsiteY2613"/>
                    </a:cxn>
                    <a:cxn ang="0">
                      <a:pos x="connsiteX2614" y="connsiteY2614"/>
                    </a:cxn>
                    <a:cxn ang="0">
                      <a:pos x="connsiteX2615" y="connsiteY2615"/>
                    </a:cxn>
                    <a:cxn ang="0">
                      <a:pos x="connsiteX2616" y="connsiteY2616"/>
                    </a:cxn>
                    <a:cxn ang="0">
                      <a:pos x="connsiteX2617" y="connsiteY2617"/>
                    </a:cxn>
                    <a:cxn ang="0">
                      <a:pos x="connsiteX2618" y="connsiteY2618"/>
                    </a:cxn>
                    <a:cxn ang="0">
                      <a:pos x="connsiteX2619" y="connsiteY2619"/>
                    </a:cxn>
                    <a:cxn ang="0">
                      <a:pos x="connsiteX2620" y="connsiteY2620"/>
                    </a:cxn>
                    <a:cxn ang="0">
                      <a:pos x="connsiteX2621" y="connsiteY2621"/>
                    </a:cxn>
                    <a:cxn ang="0">
                      <a:pos x="connsiteX2622" y="connsiteY2622"/>
                    </a:cxn>
                    <a:cxn ang="0">
                      <a:pos x="connsiteX2623" y="connsiteY2623"/>
                    </a:cxn>
                    <a:cxn ang="0">
                      <a:pos x="connsiteX2624" y="connsiteY2624"/>
                    </a:cxn>
                    <a:cxn ang="0">
                      <a:pos x="connsiteX2625" y="connsiteY2625"/>
                    </a:cxn>
                    <a:cxn ang="0">
                      <a:pos x="connsiteX2626" y="connsiteY2626"/>
                    </a:cxn>
                    <a:cxn ang="0">
                      <a:pos x="connsiteX2627" y="connsiteY2627"/>
                    </a:cxn>
                    <a:cxn ang="0">
                      <a:pos x="connsiteX2628" y="connsiteY2628"/>
                    </a:cxn>
                    <a:cxn ang="0">
                      <a:pos x="connsiteX2629" y="connsiteY2629"/>
                    </a:cxn>
                    <a:cxn ang="0">
                      <a:pos x="connsiteX2630" y="connsiteY2630"/>
                    </a:cxn>
                    <a:cxn ang="0">
                      <a:pos x="connsiteX2631" y="connsiteY2631"/>
                    </a:cxn>
                    <a:cxn ang="0">
                      <a:pos x="connsiteX2632" y="connsiteY2632"/>
                    </a:cxn>
                    <a:cxn ang="0">
                      <a:pos x="connsiteX2633" y="connsiteY2633"/>
                    </a:cxn>
                    <a:cxn ang="0">
                      <a:pos x="connsiteX2634" y="connsiteY2634"/>
                    </a:cxn>
                    <a:cxn ang="0">
                      <a:pos x="connsiteX2635" y="connsiteY2635"/>
                    </a:cxn>
                    <a:cxn ang="0">
                      <a:pos x="connsiteX2636" y="connsiteY2636"/>
                    </a:cxn>
                    <a:cxn ang="0">
                      <a:pos x="connsiteX2637" y="connsiteY2637"/>
                    </a:cxn>
                    <a:cxn ang="0">
                      <a:pos x="connsiteX2638" y="connsiteY2638"/>
                    </a:cxn>
                    <a:cxn ang="0">
                      <a:pos x="connsiteX2639" y="connsiteY2639"/>
                    </a:cxn>
                    <a:cxn ang="0">
                      <a:pos x="connsiteX2640" y="connsiteY2640"/>
                    </a:cxn>
                    <a:cxn ang="0">
                      <a:pos x="connsiteX2641" y="connsiteY2641"/>
                    </a:cxn>
                    <a:cxn ang="0">
                      <a:pos x="connsiteX2642" y="connsiteY2642"/>
                    </a:cxn>
                    <a:cxn ang="0">
                      <a:pos x="connsiteX2643" y="connsiteY2643"/>
                    </a:cxn>
                    <a:cxn ang="0">
                      <a:pos x="connsiteX2644" y="connsiteY2644"/>
                    </a:cxn>
                    <a:cxn ang="0">
                      <a:pos x="connsiteX2645" y="connsiteY2645"/>
                    </a:cxn>
                    <a:cxn ang="0">
                      <a:pos x="connsiteX2646" y="connsiteY2646"/>
                    </a:cxn>
                    <a:cxn ang="0">
                      <a:pos x="connsiteX2647" y="connsiteY2647"/>
                    </a:cxn>
                    <a:cxn ang="0">
                      <a:pos x="connsiteX2648" y="connsiteY2648"/>
                    </a:cxn>
                    <a:cxn ang="0">
                      <a:pos x="connsiteX2649" y="connsiteY2649"/>
                    </a:cxn>
                    <a:cxn ang="0">
                      <a:pos x="connsiteX2650" y="connsiteY2650"/>
                    </a:cxn>
                    <a:cxn ang="0">
                      <a:pos x="connsiteX2651" y="connsiteY2651"/>
                    </a:cxn>
                    <a:cxn ang="0">
                      <a:pos x="connsiteX2652" y="connsiteY2652"/>
                    </a:cxn>
                    <a:cxn ang="0">
                      <a:pos x="connsiteX2653" y="connsiteY2653"/>
                    </a:cxn>
                    <a:cxn ang="0">
                      <a:pos x="connsiteX2654" y="connsiteY2654"/>
                    </a:cxn>
                    <a:cxn ang="0">
                      <a:pos x="connsiteX2655" y="connsiteY2655"/>
                    </a:cxn>
                    <a:cxn ang="0">
                      <a:pos x="connsiteX2656" y="connsiteY2656"/>
                    </a:cxn>
                    <a:cxn ang="0">
                      <a:pos x="connsiteX2657" y="connsiteY2657"/>
                    </a:cxn>
                    <a:cxn ang="0">
                      <a:pos x="connsiteX2658" y="connsiteY2658"/>
                    </a:cxn>
                    <a:cxn ang="0">
                      <a:pos x="connsiteX2659" y="connsiteY2659"/>
                    </a:cxn>
                    <a:cxn ang="0">
                      <a:pos x="connsiteX2660" y="connsiteY2660"/>
                    </a:cxn>
                    <a:cxn ang="0">
                      <a:pos x="connsiteX2661" y="connsiteY2661"/>
                    </a:cxn>
                    <a:cxn ang="0">
                      <a:pos x="connsiteX2662" y="connsiteY2662"/>
                    </a:cxn>
                    <a:cxn ang="0">
                      <a:pos x="connsiteX2663" y="connsiteY2663"/>
                    </a:cxn>
                    <a:cxn ang="0">
                      <a:pos x="connsiteX2664" y="connsiteY2664"/>
                    </a:cxn>
                    <a:cxn ang="0">
                      <a:pos x="connsiteX2665" y="connsiteY2665"/>
                    </a:cxn>
                    <a:cxn ang="0">
                      <a:pos x="connsiteX2666" y="connsiteY2666"/>
                    </a:cxn>
                    <a:cxn ang="0">
                      <a:pos x="connsiteX2667" y="connsiteY2667"/>
                    </a:cxn>
                    <a:cxn ang="0">
                      <a:pos x="connsiteX2668" y="connsiteY2668"/>
                    </a:cxn>
                    <a:cxn ang="0">
                      <a:pos x="connsiteX2669" y="connsiteY2669"/>
                    </a:cxn>
                    <a:cxn ang="0">
                      <a:pos x="connsiteX2670" y="connsiteY2670"/>
                    </a:cxn>
                    <a:cxn ang="0">
                      <a:pos x="connsiteX2671" y="connsiteY2671"/>
                    </a:cxn>
                    <a:cxn ang="0">
                      <a:pos x="connsiteX2672" y="connsiteY2672"/>
                    </a:cxn>
                    <a:cxn ang="0">
                      <a:pos x="connsiteX2673" y="connsiteY2673"/>
                    </a:cxn>
                    <a:cxn ang="0">
                      <a:pos x="connsiteX2674" y="connsiteY2674"/>
                    </a:cxn>
                    <a:cxn ang="0">
                      <a:pos x="connsiteX2675" y="connsiteY2675"/>
                    </a:cxn>
                    <a:cxn ang="0">
                      <a:pos x="connsiteX2676" y="connsiteY2676"/>
                    </a:cxn>
                    <a:cxn ang="0">
                      <a:pos x="connsiteX2677" y="connsiteY2677"/>
                    </a:cxn>
                    <a:cxn ang="0">
                      <a:pos x="connsiteX2678" y="connsiteY2678"/>
                    </a:cxn>
                    <a:cxn ang="0">
                      <a:pos x="connsiteX2679" y="connsiteY2679"/>
                    </a:cxn>
                    <a:cxn ang="0">
                      <a:pos x="connsiteX2680" y="connsiteY2680"/>
                    </a:cxn>
                    <a:cxn ang="0">
                      <a:pos x="connsiteX2681" y="connsiteY2681"/>
                    </a:cxn>
                    <a:cxn ang="0">
                      <a:pos x="connsiteX2682" y="connsiteY2682"/>
                    </a:cxn>
                    <a:cxn ang="0">
                      <a:pos x="connsiteX2683" y="connsiteY2683"/>
                    </a:cxn>
                    <a:cxn ang="0">
                      <a:pos x="connsiteX2684" y="connsiteY2684"/>
                    </a:cxn>
                    <a:cxn ang="0">
                      <a:pos x="connsiteX2685" y="connsiteY2685"/>
                    </a:cxn>
                    <a:cxn ang="0">
                      <a:pos x="connsiteX2686" y="connsiteY2686"/>
                    </a:cxn>
                    <a:cxn ang="0">
                      <a:pos x="connsiteX2687" y="connsiteY2687"/>
                    </a:cxn>
                    <a:cxn ang="0">
                      <a:pos x="connsiteX2688" y="connsiteY2688"/>
                    </a:cxn>
                    <a:cxn ang="0">
                      <a:pos x="connsiteX2689" y="connsiteY2689"/>
                    </a:cxn>
                    <a:cxn ang="0">
                      <a:pos x="connsiteX2690" y="connsiteY2690"/>
                    </a:cxn>
                    <a:cxn ang="0">
                      <a:pos x="connsiteX2691" y="connsiteY2691"/>
                    </a:cxn>
                    <a:cxn ang="0">
                      <a:pos x="connsiteX2692" y="connsiteY2692"/>
                    </a:cxn>
                    <a:cxn ang="0">
                      <a:pos x="connsiteX2693" y="connsiteY2693"/>
                    </a:cxn>
                    <a:cxn ang="0">
                      <a:pos x="connsiteX2694" y="connsiteY2694"/>
                    </a:cxn>
                    <a:cxn ang="0">
                      <a:pos x="connsiteX2695" y="connsiteY2695"/>
                    </a:cxn>
                    <a:cxn ang="0">
                      <a:pos x="connsiteX2696" y="connsiteY2696"/>
                    </a:cxn>
                    <a:cxn ang="0">
                      <a:pos x="connsiteX2697" y="connsiteY2697"/>
                    </a:cxn>
                    <a:cxn ang="0">
                      <a:pos x="connsiteX2698" y="connsiteY2698"/>
                    </a:cxn>
                    <a:cxn ang="0">
                      <a:pos x="connsiteX2699" y="connsiteY2699"/>
                    </a:cxn>
                    <a:cxn ang="0">
                      <a:pos x="connsiteX2700" y="connsiteY2700"/>
                    </a:cxn>
                    <a:cxn ang="0">
                      <a:pos x="connsiteX2701" y="connsiteY2701"/>
                    </a:cxn>
                    <a:cxn ang="0">
                      <a:pos x="connsiteX2702" y="connsiteY2702"/>
                    </a:cxn>
                    <a:cxn ang="0">
                      <a:pos x="connsiteX2703" y="connsiteY2703"/>
                    </a:cxn>
                    <a:cxn ang="0">
                      <a:pos x="connsiteX2704" y="connsiteY2704"/>
                    </a:cxn>
                    <a:cxn ang="0">
                      <a:pos x="connsiteX2705" y="connsiteY2705"/>
                    </a:cxn>
                    <a:cxn ang="0">
                      <a:pos x="connsiteX2706" y="connsiteY2706"/>
                    </a:cxn>
                    <a:cxn ang="0">
                      <a:pos x="connsiteX2707" y="connsiteY2707"/>
                    </a:cxn>
                    <a:cxn ang="0">
                      <a:pos x="connsiteX2708" y="connsiteY2708"/>
                    </a:cxn>
                    <a:cxn ang="0">
                      <a:pos x="connsiteX2709" y="connsiteY2709"/>
                    </a:cxn>
                    <a:cxn ang="0">
                      <a:pos x="connsiteX2710" y="connsiteY2710"/>
                    </a:cxn>
                    <a:cxn ang="0">
                      <a:pos x="connsiteX2711" y="connsiteY2711"/>
                    </a:cxn>
                    <a:cxn ang="0">
                      <a:pos x="connsiteX2712" y="connsiteY2712"/>
                    </a:cxn>
                    <a:cxn ang="0">
                      <a:pos x="connsiteX2713" y="connsiteY2713"/>
                    </a:cxn>
                    <a:cxn ang="0">
                      <a:pos x="connsiteX2714" y="connsiteY2714"/>
                    </a:cxn>
                    <a:cxn ang="0">
                      <a:pos x="connsiteX2715" y="connsiteY2715"/>
                    </a:cxn>
                    <a:cxn ang="0">
                      <a:pos x="connsiteX2716" y="connsiteY2716"/>
                    </a:cxn>
                    <a:cxn ang="0">
                      <a:pos x="connsiteX2717" y="connsiteY2717"/>
                    </a:cxn>
                    <a:cxn ang="0">
                      <a:pos x="connsiteX2718" y="connsiteY2718"/>
                    </a:cxn>
                    <a:cxn ang="0">
                      <a:pos x="connsiteX2719" y="connsiteY2719"/>
                    </a:cxn>
                    <a:cxn ang="0">
                      <a:pos x="connsiteX2720" y="connsiteY2720"/>
                    </a:cxn>
                    <a:cxn ang="0">
                      <a:pos x="connsiteX2721" y="connsiteY2721"/>
                    </a:cxn>
                    <a:cxn ang="0">
                      <a:pos x="connsiteX2722" y="connsiteY2722"/>
                    </a:cxn>
                    <a:cxn ang="0">
                      <a:pos x="connsiteX2723" y="connsiteY2723"/>
                    </a:cxn>
                    <a:cxn ang="0">
                      <a:pos x="connsiteX2724" y="connsiteY2724"/>
                    </a:cxn>
                    <a:cxn ang="0">
                      <a:pos x="connsiteX2725" y="connsiteY2725"/>
                    </a:cxn>
                    <a:cxn ang="0">
                      <a:pos x="connsiteX2726" y="connsiteY2726"/>
                    </a:cxn>
                    <a:cxn ang="0">
                      <a:pos x="connsiteX2727" y="connsiteY2727"/>
                    </a:cxn>
                    <a:cxn ang="0">
                      <a:pos x="connsiteX2728" y="connsiteY2728"/>
                    </a:cxn>
                    <a:cxn ang="0">
                      <a:pos x="connsiteX2729" y="connsiteY2729"/>
                    </a:cxn>
                    <a:cxn ang="0">
                      <a:pos x="connsiteX2730" y="connsiteY2730"/>
                    </a:cxn>
                    <a:cxn ang="0">
                      <a:pos x="connsiteX2731" y="connsiteY2731"/>
                    </a:cxn>
                    <a:cxn ang="0">
                      <a:pos x="connsiteX2732" y="connsiteY2732"/>
                    </a:cxn>
                    <a:cxn ang="0">
                      <a:pos x="connsiteX2733" y="connsiteY2733"/>
                    </a:cxn>
                    <a:cxn ang="0">
                      <a:pos x="connsiteX2734" y="connsiteY2734"/>
                    </a:cxn>
                    <a:cxn ang="0">
                      <a:pos x="connsiteX2735" y="connsiteY2735"/>
                    </a:cxn>
                    <a:cxn ang="0">
                      <a:pos x="connsiteX2736" y="connsiteY2736"/>
                    </a:cxn>
                    <a:cxn ang="0">
                      <a:pos x="connsiteX2737" y="connsiteY2737"/>
                    </a:cxn>
                    <a:cxn ang="0">
                      <a:pos x="connsiteX2738" y="connsiteY2738"/>
                    </a:cxn>
                    <a:cxn ang="0">
                      <a:pos x="connsiteX2739" y="connsiteY2739"/>
                    </a:cxn>
                    <a:cxn ang="0">
                      <a:pos x="connsiteX2740" y="connsiteY2740"/>
                    </a:cxn>
                    <a:cxn ang="0">
                      <a:pos x="connsiteX2741" y="connsiteY2741"/>
                    </a:cxn>
                    <a:cxn ang="0">
                      <a:pos x="connsiteX2742" y="connsiteY2742"/>
                    </a:cxn>
                    <a:cxn ang="0">
                      <a:pos x="connsiteX2743" y="connsiteY2743"/>
                    </a:cxn>
                    <a:cxn ang="0">
                      <a:pos x="connsiteX2744" y="connsiteY2744"/>
                    </a:cxn>
                    <a:cxn ang="0">
                      <a:pos x="connsiteX2745" y="connsiteY2745"/>
                    </a:cxn>
                    <a:cxn ang="0">
                      <a:pos x="connsiteX2746" y="connsiteY2746"/>
                    </a:cxn>
                    <a:cxn ang="0">
                      <a:pos x="connsiteX2747" y="connsiteY2747"/>
                    </a:cxn>
                    <a:cxn ang="0">
                      <a:pos x="connsiteX2748" y="connsiteY2748"/>
                    </a:cxn>
                    <a:cxn ang="0">
                      <a:pos x="connsiteX2749" y="connsiteY2749"/>
                    </a:cxn>
                    <a:cxn ang="0">
                      <a:pos x="connsiteX2750" y="connsiteY2750"/>
                    </a:cxn>
                    <a:cxn ang="0">
                      <a:pos x="connsiteX2751" y="connsiteY2751"/>
                    </a:cxn>
                    <a:cxn ang="0">
                      <a:pos x="connsiteX2752" y="connsiteY2752"/>
                    </a:cxn>
                    <a:cxn ang="0">
                      <a:pos x="connsiteX2753" y="connsiteY2753"/>
                    </a:cxn>
                    <a:cxn ang="0">
                      <a:pos x="connsiteX2754" y="connsiteY2754"/>
                    </a:cxn>
                    <a:cxn ang="0">
                      <a:pos x="connsiteX2755" y="connsiteY2755"/>
                    </a:cxn>
                    <a:cxn ang="0">
                      <a:pos x="connsiteX2756" y="connsiteY2756"/>
                    </a:cxn>
                    <a:cxn ang="0">
                      <a:pos x="connsiteX2757" y="connsiteY2757"/>
                    </a:cxn>
                    <a:cxn ang="0">
                      <a:pos x="connsiteX2758" y="connsiteY2758"/>
                    </a:cxn>
                    <a:cxn ang="0">
                      <a:pos x="connsiteX2759" y="connsiteY2759"/>
                    </a:cxn>
                    <a:cxn ang="0">
                      <a:pos x="connsiteX2760" y="connsiteY2760"/>
                    </a:cxn>
                    <a:cxn ang="0">
                      <a:pos x="connsiteX2761" y="connsiteY2761"/>
                    </a:cxn>
                    <a:cxn ang="0">
                      <a:pos x="connsiteX2762" y="connsiteY2762"/>
                    </a:cxn>
                    <a:cxn ang="0">
                      <a:pos x="connsiteX2763" y="connsiteY2763"/>
                    </a:cxn>
                    <a:cxn ang="0">
                      <a:pos x="connsiteX2764" y="connsiteY2764"/>
                    </a:cxn>
                    <a:cxn ang="0">
                      <a:pos x="connsiteX2765" y="connsiteY2765"/>
                    </a:cxn>
                    <a:cxn ang="0">
                      <a:pos x="connsiteX2766" y="connsiteY2766"/>
                    </a:cxn>
                    <a:cxn ang="0">
                      <a:pos x="connsiteX2767" y="connsiteY2767"/>
                    </a:cxn>
                    <a:cxn ang="0">
                      <a:pos x="connsiteX2768" y="connsiteY2768"/>
                    </a:cxn>
                    <a:cxn ang="0">
                      <a:pos x="connsiteX2769" y="connsiteY2769"/>
                    </a:cxn>
                    <a:cxn ang="0">
                      <a:pos x="connsiteX2770" y="connsiteY2770"/>
                    </a:cxn>
                    <a:cxn ang="0">
                      <a:pos x="connsiteX2771" y="connsiteY2771"/>
                    </a:cxn>
                    <a:cxn ang="0">
                      <a:pos x="connsiteX2772" y="connsiteY2772"/>
                    </a:cxn>
                    <a:cxn ang="0">
                      <a:pos x="connsiteX2773" y="connsiteY2773"/>
                    </a:cxn>
                    <a:cxn ang="0">
                      <a:pos x="connsiteX2774" y="connsiteY2774"/>
                    </a:cxn>
                    <a:cxn ang="0">
                      <a:pos x="connsiteX2775" y="connsiteY2775"/>
                    </a:cxn>
                    <a:cxn ang="0">
                      <a:pos x="connsiteX2776" y="connsiteY2776"/>
                    </a:cxn>
                    <a:cxn ang="0">
                      <a:pos x="connsiteX2777" y="connsiteY2777"/>
                    </a:cxn>
                    <a:cxn ang="0">
                      <a:pos x="connsiteX2778" y="connsiteY2778"/>
                    </a:cxn>
                    <a:cxn ang="0">
                      <a:pos x="connsiteX2779" y="connsiteY2779"/>
                    </a:cxn>
                    <a:cxn ang="0">
                      <a:pos x="connsiteX2780" y="connsiteY2780"/>
                    </a:cxn>
                    <a:cxn ang="0">
                      <a:pos x="connsiteX2781" y="connsiteY2781"/>
                    </a:cxn>
                    <a:cxn ang="0">
                      <a:pos x="connsiteX2782" y="connsiteY2782"/>
                    </a:cxn>
                    <a:cxn ang="0">
                      <a:pos x="connsiteX2783" y="connsiteY2783"/>
                    </a:cxn>
                    <a:cxn ang="0">
                      <a:pos x="connsiteX2784" y="connsiteY2784"/>
                    </a:cxn>
                    <a:cxn ang="0">
                      <a:pos x="connsiteX2785" y="connsiteY2785"/>
                    </a:cxn>
                    <a:cxn ang="0">
                      <a:pos x="connsiteX2786" y="connsiteY2786"/>
                    </a:cxn>
                    <a:cxn ang="0">
                      <a:pos x="connsiteX2787" y="connsiteY2787"/>
                    </a:cxn>
                    <a:cxn ang="0">
                      <a:pos x="connsiteX2788" y="connsiteY2788"/>
                    </a:cxn>
                    <a:cxn ang="0">
                      <a:pos x="connsiteX2789" y="connsiteY2789"/>
                    </a:cxn>
                    <a:cxn ang="0">
                      <a:pos x="connsiteX2790" y="connsiteY2790"/>
                    </a:cxn>
                    <a:cxn ang="0">
                      <a:pos x="connsiteX2791" y="connsiteY2791"/>
                    </a:cxn>
                    <a:cxn ang="0">
                      <a:pos x="connsiteX2792" y="connsiteY2792"/>
                    </a:cxn>
                    <a:cxn ang="0">
                      <a:pos x="connsiteX2793" y="connsiteY2793"/>
                    </a:cxn>
                    <a:cxn ang="0">
                      <a:pos x="connsiteX2794" y="connsiteY2794"/>
                    </a:cxn>
                    <a:cxn ang="0">
                      <a:pos x="connsiteX2795" y="connsiteY2795"/>
                    </a:cxn>
                    <a:cxn ang="0">
                      <a:pos x="connsiteX2796" y="connsiteY2796"/>
                    </a:cxn>
                    <a:cxn ang="0">
                      <a:pos x="connsiteX2797" y="connsiteY2797"/>
                    </a:cxn>
                    <a:cxn ang="0">
                      <a:pos x="connsiteX2798" y="connsiteY2798"/>
                    </a:cxn>
                    <a:cxn ang="0">
                      <a:pos x="connsiteX2799" y="connsiteY2799"/>
                    </a:cxn>
                    <a:cxn ang="0">
                      <a:pos x="connsiteX2800" y="connsiteY2800"/>
                    </a:cxn>
                    <a:cxn ang="0">
                      <a:pos x="connsiteX2801" y="connsiteY2801"/>
                    </a:cxn>
                    <a:cxn ang="0">
                      <a:pos x="connsiteX2802" y="connsiteY2802"/>
                    </a:cxn>
                    <a:cxn ang="0">
                      <a:pos x="connsiteX2803" y="connsiteY2803"/>
                    </a:cxn>
                    <a:cxn ang="0">
                      <a:pos x="connsiteX2804" y="connsiteY2804"/>
                    </a:cxn>
                    <a:cxn ang="0">
                      <a:pos x="connsiteX2805" y="connsiteY2805"/>
                    </a:cxn>
                    <a:cxn ang="0">
                      <a:pos x="connsiteX2806" y="connsiteY2806"/>
                    </a:cxn>
                    <a:cxn ang="0">
                      <a:pos x="connsiteX2807" y="connsiteY2807"/>
                    </a:cxn>
                    <a:cxn ang="0">
                      <a:pos x="connsiteX2808" y="connsiteY2808"/>
                    </a:cxn>
                    <a:cxn ang="0">
                      <a:pos x="connsiteX2809" y="connsiteY2809"/>
                    </a:cxn>
                    <a:cxn ang="0">
                      <a:pos x="connsiteX2810" y="connsiteY2810"/>
                    </a:cxn>
                    <a:cxn ang="0">
                      <a:pos x="connsiteX2811" y="connsiteY2811"/>
                    </a:cxn>
                    <a:cxn ang="0">
                      <a:pos x="connsiteX2812" y="connsiteY2812"/>
                    </a:cxn>
                    <a:cxn ang="0">
                      <a:pos x="connsiteX2813" y="connsiteY2813"/>
                    </a:cxn>
                    <a:cxn ang="0">
                      <a:pos x="connsiteX2814" y="connsiteY2814"/>
                    </a:cxn>
                    <a:cxn ang="0">
                      <a:pos x="connsiteX2815" y="connsiteY2815"/>
                    </a:cxn>
                    <a:cxn ang="0">
                      <a:pos x="connsiteX2816" y="connsiteY2816"/>
                    </a:cxn>
                    <a:cxn ang="0">
                      <a:pos x="connsiteX2817" y="connsiteY2817"/>
                    </a:cxn>
                    <a:cxn ang="0">
                      <a:pos x="connsiteX2818" y="connsiteY2818"/>
                    </a:cxn>
                    <a:cxn ang="0">
                      <a:pos x="connsiteX2819" y="connsiteY2819"/>
                    </a:cxn>
                    <a:cxn ang="0">
                      <a:pos x="connsiteX2820" y="connsiteY2820"/>
                    </a:cxn>
                    <a:cxn ang="0">
                      <a:pos x="connsiteX2821" y="connsiteY2821"/>
                    </a:cxn>
                    <a:cxn ang="0">
                      <a:pos x="connsiteX2822" y="connsiteY2822"/>
                    </a:cxn>
                    <a:cxn ang="0">
                      <a:pos x="connsiteX2823" y="connsiteY2823"/>
                    </a:cxn>
                    <a:cxn ang="0">
                      <a:pos x="connsiteX2824" y="connsiteY2824"/>
                    </a:cxn>
                    <a:cxn ang="0">
                      <a:pos x="connsiteX2825" y="connsiteY2825"/>
                    </a:cxn>
                    <a:cxn ang="0">
                      <a:pos x="connsiteX2826" y="connsiteY2826"/>
                    </a:cxn>
                    <a:cxn ang="0">
                      <a:pos x="connsiteX2827" y="connsiteY2827"/>
                    </a:cxn>
                    <a:cxn ang="0">
                      <a:pos x="connsiteX2828" y="connsiteY2828"/>
                    </a:cxn>
                    <a:cxn ang="0">
                      <a:pos x="connsiteX2829" y="connsiteY2829"/>
                    </a:cxn>
                    <a:cxn ang="0">
                      <a:pos x="connsiteX2830" y="connsiteY2830"/>
                    </a:cxn>
                    <a:cxn ang="0">
                      <a:pos x="connsiteX2831" y="connsiteY2831"/>
                    </a:cxn>
                    <a:cxn ang="0">
                      <a:pos x="connsiteX2832" y="connsiteY2832"/>
                    </a:cxn>
                    <a:cxn ang="0">
                      <a:pos x="connsiteX2833" y="connsiteY2833"/>
                    </a:cxn>
                    <a:cxn ang="0">
                      <a:pos x="connsiteX2834" y="connsiteY2834"/>
                    </a:cxn>
                    <a:cxn ang="0">
                      <a:pos x="connsiteX2835" y="connsiteY2835"/>
                    </a:cxn>
                    <a:cxn ang="0">
                      <a:pos x="connsiteX2836" y="connsiteY2836"/>
                    </a:cxn>
                    <a:cxn ang="0">
                      <a:pos x="connsiteX2837" y="connsiteY2837"/>
                    </a:cxn>
                    <a:cxn ang="0">
                      <a:pos x="connsiteX2838" y="connsiteY2838"/>
                    </a:cxn>
                    <a:cxn ang="0">
                      <a:pos x="connsiteX2839" y="connsiteY2839"/>
                    </a:cxn>
                    <a:cxn ang="0">
                      <a:pos x="connsiteX2840" y="connsiteY2840"/>
                    </a:cxn>
                    <a:cxn ang="0">
                      <a:pos x="connsiteX2841" y="connsiteY2841"/>
                    </a:cxn>
                    <a:cxn ang="0">
                      <a:pos x="connsiteX2842" y="connsiteY2842"/>
                    </a:cxn>
                    <a:cxn ang="0">
                      <a:pos x="connsiteX2843" y="connsiteY2843"/>
                    </a:cxn>
                    <a:cxn ang="0">
                      <a:pos x="connsiteX2844" y="connsiteY2844"/>
                    </a:cxn>
                    <a:cxn ang="0">
                      <a:pos x="connsiteX2845" y="connsiteY2845"/>
                    </a:cxn>
                    <a:cxn ang="0">
                      <a:pos x="connsiteX2846" y="connsiteY2846"/>
                    </a:cxn>
                    <a:cxn ang="0">
                      <a:pos x="connsiteX2847" y="connsiteY2847"/>
                    </a:cxn>
                    <a:cxn ang="0">
                      <a:pos x="connsiteX2848" y="connsiteY2848"/>
                    </a:cxn>
                    <a:cxn ang="0">
                      <a:pos x="connsiteX2849" y="connsiteY2849"/>
                    </a:cxn>
                    <a:cxn ang="0">
                      <a:pos x="connsiteX2850" y="connsiteY2850"/>
                    </a:cxn>
                    <a:cxn ang="0">
                      <a:pos x="connsiteX2851" y="connsiteY2851"/>
                    </a:cxn>
                    <a:cxn ang="0">
                      <a:pos x="connsiteX2852" y="connsiteY2852"/>
                    </a:cxn>
                    <a:cxn ang="0">
                      <a:pos x="connsiteX2853" y="connsiteY2853"/>
                    </a:cxn>
                    <a:cxn ang="0">
                      <a:pos x="connsiteX2854" y="connsiteY2854"/>
                    </a:cxn>
                    <a:cxn ang="0">
                      <a:pos x="connsiteX2855" y="connsiteY2855"/>
                    </a:cxn>
                    <a:cxn ang="0">
                      <a:pos x="connsiteX2856" y="connsiteY2856"/>
                    </a:cxn>
                    <a:cxn ang="0">
                      <a:pos x="connsiteX2857" y="connsiteY2857"/>
                    </a:cxn>
                    <a:cxn ang="0">
                      <a:pos x="connsiteX2858" y="connsiteY2858"/>
                    </a:cxn>
                    <a:cxn ang="0">
                      <a:pos x="connsiteX2859" y="connsiteY2859"/>
                    </a:cxn>
                    <a:cxn ang="0">
                      <a:pos x="connsiteX2860" y="connsiteY2860"/>
                    </a:cxn>
                    <a:cxn ang="0">
                      <a:pos x="connsiteX2861" y="connsiteY2861"/>
                    </a:cxn>
                    <a:cxn ang="0">
                      <a:pos x="connsiteX2862" y="connsiteY2862"/>
                    </a:cxn>
                    <a:cxn ang="0">
                      <a:pos x="connsiteX2863" y="connsiteY2863"/>
                    </a:cxn>
                    <a:cxn ang="0">
                      <a:pos x="connsiteX2864" y="connsiteY2864"/>
                    </a:cxn>
                    <a:cxn ang="0">
                      <a:pos x="connsiteX2865" y="connsiteY2865"/>
                    </a:cxn>
                    <a:cxn ang="0">
                      <a:pos x="connsiteX2866" y="connsiteY2866"/>
                    </a:cxn>
                    <a:cxn ang="0">
                      <a:pos x="connsiteX2867" y="connsiteY2867"/>
                    </a:cxn>
                    <a:cxn ang="0">
                      <a:pos x="connsiteX2868" y="connsiteY2868"/>
                    </a:cxn>
                    <a:cxn ang="0">
                      <a:pos x="connsiteX2869" y="connsiteY2869"/>
                    </a:cxn>
                    <a:cxn ang="0">
                      <a:pos x="connsiteX2870" y="connsiteY2870"/>
                    </a:cxn>
                    <a:cxn ang="0">
                      <a:pos x="connsiteX2871" y="connsiteY2871"/>
                    </a:cxn>
                    <a:cxn ang="0">
                      <a:pos x="connsiteX2872" y="connsiteY2872"/>
                    </a:cxn>
                    <a:cxn ang="0">
                      <a:pos x="connsiteX2873" y="connsiteY2873"/>
                    </a:cxn>
                    <a:cxn ang="0">
                      <a:pos x="connsiteX2874" y="connsiteY2874"/>
                    </a:cxn>
                    <a:cxn ang="0">
                      <a:pos x="connsiteX2875" y="connsiteY2875"/>
                    </a:cxn>
                    <a:cxn ang="0">
                      <a:pos x="connsiteX2876" y="connsiteY2876"/>
                    </a:cxn>
                    <a:cxn ang="0">
                      <a:pos x="connsiteX2877" y="connsiteY2877"/>
                    </a:cxn>
                    <a:cxn ang="0">
                      <a:pos x="connsiteX2878" y="connsiteY2878"/>
                    </a:cxn>
                    <a:cxn ang="0">
                      <a:pos x="connsiteX2879" y="connsiteY2879"/>
                    </a:cxn>
                    <a:cxn ang="0">
                      <a:pos x="connsiteX2880" y="connsiteY2880"/>
                    </a:cxn>
                    <a:cxn ang="0">
                      <a:pos x="connsiteX2881" y="connsiteY2881"/>
                    </a:cxn>
                    <a:cxn ang="0">
                      <a:pos x="connsiteX2882" y="connsiteY2882"/>
                    </a:cxn>
                    <a:cxn ang="0">
                      <a:pos x="connsiteX2883" y="connsiteY2883"/>
                    </a:cxn>
                    <a:cxn ang="0">
                      <a:pos x="connsiteX2884" y="connsiteY2884"/>
                    </a:cxn>
                    <a:cxn ang="0">
                      <a:pos x="connsiteX2885" y="connsiteY2885"/>
                    </a:cxn>
                    <a:cxn ang="0">
                      <a:pos x="connsiteX2886" y="connsiteY2886"/>
                    </a:cxn>
                    <a:cxn ang="0">
                      <a:pos x="connsiteX2887" y="connsiteY2887"/>
                    </a:cxn>
                    <a:cxn ang="0">
                      <a:pos x="connsiteX2888" y="connsiteY2888"/>
                    </a:cxn>
                    <a:cxn ang="0">
                      <a:pos x="connsiteX2889" y="connsiteY2889"/>
                    </a:cxn>
                    <a:cxn ang="0">
                      <a:pos x="connsiteX2890" y="connsiteY2890"/>
                    </a:cxn>
                    <a:cxn ang="0">
                      <a:pos x="connsiteX2891" y="connsiteY2891"/>
                    </a:cxn>
                    <a:cxn ang="0">
                      <a:pos x="connsiteX2892" y="connsiteY2892"/>
                    </a:cxn>
                    <a:cxn ang="0">
                      <a:pos x="connsiteX2893" y="connsiteY2893"/>
                    </a:cxn>
                    <a:cxn ang="0">
                      <a:pos x="connsiteX2894" y="connsiteY2894"/>
                    </a:cxn>
                    <a:cxn ang="0">
                      <a:pos x="connsiteX2895" y="connsiteY2895"/>
                    </a:cxn>
                    <a:cxn ang="0">
                      <a:pos x="connsiteX2896" y="connsiteY2896"/>
                    </a:cxn>
                    <a:cxn ang="0">
                      <a:pos x="connsiteX2897" y="connsiteY2897"/>
                    </a:cxn>
                    <a:cxn ang="0">
                      <a:pos x="connsiteX2898" y="connsiteY2898"/>
                    </a:cxn>
                    <a:cxn ang="0">
                      <a:pos x="connsiteX2899" y="connsiteY2899"/>
                    </a:cxn>
                    <a:cxn ang="0">
                      <a:pos x="connsiteX2900" y="connsiteY2900"/>
                    </a:cxn>
                    <a:cxn ang="0">
                      <a:pos x="connsiteX2901" y="connsiteY2901"/>
                    </a:cxn>
                    <a:cxn ang="0">
                      <a:pos x="connsiteX2902" y="connsiteY2902"/>
                    </a:cxn>
                    <a:cxn ang="0">
                      <a:pos x="connsiteX2903" y="connsiteY2903"/>
                    </a:cxn>
                    <a:cxn ang="0">
                      <a:pos x="connsiteX2904" y="connsiteY2904"/>
                    </a:cxn>
                    <a:cxn ang="0">
                      <a:pos x="connsiteX2905" y="connsiteY2905"/>
                    </a:cxn>
                    <a:cxn ang="0">
                      <a:pos x="connsiteX2906" y="connsiteY2906"/>
                    </a:cxn>
                    <a:cxn ang="0">
                      <a:pos x="connsiteX2907" y="connsiteY2907"/>
                    </a:cxn>
                    <a:cxn ang="0">
                      <a:pos x="connsiteX2908" y="connsiteY2908"/>
                    </a:cxn>
                    <a:cxn ang="0">
                      <a:pos x="connsiteX2909" y="connsiteY2909"/>
                    </a:cxn>
                    <a:cxn ang="0">
                      <a:pos x="connsiteX2910" y="connsiteY2910"/>
                    </a:cxn>
                    <a:cxn ang="0">
                      <a:pos x="connsiteX2911" y="connsiteY2911"/>
                    </a:cxn>
                    <a:cxn ang="0">
                      <a:pos x="connsiteX2912" y="connsiteY2912"/>
                    </a:cxn>
                    <a:cxn ang="0">
                      <a:pos x="connsiteX2913" y="connsiteY2913"/>
                    </a:cxn>
                    <a:cxn ang="0">
                      <a:pos x="connsiteX2914" y="connsiteY2914"/>
                    </a:cxn>
                    <a:cxn ang="0">
                      <a:pos x="connsiteX2915" y="connsiteY2915"/>
                    </a:cxn>
                    <a:cxn ang="0">
                      <a:pos x="connsiteX2916" y="connsiteY2916"/>
                    </a:cxn>
                    <a:cxn ang="0">
                      <a:pos x="connsiteX2917" y="connsiteY2917"/>
                    </a:cxn>
                    <a:cxn ang="0">
                      <a:pos x="connsiteX2918" y="connsiteY2918"/>
                    </a:cxn>
                    <a:cxn ang="0">
                      <a:pos x="connsiteX2919" y="connsiteY2919"/>
                    </a:cxn>
                    <a:cxn ang="0">
                      <a:pos x="connsiteX2920" y="connsiteY2920"/>
                    </a:cxn>
                    <a:cxn ang="0">
                      <a:pos x="connsiteX2921" y="connsiteY2921"/>
                    </a:cxn>
                    <a:cxn ang="0">
                      <a:pos x="connsiteX2922" y="connsiteY2922"/>
                    </a:cxn>
                    <a:cxn ang="0">
                      <a:pos x="connsiteX2923" y="connsiteY2923"/>
                    </a:cxn>
                    <a:cxn ang="0">
                      <a:pos x="connsiteX2924" y="connsiteY2924"/>
                    </a:cxn>
                    <a:cxn ang="0">
                      <a:pos x="connsiteX2925" y="connsiteY2925"/>
                    </a:cxn>
                    <a:cxn ang="0">
                      <a:pos x="connsiteX2926" y="connsiteY2926"/>
                    </a:cxn>
                    <a:cxn ang="0">
                      <a:pos x="connsiteX2927" y="connsiteY2927"/>
                    </a:cxn>
                    <a:cxn ang="0">
                      <a:pos x="connsiteX2928" y="connsiteY2928"/>
                    </a:cxn>
                    <a:cxn ang="0">
                      <a:pos x="connsiteX2929" y="connsiteY2929"/>
                    </a:cxn>
                    <a:cxn ang="0">
                      <a:pos x="connsiteX2930" y="connsiteY2930"/>
                    </a:cxn>
                    <a:cxn ang="0">
                      <a:pos x="connsiteX2931" y="connsiteY2931"/>
                    </a:cxn>
                    <a:cxn ang="0">
                      <a:pos x="connsiteX2932" y="connsiteY2932"/>
                    </a:cxn>
                    <a:cxn ang="0">
                      <a:pos x="connsiteX2933" y="connsiteY2933"/>
                    </a:cxn>
                    <a:cxn ang="0">
                      <a:pos x="connsiteX2934" y="connsiteY2934"/>
                    </a:cxn>
                    <a:cxn ang="0">
                      <a:pos x="connsiteX2935" y="connsiteY2935"/>
                    </a:cxn>
                    <a:cxn ang="0">
                      <a:pos x="connsiteX2936" y="connsiteY2936"/>
                    </a:cxn>
                    <a:cxn ang="0">
                      <a:pos x="connsiteX2937" y="connsiteY2937"/>
                    </a:cxn>
                    <a:cxn ang="0">
                      <a:pos x="connsiteX2938" y="connsiteY2938"/>
                    </a:cxn>
                    <a:cxn ang="0">
                      <a:pos x="connsiteX2939" y="connsiteY2939"/>
                    </a:cxn>
                    <a:cxn ang="0">
                      <a:pos x="connsiteX2940" y="connsiteY2940"/>
                    </a:cxn>
                    <a:cxn ang="0">
                      <a:pos x="connsiteX2941" y="connsiteY2941"/>
                    </a:cxn>
                    <a:cxn ang="0">
                      <a:pos x="connsiteX2942" y="connsiteY2942"/>
                    </a:cxn>
                    <a:cxn ang="0">
                      <a:pos x="connsiteX2943" y="connsiteY2943"/>
                    </a:cxn>
                    <a:cxn ang="0">
                      <a:pos x="connsiteX2944" y="connsiteY2944"/>
                    </a:cxn>
                    <a:cxn ang="0">
                      <a:pos x="connsiteX2945" y="connsiteY2945"/>
                    </a:cxn>
                    <a:cxn ang="0">
                      <a:pos x="connsiteX2946" y="connsiteY2946"/>
                    </a:cxn>
                    <a:cxn ang="0">
                      <a:pos x="connsiteX2947" y="connsiteY2947"/>
                    </a:cxn>
                    <a:cxn ang="0">
                      <a:pos x="connsiteX2948" y="connsiteY2948"/>
                    </a:cxn>
                    <a:cxn ang="0">
                      <a:pos x="connsiteX2949" y="connsiteY2949"/>
                    </a:cxn>
                    <a:cxn ang="0">
                      <a:pos x="connsiteX2950" y="connsiteY2950"/>
                    </a:cxn>
                    <a:cxn ang="0">
                      <a:pos x="connsiteX2951" y="connsiteY2951"/>
                    </a:cxn>
                    <a:cxn ang="0">
                      <a:pos x="connsiteX2952" y="connsiteY2952"/>
                    </a:cxn>
                    <a:cxn ang="0">
                      <a:pos x="connsiteX2953" y="connsiteY2953"/>
                    </a:cxn>
                    <a:cxn ang="0">
                      <a:pos x="connsiteX2954" y="connsiteY2954"/>
                    </a:cxn>
                    <a:cxn ang="0">
                      <a:pos x="connsiteX2955" y="connsiteY2955"/>
                    </a:cxn>
                    <a:cxn ang="0">
                      <a:pos x="connsiteX2956" y="connsiteY2956"/>
                    </a:cxn>
                    <a:cxn ang="0">
                      <a:pos x="connsiteX2957" y="connsiteY2957"/>
                    </a:cxn>
                    <a:cxn ang="0">
                      <a:pos x="connsiteX2958" y="connsiteY2958"/>
                    </a:cxn>
                    <a:cxn ang="0">
                      <a:pos x="connsiteX2959" y="connsiteY2959"/>
                    </a:cxn>
                    <a:cxn ang="0">
                      <a:pos x="connsiteX2960" y="connsiteY2960"/>
                    </a:cxn>
                    <a:cxn ang="0">
                      <a:pos x="connsiteX2961" y="connsiteY2961"/>
                    </a:cxn>
                    <a:cxn ang="0">
                      <a:pos x="connsiteX2962" y="connsiteY2962"/>
                    </a:cxn>
                    <a:cxn ang="0">
                      <a:pos x="connsiteX2963" y="connsiteY2963"/>
                    </a:cxn>
                    <a:cxn ang="0">
                      <a:pos x="connsiteX2964" y="connsiteY2964"/>
                    </a:cxn>
                    <a:cxn ang="0">
                      <a:pos x="connsiteX2965" y="connsiteY2965"/>
                    </a:cxn>
                    <a:cxn ang="0">
                      <a:pos x="connsiteX2966" y="connsiteY2966"/>
                    </a:cxn>
                    <a:cxn ang="0">
                      <a:pos x="connsiteX2967" y="connsiteY2967"/>
                    </a:cxn>
                    <a:cxn ang="0">
                      <a:pos x="connsiteX2968" y="connsiteY2968"/>
                    </a:cxn>
                    <a:cxn ang="0">
                      <a:pos x="connsiteX2969" y="connsiteY2969"/>
                    </a:cxn>
                    <a:cxn ang="0">
                      <a:pos x="connsiteX2970" y="connsiteY2970"/>
                    </a:cxn>
                    <a:cxn ang="0">
                      <a:pos x="connsiteX2971" y="connsiteY2971"/>
                    </a:cxn>
                    <a:cxn ang="0">
                      <a:pos x="connsiteX2972" y="connsiteY2972"/>
                    </a:cxn>
                    <a:cxn ang="0">
                      <a:pos x="connsiteX2973" y="connsiteY2973"/>
                    </a:cxn>
                    <a:cxn ang="0">
                      <a:pos x="connsiteX2974" y="connsiteY2974"/>
                    </a:cxn>
                    <a:cxn ang="0">
                      <a:pos x="connsiteX2975" y="connsiteY2975"/>
                    </a:cxn>
                    <a:cxn ang="0">
                      <a:pos x="connsiteX2976" y="connsiteY2976"/>
                    </a:cxn>
                    <a:cxn ang="0">
                      <a:pos x="connsiteX2977" y="connsiteY2977"/>
                    </a:cxn>
                    <a:cxn ang="0">
                      <a:pos x="connsiteX2978" y="connsiteY2978"/>
                    </a:cxn>
                    <a:cxn ang="0">
                      <a:pos x="connsiteX2979" y="connsiteY2979"/>
                    </a:cxn>
                    <a:cxn ang="0">
                      <a:pos x="connsiteX2980" y="connsiteY2980"/>
                    </a:cxn>
                    <a:cxn ang="0">
                      <a:pos x="connsiteX2981" y="connsiteY2981"/>
                    </a:cxn>
                    <a:cxn ang="0">
                      <a:pos x="connsiteX2982" y="connsiteY2982"/>
                    </a:cxn>
                    <a:cxn ang="0">
                      <a:pos x="connsiteX2983" y="connsiteY2983"/>
                    </a:cxn>
                    <a:cxn ang="0">
                      <a:pos x="connsiteX2984" y="connsiteY2984"/>
                    </a:cxn>
                    <a:cxn ang="0">
                      <a:pos x="connsiteX2985" y="connsiteY2985"/>
                    </a:cxn>
                    <a:cxn ang="0">
                      <a:pos x="connsiteX2986" y="connsiteY2986"/>
                    </a:cxn>
                    <a:cxn ang="0">
                      <a:pos x="connsiteX2987" y="connsiteY2987"/>
                    </a:cxn>
                    <a:cxn ang="0">
                      <a:pos x="connsiteX2988" y="connsiteY2988"/>
                    </a:cxn>
                    <a:cxn ang="0">
                      <a:pos x="connsiteX2989" y="connsiteY2989"/>
                    </a:cxn>
                    <a:cxn ang="0">
                      <a:pos x="connsiteX2990" y="connsiteY2990"/>
                    </a:cxn>
                    <a:cxn ang="0">
                      <a:pos x="connsiteX2991" y="connsiteY2991"/>
                    </a:cxn>
                    <a:cxn ang="0">
                      <a:pos x="connsiteX2992" y="connsiteY2992"/>
                    </a:cxn>
                    <a:cxn ang="0">
                      <a:pos x="connsiteX2993" y="connsiteY2993"/>
                    </a:cxn>
                    <a:cxn ang="0">
                      <a:pos x="connsiteX2994" y="connsiteY2994"/>
                    </a:cxn>
                    <a:cxn ang="0">
                      <a:pos x="connsiteX2995" y="connsiteY2995"/>
                    </a:cxn>
                    <a:cxn ang="0">
                      <a:pos x="connsiteX2996" y="connsiteY2996"/>
                    </a:cxn>
                    <a:cxn ang="0">
                      <a:pos x="connsiteX2997" y="connsiteY2997"/>
                    </a:cxn>
                    <a:cxn ang="0">
                      <a:pos x="connsiteX2998" y="connsiteY2998"/>
                    </a:cxn>
                    <a:cxn ang="0">
                      <a:pos x="connsiteX2999" y="connsiteY2999"/>
                    </a:cxn>
                    <a:cxn ang="0">
                      <a:pos x="connsiteX3000" y="connsiteY3000"/>
                    </a:cxn>
                    <a:cxn ang="0">
                      <a:pos x="connsiteX3001" y="connsiteY3001"/>
                    </a:cxn>
                    <a:cxn ang="0">
                      <a:pos x="connsiteX3002" y="connsiteY3002"/>
                    </a:cxn>
                    <a:cxn ang="0">
                      <a:pos x="connsiteX3003" y="connsiteY3003"/>
                    </a:cxn>
                    <a:cxn ang="0">
                      <a:pos x="connsiteX3004" y="connsiteY3004"/>
                    </a:cxn>
                    <a:cxn ang="0">
                      <a:pos x="connsiteX3005" y="connsiteY3005"/>
                    </a:cxn>
                    <a:cxn ang="0">
                      <a:pos x="connsiteX3006" y="connsiteY3006"/>
                    </a:cxn>
                    <a:cxn ang="0">
                      <a:pos x="connsiteX3007" y="connsiteY3007"/>
                    </a:cxn>
                    <a:cxn ang="0">
                      <a:pos x="connsiteX3008" y="connsiteY3008"/>
                    </a:cxn>
                    <a:cxn ang="0">
                      <a:pos x="connsiteX3009" y="connsiteY3009"/>
                    </a:cxn>
                    <a:cxn ang="0">
                      <a:pos x="connsiteX3010" y="connsiteY3010"/>
                    </a:cxn>
                    <a:cxn ang="0">
                      <a:pos x="connsiteX3011" y="connsiteY3011"/>
                    </a:cxn>
                    <a:cxn ang="0">
                      <a:pos x="connsiteX3012" y="connsiteY3012"/>
                    </a:cxn>
                    <a:cxn ang="0">
                      <a:pos x="connsiteX3013" y="connsiteY3013"/>
                    </a:cxn>
                    <a:cxn ang="0">
                      <a:pos x="connsiteX3014" y="connsiteY3014"/>
                    </a:cxn>
                    <a:cxn ang="0">
                      <a:pos x="connsiteX3015" y="connsiteY3015"/>
                    </a:cxn>
                    <a:cxn ang="0">
                      <a:pos x="connsiteX3016" y="connsiteY3016"/>
                    </a:cxn>
                    <a:cxn ang="0">
                      <a:pos x="connsiteX3017" y="connsiteY3017"/>
                    </a:cxn>
                    <a:cxn ang="0">
                      <a:pos x="connsiteX3018" y="connsiteY3018"/>
                    </a:cxn>
                    <a:cxn ang="0">
                      <a:pos x="connsiteX3019" y="connsiteY3019"/>
                    </a:cxn>
                    <a:cxn ang="0">
                      <a:pos x="connsiteX3020" y="connsiteY3020"/>
                    </a:cxn>
                    <a:cxn ang="0">
                      <a:pos x="connsiteX3021" y="connsiteY3021"/>
                    </a:cxn>
                    <a:cxn ang="0">
                      <a:pos x="connsiteX3022" y="connsiteY3022"/>
                    </a:cxn>
                    <a:cxn ang="0">
                      <a:pos x="connsiteX3023" y="connsiteY3023"/>
                    </a:cxn>
                    <a:cxn ang="0">
                      <a:pos x="connsiteX3024" y="connsiteY3024"/>
                    </a:cxn>
                    <a:cxn ang="0">
                      <a:pos x="connsiteX3025" y="connsiteY3025"/>
                    </a:cxn>
                    <a:cxn ang="0">
                      <a:pos x="connsiteX3026" y="connsiteY3026"/>
                    </a:cxn>
                    <a:cxn ang="0">
                      <a:pos x="connsiteX3027" y="connsiteY3027"/>
                    </a:cxn>
                    <a:cxn ang="0">
                      <a:pos x="connsiteX3028" y="connsiteY3028"/>
                    </a:cxn>
                    <a:cxn ang="0">
                      <a:pos x="connsiteX3029" y="connsiteY3029"/>
                    </a:cxn>
                    <a:cxn ang="0">
                      <a:pos x="connsiteX3030" y="connsiteY3030"/>
                    </a:cxn>
                    <a:cxn ang="0">
                      <a:pos x="connsiteX3031" y="connsiteY3031"/>
                    </a:cxn>
                    <a:cxn ang="0">
                      <a:pos x="connsiteX3032" y="connsiteY3032"/>
                    </a:cxn>
                    <a:cxn ang="0">
                      <a:pos x="connsiteX3033" y="connsiteY3033"/>
                    </a:cxn>
                    <a:cxn ang="0">
                      <a:pos x="connsiteX3034" y="connsiteY3034"/>
                    </a:cxn>
                    <a:cxn ang="0">
                      <a:pos x="connsiteX3035" y="connsiteY3035"/>
                    </a:cxn>
                    <a:cxn ang="0">
                      <a:pos x="connsiteX3036" y="connsiteY3036"/>
                    </a:cxn>
                    <a:cxn ang="0">
                      <a:pos x="connsiteX3037" y="connsiteY3037"/>
                    </a:cxn>
                    <a:cxn ang="0">
                      <a:pos x="connsiteX3038" y="connsiteY3038"/>
                    </a:cxn>
                    <a:cxn ang="0">
                      <a:pos x="connsiteX3039" y="connsiteY3039"/>
                    </a:cxn>
                    <a:cxn ang="0">
                      <a:pos x="connsiteX3040" y="connsiteY3040"/>
                    </a:cxn>
                    <a:cxn ang="0">
                      <a:pos x="connsiteX3041" y="connsiteY3041"/>
                    </a:cxn>
                    <a:cxn ang="0">
                      <a:pos x="connsiteX3042" y="connsiteY3042"/>
                    </a:cxn>
                    <a:cxn ang="0">
                      <a:pos x="connsiteX3043" y="connsiteY3043"/>
                    </a:cxn>
                    <a:cxn ang="0">
                      <a:pos x="connsiteX3044" y="connsiteY3044"/>
                    </a:cxn>
                    <a:cxn ang="0">
                      <a:pos x="connsiteX3045" y="connsiteY3045"/>
                    </a:cxn>
                    <a:cxn ang="0">
                      <a:pos x="connsiteX3046" y="connsiteY3046"/>
                    </a:cxn>
                    <a:cxn ang="0">
                      <a:pos x="connsiteX3047" y="connsiteY3047"/>
                    </a:cxn>
                    <a:cxn ang="0">
                      <a:pos x="connsiteX3048" y="connsiteY3048"/>
                    </a:cxn>
                    <a:cxn ang="0">
                      <a:pos x="connsiteX3049" y="connsiteY3049"/>
                    </a:cxn>
                    <a:cxn ang="0">
                      <a:pos x="connsiteX3050" y="connsiteY3050"/>
                    </a:cxn>
                    <a:cxn ang="0">
                      <a:pos x="connsiteX3051" y="connsiteY3051"/>
                    </a:cxn>
                    <a:cxn ang="0">
                      <a:pos x="connsiteX3052" y="connsiteY3052"/>
                    </a:cxn>
                    <a:cxn ang="0">
                      <a:pos x="connsiteX3053" y="connsiteY3053"/>
                    </a:cxn>
                    <a:cxn ang="0">
                      <a:pos x="connsiteX3054" y="connsiteY3054"/>
                    </a:cxn>
                    <a:cxn ang="0">
                      <a:pos x="connsiteX3055" y="connsiteY3055"/>
                    </a:cxn>
                    <a:cxn ang="0">
                      <a:pos x="connsiteX3056" y="connsiteY3056"/>
                    </a:cxn>
                    <a:cxn ang="0">
                      <a:pos x="connsiteX3057" y="connsiteY3057"/>
                    </a:cxn>
                    <a:cxn ang="0">
                      <a:pos x="connsiteX3058" y="connsiteY3058"/>
                    </a:cxn>
                    <a:cxn ang="0">
                      <a:pos x="connsiteX3059" y="connsiteY3059"/>
                    </a:cxn>
                    <a:cxn ang="0">
                      <a:pos x="connsiteX3060" y="connsiteY3060"/>
                    </a:cxn>
                    <a:cxn ang="0">
                      <a:pos x="connsiteX3061" y="connsiteY3061"/>
                    </a:cxn>
                    <a:cxn ang="0">
                      <a:pos x="connsiteX3062" y="connsiteY3062"/>
                    </a:cxn>
                    <a:cxn ang="0">
                      <a:pos x="connsiteX3063" y="connsiteY3063"/>
                    </a:cxn>
                    <a:cxn ang="0">
                      <a:pos x="connsiteX3064" y="connsiteY3064"/>
                    </a:cxn>
                    <a:cxn ang="0">
                      <a:pos x="connsiteX3065" y="connsiteY3065"/>
                    </a:cxn>
                    <a:cxn ang="0">
                      <a:pos x="connsiteX3066" y="connsiteY3066"/>
                    </a:cxn>
                    <a:cxn ang="0">
                      <a:pos x="connsiteX3067" y="connsiteY3067"/>
                    </a:cxn>
                    <a:cxn ang="0">
                      <a:pos x="connsiteX3068" y="connsiteY3068"/>
                    </a:cxn>
                    <a:cxn ang="0">
                      <a:pos x="connsiteX3069" y="connsiteY3069"/>
                    </a:cxn>
                    <a:cxn ang="0">
                      <a:pos x="connsiteX3070" y="connsiteY3070"/>
                    </a:cxn>
                    <a:cxn ang="0">
                      <a:pos x="connsiteX3071" y="connsiteY3071"/>
                    </a:cxn>
                    <a:cxn ang="0">
                      <a:pos x="connsiteX3072" y="connsiteY3072"/>
                    </a:cxn>
                    <a:cxn ang="0">
                      <a:pos x="connsiteX3073" y="connsiteY3073"/>
                    </a:cxn>
                    <a:cxn ang="0">
                      <a:pos x="connsiteX3074" y="connsiteY3074"/>
                    </a:cxn>
                    <a:cxn ang="0">
                      <a:pos x="connsiteX3075" y="connsiteY3075"/>
                    </a:cxn>
                    <a:cxn ang="0">
                      <a:pos x="connsiteX3076" y="connsiteY3076"/>
                    </a:cxn>
                    <a:cxn ang="0">
                      <a:pos x="connsiteX3077" y="connsiteY3077"/>
                    </a:cxn>
                    <a:cxn ang="0">
                      <a:pos x="connsiteX3078" y="connsiteY3078"/>
                    </a:cxn>
                    <a:cxn ang="0">
                      <a:pos x="connsiteX3079" y="connsiteY3079"/>
                    </a:cxn>
                    <a:cxn ang="0">
                      <a:pos x="connsiteX3080" y="connsiteY3080"/>
                    </a:cxn>
                    <a:cxn ang="0">
                      <a:pos x="connsiteX3081" y="connsiteY3081"/>
                    </a:cxn>
                    <a:cxn ang="0">
                      <a:pos x="connsiteX3082" y="connsiteY3082"/>
                    </a:cxn>
                    <a:cxn ang="0">
                      <a:pos x="connsiteX3083" y="connsiteY3083"/>
                    </a:cxn>
                    <a:cxn ang="0">
                      <a:pos x="connsiteX3084" y="connsiteY3084"/>
                    </a:cxn>
                    <a:cxn ang="0">
                      <a:pos x="connsiteX3085" y="connsiteY3085"/>
                    </a:cxn>
                    <a:cxn ang="0">
                      <a:pos x="connsiteX3086" y="connsiteY3086"/>
                    </a:cxn>
                    <a:cxn ang="0">
                      <a:pos x="connsiteX3087" y="connsiteY3087"/>
                    </a:cxn>
                    <a:cxn ang="0">
                      <a:pos x="connsiteX3088" y="connsiteY3088"/>
                    </a:cxn>
                    <a:cxn ang="0">
                      <a:pos x="connsiteX3089" y="connsiteY3089"/>
                    </a:cxn>
                    <a:cxn ang="0">
                      <a:pos x="connsiteX3090" y="connsiteY3090"/>
                    </a:cxn>
                    <a:cxn ang="0">
                      <a:pos x="connsiteX3091" y="connsiteY3091"/>
                    </a:cxn>
                    <a:cxn ang="0">
                      <a:pos x="connsiteX3092" y="connsiteY3092"/>
                    </a:cxn>
                    <a:cxn ang="0">
                      <a:pos x="connsiteX3093" y="connsiteY3093"/>
                    </a:cxn>
                    <a:cxn ang="0">
                      <a:pos x="connsiteX3094" y="connsiteY3094"/>
                    </a:cxn>
                    <a:cxn ang="0">
                      <a:pos x="connsiteX3095" y="connsiteY3095"/>
                    </a:cxn>
                    <a:cxn ang="0">
                      <a:pos x="connsiteX3096" y="connsiteY3096"/>
                    </a:cxn>
                    <a:cxn ang="0">
                      <a:pos x="connsiteX3097" y="connsiteY3097"/>
                    </a:cxn>
                    <a:cxn ang="0">
                      <a:pos x="connsiteX3098" y="connsiteY3098"/>
                    </a:cxn>
                    <a:cxn ang="0">
                      <a:pos x="connsiteX3099" y="connsiteY3099"/>
                    </a:cxn>
                    <a:cxn ang="0">
                      <a:pos x="connsiteX3100" y="connsiteY3100"/>
                    </a:cxn>
                    <a:cxn ang="0">
                      <a:pos x="connsiteX3101" y="connsiteY3101"/>
                    </a:cxn>
                    <a:cxn ang="0">
                      <a:pos x="connsiteX3102" y="connsiteY3102"/>
                    </a:cxn>
                    <a:cxn ang="0">
                      <a:pos x="connsiteX3103" y="connsiteY3103"/>
                    </a:cxn>
                    <a:cxn ang="0">
                      <a:pos x="connsiteX3104" y="connsiteY3104"/>
                    </a:cxn>
                    <a:cxn ang="0">
                      <a:pos x="connsiteX3105" y="connsiteY3105"/>
                    </a:cxn>
                    <a:cxn ang="0">
                      <a:pos x="connsiteX3106" y="connsiteY3106"/>
                    </a:cxn>
                    <a:cxn ang="0">
                      <a:pos x="connsiteX3107" y="connsiteY3107"/>
                    </a:cxn>
                    <a:cxn ang="0">
                      <a:pos x="connsiteX3108" y="connsiteY3108"/>
                    </a:cxn>
                    <a:cxn ang="0">
                      <a:pos x="connsiteX3109" y="connsiteY3109"/>
                    </a:cxn>
                    <a:cxn ang="0">
                      <a:pos x="connsiteX3110" y="connsiteY3110"/>
                    </a:cxn>
                    <a:cxn ang="0">
                      <a:pos x="connsiteX3111" y="connsiteY3111"/>
                    </a:cxn>
                    <a:cxn ang="0">
                      <a:pos x="connsiteX3112" y="connsiteY3112"/>
                    </a:cxn>
                    <a:cxn ang="0">
                      <a:pos x="connsiteX3113" y="connsiteY3113"/>
                    </a:cxn>
                    <a:cxn ang="0">
                      <a:pos x="connsiteX3114" y="connsiteY3114"/>
                    </a:cxn>
                    <a:cxn ang="0">
                      <a:pos x="connsiteX3115" y="connsiteY3115"/>
                    </a:cxn>
                    <a:cxn ang="0">
                      <a:pos x="connsiteX3116" y="connsiteY3116"/>
                    </a:cxn>
                    <a:cxn ang="0">
                      <a:pos x="connsiteX3117" y="connsiteY3117"/>
                    </a:cxn>
                    <a:cxn ang="0">
                      <a:pos x="connsiteX3118" y="connsiteY3118"/>
                    </a:cxn>
                    <a:cxn ang="0">
                      <a:pos x="connsiteX3119" y="connsiteY3119"/>
                    </a:cxn>
                    <a:cxn ang="0">
                      <a:pos x="connsiteX3120" y="connsiteY3120"/>
                    </a:cxn>
                    <a:cxn ang="0">
                      <a:pos x="connsiteX3121" y="connsiteY3121"/>
                    </a:cxn>
                    <a:cxn ang="0">
                      <a:pos x="connsiteX3122" y="connsiteY3122"/>
                    </a:cxn>
                    <a:cxn ang="0">
                      <a:pos x="connsiteX3123" y="connsiteY3123"/>
                    </a:cxn>
                    <a:cxn ang="0">
                      <a:pos x="connsiteX3124" y="connsiteY3124"/>
                    </a:cxn>
                    <a:cxn ang="0">
                      <a:pos x="connsiteX3125" y="connsiteY3125"/>
                    </a:cxn>
                    <a:cxn ang="0">
                      <a:pos x="connsiteX3126" y="connsiteY3126"/>
                    </a:cxn>
                    <a:cxn ang="0">
                      <a:pos x="connsiteX3127" y="connsiteY3127"/>
                    </a:cxn>
                    <a:cxn ang="0">
                      <a:pos x="connsiteX3128" y="connsiteY3128"/>
                    </a:cxn>
                    <a:cxn ang="0">
                      <a:pos x="connsiteX3129" y="connsiteY3129"/>
                    </a:cxn>
                    <a:cxn ang="0">
                      <a:pos x="connsiteX3130" y="connsiteY3130"/>
                    </a:cxn>
                    <a:cxn ang="0">
                      <a:pos x="connsiteX3131" y="connsiteY3131"/>
                    </a:cxn>
                    <a:cxn ang="0">
                      <a:pos x="connsiteX3132" y="connsiteY3132"/>
                    </a:cxn>
                    <a:cxn ang="0">
                      <a:pos x="connsiteX3133" y="connsiteY3133"/>
                    </a:cxn>
                    <a:cxn ang="0">
                      <a:pos x="connsiteX3134" y="connsiteY3134"/>
                    </a:cxn>
                    <a:cxn ang="0">
                      <a:pos x="connsiteX3135" y="connsiteY3135"/>
                    </a:cxn>
                    <a:cxn ang="0">
                      <a:pos x="connsiteX3136" y="connsiteY3136"/>
                    </a:cxn>
                    <a:cxn ang="0">
                      <a:pos x="connsiteX3137" y="connsiteY3137"/>
                    </a:cxn>
                    <a:cxn ang="0">
                      <a:pos x="connsiteX3138" y="connsiteY3138"/>
                    </a:cxn>
                    <a:cxn ang="0">
                      <a:pos x="connsiteX3139" y="connsiteY3139"/>
                    </a:cxn>
                    <a:cxn ang="0">
                      <a:pos x="connsiteX3140" y="connsiteY3140"/>
                    </a:cxn>
                    <a:cxn ang="0">
                      <a:pos x="connsiteX3141" y="connsiteY3141"/>
                    </a:cxn>
                    <a:cxn ang="0">
                      <a:pos x="connsiteX3142" y="connsiteY3142"/>
                    </a:cxn>
                    <a:cxn ang="0">
                      <a:pos x="connsiteX3143" y="connsiteY3143"/>
                    </a:cxn>
                    <a:cxn ang="0">
                      <a:pos x="connsiteX3144" y="connsiteY3144"/>
                    </a:cxn>
                    <a:cxn ang="0">
                      <a:pos x="connsiteX3145" y="connsiteY3145"/>
                    </a:cxn>
                    <a:cxn ang="0">
                      <a:pos x="connsiteX3146" y="connsiteY3146"/>
                    </a:cxn>
                    <a:cxn ang="0">
                      <a:pos x="connsiteX3147" y="connsiteY3147"/>
                    </a:cxn>
                    <a:cxn ang="0">
                      <a:pos x="connsiteX3148" y="connsiteY3148"/>
                    </a:cxn>
                    <a:cxn ang="0">
                      <a:pos x="connsiteX3149" y="connsiteY3149"/>
                    </a:cxn>
                    <a:cxn ang="0">
                      <a:pos x="connsiteX3150" y="connsiteY3150"/>
                    </a:cxn>
                    <a:cxn ang="0">
                      <a:pos x="connsiteX3151" y="connsiteY3151"/>
                    </a:cxn>
                    <a:cxn ang="0">
                      <a:pos x="connsiteX3152" y="connsiteY3152"/>
                    </a:cxn>
                    <a:cxn ang="0">
                      <a:pos x="connsiteX3153" y="connsiteY3153"/>
                    </a:cxn>
                    <a:cxn ang="0">
                      <a:pos x="connsiteX3154" y="connsiteY3154"/>
                    </a:cxn>
                    <a:cxn ang="0">
                      <a:pos x="connsiteX3155" y="connsiteY3155"/>
                    </a:cxn>
                    <a:cxn ang="0">
                      <a:pos x="connsiteX3156" y="connsiteY3156"/>
                    </a:cxn>
                    <a:cxn ang="0">
                      <a:pos x="connsiteX3157" y="connsiteY3157"/>
                    </a:cxn>
                    <a:cxn ang="0">
                      <a:pos x="connsiteX3158" y="connsiteY3158"/>
                    </a:cxn>
                    <a:cxn ang="0">
                      <a:pos x="connsiteX3159" y="connsiteY3159"/>
                    </a:cxn>
                    <a:cxn ang="0">
                      <a:pos x="connsiteX3160" y="connsiteY3160"/>
                    </a:cxn>
                    <a:cxn ang="0">
                      <a:pos x="connsiteX3161" y="connsiteY3161"/>
                    </a:cxn>
                    <a:cxn ang="0">
                      <a:pos x="connsiteX3162" y="connsiteY3162"/>
                    </a:cxn>
                    <a:cxn ang="0">
                      <a:pos x="connsiteX3163" y="connsiteY3163"/>
                    </a:cxn>
                    <a:cxn ang="0">
                      <a:pos x="connsiteX3164" y="connsiteY3164"/>
                    </a:cxn>
                    <a:cxn ang="0">
                      <a:pos x="connsiteX3165" y="connsiteY3165"/>
                    </a:cxn>
                    <a:cxn ang="0">
                      <a:pos x="connsiteX3166" y="connsiteY3166"/>
                    </a:cxn>
                    <a:cxn ang="0">
                      <a:pos x="connsiteX3167" y="connsiteY3167"/>
                    </a:cxn>
                    <a:cxn ang="0">
                      <a:pos x="connsiteX3168" y="connsiteY3168"/>
                    </a:cxn>
                    <a:cxn ang="0">
                      <a:pos x="connsiteX3169" y="connsiteY3169"/>
                    </a:cxn>
                    <a:cxn ang="0">
                      <a:pos x="connsiteX3170" y="connsiteY3170"/>
                    </a:cxn>
                    <a:cxn ang="0">
                      <a:pos x="connsiteX3171" y="connsiteY3171"/>
                    </a:cxn>
                    <a:cxn ang="0">
                      <a:pos x="connsiteX3172" y="connsiteY3172"/>
                    </a:cxn>
                    <a:cxn ang="0">
                      <a:pos x="connsiteX3173" y="connsiteY3173"/>
                    </a:cxn>
                    <a:cxn ang="0">
                      <a:pos x="connsiteX3174" y="connsiteY3174"/>
                    </a:cxn>
                    <a:cxn ang="0">
                      <a:pos x="connsiteX3175" y="connsiteY3175"/>
                    </a:cxn>
                    <a:cxn ang="0">
                      <a:pos x="connsiteX3176" y="connsiteY3176"/>
                    </a:cxn>
                    <a:cxn ang="0">
                      <a:pos x="connsiteX3177" y="connsiteY3177"/>
                    </a:cxn>
                    <a:cxn ang="0">
                      <a:pos x="connsiteX3178" y="connsiteY3178"/>
                    </a:cxn>
                    <a:cxn ang="0">
                      <a:pos x="connsiteX3179" y="connsiteY3179"/>
                    </a:cxn>
                    <a:cxn ang="0">
                      <a:pos x="connsiteX3180" y="connsiteY3180"/>
                    </a:cxn>
                    <a:cxn ang="0">
                      <a:pos x="connsiteX3181" y="connsiteY3181"/>
                    </a:cxn>
                    <a:cxn ang="0">
                      <a:pos x="connsiteX3182" y="connsiteY3182"/>
                    </a:cxn>
                    <a:cxn ang="0">
                      <a:pos x="connsiteX3183" y="connsiteY3183"/>
                    </a:cxn>
                    <a:cxn ang="0">
                      <a:pos x="connsiteX3184" y="connsiteY3184"/>
                    </a:cxn>
                    <a:cxn ang="0">
                      <a:pos x="connsiteX3185" y="connsiteY3185"/>
                    </a:cxn>
                    <a:cxn ang="0">
                      <a:pos x="connsiteX3186" y="connsiteY3186"/>
                    </a:cxn>
                    <a:cxn ang="0">
                      <a:pos x="connsiteX3187" y="connsiteY3187"/>
                    </a:cxn>
                    <a:cxn ang="0">
                      <a:pos x="connsiteX3188" y="connsiteY3188"/>
                    </a:cxn>
                    <a:cxn ang="0">
                      <a:pos x="connsiteX3189" y="connsiteY3189"/>
                    </a:cxn>
                    <a:cxn ang="0">
                      <a:pos x="connsiteX3190" y="connsiteY3190"/>
                    </a:cxn>
                    <a:cxn ang="0">
                      <a:pos x="connsiteX3191" y="connsiteY3191"/>
                    </a:cxn>
                    <a:cxn ang="0">
                      <a:pos x="connsiteX3192" y="connsiteY3192"/>
                    </a:cxn>
                    <a:cxn ang="0">
                      <a:pos x="connsiteX3193" y="connsiteY3193"/>
                    </a:cxn>
                    <a:cxn ang="0">
                      <a:pos x="connsiteX3194" y="connsiteY3194"/>
                    </a:cxn>
                    <a:cxn ang="0">
                      <a:pos x="connsiteX3195" y="connsiteY3195"/>
                    </a:cxn>
                    <a:cxn ang="0">
                      <a:pos x="connsiteX3196" y="connsiteY3196"/>
                    </a:cxn>
                    <a:cxn ang="0">
                      <a:pos x="connsiteX3197" y="connsiteY3197"/>
                    </a:cxn>
                    <a:cxn ang="0">
                      <a:pos x="connsiteX3198" y="connsiteY3198"/>
                    </a:cxn>
                    <a:cxn ang="0">
                      <a:pos x="connsiteX3199" y="connsiteY3199"/>
                    </a:cxn>
                    <a:cxn ang="0">
                      <a:pos x="connsiteX3200" y="connsiteY3200"/>
                    </a:cxn>
                    <a:cxn ang="0">
                      <a:pos x="connsiteX3201" y="connsiteY3201"/>
                    </a:cxn>
                    <a:cxn ang="0">
                      <a:pos x="connsiteX3202" y="connsiteY3202"/>
                    </a:cxn>
                    <a:cxn ang="0">
                      <a:pos x="connsiteX3203" y="connsiteY3203"/>
                    </a:cxn>
                    <a:cxn ang="0">
                      <a:pos x="connsiteX3204" y="connsiteY3204"/>
                    </a:cxn>
                    <a:cxn ang="0">
                      <a:pos x="connsiteX3205" y="connsiteY3205"/>
                    </a:cxn>
                    <a:cxn ang="0">
                      <a:pos x="connsiteX3206" y="connsiteY3206"/>
                    </a:cxn>
                    <a:cxn ang="0">
                      <a:pos x="connsiteX3207" y="connsiteY3207"/>
                    </a:cxn>
                    <a:cxn ang="0">
                      <a:pos x="connsiteX3208" y="connsiteY3208"/>
                    </a:cxn>
                    <a:cxn ang="0">
                      <a:pos x="connsiteX3209" y="connsiteY3209"/>
                    </a:cxn>
                    <a:cxn ang="0">
                      <a:pos x="connsiteX3210" y="connsiteY3210"/>
                    </a:cxn>
                    <a:cxn ang="0">
                      <a:pos x="connsiteX3211" y="connsiteY3211"/>
                    </a:cxn>
                    <a:cxn ang="0">
                      <a:pos x="connsiteX3212" y="connsiteY3212"/>
                    </a:cxn>
                    <a:cxn ang="0">
                      <a:pos x="connsiteX3213" y="connsiteY3213"/>
                    </a:cxn>
                    <a:cxn ang="0">
                      <a:pos x="connsiteX3214" y="connsiteY3214"/>
                    </a:cxn>
                    <a:cxn ang="0">
                      <a:pos x="connsiteX3215" y="connsiteY3215"/>
                    </a:cxn>
                    <a:cxn ang="0">
                      <a:pos x="connsiteX3216" y="connsiteY3216"/>
                    </a:cxn>
                    <a:cxn ang="0">
                      <a:pos x="connsiteX3217" y="connsiteY3217"/>
                    </a:cxn>
                    <a:cxn ang="0">
                      <a:pos x="connsiteX3218" y="connsiteY3218"/>
                    </a:cxn>
                    <a:cxn ang="0">
                      <a:pos x="connsiteX3219" y="connsiteY3219"/>
                    </a:cxn>
                    <a:cxn ang="0">
                      <a:pos x="connsiteX3220" y="connsiteY3220"/>
                    </a:cxn>
                    <a:cxn ang="0">
                      <a:pos x="connsiteX3221" y="connsiteY3221"/>
                    </a:cxn>
                    <a:cxn ang="0">
                      <a:pos x="connsiteX3222" y="connsiteY3222"/>
                    </a:cxn>
                    <a:cxn ang="0">
                      <a:pos x="connsiteX3223" y="connsiteY3223"/>
                    </a:cxn>
                    <a:cxn ang="0">
                      <a:pos x="connsiteX3224" y="connsiteY3224"/>
                    </a:cxn>
                    <a:cxn ang="0">
                      <a:pos x="connsiteX3225" y="connsiteY3225"/>
                    </a:cxn>
                    <a:cxn ang="0">
                      <a:pos x="connsiteX3226" y="connsiteY3226"/>
                    </a:cxn>
                    <a:cxn ang="0">
                      <a:pos x="connsiteX3227" y="connsiteY3227"/>
                    </a:cxn>
                    <a:cxn ang="0">
                      <a:pos x="connsiteX3228" y="connsiteY3228"/>
                    </a:cxn>
                    <a:cxn ang="0">
                      <a:pos x="connsiteX3229" y="connsiteY3229"/>
                    </a:cxn>
                    <a:cxn ang="0">
                      <a:pos x="connsiteX3230" y="connsiteY3230"/>
                    </a:cxn>
                    <a:cxn ang="0">
                      <a:pos x="connsiteX3231" y="connsiteY3231"/>
                    </a:cxn>
                    <a:cxn ang="0">
                      <a:pos x="connsiteX3232" y="connsiteY3232"/>
                    </a:cxn>
                    <a:cxn ang="0">
                      <a:pos x="connsiteX3233" y="connsiteY3233"/>
                    </a:cxn>
                    <a:cxn ang="0">
                      <a:pos x="connsiteX3234" y="connsiteY3234"/>
                    </a:cxn>
                    <a:cxn ang="0">
                      <a:pos x="connsiteX3235" y="connsiteY3235"/>
                    </a:cxn>
                    <a:cxn ang="0">
                      <a:pos x="connsiteX3236" y="connsiteY3236"/>
                    </a:cxn>
                    <a:cxn ang="0">
                      <a:pos x="connsiteX3237" y="connsiteY3237"/>
                    </a:cxn>
                    <a:cxn ang="0">
                      <a:pos x="connsiteX3238" y="connsiteY3238"/>
                    </a:cxn>
                    <a:cxn ang="0">
                      <a:pos x="connsiteX3239" y="connsiteY3239"/>
                    </a:cxn>
                    <a:cxn ang="0">
                      <a:pos x="connsiteX3240" y="connsiteY3240"/>
                    </a:cxn>
                    <a:cxn ang="0">
                      <a:pos x="connsiteX3241" y="connsiteY3241"/>
                    </a:cxn>
                    <a:cxn ang="0">
                      <a:pos x="connsiteX3242" y="connsiteY3242"/>
                    </a:cxn>
                    <a:cxn ang="0">
                      <a:pos x="connsiteX3243" y="connsiteY3243"/>
                    </a:cxn>
                    <a:cxn ang="0">
                      <a:pos x="connsiteX3244" y="connsiteY3244"/>
                    </a:cxn>
                    <a:cxn ang="0">
                      <a:pos x="connsiteX3245" y="connsiteY3245"/>
                    </a:cxn>
                    <a:cxn ang="0">
                      <a:pos x="connsiteX3246" y="connsiteY3246"/>
                    </a:cxn>
                    <a:cxn ang="0">
                      <a:pos x="connsiteX3247" y="connsiteY3247"/>
                    </a:cxn>
                    <a:cxn ang="0">
                      <a:pos x="connsiteX3248" y="connsiteY3248"/>
                    </a:cxn>
                    <a:cxn ang="0">
                      <a:pos x="connsiteX3249" y="connsiteY3249"/>
                    </a:cxn>
                    <a:cxn ang="0">
                      <a:pos x="connsiteX3250" y="connsiteY3250"/>
                    </a:cxn>
                    <a:cxn ang="0">
                      <a:pos x="connsiteX3251" y="connsiteY3251"/>
                    </a:cxn>
                    <a:cxn ang="0">
                      <a:pos x="connsiteX3252" y="connsiteY3252"/>
                    </a:cxn>
                    <a:cxn ang="0">
                      <a:pos x="connsiteX3253" y="connsiteY3253"/>
                    </a:cxn>
                    <a:cxn ang="0">
                      <a:pos x="connsiteX3254" y="connsiteY3254"/>
                    </a:cxn>
                    <a:cxn ang="0">
                      <a:pos x="connsiteX3255" y="connsiteY3255"/>
                    </a:cxn>
                    <a:cxn ang="0">
                      <a:pos x="connsiteX3256" y="connsiteY3256"/>
                    </a:cxn>
                    <a:cxn ang="0">
                      <a:pos x="connsiteX3257" y="connsiteY3257"/>
                    </a:cxn>
                    <a:cxn ang="0">
                      <a:pos x="connsiteX3258" y="connsiteY3258"/>
                    </a:cxn>
                    <a:cxn ang="0">
                      <a:pos x="connsiteX3259" y="connsiteY3259"/>
                    </a:cxn>
                    <a:cxn ang="0">
                      <a:pos x="connsiteX3260" y="connsiteY3260"/>
                    </a:cxn>
                    <a:cxn ang="0">
                      <a:pos x="connsiteX3261" y="connsiteY3261"/>
                    </a:cxn>
                    <a:cxn ang="0">
                      <a:pos x="connsiteX3262" y="connsiteY3262"/>
                    </a:cxn>
                    <a:cxn ang="0">
                      <a:pos x="connsiteX3263" y="connsiteY3263"/>
                    </a:cxn>
                    <a:cxn ang="0">
                      <a:pos x="connsiteX3264" y="connsiteY3264"/>
                    </a:cxn>
                    <a:cxn ang="0">
                      <a:pos x="connsiteX3265" y="connsiteY3265"/>
                    </a:cxn>
                    <a:cxn ang="0">
                      <a:pos x="connsiteX3266" y="connsiteY3266"/>
                    </a:cxn>
                    <a:cxn ang="0">
                      <a:pos x="connsiteX3267" y="connsiteY3267"/>
                    </a:cxn>
                    <a:cxn ang="0">
                      <a:pos x="connsiteX3268" y="connsiteY3268"/>
                    </a:cxn>
                    <a:cxn ang="0">
                      <a:pos x="connsiteX3269" y="connsiteY3269"/>
                    </a:cxn>
                    <a:cxn ang="0">
                      <a:pos x="connsiteX3270" y="connsiteY3270"/>
                    </a:cxn>
                    <a:cxn ang="0">
                      <a:pos x="connsiteX3271" y="connsiteY3271"/>
                    </a:cxn>
                    <a:cxn ang="0">
                      <a:pos x="connsiteX3272" y="connsiteY3272"/>
                    </a:cxn>
                    <a:cxn ang="0">
                      <a:pos x="connsiteX3273" y="connsiteY3273"/>
                    </a:cxn>
                    <a:cxn ang="0">
                      <a:pos x="connsiteX3274" y="connsiteY3274"/>
                    </a:cxn>
                    <a:cxn ang="0">
                      <a:pos x="connsiteX3275" y="connsiteY3275"/>
                    </a:cxn>
                    <a:cxn ang="0">
                      <a:pos x="connsiteX3276" y="connsiteY3276"/>
                    </a:cxn>
                    <a:cxn ang="0">
                      <a:pos x="connsiteX3277" y="connsiteY3277"/>
                    </a:cxn>
                    <a:cxn ang="0">
                      <a:pos x="connsiteX3278" y="connsiteY3278"/>
                    </a:cxn>
                    <a:cxn ang="0">
                      <a:pos x="connsiteX3279" y="connsiteY3279"/>
                    </a:cxn>
                    <a:cxn ang="0">
                      <a:pos x="connsiteX3280" y="connsiteY3280"/>
                    </a:cxn>
                    <a:cxn ang="0">
                      <a:pos x="connsiteX3281" y="connsiteY3281"/>
                    </a:cxn>
                    <a:cxn ang="0">
                      <a:pos x="connsiteX3282" y="connsiteY3282"/>
                    </a:cxn>
                    <a:cxn ang="0">
                      <a:pos x="connsiteX3283" y="connsiteY3283"/>
                    </a:cxn>
                    <a:cxn ang="0">
                      <a:pos x="connsiteX3284" y="connsiteY3284"/>
                    </a:cxn>
                    <a:cxn ang="0">
                      <a:pos x="connsiteX3285" y="connsiteY3285"/>
                    </a:cxn>
                    <a:cxn ang="0">
                      <a:pos x="connsiteX3286" y="connsiteY3286"/>
                    </a:cxn>
                    <a:cxn ang="0">
                      <a:pos x="connsiteX3287" y="connsiteY3287"/>
                    </a:cxn>
                    <a:cxn ang="0">
                      <a:pos x="connsiteX3288" y="connsiteY3288"/>
                    </a:cxn>
                    <a:cxn ang="0">
                      <a:pos x="connsiteX3289" y="connsiteY3289"/>
                    </a:cxn>
                    <a:cxn ang="0">
                      <a:pos x="connsiteX3290" y="connsiteY3290"/>
                    </a:cxn>
                    <a:cxn ang="0">
                      <a:pos x="connsiteX3291" y="connsiteY3291"/>
                    </a:cxn>
                    <a:cxn ang="0">
                      <a:pos x="connsiteX3292" y="connsiteY3292"/>
                    </a:cxn>
                    <a:cxn ang="0">
                      <a:pos x="connsiteX3293" y="connsiteY3293"/>
                    </a:cxn>
                    <a:cxn ang="0">
                      <a:pos x="connsiteX3294" y="connsiteY3294"/>
                    </a:cxn>
                    <a:cxn ang="0">
                      <a:pos x="connsiteX3295" y="connsiteY3295"/>
                    </a:cxn>
                    <a:cxn ang="0">
                      <a:pos x="connsiteX3296" y="connsiteY3296"/>
                    </a:cxn>
                    <a:cxn ang="0">
                      <a:pos x="connsiteX3297" y="connsiteY3297"/>
                    </a:cxn>
                    <a:cxn ang="0">
                      <a:pos x="connsiteX3298" y="connsiteY3298"/>
                    </a:cxn>
                    <a:cxn ang="0">
                      <a:pos x="connsiteX3299" y="connsiteY3299"/>
                    </a:cxn>
                    <a:cxn ang="0">
                      <a:pos x="connsiteX3300" y="connsiteY3300"/>
                    </a:cxn>
                    <a:cxn ang="0">
                      <a:pos x="connsiteX3301" y="connsiteY3301"/>
                    </a:cxn>
                    <a:cxn ang="0">
                      <a:pos x="connsiteX3302" y="connsiteY3302"/>
                    </a:cxn>
                    <a:cxn ang="0">
                      <a:pos x="connsiteX3303" y="connsiteY3303"/>
                    </a:cxn>
                    <a:cxn ang="0">
                      <a:pos x="connsiteX3304" y="connsiteY3304"/>
                    </a:cxn>
                    <a:cxn ang="0">
                      <a:pos x="connsiteX3305" y="connsiteY3305"/>
                    </a:cxn>
                    <a:cxn ang="0">
                      <a:pos x="connsiteX3306" y="connsiteY3306"/>
                    </a:cxn>
                    <a:cxn ang="0">
                      <a:pos x="connsiteX3307" y="connsiteY3307"/>
                    </a:cxn>
                    <a:cxn ang="0">
                      <a:pos x="connsiteX3308" y="connsiteY3308"/>
                    </a:cxn>
                    <a:cxn ang="0">
                      <a:pos x="connsiteX3309" y="connsiteY3309"/>
                    </a:cxn>
                    <a:cxn ang="0">
                      <a:pos x="connsiteX3310" y="connsiteY3310"/>
                    </a:cxn>
                    <a:cxn ang="0">
                      <a:pos x="connsiteX3311" y="connsiteY3311"/>
                    </a:cxn>
                    <a:cxn ang="0">
                      <a:pos x="connsiteX3312" y="connsiteY3312"/>
                    </a:cxn>
                    <a:cxn ang="0">
                      <a:pos x="connsiteX3313" y="connsiteY3313"/>
                    </a:cxn>
                    <a:cxn ang="0">
                      <a:pos x="connsiteX3314" y="connsiteY3314"/>
                    </a:cxn>
                    <a:cxn ang="0">
                      <a:pos x="connsiteX3315" y="connsiteY3315"/>
                    </a:cxn>
                    <a:cxn ang="0">
                      <a:pos x="connsiteX3316" y="connsiteY3316"/>
                    </a:cxn>
                    <a:cxn ang="0">
                      <a:pos x="connsiteX3317" y="connsiteY3317"/>
                    </a:cxn>
                    <a:cxn ang="0">
                      <a:pos x="connsiteX3318" y="connsiteY3318"/>
                    </a:cxn>
                    <a:cxn ang="0">
                      <a:pos x="connsiteX3319" y="connsiteY3319"/>
                    </a:cxn>
                    <a:cxn ang="0">
                      <a:pos x="connsiteX3320" y="connsiteY3320"/>
                    </a:cxn>
                    <a:cxn ang="0">
                      <a:pos x="connsiteX3321" y="connsiteY3321"/>
                    </a:cxn>
                    <a:cxn ang="0">
                      <a:pos x="connsiteX3322" y="connsiteY3322"/>
                    </a:cxn>
                    <a:cxn ang="0">
                      <a:pos x="connsiteX3323" y="connsiteY3323"/>
                    </a:cxn>
                    <a:cxn ang="0">
                      <a:pos x="connsiteX3324" y="connsiteY3324"/>
                    </a:cxn>
                    <a:cxn ang="0">
                      <a:pos x="connsiteX3325" y="connsiteY3325"/>
                    </a:cxn>
                    <a:cxn ang="0">
                      <a:pos x="connsiteX3326" y="connsiteY3326"/>
                    </a:cxn>
                    <a:cxn ang="0">
                      <a:pos x="connsiteX3327" y="connsiteY3327"/>
                    </a:cxn>
                    <a:cxn ang="0">
                      <a:pos x="connsiteX3328" y="connsiteY3328"/>
                    </a:cxn>
                    <a:cxn ang="0">
                      <a:pos x="connsiteX3329" y="connsiteY3329"/>
                    </a:cxn>
                    <a:cxn ang="0">
                      <a:pos x="connsiteX3330" y="connsiteY3330"/>
                    </a:cxn>
                    <a:cxn ang="0">
                      <a:pos x="connsiteX3331" y="connsiteY3331"/>
                    </a:cxn>
                    <a:cxn ang="0">
                      <a:pos x="connsiteX3332" y="connsiteY3332"/>
                    </a:cxn>
                    <a:cxn ang="0">
                      <a:pos x="connsiteX3333" y="connsiteY3333"/>
                    </a:cxn>
                    <a:cxn ang="0">
                      <a:pos x="connsiteX3334" y="connsiteY3334"/>
                    </a:cxn>
                    <a:cxn ang="0">
                      <a:pos x="connsiteX3335" y="connsiteY3335"/>
                    </a:cxn>
                    <a:cxn ang="0">
                      <a:pos x="connsiteX3336" y="connsiteY3336"/>
                    </a:cxn>
                    <a:cxn ang="0">
                      <a:pos x="connsiteX3337" y="connsiteY3337"/>
                    </a:cxn>
                    <a:cxn ang="0">
                      <a:pos x="connsiteX3338" y="connsiteY3338"/>
                    </a:cxn>
                    <a:cxn ang="0">
                      <a:pos x="connsiteX3339" y="connsiteY3339"/>
                    </a:cxn>
                    <a:cxn ang="0">
                      <a:pos x="connsiteX3340" y="connsiteY3340"/>
                    </a:cxn>
                    <a:cxn ang="0">
                      <a:pos x="connsiteX3341" y="connsiteY3341"/>
                    </a:cxn>
                    <a:cxn ang="0">
                      <a:pos x="connsiteX3342" y="connsiteY3342"/>
                    </a:cxn>
                    <a:cxn ang="0">
                      <a:pos x="connsiteX3343" y="connsiteY3343"/>
                    </a:cxn>
                    <a:cxn ang="0">
                      <a:pos x="connsiteX3344" y="connsiteY3344"/>
                    </a:cxn>
                    <a:cxn ang="0">
                      <a:pos x="connsiteX3345" y="connsiteY3345"/>
                    </a:cxn>
                    <a:cxn ang="0">
                      <a:pos x="connsiteX3346" y="connsiteY3346"/>
                    </a:cxn>
                    <a:cxn ang="0">
                      <a:pos x="connsiteX3347" y="connsiteY3347"/>
                    </a:cxn>
                    <a:cxn ang="0">
                      <a:pos x="connsiteX3348" y="connsiteY3348"/>
                    </a:cxn>
                    <a:cxn ang="0">
                      <a:pos x="connsiteX3349" y="connsiteY3349"/>
                    </a:cxn>
                    <a:cxn ang="0">
                      <a:pos x="connsiteX3350" y="connsiteY3350"/>
                    </a:cxn>
                    <a:cxn ang="0">
                      <a:pos x="connsiteX3351" y="connsiteY3351"/>
                    </a:cxn>
                    <a:cxn ang="0">
                      <a:pos x="connsiteX3352" y="connsiteY3352"/>
                    </a:cxn>
                    <a:cxn ang="0">
                      <a:pos x="connsiteX3353" y="connsiteY3353"/>
                    </a:cxn>
                    <a:cxn ang="0">
                      <a:pos x="connsiteX3354" y="connsiteY3354"/>
                    </a:cxn>
                    <a:cxn ang="0">
                      <a:pos x="connsiteX3355" y="connsiteY3355"/>
                    </a:cxn>
                    <a:cxn ang="0">
                      <a:pos x="connsiteX3356" y="connsiteY3356"/>
                    </a:cxn>
                    <a:cxn ang="0">
                      <a:pos x="connsiteX3357" y="connsiteY3357"/>
                    </a:cxn>
                    <a:cxn ang="0">
                      <a:pos x="connsiteX3358" y="connsiteY3358"/>
                    </a:cxn>
                    <a:cxn ang="0">
                      <a:pos x="connsiteX3359" y="connsiteY3359"/>
                    </a:cxn>
                    <a:cxn ang="0">
                      <a:pos x="connsiteX3360" y="connsiteY3360"/>
                    </a:cxn>
                    <a:cxn ang="0">
                      <a:pos x="connsiteX3361" y="connsiteY3361"/>
                    </a:cxn>
                    <a:cxn ang="0">
                      <a:pos x="connsiteX3362" y="connsiteY3362"/>
                    </a:cxn>
                    <a:cxn ang="0">
                      <a:pos x="connsiteX3363" y="connsiteY3363"/>
                    </a:cxn>
                    <a:cxn ang="0">
                      <a:pos x="connsiteX3364" y="connsiteY3364"/>
                    </a:cxn>
                    <a:cxn ang="0">
                      <a:pos x="connsiteX3365" y="connsiteY3365"/>
                    </a:cxn>
                    <a:cxn ang="0">
                      <a:pos x="connsiteX3366" y="connsiteY3366"/>
                    </a:cxn>
                    <a:cxn ang="0">
                      <a:pos x="connsiteX3367" y="connsiteY3367"/>
                    </a:cxn>
                    <a:cxn ang="0">
                      <a:pos x="connsiteX3368" y="connsiteY3368"/>
                    </a:cxn>
                    <a:cxn ang="0">
                      <a:pos x="connsiteX3369" y="connsiteY3369"/>
                    </a:cxn>
                    <a:cxn ang="0">
                      <a:pos x="connsiteX3370" y="connsiteY3370"/>
                    </a:cxn>
                    <a:cxn ang="0">
                      <a:pos x="connsiteX3371" y="connsiteY3371"/>
                    </a:cxn>
                    <a:cxn ang="0">
                      <a:pos x="connsiteX3372" y="connsiteY3372"/>
                    </a:cxn>
                    <a:cxn ang="0">
                      <a:pos x="connsiteX3373" y="connsiteY3373"/>
                    </a:cxn>
                    <a:cxn ang="0">
                      <a:pos x="connsiteX3374" y="connsiteY3374"/>
                    </a:cxn>
                    <a:cxn ang="0">
                      <a:pos x="connsiteX3375" y="connsiteY3375"/>
                    </a:cxn>
                    <a:cxn ang="0">
                      <a:pos x="connsiteX3376" y="connsiteY3376"/>
                    </a:cxn>
                    <a:cxn ang="0">
                      <a:pos x="connsiteX3377" y="connsiteY3377"/>
                    </a:cxn>
                    <a:cxn ang="0">
                      <a:pos x="connsiteX3378" y="connsiteY3378"/>
                    </a:cxn>
                    <a:cxn ang="0">
                      <a:pos x="connsiteX3379" y="connsiteY3379"/>
                    </a:cxn>
                    <a:cxn ang="0">
                      <a:pos x="connsiteX3380" y="connsiteY3380"/>
                    </a:cxn>
                    <a:cxn ang="0">
                      <a:pos x="connsiteX3381" y="connsiteY3381"/>
                    </a:cxn>
                    <a:cxn ang="0">
                      <a:pos x="connsiteX3382" y="connsiteY3382"/>
                    </a:cxn>
                    <a:cxn ang="0">
                      <a:pos x="connsiteX3383" y="connsiteY3383"/>
                    </a:cxn>
                    <a:cxn ang="0">
                      <a:pos x="connsiteX3384" y="connsiteY3384"/>
                    </a:cxn>
                    <a:cxn ang="0">
                      <a:pos x="connsiteX3385" y="connsiteY3385"/>
                    </a:cxn>
                    <a:cxn ang="0">
                      <a:pos x="connsiteX3386" y="connsiteY3386"/>
                    </a:cxn>
                    <a:cxn ang="0">
                      <a:pos x="connsiteX3387" y="connsiteY3387"/>
                    </a:cxn>
                    <a:cxn ang="0">
                      <a:pos x="connsiteX3388" y="connsiteY3388"/>
                    </a:cxn>
                    <a:cxn ang="0">
                      <a:pos x="connsiteX3389" y="connsiteY3389"/>
                    </a:cxn>
                    <a:cxn ang="0">
                      <a:pos x="connsiteX3390" y="connsiteY3390"/>
                    </a:cxn>
                    <a:cxn ang="0">
                      <a:pos x="connsiteX3391" y="connsiteY3391"/>
                    </a:cxn>
                    <a:cxn ang="0">
                      <a:pos x="connsiteX3392" y="connsiteY3392"/>
                    </a:cxn>
                    <a:cxn ang="0">
                      <a:pos x="connsiteX3393" y="connsiteY3393"/>
                    </a:cxn>
                    <a:cxn ang="0">
                      <a:pos x="connsiteX3394" y="connsiteY3394"/>
                    </a:cxn>
                    <a:cxn ang="0">
                      <a:pos x="connsiteX3395" y="connsiteY3395"/>
                    </a:cxn>
                    <a:cxn ang="0">
                      <a:pos x="connsiteX3396" y="connsiteY3396"/>
                    </a:cxn>
                    <a:cxn ang="0">
                      <a:pos x="connsiteX3397" y="connsiteY3397"/>
                    </a:cxn>
                    <a:cxn ang="0">
                      <a:pos x="connsiteX3398" y="connsiteY3398"/>
                    </a:cxn>
                    <a:cxn ang="0">
                      <a:pos x="connsiteX3399" y="connsiteY3399"/>
                    </a:cxn>
                    <a:cxn ang="0">
                      <a:pos x="connsiteX3400" y="connsiteY3400"/>
                    </a:cxn>
                    <a:cxn ang="0">
                      <a:pos x="connsiteX3401" y="connsiteY3401"/>
                    </a:cxn>
                    <a:cxn ang="0">
                      <a:pos x="connsiteX3402" y="connsiteY3402"/>
                    </a:cxn>
                    <a:cxn ang="0">
                      <a:pos x="connsiteX3403" y="connsiteY3403"/>
                    </a:cxn>
                    <a:cxn ang="0">
                      <a:pos x="connsiteX3404" y="connsiteY3404"/>
                    </a:cxn>
                    <a:cxn ang="0">
                      <a:pos x="connsiteX3405" y="connsiteY3405"/>
                    </a:cxn>
                    <a:cxn ang="0">
                      <a:pos x="connsiteX3406" y="connsiteY3406"/>
                    </a:cxn>
                    <a:cxn ang="0">
                      <a:pos x="connsiteX3407" y="connsiteY3407"/>
                    </a:cxn>
                    <a:cxn ang="0">
                      <a:pos x="connsiteX3408" y="connsiteY3408"/>
                    </a:cxn>
                    <a:cxn ang="0">
                      <a:pos x="connsiteX3409" y="connsiteY3409"/>
                    </a:cxn>
                    <a:cxn ang="0">
                      <a:pos x="connsiteX3410" y="connsiteY3410"/>
                    </a:cxn>
                    <a:cxn ang="0">
                      <a:pos x="connsiteX3411" y="connsiteY3411"/>
                    </a:cxn>
                    <a:cxn ang="0">
                      <a:pos x="connsiteX3412" y="connsiteY3412"/>
                    </a:cxn>
                    <a:cxn ang="0">
                      <a:pos x="connsiteX3413" y="connsiteY3413"/>
                    </a:cxn>
                    <a:cxn ang="0">
                      <a:pos x="connsiteX3414" y="connsiteY3414"/>
                    </a:cxn>
                    <a:cxn ang="0">
                      <a:pos x="connsiteX3415" y="connsiteY3415"/>
                    </a:cxn>
                    <a:cxn ang="0">
                      <a:pos x="connsiteX3416" y="connsiteY3416"/>
                    </a:cxn>
                    <a:cxn ang="0">
                      <a:pos x="connsiteX3417" y="connsiteY3417"/>
                    </a:cxn>
                    <a:cxn ang="0">
                      <a:pos x="connsiteX3418" y="connsiteY3418"/>
                    </a:cxn>
                    <a:cxn ang="0">
                      <a:pos x="connsiteX3419" y="connsiteY3419"/>
                    </a:cxn>
                    <a:cxn ang="0">
                      <a:pos x="connsiteX3420" y="connsiteY3420"/>
                    </a:cxn>
                    <a:cxn ang="0">
                      <a:pos x="connsiteX3421" y="connsiteY3421"/>
                    </a:cxn>
                    <a:cxn ang="0">
                      <a:pos x="connsiteX3422" y="connsiteY3422"/>
                    </a:cxn>
                    <a:cxn ang="0">
                      <a:pos x="connsiteX3423" y="connsiteY3423"/>
                    </a:cxn>
                    <a:cxn ang="0">
                      <a:pos x="connsiteX3424" y="connsiteY3424"/>
                    </a:cxn>
                    <a:cxn ang="0">
                      <a:pos x="connsiteX3425" y="connsiteY3425"/>
                    </a:cxn>
                    <a:cxn ang="0">
                      <a:pos x="connsiteX3426" y="connsiteY3426"/>
                    </a:cxn>
                    <a:cxn ang="0">
                      <a:pos x="connsiteX3427" y="connsiteY3427"/>
                    </a:cxn>
                    <a:cxn ang="0">
                      <a:pos x="connsiteX3428" y="connsiteY3428"/>
                    </a:cxn>
                    <a:cxn ang="0">
                      <a:pos x="connsiteX3429" y="connsiteY3429"/>
                    </a:cxn>
                    <a:cxn ang="0">
                      <a:pos x="connsiteX3430" y="connsiteY3430"/>
                    </a:cxn>
                    <a:cxn ang="0">
                      <a:pos x="connsiteX3431" y="connsiteY3431"/>
                    </a:cxn>
                    <a:cxn ang="0">
                      <a:pos x="connsiteX3432" y="connsiteY3432"/>
                    </a:cxn>
                    <a:cxn ang="0">
                      <a:pos x="connsiteX3433" y="connsiteY3433"/>
                    </a:cxn>
                    <a:cxn ang="0">
                      <a:pos x="connsiteX3434" y="connsiteY3434"/>
                    </a:cxn>
                    <a:cxn ang="0">
                      <a:pos x="connsiteX3435" y="connsiteY3435"/>
                    </a:cxn>
                    <a:cxn ang="0">
                      <a:pos x="connsiteX3436" y="connsiteY3436"/>
                    </a:cxn>
                    <a:cxn ang="0">
                      <a:pos x="connsiteX3437" y="connsiteY3437"/>
                    </a:cxn>
                    <a:cxn ang="0">
                      <a:pos x="connsiteX3438" y="connsiteY3438"/>
                    </a:cxn>
                    <a:cxn ang="0">
                      <a:pos x="connsiteX3439" y="connsiteY3439"/>
                    </a:cxn>
                    <a:cxn ang="0">
                      <a:pos x="connsiteX3440" y="connsiteY3440"/>
                    </a:cxn>
                    <a:cxn ang="0">
                      <a:pos x="connsiteX3441" y="connsiteY3441"/>
                    </a:cxn>
                    <a:cxn ang="0">
                      <a:pos x="connsiteX3442" y="connsiteY3442"/>
                    </a:cxn>
                    <a:cxn ang="0">
                      <a:pos x="connsiteX3443" y="connsiteY3443"/>
                    </a:cxn>
                    <a:cxn ang="0">
                      <a:pos x="connsiteX3444" y="connsiteY3444"/>
                    </a:cxn>
                    <a:cxn ang="0">
                      <a:pos x="connsiteX3445" y="connsiteY3445"/>
                    </a:cxn>
                    <a:cxn ang="0">
                      <a:pos x="connsiteX3446" y="connsiteY3446"/>
                    </a:cxn>
                    <a:cxn ang="0">
                      <a:pos x="connsiteX3447" y="connsiteY3447"/>
                    </a:cxn>
                    <a:cxn ang="0">
                      <a:pos x="connsiteX3448" y="connsiteY3448"/>
                    </a:cxn>
                    <a:cxn ang="0">
                      <a:pos x="connsiteX3449" y="connsiteY3449"/>
                    </a:cxn>
                    <a:cxn ang="0">
                      <a:pos x="connsiteX3450" y="connsiteY3450"/>
                    </a:cxn>
                    <a:cxn ang="0">
                      <a:pos x="connsiteX3451" y="connsiteY3451"/>
                    </a:cxn>
                    <a:cxn ang="0">
                      <a:pos x="connsiteX3452" y="connsiteY3452"/>
                    </a:cxn>
                    <a:cxn ang="0">
                      <a:pos x="connsiteX3453" y="connsiteY3453"/>
                    </a:cxn>
                    <a:cxn ang="0">
                      <a:pos x="connsiteX3454" y="connsiteY3454"/>
                    </a:cxn>
                    <a:cxn ang="0">
                      <a:pos x="connsiteX3455" y="connsiteY3455"/>
                    </a:cxn>
                    <a:cxn ang="0">
                      <a:pos x="connsiteX3456" y="connsiteY3456"/>
                    </a:cxn>
                    <a:cxn ang="0">
                      <a:pos x="connsiteX3457" y="connsiteY3457"/>
                    </a:cxn>
                    <a:cxn ang="0">
                      <a:pos x="connsiteX3458" y="connsiteY3458"/>
                    </a:cxn>
                    <a:cxn ang="0">
                      <a:pos x="connsiteX3459" y="connsiteY3459"/>
                    </a:cxn>
                    <a:cxn ang="0">
                      <a:pos x="connsiteX3460" y="connsiteY3460"/>
                    </a:cxn>
                    <a:cxn ang="0">
                      <a:pos x="connsiteX3461" y="connsiteY3461"/>
                    </a:cxn>
                    <a:cxn ang="0">
                      <a:pos x="connsiteX3462" y="connsiteY3462"/>
                    </a:cxn>
                    <a:cxn ang="0">
                      <a:pos x="connsiteX3463" y="connsiteY3463"/>
                    </a:cxn>
                    <a:cxn ang="0">
                      <a:pos x="connsiteX3464" y="connsiteY3464"/>
                    </a:cxn>
                    <a:cxn ang="0">
                      <a:pos x="connsiteX3465" y="connsiteY3465"/>
                    </a:cxn>
                    <a:cxn ang="0">
                      <a:pos x="connsiteX3466" y="connsiteY3466"/>
                    </a:cxn>
                    <a:cxn ang="0">
                      <a:pos x="connsiteX3467" y="connsiteY3467"/>
                    </a:cxn>
                    <a:cxn ang="0">
                      <a:pos x="connsiteX3468" y="connsiteY3468"/>
                    </a:cxn>
                    <a:cxn ang="0">
                      <a:pos x="connsiteX3469" y="connsiteY3469"/>
                    </a:cxn>
                    <a:cxn ang="0">
                      <a:pos x="connsiteX3470" y="connsiteY3470"/>
                    </a:cxn>
                    <a:cxn ang="0">
                      <a:pos x="connsiteX3471" y="connsiteY3471"/>
                    </a:cxn>
                    <a:cxn ang="0">
                      <a:pos x="connsiteX3472" y="connsiteY3472"/>
                    </a:cxn>
                    <a:cxn ang="0">
                      <a:pos x="connsiteX3473" y="connsiteY3473"/>
                    </a:cxn>
                    <a:cxn ang="0">
                      <a:pos x="connsiteX3474" y="connsiteY3474"/>
                    </a:cxn>
                    <a:cxn ang="0">
                      <a:pos x="connsiteX3475" y="connsiteY3475"/>
                    </a:cxn>
                    <a:cxn ang="0">
                      <a:pos x="connsiteX3476" y="connsiteY3476"/>
                    </a:cxn>
                    <a:cxn ang="0">
                      <a:pos x="connsiteX3477" y="connsiteY3477"/>
                    </a:cxn>
                    <a:cxn ang="0">
                      <a:pos x="connsiteX3478" y="connsiteY3478"/>
                    </a:cxn>
                    <a:cxn ang="0">
                      <a:pos x="connsiteX3479" y="connsiteY3479"/>
                    </a:cxn>
                    <a:cxn ang="0">
                      <a:pos x="connsiteX3480" y="connsiteY3480"/>
                    </a:cxn>
                    <a:cxn ang="0">
                      <a:pos x="connsiteX3481" y="connsiteY3481"/>
                    </a:cxn>
                    <a:cxn ang="0">
                      <a:pos x="connsiteX3482" y="connsiteY3482"/>
                    </a:cxn>
                    <a:cxn ang="0">
                      <a:pos x="connsiteX3483" y="connsiteY3483"/>
                    </a:cxn>
                    <a:cxn ang="0">
                      <a:pos x="connsiteX3484" y="connsiteY3484"/>
                    </a:cxn>
                    <a:cxn ang="0">
                      <a:pos x="connsiteX3485" y="connsiteY3485"/>
                    </a:cxn>
                    <a:cxn ang="0">
                      <a:pos x="connsiteX3486" y="connsiteY3486"/>
                    </a:cxn>
                    <a:cxn ang="0">
                      <a:pos x="connsiteX3487" y="connsiteY3487"/>
                    </a:cxn>
                    <a:cxn ang="0">
                      <a:pos x="connsiteX3488" y="connsiteY3488"/>
                    </a:cxn>
                    <a:cxn ang="0">
                      <a:pos x="connsiteX3489" y="connsiteY3489"/>
                    </a:cxn>
                    <a:cxn ang="0">
                      <a:pos x="connsiteX3490" y="connsiteY3490"/>
                    </a:cxn>
                    <a:cxn ang="0">
                      <a:pos x="connsiteX3491" y="connsiteY3491"/>
                    </a:cxn>
                    <a:cxn ang="0">
                      <a:pos x="connsiteX3492" y="connsiteY3492"/>
                    </a:cxn>
                    <a:cxn ang="0">
                      <a:pos x="connsiteX3493" y="connsiteY3493"/>
                    </a:cxn>
                    <a:cxn ang="0">
                      <a:pos x="connsiteX3494" y="connsiteY3494"/>
                    </a:cxn>
                    <a:cxn ang="0">
                      <a:pos x="connsiteX3495" y="connsiteY3495"/>
                    </a:cxn>
                    <a:cxn ang="0">
                      <a:pos x="connsiteX3496" y="connsiteY3496"/>
                    </a:cxn>
                    <a:cxn ang="0">
                      <a:pos x="connsiteX3497" y="connsiteY3497"/>
                    </a:cxn>
                    <a:cxn ang="0">
                      <a:pos x="connsiteX3498" y="connsiteY3498"/>
                    </a:cxn>
                    <a:cxn ang="0">
                      <a:pos x="connsiteX3499" y="connsiteY3499"/>
                    </a:cxn>
                    <a:cxn ang="0">
                      <a:pos x="connsiteX3500" y="connsiteY3500"/>
                    </a:cxn>
                    <a:cxn ang="0">
                      <a:pos x="connsiteX3501" y="connsiteY3501"/>
                    </a:cxn>
                    <a:cxn ang="0">
                      <a:pos x="connsiteX3502" y="connsiteY3502"/>
                    </a:cxn>
                    <a:cxn ang="0">
                      <a:pos x="connsiteX3503" y="connsiteY3503"/>
                    </a:cxn>
                    <a:cxn ang="0">
                      <a:pos x="connsiteX3504" y="connsiteY3504"/>
                    </a:cxn>
                    <a:cxn ang="0">
                      <a:pos x="connsiteX3505" y="connsiteY3505"/>
                    </a:cxn>
                    <a:cxn ang="0">
                      <a:pos x="connsiteX3506" y="connsiteY3506"/>
                    </a:cxn>
                    <a:cxn ang="0">
                      <a:pos x="connsiteX3507" y="connsiteY3507"/>
                    </a:cxn>
                    <a:cxn ang="0">
                      <a:pos x="connsiteX3508" y="connsiteY3508"/>
                    </a:cxn>
                    <a:cxn ang="0">
                      <a:pos x="connsiteX3509" y="connsiteY3509"/>
                    </a:cxn>
                    <a:cxn ang="0">
                      <a:pos x="connsiteX3510" y="connsiteY3510"/>
                    </a:cxn>
                    <a:cxn ang="0">
                      <a:pos x="connsiteX3511" y="connsiteY3511"/>
                    </a:cxn>
                    <a:cxn ang="0">
                      <a:pos x="connsiteX3512" y="connsiteY3512"/>
                    </a:cxn>
                    <a:cxn ang="0">
                      <a:pos x="connsiteX3513" y="connsiteY3513"/>
                    </a:cxn>
                    <a:cxn ang="0">
                      <a:pos x="connsiteX3514" y="connsiteY3514"/>
                    </a:cxn>
                    <a:cxn ang="0">
                      <a:pos x="connsiteX3515" y="connsiteY3515"/>
                    </a:cxn>
                    <a:cxn ang="0">
                      <a:pos x="connsiteX3516" y="connsiteY3516"/>
                    </a:cxn>
                    <a:cxn ang="0">
                      <a:pos x="connsiteX3517" y="connsiteY3517"/>
                    </a:cxn>
                    <a:cxn ang="0">
                      <a:pos x="connsiteX3518" y="connsiteY3518"/>
                    </a:cxn>
                    <a:cxn ang="0">
                      <a:pos x="connsiteX3519" y="connsiteY3519"/>
                    </a:cxn>
                    <a:cxn ang="0">
                      <a:pos x="connsiteX3520" y="connsiteY3520"/>
                    </a:cxn>
                    <a:cxn ang="0">
                      <a:pos x="connsiteX3521" y="connsiteY3521"/>
                    </a:cxn>
                    <a:cxn ang="0">
                      <a:pos x="connsiteX3522" y="connsiteY3522"/>
                    </a:cxn>
                    <a:cxn ang="0">
                      <a:pos x="connsiteX3523" y="connsiteY3523"/>
                    </a:cxn>
                    <a:cxn ang="0">
                      <a:pos x="connsiteX3524" y="connsiteY3524"/>
                    </a:cxn>
                    <a:cxn ang="0">
                      <a:pos x="connsiteX3525" y="connsiteY3525"/>
                    </a:cxn>
                    <a:cxn ang="0">
                      <a:pos x="connsiteX3526" y="connsiteY3526"/>
                    </a:cxn>
                    <a:cxn ang="0">
                      <a:pos x="connsiteX3527" y="connsiteY3527"/>
                    </a:cxn>
                    <a:cxn ang="0">
                      <a:pos x="connsiteX3528" y="connsiteY3528"/>
                    </a:cxn>
                    <a:cxn ang="0">
                      <a:pos x="connsiteX3529" y="connsiteY3529"/>
                    </a:cxn>
                    <a:cxn ang="0">
                      <a:pos x="connsiteX3530" y="connsiteY3530"/>
                    </a:cxn>
                    <a:cxn ang="0">
                      <a:pos x="connsiteX3531" y="connsiteY3531"/>
                    </a:cxn>
                    <a:cxn ang="0">
                      <a:pos x="connsiteX3532" y="connsiteY3532"/>
                    </a:cxn>
                    <a:cxn ang="0">
                      <a:pos x="connsiteX3533" y="connsiteY3533"/>
                    </a:cxn>
                    <a:cxn ang="0">
                      <a:pos x="connsiteX3534" y="connsiteY3534"/>
                    </a:cxn>
                    <a:cxn ang="0">
                      <a:pos x="connsiteX3535" y="connsiteY3535"/>
                    </a:cxn>
                    <a:cxn ang="0">
                      <a:pos x="connsiteX3536" y="connsiteY3536"/>
                    </a:cxn>
                    <a:cxn ang="0">
                      <a:pos x="connsiteX3537" y="connsiteY3537"/>
                    </a:cxn>
                    <a:cxn ang="0">
                      <a:pos x="connsiteX3538" y="connsiteY3538"/>
                    </a:cxn>
                    <a:cxn ang="0">
                      <a:pos x="connsiteX3539" y="connsiteY3539"/>
                    </a:cxn>
                    <a:cxn ang="0">
                      <a:pos x="connsiteX3540" y="connsiteY3540"/>
                    </a:cxn>
                    <a:cxn ang="0">
                      <a:pos x="connsiteX3541" y="connsiteY3541"/>
                    </a:cxn>
                    <a:cxn ang="0">
                      <a:pos x="connsiteX3542" y="connsiteY3542"/>
                    </a:cxn>
                    <a:cxn ang="0">
                      <a:pos x="connsiteX3543" y="connsiteY3543"/>
                    </a:cxn>
                    <a:cxn ang="0">
                      <a:pos x="connsiteX3544" y="connsiteY3544"/>
                    </a:cxn>
                    <a:cxn ang="0">
                      <a:pos x="connsiteX3545" y="connsiteY3545"/>
                    </a:cxn>
                    <a:cxn ang="0">
                      <a:pos x="connsiteX3546" y="connsiteY3546"/>
                    </a:cxn>
                    <a:cxn ang="0">
                      <a:pos x="connsiteX3547" y="connsiteY3547"/>
                    </a:cxn>
                    <a:cxn ang="0">
                      <a:pos x="connsiteX3548" y="connsiteY3548"/>
                    </a:cxn>
                    <a:cxn ang="0">
                      <a:pos x="connsiteX3549" y="connsiteY3549"/>
                    </a:cxn>
                    <a:cxn ang="0">
                      <a:pos x="connsiteX3550" y="connsiteY3550"/>
                    </a:cxn>
                    <a:cxn ang="0">
                      <a:pos x="connsiteX3551" y="connsiteY3551"/>
                    </a:cxn>
                    <a:cxn ang="0">
                      <a:pos x="connsiteX3552" y="connsiteY3552"/>
                    </a:cxn>
                    <a:cxn ang="0">
                      <a:pos x="connsiteX3553" y="connsiteY3553"/>
                    </a:cxn>
                    <a:cxn ang="0">
                      <a:pos x="connsiteX3554" y="connsiteY3554"/>
                    </a:cxn>
                    <a:cxn ang="0">
                      <a:pos x="connsiteX3555" y="connsiteY3555"/>
                    </a:cxn>
                    <a:cxn ang="0">
                      <a:pos x="connsiteX3556" y="connsiteY3556"/>
                    </a:cxn>
                    <a:cxn ang="0">
                      <a:pos x="connsiteX3557" y="connsiteY3557"/>
                    </a:cxn>
                    <a:cxn ang="0">
                      <a:pos x="connsiteX3558" y="connsiteY3558"/>
                    </a:cxn>
                    <a:cxn ang="0">
                      <a:pos x="connsiteX3559" y="connsiteY3559"/>
                    </a:cxn>
                    <a:cxn ang="0">
                      <a:pos x="connsiteX3560" y="connsiteY3560"/>
                    </a:cxn>
                    <a:cxn ang="0">
                      <a:pos x="connsiteX3561" y="connsiteY3561"/>
                    </a:cxn>
                    <a:cxn ang="0">
                      <a:pos x="connsiteX3562" y="connsiteY3562"/>
                    </a:cxn>
                    <a:cxn ang="0">
                      <a:pos x="connsiteX3563" y="connsiteY3563"/>
                    </a:cxn>
                    <a:cxn ang="0">
                      <a:pos x="connsiteX3564" y="connsiteY3564"/>
                    </a:cxn>
                    <a:cxn ang="0">
                      <a:pos x="connsiteX3565" y="connsiteY3565"/>
                    </a:cxn>
                    <a:cxn ang="0">
                      <a:pos x="connsiteX3566" y="connsiteY3566"/>
                    </a:cxn>
                    <a:cxn ang="0">
                      <a:pos x="connsiteX3567" y="connsiteY3567"/>
                    </a:cxn>
                    <a:cxn ang="0">
                      <a:pos x="connsiteX3568" y="connsiteY3568"/>
                    </a:cxn>
                    <a:cxn ang="0">
                      <a:pos x="connsiteX3569" y="connsiteY3569"/>
                    </a:cxn>
                    <a:cxn ang="0">
                      <a:pos x="connsiteX3570" y="connsiteY3570"/>
                    </a:cxn>
                    <a:cxn ang="0">
                      <a:pos x="connsiteX3571" y="connsiteY3571"/>
                    </a:cxn>
                    <a:cxn ang="0">
                      <a:pos x="connsiteX3572" y="connsiteY3572"/>
                    </a:cxn>
                    <a:cxn ang="0">
                      <a:pos x="connsiteX3573" y="connsiteY3573"/>
                    </a:cxn>
                    <a:cxn ang="0">
                      <a:pos x="connsiteX3574" y="connsiteY3574"/>
                    </a:cxn>
                    <a:cxn ang="0">
                      <a:pos x="connsiteX3575" y="connsiteY3575"/>
                    </a:cxn>
                    <a:cxn ang="0">
                      <a:pos x="connsiteX3576" y="connsiteY3576"/>
                    </a:cxn>
                    <a:cxn ang="0">
                      <a:pos x="connsiteX3577" y="connsiteY3577"/>
                    </a:cxn>
                    <a:cxn ang="0">
                      <a:pos x="connsiteX3578" y="connsiteY3578"/>
                    </a:cxn>
                    <a:cxn ang="0">
                      <a:pos x="connsiteX3579" y="connsiteY3579"/>
                    </a:cxn>
                    <a:cxn ang="0">
                      <a:pos x="connsiteX3580" y="connsiteY3580"/>
                    </a:cxn>
                    <a:cxn ang="0">
                      <a:pos x="connsiteX3581" y="connsiteY3581"/>
                    </a:cxn>
                    <a:cxn ang="0">
                      <a:pos x="connsiteX3582" y="connsiteY3582"/>
                    </a:cxn>
                    <a:cxn ang="0">
                      <a:pos x="connsiteX3583" y="connsiteY3583"/>
                    </a:cxn>
                    <a:cxn ang="0">
                      <a:pos x="connsiteX3584" y="connsiteY3584"/>
                    </a:cxn>
                    <a:cxn ang="0">
                      <a:pos x="connsiteX3585" y="connsiteY3585"/>
                    </a:cxn>
                    <a:cxn ang="0">
                      <a:pos x="connsiteX3586" y="connsiteY3586"/>
                    </a:cxn>
                    <a:cxn ang="0">
                      <a:pos x="connsiteX3587" y="connsiteY3587"/>
                    </a:cxn>
                    <a:cxn ang="0">
                      <a:pos x="connsiteX3588" y="connsiteY3588"/>
                    </a:cxn>
                    <a:cxn ang="0">
                      <a:pos x="connsiteX3589" y="connsiteY3589"/>
                    </a:cxn>
                    <a:cxn ang="0">
                      <a:pos x="connsiteX3590" y="connsiteY3590"/>
                    </a:cxn>
                    <a:cxn ang="0">
                      <a:pos x="connsiteX3591" y="connsiteY3591"/>
                    </a:cxn>
                    <a:cxn ang="0">
                      <a:pos x="connsiteX3592" y="connsiteY3592"/>
                    </a:cxn>
                    <a:cxn ang="0">
                      <a:pos x="connsiteX3593" y="connsiteY3593"/>
                    </a:cxn>
                    <a:cxn ang="0">
                      <a:pos x="connsiteX3594" y="connsiteY3594"/>
                    </a:cxn>
                    <a:cxn ang="0">
                      <a:pos x="connsiteX3595" y="connsiteY3595"/>
                    </a:cxn>
                    <a:cxn ang="0">
                      <a:pos x="connsiteX3596" y="connsiteY3596"/>
                    </a:cxn>
                    <a:cxn ang="0">
                      <a:pos x="connsiteX3597" y="connsiteY3597"/>
                    </a:cxn>
                    <a:cxn ang="0">
                      <a:pos x="connsiteX3598" y="connsiteY3598"/>
                    </a:cxn>
                    <a:cxn ang="0">
                      <a:pos x="connsiteX3599" y="connsiteY3599"/>
                    </a:cxn>
                    <a:cxn ang="0">
                      <a:pos x="connsiteX3600" y="connsiteY3600"/>
                    </a:cxn>
                    <a:cxn ang="0">
                      <a:pos x="connsiteX3601" y="connsiteY3601"/>
                    </a:cxn>
                    <a:cxn ang="0">
                      <a:pos x="connsiteX3602" y="connsiteY3602"/>
                    </a:cxn>
                    <a:cxn ang="0">
                      <a:pos x="connsiteX3603" y="connsiteY3603"/>
                    </a:cxn>
                    <a:cxn ang="0">
                      <a:pos x="connsiteX3604" y="connsiteY3604"/>
                    </a:cxn>
                    <a:cxn ang="0">
                      <a:pos x="connsiteX3605" y="connsiteY3605"/>
                    </a:cxn>
                    <a:cxn ang="0">
                      <a:pos x="connsiteX3606" y="connsiteY3606"/>
                    </a:cxn>
                    <a:cxn ang="0">
                      <a:pos x="connsiteX3607" y="connsiteY3607"/>
                    </a:cxn>
                    <a:cxn ang="0">
                      <a:pos x="connsiteX3608" y="connsiteY3608"/>
                    </a:cxn>
                    <a:cxn ang="0">
                      <a:pos x="connsiteX3609" y="connsiteY3609"/>
                    </a:cxn>
                    <a:cxn ang="0">
                      <a:pos x="connsiteX3610" y="connsiteY3610"/>
                    </a:cxn>
                    <a:cxn ang="0">
                      <a:pos x="connsiteX3611" y="connsiteY3611"/>
                    </a:cxn>
                    <a:cxn ang="0">
                      <a:pos x="connsiteX3612" y="connsiteY3612"/>
                    </a:cxn>
                    <a:cxn ang="0">
                      <a:pos x="connsiteX3613" y="connsiteY3613"/>
                    </a:cxn>
                    <a:cxn ang="0">
                      <a:pos x="connsiteX3614" y="connsiteY3614"/>
                    </a:cxn>
                    <a:cxn ang="0">
                      <a:pos x="connsiteX3615" y="connsiteY3615"/>
                    </a:cxn>
                    <a:cxn ang="0">
                      <a:pos x="connsiteX3616" y="connsiteY3616"/>
                    </a:cxn>
                    <a:cxn ang="0">
                      <a:pos x="connsiteX3617" y="connsiteY3617"/>
                    </a:cxn>
                    <a:cxn ang="0">
                      <a:pos x="connsiteX3618" y="connsiteY3618"/>
                    </a:cxn>
                    <a:cxn ang="0">
                      <a:pos x="connsiteX3619" y="connsiteY3619"/>
                    </a:cxn>
                    <a:cxn ang="0">
                      <a:pos x="connsiteX3620" y="connsiteY3620"/>
                    </a:cxn>
                    <a:cxn ang="0">
                      <a:pos x="connsiteX3621" y="connsiteY3621"/>
                    </a:cxn>
                    <a:cxn ang="0">
                      <a:pos x="connsiteX3622" y="connsiteY3622"/>
                    </a:cxn>
                    <a:cxn ang="0">
                      <a:pos x="connsiteX3623" y="connsiteY3623"/>
                    </a:cxn>
                    <a:cxn ang="0">
                      <a:pos x="connsiteX3624" y="connsiteY3624"/>
                    </a:cxn>
                    <a:cxn ang="0">
                      <a:pos x="connsiteX3625" y="connsiteY3625"/>
                    </a:cxn>
                    <a:cxn ang="0">
                      <a:pos x="connsiteX3626" y="connsiteY3626"/>
                    </a:cxn>
                    <a:cxn ang="0">
                      <a:pos x="connsiteX3627" y="connsiteY3627"/>
                    </a:cxn>
                    <a:cxn ang="0">
                      <a:pos x="connsiteX3628" y="connsiteY3628"/>
                    </a:cxn>
                    <a:cxn ang="0">
                      <a:pos x="connsiteX3629" y="connsiteY3629"/>
                    </a:cxn>
                    <a:cxn ang="0">
                      <a:pos x="connsiteX3630" y="connsiteY3630"/>
                    </a:cxn>
                    <a:cxn ang="0">
                      <a:pos x="connsiteX3631" y="connsiteY3631"/>
                    </a:cxn>
                    <a:cxn ang="0">
                      <a:pos x="connsiteX3632" y="connsiteY3632"/>
                    </a:cxn>
                    <a:cxn ang="0">
                      <a:pos x="connsiteX3633" y="connsiteY3633"/>
                    </a:cxn>
                    <a:cxn ang="0">
                      <a:pos x="connsiteX3634" y="connsiteY3634"/>
                    </a:cxn>
                    <a:cxn ang="0">
                      <a:pos x="connsiteX3635" y="connsiteY3635"/>
                    </a:cxn>
                    <a:cxn ang="0">
                      <a:pos x="connsiteX3636" y="connsiteY3636"/>
                    </a:cxn>
                    <a:cxn ang="0">
                      <a:pos x="connsiteX3637" y="connsiteY3637"/>
                    </a:cxn>
                    <a:cxn ang="0">
                      <a:pos x="connsiteX3638" y="connsiteY3638"/>
                    </a:cxn>
                    <a:cxn ang="0">
                      <a:pos x="connsiteX3639" y="connsiteY3639"/>
                    </a:cxn>
                    <a:cxn ang="0">
                      <a:pos x="connsiteX3640" y="connsiteY3640"/>
                    </a:cxn>
                    <a:cxn ang="0">
                      <a:pos x="connsiteX3641" y="connsiteY3641"/>
                    </a:cxn>
                    <a:cxn ang="0">
                      <a:pos x="connsiteX3642" y="connsiteY3642"/>
                    </a:cxn>
                    <a:cxn ang="0">
                      <a:pos x="connsiteX3643" y="connsiteY3643"/>
                    </a:cxn>
                    <a:cxn ang="0">
                      <a:pos x="connsiteX3644" y="connsiteY3644"/>
                    </a:cxn>
                    <a:cxn ang="0">
                      <a:pos x="connsiteX3645" y="connsiteY3645"/>
                    </a:cxn>
                    <a:cxn ang="0">
                      <a:pos x="connsiteX3646" y="connsiteY3646"/>
                    </a:cxn>
                    <a:cxn ang="0">
                      <a:pos x="connsiteX3647" y="connsiteY3647"/>
                    </a:cxn>
                    <a:cxn ang="0">
                      <a:pos x="connsiteX3648" y="connsiteY3648"/>
                    </a:cxn>
                    <a:cxn ang="0">
                      <a:pos x="connsiteX3649" y="connsiteY3649"/>
                    </a:cxn>
                    <a:cxn ang="0">
                      <a:pos x="connsiteX3650" y="connsiteY3650"/>
                    </a:cxn>
                    <a:cxn ang="0">
                      <a:pos x="connsiteX3651" y="connsiteY3651"/>
                    </a:cxn>
                    <a:cxn ang="0">
                      <a:pos x="connsiteX3652" y="connsiteY3652"/>
                    </a:cxn>
                    <a:cxn ang="0">
                      <a:pos x="connsiteX3653" y="connsiteY3653"/>
                    </a:cxn>
                    <a:cxn ang="0">
                      <a:pos x="connsiteX3654" y="connsiteY3654"/>
                    </a:cxn>
                    <a:cxn ang="0">
                      <a:pos x="connsiteX3655" y="connsiteY3655"/>
                    </a:cxn>
                    <a:cxn ang="0">
                      <a:pos x="connsiteX3656" y="connsiteY3656"/>
                    </a:cxn>
                    <a:cxn ang="0">
                      <a:pos x="connsiteX3657" y="connsiteY3657"/>
                    </a:cxn>
                    <a:cxn ang="0">
                      <a:pos x="connsiteX3658" y="connsiteY3658"/>
                    </a:cxn>
                    <a:cxn ang="0">
                      <a:pos x="connsiteX3659" y="connsiteY3659"/>
                    </a:cxn>
                    <a:cxn ang="0">
                      <a:pos x="connsiteX3660" y="connsiteY3660"/>
                    </a:cxn>
                    <a:cxn ang="0">
                      <a:pos x="connsiteX3661" y="connsiteY3661"/>
                    </a:cxn>
                    <a:cxn ang="0">
                      <a:pos x="connsiteX3662" y="connsiteY3662"/>
                    </a:cxn>
                    <a:cxn ang="0">
                      <a:pos x="connsiteX3663" y="connsiteY3663"/>
                    </a:cxn>
                    <a:cxn ang="0">
                      <a:pos x="connsiteX3664" y="connsiteY3664"/>
                    </a:cxn>
                    <a:cxn ang="0">
                      <a:pos x="connsiteX3665" y="connsiteY3665"/>
                    </a:cxn>
                    <a:cxn ang="0">
                      <a:pos x="connsiteX3666" y="connsiteY3666"/>
                    </a:cxn>
                    <a:cxn ang="0">
                      <a:pos x="connsiteX3667" y="connsiteY3667"/>
                    </a:cxn>
                    <a:cxn ang="0">
                      <a:pos x="connsiteX3668" y="connsiteY3668"/>
                    </a:cxn>
                    <a:cxn ang="0">
                      <a:pos x="connsiteX3669" y="connsiteY3669"/>
                    </a:cxn>
                    <a:cxn ang="0">
                      <a:pos x="connsiteX3670" y="connsiteY3670"/>
                    </a:cxn>
                    <a:cxn ang="0">
                      <a:pos x="connsiteX3671" y="connsiteY3671"/>
                    </a:cxn>
                    <a:cxn ang="0">
                      <a:pos x="connsiteX3672" y="connsiteY3672"/>
                    </a:cxn>
                    <a:cxn ang="0">
                      <a:pos x="connsiteX3673" y="connsiteY3673"/>
                    </a:cxn>
                    <a:cxn ang="0">
                      <a:pos x="connsiteX3674" y="connsiteY3674"/>
                    </a:cxn>
                    <a:cxn ang="0">
                      <a:pos x="connsiteX3675" y="connsiteY3675"/>
                    </a:cxn>
                    <a:cxn ang="0">
                      <a:pos x="connsiteX3676" y="connsiteY3676"/>
                    </a:cxn>
                    <a:cxn ang="0">
                      <a:pos x="connsiteX3677" y="connsiteY3677"/>
                    </a:cxn>
                    <a:cxn ang="0">
                      <a:pos x="connsiteX3678" y="connsiteY3678"/>
                    </a:cxn>
                    <a:cxn ang="0">
                      <a:pos x="connsiteX3679" y="connsiteY3679"/>
                    </a:cxn>
                    <a:cxn ang="0">
                      <a:pos x="connsiteX3680" y="connsiteY3680"/>
                    </a:cxn>
                    <a:cxn ang="0">
                      <a:pos x="connsiteX3681" y="connsiteY3681"/>
                    </a:cxn>
                    <a:cxn ang="0">
                      <a:pos x="connsiteX3682" y="connsiteY3682"/>
                    </a:cxn>
                    <a:cxn ang="0">
                      <a:pos x="connsiteX3683" y="connsiteY3683"/>
                    </a:cxn>
                    <a:cxn ang="0">
                      <a:pos x="connsiteX3684" y="connsiteY3684"/>
                    </a:cxn>
                    <a:cxn ang="0">
                      <a:pos x="connsiteX3685" y="connsiteY3685"/>
                    </a:cxn>
                    <a:cxn ang="0">
                      <a:pos x="connsiteX3686" y="connsiteY3686"/>
                    </a:cxn>
                    <a:cxn ang="0">
                      <a:pos x="connsiteX3687" y="connsiteY3687"/>
                    </a:cxn>
                    <a:cxn ang="0">
                      <a:pos x="connsiteX3688" y="connsiteY3688"/>
                    </a:cxn>
                    <a:cxn ang="0">
                      <a:pos x="connsiteX3689" y="connsiteY3689"/>
                    </a:cxn>
                    <a:cxn ang="0">
                      <a:pos x="connsiteX3690" y="connsiteY3690"/>
                    </a:cxn>
                    <a:cxn ang="0">
                      <a:pos x="connsiteX3691" y="connsiteY3691"/>
                    </a:cxn>
                    <a:cxn ang="0">
                      <a:pos x="connsiteX3692" y="connsiteY3692"/>
                    </a:cxn>
                    <a:cxn ang="0">
                      <a:pos x="connsiteX3693" y="connsiteY3693"/>
                    </a:cxn>
                    <a:cxn ang="0">
                      <a:pos x="connsiteX3694" y="connsiteY3694"/>
                    </a:cxn>
                    <a:cxn ang="0">
                      <a:pos x="connsiteX3695" y="connsiteY3695"/>
                    </a:cxn>
                    <a:cxn ang="0">
                      <a:pos x="connsiteX3696" y="connsiteY3696"/>
                    </a:cxn>
                    <a:cxn ang="0">
                      <a:pos x="connsiteX3697" y="connsiteY3697"/>
                    </a:cxn>
                    <a:cxn ang="0">
                      <a:pos x="connsiteX3698" y="connsiteY3698"/>
                    </a:cxn>
                    <a:cxn ang="0">
                      <a:pos x="connsiteX3699" y="connsiteY3699"/>
                    </a:cxn>
                    <a:cxn ang="0">
                      <a:pos x="connsiteX3700" y="connsiteY3700"/>
                    </a:cxn>
                    <a:cxn ang="0">
                      <a:pos x="connsiteX3701" y="connsiteY3701"/>
                    </a:cxn>
                    <a:cxn ang="0">
                      <a:pos x="connsiteX3702" y="connsiteY3702"/>
                    </a:cxn>
                    <a:cxn ang="0">
                      <a:pos x="connsiteX3703" y="connsiteY3703"/>
                    </a:cxn>
                    <a:cxn ang="0">
                      <a:pos x="connsiteX3704" y="connsiteY3704"/>
                    </a:cxn>
                    <a:cxn ang="0">
                      <a:pos x="connsiteX3705" y="connsiteY3705"/>
                    </a:cxn>
                    <a:cxn ang="0">
                      <a:pos x="connsiteX3706" y="connsiteY3706"/>
                    </a:cxn>
                    <a:cxn ang="0">
                      <a:pos x="connsiteX3707" y="connsiteY3707"/>
                    </a:cxn>
                    <a:cxn ang="0">
                      <a:pos x="connsiteX3708" y="connsiteY3708"/>
                    </a:cxn>
                    <a:cxn ang="0">
                      <a:pos x="connsiteX3709" y="connsiteY3709"/>
                    </a:cxn>
                    <a:cxn ang="0">
                      <a:pos x="connsiteX3710" y="connsiteY3710"/>
                    </a:cxn>
                    <a:cxn ang="0">
                      <a:pos x="connsiteX3711" y="connsiteY3711"/>
                    </a:cxn>
                    <a:cxn ang="0">
                      <a:pos x="connsiteX3712" y="connsiteY3712"/>
                    </a:cxn>
                    <a:cxn ang="0">
                      <a:pos x="connsiteX3713" y="connsiteY3713"/>
                    </a:cxn>
                    <a:cxn ang="0">
                      <a:pos x="connsiteX3714" y="connsiteY3714"/>
                    </a:cxn>
                    <a:cxn ang="0">
                      <a:pos x="connsiteX3715" y="connsiteY3715"/>
                    </a:cxn>
                    <a:cxn ang="0">
                      <a:pos x="connsiteX3716" y="connsiteY3716"/>
                    </a:cxn>
                    <a:cxn ang="0">
                      <a:pos x="connsiteX3717" y="connsiteY3717"/>
                    </a:cxn>
                    <a:cxn ang="0">
                      <a:pos x="connsiteX3718" y="connsiteY3718"/>
                    </a:cxn>
                    <a:cxn ang="0">
                      <a:pos x="connsiteX3719" y="connsiteY3719"/>
                    </a:cxn>
                    <a:cxn ang="0">
                      <a:pos x="connsiteX3720" y="connsiteY3720"/>
                    </a:cxn>
                    <a:cxn ang="0">
                      <a:pos x="connsiteX3721" y="connsiteY3721"/>
                    </a:cxn>
                    <a:cxn ang="0">
                      <a:pos x="connsiteX3722" y="connsiteY3722"/>
                    </a:cxn>
                    <a:cxn ang="0">
                      <a:pos x="connsiteX3723" y="connsiteY3723"/>
                    </a:cxn>
                    <a:cxn ang="0">
                      <a:pos x="connsiteX3724" y="connsiteY3724"/>
                    </a:cxn>
                    <a:cxn ang="0">
                      <a:pos x="connsiteX3725" y="connsiteY3725"/>
                    </a:cxn>
                    <a:cxn ang="0">
                      <a:pos x="connsiteX3726" y="connsiteY3726"/>
                    </a:cxn>
                    <a:cxn ang="0">
                      <a:pos x="connsiteX3727" y="connsiteY3727"/>
                    </a:cxn>
                    <a:cxn ang="0">
                      <a:pos x="connsiteX3728" y="connsiteY3728"/>
                    </a:cxn>
                    <a:cxn ang="0">
                      <a:pos x="connsiteX3729" y="connsiteY3729"/>
                    </a:cxn>
                    <a:cxn ang="0">
                      <a:pos x="connsiteX3730" y="connsiteY3730"/>
                    </a:cxn>
                    <a:cxn ang="0">
                      <a:pos x="connsiteX3731" y="connsiteY3731"/>
                    </a:cxn>
                    <a:cxn ang="0">
                      <a:pos x="connsiteX3732" y="connsiteY3732"/>
                    </a:cxn>
                    <a:cxn ang="0">
                      <a:pos x="connsiteX3733" y="connsiteY3733"/>
                    </a:cxn>
                    <a:cxn ang="0">
                      <a:pos x="connsiteX3734" y="connsiteY3734"/>
                    </a:cxn>
                    <a:cxn ang="0">
                      <a:pos x="connsiteX3735" y="connsiteY3735"/>
                    </a:cxn>
                    <a:cxn ang="0">
                      <a:pos x="connsiteX3736" y="connsiteY3736"/>
                    </a:cxn>
                    <a:cxn ang="0">
                      <a:pos x="connsiteX3737" y="connsiteY3737"/>
                    </a:cxn>
                    <a:cxn ang="0">
                      <a:pos x="connsiteX3738" y="connsiteY3738"/>
                    </a:cxn>
                    <a:cxn ang="0">
                      <a:pos x="connsiteX3739" y="connsiteY3739"/>
                    </a:cxn>
                    <a:cxn ang="0">
                      <a:pos x="connsiteX3740" y="connsiteY3740"/>
                    </a:cxn>
                    <a:cxn ang="0">
                      <a:pos x="connsiteX3741" y="connsiteY3741"/>
                    </a:cxn>
                    <a:cxn ang="0">
                      <a:pos x="connsiteX3742" y="connsiteY3742"/>
                    </a:cxn>
                    <a:cxn ang="0">
                      <a:pos x="connsiteX3743" y="connsiteY3743"/>
                    </a:cxn>
                    <a:cxn ang="0">
                      <a:pos x="connsiteX3744" y="connsiteY3744"/>
                    </a:cxn>
                    <a:cxn ang="0">
                      <a:pos x="connsiteX3745" y="connsiteY3745"/>
                    </a:cxn>
                    <a:cxn ang="0">
                      <a:pos x="connsiteX3746" y="connsiteY3746"/>
                    </a:cxn>
                    <a:cxn ang="0">
                      <a:pos x="connsiteX3747" y="connsiteY3747"/>
                    </a:cxn>
                    <a:cxn ang="0">
                      <a:pos x="connsiteX3748" y="connsiteY3748"/>
                    </a:cxn>
                    <a:cxn ang="0">
                      <a:pos x="connsiteX3749" y="connsiteY3749"/>
                    </a:cxn>
                    <a:cxn ang="0">
                      <a:pos x="connsiteX3750" y="connsiteY3750"/>
                    </a:cxn>
                    <a:cxn ang="0">
                      <a:pos x="connsiteX3751" y="connsiteY3751"/>
                    </a:cxn>
                    <a:cxn ang="0">
                      <a:pos x="connsiteX3752" y="connsiteY3752"/>
                    </a:cxn>
                    <a:cxn ang="0">
                      <a:pos x="connsiteX3753" y="connsiteY3753"/>
                    </a:cxn>
                    <a:cxn ang="0">
                      <a:pos x="connsiteX3754" y="connsiteY3754"/>
                    </a:cxn>
                    <a:cxn ang="0">
                      <a:pos x="connsiteX3755" y="connsiteY3755"/>
                    </a:cxn>
                    <a:cxn ang="0">
                      <a:pos x="connsiteX3756" y="connsiteY3756"/>
                    </a:cxn>
                    <a:cxn ang="0">
                      <a:pos x="connsiteX3757" y="connsiteY3757"/>
                    </a:cxn>
                    <a:cxn ang="0">
                      <a:pos x="connsiteX3758" y="connsiteY3758"/>
                    </a:cxn>
                    <a:cxn ang="0">
                      <a:pos x="connsiteX3759" y="connsiteY3759"/>
                    </a:cxn>
                    <a:cxn ang="0">
                      <a:pos x="connsiteX3760" y="connsiteY3760"/>
                    </a:cxn>
                    <a:cxn ang="0">
                      <a:pos x="connsiteX3761" y="connsiteY3761"/>
                    </a:cxn>
                    <a:cxn ang="0">
                      <a:pos x="connsiteX3762" y="connsiteY3762"/>
                    </a:cxn>
                    <a:cxn ang="0">
                      <a:pos x="connsiteX3763" y="connsiteY3763"/>
                    </a:cxn>
                    <a:cxn ang="0">
                      <a:pos x="connsiteX3764" y="connsiteY3764"/>
                    </a:cxn>
                    <a:cxn ang="0">
                      <a:pos x="connsiteX3765" y="connsiteY3765"/>
                    </a:cxn>
                    <a:cxn ang="0">
                      <a:pos x="connsiteX3766" y="connsiteY3766"/>
                    </a:cxn>
                    <a:cxn ang="0">
                      <a:pos x="connsiteX3767" y="connsiteY3767"/>
                    </a:cxn>
                    <a:cxn ang="0">
                      <a:pos x="connsiteX3768" y="connsiteY3768"/>
                    </a:cxn>
                    <a:cxn ang="0">
                      <a:pos x="connsiteX3769" y="connsiteY3769"/>
                    </a:cxn>
                    <a:cxn ang="0">
                      <a:pos x="connsiteX3770" y="connsiteY3770"/>
                    </a:cxn>
                    <a:cxn ang="0">
                      <a:pos x="connsiteX3771" y="connsiteY3771"/>
                    </a:cxn>
                    <a:cxn ang="0">
                      <a:pos x="connsiteX3772" y="connsiteY3772"/>
                    </a:cxn>
                    <a:cxn ang="0">
                      <a:pos x="connsiteX3773" y="connsiteY3773"/>
                    </a:cxn>
                    <a:cxn ang="0">
                      <a:pos x="connsiteX3774" y="connsiteY3774"/>
                    </a:cxn>
                    <a:cxn ang="0">
                      <a:pos x="connsiteX3775" y="connsiteY3775"/>
                    </a:cxn>
                    <a:cxn ang="0">
                      <a:pos x="connsiteX3776" y="connsiteY3776"/>
                    </a:cxn>
                    <a:cxn ang="0">
                      <a:pos x="connsiteX3777" y="connsiteY3777"/>
                    </a:cxn>
                    <a:cxn ang="0">
                      <a:pos x="connsiteX3778" y="connsiteY3778"/>
                    </a:cxn>
                    <a:cxn ang="0">
                      <a:pos x="connsiteX3779" y="connsiteY3779"/>
                    </a:cxn>
                    <a:cxn ang="0">
                      <a:pos x="connsiteX3780" y="connsiteY3780"/>
                    </a:cxn>
                    <a:cxn ang="0">
                      <a:pos x="connsiteX3781" y="connsiteY3781"/>
                    </a:cxn>
                    <a:cxn ang="0">
                      <a:pos x="connsiteX3782" y="connsiteY3782"/>
                    </a:cxn>
                    <a:cxn ang="0">
                      <a:pos x="connsiteX3783" y="connsiteY3783"/>
                    </a:cxn>
                    <a:cxn ang="0">
                      <a:pos x="connsiteX3784" y="connsiteY3784"/>
                    </a:cxn>
                    <a:cxn ang="0">
                      <a:pos x="connsiteX3785" y="connsiteY3785"/>
                    </a:cxn>
                    <a:cxn ang="0">
                      <a:pos x="connsiteX3786" y="connsiteY3786"/>
                    </a:cxn>
                    <a:cxn ang="0">
                      <a:pos x="connsiteX3787" y="connsiteY3787"/>
                    </a:cxn>
                    <a:cxn ang="0">
                      <a:pos x="connsiteX3788" y="connsiteY3788"/>
                    </a:cxn>
                    <a:cxn ang="0">
                      <a:pos x="connsiteX3789" y="connsiteY3789"/>
                    </a:cxn>
                    <a:cxn ang="0">
                      <a:pos x="connsiteX3790" y="connsiteY3790"/>
                    </a:cxn>
                    <a:cxn ang="0">
                      <a:pos x="connsiteX3791" y="connsiteY3791"/>
                    </a:cxn>
                    <a:cxn ang="0">
                      <a:pos x="connsiteX3792" y="connsiteY3792"/>
                    </a:cxn>
                    <a:cxn ang="0">
                      <a:pos x="connsiteX3793" y="connsiteY3793"/>
                    </a:cxn>
                    <a:cxn ang="0">
                      <a:pos x="connsiteX3794" y="connsiteY3794"/>
                    </a:cxn>
                    <a:cxn ang="0">
                      <a:pos x="connsiteX3795" y="connsiteY3795"/>
                    </a:cxn>
                    <a:cxn ang="0">
                      <a:pos x="connsiteX3796" y="connsiteY3796"/>
                    </a:cxn>
                    <a:cxn ang="0">
                      <a:pos x="connsiteX3797" y="connsiteY3797"/>
                    </a:cxn>
                    <a:cxn ang="0">
                      <a:pos x="connsiteX3798" y="connsiteY3798"/>
                    </a:cxn>
                    <a:cxn ang="0">
                      <a:pos x="connsiteX3799" y="connsiteY3799"/>
                    </a:cxn>
                    <a:cxn ang="0">
                      <a:pos x="connsiteX3800" y="connsiteY3800"/>
                    </a:cxn>
                    <a:cxn ang="0">
                      <a:pos x="connsiteX3801" y="connsiteY3801"/>
                    </a:cxn>
                    <a:cxn ang="0">
                      <a:pos x="connsiteX3802" y="connsiteY3802"/>
                    </a:cxn>
                    <a:cxn ang="0">
                      <a:pos x="connsiteX3803" y="connsiteY3803"/>
                    </a:cxn>
                    <a:cxn ang="0">
                      <a:pos x="connsiteX3804" y="connsiteY3804"/>
                    </a:cxn>
                    <a:cxn ang="0">
                      <a:pos x="connsiteX3805" y="connsiteY3805"/>
                    </a:cxn>
                    <a:cxn ang="0">
                      <a:pos x="connsiteX3806" y="connsiteY3806"/>
                    </a:cxn>
                    <a:cxn ang="0">
                      <a:pos x="connsiteX3807" y="connsiteY3807"/>
                    </a:cxn>
                    <a:cxn ang="0">
                      <a:pos x="connsiteX3808" y="connsiteY3808"/>
                    </a:cxn>
                    <a:cxn ang="0">
                      <a:pos x="connsiteX3809" y="connsiteY3809"/>
                    </a:cxn>
                    <a:cxn ang="0">
                      <a:pos x="connsiteX3810" y="connsiteY3810"/>
                    </a:cxn>
                    <a:cxn ang="0">
                      <a:pos x="connsiteX3811" y="connsiteY3811"/>
                    </a:cxn>
                    <a:cxn ang="0">
                      <a:pos x="connsiteX3812" y="connsiteY3812"/>
                    </a:cxn>
                    <a:cxn ang="0">
                      <a:pos x="connsiteX3813" y="connsiteY3813"/>
                    </a:cxn>
                    <a:cxn ang="0">
                      <a:pos x="connsiteX3814" y="connsiteY3814"/>
                    </a:cxn>
                    <a:cxn ang="0">
                      <a:pos x="connsiteX3815" y="connsiteY3815"/>
                    </a:cxn>
                    <a:cxn ang="0">
                      <a:pos x="connsiteX3816" y="connsiteY3816"/>
                    </a:cxn>
                    <a:cxn ang="0">
                      <a:pos x="connsiteX3817" y="connsiteY3817"/>
                    </a:cxn>
                    <a:cxn ang="0">
                      <a:pos x="connsiteX3818" y="connsiteY3818"/>
                    </a:cxn>
                    <a:cxn ang="0">
                      <a:pos x="connsiteX3819" y="connsiteY3819"/>
                    </a:cxn>
                    <a:cxn ang="0">
                      <a:pos x="connsiteX3820" y="connsiteY3820"/>
                    </a:cxn>
                    <a:cxn ang="0">
                      <a:pos x="connsiteX3821" y="connsiteY3821"/>
                    </a:cxn>
                    <a:cxn ang="0">
                      <a:pos x="connsiteX3822" y="connsiteY3822"/>
                    </a:cxn>
                    <a:cxn ang="0">
                      <a:pos x="connsiteX3823" y="connsiteY3823"/>
                    </a:cxn>
                    <a:cxn ang="0">
                      <a:pos x="connsiteX3824" y="connsiteY3824"/>
                    </a:cxn>
                    <a:cxn ang="0">
                      <a:pos x="connsiteX3825" y="connsiteY3825"/>
                    </a:cxn>
                    <a:cxn ang="0">
                      <a:pos x="connsiteX3826" y="connsiteY3826"/>
                    </a:cxn>
                    <a:cxn ang="0">
                      <a:pos x="connsiteX3827" y="connsiteY3827"/>
                    </a:cxn>
                    <a:cxn ang="0">
                      <a:pos x="connsiteX3828" y="connsiteY3828"/>
                    </a:cxn>
                    <a:cxn ang="0">
                      <a:pos x="connsiteX3829" y="connsiteY3829"/>
                    </a:cxn>
                    <a:cxn ang="0">
                      <a:pos x="connsiteX3830" y="connsiteY3830"/>
                    </a:cxn>
                    <a:cxn ang="0">
                      <a:pos x="connsiteX3831" y="connsiteY3831"/>
                    </a:cxn>
                    <a:cxn ang="0">
                      <a:pos x="connsiteX3832" y="connsiteY3832"/>
                    </a:cxn>
                    <a:cxn ang="0">
                      <a:pos x="connsiteX3833" y="connsiteY3833"/>
                    </a:cxn>
                    <a:cxn ang="0">
                      <a:pos x="connsiteX3834" y="connsiteY3834"/>
                    </a:cxn>
                    <a:cxn ang="0">
                      <a:pos x="connsiteX3835" y="connsiteY3835"/>
                    </a:cxn>
                    <a:cxn ang="0">
                      <a:pos x="connsiteX3836" y="connsiteY3836"/>
                    </a:cxn>
                    <a:cxn ang="0">
                      <a:pos x="connsiteX3837" y="connsiteY3837"/>
                    </a:cxn>
                    <a:cxn ang="0">
                      <a:pos x="connsiteX3838" y="connsiteY3838"/>
                    </a:cxn>
                    <a:cxn ang="0">
                      <a:pos x="connsiteX3839" y="connsiteY3839"/>
                    </a:cxn>
                    <a:cxn ang="0">
                      <a:pos x="connsiteX3840" y="connsiteY3840"/>
                    </a:cxn>
                    <a:cxn ang="0">
                      <a:pos x="connsiteX3841" y="connsiteY3841"/>
                    </a:cxn>
                    <a:cxn ang="0">
                      <a:pos x="connsiteX3842" y="connsiteY3842"/>
                    </a:cxn>
                    <a:cxn ang="0">
                      <a:pos x="connsiteX3843" y="connsiteY3843"/>
                    </a:cxn>
                    <a:cxn ang="0">
                      <a:pos x="connsiteX3844" y="connsiteY3844"/>
                    </a:cxn>
                    <a:cxn ang="0">
                      <a:pos x="connsiteX3845" y="connsiteY3845"/>
                    </a:cxn>
                    <a:cxn ang="0">
                      <a:pos x="connsiteX3846" y="connsiteY3846"/>
                    </a:cxn>
                    <a:cxn ang="0">
                      <a:pos x="connsiteX3847" y="connsiteY3847"/>
                    </a:cxn>
                    <a:cxn ang="0">
                      <a:pos x="connsiteX3848" y="connsiteY3848"/>
                    </a:cxn>
                    <a:cxn ang="0">
                      <a:pos x="connsiteX3849" y="connsiteY3849"/>
                    </a:cxn>
                    <a:cxn ang="0">
                      <a:pos x="connsiteX3850" y="connsiteY3850"/>
                    </a:cxn>
                    <a:cxn ang="0">
                      <a:pos x="connsiteX3851" y="connsiteY3851"/>
                    </a:cxn>
                    <a:cxn ang="0">
                      <a:pos x="connsiteX3852" y="connsiteY3852"/>
                    </a:cxn>
                    <a:cxn ang="0">
                      <a:pos x="connsiteX3853" y="connsiteY3853"/>
                    </a:cxn>
                    <a:cxn ang="0">
                      <a:pos x="connsiteX3854" y="connsiteY3854"/>
                    </a:cxn>
                    <a:cxn ang="0">
                      <a:pos x="connsiteX3855" y="connsiteY3855"/>
                    </a:cxn>
                    <a:cxn ang="0">
                      <a:pos x="connsiteX3856" y="connsiteY3856"/>
                    </a:cxn>
                    <a:cxn ang="0">
                      <a:pos x="connsiteX3857" y="connsiteY3857"/>
                    </a:cxn>
                    <a:cxn ang="0">
                      <a:pos x="connsiteX3858" y="connsiteY3858"/>
                    </a:cxn>
                    <a:cxn ang="0">
                      <a:pos x="connsiteX3859" y="connsiteY3859"/>
                    </a:cxn>
                    <a:cxn ang="0">
                      <a:pos x="connsiteX3860" y="connsiteY3860"/>
                    </a:cxn>
                    <a:cxn ang="0">
                      <a:pos x="connsiteX3861" y="connsiteY3861"/>
                    </a:cxn>
                    <a:cxn ang="0">
                      <a:pos x="connsiteX3862" y="connsiteY3862"/>
                    </a:cxn>
                    <a:cxn ang="0">
                      <a:pos x="connsiteX3863" y="connsiteY3863"/>
                    </a:cxn>
                    <a:cxn ang="0">
                      <a:pos x="connsiteX3864" y="connsiteY3864"/>
                    </a:cxn>
                    <a:cxn ang="0">
                      <a:pos x="connsiteX3865" y="connsiteY3865"/>
                    </a:cxn>
                    <a:cxn ang="0">
                      <a:pos x="connsiteX3866" y="connsiteY3866"/>
                    </a:cxn>
                    <a:cxn ang="0">
                      <a:pos x="connsiteX3867" y="connsiteY3867"/>
                    </a:cxn>
                    <a:cxn ang="0">
                      <a:pos x="connsiteX3868" y="connsiteY3868"/>
                    </a:cxn>
                    <a:cxn ang="0">
                      <a:pos x="connsiteX3869" y="connsiteY3869"/>
                    </a:cxn>
                    <a:cxn ang="0">
                      <a:pos x="connsiteX3870" y="connsiteY3870"/>
                    </a:cxn>
                    <a:cxn ang="0">
                      <a:pos x="connsiteX3871" y="connsiteY3871"/>
                    </a:cxn>
                    <a:cxn ang="0">
                      <a:pos x="connsiteX3872" y="connsiteY3872"/>
                    </a:cxn>
                    <a:cxn ang="0">
                      <a:pos x="connsiteX3873" y="connsiteY3873"/>
                    </a:cxn>
                    <a:cxn ang="0">
                      <a:pos x="connsiteX3874" y="connsiteY3874"/>
                    </a:cxn>
                    <a:cxn ang="0">
                      <a:pos x="connsiteX3875" y="connsiteY3875"/>
                    </a:cxn>
                    <a:cxn ang="0">
                      <a:pos x="connsiteX3876" y="connsiteY3876"/>
                    </a:cxn>
                    <a:cxn ang="0">
                      <a:pos x="connsiteX3877" y="connsiteY3877"/>
                    </a:cxn>
                    <a:cxn ang="0">
                      <a:pos x="connsiteX3878" y="connsiteY3878"/>
                    </a:cxn>
                    <a:cxn ang="0">
                      <a:pos x="connsiteX3879" y="connsiteY3879"/>
                    </a:cxn>
                    <a:cxn ang="0">
                      <a:pos x="connsiteX3880" y="connsiteY3880"/>
                    </a:cxn>
                    <a:cxn ang="0">
                      <a:pos x="connsiteX3881" y="connsiteY3881"/>
                    </a:cxn>
                    <a:cxn ang="0">
                      <a:pos x="connsiteX3882" y="connsiteY3882"/>
                    </a:cxn>
                    <a:cxn ang="0">
                      <a:pos x="connsiteX3883" y="connsiteY3883"/>
                    </a:cxn>
                    <a:cxn ang="0">
                      <a:pos x="connsiteX3884" y="connsiteY3884"/>
                    </a:cxn>
                    <a:cxn ang="0">
                      <a:pos x="connsiteX3885" y="connsiteY3885"/>
                    </a:cxn>
                    <a:cxn ang="0">
                      <a:pos x="connsiteX3886" y="connsiteY3886"/>
                    </a:cxn>
                    <a:cxn ang="0">
                      <a:pos x="connsiteX3887" y="connsiteY3887"/>
                    </a:cxn>
                    <a:cxn ang="0">
                      <a:pos x="connsiteX3888" y="connsiteY3888"/>
                    </a:cxn>
                    <a:cxn ang="0">
                      <a:pos x="connsiteX3889" y="connsiteY3889"/>
                    </a:cxn>
                    <a:cxn ang="0">
                      <a:pos x="connsiteX3890" y="connsiteY3890"/>
                    </a:cxn>
                    <a:cxn ang="0">
                      <a:pos x="connsiteX3891" y="connsiteY3891"/>
                    </a:cxn>
                    <a:cxn ang="0">
                      <a:pos x="connsiteX3892" y="connsiteY3892"/>
                    </a:cxn>
                    <a:cxn ang="0">
                      <a:pos x="connsiteX3893" y="connsiteY3893"/>
                    </a:cxn>
                    <a:cxn ang="0">
                      <a:pos x="connsiteX3894" y="connsiteY3894"/>
                    </a:cxn>
                    <a:cxn ang="0">
                      <a:pos x="connsiteX3895" y="connsiteY3895"/>
                    </a:cxn>
                    <a:cxn ang="0">
                      <a:pos x="connsiteX3896" y="connsiteY3896"/>
                    </a:cxn>
                    <a:cxn ang="0">
                      <a:pos x="connsiteX3897" y="connsiteY3897"/>
                    </a:cxn>
                    <a:cxn ang="0">
                      <a:pos x="connsiteX3898" y="connsiteY3898"/>
                    </a:cxn>
                    <a:cxn ang="0">
                      <a:pos x="connsiteX3899" y="connsiteY3899"/>
                    </a:cxn>
                    <a:cxn ang="0">
                      <a:pos x="connsiteX3900" y="connsiteY3900"/>
                    </a:cxn>
                    <a:cxn ang="0">
                      <a:pos x="connsiteX3901" y="connsiteY3901"/>
                    </a:cxn>
                    <a:cxn ang="0">
                      <a:pos x="connsiteX3902" y="connsiteY3902"/>
                    </a:cxn>
                    <a:cxn ang="0">
                      <a:pos x="connsiteX3903" y="connsiteY3903"/>
                    </a:cxn>
                    <a:cxn ang="0">
                      <a:pos x="connsiteX3904" y="connsiteY3904"/>
                    </a:cxn>
                    <a:cxn ang="0">
                      <a:pos x="connsiteX3905" y="connsiteY3905"/>
                    </a:cxn>
                    <a:cxn ang="0">
                      <a:pos x="connsiteX3906" y="connsiteY3906"/>
                    </a:cxn>
                    <a:cxn ang="0">
                      <a:pos x="connsiteX3907" y="connsiteY3907"/>
                    </a:cxn>
                    <a:cxn ang="0">
                      <a:pos x="connsiteX3908" y="connsiteY3908"/>
                    </a:cxn>
                    <a:cxn ang="0">
                      <a:pos x="connsiteX3909" y="connsiteY3909"/>
                    </a:cxn>
                    <a:cxn ang="0">
                      <a:pos x="connsiteX3910" y="connsiteY3910"/>
                    </a:cxn>
                    <a:cxn ang="0">
                      <a:pos x="connsiteX3911" y="connsiteY3911"/>
                    </a:cxn>
                    <a:cxn ang="0">
                      <a:pos x="connsiteX3912" y="connsiteY3912"/>
                    </a:cxn>
                    <a:cxn ang="0">
                      <a:pos x="connsiteX3913" y="connsiteY3913"/>
                    </a:cxn>
                    <a:cxn ang="0">
                      <a:pos x="connsiteX3914" y="connsiteY3914"/>
                    </a:cxn>
                    <a:cxn ang="0">
                      <a:pos x="connsiteX3915" y="connsiteY3915"/>
                    </a:cxn>
                    <a:cxn ang="0">
                      <a:pos x="connsiteX3916" y="connsiteY3916"/>
                    </a:cxn>
                    <a:cxn ang="0">
                      <a:pos x="connsiteX3917" y="connsiteY3917"/>
                    </a:cxn>
                    <a:cxn ang="0">
                      <a:pos x="connsiteX3918" y="connsiteY3918"/>
                    </a:cxn>
                    <a:cxn ang="0">
                      <a:pos x="connsiteX3919" y="connsiteY3919"/>
                    </a:cxn>
                    <a:cxn ang="0">
                      <a:pos x="connsiteX3920" y="connsiteY3920"/>
                    </a:cxn>
                    <a:cxn ang="0">
                      <a:pos x="connsiteX3921" y="connsiteY3921"/>
                    </a:cxn>
                    <a:cxn ang="0">
                      <a:pos x="connsiteX3922" y="connsiteY3922"/>
                    </a:cxn>
                    <a:cxn ang="0">
                      <a:pos x="connsiteX3923" y="connsiteY3923"/>
                    </a:cxn>
                    <a:cxn ang="0">
                      <a:pos x="connsiteX3924" y="connsiteY3924"/>
                    </a:cxn>
                    <a:cxn ang="0">
                      <a:pos x="connsiteX3925" y="connsiteY3925"/>
                    </a:cxn>
                    <a:cxn ang="0">
                      <a:pos x="connsiteX3926" y="connsiteY3926"/>
                    </a:cxn>
                    <a:cxn ang="0">
                      <a:pos x="connsiteX3927" y="connsiteY3927"/>
                    </a:cxn>
                    <a:cxn ang="0">
                      <a:pos x="connsiteX3928" y="connsiteY3928"/>
                    </a:cxn>
                    <a:cxn ang="0">
                      <a:pos x="connsiteX3929" y="connsiteY3929"/>
                    </a:cxn>
                    <a:cxn ang="0">
                      <a:pos x="connsiteX3930" y="connsiteY3930"/>
                    </a:cxn>
                    <a:cxn ang="0">
                      <a:pos x="connsiteX3931" y="connsiteY3931"/>
                    </a:cxn>
                    <a:cxn ang="0">
                      <a:pos x="connsiteX3932" y="connsiteY3932"/>
                    </a:cxn>
                    <a:cxn ang="0">
                      <a:pos x="connsiteX3933" y="connsiteY3933"/>
                    </a:cxn>
                    <a:cxn ang="0">
                      <a:pos x="connsiteX3934" y="connsiteY3934"/>
                    </a:cxn>
                    <a:cxn ang="0">
                      <a:pos x="connsiteX3935" y="connsiteY3935"/>
                    </a:cxn>
                    <a:cxn ang="0">
                      <a:pos x="connsiteX3936" y="connsiteY3936"/>
                    </a:cxn>
                    <a:cxn ang="0">
                      <a:pos x="connsiteX3937" y="connsiteY3937"/>
                    </a:cxn>
                    <a:cxn ang="0">
                      <a:pos x="connsiteX3938" y="connsiteY3938"/>
                    </a:cxn>
                    <a:cxn ang="0">
                      <a:pos x="connsiteX3939" y="connsiteY3939"/>
                    </a:cxn>
                    <a:cxn ang="0">
                      <a:pos x="connsiteX3940" y="connsiteY3940"/>
                    </a:cxn>
                    <a:cxn ang="0">
                      <a:pos x="connsiteX3941" y="connsiteY3941"/>
                    </a:cxn>
                    <a:cxn ang="0">
                      <a:pos x="connsiteX3942" y="connsiteY3942"/>
                    </a:cxn>
                    <a:cxn ang="0">
                      <a:pos x="connsiteX3943" y="connsiteY3943"/>
                    </a:cxn>
                    <a:cxn ang="0">
                      <a:pos x="connsiteX3944" y="connsiteY3944"/>
                    </a:cxn>
                    <a:cxn ang="0">
                      <a:pos x="connsiteX3945" y="connsiteY3945"/>
                    </a:cxn>
                    <a:cxn ang="0">
                      <a:pos x="connsiteX3946" y="connsiteY3946"/>
                    </a:cxn>
                    <a:cxn ang="0">
                      <a:pos x="connsiteX3947" y="connsiteY3947"/>
                    </a:cxn>
                    <a:cxn ang="0">
                      <a:pos x="connsiteX3948" y="connsiteY3948"/>
                    </a:cxn>
                    <a:cxn ang="0">
                      <a:pos x="connsiteX3949" y="connsiteY3949"/>
                    </a:cxn>
                    <a:cxn ang="0">
                      <a:pos x="connsiteX3950" y="connsiteY3950"/>
                    </a:cxn>
                    <a:cxn ang="0">
                      <a:pos x="connsiteX3951" y="connsiteY3951"/>
                    </a:cxn>
                    <a:cxn ang="0">
                      <a:pos x="connsiteX3952" y="connsiteY3952"/>
                    </a:cxn>
                    <a:cxn ang="0">
                      <a:pos x="connsiteX3953" y="connsiteY3953"/>
                    </a:cxn>
                    <a:cxn ang="0">
                      <a:pos x="connsiteX3954" y="connsiteY3954"/>
                    </a:cxn>
                    <a:cxn ang="0">
                      <a:pos x="connsiteX3955" y="connsiteY3955"/>
                    </a:cxn>
                    <a:cxn ang="0">
                      <a:pos x="connsiteX3956" y="connsiteY3956"/>
                    </a:cxn>
                    <a:cxn ang="0">
                      <a:pos x="connsiteX3957" y="connsiteY3957"/>
                    </a:cxn>
                    <a:cxn ang="0">
                      <a:pos x="connsiteX3958" y="connsiteY3958"/>
                    </a:cxn>
                    <a:cxn ang="0">
                      <a:pos x="connsiteX3959" y="connsiteY3959"/>
                    </a:cxn>
                    <a:cxn ang="0">
                      <a:pos x="connsiteX3960" y="connsiteY3960"/>
                    </a:cxn>
                    <a:cxn ang="0">
                      <a:pos x="connsiteX3961" y="connsiteY3961"/>
                    </a:cxn>
                    <a:cxn ang="0">
                      <a:pos x="connsiteX3962" y="connsiteY3962"/>
                    </a:cxn>
                    <a:cxn ang="0">
                      <a:pos x="connsiteX3963" y="connsiteY3963"/>
                    </a:cxn>
                    <a:cxn ang="0">
                      <a:pos x="connsiteX3964" y="connsiteY3964"/>
                    </a:cxn>
                    <a:cxn ang="0">
                      <a:pos x="connsiteX3965" y="connsiteY3965"/>
                    </a:cxn>
                    <a:cxn ang="0">
                      <a:pos x="connsiteX3966" y="connsiteY3966"/>
                    </a:cxn>
                    <a:cxn ang="0">
                      <a:pos x="connsiteX3967" y="connsiteY3967"/>
                    </a:cxn>
                    <a:cxn ang="0">
                      <a:pos x="connsiteX3968" y="connsiteY3968"/>
                    </a:cxn>
                    <a:cxn ang="0">
                      <a:pos x="connsiteX3969" y="connsiteY3969"/>
                    </a:cxn>
                    <a:cxn ang="0">
                      <a:pos x="connsiteX3970" y="connsiteY3970"/>
                    </a:cxn>
                    <a:cxn ang="0">
                      <a:pos x="connsiteX3971" y="connsiteY3971"/>
                    </a:cxn>
                    <a:cxn ang="0">
                      <a:pos x="connsiteX3972" y="connsiteY3972"/>
                    </a:cxn>
                    <a:cxn ang="0">
                      <a:pos x="connsiteX3973" y="connsiteY3973"/>
                    </a:cxn>
                    <a:cxn ang="0">
                      <a:pos x="connsiteX3974" y="connsiteY3974"/>
                    </a:cxn>
                    <a:cxn ang="0">
                      <a:pos x="connsiteX3975" y="connsiteY3975"/>
                    </a:cxn>
                    <a:cxn ang="0">
                      <a:pos x="connsiteX3976" y="connsiteY3976"/>
                    </a:cxn>
                    <a:cxn ang="0">
                      <a:pos x="connsiteX3977" y="connsiteY3977"/>
                    </a:cxn>
                    <a:cxn ang="0">
                      <a:pos x="connsiteX3978" y="connsiteY3978"/>
                    </a:cxn>
                    <a:cxn ang="0">
                      <a:pos x="connsiteX3979" y="connsiteY3979"/>
                    </a:cxn>
                    <a:cxn ang="0">
                      <a:pos x="connsiteX3980" y="connsiteY3980"/>
                    </a:cxn>
                    <a:cxn ang="0">
                      <a:pos x="connsiteX3981" y="connsiteY3981"/>
                    </a:cxn>
                    <a:cxn ang="0">
                      <a:pos x="connsiteX3982" y="connsiteY3982"/>
                    </a:cxn>
                    <a:cxn ang="0">
                      <a:pos x="connsiteX3983" y="connsiteY3983"/>
                    </a:cxn>
                    <a:cxn ang="0">
                      <a:pos x="connsiteX3984" y="connsiteY3984"/>
                    </a:cxn>
                    <a:cxn ang="0">
                      <a:pos x="connsiteX3985" y="connsiteY3985"/>
                    </a:cxn>
                    <a:cxn ang="0">
                      <a:pos x="connsiteX3986" y="connsiteY3986"/>
                    </a:cxn>
                    <a:cxn ang="0">
                      <a:pos x="connsiteX3987" y="connsiteY3987"/>
                    </a:cxn>
                    <a:cxn ang="0">
                      <a:pos x="connsiteX3988" y="connsiteY3988"/>
                    </a:cxn>
                    <a:cxn ang="0">
                      <a:pos x="connsiteX3989" y="connsiteY3989"/>
                    </a:cxn>
                    <a:cxn ang="0">
                      <a:pos x="connsiteX3990" y="connsiteY3990"/>
                    </a:cxn>
                    <a:cxn ang="0">
                      <a:pos x="connsiteX3991" y="connsiteY3991"/>
                    </a:cxn>
                    <a:cxn ang="0">
                      <a:pos x="connsiteX3992" y="connsiteY3992"/>
                    </a:cxn>
                    <a:cxn ang="0">
                      <a:pos x="connsiteX3993" y="connsiteY3993"/>
                    </a:cxn>
                    <a:cxn ang="0">
                      <a:pos x="connsiteX3994" y="connsiteY3994"/>
                    </a:cxn>
                    <a:cxn ang="0">
                      <a:pos x="connsiteX3995" y="connsiteY3995"/>
                    </a:cxn>
                    <a:cxn ang="0">
                      <a:pos x="connsiteX3996" y="connsiteY3996"/>
                    </a:cxn>
                    <a:cxn ang="0">
                      <a:pos x="connsiteX3997" y="connsiteY3997"/>
                    </a:cxn>
                    <a:cxn ang="0">
                      <a:pos x="connsiteX3998" y="connsiteY3998"/>
                    </a:cxn>
                    <a:cxn ang="0">
                      <a:pos x="connsiteX3999" y="connsiteY3999"/>
                    </a:cxn>
                    <a:cxn ang="0">
                      <a:pos x="connsiteX4000" y="connsiteY4000"/>
                    </a:cxn>
                    <a:cxn ang="0">
                      <a:pos x="connsiteX4001" y="connsiteY4001"/>
                    </a:cxn>
                    <a:cxn ang="0">
                      <a:pos x="connsiteX4002" y="connsiteY4002"/>
                    </a:cxn>
                    <a:cxn ang="0">
                      <a:pos x="connsiteX4003" y="connsiteY4003"/>
                    </a:cxn>
                    <a:cxn ang="0">
                      <a:pos x="connsiteX4004" y="connsiteY4004"/>
                    </a:cxn>
                    <a:cxn ang="0">
                      <a:pos x="connsiteX4005" y="connsiteY4005"/>
                    </a:cxn>
                    <a:cxn ang="0">
                      <a:pos x="connsiteX4006" y="connsiteY4006"/>
                    </a:cxn>
                    <a:cxn ang="0">
                      <a:pos x="connsiteX4007" y="connsiteY4007"/>
                    </a:cxn>
                    <a:cxn ang="0">
                      <a:pos x="connsiteX4008" y="connsiteY4008"/>
                    </a:cxn>
                    <a:cxn ang="0">
                      <a:pos x="connsiteX4009" y="connsiteY4009"/>
                    </a:cxn>
                    <a:cxn ang="0">
                      <a:pos x="connsiteX4010" y="connsiteY4010"/>
                    </a:cxn>
                    <a:cxn ang="0">
                      <a:pos x="connsiteX4011" y="connsiteY4011"/>
                    </a:cxn>
                    <a:cxn ang="0">
                      <a:pos x="connsiteX4012" y="connsiteY4012"/>
                    </a:cxn>
                    <a:cxn ang="0">
                      <a:pos x="connsiteX4013" y="connsiteY4013"/>
                    </a:cxn>
                    <a:cxn ang="0">
                      <a:pos x="connsiteX4014" y="connsiteY4014"/>
                    </a:cxn>
                    <a:cxn ang="0">
                      <a:pos x="connsiteX4015" y="connsiteY4015"/>
                    </a:cxn>
                    <a:cxn ang="0">
                      <a:pos x="connsiteX4016" y="connsiteY4016"/>
                    </a:cxn>
                    <a:cxn ang="0">
                      <a:pos x="connsiteX4017" y="connsiteY4017"/>
                    </a:cxn>
                    <a:cxn ang="0">
                      <a:pos x="connsiteX4018" y="connsiteY4018"/>
                    </a:cxn>
                    <a:cxn ang="0">
                      <a:pos x="connsiteX4019" y="connsiteY4019"/>
                    </a:cxn>
                    <a:cxn ang="0">
                      <a:pos x="connsiteX4020" y="connsiteY4020"/>
                    </a:cxn>
                    <a:cxn ang="0">
                      <a:pos x="connsiteX4021" y="connsiteY4021"/>
                    </a:cxn>
                    <a:cxn ang="0">
                      <a:pos x="connsiteX4022" y="connsiteY4022"/>
                    </a:cxn>
                    <a:cxn ang="0">
                      <a:pos x="connsiteX4023" y="connsiteY4023"/>
                    </a:cxn>
                    <a:cxn ang="0">
                      <a:pos x="connsiteX4024" y="connsiteY4024"/>
                    </a:cxn>
                    <a:cxn ang="0">
                      <a:pos x="connsiteX4025" y="connsiteY4025"/>
                    </a:cxn>
                    <a:cxn ang="0">
                      <a:pos x="connsiteX4026" y="connsiteY4026"/>
                    </a:cxn>
                    <a:cxn ang="0">
                      <a:pos x="connsiteX4027" y="connsiteY4027"/>
                    </a:cxn>
                    <a:cxn ang="0">
                      <a:pos x="connsiteX4028" y="connsiteY4028"/>
                    </a:cxn>
                    <a:cxn ang="0">
                      <a:pos x="connsiteX4029" y="connsiteY4029"/>
                    </a:cxn>
                    <a:cxn ang="0">
                      <a:pos x="connsiteX4030" y="connsiteY4030"/>
                    </a:cxn>
                    <a:cxn ang="0">
                      <a:pos x="connsiteX4031" y="connsiteY4031"/>
                    </a:cxn>
                    <a:cxn ang="0">
                      <a:pos x="connsiteX4032" y="connsiteY4032"/>
                    </a:cxn>
                    <a:cxn ang="0">
                      <a:pos x="connsiteX4033" y="connsiteY4033"/>
                    </a:cxn>
                    <a:cxn ang="0">
                      <a:pos x="connsiteX4034" y="connsiteY4034"/>
                    </a:cxn>
                    <a:cxn ang="0">
                      <a:pos x="connsiteX4035" y="connsiteY4035"/>
                    </a:cxn>
                    <a:cxn ang="0">
                      <a:pos x="connsiteX4036" y="connsiteY4036"/>
                    </a:cxn>
                    <a:cxn ang="0">
                      <a:pos x="connsiteX4037" y="connsiteY4037"/>
                    </a:cxn>
                    <a:cxn ang="0">
                      <a:pos x="connsiteX4038" y="connsiteY4038"/>
                    </a:cxn>
                    <a:cxn ang="0">
                      <a:pos x="connsiteX4039" y="connsiteY4039"/>
                    </a:cxn>
                    <a:cxn ang="0">
                      <a:pos x="connsiteX4040" y="connsiteY4040"/>
                    </a:cxn>
                    <a:cxn ang="0">
                      <a:pos x="connsiteX4041" y="connsiteY4041"/>
                    </a:cxn>
                    <a:cxn ang="0">
                      <a:pos x="connsiteX4042" y="connsiteY4042"/>
                    </a:cxn>
                    <a:cxn ang="0">
                      <a:pos x="connsiteX4043" y="connsiteY4043"/>
                    </a:cxn>
                    <a:cxn ang="0">
                      <a:pos x="connsiteX4044" y="connsiteY4044"/>
                    </a:cxn>
                    <a:cxn ang="0">
                      <a:pos x="connsiteX4045" y="connsiteY4045"/>
                    </a:cxn>
                    <a:cxn ang="0">
                      <a:pos x="connsiteX4046" y="connsiteY4046"/>
                    </a:cxn>
                    <a:cxn ang="0">
                      <a:pos x="connsiteX4047" y="connsiteY4047"/>
                    </a:cxn>
                    <a:cxn ang="0">
                      <a:pos x="connsiteX4048" y="connsiteY4048"/>
                    </a:cxn>
                    <a:cxn ang="0">
                      <a:pos x="connsiteX4049" y="connsiteY4049"/>
                    </a:cxn>
                    <a:cxn ang="0">
                      <a:pos x="connsiteX4050" y="connsiteY4050"/>
                    </a:cxn>
                    <a:cxn ang="0">
                      <a:pos x="connsiteX4051" y="connsiteY4051"/>
                    </a:cxn>
                    <a:cxn ang="0">
                      <a:pos x="connsiteX4052" y="connsiteY4052"/>
                    </a:cxn>
                    <a:cxn ang="0">
                      <a:pos x="connsiteX4053" y="connsiteY4053"/>
                    </a:cxn>
                    <a:cxn ang="0">
                      <a:pos x="connsiteX4054" y="connsiteY4054"/>
                    </a:cxn>
                    <a:cxn ang="0">
                      <a:pos x="connsiteX4055" y="connsiteY4055"/>
                    </a:cxn>
                    <a:cxn ang="0">
                      <a:pos x="connsiteX4056" y="connsiteY4056"/>
                    </a:cxn>
                    <a:cxn ang="0">
                      <a:pos x="connsiteX4057" y="connsiteY4057"/>
                    </a:cxn>
                    <a:cxn ang="0">
                      <a:pos x="connsiteX4058" y="connsiteY4058"/>
                    </a:cxn>
                    <a:cxn ang="0">
                      <a:pos x="connsiteX4059" y="connsiteY4059"/>
                    </a:cxn>
                    <a:cxn ang="0">
                      <a:pos x="connsiteX4060" y="connsiteY4060"/>
                    </a:cxn>
                    <a:cxn ang="0">
                      <a:pos x="connsiteX4061" y="connsiteY4061"/>
                    </a:cxn>
                    <a:cxn ang="0">
                      <a:pos x="connsiteX4062" y="connsiteY4062"/>
                    </a:cxn>
                    <a:cxn ang="0">
                      <a:pos x="connsiteX4063" y="connsiteY4063"/>
                    </a:cxn>
                    <a:cxn ang="0">
                      <a:pos x="connsiteX4064" y="connsiteY4064"/>
                    </a:cxn>
                    <a:cxn ang="0">
                      <a:pos x="connsiteX4065" y="connsiteY4065"/>
                    </a:cxn>
                    <a:cxn ang="0">
                      <a:pos x="connsiteX4066" y="connsiteY4066"/>
                    </a:cxn>
                    <a:cxn ang="0">
                      <a:pos x="connsiteX4067" y="connsiteY4067"/>
                    </a:cxn>
                    <a:cxn ang="0">
                      <a:pos x="connsiteX4068" y="connsiteY4068"/>
                    </a:cxn>
                    <a:cxn ang="0">
                      <a:pos x="connsiteX4069" y="connsiteY4069"/>
                    </a:cxn>
                    <a:cxn ang="0">
                      <a:pos x="connsiteX4070" y="connsiteY4070"/>
                    </a:cxn>
                    <a:cxn ang="0">
                      <a:pos x="connsiteX4071" y="connsiteY4071"/>
                    </a:cxn>
                    <a:cxn ang="0">
                      <a:pos x="connsiteX4072" y="connsiteY4072"/>
                    </a:cxn>
                    <a:cxn ang="0">
                      <a:pos x="connsiteX4073" y="connsiteY4073"/>
                    </a:cxn>
                    <a:cxn ang="0">
                      <a:pos x="connsiteX4074" y="connsiteY4074"/>
                    </a:cxn>
                    <a:cxn ang="0">
                      <a:pos x="connsiteX4075" y="connsiteY4075"/>
                    </a:cxn>
                    <a:cxn ang="0">
                      <a:pos x="connsiteX4076" y="connsiteY4076"/>
                    </a:cxn>
                    <a:cxn ang="0">
                      <a:pos x="connsiteX4077" y="connsiteY4077"/>
                    </a:cxn>
                    <a:cxn ang="0">
                      <a:pos x="connsiteX4078" y="connsiteY4078"/>
                    </a:cxn>
                    <a:cxn ang="0">
                      <a:pos x="connsiteX4079" y="connsiteY4079"/>
                    </a:cxn>
                    <a:cxn ang="0">
                      <a:pos x="connsiteX4080" y="connsiteY4080"/>
                    </a:cxn>
                    <a:cxn ang="0">
                      <a:pos x="connsiteX4081" y="connsiteY4081"/>
                    </a:cxn>
                    <a:cxn ang="0">
                      <a:pos x="connsiteX4082" y="connsiteY4082"/>
                    </a:cxn>
                    <a:cxn ang="0">
                      <a:pos x="connsiteX4083" y="connsiteY4083"/>
                    </a:cxn>
                    <a:cxn ang="0">
                      <a:pos x="connsiteX4084" y="connsiteY4084"/>
                    </a:cxn>
                    <a:cxn ang="0">
                      <a:pos x="connsiteX4085" y="connsiteY4085"/>
                    </a:cxn>
                    <a:cxn ang="0">
                      <a:pos x="connsiteX4086" y="connsiteY4086"/>
                    </a:cxn>
                    <a:cxn ang="0">
                      <a:pos x="connsiteX4087" y="connsiteY4087"/>
                    </a:cxn>
                    <a:cxn ang="0">
                      <a:pos x="connsiteX4088" y="connsiteY4088"/>
                    </a:cxn>
                    <a:cxn ang="0">
                      <a:pos x="connsiteX4089" y="connsiteY4089"/>
                    </a:cxn>
                    <a:cxn ang="0">
                      <a:pos x="connsiteX4090" y="connsiteY4090"/>
                    </a:cxn>
                    <a:cxn ang="0">
                      <a:pos x="connsiteX4091" y="connsiteY4091"/>
                    </a:cxn>
                    <a:cxn ang="0">
                      <a:pos x="connsiteX4092" y="connsiteY4092"/>
                    </a:cxn>
                    <a:cxn ang="0">
                      <a:pos x="connsiteX4093" y="connsiteY4093"/>
                    </a:cxn>
                    <a:cxn ang="0">
                      <a:pos x="connsiteX4094" y="connsiteY4094"/>
                    </a:cxn>
                    <a:cxn ang="0">
                      <a:pos x="connsiteX4095" y="connsiteY4095"/>
                    </a:cxn>
                    <a:cxn ang="0">
                      <a:pos x="connsiteX4096" y="connsiteY4096"/>
                    </a:cxn>
                    <a:cxn ang="0">
                      <a:pos x="connsiteX4097" y="connsiteY4097"/>
                    </a:cxn>
                    <a:cxn ang="0">
                      <a:pos x="connsiteX4098" y="connsiteY4098"/>
                    </a:cxn>
                    <a:cxn ang="0">
                      <a:pos x="connsiteX4099" y="connsiteY4099"/>
                    </a:cxn>
                    <a:cxn ang="0">
                      <a:pos x="connsiteX4100" y="connsiteY4100"/>
                    </a:cxn>
                    <a:cxn ang="0">
                      <a:pos x="connsiteX4101" y="connsiteY4101"/>
                    </a:cxn>
                    <a:cxn ang="0">
                      <a:pos x="connsiteX4102" y="connsiteY4102"/>
                    </a:cxn>
                    <a:cxn ang="0">
                      <a:pos x="connsiteX4103" y="connsiteY4103"/>
                    </a:cxn>
                    <a:cxn ang="0">
                      <a:pos x="connsiteX4104" y="connsiteY4104"/>
                    </a:cxn>
                    <a:cxn ang="0">
                      <a:pos x="connsiteX4105" y="connsiteY4105"/>
                    </a:cxn>
                    <a:cxn ang="0">
                      <a:pos x="connsiteX4106" y="connsiteY4106"/>
                    </a:cxn>
                    <a:cxn ang="0">
                      <a:pos x="connsiteX4107" y="connsiteY4107"/>
                    </a:cxn>
                    <a:cxn ang="0">
                      <a:pos x="connsiteX4108" y="connsiteY4108"/>
                    </a:cxn>
                    <a:cxn ang="0">
                      <a:pos x="connsiteX4109" y="connsiteY4109"/>
                    </a:cxn>
                    <a:cxn ang="0">
                      <a:pos x="connsiteX4110" y="connsiteY4110"/>
                    </a:cxn>
                    <a:cxn ang="0">
                      <a:pos x="connsiteX4111" y="connsiteY4111"/>
                    </a:cxn>
                    <a:cxn ang="0">
                      <a:pos x="connsiteX4112" y="connsiteY4112"/>
                    </a:cxn>
                    <a:cxn ang="0">
                      <a:pos x="connsiteX4113" y="connsiteY4113"/>
                    </a:cxn>
                    <a:cxn ang="0">
                      <a:pos x="connsiteX4114" y="connsiteY4114"/>
                    </a:cxn>
                    <a:cxn ang="0">
                      <a:pos x="connsiteX4115" y="connsiteY4115"/>
                    </a:cxn>
                    <a:cxn ang="0">
                      <a:pos x="connsiteX4116" y="connsiteY4116"/>
                    </a:cxn>
                    <a:cxn ang="0">
                      <a:pos x="connsiteX4117" y="connsiteY4117"/>
                    </a:cxn>
                    <a:cxn ang="0">
                      <a:pos x="connsiteX4118" y="connsiteY4118"/>
                    </a:cxn>
                    <a:cxn ang="0">
                      <a:pos x="connsiteX4119" y="connsiteY4119"/>
                    </a:cxn>
                    <a:cxn ang="0">
                      <a:pos x="connsiteX4120" y="connsiteY4120"/>
                    </a:cxn>
                    <a:cxn ang="0">
                      <a:pos x="connsiteX4121" y="connsiteY4121"/>
                    </a:cxn>
                    <a:cxn ang="0">
                      <a:pos x="connsiteX4122" y="connsiteY4122"/>
                    </a:cxn>
                    <a:cxn ang="0">
                      <a:pos x="connsiteX4123" y="connsiteY4123"/>
                    </a:cxn>
                    <a:cxn ang="0">
                      <a:pos x="connsiteX4124" y="connsiteY4124"/>
                    </a:cxn>
                    <a:cxn ang="0">
                      <a:pos x="connsiteX4125" y="connsiteY4125"/>
                    </a:cxn>
                    <a:cxn ang="0">
                      <a:pos x="connsiteX4126" y="connsiteY4126"/>
                    </a:cxn>
                    <a:cxn ang="0">
                      <a:pos x="connsiteX4127" y="connsiteY4127"/>
                    </a:cxn>
                    <a:cxn ang="0">
                      <a:pos x="connsiteX4128" y="connsiteY4128"/>
                    </a:cxn>
                    <a:cxn ang="0">
                      <a:pos x="connsiteX4129" y="connsiteY4129"/>
                    </a:cxn>
                    <a:cxn ang="0">
                      <a:pos x="connsiteX4130" y="connsiteY4130"/>
                    </a:cxn>
                    <a:cxn ang="0">
                      <a:pos x="connsiteX4131" y="connsiteY4131"/>
                    </a:cxn>
                    <a:cxn ang="0">
                      <a:pos x="connsiteX4132" y="connsiteY4132"/>
                    </a:cxn>
                    <a:cxn ang="0">
                      <a:pos x="connsiteX4133" y="connsiteY4133"/>
                    </a:cxn>
                    <a:cxn ang="0">
                      <a:pos x="connsiteX4134" y="connsiteY4134"/>
                    </a:cxn>
                    <a:cxn ang="0">
                      <a:pos x="connsiteX4135" y="connsiteY4135"/>
                    </a:cxn>
                    <a:cxn ang="0">
                      <a:pos x="connsiteX4136" y="connsiteY4136"/>
                    </a:cxn>
                    <a:cxn ang="0">
                      <a:pos x="connsiteX4137" y="connsiteY4137"/>
                    </a:cxn>
                    <a:cxn ang="0">
                      <a:pos x="connsiteX4138" y="connsiteY4138"/>
                    </a:cxn>
                    <a:cxn ang="0">
                      <a:pos x="connsiteX4139" y="connsiteY4139"/>
                    </a:cxn>
                    <a:cxn ang="0">
                      <a:pos x="connsiteX4140" y="connsiteY4140"/>
                    </a:cxn>
                    <a:cxn ang="0">
                      <a:pos x="connsiteX4141" y="connsiteY4141"/>
                    </a:cxn>
                    <a:cxn ang="0">
                      <a:pos x="connsiteX4142" y="connsiteY4142"/>
                    </a:cxn>
                    <a:cxn ang="0">
                      <a:pos x="connsiteX4143" y="connsiteY4143"/>
                    </a:cxn>
                    <a:cxn ang="0">
                      <a:pos x="connsiteX4144" y="connsiteY4144"/>
                    </a:cxn>
                    <a:cxn ang="0">
                      <a:pos x="connsiteX4145" y="connsiteY4145"/>
                    </a:cxn>
                    <a:cxn ang="0">
                      <a:pos x="connsiteX4146" y="connsiteY4146"/>
                    </a:cxn>
                    <a:cxn ang="0">
                      <a:pos x="connsiteX4147" y="connsiteY4147"/>
                    </a:cxn>
                    <a:cxn ang="0">
                      <a:pos x="connsiteX4148" y="connsiteY4148"/>
                    </a:cxn>
                    <a:cxn ang="0">
                      <a:pos x="connsiteX4149" y="connsiteY4149"/>
                    </a:cxn>
                    <a:cxn ang="0">
                      <a:pos x="connsiteX4150" y="connsiteY4150"/>
                    </a:cxn>
                    <a:cxn ang="0">
                      <a:pos x="connsiteX4151" y="connsiteY4151"/>
                    </a:cxn>
                    <a:cxn ang="0">
                      <a:pos x="connsiteX4152" y="connsiteY4152"/>
                    </a:cxn>
                    <a:cxn ang="0">
                      <a:pos x="connsiteX4153" y="connsiteY4153"/>
                    </a:cxn>
                    <a:cxn ang="0">
                      <a:pos x="connsiteX4154" y="connsiteY4154"/>
                    </a:cxn>
                    <a:cxn ang="0">
                      <a:pos x="connsiteX4155" y="connsiteY4155"/>
                    </a:cxn>
                    <a:cxn ang="0">
                      <a:pos x="connsiteX4156" y="connsiteY4156"/>
                    </a:cxn>
                    <a:cxn ang="0">
                      <a:pos x="connsiteX4157" y="connsiteY4157"/>
                    </a:cxn>
                    <a:cxn ang="0">
                      <a:pos x="connsiteX4158" y="connsiteY4158"/>
                    </a:cxn>
                    <a:cxn ang="0">
                      <a:pos x="connsiteX4159" y="connsiteY4159"/>
                    </a:cxn>
                    <a:cxn ang="0">
                      <a:pos x="connsiteX4160" y="connsiteY4160"/>
                    </a:cxn>
                    <a:cxn ang="0">
                      <a:pos x="connsiteX4161" y="connsiteY4161"/>
                    </a:cxn>
                    <a:cxn ang="0">
                      <a:pos x="connsiteX4162" y="connsiteY4162"/>
                    </a:cxn>
                    <a:cxn ang="0">
                      <a:pos x="connsiteX4163" y="connsiteY4163"/>
                    </a:cxn>
                    <a:cxn ang="0">
                      <a:pos x="connsiteX4164" y="connsiteY4164"/>
                    </a:cxn>
                    <a:cxn ang="0">
                      <a:pos x="connsiteX4165" y="connsiteY4165"/>
                    </a:cxn>
                    <a:cxn ang="0">
                      <a:pos x="connsiteX4166" y="connsiteY4166"/>
                    </a:cxn>
                    <a:cxn ang="0">
                      <a:pos x="connsiteX4167" y="connsiteY4167"/>
                    </a:cxn>
                    <a:cxn ang="0">
                      <a:pos x="connsiteX4168" y="connsiteY4168"/>
                    </a:cxn>
                    <a:cxn ang="0">
                      <a:pos x="connsiteX4169" y="connsiteY4169"/>
                    </a:cxn>
                    <a:cxn ang="0">
                      <a:pos x="connsiteX4170" y="connsiteY4170"/>
                    </a:cxn>
                    <a:cxn ang="0">
                      <a:pos x="connsiteX4171" y="connsiteY4171"/>
                    </a:cxn>
                    <a:cxn ang="0">
                      <a:pos x="connsiteX4172" y="connsiteY4172"/>
                    </a:cxn>
                    <a:cxn ang="0">
                      <a:pos x="connsiteX4173" y="connsiteY4173"/>
                    </a:cxn>
                    <a:cxn ang="0">
                      <a:pos x="connsiteX4174" y="connsiteY4174"/>
                    </a:cxn>
                    <a:cxn ang="0">
                      <a:pos x="connsiteX4175" y="connsiteY4175"/>
                    </a:cxn>
                    <a:cxn ang="0">
                      <a:pos x="connsiteX4176" y="connsiteY4176"/>
                    </a:cxn>
                    <a:cxn ang="0">
                      <a:pos x="connsiteX4177" y="connsiteY4177"/>
                    </a:cxn>
                    <a:cxn ang="0">
                      <a:pos x="connsiteX4178" y="connsiteY4178"/>
                    </a:cxn>
                    <a:cxn ang="0">
                      <a:pos x="connsiteX4179" y="connsiteY4179"/>
                    </a:cxn>
                    <a:cxn ang="0">
                      <a:pos x="connsiteX4180" y="connsiteY4180"/>
                    </a:cxn>
                    <a:cxn ang="0">
                      <a:pos x="connsiteX4181" y="connsiteY4181"/>
                    </a:cxn>
                    <a:cxn ang="0">
                      <a:pos x="connsiteX4182" y="connsiteY4182"/>
                    </a:cxn>
                    <a:cxn ang="0">
                      <a:pos x="connsiteX4183" y="connsiteY4183"/>
                    </a:cxn>
                    <a:cxn ang="0">
                      <a:pos x="connsiteX4184" y="connsiteY4184"/>
                    </a:cxn>
                    <a:cxn ang="0">
                      <a:pos x="connsiteX4185" y="connsiteY4185"/>
                    </a:cxn>
                    <a:cxn ang="0">
                      <a:pos x="connsiteX4186" y="connsiteY4186"/>
                    </a:cxn>
                    <a:cxn ang="0">
                      <a:pos x="connsiteX4187" y="connsiteY4187"/>
                    </a:cxn>
                    <a:cxn ang="0">
                      <a:pos x="connsiteX4188" y="connsiteY4188"/>
                    </a:cxn>
                    <a:cxn ang="0">
                      <a:pos x="connsiteX4189" y="connsiteY4189"/>
                    </a:cxn>
                    <a:cxn ang="0">
                      <a:pos x="connsiteX4190" y="connsiteY4190"/>
                    </a:cxn>
                    <a:cxn ang="0">
                      <a:pos x="connsiteX4191" y="connsiteY4191"/>
                    </a:cxn>
                    <a:cxn ang="0">
                      <a:pos x="connsiteX4192" y="connsiteY4192"/>
                    </a:cxn>
                    <a:cxn ang="0">
                      <a:pos x="connsiteX4193" y="connsiteY4193"/>
                    </a:cxn>
                    <a:cxn ang="0">
                      <a:pos x="connsiteX4194" y="connsiteY4194"/>
                    </a:cxn>
                    <a:cxn ang="0">
                      <a:pos x="connsiteX4195" y="connsiteY4195"/>
                    </a:cxn>
                    <a:cxn ang="0">
                      <a:pos x="connsiteX4196" y="connsiteY4196"/>
                    </a:cxn>
                    <a:cxn ang="0">
                      <a:pos x="connsiteX4197" y="connsiteY4197"/>
                    </a:cxn>
                    <a:cxn ang="0">
                      <a:pos x="connsiteX4198" y="connsiteY4198"/>
                    </a:cxn>
                    <a:cxn ang="0">
                      <a:pos x="connsiteX4199" y="connsiteY4199"/>
                    </a:cxn>
                    <a:cxn ang="0">
                      <a:pos x="connsiteX4200" y="connsiteY4200"/>
                    </a:cxn>
                    <a:cxn ang="0">
                      <a:pos x="connsiteX4201" y="connsiteY4201"/>
                    </a:cxn>
                    <a:cxn ang="0">
                      <a:pos x="connsiteX4202" y="connsiteY4202"/>
                    </a:cxn>
                    <a:cxn ang="0">
                      <a:pos x="connsiteX4203" y="connsiteY4203"/>
                    </a:cxn>
                    <a:cxn ang="0">
                      <a:pos x="connsiteX4204" y="connsiteY4204"/>
                    </a:cxn>
                    <a:cxn ang="0">
                      <a:pos x="connsiteX4205" y="connsiteY4205"/>
                    </a:cxn>
                    <a:cxn ang="0">
                      <a:pos x="connsiteX4206" y="connsiteY4206"/>
                    </a:cxn>
                    <a:cxn ang="0">
                      <a:pos x="connsiteX4207" y="connsiteY4207"/>
                    </a:cxn>
                    <a:cxn ang="0">
                      <a:pos x="connsiteX4208" y="connsiteY4208"/>
                    </a:cxn>
                    <a:cxn ang="0">
                      <a:pos x="connsiteX4209" y="connsiteY4209"/>
                    </a:cxn>
                    <a:cxn ang="0">
                      <a:pos x="connsiteX4210" y="connsiteY4210"/>
                    </a:cxn>
                    <a:cxn ang="0">
                      <a:pos x="connsiteX4211" y="connsiteY4211"/>
                    </a:cxn>
                    <a:cxn ang="0">
                      <a:pos x="connsiteX4212" y="connsiteY4212"/>
                    </a:cxn>
                    <a:cxn ang="0">
                      <a:pos x="connsiteX4213" y="connsiteY4213"/>
                    </a:cxn>
                    <a:cxn ang="0">
                      <a:pos x="connsiteX4214" y="connsiteY4214"/>
                    </a:cxn>
                    <a:cxn ang="0">
                      <a:pos x="connsiteX4215" y="connsiteY4215"/>
                    </a:cxn>
                    <a:cxn ang="0">
                      <a:pos x="connsiteX4216" y="connsiteY4216"/>
                    </a:cxn>
                    <a:cxn ang="0">
                      <a:pos x="connsiteX4217" y="connsiteY4217"/>
                    </a:cxn>
                    <a:cxn ang="0">
                      <a:pos x="connsiteX4218" y="connsiteY4218"/>
                    </a:cxn>
                    <a:cxn ang="0">
                      <a:pos x="connsiteX4219" y="connsiteY4219"/>
                    </a:cxn>
                    <a:cxn ang="0">
                      <a:pos x="connsiteX4220" y="connsiteY4220"/>
                    </a:cxn>
                    <a:cxn ang="0">
                      <a:pos x="connsiteX4221" y="connsiteY4221"/>
                    </a:cxn>
                    <a:cxn ang="0">
                      <a:pos x="connsiteX4222" y="connsiteY4222"/>
                    </a:cxn>
                    <a:cxn ang="0">
                      <a:pos x="connsiteX4223" y="connsiteY4223"/>
                    </a:cxn>
                    <a:cxn ang="0">
                      <a:pos x="connsiteX4224" y="connsiteY4224"/>
                    </a:cxn>
                    <a:cxn ang="0">
                      <a:pos x="connsiteX4225" y="connsiteY4225"/>
                    </a:cxn>
                    <a:cxn ang="0">
                      <a:pos x="connsiteX4226" y="connsiteY4226"/>
                    </a:cxn>
                    <a:cxn ang="0">
                      <a:pos x="connsiteX4227" y="connsiteY4227"/>
                    </a:cxn>
                    <a:cxn ang="0">
                      <a:pos x="connsiteX4228" y="connsiteY4228"/>
                    </a:cxn>
                    <a:cxn ang="0">
                      <a:pos x="connsiteX4229" y="connsiteY4229"/>
                    </a:cxn>
                    <a:cxn ang="0">
                      <a:pos x="connsiteX4230" y="connsiteY4230"/>
                    </a:cxn>
                    <a:cxn ang="0">
                      <a:pos x="connsiteX4231" y="connsiteY4231"/>
                    </a:cxn>
                    <a:cxn ang="0">
                      <a:pos x="connsiteX4232" y="connsiteY4232"/>
                    </a:cxn>
                    <a:cxn ang="0">
                      <a:pos x="connsiteX4233" y="connsiteY4233"/>
                    </a:cxn>
                    <a:cxn ang="0">
                      <a:pos x="connsiteX4234" y="connsiteY4234"/>
                    </a:cxn>
                    <a:cxn ang="0">
                      <a:pos x="connsiteX4235" y="connsiteY4235"/>
                    </a:cxn>
                    <a:cxn ang="0">
                      <a:pos x="connsiteX4236" y="connsiteY4236"/>
                    </a:cxn>
                    <a:cxn ang="0">
                      <a:pos x="connsiteX4237" y="connsiteY4237"/>
                    </a:cxn>
                    <a:cxn ang="0">
                      <a:pos x="connsiteX4238" y="connsiteY4238"/>
                    </a:cxn>
                    <a:cxn ang="0">
                      <a:pos x="connsiteX4239" y="connsiteY4239"/>
                    </a:cxn>
                    <a:cxn ang="0">
                      <a:pos x="connsiteX4240" y="connsiteY4240"/>
                    </a:cxn>
                    <a:cxn ang="0">
                      <a:pos x="connsiteX4241" y="connsiteY4241"/>
                    </a:cxn>
                    <a:cxn ang="0">
                      <a:pos x="connsiteX4242" y="connsiteY4242"/>
                    </a:cxn>
                    <a:cxn ang="0">
                      <a:pos x="connsiteX4243" y="connsiteY4243"/>
                    </a:cxn>
                    <a:cxn ang="0">
                      <a:pos x="connsiteX4244" y="connsiteY4244"/>
                    </a:cxn>
                    <a:cxn ang="0">
                      <a:pos x="connsiteX4245" y="connsiteY4245"/>
                    </a:cxn>
                    <a:cxn ang="0">
                      <a:pos x="connsiteX4246" y="connsiteY4246"/>
                    </a:cxn>
                    <a:cxn ang="0">
                      <a:pos x="connsiteX4247" y="connsiteY4247"/>
                    </a:cxn>
                    <a:cxn ang="0">
                      <a:pos x="connsiteX4248" y="connsiteY4248"/>
                    </a:cxn>
                    <a:cxn ang="0">
                      <a:pos x="connsiteX4249" y="connsiteY4249"/>
                    </a:cxn>
                    <a:cxn ang="0">
                      <a:pos x="connsiteX4250" y="connsiteY4250"/>
                    </a:cxn>
                    <a:cxn ang="0">
                      <a:pos x="connsiteX4251" y="connsiteY4251"/>
                    </a:cxn>
                    <a:cxn ang="0">
                      <a:pos x="connsiteX4252" y="connsiteY4252"/>
                    </a:cxn>
                    <a:cxn ang="0">
                      <a:pos x="connsiteX4253" y="connsiteY4253"/>
                    </a:cxn>
                    <a:cxn ang="0">
                      <a:pos x="connsiteX4254" y="connsiteY4254"/>
                    </a:cxn>
                    <a:cxn ang="0">
                      <a:pos x="connsiteX4255" y="connsiteY4255"/>
                    </a:cxn>
                    <a:cxn ang="0">
                      <a:pos x="connsiteX4256" y="connsiteY4256"/>
                    </a:cxn>
                    <a:cxn ang="0">
                      <a:pos x="connsiteX4257" y="connsiteY4257"/>
                    </a:cxn>
                    <a:cxn ang="0">
                      <a:pos x="connsiteX4258" y="connsiteY4258"/>
                    </a:cxn>
                    <a:cxn ang="0">
                      <a:pos x="connsiteX4259" y="connsiteY4259"/>
                    </a:cxn>
                    <a:cxn ang="0">
                      <a:pos x="connsiteX4260" y="connsiteY4260"/>
                    </a:cxn>
                    <a:cxn ang="0">
                      <a:pos x="connsiteX4261" y="connsiteY4261"/>
                    </a:cxn>
                    <a:cxn ang="0">
                      <a:pos x="connsiteX4262" y="connsiteY4262"/>
                    </a:cxn>
                    <a:cxn ang="0">
                      <a:pos x="connsiteX4263" y="connsiteY4263"/>
                    </a:cxn>
                    <a:cxn ang="0">
                      <a:pos x="connsiteX4264" y="connsiteY4264"/>
                    </a:cxn>
                    <a:cxn ang="0">
                      <a:pos x="connsiteX4265" y="connsiteY4265"/>
                    </a:cxn>
                    <a:cxn ang="0">
                      <a:pos x="connsiteX4266" y="connsiteY4266"/>
                    </a:cxn>
                    <a:cxn ang="0">
                      <a:pos x="connsiteX4267" y="connsiteY4267"/>
                    </a:cxn>
                    <a:cxn ang="0">
                      <a:pos x="connsiteX4268" y="connsiteY4268"/>
                    </a:cxn>
                    <a:cxn ang="0">
                      <a:pos x="connsiteX4269" y="connsiteY4269"/>
                    </a:cxn>
                    <a:cxn ang="0">
                      <a:pos x="connsiteX4270" y="connsiteY4270"/>
                    </a:cxn>
                    <a:cxn ang="0">
                      <a:pos x="connsiteX4271" y="connsiteY4271"/>
                    </a:cxn>
                    <a:cxn ang="0">
                      <a:pos x="connsiteX4272" y="connsiteY4272"/>
                    </a:cxn>
                    <a:cxn ang="0">
                      <a:pos x="connsiteX4273" y="connsiteY4273"/>
                    </a:cxn>
                    <a:cxn ang="0">
                      <a:pos x="connsiteX4274" y="connsiteY4274"/>
                    </a:cxn>
                    <a:cxn ang="0">
                      <a:pos x="connsiteX4275" y="connsiteY4275"/>
                    </a:cxn>
                    <a:cxn ang="0">
                      <a:pos x="connsiteX4276" y="connsiteY4276"/>
                    </a:cxn>
                    <a:cxn ang="0">
                      <a:pos x="connsiteX4277" y="connsiteY4277"/>
                    </a:cxn>
                    <a:cxn ang="0">
                      <a:pos x="connsiteX4278" y="connsiteY4278"/>
                    </a:cxn>
                    <a:cxn ang="0">
                      <a:pos x="connsiteX4279" y="connsiteY4279"/>
                    </a:cxn>
                    <a:cxn ang="0">
                      <a:pos x="connsiteX4280" y="connsiteY4280"/>
                    </a:cxn>
                    <a:cxn ang="0">
                      <a:pos x="connsiteX4281" y="connsiteY4281"/>
                    </a:cxn>
                    <a:cxn ang="0">
                      <a:pos x="connsiteX4282" y="connsiteY4282"/>
                    </a:cxn>
                    <a:cxn ang="0">
                      <a:pos x="connsiteX4283" y="connsiteY4283"/>
                    </a:cxn>
                    <a:cxn ang="0">
                      <a:pos x="connsiteX4284" y="connsiteY4284"/>
                    </a:cxn>
                    <a:cxn ang="0">
                      <a:pos x="connsiteX4285" y="connsiteY4285"/>
                    </a:cxn>
                    <a:cxn ang="0">
                      <a:pos x="connsiteX4286" y="connsiteY4286"/>
                    </a:cxn>
                    <a:cxn ang="0">
                      <a:pos x="connsiteX4287" y="connsiteY4287"/>
                    </a:cxn>
                    <a:cxn ang="0">
                      <a:pos x="connsiteX4288" y="connsiteY4288"/>
                    </a:cxn>
                    <a:cxn ang="0">
                      <a:pos x="connsiteX4289" y="connsiteY4289"/>
                    </a:cxn>
                    <a:cxn ang="0">
                      <a:pos x="connsiteX4290" y="connsiteY4290"/>
                    </a:cxn>
                    <a:cxn ang="0">
                      <a:pos x="connsiteX4291" y="connsiteY4291"/>
                    </a:cxn>
                    <a:cxn ang="0">
                      <a:pos x="connsiteX4292" y="connsiteY4292"/>
                    </a:cxn>
                    <a:cxn ang="0">
                      <a:pos x="connsiteX4293" y="connsiteY4293"/>
                    </a:cxn>
                    <a:cxn ang="0">
                      <a:pos x="connsiteX4294" y="connsiteY4294"/>
                    </a:cxn>
                    <a:cxn ang="0">
                      <a:pos x="connsiteX4295" y="connsiteY4295"/>
                    </a:cxn>
                    <a:cxn ang="0">
                      <a:pos x="connsiteX4296" y="connsiteY4296"/>
                    </a:cxn>
                    <a:cxn ang="0">
                      <a:pos x="connsiteX4297" y="connsiteY4297"/>
                    </a:cxn>
                    <a:cxn ang="0">
                      <a:pos x="connsiteX4298" y="connsiteY4298"/>
                    </a:cxn>
                    <a:cxn ang="0">
                      <a:pos x="connsiteX4299" y="connsiteY4299"/>
                    </a:cxn>
                    <a:cxn ang="0">
                      <a:pos x="connsiteX4300" y="connsiteY4300"/>
                    </a:cxn>
                    <a:cxn ang="0">
                      <a:pos x="connsiteX4301" y="connsiteY4301"/>
                    </a:cxn>
                    <a:cxn ang="0">
                      <a:pos x="connsiteX4302" y="connsiteY4302"/>
                    </a:cxn>
                    <a:cxn ang="0">
                      <a:pos x="connsiteX4303" y="connsiteY4303"/>
                    </a:cxn>
                    <a:cxn ang="0">
                      <a:pos x="connsiteX4304" y="connsiteY4304"/>
                    </a:cxn>
                    <a:cxn ang="0">
                      <a:pos x="connsiteX4305" y="connsiteY4305"/>
                    </a:cxn>
                    <a:cxn ang="0">
                      <a:pos x="connsiteX4306" y="connsiteY4306"/>
                    </a:cxn>
                    <a:cxn ang="0">
                      <a:pos x="connsiteX4307" y="connsiteY4307"/>
                    </a:cxn>
                    <a:cxn ang="0">
                      <a:pos x="connsiteX4308" y="connsiteY4308"/>
                    </a:cxn>
                    <a:cxn ang="0">
                      <a:pos x="connsiteX4309" y="connsiteY4309"/>
                    </a:cxn>
                    <a:cxn ang="0">
                      <a:pos x="connsiteX4310" y="connsiteY4310"/>
                    </a:cxn>
                    <a:cxn ang="0">
                      <a:pos x="connsiteX4311" y="connsiteY4311"/>
                    </a:cxn>
                    <a:cxn ang="0">
                      <a:pos x="connsiteX4312" y="connsiteY4312"/>
                    </a:cxn>
                    <a:cxn ang="0">
                      <a:pos x="connsiteX4313" y="connsiteY4313"/>
                    </a:cxn>
                    <a:cxn ang="0">
                      <a:pos x="connsiteX4314" y="connsiteY4314"/>
                    </a:cxn>
                    <a:cxn ang="0">
                      <a:pos x="connsiteX4315" y="connsiteY4315"/>
                    </a:cxn>
                    <a:cxn ang="0">
                      <a:pos x="connsiteX4316" y="connsiteY4316"/>
                    </a:cxn>
                    <a:cxn ang="0">
                      <a:pos x="connsiteX4317" y="connsiteY4317"/>
                    </a:cxn>
                    <a:cxn ang="0">
                      <a:pos x="connsiteX4318" y="connsiteY4318"/>
                    </a:cxn>
                    <a:cxn ang="0">
                      <a:pos x="connsiteX4319" y="connsiteY4319"/>
                    </a:cxn>
                    <a:cxn ang="0">
                      <a:pos x="connsiteX4320" y="connsiteY4320"/>
                    </a:cxn>
                    <a:cxn ang="0">
                      <a:pos x="connsiteX4321" y="connsiteY4321"/>
                    </a:cxn>
                    <a:cxn ang="0">
                      <a:pos x="connsiteX4322" y="connsiteY4322"/>
                    </a:cxn>
                    <a:cxn ang="0">
                      <a:pos x="connsiteX4323" y="connsiteY4323"/>
                    </a:cxn>
                    <a:cxn ang="0">
                      <a:pos x="connsiteX4324" y="connsiteY4324"/>
                    </a:cxn>
                    <a:cxn ang="0">
                      <a:pos x="connsiteX4325" y="connsiteY4325"/>
                    </a:cxn>
                    <a:cxn ang="0">
                      <a:pos x="connsiteX4326" y="connsiteY4326"/>
                    </a:cxn>
                    <a:cxn ang="0">
                      <a:pos x="connsiteX4327" y="connsiteY4327"/>
                    </a:cxn>
                    <a:cxn ang="0">
                      <a:pos x="connsiteX4328" y="connsiteY4328"/>
                    </a:cxn>
                    <a:cxn ang="0">
                      <a:pos x="connsiteX4329" y="connsiteY4329"/>
                    </a:cxn>
                    <a:cxn ang="0">
                      <a:pos x="connsiteX4330" y="connsiteY4330"/>
                    </a:cxn>
                    <a:cxn ang="0">
                      <a:pos x="connsiteX4331" y="connsiteY4331"/>
                    </a:cxn>
                    <a:cxn ang="0">
                      <a:pos x="connsiteX4332" y="connsiteY4332"/>
                    </a:cxn>
                    <a:cxn ang="0">
                      <a:pos x="connsiteX4333" y="connsiteY4333"/>
                    </a:cxn>
                    <a:cxn ang="0">
                      <a:pos x="connsiteX4334" y="connsiteY4334"/>
                    </a:cxn>
                    <a:cxn ang="0">
                      <a:pos x="connsiteX4335" y="connsiteY4335"/>
                    </a:cxn>
                    <a:cxn ang="0">
                      <a:pos x="connsiteX4336" y="connsiteY4336"/>
                    </a:cxn>
                    <a:cxn ang="0">
                      <a:pos x="connsiteX4337" y="connsiteY4337"/>
                    </a:cxn>
                    <a:cxn ang="0">
                      <a:pos x="connsiteX4338" y="connsiteY4338"/>
                    </a:cxn>
                    <a:cxn ang="0">
                      <a:pos x="connsiteX4339" y="connsiteY4339"/>
                    </a:cxn>
                    <a:cxn ang="0">
                      <a:pos x="connsiteX4340" y="connsiteY4340"/>
                    </a:cxn>
                    <a:cxn ang="0">
                      <a:pos x="connsiteX4341" y="connsiteY4341"/>
                    </a:cxn>
                    <a:cxn ang="0">
                      <a:pos x="connsiteX4342" y="connsiteY4342"/>
                    </a:cxn>
                    <a:cxn ang="0">
                      <a:pos x="connsiteX4343" y="connsiteY4343"/>
                    </a:cxn>
                    <a:cxn ang="0">
                      <a:pos x="connsiteX4344" y="connsiteY4344"/>
                    </a:cxn>
                    <a:cxn ang="0">
                      <a:pos x="connsiteX4345" y="connsiteY4345"/>
                    </a:cxn>
                    <a:cxn ang="0">
                      <a:pos x="connsiteX4346" y="connsiteY4346"/>
                    </a:cxn>
                    <a:cxn ang="0">
                      <a:pos x="connsiteX4347" y="connsiteY4347"/>
                    </a:cxn>
                    <a:cxn ang="0">
                      <a:pos x="connsiteX4348" y="connsiteY4348"/>
                    </a:cxn>
                    <a:cxn ang="0">
                      <a:pos x="connsiteX4349" y="connsiteY4349"/>
                    </a:cxn>
                    <a:cxn ang="0">
                      <a:pos x="connsiteX4350" y="connsiteY4350"/>
                    </a:cxn>
                    <a:cxn ang="0">
                      <a:pos x="connsiteX4351" y="connsiteY4351"/>
                    </a:cxn>
                    <a:cxn ang="0">
                      <a:pos x="connsiteX4352" y="connsiteY4352"/>
                    </a:cxn>
                    <a:cxn ang="0">
                      <a:pos x="connsiteX4353" y="connsiteY4353"/>
                    </a:cxn>
                    <a:cxn ang="0">
                      <a:pos x="connsiteX4354" y="connsiteY4354"/>
                    </a:cxn>
                    <a:cxn ang="0">
                      <a:pos x="connsiteX4355" y="connsiteY4355"/>
                    </a:cxn>
                    <a:cxn ang="0">
                      <a:pos x="connsiteX4356" y="connsiteY4356"/>
                    </a:cxn>
                    <a:cxn ang="0">
                      <a:pos x="connsiteX4357" y="connsiteY4357"/>
                    </a:cxn>
                    <a:cxn ang="0">
                      <a:pos x="connsiteX4358" y="connsiteY4358"/>
                    </a:cxn>
                    <a:cxn ang="0">
                      <a:pos x="connsiteX4359" y="connsiteY4359"/>
                    </a:cxn>
                    <a:cxn ang="0">
                      <a:pos x="connsiteX4360" y="connsiteY4360"/>
                    </a:cxn>
                    <a:cxn ang="0">
                      <a:pos x="connsiteX4361" y="connsiteY4361"/>
                    </a:cxn>
                    <a:cxn ang="0">
                      <a:pos x="connsiteX4362" y="connsiteY4362"/>
                    </a:cxn>
                    <a:cxn ang="0">
                      <a:pos x="connsiteX4363" y="connsiteY4363"/>
                    </a:cxn>
                    <a:cxn ang="0">
                      <a:pos x="connsiteX4364" y="connsiteY4364"/>
                    </a:cxn>
                    <a:cxn ang="0">
                      <a:pos x="connsiteX4365" y="connsiteY4365"/>
                    </a:cxn>
                    <a:cxn ang="0">
                      <a:pos x="connsiteX4366" y="connsiteY4366"/>
                    </a:cxn>
                    <a:cxn ang="0">
                      <a:pos x="connsiteX4367" y="connsiteY4367"/>
                    </a:cxn>
                    <a:cxn ang="0">
                      <a:pos x="connsiteX4368" y="connsiteY4368"/>
                    </a:cxn>
                    <a:cxn ang="0">
                      <a:pos x="connsiteX4369" y="connsiteY4369"/>
                    </a:cxn>
                    <a:cxn ang="0">
                      <a:pos x="connsiteX4370" y="connsiteY4370"/>
                    </a:cxn>
                    <a:cxn ang="0">
                      <a:pos x="connsiteX4371" y="connsiteY4371"/>
                    </a:cxn>
                    <a:cxn ang="0">
                      <a:pos x="connsiteX4372" y="connsiteY4372"/>
                    </a:cxn>
                    <a:cxn ang="0">
                      <a:pos x="connsiteX4373" y="connsiteY4373"/>
                    </a:cxn>
                    <a:cxn ang="0">
                      <a:pos x="connsiteX4374" y="connsiteY4374"/>
                    </a:cxn>
                    <a:cxn ang="0">
                      <a:pos x="connsiteX4375" y="connsiteY4375"/>
                    </a:cxn>
                    <a:cxn ang="0">
                      <a:pos x="connsiteX4376" y="connsiteY4376"/>
                    </a:cxn>
                    <a:cxn ang="0">
                      <a:pos x="connsiteX4377" y="connsiteY4377"/>
                    </a:cxn>
                    <a:cxn ang="0">
                      <a:pos x="connsiteX4378" y="connsiteY4378"/>
                    </a:cxn>
                    <a:cxn ang="0">
                      <a:pos x="connsiteX4379" y="connsiteY4379"/>
                    </a:cxn>
                    <a:cxn ang="0">
                      <a:pos x="connsiteX4380" y="connsiteY4380"/>
                    </a:cxn>
                    <a:cxn ang="0">
                      <a:pos x="connsiteX4381" y="connsiteY4381"/>
                    </a:cxn>
                    <a:cxn ang="0">
                      <a:pos x="connsiteX4382" y="connsiteY4382"/>
                    </a:cxn>
                    <a:cxn ang="0">
                      <a:pos x="connsiteX4383" y="connsiteY4383"/>
                    </a:cxn>
                    <a:cxn ang="0">
                      <a:pos x="connsiteX4384" y="connsiteY4384"/>
                    </a:cxn>
                    <a:cxn ang="0">
                      <a:pos x="connsiteX4385" y="connsiteY4385"/>
                    </a:cxn>
                    <a:cxn ang="0">
                      <a:pos x="connsiteX4386" y="connsiteY4386"/>
                    </a:cxn>
                    <a:cxn ang="0">
                      <a:pos x="connsiteX4387" y="connsiteY4387"/>
                    </a:cxn>
                    <a:cxn ang="0">
                      <a:pos x="connsiteX4388" y="connsiteY4388"/>
                    </a:cxn>
                    <a:cxn ang="0">
                      <a:pos x="connsiteX4389" y="connsiteY4389"/>
                    </a:cxn>
                    <a:cxn ang="0">
                      <a:pos x="connsiteX4390" y="connsiteY4390"/>
                    </a:cxn>
                    <a:cxn ang="0">
                      <a:pos x="connsiteX4391" y="connsiteY4391"/>
                    </a:cxn>
                    <a:cxn ang="0">
                      <a:pos x="connsiteX4392" y="connsiteY4392"/>
                    </a:cxn>
                    <a:cxn ang="0">
                      <a:pos x="connsiteX4393" y="connsiteY4393"/>
                    </a:cxn>
                    <a:cxn ang="0">
                      <a:pos x="connsiteX4394" y="connsiteY4394"/>
                    </a:cxn>
                    <a:cxn ang="0">
                      <a:pos x="connsiteX4395" y="connsiteY4395"/>
                    </a:cxn>
                    <a:cxn ang="0">
                      <a:pos x="connsiteX4396" y="connsiteY4396"/>
                    </a:cxn>
                    <a:cxn ang="0">
                      <a:pos x="connsiteX4397" y="connsiteY4397"/>
                    </a:cxn>
                    <a:cxn ang="0">
                      <a:pos x="connsiteX4398" y="connsiteY4398"/>
                    </a:cxn>
                    <a:cxn ang="0">
                      <a:pos x="connsiteX4399" y="connsiteY4399"/>
                    </a:cxn>
                    <a:cxn ang="0">
                      <a:pos x="connsiteX4400" y="connsiteY4400"/>
                    </a:cxn>
                    <a:cxn ang="0">
                      <a:pos x="connsiteX4401" y="connsiteY4401"/>
                    </a:cxn>
                    <a:cxn ang="0">
                      <a:pos x="connsiteX4402" y="connsiteY4402"/>
                    </a:cxn>
                    <a:cxn ang="0">
                      <a:pos x="connsiteX4403" y="connsiteY4403"/>
                    </a:cxn>
                    <a:cxn ang="0">
                      <a:pos x="connsiteX4404" y="connsiteY4404"/>
                    </a:cxn>
                    <a:cxn ang="0">
                      <a:pos x="connsiteX4405" y="connsiteY4405"/>
                    </a:cxn>
                    <a:cxn ang="0">
                      <a:pos x="connsiteX4406" y="connsiteY4406"/>
                    </a:cxn>
                    <a:cxn ang="0">
                      <a:pos x="connsiteX4407" y="connsiteY4407"/>
                    </a:cxn>
                    <a:cxn ang="0">
                      <a:pos x="connsiteX4408" y="connsiteY4408"/>
                    </a:cxn>
                    <a:cxn ang="0">
                      <a:pos x="connsiteX4409" y="connsiteY4409"/>
                    </a:cxn>
                    <a:cxn ang="0">
                      <a:pos x="connsiteX4410" y="connsiteY4410"/>
                    </a:cxn>
                    <a:cxn ang="0">
                      <a:pos x="connsiteX4411" y="connsiteY4411"/>
                    </a:cxn>
                    <a:cxn ang="0">
                      <a:pos x="connsiteX4412" y="connsiteY4412"/>
                    </a:cxn>
                    <a:cxn ang="0">
                      <a:pos x="connsiteX4413" y="connsiteY4413"/>
                    </a:cxn>
                    <a:cxn ang="0">
                      <a:pos x="connsiteX4414" y="connsiteY4414"/>
                    </a:cxn>
                    <a:cxn ang="0">
                      <a:pos x="connsiteX4415" y="connsiteY4415"/>
                    </a:cxn>
                    <a:cxn ang="0">
                      <a:pos x="connsiteX4416" y="connsiteY4416"/>
                    </a:cxn>
                    <a:cxn ang="0">
                      <a:pos x="connsiteX4417" y="connsiteY4417"/>
                    </a:cxn>
                    <a:cxn ang="0">
                      <a:pos x="connsiteX4418" y="connsiteY4418"/>
                    </a:cxn>
                    <a:cxn ang="0">
                      <a:pos x="connsiteX4419" y="connsiteY4419"/>
                    </a:cxn>
                    <a:cxn ang="0">
                      <a:pos x="connsiteX4420" y="connsiteY4420"/>
                    </a:cxn>
                    <a:cxn ang="0">
                      <a:pos x="connsiteX4421" y="connsiteY4421"/>
                    </a:cxn>
                    <a:cxn ang="0">
                      <a:pos x="connsiteX4422" y="connsiteY4422"/>
                    </a:cxn>
                    <a:cxn ang="0">
                      <a:pos x="connsiteX4423" y="connsiteY4423"/>
                    </a:cxn>
                    <a:cxn ang="0">
                      <a:pos x="connsiteX4424" y="connsiteY4424"/>
                    </a:cxn>
                    <a:cxn ang="0">
                      <a:pos x="connsiteX4425" y="connsiteY4425"/>
                    </a:cxn>
                    <a:cxn ang="0">
                      <a:pos x="connsiteX4426" y="connsiteY4426"/>
                    </a:cxn>
                    <a:cxn ang="0">
                      <a:pos x="connsiteX4427" y="connsiteY4427"/>
                    </a:cxn>
                    <a:cxn ang="0">
                      <a:pos x="connsiteX4428" y="connsiteY4428"/>
                    </a:cxn>
                    <a:cxn ang="0">
                      <a:pos x="connsiteX4429" y="connsiteY4429"/>
                    </a:cxn>
                    <a:cxn ang="0">
                      <a:pos x="connsiteX4430" y="connsiteY4430"/>
                    </a:cxn>
                    <a:cxn ang="0">
                      <a:pos x="connsiteX4431" y="connsiteY4431"/>
                    </a:cxn>
                    <a:cxn ang="0">
                      <a:pos x="connsiteX4432" y="connsiteY4432"/>
                    </a:cxn>
                    <a:cxn ang="0">
                      <a:pos x="connsiteX4433" y="connsiteY4433"/>
                    </a:cxn>
                    <a:cxn ang="0">
                      <a:pos x="connsiteX4434" y="connsiteY4434"/>
                    </a:cxn>
                    <a:cxn ang="0">
                      <a:pos x="connsiteX4435" y="connsiteY4435"/>
                    </a:cxn>
                    <a:cxn ang="0">
                      <a:pos x="connsiteX4436" y="connsiteY4436"/>
                    </a:cxn>
                    <a:cxn ang="0">
                      <a:pos x="connsiteX4437" y="connsiteY4437"/>
                    </a:cxn>
                    <a:cxn ang="0">
                      <a:pos x="connsiteX4438" y="connsiteY4438"/>
                    </a:cxn>
                    <a:cxn ang="0">
                      <a:pos x="connsiteX4439" y="connsiteY4439"/>
                    </a:cxn>
                    <a:cxn ang="0">
                      <a:pos x="connsiteX4440" y="connsiteY4440"/>
                    </a:cxn>
                    <a:cxn ang="0">
                      <a:pos x="connsiteX4441" y="connsiteY4441"/>
                    </a:cxn>
                    <a:cxn ang="0">
                      <a:pos x="connsiteX4442" y="connsiteY4442"/>
                    </a:cxn>
                    <a:cxn ang="0">
                      <a:pos x="connsiteX4443" y="connsiteY4443"/>
                    </a:cxn>
                    <a:cxn ang="0">
                      <a:pos x="connsiteX4444" y="connsiteY4444"/>
                    </a:cxn>
                    <a:cxn ang="0">
                      <a:pos x="connsiteX4445" y="connsiteY4445"/>
                    </a:cxn>
                    <a:cxn ang="0">
                      <a:pos x="connsiteX4446" y="connsiteY4446"/>
                    </a:cxn>
                    <a:cxn ang="0">
                      <a:pos x="connsiteX4447" y="connsiteY4447"/>
                    </a:cxn>
                    <a:cxn ang="0">
                      <a:pos x="connsiteX4448" y="connsiteY4448"/>
                    </a:cxn>
                    <a:cxn ang="0">
                      <a:pos x="connsiteX4449" y="connsiteY4449"/>
                    </a:cxn>
                    <a:cxn ang="0">
                      <a:pos x="connsiteX4450" y="connsiteY4450"/>
                    </a:cxn>
                    <a:cxn ang="0">
                      <a:pos x="connsiteX4451" y="connsiteY4451"/>
                    </a:cxn>
                    <a:cxn ang="0">
                      <a:pos x="connsiteX4452" y="connsiteY4452"/>
                    </a:cxn>
                    <a:cxn ang="0">
                      <a:pos x="connsiteX4453" y="connsiteY4453"/>
                    </a:cxn>
                    <a:cxn ang="0">
                      <a:pos x="connsiteX4454" y="connsiteY4454"/>
                    </a:cxn>
                    <a:cxn ang="0">
                      <a:pos x="connsiteX4455" y="connsiteY4455"/>
                    </a:cxn>
                    <a:cxn ang="0">
                      <a:pos x="connsiteX4456" y="connsiteY4456"/>
                    </a:cxn>
                    <a:cxn ang="0">
                      <a:pos x="connsiteX4457" y="connsiteY4457"/>
                    </a:cxn>
                    <a:cxn ang="0">
                      <a:pos x="connsiteX4458" y="connsiteY4458"/>
                    </a:cxn>
                    <a:cxn ang="0">
                      <a:pos x="connsiteX4459" y="connsiteY4459"/>
                    </a:cxn>
                    <a:cxn ang="0">
                      <a:pos x="connsiteX4460" y="connsiteY4460"/>
                    </a:cxn>
                    <a:cxn ang="0">
                      <a:pos x="connsiteX4461" y="connsiteY4461"/>
                    </a:cxn>
                    <a:cxn ang="0">
                      <a:pos x="connsiteX4462" y="connsiteY4462"/>
                    </a:cxn>
                    <a:cxn ang="0">
                      <a:pos x="connsiteX4463" y="connsiteY4463"/>
                    </a:cxn>
                    <a:cxn ang="0">
                      <a:pos x="connsiteX4464" y="connsiteY4464"/>
                    </a:cxn>
                    <a:cxn ang="0">
                      <a:pos x="connsiteX4465" y="connsiteY4465"/>
                    </a:cxn>
                    <a:cxn ang="0">
                      <a:pos x="connsiteX4466" y="connsiteY4466"/>
                    </a:cxn>
                    <a:cxn ang="0">
                      <a:pos x="connsiteX4467" y="connsiteY4467"/>
                    </a:cxn>
                    <a:cxn ang="0">
                      <a:pos x="connsiteX4468" y="connsiteY4468"/>
                    </a:cxn>
                    <a:cxn ang="0">
                      <a:pos x="connsiteX4469" y="connsiteY4469"/>
                    </a:cxn>
                    <a:cxn ang="0">
                      <a:pos x="connsiteX4470" y="connsiteY4470"/>
                    </a:cxn>
                    <a:cxn ang="0">
                      <a:pos x="connsiteX4471" y="connsiteY4471"/>
                    </a:cxn>
                    <a:cxn ang="0">
                      <a:pos x="connsiteX4472" y="connsiteY4472"/>
                    </a:cxn>
                    <a:cxn ang="0">
                      <a:pos x="connsiteX4473" y="connsiteY4473"/>
                    </a:cxn>
                    <a:cxn ang="0">
                      <a:pos x="connsiteX4474" y="connsiteY4474"/>
                    </a:cxn>
                    <a:cxn ang="0">
                      <a:pos x="connsiteX4475" y="connsiteY4475"/>
                    </a:cxn>
                    <a:cxn ang="0">
                      <a:pos x="connsiteX4476" y="connsiteY4476"/>
                    </a:cxn>
                    <a:cxn ang="0">
                      <a:pos x="connsiteX4477" y="connsiteY4477"/>
                    </a:cxn>
                    <a:cxn ang="0">
                      <a:pos x="connsiteX4478" y="connsiteY4478"/>
                    </a:cxn>
                    <a:cxn ang="0">
                      <a:pos x="connsiteX4479" y="connsiteY4479"/>
                    </a:cxn>
                    <a:cxn ang="0">
                      <a:pos x="connsiteX4480" y="connsiteY4480"/>
                    </a:cxn>
                    <a:cxn ang="0">
                      <a:pos x="connsiteX4481" y="connsiteY4481"/>
                    </a:cxn>
                    <a:cxn ang="0">
                      <a:pos x="connsiteX4482" y="connsiteY4482"/>
                    </a:cxn>
                    <a:cxn ang="0">
                      <a:pos x="connsiteX4483" y="connsiteY4483"/>
                    </a:cxn>
                    <a:cxn ang="0">
                      <a:pos x="connsiteX4484" y="connsiteY4484"/>
                    </a:cxn>
                    <a:cxn ang="0">
                      <a:pos x="connsiteX4485" y="connsiteY4485"/>
                    </a:cxn>
                    <a:cxn ang="0">
                      <a:pos x="connsiteX4486" y="connsiteY4486"/>
                    </a:cxn>
                    <a:cxn ang="0">
                      <a:pos x="connsiteX4487" y="connsiteY4487"/>
                    </a:cxn>
                    <a:cxn ang="0">
                      <a:pos x="connsiteX4488" y="connsiteY4488"/>
                    </a:cxn>
                    <a:cxn ang="0">
                      <a:pos x="connsiteX4489" y="connsiteY4489"/>
                    </a:cxn>
                    <a:cxn ang="0">
                      <a:pos x="connsiteX4490" y="connsiteY4490"/>
                    </a:cxn>
                    <a:cxn ang="0">
                      <a:pos x="connsiteX4491" y="connsiteY4491"/>
                    </a:cxn>
                    <a:cxn ang="0">
                      <a:pos x="connsiteX4492" y="connsiteY4492"/>
                    </a:cxn>
                    <a:cxn ang="0">
                      <a:pos x="connsiteX4493" y="connsiteY4493"/>
                    </a:cxn>
                    <a:cxn ang="0">
                      <a:pos x="connsiteX4494" y="connsiteY4494"/>
                    </a:cxn>
                    <a:cxn ang="0">
                      <a:pos x="connsiteX4495" y="connsiteY4495"/>
                    </a:cxn>
                    <a:cxn ang="0">
                      <a:pos x="connsiteX4496" y="connsiteY4496"/>
                    </a:cxn>
                    <a:cxn ang="0">
                      <a:pos x="connsiteX4497" y="connsiteY4497"/>
                    </a:cxn>
                    <a:cxn ang="0">
                      <a:pos x="connsiteX4498" y="connsiteY4498"/>
                    </a:cxn>
                    <a:cxn ang="0">
                      <a:pos x="connsiteX4499" y="connsiteY4499"/>
                    </a:cxn>
                    <a:cxn ang="0">
                      <a:pos x="connsiteX4500" y="connsiteY4500"/>
                    </a:cxn>
                    <a:cxn ang="0">
                      <a:pos x="connsiteX4501" y="connsiteY4501"/>
                    </a:cxn>
                    <a:cxn ang="0">
                      <a:pos x="connsiteX4502" y="connsiteY4502"/>
                    </a:cxn>
                    <a:cxn ang="0">
                      <a:pos x="connsiteX4503" y="connsiteY4503"/>
                    </a:cxn>
                    <a:cxn ang="0">
                      <a:pos x="connsiteX4504" y="connsiteY4504"/>
                    </a:cxn>
                    <a:cxn ang="0">
                      <a:pos x="connsiteX4505" y="connsiteY4505"/>
                    </a:cxn>
                    <a:cxn ang="0">
                      <a:pos x="connsiteX4506" y="connsiteY4506"/>
                    </a:cxn>
                    <a:cxn ang="0">
                      <a:pos x="connsiteX4507" y="connsiteY4507"/>
                    </a:cxn>
                    <a:cxn ang="0">
                      <a:pos x="connsiteX4508" y="connsiteY4508"/>
                    </a:cxn>
                    <a:cxn ang="0">
                      <a:pos x="connsiteX4509" y="connsiteY4509"/>
                    </a:cxn>
                    <a:cxn ang="0">
                      <a:pos x="connsiteX4510" y="connsiteY4510"/>
                    </a:cxn>
                    <a:cxn ang="0">
                      <a:pos x="connsiteX4511" y="connsiteY4511"/>
                    </a:cxn>
                    <a:cxn ang="0">
                      <a:pos x="connsiteX4512" y="connsiteY4512"/>
                    </a:cxn>
                    <a:cxn ang="0">
                      <a:pos x="connsiteX4513" y="connsiteY4513"/>
                    </a:cxn>
                    <a:cxn ang="0">
                      <a:pos x="connsiteX4514" y="connsiteY4514"/>
                    </a:cxn>
                    <a:cxn ang="0">
                      <a:pos x="connsiteX4515" y="connsiteY4515"/>
                    </a:cxn>
                    <a:cxn ang="0">
                      <a:pos x="connsiteX4516" y="connsiteY4516"/>
                    </a:cxn>
                    <a:cxn ang="0">
                      <a:pos x="connsiteX4517" y="connsiteY4517"/>
                    </a:cxn>
                    <a:cxn ang="0">
                      <a:pos x="connsiteX4518" y="connsiteY4518"/>
                    </a:cxn>
                    <a:cxn ang="0">
                      <a:pos x="connsiteX4519" y="connsiteY4519"/>
                    </a:cxn>
                    <a:cxn ang="0">
                      <a:pos x="connsiteX4520" y="connsiteY4520"/>
                    </a:cxn>
                    <a:cxn ang="0">
                      <a:pos x="connsiteX4521" y="connsiteY4521"/>
                    </a:cxn>
                    <a:cxn ang="0">
                      <a:pos x="connsiteX4522" y="connsiteY4522"/>
                    </a:cxn>
                    <a:cxn ang="0">
                      <a:pos x="connsiteX4523" y="connsiteY4523"/>
                    </a:cxn>
                    <a:cxn ang="0">
                      <a:pos x="connsiteX4524" y="connsiteY4524"/>
                    </a:cxn>
                    <a:cxn ang="0">
                      <a:pos x="connsiteX4525" y="connsiteY4525"/>
                    </a:cxn>
                    <a:cxn ang="0">
                      <a:pos x="connsiteX4526" y="connsiteY4526"/>
                    </a:cxn>
                    <a:cxn ang="0">
                      <a:pos x="connsiteX4527" y="connsiteY4527"/>
                    </a:cxn>
                    <a:cxn ang="0">
                      <a:pos x="connsiteX4528" y="connsiteY4528"/>
                    </a:cxn>
                    <a:cxn ang="0">
                      <a:pos x="connsiteX4529" y="connsiteY4529"/>
                    </a:cxn>
                    <a:cxn ang="0">
                      <a:pos x="connsiteX4530" y="connsiteY4530"/>
                    </a:cxn>
                    <a:cxn ang="0">
                      <a:pos x="connsiteX4531" y="connsiteY4531"/>
                    </a:cxn>
                    <a:cxn ang="0">
                      <a:pos x="connsiteX4532" y="connsiteY4532"/>
                    </a:cxn>
                    <a:cxn ang="0">
                      <a:pos x="connsiteX4533" y="connsiteY4533"/>
                    </a:cxn>
                    <a:cxn ang="0">
                      <a:pos x="connsiteX4534" y="connsiteY4534"/>
                    </a:cxn>
                    <a:cxn ang="0">
                      <a:pos x="connsiteX4535" y="connsiteY4535"/>
                    </a:cxn>
                    <a:cxn ang="0">
                      <a:pos x="connsiteX4536" y="connsiteY4536"/>
                    </a:cxn>
                    <a:cxn ang="0">
                      <a:pos x="connsiteX4537" y="connsiteY4537"/>
                    </a:cxn>
                    <a:cxn ang="0">
                      <a:pos x="connsiteX4538" y="connsiteY4538"/>
                    </a:cxn>
                    <a:cxn ang="0">
                      <a:pos x="connsiteX4539" y="connsiteY4539"/>
                    </a:cxn>
                    <a:cxn ang="0">
                      <a:pos x="connsiteX4540" y="connsiteY4540"/>
                    </a:cxn>
                    <a:cxn ang="0">
                      <a:pos x="connsiteX4541" y="connsiteY4541"/>
                    </a:cxn>
                    <a:cxn ang="0">
                      <a:pos x="connsiteX4542" y="connsiteY4542"/>
                    </a:cxn>
                    <a:cxn ang="0">
                      <a:pos x="connsiteX4543" y="connsiteY4543"/>
                    </a:cxn>
                    <a:cxn ang="0">
                      <a:pos x="connsiteX4544" y="connsiteY4544"/>
                    </a:cxn>
                    <a:cxn ang="0">
                      <a:pos x="connsiteX4545" y="connsiteY4545"/>
                    </a:cxn>
                    <a:cxn ang="0">
                      <a:pos x="connsiteX4546" y="connsiteY4546"/>
                    </a:cxn>
                    <a:cxn ang="0">
                      <a:pos x="connsiteX4547" y="connsiteY4547"/>
                    </a:cxn>
                    <a:cxn ang="0">
                      <a:pos x="connsiteX4548" y="connsiteY4548"/>
                    </a:cxn>
                    <a:cxn ang="0">
                      <a:pos x="connsiteX4549" y="connsiteY4549"/>
                    </a:cxn>
                    <a:cxn ang="0">
                      <a:pos x="connsiteX4550" y="connsiteY4550"/>
                    </a:cxn>
                    <a:cxn ang="0">
                      <a:pos x="connsiteX4551" y="connsiteY4551"/>
                    </a:cxn>
                    <a:cxn ang="0">
                      <a:pos x="connsiteX4552" y="connsiteY4552"/>
                    </a:cxn>
                    <a:cxn ang="0">
                      <a:pos x="connsiteX4553" y="connsiteY4553"/>
                    </a:cxn>
                    <a:cxn ang="0">
                      <a:pos x="connsiteX4554" y="connsiteY4554"/>
                    </a:cxn>
                    <a:cxn ang="0">
                      <a:pos x="connsiteX4555" y="connsiteY4555"/>
                    </a:cxn>
                    <a:cxn ang="0">
                      <a:pos x="connsiteX4556" y="connsiteY4556"/>
                    </a:cxn>
                    <a:cxn ang="0">
                      <a:pos x="connsiteX4557" y="connsiteY4557"/>
                    </a:cxn>
                    <a:cxn ang="0">
                      <a:pos x="connsiteX4558" y="connsiteY4558"/>
                    </a:cxn>
                    <a:cxn ang="0">
                      <a:pos x="connsiteX4559" y="connsiteY4559"/>
                    </a:cxn>
                    <a:cxn ang="0">
                      <a:pos x="connsiteX4560" y="connsiteY4560"/>
                    </a:cxn>
                    <a:cxn ang="0">
                      <a:pos x="connsiteX4561" y="connsiteY4561"/>
                    </a:cxn>
                    <a:cxn ang="0">
                      <a:pos x="connsiteX4562" y="connsiteY4562"/>
                    </a:cxn>
                    <a:cxn ang="0">
                      <a:pos x="connsiteX4563" y="connsiteY4563"/>
                    </a:cxn>
                    <a:cxn ang="0">
                      <a:pos x="connsiteX4564" y="connsiteY4564"/>
                    </a:cxn>
                    <a:cxn ang="0">
                      <a:pos x="connsiteX4565" y="connsiteY4565"/>
                    </a:cxn>
                    <a:cxn ang="0">
                      <a:pos x="connsiteX4566" y="connsiteY4566"/>
                    </a:cxn>
                    <a:cxn ang="0">
                      <a:pos x="connsiteX4567" y="connsiteY4567"/>
                    </a:cxn>
                    <a:cxn ang="0">
                      <a:pos x="connsiteX4568" y="connsiteY4568"/>
                    </a:cxn>
                    <a:cxn ang="0">
                      <a:pos x="connsiteX4569" y="connsiteY4569"/>
                    </a:cxn>
                    <a:cxn ang="0">
                      <a:pos x="connsiteX4570" y="connsiteY4570"/>
                    </a:cxn>
                    <a:cxn ang="0">
                      <a:pos x="connsiteX4571" y="connsiteY4571"/>
                    </a:cxn>
                    <a:cxn ang="0">
                      <a:pos x="connsiteX4572" y="connsiteY4572"/>
                    </a:cxn>
                    <a:cxn ang="0">
                      <a:pos x="connsiteX4573" y="connsiteY4573"/>
                    </a:cxn>
                    <a:cxn ang="0">
                      <a:pos x="connsiteX4574" y="connsiteY4574"/>
                    </a:cxn>
                    <a:cxn ang="0">
                      <a:pos x="connsiteX4575" y="connsiteY4575"/>
                    </a:cxn>
                    <a:cxn ang="0">
                      <a:pos x="connsiteX4576" y="connsiteY4576"/>
                    </a:cxn>
                    <a:cxn ang="0">
                      <a:pos x="connsiteX4577" y="connsiteY4577"/>
                    </a:cxn>
                    <a:cxn ang="0">
                      <a:pos x="connsiteX4578" y="connsiteY4578"/>
                    </a:cxn>
                    <a:cxn ang="0">
                      <a:pos x="connsiteX4579" y="connsiteY4579"/>
                    </a:cxn>
                    <a:cxn ang="0">
                      <a:pos x="connsiteX4580" y="connsiteY4580"/>
                    </a:cxn>
                    <a:cxn ang="0">
                      <a:pos x="connsiteX4581" y="connsiteY4581"/>
                    </a:cxn>
                    <a:cxn ang="0">
                      <a:pos x="connsiteX4582" y="connsiteY4582"/>
                    </a:cxn>
                    <a:cxn ang="0">
                      <a:pos x="connsiteX4583" y="connsiteY4583"/>
                    </a:cxn>
                    <a:cxn ang="0">
                      <a:pos x="connsiteX4584" y="connsiteY4584"/>
                    </a:cxn>
                    <a:cxn ang="0">
                      <a:pos x="connsiteX4585" y="connsiteY4585"/>
                    </a:cxn>
                    <a:cxn ang="0">
                      <a:pos x="connsiteX4586" y="connsiteY4586"/>
                    </a:cxn>
                    <a:cxn ang="0">
                      <a:pos x="connsiteX4587" y="connsiteY4587"/>
                    </a:cxn>
                    <a:cxn ang="0">
                      <a:pos x="connsiteX4588" y="connsiteY4588"/>
                    </a:cxn>
                    <a:cxn ang="0">
                      <a:pos x="connsiteX4589" y="connsiteY4589"/>
                    </a:cxn>
                    <a:cxn ang="0">
                      <a:pos x="connsiteX4590" y="connsiteY4590"/>
                    </a:cxn>
                    <a:cxn ang="0">
                      <a:pos x="connsiteX4591" y="connsiteY4591"/>
                    </a:cxn>
                    <a:cxn ang="0">
                      <a:pos x="connsiteX4592" y="connsiteY4592"/>
                    </a:cxn>
                    <a:cxn ang="0">
                      <a:pos x="connsiteX4593" y="connsiteY4593"/>
                    </a:cxn>
                    <a:cxn ang="0">
                      <a:pos x="connsiteX4594" y="connsiteY4594"/>
                    </a:cxn>
                    <a:cxn ang="0">
                      <a:pos x="connsiteX4595" y="connsiteY4595"/>
                    </a:cxn>
                    <a:cxn ang="0">
                      <a:pos x="connsiteX4596" y="connsiteY4596"/>
                    </a:cxn>
                    <a:cxn ang="0">
                      <a:pos x="connsiteX4597" y="connsiteY4597"/>
                    </a:cxn>
                    <a:cxn ang="0">
                      <a:pos x="connsiteX4598" y="connsiteY4598"/>
                    </a:cxn>
                    <a:cxn ang="0">
                      <a:pos x="connsiteX4599" y="connsiteY4599"/>
                    </a:cxn>
                    <a:cxn ang="0">
                      <a:pos x="connsiteX4600" y="connsiteY4600"/>
                    </a:cxn>
                    <a:cxn ang="0">
                      <a:pos x="connsiteX4601" y="connsiteY4601"/>
                    </a:cxn>
                    <a:cxn ang="0">
                      <a:pos x="connsiteX4602" y="connsiteY4602"/>
                    </a:cxn>
                    <a:cxn ang="0">
                      <a:pos x="connsiteX4603" y="connsiteY4603"/>
                    </a:cxn>
                    <a:cxn ang="0">
                      <a:pos x="connsiteX4604" y="connsiteY4604"/>
                    </a:cxn>
                    <a:cxn ang="0">
                      <a:pos x="connsiteX4605" y="connsiteY4605"/>
                    </a:cxn>
                    <a:cxn ang="0">
                      <a:pos x="connsiteX4606" y="connsiteY4606"/>
                    </a:cxn>
                    <a:cxn ang="0">
                      <a:pos x="connsiteX4607" y="connsiteY4607"/>
                    </a:cxn>
                    <a:cxn ang="0">
                      <a:pos x="connsiteX4608" y="connsiteY4608"/>
                    </a:cxn>
                    <a:cxn ang="0">
                      <a:pos x="connsiteX4609" y="connsiteY4609"/>
                    </a:cxn>
                    <a:cxn ang="0">
                      <a:pos x="connsiteX4610" y="connsiteY4610"/>
                    </a:cxn>
                    <a:cxn ang="0">
                      <a:pos x="connsiteX4611" y="connsiteY4611"/>
                    </a:cxn>
                    <a:cxn ang="0">
                      <a:pos x="connsiteX4612" y="connsiteY4612"/>
                    </a:cxn>
                    <a:cxn ang="0">
                      <a:pos x="connsiteX4613" y="connsiteY4613"/>
                    </a:cxn>
                    <a:cxn ang="0">
                      <a:pos x="connsiteX4614" y="connsiteY4614"/>
                    </a:cxn>
                    <a:cxn ang="0">
                      <a:pos x="connsiteX4615" y="connsiteY4615"/>
                    </a:cxn>
                    <a:cxn ang="0">
                      <a:pos x="connsiteX4616" y="connsiteY4616"/>
                    </a:cxn>
                    <a:cxn ang="0">
                      <a:pos x="connsiteX4617" y="connsiteY4617"/>
                    </a:cxn>
                    <a:cxn ang="0">
                      <a:pos x="connsiteX4618" y="connsiteY4618"/>
                    </a:cxn>
                    <a:cxn ang="0">
                      <a:pos x="connsiteX4619" y="connsiteY4619"/>
                    </a:cxn>
                    <a:cxn ang="0">
                      <a:pos x="connsiteX4620" y="connsiteY4620"/>
                    </a:cxn>
                    <a:cxn ang="0">
                      <a:pos x="connsiteX4621" y="connsiteY4621"/>
                    </a:cxn>
                    <a:cxn ang="0">
                      <a:pos x="connsiteX4622" y="connsiteY4622"/>
                    </a:cxn>
                    <a:cxn ang="0">
                      <a:pos x="connsiteX4623" y="connsiteY4623"/>
                    </a:cxn>
                    <a:cxn ang="0">
                      <a:pos x="connsiteX4624" y="connsiteY4624"/>
                    </a:cxn>
                    <a:cxn ang="0">
                      <a:pos x="connsiteX4625" y="connsiteY4625"/>
                    </a:cxn>
                    <a:cxn ang="0">
                      <a:pos x="connsiteX4626" y="connsiteY4626"/>
                    </a:cxn>
                    <a:cxn ang="0">
                      <a:pos x="connsiteX4627" y="connsiteY4627"/>
                    </a:cxn>
                    <a:cxn ang="0">
                      <a:pos x="connsiteX4628" y="connsiteY4628"/>
                    </a:cxn>
                    <a:cxn ang="0">
                      <a:pos x="connsiteX4629" y="connsiteY4629"/>
                    </a:cxn>
                    <a:cxn ang="0">
                      <a:pos x="connsiteX4630" y="connsiteY4630"/>
                    </a:cxn>
                    <a:cxn ang="0">
                      <a:pos x="connsiteX4631" y="connsiteY4631"/>
                    </a:cxn>
                    <a:cxn ang="0">
                      <a:pos x="connsiteX4632" y="connsiteY4632"/>
                    </a:cxn>
                    <a:cxn ang="0">
                      <a:pos x="connsiteX4633" y="connsiteY4633"/>
                    </a:cxn>
                    <a:cxn ang="0">
                      <a:pos x="connsiteX4634" y="connsiteY4634"/>
                    </a:cxn>
                    <a:cxn ang="0">
                      <a:pos x="connsiteX4635" y="connsiteY4635"/>
                    </a:cxn>
                    <a:cxn ang="0">
                      <a:pos x="connsiteX4636" y="connsiteY4636"/>
                    </a:cxn>
                    <a:cxn ang="0">
                      <a:pos x="connsiteX4637" y="connsiteY4637"/>
                    </a:cxn>
                    <a:cxn ang="0">
                      <a:pos x="connsiteX4638" y="connsiteY4638"/>
                    </a:cxn>
                    <a:cxn ang="0">
                      <a:pos x="connsiteX4639" y="connsiteY4639"/>
                    </a:cxn>
                    <a:cxn ang="0">
                      <a:pos x="connsiteX4640" y="connsiteY4640"/>
                    </a:cxn>
                    <a:cxn ang="0">
                      <a:pos x="connsiteX4641" y="connsiteY4641"/>
                    </a:cxn>
                    <a:cxn ang="0">
                      <a:pos x="connsiteX4642" y="connsiteY4642"/>
                    </a:cxn>
                    <a:cxn ang="0">
                      <a:pos x="connsiteX4643" y="connsiteY4643"/>
                    </a:cxn>
                    <a:cxn ang="0">
                      <a:pos x="connsiteX4644" y="connsiteY4644"/>
                    </a:cxn>
                    <a:cxn ang="0">
                      <a:pos x="connsiteX4645" y="connsiteY4645"/>
                    </a:cxn>
                    <a:cxn ang="0">
                      <a:pos x="connsiteX4646" y="connsiteY4646"/>
                    </a:cxn>
                    <a:cxn ang="0">
                      <a:pos x="connsiteX4647" y="connsiteY4647"/>
                    </a:cxn>
                    <a:cxn ang="0">
                      <a:pos x="connsiteX4648" y="connsiteY4648"/>
                    </a:cxn>
                    <a:cxn ang="0">
                      <a:pos x="connsiteX4649" y="connsiteY4649"/>
                    </a:cxn>
                    <a:cxn ang="0">
                      <a:pos x="connsiteX4650" y="connsiteY4650"/>
                    </a:cxn>
                    <a:cxn ang="0">
                      <a:pos x="connsiteX4651" y="connsiteY4651"/>
                    </a:cxn>
                    <a:cxn ang="0">
                      <a:pos x="connsiteX4652" y="connsiteY4652"/>
                    </a:cxn>
                    <a:cxn ang="0">
                      <a:pos x="connsiteX4653" y="connsiteY4653"/>
                    </a:cxn>
                    <a:cxn ang="0">
                      <a:pos x="connsiteX4654" y="connsiteY4654"/>
                    </a:cxn>
                    <a:cxn ang="0">
                      <a:pos x="connsiteX4655" y="connsiteY4655"/>
                    </a:cxn>
                    <a:cxn ang="0">
                      <a:pos x="connsiteX4656" y="connsiteY4656"/>
                    </a:cxn>
                  </a:cxnLst>
                  <a:rect l="l" t="t" r="r" b="b"/>
                  <a:pathLst>
                    <a:path w="1209257" h="977923">
                      <a:moveTo>
                        <a:pt x="483303" y="964032"/>
                      </a:moveTo>
                      <a:cubicBezTo>
                        <a:pt x="486700" y="964032"/>
                        <a:pt x="489611" y="966810"/>
                        <a:pt x="489611" y="970700"/>
                      </a:cubicBezTo>
                      <a:cubicBezTo>
                        <a:pt x="489611" y="974589"/>
                        <a:pt x="486700" y="977923"/>
                        <a:pt x="483303" y="977923"/>
                      </a:cubicBezTo>
                      <a:cubicBezTo>
                        <a:pt x="479906" y="977923"/>
                        <a:pt x="476995" y="974589"/>
                        <a:pt x="476995" y="970700"/>
                      </a:cubicBezTo>
                      <a:cubicBezTo>
                        <a:pt x="476995" y="966810"/>
                        <a:pt x="479906" y="964032"/>
                        <a:pt x="483303" y="964032"/>
                      </a:cubicBezTo>
                      <a:close/>
                      <a:moveTo>
                        <a:pt x="483303" y="942918"/>
                      </a:moveTo>
                      <a:cubicBezTo>
                        <a:pt x="486214" y="942918"/>
                        <a:pt x="488641" y="945696"/>
                        <a:pt x="488641" y="949030"/>
                      </a:cubicBezTo>
                      <a:cubicBezTo>
                        <a:pt x="488641" y="952364"/>
                        <a:pt x="486214" y="955142"/>
                        <a:pt x="483303" y="955142"/>
                      </a:cubicBezTo>
                      <a:cubicBezTo>
                        <a:pt x="480391" y="955142"/>
                        <a:pt x="477965" y="952364"/>
                        <a:pt x="477965" y="949030"/>
                      </a:cubicBezTo>
                      <a:cubicBezTo>
                        <a:pt x="477965" y="945696"/>
                        <a:pt x="480391" y="942918"/>
                        <a:pt x="483303" y="942918"/>
                      </a:cubicBezTo>
                      <a:close/>
                      <a:moveTo>
                        <a:pt x="463893" y="942362"/>
                      </a:moveTo>
                      <a:cubicBezTo>
                        <a:pt x="467290" y="942362"/>
                        <a:pt x="469716" y="945696"/>
                        <a:pt x="469716" y="949030"/>
                      </a:cubicBezTo>
                      <a:cubicBezTo>
                        <a:pt x="469716" y="952364"/>
                        <a:pt x="467290" y="955142"/>
                        <a:pt x="463893" y="955142"/>
                      </a:cubicBezTo>
                      <a:cubicBezTo>
                        <a:pt x="460982" y="955142"/>
                        <a:pt x="458556" y="952364"/>
                        <a:pt x="458556" y="949030"/>
                      </a:cubicBezTo>
                      <a:cubicBezTo>
                        <a:pt x="458556" y="945696"/>
                        <a:pt x="460982" y="942362"/>
                        <a:pt x="463893" y="942362"/>
                      </a:cubicBezTo>
                      <a:close/>
                      <a:moveTo>
                        <a:pt x="483303" y="920137"/>
                      </a:moveTo>
                      <a:cubicBezTo>
                        <a:pt x="486700" y="920137"/>
                        <a:pt x="489611" y="922915"/>
                        <a:pt x="489611" y="926804"/>
                      </a:cubicBezTo>
                      <a:cubicBezTo>
                        <a:pt x="489611" y="931250"/>
                        <a:pt x="486700" y="934028"/>
                        <a:pt x="483303" y="934028"/>
                      </a:cubicBezTo>
                      <a:cubicBezTo>
                        <a:pt x="479906" y="934028"/>
                        <a:pt x="476995" y="931250"/>
                        <a:pt x="476995" y="926804"/>
                      </a:cubicBezTo>
                      <a:cubicBezTo>
                        <a:pt x="476995" y="922915"/>
                        <a:pt x="479906" y="920137"/>
                        <a:pt x="483303" y="920137"/>
                      </a:cubicBezTo>
                      <a:close/>
                      <a:moveTo>
                        <a:pt x="463893" y="920137"/>
                      </a:moveTo>
                      <a:cubicBezTo>
                        <a:pt x="467290" y="920137"/>
                        <a:pt x="470201" y="922915"/>
                        <a:pt x="470201" y="926804"/>
                      </a:cubicBezTo>
                      <a:cubicBezTo>
                        <a:pt x="470201" y="931250"/>
                        <a:pt x="467290" y="934028"/>
                        <a:pt x="463893" y="934028"/>
                      </a:cubicBezTo>
                      <a:cubicBezTo>
                        <a:pt x="460497" y="934028"/>
                        <a:pt x="458070" y="931250"/>
                        <a:pt x="458070" y="926804"/>
                      </a:cubicBezTo>
                      <a:cubicBezTo>
                        <a:pt x="458070" y="922915"/>
                        <a:pt x="460497" y="920137"/>
                        <a:pt x="463893" y="920137"/>
                      </a:cubicBezTo>
                      <a:close/>
                      <a:moveTo>
                        <a:pt x="483303" y="897911"/>
                      </a:moveTo>
                      <a:cubicBezTo>
                        <a:pt x="486700" y="897911"/>
                        <a:pt x="489611" y="901245"/>
                        <a:pt x="489611" y="905135"/>
                      </a:cubicBezTo>
                      <a:cubicBezTo>
                        <a:pt x="489611" y="909024"/>
                        <a:pt x="486700" y="912358"/>
                        <a:pt x="483303" y="912358"/>
                      </a:cubicBezTo>
                      <a:cubicBezTo>
                        <a:pt x="479906" y="912358"/>
                        <a:pt x="476995" y="909024"/>
                        <a:pt x="476995" y="905135"/>
                      </a:cubicBezTo>
                      <a:cubicBezTo>
                        <a:pt x="476995" y="901245"/>
                        <a:pt x="479906" y="897911"/>
                        <a:pt x="483303" y="897911"/>
                      </a:cubicBezTo>
                      <a:close/>
                      <a:moveTo>
                        <a:pt x="463893" y="897911"/>
                      </a:moveTo>
                      <a:cubicBezTo>
                        <a:pt x="467290" y="897911"/>
                        <a:pt x="470201" y="901245"/>
                        <a:pt x="470201" y="905135"/>
                      </a:cubicBezTo>
                      <a:cubicBezTo>
                        <a:pt x="470201" y="909024"/>
                        <a:pt x="467290" y="912358"/>
                        <a:pt x="463893" y="912358"/>
                      </a:cubicBezTo>
                      <a:cubicBezTo>
                        <a:pt x="460497" y="912358"/>
                        <a:pt x="458070" y="909024"/>
                        <a:pt x="458070" y="905135"/>
                      </a:cubicBezTo>
                      <a:cubicBezTo>
                        <a:pt x="458070" y="901245"/>
                        <a:pt x="460497" y="897911"/>
                        <a:pt x="463893" y="897911"/>
                      </a:cubicBezTo>
                      <a:close/>
                      <a:moveTo>
                        <a:pt x="463893" y="878464"/>
                      </a:moveTo>
                      <a:cubicBezTo>
                        <a:pt x="466319" y="878464"/>
                        <a:pt x="468260" y="880686"/>
                        <a:pt x="468260" y="883465"/>
                      </a:cubicBezTo>
                      <a:cubicBezTo>
                        <a:pt x="468260" y="885687"/>
                        <a:pt x="466319" y="887910"/>
                        <a:pt x="463893" y="887910"/>
                      </a:cubicBezTo>
                      <a:cubicBezTo>
                        <a:pt x="461952" y="887910"/>
                        <a:pt x="460011" y="885687"/>
                        <a:pt x="460011" y="883465"/>
                      </a:cubicBezTo>
                      <a:cubicBezTo>
                        <a:pt x="460011" y="880686"/>
                        <a:pt x="461952" y="878464"/>
                        <a:pt x="463893" y="878464"/>
                      </a:cubicBezTo>
                      <a:close/>
                      <a:moveTo>
                        <a:pt x="502227" y="876241"/>
                      </a:moveTo>
                      <a:cubicBezTo>
                        <a:pt x="505624" y="876241"/>
                        <a:pt x="508536" y="879575"/>
                        <a:pt x="508536" y="883465"/>
                      </a:cubicBezTo>
                      <a:cubicBezTo>
                        <a:pt x="508536" y="887354"/>
                        <a:pt x="505624" y="890132"/>
                        <a:pt x="502227" y="890132"/>
                      </a:cubicBezTo>
                      <a:cubicBezTo>
                        <a:pt x="498831" y="890132"/>
                        <a:pt x="496405" y="887354"/>
                        <a:pt x="496405" y="883465"/>
                      </a:cubicBezTo>
                      <a:cubicBezTo>
                        <a:pt x="496405" y="879575"/>
                        <a:pt x="498831" y="876241"/>
                        <a:pt x="502227" y="876241"/>
                      </a:cubicBezTo>
                      <a:close/>
                      <a:moveTo>
                        <a:pt x="483303" y="876241"/>
                      </a:moveTo>
                      <a:cubicBezTo>
                        <a:pt x="486700" y="876241"/>
                        <a:pt x="489611" y="879575"/>
                        <a:pt x="489611" y="883465"/>
                      </a:cubicBezTo>
                      <a:cubicBezTo>
                        <a:pt x="489611" y="887354"/>
                        <a:pt x="486700" y="890132"/>
                        <a:pt x="483303" y="890132"/>
                      </a:cubicBezTo>
                      <a:cubicBezTo>
                        <a:pt x="479906" y="890132"/>
                        <a:pt x="476995" y="887354"/>
                        <a:pt x="476995" y="883465"/>
                      </a:cubicBezTo>
                      <a:cubicBezTo>
                        <a:pt x="476995" y="879575"/>
                        <a:pt x="479906" y="876241"/>
                        <a:pt x="483303" y="876241"/>
                      </a:cubicBezTo>
                      <a:close/>
                      <a:moveTo>
                        <a:pt x="502227" y="854016"/>
                      </a:moveTo>
                      <a:cubicBezTo>
                        <a:pt x="505624" y="854016"/>
                        <a:pt x="508536" y="857350"/>
                        <a:pt x="508536" y="861239"/>
                      </a:cubicBezTo>
                      <a:cubicBezTo>
                        <a:pt x="508536" y="865129"/>
                        <a:pt x="505624" y="868462"/>
                        <a:pt x="502227" y="868462"/>
                      </a:cubicBezTo>
                      <a:cubicBezTo>
                        <a:pt x="498831" y="868462"/>
                        <a:pt x="496405" y="865129"/>
                        <a:pt x="496405" y="861239"/>
                      </a:cubicBezTo>
                      <a:cubicBezTo>
                        <a:pt x="496405" y="857350"/>
                        <a:pt x="498831" y="854016"/>
                        <a:pt x="502227" y="854016"/>
                      </a:cubicBezTo>
                      <a:close/>
                      <a:moveTo>
                        <a:pt x="483303" y="854016"/>
                      </a:moveTo>
                      <a:cubicBezTo>
                        <a:pt x="486700" y="854016"/>
                        <a:pt x="489611" y="857350"/>
                        <a:pt x="489611" y="861239"/>
                      </a:cubicBezTo>
                      <a:cubicBezTo>
                        <a:pt x="489611" y="865129"/>
                        <a:pt x="486700" y="868462"/>
                        <a:pt x="483303" y="868462"/>
                      </a:cubicBezTo>
                      <a:cubicBezTo>
                        <a:pt x="479906" y="868462"/>
                        <a:pt x="476995" y="865129"/>
                        <a:pt x="476995" y="861239"/>
                      </a:cubicBezTo>
                      <a:cubicBezTo>
                        <a:pt x="476995" y="857350"/>
                        <a:pt x="479906" y="854016"/>
                        <a:pt x="483303" y="854016"/>
                      </a:cubicBezTo>
                      <a:close/>
                      <a:moveTo>
                        <a:pt x="463893" y="854016"/>
                      </a:moveTo>
                      <a:cubicBezTo>
                        <a:pt x="467290" y="854016"/>
                        <a:pt x="470201" y="857350"/>
                        <a:pt x="470201" y="861239"/>
                      </a:cubicBezTo>
                      <a:cubicBezTo>
                        <a:pt x="470201" y="865129"/>
                        <a:pt x="467290" y="868462"/>
                        <a:pt x="463893" y="868462"/>
                      </a:cubicBezTo>
                      <a:cubicBezTo>
                        <a:pt x="460497" y="868462"/>
                        <a:pt x="458070" y="865129"/>
                        <a:pt x="458070" y="861239"/>
                      </a:cubicBezTo>
                      <a:cubicBezTo>
                        <a:pt x="458070" y="857350"/>
                        <a:pt x="460497" y="854016"/>
                        <a:pt x="463893" y="854016"/>
                      </a:cubicBezTo>
                      <a:close/>
                      <a:moveTo>
                        <a:pt x="521637" y="832346"/>
                      </a:moveTo>
                      <a:cubicBezTo>
                        <a:pt x="525034" y="832346"/>
                        <a:pt x="527460" y="835680"/>
                        <a:pt x="527460" y="839569"/>
                      </a:cubicBezTo>
                      <a:cubicBezTo>
                        <a:pt x="527460" y="843459"/>
                        <a:pt x="525034" y="846793"/>
                        <a:pt x="521637" y="846793"/>
                      </a:cubicBezTo>
                      <a:cubicBezTo>
                        <a:pt x="518241" y="846793"/>
                        <a:pt x="515329" y="843459"/>
                        <a:pt x="515329" y="839569"/>
                      </a:cubicBezTo>
                      <a:cubicBezTo>
                        <a:pt x="515329" y="835680"/>
                        <a:pt x="518241" y="832346"/>
                        <a:pt x="521637" y="832346"/>
                      </a:cubicBezTo>
                      <a:close/>
                      <a:moveTo>
                        <a:pt x="502227" y="832346"/>
                      </a:moveTo>
                      <a:cubicBezTo>
                        <a:pt x="505624" y="832346"/>
                        <a:pt x="508536" y="835680"/>
                        <a:pt x="508536" y="839569"/>
                      </a:cubicBezTo>
                      <a:cubicBezTo>
                        <a:pt x="508536" y="843459"/>
                        <a:pt x="505624" y="846793"/>
                        <a:pt x="502227" y="846793"/>
                      </a:cubicBezTo>
                      <a:cubicBezTo>
                        <a:pt x="498831" y="846793"/>
                        <a:pt x="496405" y="843459"/>
                        <a:pt x="496405" y="839569"/>
                      </a:cubicBezTo>
                      <a:cubicBezTo>
                        <a:pt x="496405" y="835680"/>
                        <a:pt x="498831" y="832346"/>
                        <a:pt x="502227" y="832346"/>
                      </a:cubicBezTo>
                      <a:close/>
                      <a:moveTo>
                        <a:pt x="483303" y="832346"/>
                      </a:moveTo>
                      <a:cubicBezTo>
                        <a:pt x="486700" y="832346"/>
                        <a:pt x="489611" y="835680"/>
                        <a:pt x="489611" y="839569"/>
                      </a:cubicBezTo>
                      <a:cubicBezTo>
                        <a:pt x="489611" y="843459"/>
                        <a:pt x="486700" y="846793"/>
                        <a:pt x="483303" y="846793"/>
                      </a:cubicBezTo>
                      <a:cubicBezTo>
                        <a:pt x="479906" y="846793"/>
                        <a:pt x="476995" y="843459"/>
                        <a:pt x="476995" y="839569"/>
                      </a:cubicBezTo>
                      <a:cubicBezTo>
                        <a:pt x="476995" y="835680"/>
                        <a:pt x="479906" y="832346"/>
                        <a:pt x="483303" y="832346"/>
                      </a:cubicBezTo>
                      <a:close/>
                      <a:moveTo>
                        <a:pt x="961268" y="810676"/>
                      </a:moveTo>
                      <a:cubicBezTo>
                        <a:pt x="964665" y="810676"/>
                        <a:pt x="967576" y="813454"/>
                        <a:pt x="967576" y="817344"/>
                      </a:cubicBezTo>
                      <a:cubicBezTo>
                        <a:pt x="967576" y="821233"/>
                        <a:pt x="964665" y="824567"/>
                        <a:pt x="961268" y="824567"/>
                      </a:cubicBezTo>
                      <a:cubicBezTo>
                        <a:pt x="957871" y="824567"/>
                        <a:pt x="955445" y="821233"/>
                        <a:pt x="955445" y="817344"/>
                      </a:cubicBezTo>
                      <a:cubicBezTo>
                        <a:pt x="955445" y="813454"/>
                        <a:pt x="957871" y="810676"/>
                        <a:pt x="961268" y="810676"/>
                      </a:cubicBezTo>
                      <a:close/>
                      <a:moveTo>
                        <a:pt x="942343" y="810676"/>
                      </a:moveTo>
                      <a:cubicBezTo>
                        <a:pt x="945740" y="810676"/>
                        <a:pt x="948652" y="813454"/>
                        <a:pt x="948652" y="817344"/>
                      </a:cubicBezTo>
                      <a:cubicBezTo>
                        <a:pt x="948652" y="821233"/>
                        <a:pt x="945740" y="824567"/>
                        <a:pt x="942343" y="824567"/>
                      </a:cubicBezTo>
                      <a:cubicBezTo>
                        <a:pt x="938947" y="824567"/>
                        <a:pt x="936035" y="821233"/>
                        <a:pt x="936035" y="817344"/>
                      </a:cubicBezTo>
                      <a:cubicBezTo>
                        <a:pt x="936035" y="813454"/>
                        <a:pt x="938947" y="810676"/>
                        <a:pt x="942343" y="810676"/>
                      </a:cubicBezTo>
                      <a:close/>
                      <a:moveTo>
                        <a:pt x="923419" y="810676"/>
                      </a:moveTo>
                      <a:cubicBezTo>
                        <a:pt x="926816" y="810676"/>
                        <a:pt x="929242" y="813454"/>
                        <a:pt x="929242" y="817344"/>
                      </a:cubicBezTo>
                      <a:cubicBezTo>
                        <a:pt x="929242" y="821233"/>
                        <a:pt x="926816" y="824567"/>
                        <a:pt x="923419" y="824567"/>
                      </a:cubicBezTo>
                      <a:cubicBezTo>
                        <a:pt x="920022" y="824567"/>
                        <a:pt x="917111" y="821233"/>
                        <a:pt x="917111" y="817344"/>
                      </a:cubicBezTo>
                      <a:cubicBezTo>
                        <a:pt x="917111" y="813454"/>
                        <a:pt x="920022" y="810676"/>
                        <a:pt x="923419" y="810676"/>
                      </a:cubicBezTo>
                      <a:close/>
                      <a:moveTo>
                        <a:pt x="559971" y="810676"/>
                      </a:moveTo>
                      <a:cubicBezTo>
                        <a:pt x="563368" y="810676"/>
                        <a:pt x="565794" y="813454"/>
                        <a:pt x="565794" y="817344"/>
                      </a:cubicBezTo>
                      <a:cubicBezTo>
                        <a:pt x="565794" y="821233"/>
                        <a:pt x="563368" y="824567"/>
                        <a:pt x="559971" y="824567"/>
                      </a:cubicBezTo>
                      <a:cubicBezTo>
                        <a:pt x="556089" y="824567"/>
                        <a:pt x="553663" y="821233"/>
                        <a:pt x="553663" y="817344"/>
                      </a:cubicBezTo>
                      <a:cubicBezTo>
                        <a:pt x="553663" y="813454"/>
                        <a:pt x="556089" y="810676"/>
                        <a:pt x="559971" y="810676"/>
                      </a:cubicBezTo>
                      <a:close/>
                      <a:moveTo>
                        <a:pt x="540562" y="810676"/>
                      </a:moveTo>
                      <a:cubicBezTo>
                        <a:pt x="543958" y="810676"/>
                        <a:pt x="546870" y="813454"/>
                        <a:pt x="546870" y="817344"/>
                      </a:cubicBezTo>
                      <a:cubicBezTo>
                        <a:pt x="546870" y="821233"/>
                        <a:pt x="543958" y="824567"/>
                        <a:pt x="540562" y="824567"/>
                      </a:cubicBezTo>
                      <a:cubicBezTo>
                        <a:pt x="537165" y="824567"/>
                        <a:pt x="534254" y="821233"/>
                        <a:pt x="534254" y="817344"/>
                      </a:cubicBezTo>
                      <a:cubicBezTo>
                        <a:pt x="534254" y="813454"/>
                        <a:pt x="537165" y="810676"/>
                        <a:pt x="540562" y="810676"/>
                      </a:cubicBezTo>
                      <a:close/>
                      <a:moveTo>
                        <a:pt x="521637" y="810676"/>
                      </a:moveTo>
                      <a:cubicBezTo>
                        <a:pt x="525034" y="810676"/>
                        <a:pt x="527460" y="813454"/>
                        <a:pt x="527460" y="817344"/>
                      </a:cubicBezTo>
                      <a:cubicBezTo>
                        <a:pt x="527460" y="821233"/>
                        <a:pt x="525034" y="824567"/>
                        <a:pt x="521637" y="824567"/>
                      </a:cubicBezTo>
                      <a:cubicBezTo>
                        <a:pt x="518241" y="824567"/>
                        <a:pt x="515329" y="821233"/>
                        <a:pt x="515329" y="817344"/>
                      </a:cubicBezTo>
                      <a:cubicBezTo>
                        <a:pt x="515329" y="813454"/>
                        <a:pt x="518241" y="810676"/>
                        <a:pt x="521637" y="810676"/>
                      </a:cubicBezTo>
                      <a:close/>
                      <a:moveTo>
                        <a:pt x="502227" y="810676"/>
                      </a:moveTo>
                      <a:cubicBezTo>
                        <a:pt x="505624" y="810676"/>
                        <a:pt x="508536" y="813454"/>
                        <a:pt x="508536" y="817344"/>
                      </a:cubicBezTo>
                      <a:cubicBezTo>
                        <a:pt x="508536" y="821233"/>
                        <a:pt x="505624" y="824567"/>
                        <a:pt x="502227" y="824567"/>
                      </a:cubicBezTo>
                      <a:cubicBezTo>
                        <a:pt x="498831" y="824567"/>
                        <a:pt x="496405" y="821233"/>
                        <a:pt x="496405" y="817344"/>
                      </a:cubicBezTo>
                      <a:cubicBezTo>
                        <a:pt x="496405" y="813454"/>
                        <a:pt x="498831" y="810676"/>
                        <a:pt x="502227" y="810676"/>
                      </a:cubicBezTo>
                      <a:close/>
                      <a:moveTo>
                        <a:pt x="483303" y="810676"/>
                      </a:moveTo>
                      <a:cubicBezTo>
                        <a:pt x="486700" y="810676"/>
                        <a:pt x="489611" y="813454"/>
                        <a:pt x="489611" y="817344"/>
                      </a:cubicBezTo>
                      <a:cubicBezTo>
                        <a:pt x="489611" y="821233"/>
                        <a:pt x="486700" y="824567"/>
                        <a:pt x="483303" y="824567"/>
                      </a:cubicBezTo>
                      <a:cubicBezTo>
                        <a:pt x="479906" y="824567"/>
                        <a:pt x="476995" y="821233"/>
                        <a:pt x="476995" y="817344"/>
                      </a:cubicBezTo>
                      <a:cubicBezTo>
                        <a:pt x="476995" y="813454"/>
                        <a:pt x="479906" y="810676"/>
                        <a:pt x="483303" y="810676"/>
                      </a:cubicBezTo>
                      <a:close/>
                      <a:moveTo>
                        <a:pt x="961268" y="788451"/>
                      </a:moveTo>
                      <a:cubicBezTo>
                        <a:pt x="964665" y="788451"/>
                        <a:pt x="967576" y="791784"/>
                        <a:pt x="967576" y="795674"/>
                      </a:cubicBezTo>
                      <a:cubicBezTo>
                        <a:pt x="967576" y="799563"/>
                        <a:pt x="964665" y="802897"/>
                        <a:pt x="961268" y="802897"/>
                      </a:cubicBezTo>
                      <a:cubicBezTo>
                        <a:pt x="957871" y="802897"/>
                        <a:pt x="955445" y="799563"/>
                        <a:pt x="955445" y="795674"/>
                      </a:cubicBezTo>
                      <a:cubicBezTo>
                        <a:pt x="955445" y="791784"/>
                        <a:pt x="957871" y="788451"/>
                        <a:pt x="961268" y="788451"/>
                      </a:cubicBezTo>
                      <a:close/>
                      <a:moveTo>
                        <a:pt x="942343" y="788451"/>
                      </a:moveTo>
                      <a:cubicBezTo>
                        <a:pt x="945740" y="788451"/>
                        <a:pt x="948652" y="791784"/>
                        <a:pt x="948652" y="795674"/>
                      </a:cubicBezTo>
                      <a:cubicBezTo>
                        <a:pt x="948652" y="799563"/>
                        <a:pt x="945740" y="802897"/>
                        <a:pt x="942343" y="802897"/>
                      </a:cubicBezTo>
                      <a:cubicBezTo>
                        <a:pt x="938947" y="802897"/>
                        <a:pt x="936035" y="799563"/>
                        <a:pt x="936035" y="795674"/>
                      </a:cubicBezTo>
                      <a:cubicBezTo>
                        <a:pt x="936035" y="791784"/>
                        <a:pt x="938947" y="788451"/>
                        <a:pt x="942343" y="788451"/>
                      </a:cubicBezTo>
                      <a:close/>
                      <a:moveTo>
                        <a:pt x="923419" y="788451"/>
                      </a:moveTo>
                      <a:cubicBezTo>
                        <a:pt x="926816" y="788451"/>
                        <a:pt x="929242" y="791784"/>
                        <a:pt x="929242" y="795674"/>
                      </a:cubicBezTo>
                      <a:cubicBezTo>
                        <a:pt x="929242" y="799563"/>
                        <a:pt x="926816" y="802897"/>
                        <a:pt x="923419" y="802897"/>
                      </a:cubicBezTo>
                      <a:cubicBezTo>
                        <a:pt x="920022" y="802897"/>
                        <a:pt x="917111" y="799563"/>
                        <a:pt x="917111" y="795674"/>
                      </a:cubicBezTo>
                      <a:cubicBezTo>
                        <a:pt x="917111" y="791784"/>
                        <a:pt x="920022" y="788451"/>
                        <a:pt x="923419" y="788451"/>
                      </a:cubicBezTo>
                      <a:close/>
                      <a:moveTo>
                        <a:pt x="578896" y="788451"/>
                      </a:moveTo>
                      <a:cubicBezTo>
                        <a:pt x="582293" y="788451"/>
                        <a:pt x="585204" y="791784"/>
                        <a:pt x="585204" y="795674"/>
                      </a:cubicBezTo>
                      <a:cubicBezTo>
                        <a:pt x="585204" y="799563"/>
                        <a:pt x="582293" y="802897"/>
                        <a:pt x="578896" y="802897"/>
                      </a:cubicBezTo>
                      <a:cubicBezTo>
                        <a:pt x="575499" y="802897"/>
                        <a:pt x="572588" y="799563"/>
                        <a:pt x="572588" y="795674"/>
                      </a:cubicBezTo>
                      <a:cubicBezTo>
                        <a:pt x="572588" y="791784"/>
                        <a:pt x="575499" y="788451"/>
                        <a:pt x="578896" y="788451"/>
                      </a:cubicBezTo>
                      <a:close/>
                      <a:moveTo>
                        <a:pt x="559971" y="788451"/>
                      </a:moveTo>
                      <a:cubicBezTo>
                        <a:pt x="563368" y="788451"/>
                        <a:pt x="565794" y="791784"/>
                        <a:pt x="565794" y="795674"/>
                      </a:cubicBezTo>
                      <a:cubicBezTo>
                        <a:pt x="565794" y="799563"/>
                        <a:pt x="563368" y="802897"/>
                        <a:pt x="559971" y="802897"/>
                      </a:cubicBezTo>
                      <a:cubicBezTo>
                        <a:pt x="556089" y="802897"/>
                        <a:pt x="553663" y="799563"/>
                        <a:pt x="553663" y="795674"/>
                      </a:cubicBezTo>
                      <a:cubicBezTo>
                        <a:pt x="553663" y="791784"/>
                        <a:pt x="556089" y="788451"/>
                        <a:pt x="559971" y="788451"/>
                      </a:cubicBezTo>
                      <a:close/>
                      <a:moveTo>
                        <a:pt x="540562" y="788451"/>
                      </a:moveTo>
                      <a:cubicBezTo>
                        <a:pt x="543958" y="788451"/>
                        <a:pt x="546870" y="791784"/>
                        <a:pt x="546870" y="795674"/>
                      </a:cubicBezTo>
                      <a:cubicBezTo>
                        <a:pt x="546870" y="799563"/>
                        <a:pt x="543958" y="802897"/>
                        <a:pt x="540562" y="802897"/>
                      </a:cubicBezTo>
                      <a:cubicBezTo>
                        <a:pt x="537165" y="802897"/>
                        <a:pt x="534254" y="799563"/>
                        <a:pt x="534254" y="795674"/>
                      </a:cubicBezTo>
                      <a:cubicBezTo>
                        <a:pt x="534254" y="791784"/>
                        <a:pt x="537165" y="788451"/>
                        <a:pt x="540562" y="788451"/>
                      </a:cubicBezTo>
                      <a:close/>
                      <a:moveTo>
                        <a:pt x="521637" y="788451"/>
                      </a:moveTo>
                      <a:cubicBezTo>
                        <a:pt x="525034" y="788451"/>
                        <a:pt x="527460" y="791784"/>
                        <a:pt x="527460" y="795674"/>
                      </a:cubicBezTo>
                      <a:cubicBezTo>
                        <a:pt x="527460" y="799563"/>
                        <a:pt x="525034" y="802897"/>
                        <a:pt x="521637" y="802897"/>
                      </a:cubicBezTo>
                      <a:cubicBezTo>
                        <a:pt x="518241" y="802897"/>
                        <a:pt x="515329" y="799563"/>
                        <a:pt x="515329" y="795674"/>
                      </a:cubicBezTo>
                      <a:cubicBezTo>
                        <a:pt x="515329" y="791784"/>
                        <a:pt x="518241" y="788451"/>
                        <a:pt x="521637" y="788451"/>
                      </a:cubicBezTo>
                      <a:close/>
                      <a:moveTo>
                        <a:pt x="502227" y="788451"/>
                      </a:moveTo>
                      <a:cubicBezTo>
                        <a:pt x="505624" y="788451"/>
                        <a:pt x="508536" y="791784"/>
                        <a:pt x="508536" y="795674"/>
                      </a:cubicBezTo>
                      <a:cubicBezTo>
                        <a:pt x="508536" y="799563"/>
                        <a:pt x="505624" y="802897"/>
                        <a:pt x="502227" y="802897"/>
                      </a:cubicBezTo>
                      <a:cubicBezTo>
                        <a:pt x="498831" y="802897"/>
                        <a:pt x="496405" y="799563"/>
                        <a:pt x="496405" y="795674"/>
                      </a:cubicBezTo>
                      <a:cubicBezTo>
                        <a:pt x="496405" y="791784"/>
                        <a:pt x="498831" y="788451"/>
                        <a:pt x="502227" y="788451"/>
                      </a:cubicBezTo>
                      <a:close/>
                      <a:moveTo>
                        <a:pt x="483303" y="788451"/>
                      </a:moveTo>
                      <a:cubicBezTo>
                        <a:pt x="486700" y="788451"/>
                        <a:pt x="489611" y="791784"/>
                        <a:pt x="489611" y="795674"/>
                      </a:cubicBezTo>
                      <a:cubicBezTo>
                        <a:pt x="489611" y="799563"/>
                        <a:pt x="486700" y="802897"/>
                        <a:pt x="483303" y="802897"/>
                      </a:cubicBezTo>
                      <a:cubicBezTo>
                        <a:pt x="479906" y="802897"/>
                        <a:pt x="476995" y="799563"/>
                        <a:pt x="476995" y="795674"/>
                      </a:cubicBezTo>
                      <a:cubicBezTo>
                        <a:pt x="476995" y="791784"/>
                        <a:pt x="479906" y="788451"/>
                        <a:pt x="483303" y="788451"/>
                      </a:cubicBezTo>
                      <a:close/>
                      <a:moveTo>
                        <a:pt x="980678" y="766781"/>
                      </a:moveTo>
                      <a:cubicBezTo>
                        <a:pt x="984074" y="766781"/>
                        <a:pt x="986986" y="769559"/>
                        <a:pt x="986986" y="774004"/>
                      </a:cubicBezTo>
                      <a:cubicBezTo>
                        <a:pt x="986986" y="777893"/>
                        <a:pt x="984074" y="780672"/>
                        <a:pt x="980678" y="780672"/>
                      </a:cubicBezTo>
                      <a:cubicBezTo>
                        <a:pt x="977281" y="780672"/>
                        <a:pt x="974370" y="777893"/>
                        <a:pt x="974370" y="774004"/>
                      </a:cubicBezTo>
                      <a:cubicBezTo>
                        <a:pt x="974370" y="769559"/>
                        <a:pt x="977281" y="766781"/>
                        <a:pt x="980678" y="766781"/>
                      </a:cubicBezTo>
                      <a:close/>
                      <a:moveTo>
                        <a:pt x="961268" y="766781"/>
                      </a:moveTo>
                      <a:cubicBezTo>
                        <a:pt x="964665" y="766781"/>
                        <a:pt x="967576" y="769559"/>
                        <a:pt x="967576" y="774004"/>
                      </a:cubicBezTo>
                      <a:cubicBezTo>
                        <a:pt x="967576" y="777893"/>
                        <a:pt x="964665" y="780672"/>
                        <a:pt x="961268" y="780672"/>
                      </a:cubicBezTo>
                      <a:cubicBezTo>
                        <a:pt x="957871" y="780672"/>
                        <a:pt x="955445" y="777893"/>
                        <a:pt x="955445" y="774004"/>
                      </a:cubicBezTo>
                      <a:cubicBezTo>
                        <a:pt x="955445" y="769559"/>
                        <a:pt x="957871" y="766781"/>
                        <a:pt x="961268" y="766781"/>
                      </a:cubicBezTo>
                      <a:close/>
                      <a:moveTo>
                        <a:pt x="942343" y="766781"/>
                      </a:moveTo>
                      <a:cubicBezTo>
                        <a:pt x="945740" y="766781"/>
                        <a:pt x="948652" y="769559"/>
                        <a:pt x="948652" y="774004"/>
                      </a:cubicBezTo>
                      <a:cubicBezTo>
                        <a:pt x="948652" y="777893"/>
                        <a:pt x="945740" y="780672"/>
                        <a:pt x="942343" y="780672"/>
                      </a:cubicBezTo>
                      <a:cubicBezTo>
                        <a:pt x="938947" y="780672"/>
                        <a:pt x="936035" y="777893"/>
                        <a:pt x="936035" y="774004"/>
                      </a:cubicBezTo>
                      <a:cubicBezTo>
                        <a:pt x="936035" y="769559"/>
                        <a:pt x="938947" y="766781"/>
                        <a:pt x="942343" y="766781"/>
                      </a:cubicBezTo>
                      <a:close/>
                      <a:moveTo>
                        <a:pt x="923419" y="766781"/>
                      </a:moveTo>
                      <a:cubicBezTo>
                        <a:pt x="926816" y="766781"/>
                        <a:pt x="929242" y="769559"/>
                        <a:pt x="929242" y="774004"/>
                      </a:cubicBezTo>
                      <a:cubicBezTo>
                        <a:pt x="929242" y="777893"/>
                        <a:pt x="926816" y="780672"/>
                        <a:pt x="923419" y="780672"/>
                      </a:cubicBezTo>
                      <a:cubicBezTo>
                        <a:pt x="920022" y="780672"/>
                        <a:pt x="917111" y="777893"/>
                        <a:pt x="917111" y="774004"/>
                      </a:cubicBezTo>
                      <a:cubicBezTo>
                        <a:pt x="917111" y="769559"/>
                        <a:pt x="920022" y="766781"/>
                        <a:pt x="923419" y="766781"/>
                      </a:cubicBezTo>
                      <a:close/>
                      <a:moveTo>
                        <a:pt x="904009" y="766781"/>
                      </a:moveTo>
                      <a:cubicBezTo>
                        <a:pt x="907406" y="766781"/>
                        <a:pt x="910317" y="769559"/>
                        <a:pt x="910317" y="774004"/>
                      </a:cubicBezTo>
                      <a:cubicBezTo>
                        <a:pt x="910317" y="777893"/>
                        <a:pt x="907406" y="780672"/>
                        <a:pt x="904009" y="780672"/>
                      </a:cubicBezTo>
                      <a:cubicBezTo>
                        <a:pt x="900613" y="780672"/>
                        <a:pt x="897701" y="777893"/>
                        <a:pt x="897701" y="774004"/>
                      </a:cubicBezTo>
                      <a:cubicBezTo>
                        <a:pt x="897701" y="769559"/>
                        <a:pt x="900613" y="766781"/>
                        <a:pt x="904009" y="766781"/>
                      </a:cubicBezTo>
                      <a:close/>
                      <a:moveTo>
                        <a:pt x="578896" y="766781"/>
                      </a:moveTo>
                      <a:cubicBezTo>
                        <a:pt x="582293" y="766781"/>
                        <a:pt x="585204" y="769559"/>
                        <a:pt x="585204" y="774004"/>
                      </a:cubicBezTo>
                      <a:cubicBezTo>
                        <a:pt x="585204" y="777893"/>
                        <a:pt x="582293" y="780672"/>
                        <a:pt x="578896" y="780672"/>
                      </a:cubicBezTo>
                      <a:cubicBezTo>
                        <a:pt x="575499" y="780672"/>
                        <a:pt x="572588" y="777893"/>
                        <a:pt x="572588" y="774004"/>
                      </a:cubicBezTo>
                      <a:cubicBezTo>
                        <a:pt x="572588" y="769559"/>
                        <a:pt x="575499" y="766781"/>
                        <a:pt x="578896" y="766781"/>
                      </a:cubicBezTo>
                      <a:close/>
                      <a:moveTo>
                        <a:pt x="559971" y="766781"/>
                      </a:moveTo>
                      <a:cubicBezTo>
                        <a:pt x="563368" y="766781"/>
                        <a:pt x="565794" y="769559"/>
                        <a:pt x="565794" y="774004"/>
                      </a:cubicBezTo>
                      <a:cubicBezTo>
                        <a:pt x="565794" y="777893"/>
                        <a:pt x="563368" y="780672"/>
                        <a:pt x="559971" y="780672"/>
                      </a:cubicBezTo>
                      <a:cubicBezTo>
                        <a:pt x="556089" y="780672"/>
                        <a:pt x="553663" y="777893"/>
                        <a:pt x="553663" y="774004"/>
                      </a:cubicBezTo>
                      <a:cubicBezTo>
                        <a:pt x="553663" y="769559"/>
                        <a:pt x="556089" y="766781"/>
                        <a:pt x="559971" y="766781"/>
                      </a:cubicBezTo>
                      <a:close/>
                      <a:moveTo>
                        <a:pt x="540562" y="766781"/>
                      </a:moveTo>
                      <a:cubicBezTo>
                        <a:pt x="543958" y="766781"/>
                        <a:pt x="546870" y="769559"/>
                        <a:pt x="546870" y="774004"/>
                      </a:cubicBezTo>
                      <a:cubicBezTo>
                        <a:pt x="546870" y="777893"/>
                        <a:pt x="543958" y="780672"/>
                        <a:pt x="540562" y="780672"/>
                      </a:cubicBezTo>
                      <a:cubicBezTo>
                        <a:pt x="537165" y="780672"/>
                        <a:pt x="534254" y="777893"/>
                        <a:pt x="534254" y="774004"/>
                      </a:cubicBezTo>
                      <a:cubicBezTo>
                        <a:pt x="534254" y="769559"/>
                        <a:pt x="537165" y="766781"/>
                        <a:pt x="540562" y="766781"/>
                      </a:cubicBezTo>
                      <a:close/>
                      <a:moveTo>
                        <a:pt x="521637" y="766781"/>
                      </a:moveTo>
                      <a:cubicBezTo>
                        <a:pt x="525034" y="766781"/>
                        <a:pt x="527460" y="769559"/>
                        <a:pt x="527460" y="774004"/>
                      </a:cubicBezTo>
                      <a:cubicBezTo>
                        <a:pt x="527460" y="777893"/>
                        <a:pt x="525034" y="780672"/>
                        <a:pt x="521637" y="780672"/>
                      </a:cubicBezTo>
                      <a:cubicBezTo>
                        <a:pt x="518241" y="780672"/>
                        <a:pt x="515329" y="777893"/>
                        <a:pt x="515329" y="774004"/>
                      </a:cubicBezTo>
                      <a:cubicBezTo>
                        <a:pt x="515329" y="769559"/>
                        <a:pt x="518241" y="766781"/>
                        <a:pt x="521637" y="766781"/>
                      </a:cubicBezTo>
                      <a:close/>
                      <a:moveTo>
                        <a:pt x="502227" y="766781"/>
                      </a:moveTo>
                      <a:cubicBezTo>
                        <a:pt x="505624" y="766781"/>
                        <a:pt x="508536" y="769559"/>
                        <a:pt x="508536" y="774004"/>
                      </a:cubicBezTo>
                      <a:cubicBezTo>
                        <a:pt x="508536" y="777893"/>
                        <a:pt x="505624" y="780672"/>
                        <a:pt x="502227" y="780672"/>
                      </a:cubicBezTo>
                      <a:cubicBezTo>
                        <a:pt x="498831" y="780672"/>
                        <a:pt x="496405" y="777893"/>
                        <a:pt x="496405" y="774004"/>
                      </a:cubicBezTo>
                      <a:cubicBezTo>
                        <a:pt x="496405" y="769559"/>
                        <a:pt x="498831" y="766781"/>
                        <a:pt x="502227" y="766781"/>
                      </a:cubicBezTo>
                      <a:close/>
                      <a:moveTo>
                        <a:pt x="483303" y="766781"/>
                      </a:moveTo>
                      <a:cubicBezTo>
                        <a:pt x="486700" y="766781"/>
                        <a:pt x="489611" y="769559"/>
                        <a:pt x="489611" y="774004"/>
                      </a:cubicBezTo>
                      <a:cubicBezTo>
                        <a:pt x="489611" y="777893"/>
                        <a:pt x="486700" y="780672"/>
                        <a:pt x="483303" y="780672"/>
                      </a:cubicBezTo>
                      <a:cubicBezTo>
                        <a:pt x="479906" y="780672"/>
                        <a:pt x="476995" y="777893"/>
                        <a:pt x="476995" y="774004"/>
                      </a:cubicBezTo>
                      <a:cubicBezTo>
                        <a:pt x="476995" y="769559"/>
                        <a:pt x="479906" y="766781"/>
                        <a:pt x="483303" y="766781"/>
                      </a:cubicBezTo>
                      <a:close/>
                      <a:moveTo>
                        <a:pt x="1057346" y="744555"/>
                      </a:moveTo>
                      <a:cubicBezTo>
                        <a:pt x="1060743" y="744555"/>
                        <a:pt x="1063169" y="747889"/>
                        <a:pt x="1063169" y="751778"/>
                      </a:cubicBezTo>
                      <a:cubicBezTo>
                        <a:pt x="1063169" y="755668"/>
                        <a:pt x="1060743" y="759002"/>
                        <a:pt x="1057346" y="759002"/>
                      </a:cubicBezTo>
                      <a:cubicBezTo>
                        <a:pt x="1053950" y="759002"/>
                        <a:pt x="1051038" y="755668"/>
                        <a:pt x="1051038" y="751778"/>
                      </a:cubicBezTo>
                      <a:cubicBezTo>
                        <a:pt x="1051038" y="747889"/>
                        <a:pt x="1053950" y="744555"/>
                        <a:pt x="1057346" y="744555"/>
                      </a:cubicBezTo>
                      <a:close/>
                      <a:moveTo>
                        <a:pt x="1037936" y="744555"/>
                      </a:moveTo>
                      <a:cubicBezTo>
                        <a:pt x="1041333" y="744555"/>
                        <a:pt x="1044245" y="747889"/>
                        <a:pt x="1044245" y="751778"/>
                      </a:cubicBezTo>
                      <a:cubicBezTo>
                        <a:pt x="1044245" y="755668"/>
                        <a:pt x="1041333" y="759002"/>
                        <a:pt x="1037936" y="759002"/>
                      </a:cubicBezTo>
                      <a:cubicBezTo>
                        <a:pt x="1034540" y="759002"/>
                        <a:pt x="1031628" y="755668"/>
                        <a:pt x="1031628" y="751778"/>
                      </a:cubicBezTo>
                      <a:cubicBezTo>
                        <a:pt x="1031628" y="747889"/>
                        <a:pt x="1034540" y="744555"/>
                        <a:pt x="1037936" y="744555"/>
                      </a:cubicBezTo>
                      <a:close/>
                      <a:moveTo>
                        <a:pt x="980678" y="744555"/>
                      </a:moveTo>
                      <a:cubicBezTo>
                        <a:pt x="984074" y="744555"/>
                        <a:pt x="986986" y="747889"/>
                        <a:pt x="986986" y="751778"/>
                      </a:cubicBezTo>
                      <a:cubicBezTo>
                        <a:pt x="986986" y="755668"/>
                        <a:pt x="984074" y="759002"/>
                        <a:pt x="980678" y="759002"/>
                      </a:cubicBezTo>
                      <a:cubicBezTo>
                        <a:pt x="977281" y="759002"/>
                        <a:pt x="974370" y="755668"/>
                        <a:pt x="974370" y="751778"/>
                      </a:cubicBezTo>
                      <a:cubicBezTo>
                        <a:pt x="974370" y="747889"/>
                        <a:pt x="977281" y="744555"/>
                        <a:pt x="980678" y="744555"/>
                      </a:cubicBezTo>
                      <a:close/>
                      <a:moveTo>
                        <a:pt x="961268" y="744555"/>
                      </a:moveTo>
                      <a:cubicBezTo>
                        <a:pt x="964665" y="744555"/>
                        <a:pt x="967576" y="747889"/>
                        <a:pt x="967576" y="751778"/>
                      </a:cubicBezTo>
                      <a:cubicBezTo>
                        <a:pt x="967576" y="755668"/>
                        <a:pt x="964665" y="759002"/>
                        <a:pt x="961268" y="759002"/>
                      </a:cubicBezTo>
                      <a:cubicBezTo>
                        <a:pt x="957871" y="759002"/>
                        <a:pt x="955445" y="755668"/>
                        <a:pt x="955445" y="751778"/>
                      </a:cubicBezTo>
                      <a:cubicBezTo>
                        <a:pt x="955445" y="747889"/>
                        <a:pt x="957871" y="744555"/>
                        <a:pt x="961268" y="744555"/>
                      </a:cubicBezTo>
                      <a:close/>
                      <a:moveTo>
                        <a:pt x="942343" y="744555"/>
                      </a:moveTo>
                      <a:cubicBezTo>
                        <a:pt x="945740" y="744555"/>
                        <a:pt x="948652" y="747889"/>
                        <a:pt x="948652" y="751778"/>
                      </a:cubicBezTo>
                      <a:cubicBezTo>
                        <a:pt x="948652" y="755668"/>
                        <a:pt x="945740" y="759002"/>
                        <a:pt x="942343" y="759002"/>
                      </a:cubicBezTo>
                      <a:cubicBezTo>
                        <a:pt x="938947" y="759002"/>
                        <a:pt x="936035" y="755668"/>
                        <a:pt x="936035" y="751778"/>
                      </a:cubicBezTo>
                      <a:cubicBezTo>
                        <a:pt x="936035" y="747889"/>
                        <a:pt x="938947" y="744555"/>
                        <a:pt x="942343" y="744555"/>
                      </a:cubicBezTo>
                      <a:close/>
                      <a:moveTo>
                        <a:pt x="923419" y="744555"/>
                      </a:moveTo>
                      <a:cubicBezTo>
                        <a:pt x="926816" y="744555"/>
                        <a:pt x="929242" y="747889"/>
                        <a:pt x="929242" y="751778"/>
                      </a:cubicBezTo>
                      <a:cubicBezTo>
                        <a:pt x="929242" y="755668"/>
                        <a:pt x="926816" y="759002"/>
                        <a:pt x="923419" y="759002"/>
                      </a:cubicBezTo>
                      <a:cubicBezTo>
                        <a:pt x="920022" y="759002"/>
                        <a:pt x="917111" y="755668"/>
                        <a:pt x="917111" y="751778"/>
                      </a:cubicBezTo>
                      <a:cubicBezTo>
                        <a:pt x="917111" y="747889"/>
                        <a:pt x="920022" y="744555"/>
                        <a:pt x="923419" y="744555"/>
                      </a:cubicBezTo>
                      <a:close/>
                      <a:moveTo>
                        <a:pt x="904009" y="744555"/>
                      </a:moveTo>
                      <a:cubicBezTo>
                        <a:pt x="907406" y="744555"/>
                        <a:pt x="910317" y="747889"/>
                        <a:pt x="910317" y="751778"/>
                      </a:cubicBezTo>
                      <a:cubicBezTo>
                        <a:pt x="910317" y="755668"/>
                        <a:pt x="907406" y="759002"/>
                        <a:pt x="904009" y="759002"/>
                      </a:cubicBezTo>
                      <a:cubicBezTo>
                        <a:pt x="900613" y="759002"/>
                        <a:pt x="897701" y="755668"/>
                        <a:pt x="897701" y="751778"/>
                      </a:cubicBezTo>
                      <a:cubicBezTo>
                        <a:pt x="897701" y="747889"/>
                        <a:pt x="900613" y="744555"/>
                        <a:pt x="904009" y="744555"/>
                      </a:cubicBezTo>
                      <a:close/>
                      <a:moveTo>
                        <a:pt x="617230" y="744555"/>
                      </a:moveTo>
                      <a:cubicBezTo>
                        <a:pt x="620627" y="744555"/>
                        <a:pt x="623538" y="747889"/>
                        <a:pt x="623538" y="751778"/>
                      </a:cubicBezTo>
                      <a:cubicBezTo>
                        <a:pt x="623538" y="755668"/>
                        <a:pt x="620627" y="759002"/>
                        <a:pt x="617230" y="759002"/>
                      </a:cubicBezTo>
                      <a:cubicBezTo>
                        <a:pt x="613833" y="759002"/>
                        <a:pt x="610922" y="755668"/>
                        <a:pt x="610922" y="751778"/>
                      </a:cubicBezTo>
                      <a:cubicBezTo>
                        <a:pt x="610922" y="747889"/>
                        <a:pt x="613833" y="744555"/>
                        <a:pt x="617230" y="744555"/>
                      </a:cubicBezTo>
                      <a:close/>
                      <a:moveTo>
                        <a:pt x="597820" y="744555"/>
                      </a:moveTo>
                      <a:cubicBezTo>
                        <a:pt x="601217" y="744555"/>
                        <a:pt x="604129" y="747889"/>
                        <a:pt x="604129" y="751778"/>
                      </a:cubicBezTo>
                      <a:cubicBezTo>
                        <a:pt x="604129" y="755668"/>
                        <a:pt x="601217" y="759002"/>
                        <a:pt x="597820" y="759002"/>
                      </a:cubicBezTo>
                      <a:cubicBezTo>
                        <a:pt x="594424" y="759002"/>
                        <a:pt x="591998" y="755668"/>
                        <a:pt x="591998" y="751778"/>
                      </a:cubicBezTo>
                      <a:cubicBezTo>
                        <a:pt x="591998" y="747889"/>
                        <a:pt x="594424" y="744555"/>
                        <a:pt x="597820" y="744555"/>
                      </a:cubicBezTo>
                      <a:close/>
                      <a:moveTo>
                        <a:pt x="578896" y="744555"/>
                      </a:moveTo>
                      <a:cubicBezTo>
                        <a:pt x="582293" y="744555"/>
                        <a:pt x="585204" y="747889"/>
                        <a:pt x="585204" y="751778"/>
                      </a:cubicBezTo>
                      <a:cubicBezTo>
                        <a:pt x="585204" y="755668"/>
                        <a:pt x="582293" y="759002"/>
                        <a:pt x="578896" y="759002"/>
                      </a:cubicBezTo>
                      <a:cubicBezTo>
                        <a:pt x="575499" y="759002"/>
                        <a:pt x="572588" y="755668"/>
                        <a:pt x="572588" y="751778"/>
                      </a:cubicBezTo>
                      <a:cubicBezTo>
                        <a:pt x="572588" y="747889"/>
                        <a:pt x="575499" y="744555"/>
                        <a:pt x="578896" y="744555"/>
                      </a:cubicBezTo>
                      <a:close/>
                      <a:moveTo>
                        <a:pt x="559971" y="744555"/>
                      </a:moveTo>
                      <a:cubicBezTo>
                        <a:pt x="563368" y="744555"/>
                        <a:pt x="565794" y="747889"/>
                        <a:pt x="565794" y="751778"/>
                      </a:cubicBezTo>
                      <a:cubicBezTo>
                        <a:pt x="565794" y="755668"/>
                        <a:pt x="563368" y="759002"/>
                        <a:pt x="559971" y="759002"/>
                      </a:cubicBezTo>
                      <a:cubicBezTo>
                        <a:pt x="556089" y="759002"/>
                        <a:pt x="553663" y="755668"/>
                        <a:pt x="553663" y="751778"/>
                      </a:cubicBezTo>
                      <a:cubicBezTo>
                        <a:pt x="553663" y="747889"/>
                        <a:pt x="556089" y="744555"/>
                        <a:pt x="559971" y="744555"/>
                      </a:cubicBezTo>
                      <a:close/>
                      <a:moveTo>
                        <a:pt x="540562" y="744555"/>
                      </a:moveTo>
                      <a:cubicBezTo>
                        <a:pt x="543958" y="744555"/>
                        <a:pt x="546870" y="747889"/>
                        <a:pt x="546870" y="751778"/>
                      </a:cubicBezTo>
                      <a:cubicBezTo>
                        <a:pt x="546870" y="755668"/>
                        <a:pt x="543958" y="759002"/>
                        <a:pt x="540562" y="759002"/>
                      </a:cubicBezTo>
                      <a:cubicBezTo>
                        <a:pt x="537165" y="759002"/>
                        <a:pt x="534254" y="755668"/>
                        <a:pt x="534254" y="751778"/>
                      </a:cubicBezTo>
                      <a:cubicBezTo>
                        <a:pt x="534254" y="747889"/>
                        <a:pt x="537165" y="744555"/>
                        <a:pt x="540562" y="744555"/>
                      </a:cubicBezTo>
                      <a:close/>
                      <a:moveTo>
                        <a:pt x="521637" y="744555"/>
                      </a:moveTo>
                      <a:cubicBezTo>
                        <a:pt x="525034" y="744555"/>
                        <a:pt x="527460" y="747889"/>
                        <a:pt x="527460" y="751778"/>
                      </a:cubicBezTo>
                      <a:cubicBezTo>
                        <a:pt x="527460" y="755668"/>
                        <a:pt x="525034" y="759002"/>
                        <a:pt x="521637" y="759002"/>
                      </a:cubicBezTo>
                      <a:cubicBezTo>
                        <a:pt x="518241" y="759002"/>
                        <a:pt x="515329" y="755668"/>
                        <a:pt x="515329" y="751778"/>
                      </a:cubicBezTo>
                      <a:cubicBezTo>
                        <a:pt x="515329" y="747889"/>
                        <a:pt x="518241" y="744555"/>
                        <a:pt x="521637" y="744555"/>
                      </a:cubicBezTo>
                      <a:close/>
                      <a:moveTo>
                        <a:pt x="502227" y="744555"/>
                      </a:moveTo>
                      <a:cubicBezTo>
                        <a:pt x="505624" y="744555"/>
                        <a:pt x="508536" y="747889"/>
                        <a:pt x="508536" y="751778"/>
                      </a:cubicBezTo>
                      <a:cubicBezTo>
                        <a:pt x="508536" y="755668"/>
                        <a:pt x="505624" y="759002"/>
                        <a:pt x="502227" y="759002"/>
                      </a:cubicBezTo>
                      <a:cubicBezTo>
                        <a:pt x="498831" y="759002"/>
                        <a:pt x="496405" y="755668"/>
                        <a:pt x="496405" y="751778"/>
                      </a:cubicBezTo>
                      <a:cubicBezTo>
                        <a:pt x="496405" y="747889"/>
                        <a:pt x="498831" y="744555"/>
                        <a:pt x="502227" y="744555"/>
                      </a:cubicBezTo>
                      <a:close/>
                      <a:moveTo>
                        <a:pt x="483303" y="744555"/>
                      </a:moveTo>
                      <a:cubicBezTo>
                        <a:pt x="486700" y="744555"/>
                        <a:pt x="489611" y="747889"/>
                        <a:pt x="489611" y="751778"/>
                      </a:cubicBezTo>
                      <a:cubicBezTo>
                        <a:pt x="489611" y="755668"/>
                        <a:pt x="486700" y="759002"/>
                        <a:pt x="483303" y="759002"/>
                      </a:cubicBezTo>
                      <a:cubicBezTo>
                        <a:pt x="479906" y="759002"/>
                        <a:pt x="476995" y="755668"/>
                        <a:pt x="476995" y="751778"/>
                      </a:cubicBezTo>
                      <a:cubicBezTo>
                        <a:pt x="476995" y="747889"/>
                        <a:pt x="479906" y="744555"/>
                        <a:pt x="483303" y="744555"/>
                      </a:cubicBezTo>
                      <a:close/>
                      <a:moveTo>
                        <a:pt x="1057346" y="722885"/>
                      </a:moveTo>
                      <a:cubicBezTo>
                        <a:pt x="1060743" y="722885"/>
                        <a:pt x="1063169" y="726219"/>
                        <a:pt x="1063169" y="730109"/>
                      </a:cubicBezTo>
                      <a:cubicBezTo>
                        <a:pt x="1063169" y="733998"/>
                        <a:pt x="1060743" y="736776"/>
                        <a:pt x="1057346" y="736776"/>
                      </a:cubicBezTo>
                      <a:cubicBezTo>
                        <a:pt x="1053950" y="736776"/>
                        <a:pt x="1051038" y="733998"/>
                        <a:pt x="1051038" y="730109"/>
                      </a:cubicBezTo>
                      <a:cubicBezTo>
                        <a:pt x="1051038" y="726219"/>
                        <a:pt x="1053950" y="722885"/>
                        <a:pt x="1057346" y="722885"/>
                      </a:cubicBezTo>
                      <a:close/>
                      <a:moveTo>
                        <a:pt x="999602" y="722885"/>
                      </a:moveTo>
                      <a:cubicBezTo>
                        <a:pt x="1002999" y="722885"/>
                        <a:pt x="1005910" y="726219"/>
                        <a:pt x="1005910" y="730109"/>
                      </a:cubicBezTo>
                      <a:cubicBezTo>
                        <a:pt x="1005910" y="733998"/>
                        <a:pt x="1002999" y="736776"/>
                        <a:pt x="999602" y="736776"/>
                      </a:cubicBezTo>
                      <a:cubicBezTo>
                        <a:pt x="996206" y="736776"/>
                        <a:pt x="993779" y="733998"/>
                        <a:pt x="993779" y="730109"/>
                      </a:cubicBezTo>
                      <a:cubicBezTo>
                        <a:pt x="993779" y="726219"/>
                        <a:pt x="996206" y="722885"/>
                        <a:pt x="999602" y="722885"/>
                      </a:cubicBezTo>
                      <a:close/>
                      <a:moveTo>
                        <a:pt x="980678" y="722885"/>
                      </a:moveTo>
                      <a:cubicBezTo>
                        <a:pt x="984074" y="722885"/>
                        <a:pt x="986986" y="726219"/>
                        <a:pt x="986986" y="730109"/>
                      </a:cubicBezTo>
                      <a:cubicBezTo>
                        <a:pt x="986986" y="733998"/>
                        <a:pt x="984074" y="736776"/>
                        <a:pt x="980678" y="736776"/>
                      </a:cubicBezTo>
                      <a:cubicBezTo>
                        <a:pt x="977281" y="736776"/>
                        <a:pt x="974370" y="733998"/>
                        <a:pt x="974370" y="730109"/>
                      </a:cubicBezTo>
                      <a:cubicBezTo>
                        <a:pt x="974370" y="726219"/>
                        <a:pt x="977281" y="722885"/>
                        <a:pt x="980678" y="722885"/>
                      </a:cubicBezTo>
                      <a:close/>
                      <a:moveTo>
                        <a:pt x="961268" y="722885"/>
                      </a:moveTo>
                      <a:cubicBezTo>
                        <a:pt x="964665" y="722885"/>
                        <a:pt x="967576" y="726219"/>
                        <a:pt x="967576" y="730109"/>
                      </a:cubicBezTo>
                      <a:cubicBezTo>
                        <a:pt x="967576" y="733998"/>
                        <a:pt x="964665" y="736776"/>
                        <a:pt x="961268" y="736776"/>
                      </a:cubicBezTo>
                      <a:cubicBezTo>
                        <a:pt x="957871" y="736776"/>
                        <a:pt x="955445" y="733998"/>
                        <a:pt x="955445" y="730109"/>
                      </a:cubicBezTo>
                      <a:cubicBezTo>
                        <a:pt x="955445" y="726219"/>
                        <a:pt x="957871" y="722885"/>
                        <a:pt x="961268" y="722885"/>
                      </a:cubicBezTo>
                      <a:close/>
                      <a:moveTo>
                        <a:pt x="942343" y="722885"/>
                      </a:moveTo>
                      <a:cubicBezTo>
                        <a:pt x="945740" y="722885"/>
                        <a:pt x="948652" y="726219"/>
                        <a:pt x="948652" y="730109"/>
                      </a:cubicBezTo>
                      <a:cubicBezTo>
                        <a:pt x="948652" y="733998"/>
                        <a:pt x="945740" y="736776"/>
                        <a:pt x="942343" y="736776"/>
                      </a:cubicBezTo>
                      <a:cubicBezTo>
                        <a:pt x="938947" y="736776"/>
                        <a:pt x="936035" y="733998"/>
                        <a:pt x="936035" y="730109"/>
                      </a:cubicBezTo>
                      <a:cubicBezTo>
                        <a:pt x="936035" y="726219"/>
                        <a:pt x="938947" y="722885"/>
                        <a:pt x="942343" y="722885"/>
                      </a:cubicBezTo>
                      <a:close/>
                      <a:moveTo>
                        <a:pt x="923419" y="722885"/>
                      </a:moveTo>
                      <a:cubicBezTo>
                        <a:pt x="926816" y="722885"/>
                        <a:pt x="929242" y="726219"/>
                        <a:pt x="929242" y="730109"/>
                      </a:cubicBezTo>
                      <a:cubicBezTo>
                        <a:pt x="929242" y="733998"/>
                        <a:pt x="926816" y="736776"/>
                        <a:pt x="923419" y="736776"/>
                      </a:cubicBezTo>
                      <a:cubicBezTo>
                        <a:pt x="920022" y="736776"/>
                        <a:pt x="917111" y="733998"/>
                        <a:pt x="917111" y="730109"/>
                      </a:cubicBezTo>
                      <a:cubicBezTo>
                        <a:pt x="917111" y="726219"/>
                        <a:pt x="920022" y="722885"/>
                        <a:pt x="923419" y="722885"/>
                      </a:cubicBezTo>
                      <a:close/>
                      <a:moveTo>
                        <a:pt x="904009" y="722885"/>
                      </a:moveTo>
                      <a:cubicBezTo>
                        <a:pt x="907406" y="722885"/>
                        <a:pt x="910317" y="726219"/>
                        <a:pt x="910317" y="730109"/>
                      </a:cubicBezTo>
                      <a:cubicBezTo>
                        <a:pt x="910317" y="733998"/>
                        <a:pt x="907406" y="736776"/>
                        <a:pt x="904009" y="736776"/>
                      </a:cubicBezTo>
                      <a:cubicBezTo>
                        <a:pt x="900613" y="736776"/>
                        <a:pt x="897701" y="733998"/>
                        <a:pt x="897701" y="730109"/>
                      </a:cubicBezTo>
                      <a:cubicBezTo>
                        <a:pt x="897701" y="726219"/>
                        <a:pt x="900613" y="722885"/>
                        <a:pt x="904009" y="722885"/>
                      </a:cubicBezTo>
                      <a:close/>
                      <a:moveTo>
                        <a:pt x="885085" y="722885"/>
                      </a:moveTo>
                      <a:cubicBezTo>
                        <a:pt x="888481" y="722885"/>
                        <a:pt x="891393" y="726219"/>
                        <a:pt x="891393" y="730109"/>
                      </a:cubicBezTo>
                      <a:cubicBezTo>
                        <a:pt x="891393" y="733998"/>
                        <a:pt x="888481" y="736776"/>
                        <a:pt x="885085" y="736776"/>
                      </a:cubicBezTo>
                      <a:cubicBezTo>
                        <a:pt x="881688" y="736776"/>
                        <a:pt x="878777" y="733998"/>
                        <a:pt x="878777" y="730109"/>
                      </a:cubicBezTo>
                      <a:cubicBezTo>
                        <a:pt x="878777" y="726219"/>
                        <a:pt x="881688" y="722885"/>
                        <a:pt x="885085" y="722885"/>
                      </a:cubicBezTo>
                      <a:close/>
                      <a:moveTo>
                        <a:pt x="617230" y="722885"/>
                      </a:moveTo>
                      <a:cubicBezTo>
                        <a:pt x="620627" y="722885"/>
                        <a:pt x="623538" y="726219"/>
                        <a:pt x="623538" y="730109"/>
                      </a:cubicBezTo>
                      <a:cubicBezTo>
                        <a:pt x="623538" y="733998"/>
                        <a:pt x="620627" y="736776"/>
                        <a:pt x="617230" y="736776"/>
                      </a:cubicBezTo>
                      <a:cubicBezTo>
                        <a:pt x="613833" y="736776"/>
                        <a:pt x="610922" y="733998"/>
                        <a:pt x="610922" y="730109"/>
                      </a:cubicBezTo>
                      <a:cubicBezTo>
                        <a:pt x="610922" y="726219"/>
                        <a:pt x="613833" y="722885"/>
                        <a:pt x="617230" y="722885"/>
                      </a:cubicBezTo>
                      <a:close/>
                      <a:moveTo>
                        <a:pt x="597820" y="722885"/>
                      </a:moveTo>
                      <a:cubicBezTo>
                        <a:pt x="601217" y="722885"/>
                        <a:pt x="604129" y="726219"/>
                        <a:pt x="604129" y="730109"/>
                      </a:cubicBezTo>
                      <a:cubicBezTo>
                        <a:pt x="604129" y="733998"/>
                        <a:pt x="601217" y="736776"/>
                        <a:pt x="597820" y="736776"/>
                      </a:cubicBezTo>
                      <a:cubicBezTo>
                        <a:pt x="594424" y="736776"/>
                        <a:pt x="591998" y="733998"/>
                        <a:pt x="591998" y="730109"/>
                      </a:cubicBezTo>
                      <a:cubicBezTo>
                        <a:pt x="591998" y="726219"/>
                        <a:pt x="594424" y="722885"/>
                        <a:pt x="597820" y="722885"/>
                      </a:cubicBezTo>
                      <a:close/>
                      <a:moveTo>
                        <a:pt x="578896" y="722885"/>
                      </a:moveTo>
                      <a:cubicBezTo>
                        <a:pt x="582293" y="722885"/>
                        <a:pt x="585204" y="726219"/>
                        <a:pt x="585204" y="730109"/>
                      </a:cubicBezTo>
                      <a:cubicBezTo>
                        <a:pt x="585204" y="733998"/>
                        <a:pt x="582293" y="736776"/>
                        <a:pt x="578896" y="736776"/>
                      </a:cubicBezTo>
                      <a:cubicBezTo>
                        <a:pt x="575499" y="736776"/>
                        <a:pt x="572588" y="733998"/>
                        <a:pt x="572588" y="730109"/>
                      </a:cubicBezTo>
                      <a:cubicBezTo>
                        <a:pt x="572588" y="726219"/>
                        <a:pt x="575499" y="722885"/>
                        <a:pt x="578896" y="722885"/>
                      </a:cubicBezTo>
                      <a:close/>
                      <a:moveTo>
                        <a:pt x="559971" y="722885"/>
                      </a:moveTo>
                      <a:cubicBezTo>
                        <a:pt x="563368" y="722885"/>
                        <a:pt x="565794" y="726219"/>
                        <a:pt x="565794" y="730109"/>
                      </a:cubicBezTo>
                      <a:cubicBezTo>
                        <a:pt x="565794" y="733998"/>
                        <a:pt x="563368" y="736776"/>
                        <a:pt x="559971" y="736776"/>
                      </a:cubicBezTo>
                      <a:cubicBezTo>
                        <a:pt x="556089" y="736776"/>
                        <a:pt x="553663" y="733998"/>
                        <a:pt x="553663" y="730109"/>
                      </a:cubicBezTo>
                      <a:cubicBezTo>
                        <a:pt x="553663" y="726219"/>
                        <a:pt x="556089" y="722885"/>
                        <a:pt x="559971" y="722885"/>
                      </a:cubicBezTo>
                      <a:close/>
                      <a:moveTo>
                        <a:pt x="540562" y="722885"/>
                      </a:moveTo>
                      <a:cubicBezTo>
                        <a:pt x="543958" y="722885"/>
                        <a:pt x="546870" y="726219"/>
                        <a:pt x="546870" y="730109"/>
                      </a:cubicBezTo>
                      <a:cubicBezTo>
                        <a:pt x="546870" y="733998"/>
                        <a:pt x="543958" y="736776"/>
                        <a:pt x="540562" y="736776"/>
                      </a:cubicBezTo>
                      <a:cubicBezTo>
                        <a:pt x="537165" y="736776"/>
                        <a:pt x="534254" y="733998"/>
                        <a:pt x="534254" y="730109"/>
                      </a:cubicBezTo>
                      <a:cubicBezTo>
                        <a:pt x="534254" y="726219"/>
                        <a:pt x="537165" y="722885"/>
                        <a:pt x="540562" y="722885"/>
                      </a:cubicBezTo>
                      <a:close/>
                      <a:moveTo>
                        <a:pt x="521637" y="722885"/>
                      </a:moveTo>
                      <a:cubicBezTo>
                        <a:pt x="525034" y="722885"/>
                        <a:pt x="527460" y="726219"/>
                        <a:pt x="527460" y="730109"/>
                      </a:cubicBezTo>
                      <a:cubicBezTo>
                        <a:pt x="527460" y="733998"/>
                        <a:pt x="525034" y="736776"/>
                        <a:pt x="521637" y="736776"/>
                      </a:cubicBezTo>
                      <a:cubicBezTo>
                        <a:pt x="518241" y="736776"/>
                        <a:pt x="515329" y="733998"/>
                        <a:pt x="515329" y="730109"/>
                      </a:cubicBezTo>
                      <a:cubicBezTo>
                        <a:pt x="515329" y="726219"/>
                        <a:pt x="518241" y="722885"/>
                        <a:pt x="521637" y="722885"/>
                      </a:cubicBezTo>
                      <a:close/>
                      <a:moveTo>
                        <a:pt x="502227" y="722885"/>
                      </a:moveTo>
                      <a:cubicBezTo>
                        <a:pt x="505624" y="722885"/>
                        <a:pt x="508536" y="726219"/>
                        <a:pt x="508536" y="730109"/>
                      </a:cubicBezTo>
                      <a:cubicBezTo>
                        <a:pt x="508536" y="733998"/>
                        <a:pt x="505624" y="736776"/>
                        <a:pt x="502227" y="736776"/>
                      </a:cubicBezTo>
                      <a:cubicBezTo>
                        <a:pt x="498831" y="736776"/>
                        <a:pt x="496405" y="733998"/>
                        <a:pt x="496405" y="730109"/>
                      </a:cubicBezTo>
                      <a:cubicBezTo>
                        <a:pt x="496405" y="726219"/>
                        <a:pt x="498831" y="722885"/>
                        <a:pt x="502227" y="722885"/>
                      </a:cubicBezTo>
                      <a:close/>
                      <a:moveTo>
                        <a:pt x="483303" y="722885"/>
                      </a:moveTo>
                      <a:cubicBezTo>
                        <a:pt x="486700" y="722885"/>
                        <a:pt x="489611" y="726219"/>
                        <a:pt x="489611" y="730109"/>
                      </a:cubicBezTo>
                      <a:cubicBezTo>
                        <a:pt x="489611" y="733998"/>
                        <a:pt x="486700" y="736776"/>
                        <a:pt x="483303" y="736776"/>
                      </a:cubicBezTo>
                      <a:cubicBezTo>
                        <a:pt x="479906" y="736776"/>
                        <a:pt x="476995" y="733998"/>
                        <a:pt x="476995" y="730109"/>
                      </a:cubicBezTo>
                      <a:cubicBezTo>
                        <a:pt x="476995" y="726219"/>
                        <a:pt x="479906" y="722885"/>
                        <a:pt x="483303" y="722885"/>
                      </a:cubicBezTo>
                      <a:close/>
                      <a:moveTo>
                        <a:pt x="999602" y="701215"/>
                      </a:moveTo>
                      <a:cubicBezTo>
                        <a:pt x="1002999" y="701215"/>
                        <a:pt x="1005910" y="703994"/>
                        <a:pt x="1005910" y="707883"/>
                      </a:cubicBezTo>
                      <a:cubicBezTo>
                        <a:pt x="1005910" y="711773"/>
                        <a:pt x="1002999" y="715106"/>
                        <a:pt x="999602" y="715106"/>
                      </a:cubicBezTo>
                      <a:cubicBezTo>
                        <a:pt x="996206" y="715106"/>
                        <a:pt x="993779" y="711773"/>
                        <a:pt x="993779" y="707883"/>
                      </a:cubicBezTo>
                      <a:cubicBezTo>
                        <a:pt x="993779" y="703994"/>
                        <a:pt x="996206" y="701215"/>
                        <a:pt x="999602" y="701215"/>
                      </a:cubicBezTo>
                      <a:close/>
                      <a:moveTo>
                        <a:pt x="1019012" y="700660"/>
                      </a:moveTo>
                      <a:cubicBezTo>
                        <a:pt x="1022409" y="700660"/>
                        <a:pt x="1024835" y="703994"/>
                        <a:pt x="1024835" y="707883"/>
                      </a:cubicBezTo>
                      <a:cubicBezTo>
                        <a:pt x="1024835" y="711773"/>
                        <a:pt x="1022409" y="715106"/>
                        <a:pt x="1019012" y="715106"/>
                      </a:cubicBezTo>
                      <a:cubicBezTo>
                        <a:pt x="1015615" y="715106"/>
                        <a:pt x="1012704" y="711773"/>
                        <a:pt x="1012704" y="707883"/>
                      </a:cubicBezTo>
                      <a:cubicBezTo>
                        <a:pt x="1012704" y="703994"/>
                        <a:pt x="1015615" y="700660"/>
                        <a:pt x="1019012" y="700660"/>
                      </a:cubicBezTo>
                      <a:close/>
                      <a:moveTo>
                        <a:pt x="980678" y="700660"/>
                      </a:moveTo>
                      <a:cubicBezTo>
                        <a:pt x="984074" y="700660"/>
                        <a:pt x="986986" y="703994"/>
                        <a:pt x="986986" y="707883"/>
                      </a:cubicBezTo>
                      <a:cubicBezTo>
                        <a:pt x="986986" y="711773"/>
                        <a:pt x="984074" y="715106"/>
                        <a:pt x="980678" y="715106"/>
                      </a:cubicBezTo>
                      <a:cubicBezTo>
                        <a:pt x="977281" y="715106"/>
                        <a:pt x="974370" y="711773"/>
                        <a:pt x="974370" y="707883"/>
                      </a:cubicBezTo>
                      <a:cubicBezTo>
                        <a:pt x="974370" y="703994"/>
                        <a:pt x="977281" y="700660"/>
                        <a:pt x="980678" y="700660"/>
                      </a:cubicBezTo>
                      <a:close/>
                      <a:moveTo>
                        <a:pt x="961268" y="700660"/>
                      </a:moveTo>
                      <a:cubicBezTo>
                        <a:pt x="964665" y="700660"/>
                        <a:pt x="967576" y="703994"/>
                        <a:pt x="967576" y="707883"/>
                      </a:cubicBezTo>
                      <a:cubicBezTo>
                        <a:pt x="967576" y="711773"/>
                        <a:pt x="964665" y="715106"/>
                        <a:pt x="961268" y="715106"/>
                      </a:cubicBezTo>
                      <a:cubicBezTo>
                        <a:pt x="957871" y="715106"/>
                        <a:pt x="955445" y="711773"/>
                        <a:pt x="955445" y="707883"/>
                      </a:cubicBezTo>
                      <a:cubicBezTo>
                        <a:pt x="955445" y="703994"/>
                        <a:pt x="957871" y="700660"/>
                        <a:pt x="961268" y="700660"/>
                      </a:cubicBezTo>
                      <a:close/>
                      <a:moveTo>
                        <a:pt x="942343" y="700660"/>
                      </a:moveTo>
                      <a:cubicBezTo>
                        <a:pt x="945740" y="700660"/>
                        <a:pt x="948652" y="703994"/>
                        <a:pt x="948652" y="707883"/>
                      </a:cubicBezTo>
                      <a:cubicBezTo>
                        <a:pt x="948652" y="711773"/>
                        <a:pt x="945740" y="715106"/>
                        <a:pt x="942343" y="715106"/>
                      </a:cubicBezTo>
                      <a:cubicBezTo>
                        <a:pt x="938947" y="715106"/>
                        <a:pt x="936035" y="711773"/>
                        <a:pt x="936035" y="707883"/>
                      </a:cubicBezTo>
                      <a:cubicBezTo>
                        <a:pt x="936035" y="703994"/>
                        <a:pt x="938947" y="700660"/>
                        <a:pt x="942343" y="700660"/>
                      </a:cubicBezTo>
                      <a:close/>
                      <a:moveTo>
                        <a:pt x="923419" y="700660"/>
                      </a:moveTo>
                      <a:cubicBezTo>
                        <a:pt x="926816" y="700660"/>
                        <a:pt x="929242" y="703994"/>
                        <a:pt x="929242" y="707883"/>
                      </a:cubicBezTo>
                      <a:cubicBezTo>
                        <a:pt x="929242" y="711773"/>
                        <a:pt x="926816" y="715106"/>
                        <a:pt x="923419" y="715106"/>
                      </a:cubicBezTo>
                      <a:cubicBezTo>
                        <a:pt x="920022" y="715106"/>
                        <a:pt x="917111" y="711773"/>
                        <a:pt x="917111" y="707883"/>
                      </a:cubicBezTo>
                      <a:cubicBezTo>
                        <a:pt x="917111" y="703994"/>
                        <a:pt x="920022" y="700660"/>
                        <a:pt x="923419" y="700660"/>
                      </a:cubicBezTo>
                      <a:close/>
                      <a:moveTo>
                        <a:pt x="904009" y="700660"/>
                      </a:moveTo>
                      <a:cubicBezTo>
                        <a:pt x="907406" y="700660"/>
                        <a:pt x="910317" y="703994"/>
                        <a:pt x="910317" y="707883"/>
                      </a:cubicBezTo>
                      <a:cubicBezTo>
                        <a:pt x="910317" y="711773"/>
                        <a:pt x="907406" y="715106"/>
                        <a:pt x="904009" y="715106"/>
                      </a:cubicBezTo>
                      <a:cubicBezTo>
                        <a:pt x="900613" y="715106"/>
                        <a:pt x="897701" y="711773"/>
                        <a:pt x="897701" y="707883"/>
                      </a:cubicBezTo>
                      <a:cubicBezTo>
                        <a:pt x="897701" y="703994"/>
                        <a:pt x="900613" y="700660"/>
                        <a:pt x="904009" y="700660"/>
                      </a:cubicBezTo>
                      <a:close/>
                      <a:moveTo>
                        <a:pt x="885085" y="700660"/>
                      </a:moveTo>
                      <a:cubicBezTo>
                        <a:pt x="888481" y="700660"/>
                        <a:pt x="891393" y="703994"/>
                        <a:pt x="891393" y="707883"/>
                      </a:cubicBezTo>
                      <a:cubicBezTo>
                        <a:pt x="891393" y="711773"/>
                        <a:pt x="888481" y="715106"/>
                        <a:pt x="885085" y="715106"/>
                      </a:cubicBezTo>
                      <a:cubicBezTo>
                        <a:pt x="881688" y="715106"/>
                        <a:pt x="878777" y="711773"/>
                        <a:pt x="878777" y="707883"/>
                      </a:cubicBezTo>
                      <a:cubicBezTo>
                        <a:pt x="878777" y="703994"/>
                        <a:pt x="881688" y="700660"/>
                        <a:pt x="885085" y="700660"/>
                      </a:cubicBezTo>
                      <a:close/>
                      <a:moveTo>
                        <a:pt x="617230" y="700660"/>
                      </a:moveTo>
                      <a:cubicBezTo>
                        <a:pt x="620627" y="700660"/>
                        <a:pt x="623538" y="703994"/>
                        <a:pt x="623538" y="707883"/>
                      </a:cubicBezTo>
                      <a:cubicBezTo>
                        <a:pt x="623538" y="711773"/>
                        <a:pt x="620627" y="715106"/>
                        <a:pt x="617230" y="715106"/>
                      </a:cubicBezTo>
                      <a:cubicBezTo>
                        <a:pt x="613833" y="715106"/>
                        <a:pt x="610922" y="711773"/>
                        <a:pt x="610922" y="707883"/>
                      </a:cubicBezTo>
                      <a:cubicBezTo>
                        <a:pt x="610922" y="703994"/>
                        <a:pt x="613833" y="700660"/>
                        <a:pt x="617230" y="700660"/>
                      </a:cubicBezTo>
                      <a:close/>
                      <a:moveTo>
                        <a:pt x="597820" y="700660"/>
                      </a:moveTo>
                      <a:cubicBezTo>
                        <a:pt x="601217" y="700660"/>
                        <a:pt x="604129" y="703994"/>
                        <a:pt x="604129" y="707883"/>
                      </a:cubicBezTo>
                      <a:cubicBezTo>
                        <a:pt x="604129" y="711773"/>
                        <a:pt x="601217" y="715106"/>
                        <a:pt x="597820" y="715106"/>
                      </a:cubicBezTo>
                      <a:cubicBezTo>
                        <a:pt x="594424" y="715106"/>
                        <a:pt x="591998" y="711773"/>
                        <a:pt x="591998" y="707883"/>
                      </a:cubicBezTo>
                      <a:cubicBezTo>
                        <a:pt x="591998" y="703994"/>
                        <a:pt x="594424" y="700660"/>
                        <a:pt x="597820" y="700660"/>
                      </a:cubicBezTo>
                      <a:close/>
                      <a:moveTo>
                        <a:pt x="578896" y="700660"/>
                      </a:moveTo>
                      <a:cubicBezTo>
                        <a:pt x="582293" y="700660"/>
                        <a:pt x="585204" y="703994"/>
                        <a:pt x="585204" y="707883"/>
                      </a:cubicBezTo>
                      <a:cubicBezTo>
                        <a:pt x="585204" y="711773"/>
                        <a:pt x="582293" y="715106"/>
                        <a:pt x="578896" y="715106"/>
                      </a:cubicBezTo>
                      <a:cubicBezTo>
                        <a:pt x="575499" y="715106"/>
                        <a:pt x="572588" y="711773"/>
                        <a:pt x="572588" y="707883"/>
                      </a:cubicBezTo>
                      <a:cubicBezTo>
                        <a:pt x="572588" y="703994"/>
                        <a:pt x="575499" y="700660"/>
                        <a:pt x="578896" y="700660"/>
                      </a:cubicBezTo>
                      <a:close/>
                      <a:moveTo>
                        <a:pt x="559971" y="700660"/>
                      </a:moveTo>
                      <a:cubicBezTo>
                        <a:pt x="563368" y="700660"/>
                        <a:pt x="565794" y="703994"/>
                        <a:pt x="565794" y="707883"/>
                      </a:cubicBezTo>
                      <a:cubicBezTo>
                        <a:pt x="565794" y="711773"/>
                        <a:pt x="563368" y="715106"/>
                        <a:pt x="559971" y="715106"/>
                      </a:cubicBezTo>
                      <a:cubicBezTo>
                        <a:pt x="556089" y="715106"/>
                        <a:pt x="553663" y="711773"/>
                        <a:pt x="553663" y="707883"/>
                      </a:cubicBezTo>
                      <a:cubicBezTo>
                        <a:pt x="553663" y="703994"/>
                        <a:pt x="556089" y="700660"/>
                        <a:pt x="559971" y="700660"/>
                      </a:cubicBezTo>
                      <a:close/>
                      <a:moveTo>
                        <a:pt x="540562" y="700660"/>
                      </a:moveTo>
                      <a:cubicBezTo>
                        <a:pt x="543958" y="700660"/>
                        <a:pt x="546870" y="703994"/>
                        <a:pt x="546870" y="707883"/>
                      </a:cubicBezTo>
                      <a:cubicBezTo>
                        <a:pt x="546870" y="711773"/>
                        <a:pt x="543958" y="715106"/>
                        <a:pt x="540562" y="715106"/>
                      </a:cubicBezTo>
                      <a:cubicBezTo>
                        <a:pt x="537165" y="715106"/>
                        <a:pt x="534254" y="711773"/>
                        <a:pt x="534254" y="707883"/>
                      </a:cubicBezTo>
                      <a:cubicBezTo>
                        <a:pt x="534254" y="703994"/>
                        <a:pt x="537165" y="700660"/>
                        <a:pt x="540562" y="700660"/>
                      </a:cubicBezTo>
                      <a:close/>
                      <a:moveTo>
                        <a:pt x="521637" y="700660"/>
                      </a:moveTo>
                      <a:cubicBezTo>
                        <a:pt x="525034" y="700660"/>
                        <a:pt x="527460" y="703994"/>
                        <a:pt x="527460" y="707883"/>
                      </a:cubicBezTo>
                      <a:cubicBezTo>
                        <a:pt x="527460" y="711773"/>
                        <a:pt x="525034" y="715106"/>
                        <a:pt x="521637" y="715106"/>
                      </a:cubicBezTo>
                      <a:cubicBezTo>
                        <a:pt x="518241" y="715106"/>
                        <a:pt x="515329" y="711773"/>
                        <a:pt x="515329" y="707883"/>
                      </a:cubicBezTo>
                      <a:cubicBezTo>
                        <a:pt x="515329" y="703994"/>
                        <a:pt x="518241" y="700660"/>
                        <a:pt x="521637" y="700660"/>
                      </a:cubicBezTo>
                      <a:close/>
                      <a:moveTo>
                        <a:pt x="502227" y="700660"/>
                      </a:moveTo>
                      <a:cubicBezTo>
                        <a:pt x="505624" y="700660"/>
                        <a:pt x="508536" y="703994"/>
                        <a:pt x="508536" y="707883"/>
                      </a:cubicBezTo>
                      <a:cubicBezTo>
                        <a:pt x="508536" y="711773"/>
                        <a:pt x="505624" y="715106"/>
                        <a:pt x="502227" y="715106"/>
                      </a:cubicBezTo>
                      <a:cubicBezTo>
                        <a:pt x="498831" y="715106"/>
                        <a:pt x="496405" y="711773"/>
                        <a:pt x="496405" y="707883"/>
                      </a:cubicBezTo>
                      <a:cubicBezTo>
                        <a:pt x="496405" y="703994"/>
                        <a:pt x="498831" y="700660"/>
                        <a:pt x="502227" y="700660"/>
                      </a:cubicBezTo>
                      <a:close/>
                      <a:moveTo>
                        <a:pt x="483303" y="700660"/>
                      </a:moveTo>
                      <a:cubicBezTo>
                        <a:pt x="486700" y="700660"/>
                        <a:pt x="489611" y="703994"/>
                        <a:pt x="489611" y="707883"/>
                      </a:cubicBezTo>
                      <a:cubicBezTo>
                        <a:pt x="489611" y="711773"/>
                        <a:pt x="486700" y="715106"/>
                        <a:pt x="483303" y="715106"/>
                      </a:cubicBezTo>
                      <a:cubicBezTo>
                        <a:pt x="479906" y="715106"/>
                        <a:pt x="476995" y="711773"/>
                        <a:pt x="476995" y="707883"/>
                      </a:cubicBezTo>
                      <a:cubicBezTo>
                        <a:pt x="476995" y="703994"/>
                        <a:pt x="479906" y="700660"/>
                        <a:pt x="483303" y="700660"/>
                      </a:cubicBezTo>
                      <a:close/>
                      <a:moveTo>
                        <a:pt x="463893" y="700660"/>
                      </a:moveTo>
                      <a:cubicBezTo>
                        <a:pt x="467290" y="700660"/>
                        <a:pt x="470201" y="703994"/>
                        <a:pt x="470201" y="707883"/>
                      </a:cubicBezTo>
                      <a:cubicBezTo>
                        <a:pt x="470201" y="711773"/>
                        <a:pt x="467290" y="715106"/>
                        <a:pt x="463893" y="715106"/>
                      </a:cubicBezTo>
                      <a:cubicBezTo>
                        <a:pt x="460497" y="715106"/>
                        <a:pt x="458070" y="711773"/>
                        <a:pt x="458070" y="707883"/>
                      </a:cubicBezTo>
                      <a:cubicBezTo>
                        <a:pt x="458070" y="703994"/>
                        <a:pt x="460497" y="700660"/>
                        <a:pt x="463893" y="700660"/>
                      </a:cubicBezTo>
                      <a:close/>
                      <a:moveTo>
                        <a:pt x="1019012" y="678990"/>
                      </a:moveTo>
                      <a:cubicBezTo>
                        <a:pt x="1022409" y="678990"/>
                        <a:pt x="1024835" y="682324"/>
                        <a:pt x="1024835" y="686213"/>
                      </a:cubicBezTo>
                      <a:cubicBezTo>
                        <a:pt x="1024835" y="690103"/>
                        <a:pt x="1022409" y="693436"/>
                        <a:pt x="1019012" y="693436"/>
                      </a:cubicBezTo>
                      <a:cubicBezTo>
                        <a:pt x="1015615" y="693436"/>
                        <a:pt x="1012704" y="690103"/>
                        <a:pt x="1012704" y="686213"/>
                      </a:cubicBezTo>
                      <a:cubicBezTo>
                        <a:pt x="1012704" y="682324"/>
                        <a:pt x="1015615" y="678990"/>
                        <a:pt x="1019012" y="678990"/>
                      </a:cubicBezTo>
                      <a:close/>
                      <a:moveTo>
                        <a:pt x="999602" y="678990"/>
                      </a:moveTo>
                      <a:cubicBezTo>
                        <a:pt x="1002999" y="678990"/>
                        <a:pt x="1005910" y="682324"/>
                        <a:pt x="1005910" y="686213"/>
                      </a:cubicBezTo>
                      <a:cubicBezTo>
                        <a:pt x="1005910" y="690103"/>
                        <a:pt x="1002999" y="693436"/>
                        <a:pt x="999602" y="693436"/>
                      </a:cubicBezTo>
                      <a:cubicBezTo>
                        <a:pt x="996206" y="693436"/>
                        <a:pt x="993779" y="690103"/>
                        <a:pt x="993779" y="686213"/>
                      </a:cubicBezTo>
                      <a:cubicBezTo>
                        <a:pt x="993779" y="682324"/>
                        <a:pt x="996206" y="678990"/>
                        <a:pt x="999602" y="678990"/>
                      </a:cubicBezTo>
                      <a:close/>
                      <a:moveTo>
                        <a:pt x="980678" y="678990"/>
                      </a:moveTo>
                      <a:cubicBezTo>
                        <a:pt x="984074" y="678990"/>
                        <a:pt x="986986" y="682324"/>
                        <a:pt x="986986" y="686213"/>
                      </a:cubicBezTo>
                      <a:cubicBezTo>
                        <a:pt x="986986" y="690103"/>
                        <a:pt x="984074" y="693436"/>
                        <a:pt x="980678" y="693436"/>
                      </a:cubicBezTo>
                      <a:cubicBezTo>
                        <a:pt x="977281" y="693436"/>
                        <a:pt x="974370" y="690103"/>
                        <a:pt x="974370" y="686213"/>
                      </a:cubicBezTo>
                      <a:cubicBezTo>
                        <a:pt x="974370" y="682324"/>
                        <a:pt x="977281" y="678990"/>
                        <a:pt x="980678" y="678990"/>
                      </a:cubicBezTo>
                      <a:close/>
                      <a:moveTo>
                        <a:pt x="961268" y="678990"/>
                      </a:moveTo>
                      <a:cubicBezTo>
                        <a:pt x="964665" y="678990"/>
                        <a:pt x="967576" y="682324"/>
                        <a:pt x="967576" y="686213"/>
                      </a:cubicBezTo>
                      <a:cubicBezTo>
                        <a:pt x="967576" y="690103"/>
                        <a:pt x="964665" y="693436"/>
                        <a:pt x="961268" y="693436"/>
                      </a:cubicBezTo>
                      <a:cubicBezTo>
                        <a:pt x="957871" y="693436"/>
                        <a:pt x="955445" y="690103"/>
                        <a:pt x="955445" y="686213"/>
                      </a:cubicBezTo>
                      <a:cubicBezTo>
                        <a:pt x="955445" y="682324"/>
                        <a:pt x="957871" y="678990"/>
                        <a:pt x="961268" y="678990"/>
                      </a:cubicBezTo>
                      <a:close/>
                      <a:moveTo>
                        <a:pt x="942343" y="678990"/>
                      </a:moveTo>
                      <a:cubicBezTo>
                        <a:pt x="945740" y="678990"/>
                        <a:pt x="948652" y="682324"/>
                        <a:pt x="948652" y="686213"/>
                      </a:cubicBezTo>
                      <a:cubicBezTo>
                        <a:pt x="948652" y="690103"/>
                        <a:pt x="945740" y="693436"/>
                        <a:pt x="942343" y="693436"/>
                      </a:cubicBezTo>
                      <a:cubicBezTo>
                        <a:pt x="938947" y="693436"/>
                        <a:pt x="936035" y="690103"/>
                        <a:pt x="936035" y="686213"/>
                      </a:cubicBezTo>
                      <a:cubicBezTo>
                        <a:pt x="936035" y="682324"/>
                        <a:pt x="938947" y="678990"/>
                        <a:pt x="942343" y="678990"/>
                      </a:cubicBezTo>
                      <a:close/>
                      <a:moveTo>
                        <a:pt x="923419" y="678990"/>
                      </a:moveTo>
                      <a:cubicBezTo>
                        <a:pt x="926816" y="678990"/>
                        <a:pt x="929242" y="682324"/>
                        <a:pt x="929242" y="686213"/>
                      </a:cubicBezTo>
                      <a:cubicBezTo>
                        <a:pt x="929242" y="690103"/>
                        <a:pt x="926816" y="693436"/>
                        <a:pt x="923419" y="693436"/>
                      </a:cubicBezTo>
                      <a:cubicBezTo>
                        <a:pt x="920022" y="693436"/>
                        <a:pt x="917111" y="690103"/>
                        <a:pt x="917111" y="686213"/>
                      </a:cubicBezTo>
                      <a:cubicBezTo>
                        <a:pt x="917111" y="682324"/>
                        <a:pt x="920022" y="678990"/>
                        <a:pt x="923419" y="678990"/>
                      </a:cubicBezTo>
                      <a:close/>
                      <a:moveTo>
                        <a:pt x="904009" y="678990"/>
                      </a:moveTo>
                      <a:cubicBezTo>
                        <a:pt x="907406" y="678990"/>
                        <a:pt x="910317" y="682324"/>
                        <a:pt x="910317" y="686213"/>
                      </a:cubicBezTo>
                      <a:cubicBezTo>
                        <a:pt x="910317" y="690103"/>
                        <a:pt x="907406" y="693436"/>
                        <a:pt x="904009" y="693436"/>
                      </a:cubicBezTo>
                      <a:cubicBezTo>
                        <a:pt x="900613" y="693436"/>
                        <a:pt x="897701" y="690103"/>
                        <a:pt x="897701" y="686213"/>
                      </a:cubicBezTo>
                      <a:cubicBezTo>
                        <a:pt x="897701" y="682324"/>
                        <a:pt x="900613" y="678990"/>
                        <a:pt x="904009" y="678990"/>
                      </a:cubicBezTo>
                      <a:close/>
                      <a:moveTo>
                        <a:pt x="636155" y="678990"/>
                      </a:moveTo>
                      <a:cubicBezTo>
                        <a:pt x="639551" y="678990"/>
                        <a:pt x="642463" y="682324"/>
                        <a:pt x="642463" y="686213"/>
                      </a:cubicBezTo>
                      <a:cubicBezTo>
                        <a:pt x="642463" y="690103"/>
                        <a:pt x="639551" y="693436"/>
                        <a:pt x="636155" y="693436"/>
                      </a:cubicBezTo>
                      <a:cubicBezTo>
                        <a:pt x="632758" y="693436"/>
                        <a:pt x="629847" y="690103"/>
                        <a:pt x="629847" y="686213"/>
                      </a:cubicBezTo>
                      <a:cubicBezTo>
                        <a:pt x="629847" y="682324"/>
                        <a:pt x="632758" y="678990"/>
                        <a:pt x="636155" y="678990"/>
                      </a:cubicBezTo>
                      <a:close/>
                      <a:moveTo>
                        <a:pt x="617230" y="678990"/>
                      </a:moveTo>
                      <a:cubicBezTo>
                        <a:pt x="620627" y="678990"/>
                        <a:pt x="623538" y="682324"/>
                        <a:pt x="623538" y="686213"/>
                      </a:cubicBezTo>
                      <a:cubicBezTo>
                        <a:pt x="623538" y="690103"/>
                        <a:pt x="620627" y="693436"/>
                        <a:pt x="617230" y="693436"/>
                      </a:cubicBezTo>
                      <a:cubicBezTo>
                        <a:pt x="613833" y="693436"/>
                        <a:pt x="610922" y="690103"/>
                        <a:pt x="610922" y="686213"/>
                      </a:cubicBezTo>
                      <a:cubicBezTo>
                        <a:pt x="610922" y="682324"/>
                        <a:pt x="613833" y="678990"/>
                        <a:pt x="617230" y="678990"/>
                      </a:cubicBezTo>
                      <a:close/>
                      <a:moveTo>
                        <a:pt x="597820" y="678990"/>
                      </a:moveTo>
                      <a:cubicBezTo>
                        <a:pt x="601217" y="678990"/>
                        <a:pt x="604129" y="682324"/>
                        <a:pt x="604129" y="686213"/>
                      </a:cubicBezTo>
                      <a:cubicBezTo>
                        <a:pt x="604129" y="690103"/>
                        <a:pt x="601217" y="693436"/>
                        <a:pt x="597820" y="693436"/>
                      </a:cubicBezTo>
                      <a:cubicBezTo>
                        <a:pt x="594424" y="693436"/>
                        <a:pt x="591998" y="690103"/>
                        <a:pt x="591998" y="686213"/>
                      </a:cubicBezTo>
                      <a:cubicBezTo>
                        <a:pt x="591998" y="682324"/>
                        <a:pt x="594424" y="678990"/>
                        <a:pt x="597820" y="678990"/>
                      </a:cubicBezTo>
                      <a:close/>
                      <a:moveTo>
                        <a:pt x="578896" y="678990"/>
                      </a:moveTo>
                      <a:cubicBezTo>
                        <a:pt x="582293" y="678990"/>
                        <a:pt x="585204" y="682324"/>
                        <a:pt x="585204" y="686213"/>
                      </a:cubicBezTo>
                      <a:cubicBezTo>
                        <a:pt x="585204" y="690103"/>
                        <a:pt x="582293" y="693436"/>
                        <a:pt x="578896" y="693436"/>
                      </a:cubicBezTo>
                      <a:cubicBezTo>
                        <a:pt x="575499" y="693436"/>
                        <a:pt x="572588" y="690103"/>
                        <a:pt x="572588" y="686213"/>
                      </a:cubicBezTo>
                      <a:cubicBezTo>
                        <a:pt x="572588" y="682324"/>
                        <a:pt x="575499" y="678990"/>
                        <a:pt x="578896" y="678990"/>
                      </a:cubicBezTo>
                      <a:close/>
                      <a:moveTo>
                        <a:pt x="559971" y="678990"/>
                      </a:moveTo>
                      <a:cubicBezTo>
                        <a:pt x="563368" y="678990"/>
                        <a:pt x="565794" y="682324"/>
                        <a:pt x="565794" y="686213"/>
                      </a:cubicBezTo>
                      <a:cubicBezTo>
                        <a:pt x="565794" y="690103"/>
                        <a:pt x="563368" y="693436"/>
                        <a:pt x="559971" y="693436"/>
                      </a:cubicBezTo>
                      <a:cubicBezTo>
                        <a:pt x="556089" y="693436"/>
                        <a:pt x="553663" y="690103"/>
                        <a:pt x="553663" y="686213"/>
                      </a:cubicBezTo>
                      <a:cubicBezTo>
                        <a:pt x="553663" y="682324"/>
                        <a:pt x="556089" y="678990"/>
                        <a:pt x="559971" y="678990"/>
                      </a:cubicBezTo>
                      <a:close/>
                      <a:moveTo>
                        <a:pt x="540562" y="678990"/>
                      </a:moveTo>
                      <a:cubicBezTo>
                        <a:pt x="543958" y="678990"/>
                        <a:pt x="546870" y="682324"/>
                        <a:pt x="546870" y="686213"/>
                      </a:cubicBezTo>
                      <a:cubicBezTo>
                        <a:pt x="546870" y="690103"/>
                        <a:pt x="543958" y="693436"/>
                        <a:pt x="540562" y="693436"/>
                      </a:cubicBezTo>
                      <a:cubicBezTo>
                        <a:pt x="537165" y="693436"/>
                        <a:pt x="534254" y="690103"/>
                        <a:pt x="534254" y="686213"/>
                      </a:cubicBezTo>
                      <a:cubicBezTo>
                        <a:pt x="534254" y="682324"/>
                        <a:pt x="537165" y="678990"/>
                        <a:pt x="540562" y="678990"/>
                      </a:cubicBezTo>
                      <a:close/>
                      <a:moveTo>
                        <a:pt x="521637" y="678990"/>
                      </a:moveTo>
                      <a:cubicBezTo>
                        <a:pt x="525034" y="678990"/>
                        <a:pt x="527460" y="682324"/>
                        <a:pt x="527460" y="686213"/>
                      </a:cubicBezTo>
                      <a:cubicBezTo>
                        <a:pt x="527460" y="690103"/>
                        <a:pt x="525034" y="693436"/>
                        <a:pt x="521637" y="693436"/>
                      </a:cubicBezTo>
                      <a:cubicBezTo>
                        <a:pt x="518241" y="693436"/>
                        <a:pt x="515329" y="690103"/>
                        <a:pt x="515329" y="686213"/>
                      </a:cubicBezTo>
                      <a:cubicBezTo>
                        <a:pt x="515329" y="682324"/>
                        <a:pt x="518241" y="678990"/>
                        <a:pt x="521637" y="678990"/>
                      </a:cubicBezTo>
                      <a:close/>
                      <a:moveTo>
                        <a:pt x="502227" y="678990"/>
                      </a:moveTo>
                      <a:cubicBezTo>
                        <a:pt x="505624" y="678990"/>
                        <a:pt x="508536" y="682324"/>
                        <a:pt x="508536" y="686213"/>
                      </a:cubicBezTo>
                      <a:cubicBezTo>
                        <a:pt x="508536" y="690103"/>
                        <a:pt x="505624" y="693436"/>
                        <a:pt x="502227" y="693436"/>
                      </a:cubicBezTo>
                      <a:cubicBezTo>
                        <a:pt x="498831" y="693436"/>
                        <a:pt x="496405" y="690103"/>
                        <a:pt x="496405" y="686213"/>
                      </a:cubicBezTo>
                      <a:cubicBezTo>
                        <a:pt x="496405" y="682324"/>
                        <a:pt x="498831" y="678990"/>
                        <a:pt x="502227" y="678990"/>
                      </a:cubicBezTo>
                      <a:close/>
                      <a:moveTo>
                        <a:pt x="483303" y="678990"/>
                      </a:moveTo>
                      <a:cubicBezTo>
                        <a:pt x="486700" y="678990"/>
                        <a:pt x="489611" y="682324"/>
                        <a:pt x="489611" y="686213"/>
                      </a:cubicBezTo>
                      <a:cubicBezTo>
                        <a:pt x="489611" y="690103"/>
                        <a:pt x="486700" y="693436"/>
                        <a:pt x="483303" y="693436"/>
                      </a:cubicBezTo>
                      <a:cubicBezTo>
                        <a:pt x="479906" y="693436"/>
                        <a:pt x="476995" y="690103"/>
                        <a:pt x="476995" y="686213"/>
                      </a:cubicBezTo>
                      <a:cubicBezTo>
                        <a:pt x="476995" y="682324"/>
                        <a:pt x="479906" y="678990"/>
                        <a:pt x="483303" y="678990"/>
                      </a:cubicBezTo>
                      <a:close/>
                      <a:moveTo>
                        <a:pt x="463893" y="678990"/>
                      </a:moveTo>
                      <a:cubicBezTo>
                        <a:pt x="467290" y="678990"/>
                        <a:pt x="470201" y="682324"/>
                        <a:pt x="470201" y="686213"/>
                      </a:cubicBezTo>
                      <a:cubicBezTo>
                        <a:pt x="470201" y="690103"/>
                        <a:pt x="467290" y="693436"/>
                        <a:pt x="463893" y="693436"/>
                      </a:cubicBezTo>
                      <a:cubicBezTo>
                        <a:pt x="460497" y="693436"/>
                        <a:pt x="458070" y="690103"/>
                        <a:pt x="458070" y="686213"/>
                      </a:cubicBezTo>
                      <a:cubicBezTo>
                        <a:pt x="458070" y="682324"/>
                        <a:pt x="460497" y="678990"/>
                        <a:pt x="463893" y="678990"/>
                      </a:cubicBezTo>
                      <a:close/>
                      <a:moveTo>
                        <a:pt x="444969" y="678990"/>
                      </a:moveTo>
                      <a:cubicBezTo>
                        <a:pt x="448365" y="678990"/>
                        <a:pt x="451277" y="682324"/>
                        <a:pt x="451277" y="686213"/>
                      </a:cubicBezTo>
                      <a:cubicBezTo>
                        <a:pt x="451277" y="690103"/>
                        <a:pt x="448365" y="693436"/>
                        <a:pt x="444969" y="693436"/>
                      </a:cubicBezTo>
                      <a:cubicBezTo>
                        <a:pt x="441572" y="693436"/>
                        <a:pt x="438661" y="690103"/>
                        <a:pt x="438661" y="686213"/>
                      </a:cubicBezTo>
                      <a:cubicBezTo>
                        <a:pt x="438661" y="682324"/>
                        <a:pt x="441572" y="678990"/>
                        <a:pt x="444969" y="678990"/>
                      </a:cubicBezTo>
                      <a:close/>
                      <a:moveTo>
                        <a:pt x="426044" y="660098"/>
                      </a:moveTo>
                      <a:cubicBezTo>
                        <a:pt x="427985" y="660098"/>
                        <a:pt x="429441" y="661765"/>
                        <a:pt x="429441" y="663988"/>
                      </a:cubicBezTo>
                      <a:cubicBezTo>
                        <a:pt x="429441" y="666210"/>
                        <a:pt x="427985" y="668433"/>
                        <a:pt x="426044" y="668433"/>
                      </a:cubicBezTo>
                      <a:cubicBezTo>
                        <a:pt x="423618" y="668433"/>
                        <a:pt x="422162" y="666210"/>
                        <a:pt x="422162" y="663988"/>
                      </a:cubicBezTo>
                      <a:cubicBezTo>
                        <a:pt x="422162" y="661765"/>
                        <a:pt x="423618" y="660098"/>
                        <a:pt x="426044" y="660098"/>
                      </a:cubicBezTo>
                      <a:close/>
                      <a:moveTo>
                        <a:pt x="999602" y="657320"/>
                      </a:moveTo>
                      <a:cubicBezTo>
                        <a:pt x="1002999" y="657320"/>
                        <a:pt x="1005910" y="660098"/>
                        <a:pt x="1005910" y="663988"/>
                      </a:cubicBezTo>
                      <a:cubicBezTo>
                        <a:pt x="1005910" y="667877"/>
                        <a:pt x="1002999" y="671211"/>
                        <a:pt x="999602" y="671211"/>
                      </a:cubicBezTo>
                      <a:cubicBezTo>
                        <a:pt x="996206" y="671211"/>
                        <a:pt x="993779" y="667877"/>
                        <a:pt x="993779" y="663988"/>
                      </a:cubicBezTo>
                      <a:cubicBezTo>
                        <a:pt x="993779" y="660098"/>
                        <a:pt x="996206" y="657320"/>
                        <a:pt x="999602" y="657320"/>
                      </a:cubicBezTo>
                      <a:close/>
                      <a:moveTo>
                        <a:pt x="980678" y="657320"/>
                      </a:moveTo>
                      <a:cubicBezTo>
                        <a:pt x="984074" y="657320"/>
                        <a:pt x="986986" y="660098"/>
                        <a:pt x="986986" y="663988"/>
                      </a:cubicBezTo>
                      <a:cubicBezTo>
                        <a:pt x="986986" y="667877"/>
                        <a:pt x="984074" y="671211"/>
                        <a:pt x="980678" y="671211"/>
                      </a:cubicBezTo>
                      <a:cubicBezTo>
                        <a:pt x="977281" y="671211"/>
                        <a:pt x="974370" y="667877"/>
                        <a:pt x="974370" y="663988"/>
                      </a:cubicBezTo>
                      <a:cubicBezTo>
                        <a:pt x="974370" y="660098"/>
                        <a:pt x="977281" y="657320"/>
                        <a:pt x="980678" y="657320"/>
                      </a:cubicBezTo>
                      <a:close/>
                      <a:moveTo>
                        <a:pt x="961268" y="657320"/>
                      </a:moveTo>
                      <a:cubicBezTo>
                        <a:pt x="964665" y="657320"/>
                        <a:pt x="967576" y="660098"/>
                        <a:pt x="967576" y="663988"/>
                      </a:cubicBezTo>
                      <a:cubicBezTo>
                        <a:pt x="967576" y="667877"/>
                        <a:pt x="964665" y="671211"/>
                        <a:pt x="961268" y="671211"/>
                      </a:cubicBezTo>
                      <a:cubicBezTo>
                        <a:pt x="957871" y="671211"/>
                        <a:pt x="955445" y="667877"/>
                        <a:pt x="955445" y="663988"/>
                      </a:cubicBezTo>
                      <a:cubicBezTo>
                        <a:pt x="955445" y="660098"/>
                        <a:pt x="957871" y="657320"/>
                        <a:pt x="961268" y="657320"/>
                      </a:cubicBezTo>
                      <a:close/>
                      <a:moveTo>
                        <a:pt x="942343" y="657320"/>
                      </a:moveTo>
                      <a:cubicBezTo>
                        <a:pt x="945740" y="657320"/>
                        <a:pt x="948652" y="660098"/>
                        <a:pt x="948652" y="663988"/>
                      </a:cubicBezTo>
                      <a:cubicBezTo>
                        <a:pt x="948652" y="667877"/>
                        <a:pt x="945740" y="671211"/>
                        <a:pt x="942343" y="671211"/>
                      </a:cubicBezTo>
                      <a:cubicBezTo>
                        <a:pt x="938947" y="671211"/>
                        <a:pt x="936035" y="667877"/>
                        <a:pt x="936035" y="663988"/>
                      </a:cubicBezTo>
                      <a:cubicBezTo>
                        <a:pt x="936035" y="660098"/>
                        <a:pt x="938947" y="657320"/>
                        <a:pt x="942343" y="657320"/>
                      </a:cubicBezTo>
                      <a:close/>
                      <a:moveTo>
                        <a:pt x="923419" y="657320"/>
                      </a:moveTo>
                      <a:cubicBezTo>
                        <a:pt x="926816" y="657320"/>
                        <a:pt x="929242" y="660098"/>
                        <a:pt x="929242" y="663988"/>
                      </a:cubicBezTo>
                      <a:cubicBezTo>
                        <a:pt x="929242" y="667877"/>
                        <a:pt x="926816" y="671211"/>
                        <a:pt x="923419" y="671211"/>
                      </a:cubicBezTo>
                      <a:cubicBezTo>
                        <a:pt x="920022" y="671211"/>
                        <a:pt x="917111" y="667877"/>
                        <a:pt x="917111" y="663988"/>
                      </a:cubicBezTo>
                      <a:cubicBezTo>
                        <a:pt x="917111" y="660098"/>
                        <a:pt x="920022" y="657320"/>
                        <a:pt x="923419" y="657320"/>
                      </a:cubicBezTo>
                      <a:close/>
                      <a:moveTo>
                        <a:pt x="904009" y="657320"/>
                      </a:moveTo>
                      <a:cubicBezTo>
                        <a:pt x="907406" y="657320"/>
                        <a:pt x="910317" y="660098"/>
                        <a:pt x="910317" y="663988"/>
                      </a:cubicBezTo>
                      <a:cubicBezTo>
                        <a:pt x="910317" y="667877"/>
                        <a:pt x="907406" y="671211"/>
                        <a:pt x="904009" y="671211"/>
                      </a:cubicBezTo>
                      <a:cubicBezTo>
                        <a:pt x="900613" y="671211"/>
                        <a:pt x="897701" y="667877"/>
                        <a:pt x="897701" y="663988"/>
                      </a:cubicBezTo>
                      <a:cubicBezTo>
                        <a:pt x="897701" y="660098"/>
                        <a:pt x="900613" y="657320"/>
                        <a:pt x="904009" y="657320"/>
                      </a:cubicBezTo>
                      <a:close/>
                      <a:moveTo>
                        <a:pt x="885085" y="657320"/>
                      </a:moveTo>
                      <a:cubicBezTo>
                        <a:pt x="888481" y="657320"/>
                        <a:pt x="890908" y="660098"/>
                        <a:pt x="890908" y="663988"/>
                      </a:cubicBezTo>
                      <a:cubicBezTo>
                        <a:pt x="890908" y="667877"/>
                        <a:pt x="888481" y="671211"/>
                        <a:pt x="885085" y="671211"/>
                      </a:cubicBezTo>
                      <a:cubicBezTo>
                        <a:pt x="881688" y="671211"/>
                        <a:pt x="878777" y="667877"/>
                        <a:pt x="878777" y="663988"/>
                      </a:cubicBezTo>
                      <a:cubicBezTo>
                        <a:pt x="878777" y="660098"/>
                        <a:pt x="881688" y="657320"/>
                        <a:pt x="885085" y="657320"/>
                      </a:cubicBezTo>
                      <a:close/>
                      <a:moveTo>
                        <a:pt x="636155" y="657320"/>
                      </a:moveTo>
                      <a:cubicBezTo>
                        <a:pt x="639551" y="657320"/>
                        <a:pt x="642463" y="660098"/>
                        <a:pt x="642463" y="663988"/>
                      </a:cubicBezTo>
                      <a:cubicBezTo>
                        <a:pt x="642463" y="667877"/>
                        <a:pt x="639551" y="671211"/>
                        <a:pt x="636155" y="671211"/>
                      </a:cubicBezTo>
                      <a:cubicBezTo>
                        <a:pt x="632758" y="671211"/>
                        <a:pt x="629847" y="667877"/>
                        <a:pt x="629847" y="663988"/>
                      </a:cubicBezTo>
                      <a:cubicBezTo>
                        <a:pt x="629847" y="660098"/>
                        <a:pt x="632758" y="657320"/>
                        <a:pt x="636155" y="657320"/>
                      </a:cubicBezTo>
                      <a:close/>
                      <a:moveTo>
                        <a:pt x="617230" y="657320"/>
                      </a:moveTo>
                      <a:cubicBezTo>
                        <a:pt x="620627" y="657320"/>
                        <a:pt x="623538" y="660098"/>
                        <a:pt x="623538" y="663988"/>
                      </a:cubicBezTo>
                      <a:cubicBezTo>
                        <a:pt x="623538" y="667877"/>
                        <a:pt x="620627" y="671211"/>
                        <a:pt x="617230" y="671211"/>
                      </a:cubicBezTo>
                      <a:cubicBezTo>
                        <a:pt x="613833" y="671211"/>
                        <a:pt x="610922" y="667877"/>
                        <a:pt x="610922" y="663988"/>
                      </a:cubicBezTo>
                      <a:cubicBezTo>
                        <a:pt x="610922" y="660098"/>
                        <a:pt x="613833" y="657320"/>
                        <a:pt x="617230" y="657320"/>
                      </a:cubicBezTo>
                      <a:close/>
                      <a:moveTo>
                        <a:pt x="597820" y="657320"/>
                      </a:moveTo>
                      <a:cubicBezTo>
                        <a:pt x="601217" y="657320"/>
                        <a:pt x="604129" y="660098"/>
                        <a:pt x="604129" y="663988"/>
                      </a:cubicBezTo>
                      <a:cubicBezTo>
                        <a:pt x="604129" y="667877"/>
                        <a:pt x="601217" y="671211"/>
                        <a:pt x="597820" y="671211"/>
                      </a:cubicBezTo>
                      <a:cubicBezTo>
                        <a:pt x="594424" y="671211"/>
                        <a:pt x="591998" y="667877"/>
                        <a:pt x="591998" y="663988"/>
                      </a:cubicBezTo>
                      <a:cubicBezTo>
                        <a:pt x="591998" y="660098"/>
                        <a:pt x="594424" y="657320"/>
                        <a:pt x="597820" y="657320"/>
                      </a:cubicBezTo>
                      <a:close/>
                      <a:moveTo>
                        <a:pt x="578896" y="657320"/>
                      </a:moveTo>
                      <a:cubicBezTo>
                        <a:pt x="582293" y="657320"/>
                        <a:pt x="585204" y="660098"/>
                        <a:pt x="585204" y="663988"/>
                      </a:cubicBezTo>
                      <a:cubicBezTo>
                        <a:pt x="585204" y="667877"/>
                        <a:pt x="582293" y="671211"/>
                        <a:pt x="578896" y="671211"/>
                      </a:cubicBezTo>
                      <a:cubicBezTo>
                        <a:pt x="575499" y="671211"/>
                        <a:pt x="572588" y="667877"/>
                        <a:pt x="572588" y="663988"/>
                      </a:cubicBezTo>
                      <a:cubicBezTo>
                        <a:pt x="572588" y="660098"/>
                        <a:pt x="575499" y="657320"/>
                        <a:pt x="578896" y="657320"/>
                      </a:cubicBezTo>
                      <a:close/>
                      <a:moveTo>
                        <a:pt x="559971" y="657320"/>
                      </a:moveTo>
                      <a:cubicBezTo>
                        <a:pt x="563368" y="657320"/>
                        <a:pt x="565794" y="660098"/>
                        <a:pt x="565794" y="663988"/>
                      </a:cubicBezTo>
                      <a:cubicBezTo>
                        <a:pt x="565794" y="667877"/>
                        <a:pt x="563368" y="671211"/>
                        <a:pt x="559971" y="671211"/>
                      </a:cubicBezTo>
                      <a:cubicBezTo>
                        <a:pt x="556089" y="671211"/>
                        <a:pt x="553663" y="667877"/>
                        <a:pt x="553663" y="663988"/>
                      </a:cubicBezTo>
                      <a:cubicBezTo>
                        <a:pt x="553663" y="660098"/>
                        <a:pt x="556089" y="657320"/>
                        <a:pt x="559971" y="657320"/>
                      </a:cubicBezTo>
                      <a:close/>
                      <a:moveTo>
                        <a:pt x="540562" y="657320"/>
                      </a:moveTo>
                      <a:cubicBezTo>
                        <a:pt x="543958" y="657320"/>
                        <a:pt x="546870" y="660098"/>
                        <a:pt x="546870" y="663988"/>
                      </a:cubicBezTo>
                      <a:cubicBezTo>
                        <a:pt x="546870" y="667877"/>
                        <a:pt x="543958" y="671211"/>
                        <a:pt x="540562" y="671211"/>
                      </a:cubicBezTo>
                      <a:cubicBezTo>
                        <a:pt x="537165" y="671211"/>
                        <a:pt x="534254" y="667877"/>
                        <a:pt x="534254" y="663988"/>
                      </a:cubicBezTo>
                      <a:cubicBezTo>
                        <a:pt x="534254" y="660098"/>
                        <a:pt x="537165" y="657320"/>
                        <a:pt x="540562" y="657320"/>
                      </a:cubicBezTo>
                      <a:close/>
                      <a:moveTo>
                        <a:pt x="521637" y="657320"/>
                      </a:moveTo>
                      <a:cubicBezTo>
                        <a:pt x="525034" y="657320"/>
                        <a:pt x="527460" y="660098"/>
                        <a:pt x="527460" y="663988"/>
                      </a:cubicBezTo>
                      <a:cubicBezTo>
                        <a:pt x="527460" y="667877"/>
                        <a:pt x="525034" y="671211"/>
                        <a:pt x="521637" y="671211"/>
                      </a:cubicBezTo>
                      <a:cubicBezTo>
                        <a:pt x="518241" y="671211"/>
                        <a:pt x="515329" y="667877"/>
                        <a:pt x="515329" y="663988"/>
                      </a:cubicBezTo>
                      <a:cubicBezTo>
                        <a:pt x="515329" y="660098"/>
                        <a:pt x="518241" y="657320"/>
                        <a:pt x="521637" y="657320"/>
                      </a:cubicBezTo>
                      <a:close/>
                      <a:moveTo>
                        <a:pt x="502227" y="657320"/>
                      </a:moveTo>
                      <a:cubicBezTo>
                        <a:pt x="505624" y="657320"/>
                        <a:pt x="508536" y="660098"/>
                        <a:pt x="508536" y="663988"/>
                      </a:cubicBezTo>
                      <a:cubicBezTo>
                        <a:pt x="508536" y="667877"/>
                        <a:pt x="505624" y="671211"/>
                        <a:pt x="502227" y="671211"/>
                      </a:cubicBezTo>
                      <a:cubicBezTo>
                        <a:pt x="498831" y="671211"/>
                        <a:pt x="496405" y="667877"/>
                        <a:pt x="496405" y="663988"/>
                      </a:cubicBezTo>
                      <a:cubicBezTo>
                        <a:pt x="496405" y="660098"/>
                        <a:pt x="498831" y="657320"/>
                        <a:pt x="502227" y="657320"/>
                      </a:cubicBezTo>
                      <a:close/>
                      <a:moveTo>
                        <a:pt x="483303" y="657320"/>
                      </a:moveTo>
                      <a:cubicBezTo>
                        <a:pt x="486700" y="657320"/>
                        <a:pt x="489611" y="660098"/>
                        <a:pt x="489611" y="663988"/>
                      </a:cubicBezTo>
                      <a:cubicBezTo>
                        <a:pt x="489611" y="667877"/>
                        <a:pt x="486700" y="671211"/>
                        <a:pt x="483303" y="671211"/>
                      </a:cubicBezTo>
                      <a:cubicBezTo>
                        <a:pt x="479906" y="671211"/>
                        <a:pt x="476995" y="667877"/>
                        <a:pt x="476995" y="663988"/>
                      </a:cubicBezTo>
                      <a:cubicBezTo>
                        <a:pt x="476995" y="660098"/>
                        <a:pt x="479906" y="657320"/>
                        <a:pt x="483303" y="657320"/>
                      </a:cubicBezTo>
                      <a:close/>
                      <a:moveTo>
                        <a:pt x="463893" y="657320"/>
                      </a:moveTo>
                      <a:cubicBezTo>
                        <a:pt x="467290" y="657320"/>
                        <a:pt x="470201" y="660098"/>
                        <a:pt x="470201" y="663988"/>
                      </a:cubicBezTo>
                      <a:cubicBezTo>
                        <a:pt x="470201" y="667877"/>
                        <a:pt x="467290" y="671211"/>
                        <a:pt x="463893" y="671211"/>
                      </a:cubicBezTo>
                      <a:cubicBezTo>
                        <a:pt x="460497" y="671211"/>
                        <a:pt x="458070" y="667877"/>
                        <a:pt x="458070" y="663988"/>
                      </a:cubicBezTo>
                      <a:cubicBezTo>
                        <a:pt x="458070" y="660098"/>
                        <a:pt x="460497" y="657320"/>
                        <a:pt x="463893" y="657320"/>
                      </a:cubicBezTo>
                      <a:close/>
                      <a:moveTo>
                        <a:pt x="444969" y="657320"/>
                      </a:moveTo>
                      <a:cubicBezTo>
                        <a:pt x="448365" y="657320"/>
                        <a:pt x="451277" y="660098"/>
                        <a:pt x="451277" y="663988"/>
                      </a:cubicBezTo>
                      <a:cubicBezTo>
                        <a:pt x="451277" y="667877"/>
                        <a:pt x="448365" y="671211"/>
                        <a:pt x="444969" y="671211"/>
                      </a:cubicBezTo>
                      <a:cubicBezTo>
                        <a:pt x="441572" y="671211"/>
                        <a:pt x="438661" y="667877"/>
                        <a:pt x="438661" y="663988"/>
                      </a:cubicBezTo>
                      <a:cubicBezTo>
                        <a:pt x="438661" y="660098"/>
                        <a:pt x="441572" y="657320"/>
                        <a:pt x="444969" y="657320"/>
                      </a:cubicBezTo>
                      <a:close/>
                      <a:moveTo>
                        <a:pt x="426044" y="640095"/>
                      </a:moveTo>
                      <a:cubicBezTo>
                        <a:pt x="427015" y="640095"/>
                        <a:pt x="427985" y="641206"/>
                        <a:pt x="427985" y="642318"/>
                      </a:cubicBezTo>
                      <a:cubicBezTo>
                        <a:pt x="427985" y="643429"/>
                        <a:pt x="427015" y="644540"/>
                        <a:pt x="426044" y="644540"/>
                      </a:cubicBezTo>
                      <a:cubicBezTo>
                        <a:pt x="424588" y="644540"/>
                        <a:pt x="423618" y="643429"/>
                        <a:pt x="423618" y="642318"/>
                      </a:cubicBezTo>
                      <a:cubicBezTo>
                        <a:pt x="423618" y="641206"/>
                        <a:pt x="424588" y="640095"/>
                        <a:pt x="426044" y="640095"/>
                      </a:cubicBezTo>
                      <a:close/>
                      <a:moveTo>
                        <a:pt x="1019012" y="635094"/>
                      </a:moveTo>
                      <a:cubicBezTo>
                        <a:pt x="1022409" y="635094"/>
                        <a:pt x="1024835" y="638428"/>
                        <a:pt x="1024835" y="642318"/>
                      </a:cubicBezTo>
                      <a:cubicBezTo>
                        <a:pt x="1024835" y="646207"/>
                        <a:pt x="1022409" y="649541"/>
                        <a:pt x="1019012" y="649541"/>
                      </a:cubicBezTo>
                      <a:cubicBezTo>
                        <a:pt x="1015615" y="649541"/>
                        <a:pt x="1012704" y="646207"/>
                        <a:pt x="1012704" y="642318"/>
                      </a:cubicBezTo>
                      <a:cubicBezTo>
                        <a:pt x="1012704" y="638428"/>
                        <a:pt x="1015615" y="635094"/>
                        <a:pt x="1019012" y="635094"/>
                      </a:cubicBezTo>
                      <a:close/>
                      <a:moveTo>
                        <a:pt x="999602" y="635094"/>
                      </a:moveTo>
                      <a:cubicBezTo>
                        <a:pt x="1002999" y="635094"/>
                        <a:pt x="1005910" y="638428"/>
                        <a:pt x="1005910" y="642318"/>
                      </a:cubicBezTo>
                      <a:cubicBezTo>
                        <a:pt x="1005910" y="646207"/>
                        <a:pt x="1002999" y="649541"/>
                        <a:pt x="999602" y="649541"/>
                      </a:cubicBezTo>
                      <a:cubicBezTo>
                        <a:pt x="996206" y="649541"/>
                        <a:pt x="993779" y="646207"/>
                        <a:pt x="993779" y="642318"/>
                      </a:cubicBezTo>
                      <a:cubicBezTo>
                        <a:pt x="993779" y="638428"/>
                        <a:pt x="996206" y="635094"/>
                        <a:pt x="999602" y="635094"/>
                      </a:cubicBezTo>
                      <a:close/>
                      <a:moveTo>
                        <a:pt x="980678" y="635094"/>
                      </a:moveTo>
                      <a:cubicBezTo>
                        <a:pt x="984074" y="635094"/>
                        <a:pt x="986986" y="638428"/>
                        <a:pt x="986986" y="642318"/>
                      </a:cubicBezTo>
                      <a:cubicBezTo>
                        <a:pt x="986986" y="646207"/>
                        <a:pt x="984074" y="649541"/>
                        <a:pt x="980678" y="649541"/>
                      </a:cubicBezTo>
                      <a:cubicBezTo>
                        <a:pt x="977281" y="649541"/>
                        <a:pt x="974370" y="646207"/>
                        <a:pt x="974370" y="642318"/>
                      </a:cubicBezTo>
                      <a:cubicBezTo>
                        <a:pt x="974370" y="638428"/>
                        <a:pt x="977281" y="635094"/>
                        <a:pt x="980678" y="635094"/>
                      </a:cubicBezTo>
                      <a:close/>
                      <a:moveTo>
                        <a:pt x="961268" y="635094"/>
                      </a:moveTo>
                      <a:cubicBezTo>
                        <a:pt x="964665" y="635094"/>
                        <a:pt x="967576" y="638428"/>
                        <a:pt x="967576" y="642318"/>
                      </a:cubicBezTo>
                      <a:cubicBezTo>
                        <a:pt x="967576" y="646207"/>
                        <a:pt x="964665" y="649541"/>
                        <a:pt x="961268" y="649541"/>
                      </a:cubicBezTo>
                      <a:cubicBezTo>
                        <a:pt x="957871" y="649541"/>
                        <a:pt x="955445" y="646207"/>
                        <a:pt x="955445" y="642318"/>
                      </a:cubicBezTo>
                      <a:cubicBezTo>
                        <a:pt x="955445" y="638428"/>
                        <a:pt x="957871" y="635094"/>
                        <a:pt x="961268" y="635094"/>
                      </a:cubicBezTo>
                      <a:close/>
                      <a:moveTo>
                        <a:pt x="942343" y="635094"/>
                      </a:moveTo>
                      <a:cubicBezTo>
                        <a:pt x="945740" y="635094"/>
                        <a:pt x="948652" y="638428"/>
                        <a:pt x="948652" y="642318"/>
                      </a:cubicBezTo>
                      <a:cubicBezTo>
                        <a:pt x="948652" y="646207"/>
                        <a:pt x="945740" y="649541"/>
                        <a:pt x="942343" y="649541"/>
                      </a:cubicBezTo>
                      <a:cubicBezTo>
                        <a:pt x="938947" y="649541"/>
                        <a:pt x="936035" y="646207"/>
                        <a:pt x="936035" y="642318"/>
                      </a:cubicBezTo>
                      <a:cubicBezTo>
                        <a:pt x="936035" y="638428"/>
                        <a:pt x="938947" y="635094"/>
                        <a:pt x="942343" y="635094"/>
                      </a:cubicBezTo>
                      <a:close/>
                      <a:moveTo>
                        <a:pt x="923419" y="635094"/>
                      </a:moveTo>
                      <a:cubicBezTo>
                        <a:pt x="926816" y="635094"/>
                        <a:pt x="929242" y="638428"/>
                        <a:pt x="929242" y="642318"/>
                      </a:cubicBezTo>
                      <a:cubicBezTo>
                        <a:pt x="929242" y="646207"/>
                        <a:pt x="926816" y="649541"/>
                        <a:pt x="923419" y="649541"/>
                      </a:cubicBezTo>
                      <a:cubicBezTo>
                        <a:pt x="920022" y="649541"/>
                        <a:pt x="917111" y="646207"/>
                        <a:pt x="917111" y="642318"/>
                      </a:cubicBezTo>
                      <a:cubicBezTo>
                        <a:pt x="917111" y="638428"/>
                        <a:pt x="920022" y="635094"/>
                        <a:pt x="923419" y="635094"/>
                      </a:cubicBezTo>
                      <a:close/>
                      <a:moveTo>
                        <a:pt x="904009" y="635094"/>
                      </a:moveTo>
                      <a:cubicBezTo>
                        <a:pt x="907406" y="635094"/>
                        <a:pt x="910317" y="638428"/>
                        <a:pt x="910317" y="642318"/>
                      </a:cubicBezTo>
                      <a:cubicBezTo>
                        <a:pt x="910317" y="646207"/>
                        <a:pt x="907406" y="649541"/>
                        <a:pt x="904009" y="649541"/>
                      </a:cubicBezTo>
                      <a:cubicBezTo>
                        <a:pt x="900613" y="649541"/>
                        <a:pt x="897701" y="646207"/>
                        <a:pt x="897701" y="642318"/>
                      </a:cubicBezTo>
                      <a:cubicBezTo>
                        <a:pt x="897701" y="638428"/>
                        <a:pt x="900613" y="635094"/>
                        <a:pt x="904009" y="635094"/>
                      </a:cubicBezTo>
                      <a:close/>
                      <a:moveTo>
                        <a:pt x="885085" y="635094"/>
                      </a:moveTo>
                      <a:cubicBezTo>
                        <a:pt x="888481" y="635094"/>
                        <a:pt x="890908" y="638428"/>
                        <a:pt x="890908" y="642318"/>
                      </a:cubicBezTo>
                      <a:cubicBezTo>
                        <a:pt x="890908" y="646207"/>
                        <a:pt x="888481" y="649541"/>
                        <a:pt x="885085" y="649541"/>
                      </a:cubicBezTo>
                      <a:cubicBezTo>
                        <a:pt x="881688" y="649541"/>
                        <a:pt x="878777" y="646207"/>
                        <a:pt x="878777" y="642318"/>
                      </a:cubicBezTo>
                      <a:cubicBezTo>
                        <a:pt x="878777" y="638428"/>
                        <a:pt x="881688" y="635094"/>
                        <a:pt x="885085" y="635094"/>
                      </a:cubicBezTo>
                      <a:close/>
                      <a:moveTo>
                        <a:pt x="597820" y="635094"/>
                      </a:moveTo>
                      <a:cubicBezTo>
                        <a:pt x="601217" y="635094"/>
                        <a:pt x="604129" y="638428"/>
                        <a:pt x="604129" y="642318"/>
                      </a:cubicBezTo>
                      <a:cubicBezTo>
                        <a:pt x="604129" y="646207"/>
                        <a:pt x="601217" y="649541"/>
                        <a:pt x="597820" y="649541"/>
                      </a:cubicBezTo>
                      <a:cubicBezTo>
                        <a:pt x="594424" y="649541"/>
                        <a:pt x="591998" y="646207"/>
                        <a:pt x="591998" y="642318"/>
                      </a:cubicBezTo>
                      <a:cubicBezTo>
                        <a:pt x="591998" y="638428"/>
                        <a:pt x="594424" y="635094"/>
                        <a:pt x="597820" y="635094"/>
                      </a:cubicBezTo>
                      <a:close/>
                      <a:moveTo>
                        <a:pt x="578896" y="635094"/>
                      </a:moveTo>
                      <a:cubicBezTo>
                        <a:pt x="582293" y="635094"/>
                        <a:pt x="585204" y="638428"/>
                        <a:pt x="585204" y="642318"/>
                      </a:cubicBezTo>
                      <a:cubicBezTo>
                        <a:pt x="585204" y="646207"/>
                        <a:pt x="582293" y="649541"/>
                        <a:pt x="578896" y="649541"/>
                      </a:cubicBezTo>
                      <a:cubicBezTo>
                        <a:pt x="575499" y="649541"/>
                        <a:pt x="572588" y="646207"/>
                        <a:pt x="572588" y="642318"/>
                      </a:cubicBezTo>
                      <a:cubicBezTo>
                        <a:pt x="572588" y="638428"/>
                        <a:pt x="575499" y="635094"/>
                        <a:pt x="578896" y="635094"/>
                      </a:cubicBezTo>
                      <a:close/>
                      <a:moveTo>
                        <a:pt x="559971" y="635094"/>
                      </a:moveTo>
                      <a:cubicBezTo>
                        <a:pt x="563368" y="635094"/>
                        <a:pt x="565794" y="638428"/>
                        <a:pt x="565794" y="642318"/>
                      </a:cubicBezTo>
                      <a:cubicBezTo>
                        <a:pt x="565794" y="646207"/>
                        <a:pt x="563368" y="649541"/>
                        <a:pt x="559971" y="649541"/>
                      </a:cubicBezTo>
                      <a:cubicBezTo>
                        <a:pt x="556089" y="649541"/>
                        <a:pt x="553663" y="646207"/>
                        <a:pt x="553663" y="642318"/>
                      </a:cubicBezTo>
                      <a:cubicBezTo>
                        <a:pt x="553663" y="638428"/>
                        <a:pt x="556089" y="635094"/>
                        <a:pt x="559971" y="635094"/>
                      </a:cubicBezTo>
                      <a:close/>
                      <a:moveTo>
                        <a:pt x="540562" y="635094"/>
                      </a:moveTo>
                      <a:cubicBezTo>
                        <a:pt x="543958" y="635094"/>
                        <a:pt x="546870" y="638428"/>
                        <a:pt x="546870" y="642318"/>
                      </a:cubicBezTo>
                      <a:cubicBezTo>
                        <a:pt x="546870" y="646207"/>
                        <a:pt x="543958" y="649541"/>
                        <a:pt x="540562" y="649541"/>
                      </a:cubicBezTo>
                      <a:cubicBezTo>
                        <a:pt x="537165" y="649541"/>
                        <a:pt x="534254" y="646207"/>
                        <a:pt x="534254" y="642318"/>
                      </a:cubicBezTo>
                      <a:cubicBezTo>
                        <a:pt x="534254" y="638428"/>
                        <a:pt x="537165" y="635094"/>
                        <a:pt x="540562" y="635094"/>
                      </a:cubicBezTo>
                      <a:close/>
                      <a:moveTo>
                        <a:pt x="521637" y="635094"/>
                      </a:moveTo>
                      <a:cubicBezTo>
                        <a:pt x="525034" y="635094"/>
                        <a:pt x="527460" y="638428"/>
                        <a:pt x="527460" y="642318"/>
                      </a:cubicBezTo>
                      <a:cubicBezTo>
                        <a:pt x="527460" y="646207"/>
                        <a:pt x="525034" y="649541"/>
                        <a:pt x="521637" y="649541"/>
                      </a:cubicBezTo>
                      <a:cubicBezTo>
                        <a:pt x="518241" y="649541"/>
                        <a:pt x="515329" y="646207"/>
                        <a:pt x="515329" y="642318"/>
                      </a:cubicBezTo>
                      <a:cubicBezTo>
                        <a:pt x="515329" y="638428"/>
                        <a:pt x="518241" y="635094"/>
                        <a:pt x="521637" y="635094"/>
                      </a:cubicBezTo>
                      <a:close/>
                      <a:moveTo>
                        <a:pt x="502227" y="635094"/>
                      </a:moveTo>
                      <a:cubicBezTo>
                        <a:pt x="505624" y="635094"/>
                        <a:pt x="508536" y="638428"/>
                        <a:pt x="508536" y="642318"/>
                      </a:cubicBezTo>
                      <a:cubicBezTo>
                        <a:pt x="508536" y="646207"/>
                        <a:pt x="505624" y="649541"/>
                        <a:pt x="502227" y="649541"/>
                      </a:cubicBezTo>
                      <a:cubicBezTo>
                        <a:pt x="498831" y="649541"/>
                        <a:pt x="496405" y="646207"/>
                        <a:pt x="496405" y="642318"/>
                      </a:cubicBezTo>
                      <a:cubicBezTo>
                        <a:pt x="496405" y="638428"/>
                        <a:pt x="498831" y="635094"/>
                        <a:pt x="502227" y="635094"/>
                      </a:cubicBezTo>
                      <a:close/>
                      <a:moveTo>
                        <a:pt x="483303" y="635094"/>
                      </a:moveTo>
                      <a:cubicBezTo>
                        <a:pt x="486700" y="635094"/>
                        <a:pt x="489611" y="638428"/>
                        <a:pt x="489611" y="642318"/>
                      </a:cubicBezTo>
                      <a:cubicBezTo>
                        <a:pt x="489611" y="646207"/>
                        <a:pt x="486700" y="649541"/>
                        <a:pt x="483303" y="649541"/>
                      </a:cubicBezTo>
                      <a:cubicBezTo>
                        <a:pt x="479906" y="649541"/>
                        <a:pt x="476995" y="646207"/>
                        <a:pt x="476995" y="642318"/>
                      </a:cubicBezTo>
                      <a:cubicBezTo>
                        <a:pt x="476995" y="638428"/>
                        <a:pt x="479906" y="635094"/>
                        <a:pt x="483303" y="635094"/>
                      </a:cubicBezTo>
                      <a:close/>
                      <a:moveTo>
                        <a:pt x="463893" y="635094"/>
                      </a:moveTo>
                      <a:cubicBezTo>
                        <a:pt x="467290" y="635094"/>
                        <a:pt x="470201" y="638428"/>
                        <a:pt x="470201" y="642318"/>
                      </a:cubicBezTo>
                      <a:cubicBezTo>
                        <a:pt x="470201" y="646207"/>
                        <a:pt x="467290" y="649541"/>
                        <a:pt x="463893" y="649541"/>
                      </a:cubicBezTo>
                      <a:cubicBezTo>
                        <a:pt x="460497" y="649541"/>
                        <a:pt x="458070" y="646207"/>
                        <a:pt x="458070" y="642318"/>
                      </a:cubicBezTo>
                      <a:cubicBezTo>
                        <a:pt x="458070" y="638428"/>
                        <a:pt x="460497" y="635094"/>
                        <a:pt x="463893" y="635094"/>
                      </a:cubicBezTo>
                      <a:close/>
                      <a:moveTo>
                        <a:pt x="444969" y="635094"/>
                      </a:moveTo>
                      <a:cubicBezTo>
                        <a:pt x="448365" y="635094"/>
                        <a:pt x="451277" y="638428"/>
                        <a:pt x="451277" y="642318"/>
                      </a:cubicBezTo>
                      <a:cubicBezTo>
                        <a:pt x="451277" y="646207"/>
                        <a:pt x="448365" y="649541"/>
                        <a:pt x="444969" y="649541"/>
                      </a:cubicBezTo>
                      <a:cubicBezTo>
                        <a:pt x="441572" y="649541"/>
                        <a:pt x="438661" y="646207"/>
                        <a:pt x="438661" y="642318"/>
                      </a:cubicBezTo>
                      <a:cubicBezTo>
                        <a:pt x="438661" y="638428"/>
                        <a:pt x="441572" y="635094"/>
                        <a:pt x="444969" y="635094"/>
                      </a:cubicBezTo>
                      <a:close/>
                      <a:moveTo>
                        <a:pt x="1037936" y="613425"/>
                      </a:moveTo>
                      <a:cubicBezTo>
                        <a:pt x="1041333" y="613425"/>
                        <a:pt x="1044245" y="616758"/>
                        <a:pt x="1044245" y="620648"/>
                      </a:cubicBezTo>
                      <a:cubicBezTo>
                        <a:pt x="1044245" y="624537"/>
                        <a:pt x="1041333" y="627316"/>
                        <a:pt x="1037936" y="627316"/>
                      </a:cubicBezTo>
                      <a:cubicBezTo>
                        <a:pt x="1034540" y="627316"/>
                        <a:pt x="1031628" y="624537"/>
                        <a:pt x="1031628" y="620648"/>
                      </a:cubicBezTo>
                      <a:cubicBezTo>
                        <a:pt x="1031628" y="616758"/>
                        <a:pt x="1034540" y="613425"/>
                        <a:pt x="1037936" y="613425"/>
                      </a:cubicBezTo>
                      <a:close/>
                      <a:moveTo>
                        <a:pt x="1019012" y="613425"/>
                      </a:moveTo>
                      <a:cubicBezTo>
                        <a:pt x="1022409" y="613425"/>
                        <a:pt x="1024835" y="616758"/>
                        <a:pt x="1024835" y="620648"/>
                      </a:cubicBezTo>
                      <a:cubicBezTo>
                        <a:pt x="1024835" y="624537"/>
                        <a:pt x="1022409" y="627316"/>
                        <a:pt x="1019012" y="627316"/>
                      </a:cubicBezTo>
                      <a:cubicBezTo>
                        <a:pt x="1015615" y="627316"/>
                        <a:pt x="1012704" y="624537"/>
                        <a:pt x="1012704" y="620648"/>
                      </a:cubicBezTo>
                      <a:cubicBezTo>
                        <a:pt x="1012704" y="616758"/>
                        <a:pt x="1015615" y="613425"/>
                        <a:pt x="1019012" y="613425"/>
                      </a:cubicBezTo>
                      <a:close/>
                      <a:moveTo>
                        <a:pt x="999602" y="613425"/>
                      </a:moveTo>
                      <a:cubicBezTo>
                        <a:pt x="1002999" y="613425"/>
                        <a:pt x="1005910" y="616758"/>
                        <a:pt x="1005910" y="620648"/>
                      </a:cubicBezTo>
                      <a:cubicBezTo>
                        <a:pt x="1005910" y="624537"/>
                        <a:pt x="1002999" y="627316"/>
                        <a:pt x="999602" y="627316"/>
                      </a:cubicBezTo>
                      <a:cubicBezTo>
                        <a:pt x="996206" y="627316"/>
                        <a:pt x="993779" y="624537"/>
                        <a:pt x="993779" y="620648"/>
                      </a:cubicBezTo>
                      <a:cubicBezTo>
                        <a:pt x="993779" y="616758"/>
                        <a:pt x="996206" y="613425"/>
                        <a:pt x="999602" y="613425"/>
                      </a:cubicBezTo>
                      <a:close/>
                      <a:moveTo>
                        <a:pt x="980678" y="613425"/>
                      </a:moveTo>
                      <a:cubicBezTo>
                        <a:pt x="984074" y="613425"/>
                        <a:pt x="986986" y="616758"/>
                        <a:pt x="986986" y="620648"/>
                      </a:cubicBezTo>
                      <a:cubicBezTo>
                        <a:pt x="986986" y="624537"/>
                        <a:pt x="984074" y="627316"/>
                        <a:pt x="980678" y="627316"/>
                      </a:cubicBezTo>
                      <a:cubicBezTo>
                        <a:pt x="977281" y="627316"/>
                        <a:pt x="974370" y="624537"/>
                        <a:pt x="974370" y="620648"/>
                      </a:cubicBezTo>
                      <a:cubicBezTo>
                        <a:pt x="974370" y="616758"/>
                        <a:pt x="977281" y="613425"/>
                        <a:pt x="980678" y="613425"/>
                      </a:cubicBezTo>
                      <a:close/>
                      <a:moveTo>
                        <a:pt x="961268" y="613425"/>
                      </a:moveTo>
                      <a:cubicBezTo>
                        <a:pt x="964665" y="613425"/>
                        <a:pt x="967576" y="616758"/>
                        <a:pt x="967576" y="620648"/>
                      </a:cubicBezTo>
                      <a:cubicBezTo>
                        <a:pt x="967576" y="624537"/>
                        <a:pt x="964665" y="627316"/>
                        <a:pt x="961268" y="627316"/>
                      </a:cubicBezTo>
                      <a:cubicBezTo>
                        <a:pt x="957871" y="627316"/>
                        <a:pt x="955445" y="624537"/>
                        <a:pt x="955445" y="620648"/>
                      </a:cubicBezTo>
                      <a:cubicBezTo>
                        <a:pt x="955445" y="616758"/>
                        <a:pt x="957871" y="613425"/>
                        <a:pt x="961268" y="613425"/>
                      </a:cubicBezTo>
                      <a:close/>
                      <a:moveTo>
                        <a:pt x="942343" y="613425"/>
                      </a:moveTo>
                      <a:cubicBezTo>
                        <a:pt x="945740" y="613425"/>
                        <a:pt x="948652" y="616758"/>
                        <a:pt x="948652" y="620648"/>
                      </a:cubicBezTo>
                      <a:cubicBezTo>
                        <a:pt x="948652" y="624537"/>
                        <a:pt x="945740" y="627316"/>
                        <a:pt x="942343" y="627316"/>
                      </a:cubicBezTo>
                      <a:cubicBezTo>
                        <a:pt x="938947" y="627316"/>
                        <a:pt x="936035" y="624537"/>
                        <a:pt x="936035" y="620648"/>
                      </a:cubicBezTo>
                      <a:cubicBezTo>
                        <a:pt x="936035" y="616758"/>
                        <a:pt x="938947" y="613425"/>
                        <a:pt x="942343" y="613425"/>
                      </a:cubicBezTo>
                      <a:close/>
                      <a:moveTo>
                        <a:pt x="923419" y="613425"/>
                      </a:moveTo>
                      <a:cubicBezTo>
                        <a:pt x="926816" y="613425"/>
                        <a:pt x="929242" y="616758"/>
                        <a:pt x="929242" y="620648"/>
                      </a:cubicBezTo>
                      <a:cubicBezTo>
                        <a:pt x="929242" y="624537"/>
                        <a:pt x="926816" y="627316"/>
                        <a:pt x="923419" y="627316"/>
                      </a:cubicBezTo>
                      <a:cubicBezTo>
                        <a:pt x="920022" y="627316"/>
                        <a:pt x="917111" y="624537"/>
                        <a:pt x="917111" y="620648"/>
                      </a:cubicBezTo>
                      <a:cubicBezTo>
                        <a:pt x="917111" y="616758"/>
                        <a:pt x="920022" y="613425"/>
                        <a:pt x="923419" y="613425"/>
                      </a:cubicBezTo>
                      <a:close/>
                      <a:moveTo>
                        <a:pt x="904009" y="613425"/>
                      </a:moveTo>
                      <a:cubicBezTo>
                        <a:pt x="907406" y="613425"/>
                        <a:pt x="910317" y="616758"/>
                        <a:pt x="910317" y="620648"/>
                      </a:cubicBezTo>
                      <a:cubicBezTo>
                        <a:pt x="910317" y="624537"/>
                        <a:pt x="907406" y="627316"/>
                        <a:pt x="904009" y="627316"/>
                      </a:cubicBezTo>
                      <a:cubicBezTo>
                        <a:pt x="900613" y="627316"/>
                        <a:pt x="897701" y="624537"/>
                        <a:pt x="897701" y="620648"/>
                      </a:cubicBezTo>
                      <a:cubicBezTo>
                        <a:pt x="897701" y="616758"/>
                        <a:pt x="900613" y="613425"/>
                        <a:pt x="904009" y="613425"/>
                      </a:cubicBezTo>
                      <a:close/>
                      <a:moveTo>
                        <a:pt x="885085" y="613425"/>
                      </a:moveTo>
                      <a:cubicBezTo>
                        <a:pt x="888481" y="613425"/>
                        <a:pt x="890908" y="616758"/>
                        <a:pt x="890908" y="620648"/>
                      </a:cubicBezTo>
                      <a:cubicBezTo>
                        <a:pt x="890908" y="624537"/>
                        <a:pt x="888481" y="627316"/>
                        <a:pt x="885085" y="627316"/>
                      </a:cubicBezTo>
                      <a:cubicBezTo>
                        <a:pt x="881688" y="627316"/>
                        <a:pt x="878777" y="624537"/>
                        <a:pt x="878777" y="620648"/>
                      </a:cubicBezTo>
                      <a:cubicBezTo>
                        <a:pt x="878777" y="616758"/>
                        <a:pt x="881688" y="613425"/>
                        <a:pt x="885085" y="613425"/>
                      </a:cubicBezTo>
                      <a:close/>
                      <a:moveTo>
                        <a:pt x="559971" y="613425"/>
                      </a:moveTo>
                      <a:cubicBezTo>
                        <a:pt x="563368" y="613425"/>
                        <a:pt x="565794" y="616758"/>
                        <a:pt x="565794" y="620648"/>
                      </a:cubicBezTo>
                      <a:cubicBezTo>
                        <a:pt x="565794" y="624537"/>
                        <a:pt x="563368" y="627316"/>
                        <a:pt x="559971" y="627316"/>
                      </a:cubicBezTo>
                      <a:cubicBezTo>
                        <a:pt x="556089" y="627316"/>
                        <a:pt x="553663" y="624537"/>
                        <a:pt x="553663" y="620648"/>
                      </a:cubicBezTo>
                      <a:cubicBezTo>
                        <a:pt x="553663" y="616758"/>
                        <a:pt x="556089" y="613425"/>
                        <a:pt x="559971" y="613425"/>
                      </a:cubicBezTo>
                      <a:close/>
                      <a:moveTo>
                        <a:pt x="540562" y="613425"/>
                      </a:moveTo>
                      <a:cubicBezTo>
                        <a:pt x="543958" y="613425"/>
                        <a:pt x="546870" y="616758"/>
                        <a:pt x="546870" y="620648"/>
                      </a:cubicBezTo>
                      <a:cubicBezTo>
                        <a:pt x="546870" y="624537"/>
                        <a:pt x="543958" y="627316"/>
                        <a:pt x="540562" y="627316"/>
                      </a:cubicBezTo>
                      <a:cubicBezTo>
                        <a:pt x="537165" y="627316"/>
                        <a:pt x="534254" y="624537"/>
                        <a:pt x="534254" y="620648"/>
                      </a:cubicBezTo>
                      <a:cubicBezTo>
                        <a:pt x="534254" y="616758"/>
                        <a:pt x="537165" y="613425"/>
                        <a:pt x="540562" y="613425"/>
                      </a:cubicBezTo>
                      <a:close/>
                      <a:moveTo>
                        <a:pt x="521637" y="613425"/>
                      </a:moveTo>
                      <a:cubicBezTo>
                        <a:pt x="525034" y="613425"/>
                        <a:pt x="527460" y="616758"/>
                        <a:pt x="527460" y="620648"/>
                      </a:cubicBezTo>
                      <a:cubicBezTo>
                        <a:pt x="527460" y="624537"/>
                        <a:pt x="525034" y="627316"/>
                        <a:pt x="521637" y="627316"/>
                      </a:cubicBezTo>
                      <a:cubicBezTo>
                        <a:pt x="518241" y="627316"/>
                        <a:pt x="515329" y="624537"/>
                        <a:pt x="515329" y="620648"/>
                      </a:cubicBezTo>
                      <a:cubicBezTo>
                        <a:pt x="515329" y="616758"/>
                        <a:pt x="518241" y="613425"/>
                        <a:pt x="521637" y="613425"/>
                      </a:cubicBezTo>
                      <a:close/>
                      <a:moveTo>
                        <a:pt x="502227" y="613425"/>
                      </a:moveTo>
                      <a:cubicBezTo>
                        <a:pt x="505624" y="613425"/>
                        <a:pt x="508536" y="616758"/>
                        <a:pt x="508536" y="620648"/>
                      </a:cubicBezTo>
                      <a:cubicBezTo>
                        <a:pt x="508536" y="624537"/>
                        <a:pt x="505624" y="627316"/>
                        <a:pt x="502227" y="627316"/>
                      </a:cubicBezTo>
                      <a:cubicBezTo>
                        <a:pt x="498831" y="627316"/>
                        <a:pt x="496405" y="624537"/>
                        <a:pt x="496405" y="620648"/>
                      </a:cubicBezTo>
                      <a:cubicBezTo>
                        <a:pt x="496405" y="616758"/>
                        <a:pt x="498831" y="613425"/>
                        <a:pt x="502227" y="613425"/>
                      </a:cubicBezTo>
                      <a:close/>
                      <a:moveTo>
                        <a:pt x="483303" y="613425"/>
                      </a:moveTo>
                      <a:cubicBezTo>
                        <a:pt x="486700" y="613425"/>
                        <a:pt x="489611" y="616758"/>
                        <a:pt x="489611" y="620648"/>
                      </a:cubicBezTo>
                      <a:cubicBezTo>
                        <a:pt x="489611" y="624537"/>
                        <a:pt x="486700" y="627316"/>
                        <a:pt x="483303" y="627316"/>
                      </a:cubicBezTo>
                      <a:cubicBezTo>
                        <a:pt x="479906" y="627316"/>
                        <a:pt x="476995" y="624537"/>
                        <a:pt x="476995" y="620648"/>
                      </a:cubicBezTo>
                      <a:cubicBezTo>
                        <a:pt x="476995" y="616758"/>
                        <a:pt x="479906" y="613425"/>
                        <a:pt x="483303" y="613425"/>
                      </a:cubicBezTo>
                      <a:close/>
                      <a:moveTo>
                        <a:pt x="463893" y="613425"/>
                      </a:moveTo>
                      <a:cubicBezTo>
                        <a:pt x="467290" y="613425"/>
                        <a:pt x="470201" y="616758"/>
                        <a:pt x="470201" y="620648"/>
                      </a:cubicBezTo>
                      <a:cubicBezTo>
                        <a:pt x="470201" y="624537"/>
                        <a:pt x="467290" y="627316"/>
                        <a:pt x="463893" y="627316"/>
                      </a:cubicBezTo>
                      <a:cubicBezTo>
                        <a:pt x="460497" y="627316"/>
                        <a:pt x="458070" y="624537"/>
                        <a:pt x="458070" y="620648"/>
                      </a:cubicBezTo>
                      <a:cubicBezTo>
                        <a:pt x="458070" y="616758"/>
                        <a:pt x="460497" y="613425"/>
                        <a:pt x="463893" y="613425"/>
                      </a:cubicBezTo>
                      <a:close/>
                      <a:moveTo>
                        <a:pt x="444969" y="613425"/>
                      </a:moveTo>
                      <a:cubicBezTo>
                        <a:pt x="448365" y="613425"/>
                        <a:pt x="451277" y="616758"/>
                        <a:pt x="451277" y="620648"/>
                      </a:cubicBezTo>
                      <a:cubicBezTo>
                        <a:pt x="451277" y="624537"/>
                        <a:pt x="448365" y="627316"/>
                        <a:pt x="444969" y="627316"/>
                      </a:cubicBezTo>
                      <a:cubicBezTo>
                        <a:pt x="441572" y="627316"/>
                        <a:pt x="438661" y="624537"/>
                        <a:pt x="438661" y="620648"/>
                      </a:cubicBezTo>
                      <a:cubicBezTo>
                        <a:pt x="438661" y="616758"/>
                        <a:pt x="441572" y="613425"/>
                        <a:pt x="444969" y="613425"/>
                      </a:cubicBezTo>
                      <a:close/>
                      <a:moveTo>
                        <a:pt x="1057346" y="591199"/>
                      </a:moveTo>
                      <a:cubicBezTo>
                        <a:pt x="1060743" y="591199"/>
                        <a:pt x="1063169" y="594533"/>
                        <a:pt x="1063169" y="598422"/>
                      </a:cubicBezTo>
                      <a:cubicBezTo>
                        <a:pt x="1063169" y="602312"/>
                        <a:pt x="1060743" y="605646"/>
                        <a:pt x="1057346" y="605646"/>
                      </a:cubicBezTo>
                      <a:cubicBezTo>
                        <a:pt x="1053950" y="605646"/>
                        <a:pt x="1051038" y="602312"/>
                        <a:pt x="1051038" y="598422"/>
                      </a:cubicBezTo>
                      <a:cubicBezTo>
                        <a:pt x="1051038" y="594533"/>
                        <a:pt x="1053950" y="591199"/>
                        <a:pt x="1057346" y="591199"/>
                      </a:cubicBezTo>
                      <a:close/>
                      <a:moveTo>
                        <a:pt x="1037936" y="591199"/>
                      </a:moveTo>
                      <a:cubicBezTo>
                        <a:pt x="1041333" y="591199"/>
                        <a:pt x="1044245" y="594533"/>
                        <a:pt x="1044245" y="598422"/>
                      </a:cubicBezTo>
                      <a:cubicBezTo>
                        <a:pt x="1044245" y="602312"/>
                        <a:pt x="1041333" y="605646"/>
                        <a:pt x="1037936" y="605646"/>
                      </a:cubicBezTo>
                      <a:cubicBezTo>
                        <a:pt x="1034540" y="605646"/>
                        <a:pt x="1031628" y="602312"/>
                        <a:pt x="1031628" y="598422"/>
                      </a:cubicBezTo>
                      <a:cubicBezTo>
                        <a:pt x="1031628" y="594533"/>
                        <a:pt x="1034540" y="591199"/>
                        <a:pt x="1037936" y="591199"/>
                      </a:cubicBezTo>
                      <a:close/>
                      <a:moveTo>
                        <a:pt x="1019012" y="591199"/>
                      </a:moveTo>
                      <a:cubicBezTo>
                        <a:pt x="1022409" y="591199"/>
                        <a:pt x="1024835" y="594533"/>
                        <a:pt x="1024835" y="598422"/>
                      </a:cubicBezTo>
                      <a:cubicBezTo>
                        <a:pt x="1024835" y="602312"/>
                        <a:pt x="1022409" y="605646"/>
                        <a:pt x="1019012" y="605646"/>
                      </a:cubicBezTo>
                      <a:cubicBezTo>
                        <a:pt x="1015615" y="605646"/>
                        <a:pt x="1012704" y="602312"/>
                        <a:pt x="1012704" y="598422"/>
                      </a:cubicBezTo>
                      <a:cubicBezTo>
                        <a:pt x="1012704" y="594533"/>
                        <a:pt x="1015615" y="591199"/>
                        <a:pt x="1019012" y="591199"/>
                      </a:cubicBezTo>
                      <a:close/>
                      <a:moveTo>
                        <a:pt x="999602" y="591199"/>
                      </a:moveTo>
                      <a:cubicBezTo>
                        <a:pt x="1002999" y="591199"/>
                        <a:pt x="1005910" y="594533"/>
                        <a:pt x="1005910" y="598422"/>
                      </a:cubicBezTo>
                      <a:cubicBezTo>
                        <a:pt x="1005910" y="602312"/>
                        <a:pt x="1002999" y="605646"/>
                        <a:pt x="999602" y="605646"/>
                      </a:cubicBezTo>
                      <a:cubicBezTo>
                        <a:pt x="996206" y="605646"/>
                        <a:pt x="993779" y="602312"/>
                        <a:pt x="993779" y="598422"/>
                      </a:cubicBezTo>
                      <a:cubicBezTo>
                        <a:pt x="993779" y="594533"/>
                        <a:pt x="996206" y="591199"/>
                        <a:pt x="999602" y="591199"/>
                      </a:cubicBezTo>
                      <a:close/>
                      <a:moveTo>
                        <a:pt x="980678" y="591199"/>
                      </a:moveTo>
                      <a:cubicBezTo>
                        <a:pt x="984074" y="591199"/>
                        <a:pt x="986986" y="594533"/>
                        <a:pt x="986986" y="598422"/>
                      </a:cubicBezTo>
                      <a:cubicBezTo>
                        <a:pt x="986986" y="602312"/>
                        <a:pt x="984074" y="605646"/>
                        <a:pt x="980678" y="605646"/>
                      </a:cubicBezTo>
                      <a:cubicBezTo>
                        <a:pt x="977281" y="605646"/>
                        <a:pt x="974370" y="602312"/>
                        <a:pt x="974370" y="598422"/>
                      </a:cubicBezTo>
                      <a:cubicBezTo>
                        <a:pt x="974370" y="594533"/>
                        <a:pt x="977281" y="591199"/>
                        <a:pt x="980678" y="591199"/>
                      </a:cubicBezTo>
                      <a:close/>
                      <a:moveTo>
                        <a:pt x="961268" y="591199"/>
                      </a:moveTo>
                      <a:cubicBezTo>
                        <a:pt x="964665" y="591199"/>
                        <a:pt x="967576" y="594533"/>
                        <a:pt x="967576" y="598422"/>
                      </a:cubicBezTo>
                      <a:cubicBezTo>
                        <a:pt x="967576" y="602312"/>
                        <a:pt x="964665" y="605646"/>
                        <a:pt x="961268" y="605646"/>
                      </a:cubicBezTo>
                      <a:cubicBezTo>
                        <a:pt x="957871" y="605646"/>
                        <a:pt x="955445" y="602312"/>
                        <a:pt x="955445" y="598422"/>
                      </a:cubicBezTo>
                      <a:cubicBezTo>
                        <a:pt x="955445" y="594533"/>
                        <a:pt x="957871" y="591199"/>
                        <a:pt x="961268" y="591199"/>
                      </a:cubicBezTo>
                      <a:close/>
                      <a:moveTo>
                        <a:pt x="942343" y="591199"/>
                      </a:moveTo>
                      <a:cubicBezTo>
                        <a:pt x="945740" y="591199"/>
                        <a:pt x="948652" y="594533"/>
                        <a:pt x="948652" y="598422"/>
                      </a:cubicBezTo>
                      <a:cubicBezTo>
                        <a:pt x="948652" y="602312"/>
                        <a:pt x="945740" y="605646"/>
                        <a:pt x="942343" y="605646"/>
                      </a:cubicBezTo>
                      <a:cubicBezTo>
                        <a:pt x="938947" y="605646"/>
                        <a:pt x="936035" y="602312"/>
                        <a:pt x="936035" y="598422"/>
                      </a:cubicBezTo>
                      <a:cubicBezTo>
                        <a:pt x="936035" y="594533"/>
                        <a:pt x="938947" y="591199"/>
                        <a:pt x="942343" y="591199"/>
                      </a:cubicBezTo>
                      <a:close/>
                      <a:moveTo>
                        <a:pt x="923419" y="591199"/>
                      </a:moveTo>
                      <a:cubicBezTo>
                        <a:pt x="926816" y="591199"/>
                        <a:pt x="929242" y="594533"/>
                        <a:pt x="929242" y="598422"/>
                      </a:cubicBezTo>
                      <a:cubicBezTo>
                        <a:pt x="929242" y="602312"/>
                        <a:pt x="926816" y="605646"/>
                        <a:pt x="923419" y="605646"/>
                      </a:cubicBezTo>
                      <a:cubicBezTo>
                        <a:pt x="920022" y="605646"/>
                        <a:pt x="917111" y="602312"/>
                        <a:pt x="917111" y="598422"/>
                      </a:cubicBezTo>
                      <a:cubicBezTo>
                        <a:pt x="917111" y="594533"/>
                        <a:pt x="920022" y="591199"/>
                        <a:pt x="923419" y="591199"/>
                      </a:cubicBezTo>
                      <a:close/>
                      <a:moveTo>
                        <a:pt x="904009" y="591199"/>
                      </a:moveTo>
                      <a:cubicBezTo>
                        <a:pt x="907406" y="591199"/>
                        <a:pt x="910317" y="594533"/>
                        <a:pt x="910317" y="598422"/>
                      </a:cubicBezTo>
                      <a:cubicBezTo>
                        <a:pt x="910317" y="602312"/>
                        <a:pt x="907406" y="605646"/>
                        <a:pt x="904009" y="605646"/>
                      </a:cubicBezTo>
                      <a:cubicBezTo>
                        <a:pt x="900613" y="605646"/>
                        <a:pt x="897701" y="602312"/>
                        <a:pt x="897701" y="598422"/>
                      </a:cubicBezTo>
                      <a:cubicBezTo>
                        <a:pt x="897701" y="594533"/>
                        <a:pt x="900613" y="591199"/>
                        <a:pt x="904009" y="591199"/>
                      </a:cubicBezTo>
                      <a:close/>
                      <a:moveTo>
                        <a:pt x="885085" y="591199"/>
                      </a:moveTo>
                      <a:cubicBezTo>
                        <a:pt x="888481" y="591199"/>
                        <a:pt x="890908" y="594533"/>
                        <a:pt x="890908" y="598422"/>
                      </a:cubicBezTo>
                      <a:cubicBezTo>
                        <a:pt x="890908" y="602312"/>
                        <a:pt x="888481" y="605646"/>
                        <a:pt x="885085" y="605646"/>
                      </a:cubicBezTo>
                      <a:cubicBezTo>
                        <a:pt x="881688" y="605646"/>
                        <a:pt x="878777" y="602312"/>
                        <a:pt x="878777" y="598422"/>
                      </a:cubicBezTo>
                      <a:cubicBezTo>
                        <a:pt x="878777" y="594533"/>
                        <a:pt x="881688" y="591199"/>
                        <a:pt x="885085" y="591199"/>
                      </a:cubicBezTo>
                      <a:close/>
                      <a:moveTo>
                        <a:pt x="865675" y="591199"/>
                      </a:moveTo>
                      <a:cubicBezTo>
                        <a:pt x="869072" y="591199"/>
                        <a:pt x="871983" y="594533"/>
                        <a:pt x="871983" y="598422"/>
                      </a:cubicBezTo>
                      <a:cubicBezTo>
                        <a:pt x="871983" y="602312"/>
                        <a:pt x="869072" y="605646"/>
                        <a:pt x="865675" y="605646"/>
                      </a:cubicBezTo>
                      <a:cubicBezTo>
                        <a:pt x="862278" y="605646"/>
                        <a:pt x="859852" y="602312"/>
                        <a:pt x="859852" y="598422"/>
                      </a:cubicBezTo>
                      <a:cubicBezTo>
                        <a:pt x="859852" y="594533"/>
                        <a:pt x="862278" y="591199"/>
                        <a:pt x="865675" y="591199"/>
                      </a:cubicBezTo>
                      <a:close/>
                      <a:moveTo>
                        <a:pt x="808416" y="591199"/>
                      </a:moveTo>
                      <a:cubicBezTo>
                        <a:pt x="811813" y="591199"/>
                        <a:pt x="814724" y="594533"/>
                        <a:pt x="814724" y="598422"/>
                      </a:cubicBezTo>
                      <a:cubicBezTo>
                        <a:pt x="814724" y="602312"/>
                        <a:pt x="811813" y="605646"/>
                        <a:pt x="808416" y="605646"/>
                      </a:cubicBezTo>
                      <a:cubicBezTo>
                        <a:pt x="805020" y="605646"/>
                        <a:pt x="802108" y="602312"/>
                        <a:pt x="802108" y="598422"/>
                      </a:cubicBezTo>
                      <a:cubicBezTo>
                        <a:pt x="802108" y="594533"/>
                        <a:pt x="805020" y="591199"/>
                        <a:pt x="808416" y="591199"/>
                      </a:cubicBezTo>
                      <a:close/>
                      <a:moveTo>
                        <a:pt x="789492" y="591199"/>
                      </a:moveTo>
                      <a:cubicBezTo>
                        <a:pt x="792888" y="591199"/>
                        <a:pt x="795315" y="594533"/>
                        <a:pt x="795315" y="598422"/>
                      </a:cubicBezTo>
                      <a:cubicBezTo>
                        <a:pt x="795315" y="602312"/>
                        <a:pt x="792888" y="605646"/>
                        <a:pt x="789492" y="605646"/>
                      </a:cubicBezTo>
                      <a:cubicBezTo>
                        <a:pt x="786095" y="605646"/>
                        <a:pt x="783184" y="602312"/>
                        <a:pt x="783184" y="598422"/>
                      </a:cubicBezTo>
                      <a:cubicBezTo>
                        <a:pt x="783184" y="594533"/>
                        <a:pt x="786095" y="591199"/>
                        <a:pt x="789492" y="591199"/>
                      </a:cubicBezTo>
                      <a:close/>
                      <a:moveTo>
                        <a:pt x="559971" y="591199"/>
                      </a:moveTo>
                      <a:cubicBezTo>
                        <a:pt x="563368" y="591199"/>
                        <a:pt x="565794" y="594533"/>
                        <a:pt x="565794" y="598422"/>
                      </a:cubicBezTo>
                      <a:cubicBezTo>
                        <a:pt x="565794" y="602312"/>
                        <a:pt x="563368" y="605646"/>
                        <a:pt x="559971" y="605646"/>
                      </a:cubicBezTo>
                      <a:cubicBezTo>
                        <a:pt x="556575" y="605646"/>
                        <a:pt x="553663" y="602312"/>
                        <a:pt x="553663" y="598422"/>
                      </a:cubicBezTo>
                      <a:cubicBezTo>
                        <a:pt x="553663" y="594533"/>
                        <a:pt x="556575" y="591199"/>
                        <a:pt x="559971" y="591199"/>
                      </a:cubicBezTo>
                      <a:close/>
                      <a:moveTo>
                        <a:pt x="540562" y="591199"/>
                      </a:moveTo>
                      <a:cubicBezTo>
                        <a:pt x="543958" y="591199"/>
                        <a:pt x="546870" y="594533"/>
                        <a:pt x="546870" y="598422"/>
                      </a:cubicBezTo>
                      <a:cubicBezTo>
                        <a:pt x="546870" y="602312"/>
                        <a:pt x="543958" y="605646"/>
                        <a:pt x="540562" y="605646"/>
                      </a:cubicBezTo>
                      <a:cubicBezTo>
                        <a:pt x="537165" y="605646"/>
                        <a:pt x="534254" y="602312"/>
                        <a:pt x="534254" y="598422"/>
                      </a:cubicBezTo>
                      <a:cubicBezTo>
                        <a:pt x="534254" y="594533"/>
                        <a:pt x="537165" y="591199"/>
                        <a:pt x="540562" y="591199"/>
                      </a:cubicBezTo>
                      <a:close/>
                      <a:moveTo>
                        <a:pt x="521637" y="591199"/>
                      </a:moveTo>
                      <a:cubicBezTo>
                        <a:pt x="525034" y="591199"/>
                        <a:pt x="527460" y="594533"/>
                        <a:pt x="527460" y="598422"/>
                      </a:cubicBezTo>
                      <a:cubicBezTo>
                        <a:pt x="527460" y="602312"/>
                        <a:pt x="525034" y="605646"/>
                        <a:pt x="521637" y="605646"/>
                      </a:cubicBezTo>
                      <a:cubicBezTo>
                        <a:pt x="518241" y="605646"/>
                        <a:pt x="515329" y="602312"/>
                        <a:pt x="515329" y="598422"/>
                      </a:cubicBezTo>
                      <a:cubicBezTo>
                        <a:pt x="515329" y="594533"/>
                        <a:pt x="518241" y="591199"/>
                        <a:pt x="521637" y="591199"/>
                      </a:cubicBezTo>
                      <a:close/>
                      <a:moveTo>
                        <a:pt x="502227" y="591199"/>
                      </a:moveTo>
                      <a:cubicBezTo>
                        <a:pt x="505624" y="591199"/>
                        <a:pt x="508536" y="594533"/>
                        <a:pt x="508536" y="598422"/>
                      </a:cubicBezTo>
                      <a:cubicBezTo>
                        <a:pt x="508536" y="602312"/>
                        <a:pt x="505624" y="605646"/>
                        <a:pt x="502227" y="605646"/>
                      </a:cubicBezTo>
                      <a:cubicBezTo>
                        <a:pt x="498831" y="605646"/>
                        <a:pt x="496405" y="602312"/>
                        <a:pt x="496405" y="598422"/>
                      </a:cubicBezTo>
                      <a:cubicBezTo>
                        <a:pt x="496405" y="594533"/>
                        <a:pt x="498831" y="591199"/>
                        <a:pt x="502227" y="591199"/>
                      </a:cubicBezTo>
                      <a:close/>
                      <a:moveTo>
                        <a:pt x="483303" y="591199"/>
                      </a:moveTo>
                      <a:cubicBezTo>
                        <a:pt x="486700" y="591199"/>
                        <a:pt x="489611" y="594533"/>
                        <a:pt x="489611" y="598422"/>
                      </a:cubicBezTo>
                      <a:cubicBezTo>
                        <a:pt x="489611" y="602312"/>
                        <a:pt x="486700" y="605646"/>
                        <a:pt x="483303" y="605646"/>
                      </a:cubicBezTo>
                      <a:cubicBezTo>
                        <a:pt x="479906" y="605646"/>
                        <a:pt x="476995" y="602312"/>
                        <a:pt x="476995" y="598422"/>
                      </a:cubicBezTo>
                      <a:cubicBezTo>
                        <a:pt x="476995" y="594533"/>
                        <a:pt x="479906" y="591199"/>
                        <a:pt x="483303" y="591199"/>
                      </a:cubicBezTo>
                      <a:close/>
                      <a:moveTo>
                        <a:pt x="463893" y="591199"/>
                      </a:moveTo>
                      <a:cubicBezTo>
                        <a:pt x="467290" y="591199"/>
                        <a:pt x="470201" y="594533"/>
                        <a:pt x="470201" y="598422"/>
                      </a:cubicBezTo>
                      <a:cubicBezTo>
                        <a:pt x="470201" y="602312"/>
                        <a:pt x="467290" y="605646"/>
                        <a:pt x="463893" y="605646"/>
                      </a:cubicBezTo>
                      <a:cubicBezTo>
                        <a:pt x="460497" y="605646"/>
                        <a:pt x="458070" y="602312"/>
                        <a:pt x="458070" y="598422"/>
                      </a:cubicBezTo>
                      <a:cubicBezTo>
                        <a:pt x="458070" y="594533"/>
                        <a:pt x="460497" y="591199"/>
                        <a:pt x="463893" y="591199"/>
                      </a:cubicBezTo>
                      <a:close/>
                      <a:moveTo>
                        <a:pt x="444969" y="591199"/>
                      </a:moveTo>
                      <a:cubicBezTo>
                        <a:pt x="448365" y="591199"/>
                        <a:pt x="451277" y="594533"/>
                        <a:pt x="451277" y="598422"/>
                      </a:cubicBezTo>
                      <a:cubicBezTo>
                        <a:pt x="451277" y="602312"/>
                        <a:pt x="448365" y="605646"/>
                        <a:pt x="444969" y="605646"/>
                      </a:cubicBezTo>
                      <a:cubicBezTo>
                        <a:pt x="441572" y="605646"/>
                        <a:pt x="438661" y="602312"/>
                        <a:pt x="438661" y="598422"/>
                      </a:cubicBezTo>
                      <a:cubicBezTo>
                        <a:pt x="438661" y="594533"/>
                        <a:pt x="441572" y="591199"/>
                        <a:pt x="444969" y="591199"/>
                      </a:cubicBezTo>
                      <a:close/>
                      <a:moveTo>
                        <a:pt x="426044" y="571752"/>
                      </a:moveTo>
                      <a:cubicBezTo>
                        <a:pt x="427985" y="571752"/>
                        <a:pt x="429926" y="573974"/>
                        <a:pt x="429926" y="576752"/>
                      </a:cubicBezTo>
                      <a:cubicBezTo>
                        <a:pt x="429926" y="578975"/>
                        <a:pt x="427985" y="581198"/>
                        <a:pt x="426044" y="581198"/>
                      </a:cubicBezTo>
                      <a:cubicBezTo>
                        <a:pt x="423618" y="581198"/>
                        <a:pt x="421677" y="578975"/>
                        <a:pt x="421677" y="576752"/>
                      </a:cubicBezTo>
                      <a:cubicBezTo>
                        <a:pt x="421677" y="573974"/>
                        <a:pt x="423618" y="571752"/>
                        <a:pt x="426044" y="571752"/>
                      </a:cubicBezTo>
                      <a:close/>
                      <a:moveTo>
                        <a:pt x="1057346" y="569529"/>
                      </a:moveTo>
                      <a:cubicBezTo>
                        <a:pt x="1060743" y="569529"/>
                        <a:pt x="1063169" y="572863"/>
                        <a:pt x="1063169" y="576752"/>
                      </a:cubicBezTo>
                      <a:cubicBezTo>
                        <a:pt x="1063169" y="580642"/>
                        <a:pt x="1060743" y="583420"/>
                        <a:pt x="1057346" y="583420"/>
                      </a:cubicBezTo>
                      <a:cubicBezTo>
                        <a:pt x="1053950" y="583420"/>
                        <a:pt x="1051038" y="580642"/>
                        <a:pt x="1051038" y="576752"/>
                      </a:cubicBezTo>
                      <a:cubicBezTo>
                        <a:pt x="1051038" y="572863"/>
                        <a:pt x="1053950" y="569529"/>
                        <a:pt x="1057346" y="569529"/>
                      </a:cubicBezTo>
                      <a:close/>
                      <a:moveTo>
                        <a:pt x="1037936" y="569529"/>
                      </a:moveTo>
                      <a:cubicBezTo>
                        <a:pt x="1041333" y="569529"/>
                        <a:pt x="1044245" y="572863"/>
                        <a:pt x="1044245" y="576752"/>
                      </a:cubicBezTo>
                      <a:cubicBezTo>
                        <a:pt x="1044245" y="580642"/>
                        <a:pt x="1041333" y="583420"/>
                        <a:pt x="1037936" y="583420"/>
                      </a:cubicBezTo>
                      <a:cubicBezTo>
                        <a:pt x="1034540" y="583420"/>
                        <a:pt x="1031628" y="580642"/>
                        <a:pt x="1031628" y="576752"/>
                      </a:cubicBezTo>
                      <a:cubicBezTo>
                        <a:pt x="1031628" y="572863"/>
                        <a:pt x="1034540" y="569529"/>
                        <a:pt x="1037936" y="569529"/>
                      </a:cubicBezTo>
                      <a:close/>
                      <a:moveTo>
                        <a:pt x="1019012" y="569529"/>
                      </a:moveTo>
                      <a:cubicBezTo>
                        <a:pt x="1022409" y="569529"/>
                        <a:pt x="1024835" y="572863"/>
                        <a:pt x="1024835" y="576752"/>
                      </a:cubicBezTo>
                      <a:cubicBezTo>
                        <a:pt x="1024835" y="580642"/>
                        <a:pt x="1022409" y="583420"/>
                        <a:pt x="1019012" y="583420"/>
                      </a:cubicBezTo>
                      <a:cubicBezTo>
                        <a:pt x="1015615" y="583420"/>
                        <a:pt x="1012704" y="580642"/>
                        <a:pt x="1012704" y="576752"/>
                      </a:cubicBezTo>
                      <a:cubicBezTo>
                        <a:pt x="1012704" y="572863"/>
                        <a:pt x="1015615" y="569529"/>
                        <a:pt x="1019012" y="569529"/>
                      </a:cubicBezTo>
                      <a:close/>
                      <a:moveTo>
                        <a:pt x="999602" y="569529"/>
                      </a:moveTo>
                      <a:cubicBezTo>
                        <a:pt x="1002999" y="569529"/>
                        <a:pt x="1005910" y="572863"/>
                        <a:pt x="1005910" y="576752"/>
                      </a:cubicBezTo>
                      <a:cubicBezTo>
                        <a:pt x="1005910" y="580642"/>
                        <a:pt x="1002999" y="583420"/>
                        <a:pt x="999602" y="583420"/>
                      </a:cubicBezTo>
                      <a:cubicBezTo>
                        <a:pt x="996206" y="583420"/>
                        <a:pt x="993779" y="580642"/>
                        <a:pt x="993779" y="576752"/>
                      </a:cubicBezTo>
                      <a:cubicBezTo>
                        <a:pt x="993779" y="572863"/>
                        <a:pt x="996206" y="569529"/>
                        <a:pt x="999602" y="569529"/>
                      </a:cubicBezTo>
                      <a:close/>
                      <a:moveTo>
                        <a:pt x="980678" y="569529"/>
                      </a:moveTo>
                      <a:cubicBezTo>
                        <a:pt x="984074" y="569529"/>
                        <a:pt x="986986" y="572863"/>
                        <a:pt x="986986" y="576752"/>
                      </a:cubicBezTo>
                      <a:cubicBezTo>
                        <a:pt x="986986" y="580642"/>
                        <a:pt x="984074" y="583420"/>
                        <a:pt x="980678" y="583420"/>
                      </a:cubicBezTo>
                      <a:cubicBezTo>
                        <a:pt x="977281" y="583420"/>
                        <a:pt x="974370" y="580642"/>
                        <a:pt x="974370" y="576752"/>
                      </a:cubicBezTo>
                      <a:cubicBezTo>
                        <a:pt x="974370" y="572863"/>
                        <a:pt x="977281" y="569529"/>
                        <a:pt x="980678" y="569529"/>
                      </a:cubicBezTo>
                      <a:close/>
                      <a:moveTo>
                        <a:pt x="961268" y="569529"/>
                      </a:moveTo>
                      <a:cubicBezTo>
                        <a:pt x="964665" y="569529"/>
                        <a:pt x="967576" y="572863"/>
                        <a:pt x="967576" y="576752"/>
                      </a:cubicBezTo>
                      <a:cubicBezTo>
                        <a:pt x="967576" y="580642"/>
                        <a:pt x="964665" y="583420"/>
                        <a:pt x="961268" y="583420"/>
                      </a:cubicBezTo>
                      <a:cubicBezTo>
                        <a:pt x="957871" y="583420"/>
                        <a:pt x="955445" y="580642"/>
                        <a:pt x="955445" y="576752"/>
                      </a:cubicBezTo>
                      <a:cubicBezTo>
                        <a:pt x="955445" y="572863"/>
                        <a:pt x="957871" y="569529"/>
                        <a:pt x="961268" y="569529"/>
                      </a:cubicBezTo>
                      <a:close/>
                      <a:moveTo>
                        <a:pt x="942343" y="569529"/>
                      </a:moveTo>
                      <a:cubicBezTo>
                        <a:pt x="945740" y="569529"/>
                        <a:pt x="948652" y="572863"/>
                        <a:pt x="948652" y="576752"/>
                      </a:cubicBezTo>
                      <a:cubicBezTo>
                        <a:pt x="948652" y="580642"/>
                        <a:pt x="945740" y="583420"/>
                        <a:pt x="942343" y="583420"/>
                      </a:cubicBezTo>
                      <a:cubicBezTo>
                        <a:pt x="938947" y="583420"/>
                        <a:pt x="936035" y="580642"/>
                        <a:pt x="936035" y="576752"/>
                      </a:cubicBezTo>
                      <a:cubicBezTo>
                        <a:pt x="936035" y="572863"/>
                        <a:pt x="938947" y="569529"/>
                        <a:pt x="942343" y="569529"/>
                      </a:cubicBezTo>
                      <a:close/>
                      <a:moveTo>
                        <a:pt x="923419" y="569529"/>
                      </a:moveTo>
                      <a:cubicBezTo>
                        <a:pt x="926816" y="569529"/>
                        <a:pt x="929242" y="572863"/>
                        <a:pt x="929242" y="576752"/>
                      </a:cubicBezTo>
                      <a:cubicBezTo>
                        <a:pt x="929242" y="580642"/>
                        <a:pt x="926816" y="583420"/>
                        <a:pt x="923419" y="583420"/>
                      </a:cubicBezTo>
                      <a:cubicBezTo>
                        <a:pt x="920022" y="583420"/>
                        <a:pt x="917111" y="580642"/>
                        <a:pt x="917111" y="576752"/>
                      </a:cubicBezTo>
                      <a:cubicBezTo>
                        <a:pt x="917111" y="572863"/>
                        <a:pt x="920022" y="569529"/>
                        <a:pt x="923419" y="569529"/>
                      </a:cubicBezTo>
                      <a:close/>
                      <a:moveTo>
                        <a:pt x="904009" y="569529"/>
                      </a:moveTo>
                      <a:cubicBezTo>
                        <a:pt x="907406" y="569529"/>
                        <a:pt x="910317" y="572863"/>
                        <a:pt x="910317" y="576752"/>
                      </a:cubicBezTo>
                      <a:cubicBezTo>
                        <a:pt x="910317" y="580642"/>
                        <a:pt x="907406" y="583420"/>
                        <a:pt x="904009" y="583420"/>
                      </a:cubicBezTo>
                      <a:cubicBezTo>
                        <a:pt x="900613" y="583420"/>
                        <a:pt x="897701" y="580642"/>
                        <a:pt x="897701" y="576752"/>
                      </a:cubicBezTo>
                      <a:cubicBezTo>
                        <a:pt x="897701" y="572863"/>
                        <a:pt x="900613" y="569529"/>
                        <a:pt x="904009" y="569529"/>
                      </a:cubicBezTo>
                      <a:close/>
                      <a:moveTo>
                        <a:pt x="885085" y="569529"/>
                      </a:moveTo>
                      <a:cubicBezTo>
                        <a:pt x="888481" y="569529"/>
                        <a:pt x="890908" y="572863"/>
                        <a:pt x="890908" y="576752"/>
                      </a:cubicBezTo>
                      <a:cubicBezTo>
                        <a:pt x="890908" y="580642"/>
                        <a:pt x="888481" y="583420"/>
                        <a:pt x="885085" y="583420"/>
                      </a:cubicBezTo>
                      <a:cubicBezTo>
                        <a:pt x="881688" y="583420"/>
                        <a:pt x="878777" y="580642"/>
                        <a:pt x="878777" y="576752"/>
                      </a:cubicBezTo>
                      <a:cubicBezTo>
                        <a:pt x="878777" y="572863"/>
                        <a:pt x="881688" y="569529"/>
                        <a:pt x="885085" y="569529"/>
                      </a:cubicBezTo>
                      <a:close/>
                      <a:moveTo>
                        <a:pt x="865675" y="569529"/>
                      </a:moveTo>
                      <a:cubicBezTo>
                        <a:pt x="869072" y="569529"/>
                        <a:pt x="871983" y="572863"/>
                        <a:pt x="871983" y="576752"/>
                      </a:cubicBezTo>
                      <a:cubicBezTo>
                        <a:pt x="871983" y="580642"/>
                        <a:pt x="869072" y="583420"/>
                        <a:pt x="865675" y="583420"/>
                      </a:cubicBezTo>
                      <a:cubicBezTo>
                        <a:pt x="862278" y="583420"/>
                        <a:pt x="859852" y="580642"/>
                        <a:pt x="859852" y="576752"/>
                      </a:cubicBezTo>
                      <a:cubicBezTo>
                        <a:pt x="859852" y="572863"/>
                        <a:pt x="862278" y="569529"/>
                        <a:pt x="865675" y="569529"/>
                      </a:cubicBezTo>
                      <a:close/>
                      <a:moveTo>
                        <a:pt x="846750" y="569529"/>
                      </a:moveTo>
                      <a:cubicBezTo>
                        <a:pt x="850147" y="569529"/>
                        <a:pt x="853059" y="572863"/>
                        <a:pt x="853059" y="576752"/>
                      </a:cubicBezTo>
                      <a:cubicBezTo>
                        <a:pt x="853059" y="580642"/>
                        <a:pt x="850147" y="583420"/>
                        <a:pt x="846750" y="583420"/>
                      </a:cubicBezTo>
                      <a:cubicBezTo>
                        <a:pt x="843354" y="583420"/>
                        <a:pt x="840442" y="580642"/>
                        <a:pt x="840442" y="576752"/>
                      </a:cubicBezTo>
                      <a:cubicBezTo>
                        <a:pt x="840442" y="572863"/>
                        <a:pt x="843354" y="569529"/>
                        <a:pt x="846750" y="569529"/>
                      </a:cubicBezTo>
                      <a:close/>
                      <a:moveTo>
                        <a:pt x="827341" y="569529"/>
                      </a:moveTo>
                      <a:cubicBezTo>
                        <a:pt x="831223" y="569529"/>
                        <a:pt x="833649" y="572863"/>
                        <a:pt x="833649" y="576752"/>
                      </a:cubicBezTo>
                      <a:cubicBezTo>
                        <a:pt x="833649" y="580642"/>
                        <a:pt x="831223" y="583420"/>
                        <a:pt x="827341" y="583420"/>
                      </a:cubicBezTo>
                      <a:cubicBezTo>
                        <a:pt x="823944" y="583420"/>
                        <a:pt x="821518" y="580642"/>
                        <a:pt x="821518" y="576752"/>
                      </a:cubicBezTo>
                      <a:cubicBezTo>
                        <a:pt x="821518" y="572863"/>
                        <a:pt x="823944" y="569529"/>
                        <a:pt x="827341" y="569529"/>
                      </a:cubicBezTo>
                      <a:close/>
                      <a:moveTo>
                        <a:pt x="808416" y="569529"/>
                      </a:moveTo>
                      <a:cubicBezTo>
                        <a:pt x="811813" y="569529"/>
                        <a:pt x="814724" y="572863"/>
                        <a:pt x="814724" y="576752"/>
                      </a:cubicBezTo>
                      <a:cubicBezTo>
                        <a:pt x="814724" y="580642"/>
                        <a:pt x="811813" y="583420"/>
                        <a:pt x="808416" y="583420"/>
                      </a:cubicBezTo>
                      <a:cubicBezTo>
                        <a:pt x="805020" y="583420"/>
                        <a:pt x="802108" y="580642"/>
                        <a:pt x="802108" y="576752"/>
                      </a:cubicBezTo>
                      <a:cubicBezTo>
                        <a:pt x="802108" y="572863"/>
                        <a:pt x="805020" y="569529"/>
                        <a:pt x="808416" y="569529"/>
                      </a:cubicBezTo>
                      <a:close/>
                      <a:moveTo>
                        <a:pt x="789492" y="569529"/>
                      </a:moveTo>
                      <a:cubicBezTo>
                        <a:pt x="792888" y="569529"/>
                        <a:pt x="795315" y="572863"/>
                        <a:pt x="795315" y="576752"/>
                      </a:cubicBezTo>
                      <a:cubicBezTo>
                        <a:pt x="795315" y="580642"/>
                        <a:pt x="792888" y="583420"/>
                        <a:pt x="789492" y="583420"/>
                      </a:cubicBezTo>
                      <a:cubicBezTo>
                        <a:pt x="786095" y="583420"/>
                        <a:pt x="783184" y="580642"/>
                        <a:pt x="783184" y="576752"/>
                      </a:cubicBezTo>
                      <a:cubicBezTo>
                        <a:pt x="783184" y="572863"/>
                        <a:pt x="786095" y="569529"/>
                        <a:pt x="789492" y="569529"/>
                      </a:cubicBezTo>
                      <a:close/>
                      <a:moveTo>
                        <a:pt x="770082" y="569529"/>
                      </a:moveTo>
                      <a:cubicBezTo>
                        <a:pt x="773479" y="569529"/>
                        <a:pt x="776390" y="572863"/>
                        <a:pt x="776390" y="576752"/>
                      </a:cubicBezTo>
                      <a:cubicBezTo>
                        <a:pt x="776390" y="580642"/>
                        <a:pt x="773479" y="583420"/>
                        <a:pt x="770082" y="583420"/>
                      </a:cubicBezTo>
                      <a:cubicBezTo>
                        <a:pt x="766685" y="583420"/>
                        <a:pt x="763774" y="580642"/>
                        <a:pt x="763774" y="576752"/>
                      </a:cubicBezTo>
                      <a:cubicBezTo>
                        <a:pt x="763774" y="572863"/>
                        <a:pt x="766685" y="569529"/>
                        <a:pt x="770082" y="569529"/>
                      </a:cubicBezTo>
                      <a:close/>
                      <a:moveTo>
                        <a:pt x="521637" y="569529"/>
                      </a:moveTo>
                      <a:cubicBezTo>
                        <a:pt x="525034" y="569529"/>
                        <a:pt x="527460" y="572863"/>
                        <a:pt x="527460" y="576752"/>
                      </a:cubicBezTo>
                      <a:cubicBezTo>
                        <a:pt x="527460" y="580642"/>
                        <a:pt x="525034" y="583420"/>
                        <a:pt x="521637" y="583420"/>
                      </a:cubicBezTo>
                      <a:cubicBezTo>
                        <a:pt x="518241" y="583420"/>
                        <a:pt x="515329" y="580642"/>
                        <a:pt x="515329" y="576752"/>
                      </a:cubicBezTo>
                      <a:cubicBezTo>
                        <a:pt x="515329" y="572863"/>
                        <a:pt x="518241" y="569529"/>
                        <a:pt x="521637" y="569529"/>
                      </a:cubicBezTo>
                      <a:close/>
                      <a:moveTo>
                        <a:pt x="502227" y="569529"/>
                      </a:moveTo>
                      <a:cubicBezTo>
                        <a:pt x="505624" y="569529"/>
                        <a:pt x="508536" y="572863"/>
                        <a:pt x="508536" y="576752"/>
                      </a:cubicBezTo>
                      <a:cubicBezTo>
                        <a:pt x="508536" y="580642"/>
                        <a:pt x="505624" y="583420"/>
                        <a:pt x="502227" y="583420"/>
                      </a:cubicBezTo>
                      <a:cubicBezTo>
                        <a:pt x="498831" y="583420"/>
                        <a:pt x="496405" y="580642"/>
                        <a:pt x="496405" y="576752"/>
                      </a:cubicBezTo>
                      <a:cubicBezTo>
                        <a:pt x="496405" y="572863"/>
                        <a:pt x="498831" y="569529"/>
                        <a:pt x="502227" y="569529"/>
                      </a:cubicBezTo>
                      <a:close/>
                      <a:moveTo>
                        <a:pt x="483303" y="569529"/>
                      </a:moveTo>
                      <a:cubicBezTo>
                        <a:pt x="486700" y="569529"/>
                        <a:pt x="489611" y="572863"/>
                        <a:pt x="489611" y="576752"/>
                      </a:cubicBezTo>
                      <a:cubicBezTo>
                        <a:pt x="489611" y="580642"/>
                        <a:pt x="486700" y="583420"/>
                        <a:pt x="483303" y="583420"/>
                      </a:cubicBezTo>
                      <a:cubicBezTo>
                        <a:pt x="479906" y="583420"/>
                        <a:pt x="476995" y="580642"/>
                        <a:pt x="476995" y="576752"/>
                      </a:cubicBezTo>
                      <a:cubicBezTo>
                        <a:pt x="476995" y="572863"/>
                        <a:pt x="479906" y="569529"/>
                        <a:pt x="483303" y="569529"/>
                      </a:cubicBezTo>
                      <a:close/>
                      <a:moveTo>
                        <a:pt x="463893" y="569529"/>
                      </a:moveTo>
                      <a:cubicBezTo>
                        <a:pt x="467290" y="569529"/>
                        <a:pt x="470201" y="572863"/>
                        <a:pt x="470201" y="576752"/>
                      </a:cubicBezTo>
                      <a:cubicBezTo>
                        <a:pt x="470201" y="580642"/>
                        <a:pt x="467290" y="583420"/>
                        <a:pt x="463893" y="583420"/>
                      </a:cubicBezTo>
                      <a:cubicBezTo>
                        <a:pt x="460497" y="583420"/>
                        <a:pt x="458070" y="580642"/>
                        <a:pt x="458070" y="576752"/>
                      </a:cubicBezTo>
                      <a:cubicBezTo>
                        <a:pt x="458070" y="572863"/>
                        <a:pt x="460497" y="569529"/>
                        <a:pt x="463893" y="569529"/>
                      </a:cubicBezTo>
                      <a:close/>
                      <a:moveTo>
                        <a:pt x="1188712" y="554193"/>
                      </a:moveTo>
                      <a:lnTo>
                        <a:pt x="1188552" y="554708"/>
                      </a:lnTo>
                      <a:lnTo>
                        <a:pt x="1188362" y="554527"/>
                      </a:lnTo>
                      <a:close/>
                      <a:moveTo>
                        <a:pt x="1037936" y="547859"/>
                      </a:moveTo>
                      <a:cubicBezTo>
                        <a:pt x="1041333" y="547859"/>
                        <a:pt x="1044245" y="550637"/>
                        <a:pt x="1044245" y="554527"/>
                      </a:cubicBezTo>
                      <a:cubicBezTo>
                        <a:pt x="1044245" y="558416"/>
                        <a:pt x="1041333" y="561750"/>
                        <a:pt x="1037936" y="561750"/>
                      </a:cubicBezTo>
                      <a:cubicBezTo>
                        <a:pt x="1034540" y="561750"/>
                        <a:pt x="1031628" y="558416"/>
                        <a:pt x="1031628" y="554527"/>
                      </a:cubicBezTo>
                      <a:cubicBezTo>
                        <a:pt x="1031628" y="550637"/>
                        <a:pt x="1034540" y="547859"/>
                        <a:pt x="1037936" y="547859"/>
                      </a:cubicBezTo>
                      <a:close/>
                      <a:moveTo>
                        <a:pt x="1019012" y="547859"/>
                      </a:moveTo>
                      <a:cubicBezTo>
                        <a:pt x="1022409" y="547859"/>
                        <a:pt x="1024835" y="550637"/>
                        <a:pt x="1024835" y="554527"/>
                      </a:cubicBezTo>
                      <a:cubicBezTo>
                        <a:pt x="1024835" y="558416"/>
                        <a:pt x="1022409" y="561750"/>
                        <a:pt x="1019012" y="561750"/>
                      </a:cubicBezTo>
                      <a:cubicBezTo>
                        <a:pt x="1015615" y="561750"/>
                        <a:pt x="1012704" y="558416"/>
                        <a:pt x="1012704" y="554527"/>
                      </a:cubicBezTo>
                      <a:cubicBezTo>
                        <a:pt x="1012704" y="550637"/>
                        <a:pt x="1015615" y="547859"/>
                        <a:pt x="1019012" y="547859"/>
                      </a:cubicBezTo>
                      <a:close/>
                      <a:moveTo>
                        <a:pt x="999602" y="547859"/>
                      </a:moveTo>
                      <a:cubicBezTo>
                        <a:pt x="1002999" y="547859"/>
                        <a:pt x="1005910" y="550637"/>
                        <a:pt x="1005910" y="554527"/>
                      </a:cubicBezTo>
                      <a:cubicBezTo>
                        <a:pt x="1005910" y="558416"/>
                        <a:pt x="1002999" y="561750"/>
                        <a:pt x="999602" y="561750"/>
                      </a:cubicBezTo>
                      <a:cubicBezTo>
                        <a:pt x="996206" y="561750"/>
                        <a:pt x="993779" y="558416"/>
                        <a:pt x="993779" y="554527"/>
                      </a:cubicBezTo>
                      <a:cubicBezTo>
                        <a:pt x="993779" y="550637"/>
                        <a:pt x="996206" y="547859"/>
                        <a:pt x="999602" y="547859"/>
                      </a:cubicBezTo>
                      <a:close/>
                      <a:moveTo>
                        <a:pt x="980678" y="547859"/>
                      </a:moveTo>
                      <a:cubicBezTo>
                        <a:pt x="984074" y="547859"/>
                        <a:pt x="986986" y="550637"/>
                        <a:pt x="986986" y="554527"/>
                      </a:cubicBezTo>
                      <a:cubicBezTo>
                        <a:pt x="986986" y="558416"/>
                        <a:pt x="984074" y="561750"/>
                        <a:pt x="980678" y="561750"/>
                      </a:cubicBezTo>
                      <a:cubicBezTo>
                        <a:pt x="977281" y="561750"/>
                        <a:pt x="974370" y="558416"/>
                        <a:pt x="974370" y="554527"/>
                      </a:cubicBezTo>
                      <a:cubicBezTo>
                        <a:pt x="974370" y="550637"/>
                        <a:pt x="977281" y="547859"/>
                        <a:pt x="980678" y="547859"/>
                      </a:cubicBezTo>
                      <a:close/>
                      <a:moveTo>
                        <a:pt x="961268" y="547859"/>
                      </a:moveTo>
                      <a:cubicBezTo>
                        <a:pt x="964665" y="547859"/>
                        <a:pt x="967576" y="550637"/>
                        <a:pt x="967576" y="554527"/>
                      </a:cubicBezTo>
                      <a:cubicBezTo>
                        <a:pt x="967576" y="558416"/>
                        <a:pt x="964665" y="561750"/>
                        <a:pt x="961268" y="561750"/>
                      </a:cubicBezTo>
                      <a:cubicBezTo>
                        <a:pt x="957871" y="561750"/>
                        <a:pt x="955445" y="558416"/>
                        <a:pt x="955445" y="554527"/>
                      </a:cubicBezTo>
                      <a:cubicBezTo>
                        <a:pt x="955445" y="550637"/>
                        <a:pt x="957871" y="547859"/>
                        <a:pt x="961268" y="547859"/>
                      </a:cubicBezTo>
                      <a:close/>
                      <a:moveTo>
                        <a:pt x="942343" y="547859"/>
                      </a:moveTo>
                      <a:cubicBezTo>
                        <a:pt x="945740" y="547859"/>
                        <a:pt x="948652" y="550637"/>
                        <a:pt x="948652" y="554527"/>
                      </a:cubicBezTo>
                      <a:cubicBezTo>
                        <a:pt x="948652" y="558416"/>
                        <a:pt x="945740" y="561750"/>
                        <a:pt x="942343" y="561750"/>
                      </a:cubicBezTo>
                      <a:cubicBezTo>
                        <a:pt x="938947" y="561750"/>
                        <a:pt x="936035" y="558416"/>
                        <a:pt x="936035" y="554527"/>
                      </a:cubicBezTo>
                      <a:cubicBezTo>
                        <a:pt x="936035" y="550637"/>
                        <a:pt x="938947" y="547859"/>
                        <a:pt x="942343" y="547859"/>
                      </a:cubicBezTo>
                      <a:close/>
                      <a:moveTo>
                        <a:pt x="923419" y="547859"/>
                      </a:moveTo>
                      <a:cubicBezTo>
                        <a:pt x="926816" y="547859"/>
                        <a:pt x="929242" y="550637"/>
                        <a:pt x="929242" y="554527"/>
                      </a:cubicBezTo>
                      <a:cubicBezTo>
                        <a:pt x="929242" y="558416"/>
                        <a:pt x="926816" y="561750"/>
                        <a:pt x="923419" y="561750"/>
                      </a:cubicBezTo>
                      <a:cubicBezTo>
                        <a:pt x="920022" y="561750"/>
                        <a:pt x="917111" y="558416"/>
                        <a:pt x="917111" y="554527"/>
                      </a:cubicBezTo>
                      <a:cubicBezTo>
                        <a:pt x="917111" y="550637"/>
                        <a:pt x="920022" y="547859"/>
                        <a:pt x="923419" y="547859"/>
                      </a:cubicBezTo>
                      <a:close/>
                      <a:moveTo>
                        <a:pt x="904009" y="547859"/>
                      </a:moveTo>
                      <a:cubicBezTo>
                        <a:pt x="907406" y="547859"/>
                        <a:pt x="910317" y="550637"/>
                        <a:pt x="910317" y="554527"/>
                      </a:cubicBezTo>
                      <a:cubicBezTo>
                        <a:pt x="910317" y="558416"/>
                        <a:pt x="907406" y="561750"/>
                        <a:pt x="904009" y="561750"/>
                      </a:cubicBezTo>
                      <a:cubicBezTo>
                        <a:pt x="900613" y="561750"/>
                        <a:pt x="897701" y="558416"/>
                        <a:pt x="897701" y="554527"/>
                      </a:cubicBezTo>
                      <a:cubicBezTo>
                        <a:pt x="897701" y="550637"/>
                        <a:pt x="900613" y="547859"/>
                        <a:pt x="904009" y="547859"/>
                      </a:cubicBezTo>
                      <a:close/>
                      <a:moveTo>
                        <a:pt x="885085" y="547859"/>
                      </a:moveTo>
                      <a:cubicBezTo>
                        <a:pt x="888481" y="547859"/>
                        <a:pt x="890908" y="550637"/>
                        <a:pt x="890908" y="554527"/>
                      </a:cubicBezTo>
                      <a:cubicBezTo>
                        <a:pt x="890908" y="558416"/>
                        <a:pt x="888481" y="561750"/>
                        <a:pt x="885085" y="561750"/>
                      </a:cubicBezTo>
                      <a:cubicBezTo>
                        <a:pt x="881688" y="561750"/>
                        <a:pt x="878777" y="558416"/>
                        <a:pt x="878777" y="554527"/>
                      </a:cubicBezTo>
                      <a:cubicBezTo>
                        <a:pt x="878777" y="550637"/>
                        <a:pt x="881688" y="547859"/>
                        <a:pt x="885085" y="547859"/>
                      </a:cubicBezTo>
                      <a:close/>
                      <a:moveTo>
                        <a:pt x="865675" y="547859"/>
                      </a:moveTo>
                      <a:cubicBezTo>
                        <a:pt x="869072" y="547859"/>
                        <a:pt x="871983" y="550637"/>
                        <a:pt x="871983" y="554527"/>
                      </a:cubicBezTo>
                      <a:cubicBezTo>
                        <a:pt x="871983" y="558416"/>
                        <a:pt x="869072" y="561750"/>
                        <a:pt x="865675" y="561750"/>
                      </a:cubicBezTo>
                      <a:cubicBezTo>
                        <a:pt x="862278" y="561750"/>
                        <a:pt x="859852" y="558416"/>
                        <a:pt x="859852" y="554527"/>
                      </a:cubicBezTo>
                      <a:cubicBezTo>
                        <a:pt x="859852" y="550637"/>
                        <a:pt x="862278" y="547859"/>
                        <a:pt x="865675" y="547859"/>
                      </a:cubicBezTo>
                      <a:close/>
                      <a:moveTo>
                        <a:pt x="846750" y="547859"/>
                      </a:moveTo>
                      <a:cubicBezTo>
                        <a:pt x="850147" y="547859"/>
                        <a:pt x="853059" y="550637"/>
                        <a:pt x="853059" y="554527"/>
                      </a:cubicBezTo>
                      <a:cubicBezTo>
                        <a:pt x="853059" y="558416"/>
                        <a:pt x="850147" y="561750"/>
                        <a:pt x="846750" y="561750"/>
                      </a:cubicBezTo>
                      <a:cubicBezTo>
                        <a:pt x="843354" y="561750"/>
                        <a:pt x="840442" y="558416"/>
                        <a:pt x="840442" y="554527"/>
                      </a:cubicBezTo>
                      <a:cubicBezTo>
                        <a:pt x="840442" y="550637"/>
                        <a:pt x="843354" y="547859"/>
                        <a:pt x="846750" y="547859"/>
                      </a:cubicBezTo>
                      <a:close/>
                      <a:moveTo>
                        <a:pt x="827341" y="547859"/>
                      </a:moveTo>
                      <a:cubicBezTo>
                        <a:pt x="831223" y="547859"/>
                        <a:pt x="833649" y="550637"/>
                        <a:pt x="833649" y="554527"/>
                      </a:cubicBezTo>
                      <a:cubicBezTo>
                        <a:pt x="833649" y="558416"/>
                        <a:pt x="831223" y="561750"/>
                        <a:pt x="827341" y="561750"/>
                      </a:cubicBezTo>
                      <a:cubicBezTo>
                        <a:pt x="823944" y="561750"/>
                        <a:pt x="821518" y="558416"/>
                        <a:pt x="821518" y="554527"/>
                      </a:cubicBezTo>
                      <a:cubicBezTo>
                        <a:pt x="821518" y="550637"/>
                        <a:pt x="823944" y="547859"/>
                        <a:pt x="827341" y="547859"/>
                      </a:cubicBezTo>
                      <a:close/>
                      <a:moveTo>
                        <a:pt x="808416" y="547859"/>
                      </a:moveTo>
                      <a:cubicBezTo>
                        <a:pt x="811813" y="547859"/>
                        <a:pt x="814724" y="550637"/>
                        <a:pt x="814724" y="554527"/>
                      </a:cubicBezTo>
                      <a:cubicBezTo>
                        <a:pt x="814724" y="558416"/>
                        <a:pt x="811813" y="561750"/>
                        <a:pt x="808416" y="561750"/>
                      </a:cubicBezTo>
                      <a:cubicBezTo>
                        <a:pt x="805020" y="561750"/>
                        <a:pt x="802108" y="558416"/>
                        <a:pt x="802108" y="554527"/>
                      </a:cubicBezTo>
                      <a:cubicBezTo>
                        <a:pt x="802108" y="550637"/>
                        <a:pt x="805020" y="547859"/>
                        <a:pt x="808416" y="547859"/>
                      </a:cubicBezTo>
                      <a:close/>
                      <a:moveTo>
                        <a:pt x="789492" y="547859"/>
                      </a:moveTo>
                      <a:cubicBezTo>
                        <a:pt x="792888" y="547859"/>
                        <a:pt x="795315" y="550637"/>
                        <a:pt x="795315" y="554527"/>
                      </a:cubicBezTo>
                      <a:cubicBezTo>
                        <a:pt x="795315" y="558416"/>
                        <a:pt x="792888" y="561750"/>
                        <a:pt x="789492" y="561750"/>
                      </a:cubicBezTo>
                      <a:cubicBezTo>
                        <a:pt x="786095" y="561750"/>
                        <a:pt x="783184" y="558416"/>
                        <a:pt x="783184" y="554527"/>
                      </a:cubicBezTo>
                      <a:cubicBezTo>
                        <a:pt x="783184" y="550637"/>
                        <a:pt x="786095" y="547859"/>
                        <a:pt x="789492" y="547859"/>
                      </a:cubicBezTo>
                      <a:close/>
                      <a:moveTo>
                        <a:pt x="770082" y="547859"/>
                      </a:moveTo>
                      <a:cubicBezTo>
                        <a:pt x="773479" y="547859"/>
                        <a:pt x="776390" y="550637"/>
                        <a:pt x="776390" y="554527"/>
                      </a:cubicBezTo>
                      <a:cubicBezTo>
                        <a:pt x="776390" y="558416"/>
                        <a:pt x="773479" y="561750"/>
                        <a:pt x="770082" y="561750"/>
                      </a:cubicBezTo>
                      <a:cubicBezTo>
                        <a:pt x="766685" y="561750"/>
                        <a:pt x="763774" y="558416"/>
                        <a:pt x="763774" y="554527"/>
                      </a:cubicBezTo>
                      <a:cubicBezTo>
                        <a:pt x="763774" y="550637"/>
                        <a:pt x="766685" y="547859"/>
                        <a:pt x="770082" y="547859"/>
                      </a:cubicBezTo>
                      <a:close/>
                      <a:moveTo>
                        <a:pt x="751157" y="547859"/>
                      </a:moveTo>
                      <a:cubicBezTo>
                        <a:pt x="754554" y="547859"/>
                        <a:pt x="757466" y="550637"/>
                        <a:pt x="757466" y="554527"/>
                      </a:cubicBezTo>
                      <a:cubicBezTo>
                        <a:pt x="757466" y="558416"/>
                        <a:pt x="754554" y="561750"/>
                        <a:pt x="751157" y="561750"/>
                      </a:cubicBezTo>
                      <a:cubicBezTo>
                        <a:pt x="747761" y="561750"/>
                        <a:pt x="744849" y="558416"/>
                        <a:pt x="744849" y="554527"/>
                      </a:cubicBezTo>
                      <a:cubicBezTo>
                        <a:pt x="744849" y="550637"/>
                        <a:pt x="747761" y="547859"/>
                        <a:pt x="751157" y="547859"/>
                      </a:cubicBezTo>
                      <a:close/>
                      <a:moveTo>
                        <a:pt x="406634" y="547859"/>
                      </a:moveTo>
                      <a:cubicBezTo>
                        <a:pt x="410031" y="547859"/>
                        <a:pt x="412943" y="550637"/>
                        <a:pt x="412943" y="554527"/>
                      </a:cubicBezTo>
                      <a:cubicBezTo>
                        <a:pt x="412943" y="558416"/>
                        <a:pt x="410031" y="561750"/>
                        <a:pt x="406634" y="561750"/>
                      </a:cubicBezTo>
                      <a:cubicBezTo>
                        <a:pt x="403238" y="561750"/>
                        <a:pt x="400326" y="558416"/>
                        <a:pt x="400326" y="554527"/>
                      </a:cubicBezTo>
                      <a:cubicBezTo>
                        <a:pt x="400326" y="550637"/>
                        <a:pt x="403238" y="547859"/>
                        <a:pt x="406634" y="547859"/>
                      </a:cubicBezTo>
                      <a:close/>
                      <a:moveTo>
                        <a:pt x="387710" y="528968"/>
                      </a:moveTo>
                      <a:cubicBezTo>
                        <a:pt x="389651" y="528968"/>
                        <a:pt x="391107" y="530635"/>
                        <a:pt x="391107" y="532857"/>
                      </a:cubicBezTo>
                      <a:cubicBezTo>
                        <a:pt x="391107" y="535080"/>
                        <a:pt x="389651" y="536747"/>
                        <a:pt x="387710" y="536747"/>
                      </a:cubicBezTo>
                      <a:cubicBezTo>
                        <a:pt x="385769" y="536747"/>
                        <a:pt x="383828" y="535080"/>
                        <a:pt x="383828" y="532857"/>
                      </a:cubicBezTo>
                      <a:cubicBezTo>
                        <a:pt x="383828" y="530635"/>
                        <a:pt x="385769" y="528968"/>
                        <a:pt x="387710" y="528968"/>
                      </a:cubicBezTo>
                      <a:close/>
                      <a:moveTo>
                        <a:pt x="1191273" y="525634"/>
                      </a:moveTo>
                      <a:lnTo>
                        <a:pt x="1195597" y="530998"/>
                      </a:lnTo>
                      <a:lnTo>
                        <a:pt x="1195446" y="532501"/>
                      </a:lnTo>
                      <a:lnTo>
                        <a:pt x="1194232" y="536410"/>
                      </a:lnTo>
                      <a:lnTo>
                        <a:pt x="1191273" y="540080"/>
                      </a:lnTo>
                      <a:cubicBezTo>
                        <a:pt x="1187392" y="540080"/>
                        <a:pt x="1184965" y="536747"/>
                        <a:pt x="1184965" y="532857"/>
                      </a:cubicBezTo>
                      <a:cubicBezTo>
                        <a:pt x="1184965" y="528968"/>
                        <a:pt x="1187392" y="525634"/>
                        <a:pt x="1191273" y="525634"/>
                      </a:cubicBezTo>
                      <a:close/>
                      <a:moveTo>
                        <a:pt x="1076271" y="525634"/>
                      </a:moveTo>
                      <a:cubicBezTo>
                        <a:pt x="1079667" y="525634"/>
                        <a:pt x="1082579" y="528968"/>
                        <a:pt x="1082579" y="532857"/>
                      </a:cubicBezTo>
                      <a:cubicBezTo>
                        <a:pt x="1082579" y="536747"/>
                        <a:pt x="1079667" y="540080"/>
                        <a:pt x="1076271" y="540080"/>
                      </a:cubicBezTo>
                      <a:cubicBezTo>
                        <a:pt x="1072874" y="540080"/>
                        <a:pt x="1069963" y="536747"/>
                        <a:pt x="1069963" y="532857"/>
                      </a:cubicBezTo>
                      <a:cubicBezTo>
                        <a:pt x="1069963" y="528968"/>
                        <a:pt x="1072874" y="525634"/>
                        <a:pt x="1076271" y="525634"/>
                      </a:cubicBezTo>
                      <a:close/>
                      <a:moveTo>
                        <a:pt x="1057346" y="525634"/>
                      </a:moveTo>
                      <a:cubicBezTo>
                        <a:pt x="1060743" y="525634"/>
                        <a:pt x="1063169" y="528968"/>
                        <a:pt x="1063169" y="532857"/>
                      </a:cubicBezTo>
                      <a:cubicBezTo>
                        <a:pt x="1063169" y="536747"/>
                        <a:pt x="1060743" y="540080"/>
                        <a:pt x="1057346" y="540080"/>
                      </a:cubicBezTo>
                      <a:cubicBezTo>
                        <a:pt x="1053950" y="540080"/>
                        <a:pt x="1051038" y="536747"/>
                        <a:pt x="1051038" y="532857"/>
                      </a:cubicBezTo>
                      <a:cubicBezTo>
                        <a:pt x="1051038" y="528968"/>
                        <a:pt x="1053950" y="525634"/>
                        <a:pt x="1057346" y="525634"/>
                      </a:cubicBezTo>
                      <a:close/>
                      <a:moveTo>
                        <a:pt x="1037936" y="525634"/>
                      </a:moveTo>
                      <a:cubicBezTo>
                        <a:pt x="1041333" y="525634"/>
                        <a:pt x="1044245" y="528968"/>
                        <a:pt x="1044245" y="532857"/>
                      </a:cubicBezTo>
                      <a:cubicBezTo>
                        <a:pt x="1044245" y="536747"/>
                        <a:pt x="1041333" y="540080"/>
                        <a:pt x="1037936" y="540080"/>
                      </a:cubicBezTo>
                      <a:cubicBezTo>
                        <a:pt x="1034540" y="540080"/>
                        <a:pt x="1031628" y="536747"/>
                        <a:pt x="1031628" y="532857"/>
                      </a:cubicBezTo>
                      <a:cubicBezTo>
                        <a:pt x="1031628" y="528968"/>
                        <a:pt x="1034540" y="525634"/>
                        <a:pt x="1037936" y="525634"/>
                      </a:cubicBezTo>
                      <a:close/>
                      <a:moveTo>
                        <a:pt x="999602" y="525634"/>
                      </a:moveTo>
                      <a:cubicBezTo>
                        <a:pt x="1002999" y="525634"/>
                        <a:pt x="1005910" y="528968"/>
                        <a:pt x="1005910" y="532857"/>
                      </a:cubicBezTo>
                      <a:cubicBezTo>
                        <a:pt x="1005910" y="536747"/>
                        <a:pt x="1002999" y="540080"/>
                        <a:pt x="999602" y="540080"/>
                      </a:cubicBezTo>
                      <a:cubicBezTo>
                        <a:pt x="996206" y="540080"/>
                        <a:pt x="993779" y="536747"/>
                        <a:pt x="993779" y="532857"/>
                      </a:cubicBezTo>
                      <a:cubicBezTo>
                        <a:pt x="993779" y="528968"/>
                        <a:pt x="996206" y="525634"/>
                        <a:pt x="999602" y="525634"/>
                      </a:cubicBezTo>
                      <a:close/>
                      <a:moveTo>
                        <a:pt x="980678" y="525634"/>
                      </a:moveTo>
                      <a:cubicBezTo>
                        <a:pt x="984074" y="525634"/>
                        <a:pt x="986986" y="528968"/>
                        <a:pt x="986986" y="532857"/>
                      </a:cubicBezTo>
                      <a:cubicBezTo>
                        <a:pt x="986986" y="536747"/>
                        <a:pt x="984074" y="540080"/>
                        <a:pt x="980678" y="540080"/>
                      </a:cubicBezTo>
                      <a:cubicBezTo>
                        <a:pt x="977281" y="540080"/>
                        <a:pt x="974370" y="536747"/>
                        <a:pt x="974370" y="532857"/>
                      </a:cubicBezTo>
                      <a:cubicBezTo>
                        <a:pt x="974370" y="528968"/>
                        <a:pt x="977281" y="525634"/>
                        <a:pt x="980678" y="525634"/>
                      </a:cubicBezTo>
                      <a:close/>
                      <a:moveTo>
                        <a:pt x="961268" y="525634"/>
                      </a:moveTo>
                      <a:cubicBezTo>
                        <a:pt x="964665" y="525634"/>
                        <a:pt x="967576" y="528968"/>
                        <a:pt x="967576" y="532857"/>
                      </a:cubicBezTo>
                      <a:cubicBezTo>
                        <a:pt x="967576" y="536747"/>
                        <a:pt x="964665" y="540080"/>
                        <a:pt x="961268" y="540080"/>
                      </a:cubicBezTo>
                      <a:cubicBezTo>
                        <a:pt x="957871" y="540080"/>
                        <a:pt x="955445" y="536747"/>
                        <a:pt x="955445" y="532857"/>
                      </a:cubicBezTo>
                      <a:cubicBezTo>
                        <a:pt x="955445" y="528968"/>
                        <a:pt x="957871" y="525634"/>
                        <a:pt x="961268" y="525634"/>
                      </a:cubicBezTo>
                      <a:close/>
                      <a:moveTo>
                        <a:pt x="942343" y="525634"/>
                      </a:moveTo>
                      <a:cubicBezTo>
                        <a:pt x="945740" y="525634"/>
                        <a:pt x="948652" y="528968"/>
                        <a:pt x="948652" y="532857"/>
                      </a:cubicBezTo>
                      <a:cubicBezTo>
                        <a:pt x="948652" y="536747"/>
                        <a:pt x="945740" y="540080"/>
                        <a:pt x="942343" y="540080"/>
                      </a:cubicBezTo>
                      <a:cubicBezTo>
                        <a:pt x="938947" y="540080"/>
                        <a:pt x="936035" y="536747"/>
                        <a:pt x="936035" y="532857"/>
                      </a:cubicBezTo>
                      <a:cubicBezTo>
                        <a:pt x="936035" y="528968"/>
                        <a:pt x="938947" y="525634"/>
                        <a:pt x="942343" y="525634"/>
                      </a:cubicBezTo>
                      <a:close/>
                      <a:moveTo>
                        <a:pt x="923419" y="525634"/>
                      </a:moveTo>
                      <a:cubicBezTo>
                        <a:pt x="926816" y="525634"/>
                        <a:pt x="929242" y="528968"/>
                        <a:pt x="929242" y="532857"/>
                      </a:cubicBezTo>
                      <a:cubicBezTo>
                        <a:pt x="929242" y="536747"/>
                        <a:pt x="926816" y="540080"/>
                        <a:pt x="923419" y="540080"/>
                      </a:cubicBezTo>
                      <a:cubicBezTo>
                        <a:pt x="920022" y="540080"/>
                        <a:pt x="917111" y="536747"/>
                        <a:pt x="917111" y="532857"/>
                      </a:cubicBezTo>
                      <a:cubicBezTo>
                        <a:pt x="917111" y="528968"/>
                        <a:pt x="920022" y="525634"/>
                        <a:pt x="923419" y="525634"/>
                      </a:cubicBezTo>
                      <a:close/>
                      <a:moveTo>
                        <a:pt x="904009" y="525634"/>
                      </a:moveTo>
                      <a:cubicBezTo>
                        <a:pt x="907406" y="525634"/>
                        <a:pt x="910317" y="528968"/>
                        <a:pt x="910317" y="532857"/>
                      </a:cubicBezTo>
                      <a:cubicBezTo>
                        <a:pt x="910317" y="536747"/>
                        <a:pt x="907406" y="540080"/>
                        <a:pt x="904009" y="540080"/>
                      </a:cubicBezTo>
                      <a:cubicBezTo>
                        <a:pt x="900613" y="540080"/>
                        <a:pt x="897701" y="536747"/>
                        <a:pt x="897701" y="532857"/>
                      </a:cubicBezTo>
                      <a:cubicBezTo>
                        <a:pt x="897701" y="528968"/>
                        <a:pt x="900613" y="525634"/>
                        <a:pt x="904009" y="525634"/>
                      </a:cubicBezTo>
                      <a:close/>
                      <a:moveTo>
                        <a:pt x="885085" y="525634"/>
                      </a:moveTo>
                      <a:cubicBezTo>
                        <a:pt x="888481" y="525634"/>
                        <a:pt x="890908" y="528968"/>
                        <a:pt x="890908" y="532857"/>
                      </a:cubicBezTo>
                      <a:cubicBezTo>
                        <a:pt x="890908" y="536747"/>
                        <a:pt x="888481" y="540080"/>
                        <a:pt x="885085" y="540080"/>
                      </a:cubicBezTo>
                      <a:cubicBezTo>
                        <a:pt x="881688" y="540080"/>
                        <a:pt x="878777" y="536747"/>
                        <a:pt x="878777" y="532857"/>
                      </a:cubicBezTo>
                      <a:cubicBezTo>
                        <a:pt x="878777" y="528968"/>
                        <a:pt x="881688" y="525634"/>
                        <a:pt x="885085" y="525634"/>
                      </a:cubicBezTo>
                      <a:close/>
                      <a:moveTo>
                        <a:pt x="865675" y="525634"/>
                      </a:moveTo>
                      <a:cubicBezTo>
                        <a:pt x="869072" y="525634"/>
                        <a:pt x="871983" y="528968"/>
                        <a:pt x="871983" y="532857"/>
                      </a:cubicBezTo>
                      <a:cubicBezTo>
                        <a:pt x="871983" y="536747"/>
                        <a:pt x="869072" y="540080"/>
                        <a:pt x="865675" y="540080"/>
                      </a:cubicBezTo>
                      <a:cubicBezTo>
                        <a:pt x="862278" y="540080"/>
                        <a:pt x="859852" y="536747"/>
                        <a:pt x="859852" y="532857"/>
                      </a:cubicBezTo>
                      <a:cubicBezTo>
                        <a:pt x="859852" y="528968"/>
                        <a:pt x="862278" y="525634"/>
                        <a:pt x="865675" y="525634"/>
                      </a:cubicBezTo>
                      <a:close/>
                      <a:moveTo>
                        <a:pt x="846750" y="525634"/>
                      </a:moveTo>
                      <a:cubicBezTo>
                        <a:pt x="850147" y="525634"/>
                        <a:pt x="853059" y="528968"/>
                        <a:pt x="853059" y="532857"/>
                      </a:cubicBezTo>
                      <a:cubicBezTo>
                        <a:pt x="853059" y="536747"/>
                        <a:pt x="850147" y="540080"/>
                        <a:pt x="846750" y="540080"/>
                      </a:cubicBezTo>
                      <a:cubicBezTo>
                        <a:pt x="843354" y="540080"/>
                        <a:pt x="840442" y="536747"/>
                        <a:pt x="840442" y="532857"/>
                      </a:cubicBezTo>
                      <a:cubicBezTo>
                        <a:pt x="840442" y="528968"/>
                        <a:pt x="843354" y="525634"/>
                        <a:pt x="846750" y="525634"/>
                      </a:cubicBezTo>
                      <a:close/>
                      <a:moveTo>
                        <a:pt x="827341" y="525634"/>
                      </a:moveTo>
                      <a:cubicBezTo>
                        <a:pt x="831223" y="525634"/>
                        <a:pt x="833649" y="528968"/>
                        <a:pt x="833649" y="532857"/>
                      </a:cubicBezTo>
                      <a:cubicBezTo>
                        <a:pt x="833649" y="536747"/>
                        <a:pt x="831223" y="540080"/>
                        <a:pt x="827341" y="540080"/>
                      </a:cubicBezTo>
                      <a:cubicBezTo>
                        <a:pt x="823944" y="540080"/>
                        <a:pt x="821518" y="536747"/>
                        <a:pt x="821518" y="532857"/>
                      </a:cubicBezTo>
                      <a:cubicBezTo>
                        <a:pt x="821518" y="528968"/>
                        <a:pt x="823944" y="525634"/>
                        <a:pt x="827341" y="525634"/>
                      </a:cubicBezTo>
                      <a:close/>
                      <a:moveTo>
                        <a:pt x="808416" y="525634"/>
                      </a:moveTo>
                      <a:cubicBezTo>
                        <a:pt x="811813" y="525634"/>
                        <a:pt x="814724" y="528968"/>
                        <a:pt x="814724" y="532857"/>
                      </a:cubicBezTo>
                      <a:cubicBezTo>
                        <a:pt x="814724" y="536747"/>
                        <a:pt x="811813" y="540080"/>
                        <a:pt x="808416" y="540080"/>
                      </a:cubicBezTo>
                      <a:cubicBezTo>
                        <a:pt x="805020" y="540080"/>
                        <a:pt x="802108" y="536747"/>
                        <a:pt x="802108" y="532857"/>
                      </a:cubicBezTo>
                      <a:cubicBezTo>
                        <a:pt x="802108" y="528968"/>
                        <a:pt x="805020" y="525634"/>
                        <a:pt x="808416" y="525634"/>
                      </a:cubicBezTo>
                      <a:close/>
                      <a:moveTo>
                        <a:pt x="789492" y="525634"/>
                      </a:moveTo>
                      <a:cubicBezTo>
                        <a:pt x="792888" y="525634"/>
                        <a:pt x="795315" y="528968"/>
                        <a:pt x="795315" y="532857"/>
                      </a:cubicBezTo>
                      <a:cubicBezTo>
                        <a:pt x="795315" y="536747"/>
                        <a:pt x="792888" y="540080"/>
                        <a:pt x="789492" y="540080"/>
                      </a:cubicBezTo>
                      <a:cubicBezTo>
                        <a:pt x="786095" y="540080"/>
                        <a:pt x="783184" y="536747"/>
                        <a:pt x="783184" y="532857"/>
                      </a:cubicBezTo>
                      <a:cubicBezTo>
                        <a:pt x="783184" y="528968"/>
                        <a:pt x="786095" y="525634"/>
                        <a:pt x="789492" y="525634"/>
                      </a:cubicBezTo>
                      <a:close/>
                      <a:moveTo>
                        <a:pt x="770082" y="525634"/>
                      </a:moveTo>
                      <a:cubicBezTo>
                        <a:pt x="773479" y="525634"/>
                        <a:pt x="776390" y="528968"/>
                        <a:pt x="776390" y="532857"/>
                      </a:cubicBezTo>
                      <a:cubicBezTo>
                        <a:pt x="776390" y="536747"/>
                        <a:pt x="773479" y="540080"/>
                        <a:pt x="770082" y="540080"/>
                      </a:cubicBezTo>
                      <a:cubicBezTo>
                        <a:pt x="766685" y="540080"/>
                        <a:pt x="763774" y="536747"/>
                        <a:pt x="763774" y="532857"/>
                      </a:cubicBezTo>
                      <a:cubicBezTo>
                        <a:pt x="763774" y="528968"/>
                        <a:pt x="766685" y="525634"/>
                        <a:pt x="770082" y="525634"/>
                      </a:cubicBezTo>
                      <a:close/>
                      <a:moveTo>
                        <a:pt x="751157" y="525634"/>
                      </a:moveTo>
                      <a:cubicBezTo>
                        <a:pt x="754554" y="525634"/>
                        <a:pt x="757466" y="528968"/>
                        <a:pt x="757466" y="532857"/>
                      </a:cubicBezTo>
                      <a:cubicBezTo>
                        <a:pt x="757466" y="536747"/>
                        <a:pt x="754554" y="540080"/>
                        <a:pt x="751157" y="540080"/>
                      </a:cubicBezTo>
                      <a:cubicBezTo>
                        <a:pt x="747761" y="540080"/>
                        <a:pt x="744849" y="536747"/>
                        <a:pt x="744849" y="532857"/>
                      </a:cubicBezTo>
                      <a:cubicBezTo>
                        <a:pt x="744849" y="528968"/>
                        <a:pt x="747761" y="525634"/>
                        <a:pt x="751157" y="525634"/>
                      </a:cubicBezTo>
                      <a:close/>
                      <a:moveTo>
                        <a:pt x="368300" y="525634"/>
                      </a:moveTo>
                      <a:cubicBezTo>
                        <a:pt x="371697" y="525634"/>
                        <a:pt x="374608" y="528968"/>
                        <a:pt x="374608" y="532857"/>
                      </a:cubicBezTo>
                      <a:cubicBezTo>
                        <a:pt x="374608" y="536747"/>
                        <a:pt x="371697" y="540080"/>
                        <a:pt x="368300" y="540080"/>
                      </a:cubicBezTo>
                      <a:cubicBezTo>
                        <a:pt x="364903" y="540080"/>
                        <a:pt x="362477" y="536747"/>
                        <a:pt x="362477" y="532857"/>
                      </a:cubicBezTo>
                      <a:cubicBezTo>
                        <a:pt x="362477" y="528968"/>
                        <a:pt x="364903" y="525634"/>
                        <a:pt x="368300" y="525634"/>
                      </a:cubicBezTo>
                      <a:close/>
                      <a:moveTo>
                        <a:pt x="349376" y="525634"/>
                      </a:moveTo>
                      <a:cubicBezTo>
                        <a:pt x="352772" y="525634"/>
                        <a:pt x="355684" y="528968"/>
                        <a:pt x="355684" y="532857"/>
                      </a:cubicBezTo>
                      <a:cubicBezTo>
                        <a:pt x="355684" y="536747"/>
                        <a:pt x="352772" y="540080"/>
                        <a:pt x="349376" y="540080"/>
                      </a:cubicBezTo>
                      <a:cubicBezTo>
                        <a:pt x="345979" y="540080"/>
                        <a:pt x="343068" y="536747"/>
                        <a:pt x="343068" y="532857"/>
                      </a:cubicBezTo>
                      <a:cubicBezTo>
                        <a:pt x="343068" y="528968"/>
                        <a:pt x="345979" y="525634"/>
                        <a:pt x="349376" y="525634"/>
                      </a:cubicBezTo>
                      <a:close/>
                      <a:moveTo>
                        <a:pt x="1191273" y="503964"/>
                      </a:moveTo>
                      <a:cubicBezTo>
                        <a:pt x="1194670" y="503964"/>
                        <a:pt x="1197096" y="506742"/>
                        <a:pt x="1197096" y="510632"/>
                      </a:cubicBezTo>
                      <a:cubicBezTo>
                        <a:pt x="1197096" y="514521"/>
                        <a:pt x="1194670" y="517855"/>
                        <a:pt x="1191273" y="517855"/>
                      </a:cubicBezTo>
                      <a:cubicBezTo>
                        <a:pt x="1187392" y="517855"/>
                        <a:pt x="1184965" y="514521"/>
                        <a:pt x="1184965" y="510632"/>
                      </a:cubicBezTo>
                      <a:cubicBezTo>
                        <a:pt x="1184965" y="506742"/>
                        <a:pt x="1187392" y="503964"/>
                        <a:pt x="1191273" y="503964"/>
                      </a:cubicBezTo>
                      <a:close/>
                      <a:moveTo>
                        <a:pt x="1095195" y="503964"/>
                      </a:moveTo>
                      <a:cubicBezTo>
                        <a:pt x="1098592" y="503964"/>
                        <a:pt x="1101503" y="506742"/>
                        <a:pt x="1101503" y="510632"/>
                      </a:cubicBezTo>
                      <a:cubicBezTo>
                        <a:pt x="1101503" y="514521"/>
                        <a:pt x="1098592" y="517855"/>
                        <a:pt x="1095195" y="517855"/>
                      </a:cubicBezTo>
                      <a:cubicBezTo>
                        <a:pt x="1091799" y="517855"/>
                        <a:pt x="1089372" y="514521"/>
                        <a:pt x="1089372" y="510632"/>
                      </a:cubicBezTo>
                      <a:cubicBezTo>
                        <a:pt x="1089372" y="506742"/>
                        <a:pt x="1091799" y="503964"/>
                        <a:pt x="1095195" y="503964"/>
                      </a:cubicBezTo>
                      <a:close/>
                      <a:moveTo>
                        <a:pt x="1076271" y="503964"/>
                      </a:moveTo>
                      <a:cubicBezTo>
                        <a:pt x="1079667" y="503964"/>
                        <a:pt x="1082579" y="506742"/>
                        <a:pt x="1082579" y="510632"/>
                      </a:cubicBezTo>
                      <a:cubicBezTo>
                        <a:pt x="1082579" y="514521"/>
                        <a:pt x="1079667" y="517855"/>
                        <a:pt x="1076271" y="517855"/>
                      </a:cubicBezTo>
                      <a:cubicBezTo>
                        <a:pt x="1072874" y="517855"/>
                        <a:pt x="1069963" y="514521"/>
                        <a:pt x="1069963" y="510632"/>
                      </a:cubicBezTo>
                      <a:cubicBezTo>
                        <a:pt x="1069963" y="506742"/>
                        <a:pt x="1072874" y="503964"/>
                        <a:pt x="1076271" y="503964"/>
                      </a:cubicBezTo>
                      <a:close/>
                      <a:moveTo>
                        <a:pt x="1057346" y="503964"/>
                      </a:moveTo>
                      <a:cubicBezTo>
                        <a:pt x="1060743" y="503964"/>
                        <a:pt x="1063169" y="506742"/>
                        <a:pt x="1063169" y="510632"/>
                      </a:cubicBezTo>
                      <a:cubicBezTo>
                        <a:pt x="1063169" y="514521"/>
                        <a:pt x="1060743" y="517855"/>
                        <a:pt x="1057346" y="517855"/>
                      </a:cubicBezTo>
                      <a:cubicBezTo>
                        <a:pt x="1053950" y="517855"/>
                        <a:pt x="1051038" y="514521"/>
                        <a:pt x="1051038" y="510632"/>
                      </a:cubicBezTo>
                      <a:cubicBezTo>
                        <a:pt x="1051038" y="506742"/>
                        <a:pt x="1053950" y="503964"/>
                        <a:pt x="1057346" y="503964"/>
                      </a:cubicBezTo>
                      <a:close/>
                      <a:moveTo>
                        <a:pt x="1037936" y="503964"/>
                      </a:moveTo>
                      <a:cubicBezTo>
                        <a:pt x="1041333" y="503964"/>
                        <a:pt x="1044245" y="506742"/>
                        <a:pt x="1044245" y="510632"/>
                      </a:cubicBezTo>
                      <a:cubicBezTo>
                        <a:pt x="1044245" y="514521"/>
                        <a:pt x="1041333" y="517855"/>
                        <a:pt x="1037936" y="517855"/>
                      </a:cubicBezTo>
                      <a:cubicBezTo>
                        <a:pt x="1034540" y="517855"/>
                        <a:pt x="1031628" y="514521"/>
                        <a:pt x="1031628" y="510632"/>
                      </a:cubicBezTo>
                      <a:cubicBezTo>
                        <a:pt x="1031628" y="506742"/>
                        <a:pt x="1034540" y="503964"/>
                        <a:pt x="1037936" y="503964"/>
                      </a:cubicBezTo>
                      <a:close/>
                      <a:moveTo>
                        <a:pt x="1019012" y="503964"/>
                      </a:moveTo>
                      <a:cubicBezTo>
                        <a:pt x="1022409" y="503964"/>
                        <a:pt x="1024835" y="506742"/>
                        <a:pt x="1024835" y="510632"/>
                      </a:cubicBezTo>
                      <a:cubicBezTo>
                        <a:pt x="1024835" y="514521"/>
                        <a:pt x="1022409" y="517855"/>
                        <a:pt x="1019012" y="517855"/>
                      </a:cubicBezTo>
                      <a:cubicBezTo>
                        <a:pt x="1015615" y="517855"/>
                        <a:pt x="1012704" y="514521"/>
                        <a:pt x="1012704" y="510632"/>
                      </a:cubicBezTo>
                      <a:cubicBezTo>
                        <a:pt x="1012704" y="506742"/>
                        <a:pt x="1015615" y="503964"/>
                        <a:pt x="1019012" y="503964"/>
                      </a:cubicBezTo>
                      <a:close/>
                      <a:moveTo>
                        <a:pt x="999602" y="503964"/>
                      </a:moveTo>
                      <a:cubicBezTo>
                        <a:pt x="1002999" y="503964"/>
                        <a:pt x="1005910" y="506742"/>
                        <a:pt x="1005910" y="510632"/>
                      </a:cubicBezTo>
                      <a:cubicBezTo>
                        <a:pt x="1005910" y="514521"/>
                        <a:pt x="1002999" y="517855"/>
                        <a:pt x="999602" y="517855"/>
                      </a:cubicBezTo>
                      <a:cubicBezTo>
                        <a:pt x="996206" y="517855"/>
                        <a:pt x="993779" y="514521"/>
                        <a:pt x="993779" y="510632"/>
                      </a:cubicBezTo>
                      <a:cubicBezTo>
                        <a:pt x="993779" y="506742"/>
                        <a:pt x="996206" y="503964"/>
                        <a:pt x="999602" y="503964"/>
                      </a:cubicBezTo>
                      <a:close/>
                      <a:moveTo>
                        <a:pt x="980678" y="503964"/>
                      </a:moveTo>
                      <a:cubicBezTo>
                        <a:pt x="984074" y="503964"/>
                        <a:pt x="986986" y="506742"/>
                        <a:pt x="986986" y="510632"/>
                      </a:cubicBezTo>
                      <a:cubicBezTo>
                        <a:pt x="986986" y="514521"/>
                        <a:pt x="984074" y="517855"/>
                        <a:pt x="980678" y="517855"/>
                      </a:cubicBezTo>
                      <a:cubicBezTo>
                        <a:pt x="977281" y="517855"/>
                        <a:pt x="974370" y="514521"/>
                        <a:pt x="974370" y="510632"/>
                      </a:cubicBezTo>
                      <a:cubicBezTo>
                        <a:pt x="974370" y="506742"/>
                        <a:pt x="977281" y="503964"/>
                        <a:pt x="980678" y="503964"/>
                      </a:cubicBezTo>
                      <a:close/>
                      <a:moveTo>
                        <a:pt x="961268" y="503964"/>
                      </a:moveTo>
                      <a:cubicBezTo>
                        <a:pt x="964665" y="503964"/>
                        <a:pt x="967576" y="506742"/>
                        <a:pt x="967576" y="510632"/>
                      </a:cubicBezTo>
                      <a:cubicBezTo>
                        <a:pt x="967576" y="514521"/>
                        <a:pt x="964665" y="517855"/>
                        <a:pt x="961268" y="517855"/>
                      </a:cubicBezTo>
                      <a:cubicBezTo>
                        <a:pt x="957871" y="517855"/>
                        <a:pt x="955445" y="514521"/>
                        <a:pt x="955445" y="510632"/>
                      </a:cubicBezTo>
                      <a:cubicBezTo>
                        <a:pt x="955445" y="506742"/>
                        <a:pt x="957871" y="503964"/>
                        <a:pt x="961268" y="503964"/>
                      </a:cubicBezTo>
                      <a:close/>
                      <a:moveTo>
                        <a:pt x="942343" y="503964"/>
                      </a:moveTo>
                      <a:cubicBezTo>
                        <a:pt x="945740" y="503964"/>
                        <a:pt x="948652" y="506742"/>
                        <a:pt x="948652" y="510632"/>
                      </a:cubicBezTo>
                      <a:cubicBezTo>
                        <a:pt x="948652" y="514521"/>
                        <a:pt x="945740" y="517855"/>
                        <a:pt x="942343" y="517855"/>
                      </a:cubicBezTo>
                      <a:cubicBezTo>
                        <a:pt x="938947" y="517855"/>
                        <a:pt x="936035" y="514521"/>
                        <a:pt x="936035" y="510632"/>
                      </a:cubicBezTo>
                      <a:cubicBezTo>
                        <a:pt x="936035" y="506742"/>
                        <a:pt x="938947" y="503964"/>
                        <a:pt x="942343" y="503964"/>
                      </a:cubicBezTo>
                      <a:close/>
                      <a:moveTo>
                        <a:pt x="923419" y="503964"/>
                      </a:moveTo>
                      <a:cubicBezTo>
                        <a:pt x="926816" y="503964"/>
                        <a:pt x="929242" y="506742"/>
                        <a:pt x="929242" y="510632"/>
                      </a:cubicBezTo>
                      <a:cubicBezTo>
                        <a:pt x="929242" y="514521"/>
                        <a:pt x="926816" y="517855"/>
                        <a:pt x="923419" y="517855"/>
                      </a:cubicBezTo>
                      <a:cubicBezTo>
                        <a:pt x="920022" y="517855"/>
                        <a:pt x="917111" y="514521"/>
                        <a:pt x="917111" y="510632"/>
                      </a:cubicBezTo>
                      <a:cubicBezTo>
                        <a:pt x="917111" y="506742"/>
                        <a:pt x="920022" y="503964"/>
                        <a:pt x="923419" y="503964"/>
                      </a:cubicBezTo>
                      <a:close/>
                      <a:moveTo>
                        <a:pt x="904009" y="503964"/>
                      </a:moveTo>
                      <a:cubicBezTo>
                        <a:pt x="907406" y="503964"/>
                        <a:pt x="910317" y="506742"/>
                        <a:pt x="910317" y="510632"/>
                      </a:cubicBezTo>
                      <a:cubicBezTo>
                        <a:pt x="910317" y="514521"/>
                        <a:pt x="907406" y="517855"/>
                        <a:pt x="904009" y="517855"/>
                      </a:cubicBezTo>
                      <a:cubicBezTo>
                        <a:pt x="900613" y="517855"/>
                        <a:pt x="897701" y="514521"/>
                        <a:pt x="897701" y="510632"/>
                      </a:cubicBezTo>
                      <a:cubicBezTo>
                        <a:pt x="897701" y="506742"/>
                        <a:pt x="900613" y="503964"/>
                        <a:pt x="904009" y="503964"/>
                      </a:cubicBezTo>
                      <a:close/>
                      <a:moveTo>
                        <a:pt x="885085" y="503964"/>
                      </a:moveTo>
                      <a:cubicBezTo>
                        <a:pt x="888481" y="503964"/>
                        <a:pt x="890908" y="506742"/>
                        <a:pt x="890908" y="510632"/>
                      </a:cubicBezTo>
                      <a:cubicBezTo>
                        <a:pt x="890908" y="514521"/>
                        <a:pt x="888481" y="517855"/>
                        <a:pt x="885085" y="517855"/>
                      </a:cubicBezTo>
                      <a:cubicBezTo>
                        <a:pt x="881688" y="517855"/>
                        <a:pt x="878777" y="514521"/>
                        <a:pt x="878777" y="510632"/>
                      </a:cubicBezTo>
                      <a:cubicBezTo>
                        <a:pt x="878777" y="506742"/>
                        <a:pt x="881688" y="503964"/>
                        <a:pt x="885085" y="503964"/>
                      </a:cubicBezTo>
                      <a:close/>
                      <a:moveTo>
                        <a:pt x="865675" y="503964"/>
                      </a:moveTo>
                      <a:cubicBezTo>
                        <a:pt x="869072" y="503964"/>
                        <a:pt x="871983" y="506742"/>
                        <a:pt x="871983" y="510632"/>
                      </a:cubicBezTo>
                      <a:cubicBezTo>
                        <a:pt x="871983" y="514521"/>
                        <a:pt x="869072" y="517855"/>
                        <a:pt x="865675" y="517855"/>
                      </a:cubicBezTo>
                      <a:cubicBezTo>
                        <a:pt x="862278" y="517855"/>
                        <a:pt x="859852" y="514521"/>
                        <a:pt x="859852" y="510632"/>
                      </a:cubicBezTo>
                      <a:cubicBezTo>
                        <a:pt x="859852" y="506742"/>
                        <a:pt x="862278" y="503964"/>
                        <a:pt x="865675" y="503964"/>
                      </a:cubicBezTo>
                      <a:close/>
                      <a:moveTo>
                        <a:pt x="846750" y="503964"/>
                      </a:moveTo>
                      <a:cubicBezTo>
                        <a:pt x="850147" y="503964"/>
                        <a:pt x="853059" y="506742"/>
                        <a:pt x="853059" y="510632"/>
                      </a:cubicBezTo>
                      <a:cubicBezTo>
                        <a:pt x="853059" y="514521"/>
                        <a:pt x="850147" y="517855"/>
                        <a:pt x="846750" y="517855"/>
                      </a:cubicBezTo>
                      <a:cubicBezTo>
                        <a:pt x="843354" y="517855"/>
                        <a:pt x="840442" y="514521"/>
                        <a:pt x="840442" y="510632"/>
                      </a:cubicBezTo>
                      <a:cubicBezTo>
                        <a:pt x="840442" y="506742"/>
                        <a:pt x="843354" y="503964"/>
                        <a:pt x="846750" y="503964"/>
                      </a:cubicBezTo>
                      <a:close/>
                      <a:moveTo>
                        <a:pt x="827341" y="503964"/>
                      </a:moveTo>
                      <a:cubicBezTo>
                        <a:pt x="831223" y="503964"/>
                        <a:pt x="833649" y="506742"/>
                        <a:pt x="833649" y="510632"/>
                      </a:cubicBezTo>
                      <a:cubicBezTo>
                        <a:pt x="833649" y="514521"/>
                        <a:pt x="831223" y="517855"/>
                        <a:pt x="827341" y="517855"/>
                      </a:cubicBezTo>
                      <a:cubicBezTo>
                        <a:pt x="823944" y="517855"/>
                        <a:pt x="821518" y="514521"/>
                        <a:pt x="821518" y="510632"/>
                      </a:cubicBezTo>
                      <a:cubicBezTo>
                        <a:pt x="821518" y="506742"/>
                        <a:pt x="823944" y="503964"/>
                        <a:pt x="827341" y="503964"/>
                      </a:cubicBezTo>
                      <a:close/>
                      <a:moveTo>
                        <a:pt x="808416" y="503964"/>
                      </a:moveTo>
                      <a:cubicBezTo>
                        <a:pt x="811813" y="503964"/>
                        <a:pt x="814724" y="506742"/>
                        <a:pt x="814724" y="510632"/>
                      </a:cubicBezTo>
                      <a:cubicBezTo>
                        <a:pt x="814724" y="514521"/>
                        <a:pt x="811813" y="517855"/>
                        <a:pt x="808416" y="517855"/>
                      </a:cubicBezTo>
                      <a:cubicBezTo>
                        <a:pt x="805020" y="517855"/>
                        <a:pt x="802108" y="514521"/>
                        <a:pt x="802108" y="510632"/>
                      </a:cubicBezTo>
                      <a:cubicBezTo>
                        <a:pt x="802108" y="506742"/>
                        <a:pt x="805020" y="503964"/>
                        <a:pt x="808416" y="503964"/>
                      </a:cubicBezTo>
                      <a:close/>
                      <a:moveTo>
                        <a:pt x="789492" y="503964"/>
                      </a:moveTo>
                      <a:cubicBezTo>
                        <a:pt x="792888" y="503964"/>
                        <a:pt x="795315" y="506742"/>
                        <a:pt x="795315" y="510632"/>
                      </a:cubicBezTo>
                      <a:cubicBezTo>
                        <a:pt x="795315" y="514521"/>
                        <a:pt x="792888" y="517855"/>
                        <a:pt x="789492" y="517855"/>
                      </a:cubicBezTo>
                      <a:cubicBezTo>
                        <a:pt x="786095" y="517855"/>
                        <a:pt x="783184" y="514521"/>
                        <a:pt x="783184" y="510632"/>
                      </a:cubicBezTo>
                      <a:cubicBezTo>
                        <a:pt x="783184" y="506742"/>
                        <a:pt x="786095" y="503964"/>
                        <a:pt x="789492" y="503964"/>
                      </a:cubicBezTo>
                      <a:close/>
                      <a:moveTo>
                        <a:pt x="770082" y="503964"/>
                      </a:moveTo>
                      <a:cubicBezTo>
                        <a:pt x="773479" y="503964"/>
                        <a:pt x="776390" y="506742"/>
                        <a:pt x="776390" y="510632"/>
                      </a:cubicBezTo>
                      <a:cubicBezTo>
                        <a:pt x="776390" y="514521"/>
                        <a:pt x="773479" y="517855"/>
                        <a:pt x="770082" y="517855"/>
                      </a:cubicBezTo>
                      <a:cubicBezTo>
                        <a:pt x="766685" y="517855"/>
                        <a:pt x="763774" y="514521"/>
                        <a:pt x="763774" y="510632"/>
                      </a:cubicBezTo>
                      <a:cubicBezTo>
                        <a:pt x="763774" y="506742"/>
                        <a:pt x="766685" y="503964"/>
                        <a:pt x="770082" y="503964"/>
                      </a:cubicBezTo>
                      <a:close/>
                      <a:moveTo>
                        <a:pt x="751157" y="503964"/>
                      </a:moveTo>
                      <a:cubicBezTo>
                        <a:pt x="754554" y="503964"/>
                        <a:pt x="757466" y="506742"/>
                        <a:pt x="757466" y="510632"/>
                      </a:cubicBezTo>
                      <a:cubicBezTo>
                        <a:pt x="757466" y="514521"/>
                        <a:pt x="754554" y="517855"/>
                        <a:pt x="751157" y="517855"/>
                      </a:cubicBezTo>
                      <a:cubicBezTo>
                        <a:pt x="747761" y="517855"/>
                        <a:pt x="744849" y="514521"/>
                        <a:pt x="744849" y="510632"/>
                      </a:cubicBezTo>
                      <a:cubicBezTo>
                        <a:pt x="744849" y="506742"/>
                        <a:pt x="747761" y="503964"/>
                        <a:pt x="751157" y="503964"/>
                      </a:cubicBezTo>
                      <a:close/>
                      <a:moveTo>
                        <a:pt x="444969" y="503964"/>
                      </a:moveTo>
                      <a:cubicBezTo>
                        <a:pt x="448365" y="503964"/>
                        <a:pt x="451277" y="506742"/>
                        <a:pt x="451277" y="510632"/>
                      </a:cubicBezTo>
                      <a:cubicBezTo>
                        <a:pt x="451277" y="514521"/>
                        <a:pt x="448365" y="517855"/>
                        <a:pt x="444969" y="517855"/>
                      </a:cubicBezTo>
                      <a:cubicBezTo>
                        <a:pt x="441572" y="517855"/>
                        <a:pt x="438661" y="514521"/>
                        <a:pt x="438661" y="510632"/>
                      </a:cubicBezTo>
                      <a:cubicBezTo>
                        <a:pt x="438661" y="506742"/>
                        <a:pt x="441572" y="503964"/>
                        <a:pt x="444969" y="503964"/>
                      </a:cubicBezTo>
                      <a:close/>
                      <a:moveTo>
                        <a:pt x="387710" y="503964"/>
                      </a:moveTo>
                      <a:cubicBezTo>
                        <a:pt x="391107" y="503964"/>
                        <a:pt x="393533" y="506742"/>
                        <a:pt x="393533" y="510632"/>
                      </a:cubicBezTo>
                      <a:cubicBezTo>
                        <a:pt x="393533" y="514521"/>
                        <a:pt x="391107" y="517855"/>
                        <a:pt x="387710" y="517855"/>
                      </a:cubicBezTo>
                      <a:cubicBezTo>
                        <a:pt x="384313" y="517855"/>
                        <a:pt x="381402" y="514521"/>
                        <a:pt x="381402" y="510632"/>
                      </a:cubicBezTo>
                      <a:cubicBezTo>
                        <a:pt x="381402" y="506742"/>
                        <a:pt x="384313" y="503964"/>
                        <a:pt x="387710" y="503964"/>
                      </a:cubicBezTo>
                      <a:close/>
                      <a:moveTo>
                        <a:pt x="329966" y="503964"/>
                      </a:moveTo>
                      <a:cubicBezTo>
                        <a:pt x="333363" y="503964"/>
                        <a:pt x="336274" y="506742"/>
                        <a:pt x="336274" y="510632"/>
                      </a:cubicBezTo>
                      <a:cubicBezTo>
                        <a:pt x="336274" y="514521"/>
                        <a:pt x="333363" y="517855"/>
                        <a:pt x="329966" y="517855"/>
                      </a:cubicBezTo>
                      <a:cubicBezTo>
                        <a:pt x="326569" y="517855"/>
                        <a:pt x="324143" y="514521"/>
                        <a:pt x="324143" y="510632"/>
                      </a:cubicBezTo>
                      <a:cubicBezTo>
                        <a:pt x="324143" y="506742"/>
                        <a:pt x="326569" y="503964"/>
                        <a:pt x="329966" y="503964"/>
                      </a:cubicBezTo>
                      <a:close/>
                      <a:moveTo>
                        <a:pt x="311041" y="503964"/>
                      </a:moveTo>
                      <a:cubicBezTo>
                        <a:pt x="314438" y="503964"/>
                        <a:pt x="317350" y="506742"/>
                        <a:pt x="317350" y="510632"/>
                      </a:cubicBezTo>
                      <a:cubicBezTo>
                        <a:pt x="317350" y="514521"/>
                        <a:pt x="314438" y="517855"/>
                        <a:pt x="311041" y="517855"/>
                      </a:cubicBezTo>
                      <a:cubicBezTo>
                        <a:pt x="307645" y="517855"/>
                        <a:pt x="304733" y="514521"/>
                        <a:pt x="304733" y="510632"/>
                      </a:cubicBezTo>
                      <a:cubicBezTo>
                        <a:pt x="304733" y="506742"/>
                        <a:pt x="307645" y="503964"/>
                        <a:pt x="311041" y="503964"/>
                      </a:cubicBezTo>
                      <a:close/>
                      <a:moveTo>
                        <a:pt x="1191273" y="481738"/>
                      </a:moveTo>
                      <a:cubicBezTo>
                        <a:pt x="1194670" y="481738"/>
                        <a:pt x="1197096" y="485072"/>
                        <a:pt x="1197096" y="488962"/>
                      </a:cubicBezTo>
                      <a:cubicBezTo>
                        <a:pt x="1197096" y="492851"/>
                        <a:pt x="1194670" y="496185"/>
                        <a:pt x="1191273" y="496185"/>
                      </a:cubicBezTo>
                      <a:cubicBezTo>
                        <a:pt x="1187392" y="496185"/>
                        <a:pt x="1184965" y="492851"/>
                        <a:pt x="1184965" y="488962"/>
                      </a:cubicBezTo>
                      <a:cubicBezTo>
                        <a:pt x="1184965" y="485072"/>
                        <a:pt x="1187392" y="481738"/>
                        <a:pt x="1191273" y="481738"/>
                      </a:cubicBezTo>
                      <a:close/>
                      <a:moveTo>
                        <a:pt x="1171864" y="481738"/>
                      </a:moveTo>
                      <a:cubicBezTo>
                        <a:pt x="1175260" y="481738"/>
                        <a:pt x="1178172" y="485072"/>
                        <a:pt x="1178172" y="488962"/>
                      </a:cubicBezTo>
                      <a:cubicBezTo>
                        <a:pt x="1178172" y="492851"/>
                        <a:pt x="1175260" y="496185"/>
                        <a:pt x="1171864" y="496185"/>
                      </a:cubicBezTo>
                      <a:cubicBezTo>
                        <a:pt x="1168467" y="496185"/>
                        <a:pt x="1165556" y="492851"/>
                        <a:pt x="1165556" y="488962"/>
                      </a:cubicBezTo>
                      <a:cubicBezTo>
                        <a:pt x="1165556" y="485072"/>
                        <a:pt x="1168467" y="481738"/>
                        <a:pt x="1171864" y="481738"/>
                      </a:cubicBezTo>
                      <a:close/>
                      <a:moveTo>
                        <a:pt x="1095195" y="481738"/>
                      </a:moveTo>
                      <a:cubicBezTo>
                        <a:pt x="1098592" y="481738"/>
                        <a:pt x="1101503" y="485072"/>
                        <a:pt x="1101503" y="488962"/>
                      </a:cubicBezTo>
                      <a:cubicBezTo>
                        <a:pt x="1101503" y="492851"/>
                        <a:pt x="1098592" y="496185"/>
                        <a:pt x="1095195" y="496185"/>
                      </a:cubicBezTo>
                      <a:cubicBezTo>
                        <a:pt x="1091799" y="496185"/>
                        <a:pt x="1089372" y="492851"/>
                        <a:pt x="1089372" y="488962"/>
                      </a:cubicBezTo>
                      <a:cubicBezTo>
                        <a:pt x="1089372" y="485072"/>
                        <a:pt x="1091799" y="481738"/>
                        <a:pt x="1095195" y="481738"/>
                      </a:cubicBezTo>
                      <a:close/>
                      <a:moveTo>
                        <a:pt x="1076271" y="481738"/>
                      </a:moveTo>
                      <a:cubicBezTo>
                        <a:pt x="1079667" y="481738"/>
                        <a:pt x="1082579" y="485072"/>
                        <a:pt x="1082579" y="488962"/>
                      </a:cubicBezTo>
                      <a:cubicBezTo>
                        <a:pt x="1082579" y="492851"/>
                        <a:pt x="1079667" y="496185"/>
                        <a:pt x="1076271" y="496185"/>
                      </a:cubicBezTo>
                      <a:cubicBezTo>
                        <a:pt x="1072874" y="496185"/>
                        <a:pt x="1069963" y="492851"/>
                        <a:pt x="1069963" y="488962"/>
                      </a:cubicBezTo>
                      <a:cubicBezTo>
                        <a:pt x="1069963" y="485072"/>
                        <a:pt x="1072874" y="481738"/>
                        <a:pt x="1076271" y="481738"/>
                      </a:cubicBezTo>
                      <a:close/>
                      <a:moveTo>
                        <a:pt x="1057346" y="481738"/>
                      </a:moveTo>
                      <a:cubicBezTo>
                        <a:pt x="1060743" y="481738"/>
                        <a:pt x="1063169" y="485072"/>
                        <a:pt x="1063169" y="488962"/>
                      </a:cubicBezTo>
                      <a:cubicBezTo>
                        <a:pt x="1063169" y="492851"/>
                        <a:pt x="1060743" y="496185"/>
                        <a:pt x="1057346" y="496185"/>
                      </a:cubicBezTo>
                      <a:cubicBezTo>
                        <a:pt x="1053950" y="496185"/>
                        <a:pt x="1051038" y="492851"/>
                        <a:pt x="1051038" y="488962"/>
                      </a:cubicBezTo>
                      <a:cubicBezTo>
                        <a:pt x="1051038" y="485072"/>
                        <a:pt x="1053950" y="481738"/>
                        <a:pt x="1057346" y="481738"/>
                      </a:cubicBezTo>
                      <a:close/>
                      <a:moveTo>
                        <a:pt x="1037936" y="481738"/>
                      </a:moveTo>
                      <a:cubicBezTo>
                        <a:pt x="1041333" y="481738"/>
                        <a:pt x="1044245" y="485072"/>
                        <a:pt x="1044245" y="488962"/>
                      </a:cubicBezTo>
                      <a:cubicBezTo>
                        <a:pt x="1044245" y="492851"/>
                        <a:pt x="1041333" y="496185"/>
                        <a:pt x="1037936" y="496185"/>
                      </a:cubicBezTo>
                      <a:cubicBezTo>
                        <a:pt x="1034540" y="496185"/>
                        <a:pt x="1031628" y="492851"/>
                        <a:pt x="1031628" y="488962"/>
                      </a:cubicBezTo>
                      <a:cubicBezTo>
                        <a:pt x="1031628" y="485072"/>
                        <a:pt x="1034540" y="481738"/>
                        <a:pt x="1037936" y="481738"/>
                      </a:cubicBezTo>
                      <a:close/>
                      <a:moveTo>
                        <a:pt x="1019012" y="481738"/>
                      </a:moveTo>
                      <a:cubicBezTo>
                        <a:pt x="1022409" y="481738"/>
                        <a:pt x="1024835" y="485072"/>
                        <a:pt x="1024835" y="488962"/>
                      </a:cubicBezTo>
                      <a:cubicBezTo>
                        <a:pt x="1024835" y="492851"/>
                        <a:pt x="1022409" y="496185"/>
                        <a:pt x="1019012" y="496185"/>
                      </a:cubicBezTo>
                      <a:cubicBezTo>
                        <a:pt x="1015615" y="496185"/>
                        <a:pt x="1012704" y="492851"/>
                        <a:pt x="1012704" y="488962"/>
                      </a:cubicBezTo>
                      <a:cubicBezTo>
                        <a:pt x="1012704" y="485072"/>
                        <a:pt x="1015615" y="481738"/>
                        <a:pt x="1019012" y="481738"/>
                      </a:cubicBezTo>
                      <a:close/>
                      <a:moveTo>
                        <a:pt x="980678" y="481738"/>
                      </a:moveTo>
                      <a:cubicBezTo>
                        <a:pt x="984074" y="481738"/>
                        <a:pt x="986986" y="485072"/>
                        <a:pt x="986986" y="488962"/>
                      </a:cubicBezTo>
                      <a:cubicBezTo>
                        <a:pt x="986986" y="492851"/>
                        <a:pt x="984074" y="496185"/>
                        <a:pt x="980678" y="496185"/>
                      </a:cubicBezTo>
                      <a:cubicBezTo>
                        <a:pt x="977281" y="496185"/>
                        <a:pt x="974370" y="492851"/>
                        <a:pt x="974370" y="488962"/>
                      </a:cubicBezTo>
                      <a:cubicBezTo>
                        <a:pt x="974370" y="485072"/>
                        <a:pt x="977281" y="481738"/>
                        <a:pt x="980678" y="481738"/>
                      </a:cubicBezTo>
                      <a:close/>
                      <a:moveTo>
                        <a:pt x="961268" y="481738"/>
                      </a:moveTo>
                      <a:cubicBezTo>
                        <a:pt x="964665" y="481738"/>
                        <a:pt x="967576" y="485072"/>
                        <a:pt x="967576" y="488962"/>
                      </a:cubicBezTo>
                      <a:cubicBezTo>
                        <a:pt x="967576" y="492851"/>
                        <a:pt x="964665" y="496185"/>
                        <a:pt x="961268" y="496185"/>
                      </a:cubicBezTo>
                      <a:cubicBezTo>
                        <a:pt x="957871" y="496185"/>
                        <a:pt x="955445" y="492851"/>
                        <a:pt x="955445" y="488962"/>
                      </a:cubicBezTo>
                      <a:cubicBezTo>
                        <a:pt x="955445" y="485072"/>
                        <a:pt x="957871" y="481738"/>
                        <a:pt x="961268" y="481738"/>
                      </a:cubicBezTo>
                      <a:close/>
                      <a:moveTo>
                        <a:pt x="942343" y="481738"/>
                      </a:moveTo>
                      <a:cubicBezTo>
                        <a:pt x="945740" y="481738"/>
                        <a:pt x="948652" y="485072"/>
                        <a:pt x="948652" y="488962"/>
                      </a:cubicBezTo>
                      <a:cubicBezTo>
                        <a:pt x="948652" y="492851"/>
                        <a:pt x="945740" y="496185"/>
                        <a:pt x="942343" y="496185"/>
                      </a:cubicBezTo>
                      <a:cubicBezTo>
                        <a:pt x="938947" y="496185"/>
                        <a:pt x="936035" y="492851"/>
                        <a:pt x="936035" y="488962"/>
                      </a:cubicBezTo>
                      <a:cubicBezTo>
                        <a:pt x="936035" y="485072"/>
                        <a:pt x="938947" y="481738"/>
                        <a:pt x="942343" y="481738"/>
                      </a:cubicBezTo>
                      <a:close/>
                      <a:moveTo>
                        <a:pt x="923419" y="481738"/>
                      </a:moveTo>
                      <a:cubicBezTo>
                        <a:pt x="926816" y="481738"/>
                        <a:pt x="929242" y="485072"/>
                        <a:pt x="929242" y="488962"/>
                      </a:cubicBezTo>
                      <a:cubicBezTo>
                        <a:pt x="929242" y="492851"/>
                        <a:pt x="926816" y="496185"/>
                        <a:pt x="923419" y="496185"/>
                      </a:cubicBezTo>
                      <a:cubicBezTo>
                        <a:pt x="920022" y="496185"/>
                        <a:pt x="917111" y="492851"/>
                        <a:pt x="917111" y="488962"/>
                      </a:cubicBezTo>
                      <a:cubicBezTo>
                        <a:pt x="917111" y="485072"/>
                        <a:pt x="920022" y="481738"/>
                        <a:pt x="923419" y="481738"/>
                      </a:cubicBezTo>
                      <a:close/>
                      <a:moveTo>
                        <a:pt x="904009" y="481738"/>
                      </a:moveTo>
                      <a:cubicBezTo>
                        <a:pt x="907406" y="481738"/>
                        <a:pt x="910317" y="485072"/>
                        <a:pt x="910317" y="488962"/>
                      </a:cubicBezTo>
                      <a:cubicBezTo>
                        <a:pt x="910317" y="492851"/>
                        <a:pt x="907406" y="496185"/>
                        <a:pt x="904009" y="496185"/>
                      </a:cubicBezTo>
                      <a:cubicBezTo>
                        <a:pt x="900613" y="496185"/>
                        <a:pt x="897701" y="492851"/>
                        <a:pt x="897701" y="488962"/>
                      </a:cubicBezTo>
                      <a:cubicBezTo>
                        <a:pt x="897701" y="485072"/>
                        <a:pt x="900613" y="481738"/>
                        <a:pt x="904009" y="481738"/>
                      </a:cubicBezTo>
                      <a:close/>
                      <a:moveTo>
                        <a:pt x="885085" y="481738"/>
                      </a:moveTo>
                      <a:cubicBezTo>
                        <a:pt x="888481" y="481738"/>
                        <a:pt x="890908" y="485072"/>
                        <a:pt x="890908" y="488962"/>
                      </a:cubicBezTo>
                      <a:cubicBezTo>
                        <a:pt x="890908" y="492851"/>
                        <a:pt x="888481" y="496185"/>
                        <a:pt x="885085" y="496185"/>
                      </a:cubicBezTo>
                      <a:cubicBezTo>
                        <a:pt x="881688" y="496185"/>
                        <a:pt x="878777" y="492851"/>
                        <a:pt x="878777" y="488962"/>
                      </a:cubicBezTo>
                      <a:cubicBezTo>
                        <a:pt x="878777" y="485072"/>
                        <a:pt x="881688" y="481738"/>
                        <a:pt x="885085" y="481738"/>
                      </a:cubicBezTo>
                      <a:close/>
                      <a:moveTo>
                        <a:pt x="865675" y="481738"/>
                      </a:moveTo>
                      <a:cubicBezTo>
                        <a:pt x="869072" y="481738"/>
                        <a:pt x="871983" y="485072"/>
                        <a:pt x="871983" y="488962"/>
                      </a:cubicBezTo>
                      <a:cubicBezTo>
                        <a:pt x="871983" y="492851"/>
                        <a:pt x="869072" y="496185"/>
                        <a:pt x="865675" y="496185"/>
                      </a:cubicBezTo>
                      <a:cubicBezTo>
                        <a:pt x="862278" y="496185"/>
                        <a:pt x="859852" y="492851"/>
                        <a:pt x="859852" y="488962"/>
                      </a:cubicBezTo>
                      <a:cubicBezTo>
                        <a:pt x="859852" y="485072"/>
                        <a:pt x="862278" y="481738"/>
                        <a:pt x="865675" y="481738"/>
                      </a:cubicBezTo>
                      <a:close/>
                      <a:moveTo>
                        <a:pt x="846750" y="481738"/>
                      </a:moveTo>
                      <a:cubicBezTo>
                        <a:pt x="850147" y="481738"/>
                        <a:pt x="853059" y="485072"/>
                        <a:pt x="853059" y="488962"/>
                      </a:cubicBezTo>
                      <a:cubicBezTo>
                        <a:pt x="853059" y="492851"/>
                        <a:pt x="850147" y="496185"/>
                        <a:pt x="846750" y="496185"/>
                      </a:cubicBezTo>
                      <a:cubicBezTo>
                        <a:pt x="843354" y="496185"/>
                        <a:pt x="840442" y="492851"/>
                        <a:pt x="840442" y="488962"/>
                      </a:cubicBezTo>
                      <a:cubicBezTo>
                        <a:pt x="840442" y="485072"/>
                        <a:pt x="843354" y="481738"/>
                        <a:pt x="846750" y="481738"/>
                      </a:cubicBezTo>
                      <a:close/>
                      <a:moveTo>
                        <a:pt x="827341" y="481738"/>
                      </a:moveTo>
                      <a:cubicBezTo>
                        <a:pt x="831223" y="481738"/>
                        <a:pt x="833649" y="485072"/>
                        <a:pt x="833649" y="488962"/>
                      </a:cubicBezTo>
                      <a:cubicBezTo>
                        <a:pt x="833649" y="492851"/>
                        <a:pt x="831223" y="496185"/>
                        <a:pt x="827341" y="496185"/>
                      </a:cubicBezTo>
                      <a:cubicBezTo>
                        <a:pt x="823944" y="496185"/>
                        <a:pt x="821518" y="492851"/>
                        <a:pt x="821518" y="488962"/>
                      </a:cubicBezTo>
                      <a:cubicBezTo>
                        <a:pt x="821518" y="485072"/>
                        <a:pt x="823944" y="481738"/>
                        <a:pt x="827341" y="481738"/>
                      </a:cubicBezTo>
                      <a:close/>
                      <a:moveTo>
                        <a:pt x="808416" y="481738"/>
                      </a:moveTo>
                      <a:cubicBezTo>
                        <a:pt x="811813" y="481738"/>
                        <a:pt x="814724" y="485072"/>
                        <a:pt x="814724" y="488962"/>
                      </a:cubicBezTo>
                      <a:cubicBezTo>
                        <a:pt x="814724" y="492851"/>
                        <a:pt x="811813" y="496185"/>
                        <a:pt x="808416" y="496185"/>
                      </a:cubicBezTo>
                      <a:cubicBezTo>
                        <a:pt x="805020" y="496185"/>
                        <a:pt x="802108" y="492851"/>
                        <a:pt x="802108" y="488962"/>
                      </a:cubicBezTo>
                      <a:cubicBezTo>
                        <a:pt x="802108" y="485072"/>
                        <a:pt x="805020" y="481738"/>
                        <a:pt x="808416" y="481738"/>
                      </a:cubicBezTo>
                      <a:close/>
                      <a:moveTo>
                        <a:pt x="789492" y="481738"/>
                      </a:moveTo>
                      <a:cubicBezTo>
                        <a:pt x="792888" y="481738"/>
                        <a:pt x="795315" y="485072"/>
                        <a:pt x="795315" y="488962"/>
                      </a:cubicBezTo>
                      <a:cubicBezTo>
                        <a:pt x="795315" y="492851"/>
                        <a:pt x="792888" y="496185"/>
                        <a:pt x="789492" y="496185"/>
                      </a:cubicBezTo>
                      <a:cubicBezTo>
                        <a:pt x="786095" y="496185"/>
                        <a:pt x="783184" y="492851"/>
                        <a:pt x="783184" y="488962"/>
                      </a:cubicBezTo>
                      <a:cubicBezTo>
                        <a:pt x="783184" y="485072"/>
                        <a:pt x="786095" y="481738"/>
                        <a:pt x="789492" y="481738"/>
                      </a:cubicBezTo>
                      <a:close/>
                      <a:moveTo>
                        <a:pt x="770082" y="481738"/>
                      </a:moveTo>
                      <a:cubicBezTo>
                        <a:pt x="773479" y="481738"/>
                        <a:pt x="776390" y="485072"/>
                        <a:pt x="776390" y="488962"/>
                      </a:cubicBezTo>
                      <a:cubicBezTo>
                        <a:pt x="776390" y="492851"/>
                        <a:pt x="773479" y="496185"/>
                        <a:pt x="770082" y="496185"/>
                      </a:cubicBezTo>
                      <a:cubicBezTo>
                        <a:pt x="766685" y="496185"/>
                        <a:pt x="763774" y="492851"/>
                        <a:pt x="763774" y="488962"/>
                      </a:cubicBezTo>
                      <a:cubicBezTo>
                        <a:pt x="763774" y="485072"/>
                        <a:pt x="766685" y="481738"/>
                        <a:pt x="770082" y="481738"/>
                      </a:cubicBezTo>
                      <a:close/>
                      <a:moveTo>
                        <a:pt x="751157" y="481738"/>
                      </a:moveTo>
                      <a:cubicBezTo>
                        <a:pt x="754554" y="481738"/>
                        <a:pt x="757466" y="485072"/>
                        <a:pt x="757466" y="488962"/>
                      </a:cubicBezTo>
                      <a:cubicBezTo>
                        <a:pt x="757466" y="492851"/>
                        <a:pt x="754554" y="496185"/>
                        <a:pt x="751157" y="496185"/>
                      </a:cubicBezTo>
                      <a:cubicBezTo>
                        <a:pt x="747761" y="496185"/>
                        <a:pt x="744849" y="492851"/>
                        <a:pt x="744849" y="488962"/>
                      </a:cubicBezTo>
                      <a:cubicBezTo>
                        <a:pt x="744849" y="485072"/>
                        <a:pt x="747761" y="481738"/>
                        <a:pt x="751157" y="481738"/>
                      </a:cubicBezTo>
                      <a:close/>
                      <a:moveTo>
                        <a:pt x="329966" y="481738"/>
                      </a:moveTo>
                      <a:cubicBezTo>
                        <a:pt x="333363" y="481738"/>
                        <a:pt x="336274" y="485072"/>
                        <a:pt x="336274" y="488962"/>
                      </a:cubicBezTo>
                      <a:cubicBezTo>
                        <a:pt x="336274" y="492851"/>
                        <a:pt x="333363" y="496185"/>
                        <a:pt x="329966" y="496185"/>
                      </a:cubicBezTo>
                      <a:cubicBezTo>
                        <a:pt x="326569" y="496185"/>
                        <a:pt x="324143" y="492851"/>
                        <a:pt x="324143" y="488962"/>
                      </a:cubicBezTo>
                      <a:cubicBezTo>
                        <a:pt x="324143" y="485072"/>
                        <a:pt x="326569" y="481738"/>
                        <a:pt x="329966" y="481738"/>
                      </a:cubicBezTo>
                      <a:close/>
                      <a:moveTo>
                        <a:pt x="311041" y="481738"/>
                      </a:moveTo>
                      <a:cubicBezTo>
                        <a:pt x="314438" y="481738"/>
                        <a:pt x="317350" y="485072"/>
                        <a:pt x="317350" y="488962"/>
                      </a:cubicBezTo>
                      <a:cubicBezTo>
                        <a:pt x="317350" y="492851"/>
                        <a:pt x="314438" y="496185"/>
                        <a:pt x="311041" y="496185"/>
                      </a:cubicBezTo>
                      <a:cubicBezTo>
                        <a:pt x="307645" y="496185"/>
                        <a:pt x="304733" y="492851"/>
                        <a:pt x="304733" y="488962"/>
                      </a:cubicBezTo>
                      <a:cubicBezTo>
                        <a:pt x="304733" y="485072"/>
                        <a:pt x="307645" y="481738"/>
                        <a:pt x="311041" y="481738"/>
                      </a:cubicBezTo>
                      <a:close/>
                      <a:moveTo>
                        <a:pt x="1191273" y="460068"/>
                      </a:moveTo>
                      <a:cubicBezTo>
                        <a:pt x="1194670" y="460068"/>
                        <a:pt x="1197096" y="463402"/>
                        <a:pt x="1197096" y="467292"/>
                      </a:cubicBezTo>
                      <a:cubicBezTo>
                        <a:pt x="1197096" y="471181"/>
                        <a:pt x="1194670" y="473959"/>
                        <a:pt x="1191273" y="473959"/>
                      </a:cubicBezTo>
                      <a:cubicBezTo>
                        <a:pt x="1187392" y="473959"/>
                        <a:pt x="1184965" y="471181"/>
                        <a:pt x="1184965" y="467292"/>
                      </a:cubicBezTo>
                      <a:cubicBezTo>
                        <a:pt x="1184965" y="463402"/>
                        <a:pt x="1187392" y="460068"/>
                        <a:pt x="1191273" y="460068"/>
                      </a:cubicBezTo>
                      <a:close/>
                      <a:moveTo>
                        <a:pt x="1171864" y="460068"/>
                      </a:moveTo>
                      <a:cubicBezTo>
                        <a:pt x="1175260" y="460068"/>
                        <a:pt x="1178172" y="463402"/>
                        <a:pt x="1178172" y="467292"/>
                      </a:cubicBezTo>
                      <a:cubicBezTo>
                        <a:pt x="1178172" y="471181"/>
                        <a:pt x="1175260" y="473959"/>
                        <a:pt x="1171864" y="473959"/>
                      </a:cubicBezTo>
                      <a:cubicBezTo>
                        <a:pt x="1168467" y="473959"/>
                        <a:pt x="1165556" y="471181"/>
                        <a:pt x="1165556" y="467292"/>
                      </a:cubicBezTo>
                      <a:cubicBezTo>
                        <a:pt x="1165556" y="463402"/>
                        <a:pt x="1168467" y="460068"/>
                        <a:pt x="1171864" y="460068"/>
                      </a:cubicBezTo>
                      <a:close/>
                      <a:moveTo>
                        <a:pt x="1152939" y="460068"/>
                      </a:moveTo>
                      <a:cubicBezTo>
                        <a:pt x="1156336" y="460068"/>
                        <a:pt x="1158762" y="463402"/>
                        <a:pt x="1158762" y="467292"/>
                      </a:cubicBezTo>
                      <a:cubicBezTo>
                        <a:pt x="1158762" y="471181"/>
                        <a:pt x="1156336" y="473959"/>
                        <a:pt x="1152939" y="473959"/>
                      </a:cubicBezTo>
                      <a:cubicBezTo>
                        <a:pt x="1149543" y="473959"/>
                        <a:pt x="1146631" y="471181"/>
                        <a:pt x="1146631" y="467292"/>
                      </a:cubicBezTo>
                      <a:cubicBezTo>
                        <a:pt x="1146631" y="463402"/>
                        <a:pt x="1149543" y="460068"/>
                        <a:pt x="1152939" y="460068"/>
                      </a:cubicBezTo>
                      <a:close/>
                      <a:moveTo>
                        <a:pt x="1133529" y="460068"/>
                      </a:moveTo>
                      <a:cubicBezTo>
                        <a:pt x="1136926" y="460068"/>
                        <a:pt x="1139838" y="463402"/>
                        <a:pt x="1139838" y="467292"/>
                      </a:cubicBezTo>
                      <a:cubicBezTo>
                        <a:pt x="1139838" y="471181"/>
                        <a:pt x="1136926" y="473959"/>
                        <a:pt x="1133529" y="473959"/>
                      </a:cubicBezTo>
                      <a:cubicBezTo>
                        <a:pt x="1130133" y="473959"/>
                        <a:pt x="1127221" y="471181"/>
                        <a:pt x="1127221" y="467292"/>
                      </a:cubicBezTo>
                      <a:cubicBezTo>
                        <a:pt x="1127221" y="463402"/>
                        <a:pt x="1130133" y="460068"/>
                        <a:pt x="1133529" y="460068"/>
                      </a:cubicBezTo>
                      <a:close/>
                      <a:moveTo>
                        <a:pt x="1114605" y="460068"/>
                      </a:moveTo>
                      <a:cubicBezTo>
                        <a:pt x="1118002" y="460068"/>
                        <a:pt x="1120913" y="463402"/>
                        <a:pt x="1120913" y="467292"/>
                      </a:cubicBezTo>
                      <a:cubicBezTo>
                        <a:pt x="1120913" y="471181"/>
                        <a:pt x="1118002" y="473959"/>
                        <a:pt x="1114605" y="473959"/>
                      </a:cubicBezTo>
                      <a:cubicBezTo>
                        <a:pt x="1111208" y="473959"/>
                        <a:pt x="1108297" y="471181"/>
                        <a:pt x="1108297" y="467292"/>
                      </a:cubicBezTo>
                      <a:cubicBezTo>
                        <a:pt x="1108297" y="463402"/>
                        <a:pt x="1111208" y="460068"/>
                        <a:pt x="1114605" y="460068"/>
                      </a:cubicBezTo>
                      <a:close/>
                      <a:moveTo>
                        <a:pt x="1095195" y="460068"/>
                      </a:moveTo>
                      <a:cubicBezTo>
                        <a:pt x="1098592" y="460068"/>
                        <a:pt x="1101503" y="463402"/>
                        <a:pt x="1101503" y="467292"/>
                      </a:cubicBezTo>
                      <a:cubicBezTo>
                        <a:pt x="1101503" y="471181"/>
                        <a:pt x="1098592" y="473959"/>
                        <a:pt x="1095195" y="473959"/>
                      </a:cubicBezTo>
                      <a:cubicBezTo>
                        <a:pt x="1091799" y="473959"/>
                        <a:pt x="1089372" y="471181"/>
                        <a:pt x="1089372" y="467292"/>
                      </a:cubicBezTo>
                      <a:cubicBezTo>
                        <a:pt x="1089372" y="463402"/>
                        <a:pt x="1091799" y="460068"/>
                        <a:pt x="1095195" y="460068"/>
                      </a:cubicBezTo>
                      <a:close/>
                      <a:moveTo>
                        <a:pt x="1057346" y="460068"/>
                      </a:moveTo>
                      <a:cubicBezTo>
                        <a:pt x="1060743" y="460068"/>
                        <a:pt x="1063169" y="463402"/>
                        <a:pt x="1063169" y="467292"/>
                      </a:cubicBezTo>
                      <a:cubicBezTo>
                        <a:pt x="1063169" y="471181"/>
                        <a:pt x="1060743" y="473959"/>
                        <a:pt x="1057346" y="473959"/>
                      </a:cubicBezTo>
                      <a:cubicBezTo>
                        <a:pt x="1053950" y="473959"/>
                        <a:pt x="1051038" y="471181"/>
                        <a:pt x="1051038" y="467292"/>
                      </a:cubicBezTo>
                      <a:cubicBezTo>
                        <a:pt x="1051038" y="463402"/>
                        <a:pt x="1053950" y="460068"/>
                        <a:pt x="1057346" y="460068"/>
                      </a:cubicBezTo>
                      <a:close/>
                      <a:moveTo>
                        <a:pt x="1037936" y="460068"/>
                      </a:moveTo>
                      <a:cubicBezTo>
                        <a:pt x="1041333" y="460068"/>
                        <a:pt x="1044245" y="463402"/>
                        <a:pt x="1044245" y="467292"/>
                      </a:cubicBezTo>
                      <a:cubicBezTo>
                        <a:pt x="1044245" y="471181"/>
                        <a:pt x="1041333" y="473959"/>
                        <a:pt x="1037936" y="473959"/>
                      </a:cubicBezTo>
                      <a:cubicBezTo>
                        <a:pt x="1034540" y="473959"/>
                        <a:pt x="1031628" y="471181"/>
                        <a:pt x="1031628" y="467292"/>
                      </a:cubicBezTo>
                      <a:cubicBezTo>
                        <a:pt x="1031628" y="463402"/>
                        <a:pt x="1034540" y="460068"/>
                        <a:pt x="1037936" y="460068"/>
                      </a:cubicBezTo>
                      <a:close/>
                      <a:moveTo>
                        <a:pt x="1019012" y="460068"/>
                      </a:moveTo>
                      <a:cubicBezTo>
                        <a:pt x="1022409" y="460068"/>
                        <a:pt x="1024835" y="463402"/>
                        <a:pt x="1024835" y="467292"/>
                      </a:cubicBezTo>
                      <a:cubicBezTo>
                        <a:pt x="1024835" y="471181"/>
                        <a:pt x="1022409" y="473959"/>
                        <a:pt x="1019012" y="473959"/>
                      </a:cubicBezTo>
                      <a:cubicBezTo>
                        <a:pt x="1015615" y="473959"/>
                        <a:pt x="1012704" y="471181"/>
                        <a:pt x="1012704" y="467292"/>
                      </a:cubicBezTo>
                      <a:cubicBezTo>
                        <a:pt x="1012704" y="463402"/>
                        <a:pt x="1015615" y="460068"/>
                        <a:pt x="1019012" y="460068"/>
                      </a:cubicBezTo>
                      <a:close/>
                      <a:moveTo>
                        <a:pt x="999602" y="460068"/>
                      </a:moveTo>
                      <a:cubicBezTo>
                        <a:pt x="1002999" y="460068"/>
                        <a:pt x="1005910" y="463402"/>
                        <a:pt x="1005910" y="467292"/>
                      </a:cubicBezTo>
                      <a:cubicBezTo>
                        <a:pt x="1005910" y="471181"/>
                        <a:pt x="1002999" y="473959"/>
                        <a:pt x="999602" y="473959"/>
                      </a:cubicBezTo>
                      <a:cubicBezTo>
                        <a:pt x="996206" y="473959"/>
                        <a:pt x="993779" y="471181"/>
                        <a:pt x="993779" y="467292"/>
                      </a:cubicBezTo>
                      <a:cubicBezTo>
                        <a:pt x="993779" y="463402"/>
                        <a:pt x="996206" y="460068"/>
                        <a:pt x="999602" y="460068"/>
                      </a:cubicBezTo>
                      <a:close/>
                      <a:moveTo>
                        <a:pt x="980678" y="460068"/>
                      </a:moveTo>
                      <a:cubicBezTo>
                        <a:pt x="984074" y="460068"/>
                        <a:pt x="986986" y="463402"/>
                        <a:pt x="986986" y="467292"/>
                      </a:cubicBezTo>
                      <a:cubicBezTo>
                        <a:pt x="986986" y="471181"/>
                        <a:pt x="984074" y="473959"/>
                        <a:pt x="980678" y="473959"/>
                      </a:cubicBezTo>
                      <a:cubicBezTo>
                        <a:pt x="977281" y="473959"/>
                        <a:pt x="974370" y="471181"/>
                        <a:pt x="974370" y="467292"/>
                      </a:cubicBezTo>
                      <a:cubicBezTo>
                        <a:pt x="974370" y="463402"/>
                        <a:pt x="977281" y="460068"/>
                        <a:pt x="980678" y="460068"/>
                      </a:cubicBezTo>
                      <a:close/>
                      <a:moveTo>
                        <a:pt x="961268" y="460068"/>
                      </a:moveTo>
                      <a:cubicBezTo>
                        <a:pt x="964665" y="460068"/>
                        <a:pt x="967576" y="463402"/>
                        <a:pt x="967576" y="467292"/>
                      </a:cubicBezTo>
                      <a:cubicBezTo>
                        <a:pt x="967576" y="471181"/>
                        <a:pt x="964665" y="473959"/>
                        <a:pt x="961268" y="473959"/>
                      </a:cubicBezTo>
                      <a:cubicBezTo>
                        <a:pt x="957871" y="473959"/>
                        <a:pt x="955445" y="471181"/>
                        <a:pt x="955445" y="467292"/>
                      </a:cubicBezTo>
                      <a:cubicBezTo>
                        <a:pt x="955445" y="463402"/>
                        <a:pt x="957871" y="460068"/>
                        <a:pt x="961268" y="460068"/>
                      </a:cubicBezTo>
                      <a:close/>
                      <a:moveTo>
                        <a:pt x="942343" y="460068"/>
                      </a:moveTo>
                      <a:cubicBezTo>
                        <a:pt x="945740" y="460068"/>
                        <a:pt x="948652" y="463402"/>
                        <a:pt x="948652" y="467292"/>
                      </a:cubicBezTo>
                      <a:cubicBezTo>
                        <a:pt x="948652" y="471181"/>
                        <a:pt x="945740" y="473959"/>
                        <a:pt x="942343" y="473959"/>
                      </a:cubicBezTo>
                      <a:cubicBezTo>
                        <a:pt x="938947" y="473959"/>
                        <a:pt x="936035" y="471181"/>
                        <a:pt x="936035" y="467292"/>
                      </a:cubicBezTo>
                      <a:cubicBezTo>
                        <a:pt x="936035" y="463402"/>
                        <a:pt x="938947" y="460068"/>
                        <a:pt x="942343" y="460068"/>
                      </a:cubicBezTo>
                      <a:close/>
                      <a:moveTo>
                        <a:pt x="923419" y="460068"/>
                      </a:moveTo>
                      <a:cubicBezTo>
                        <a:pt x="926816" y="460068"/>
                        <a:pt x="929242" y="463402"/>
                        <a:pt x="929242" y="467292"/>
                      </a:cubicBezTo>
                      <a:cubicBezTo>
                        <a:pt x="929242" y="471181"/>
                        <a:pt x="926816" y="473959"/>
                        <a:pt x="923419" y="473959"/>
                      </a:cubicBezTo>
                      <a:cubicBezTo>
                        <a:pt x="920022" y="473959"/>
                        <a:pt x="917111" y="471181"/>
                        <a:pt x="917111" y="467292"/>
                      </a:cubicBezTo>
                      <a:cubicBezTo>
                        <a:pt x="917111" y="463402"/>
                        <a:pt x="920022" y="460068"/>
                        <a:pt x="923419" y="460068"/>
                      </a:cubicBezTo>
                      <a:close/>
                      <a:moveTo>
                        <a:pt x="904009" y="460068"/>
                      </a:moveTo>
                      <a:cubicBezTo>
                        <a:pt x="907406" y="460068"/>
                        <a:pt x="910317" y="463402"/>
                        <a:pt x="910317" y="467292"/>
                      </a:cubicBezTo>
                      <a:cubicBezTo>
                        <a:pt x="910317" y="471181"/>
                        <a:pt x="907406" y="473959"/>
                        <a:pt x="904009" y="473959"/>
                      </a:cubicBezTo>
                      <a:cubicBezTo>
                        <a:pt x="900613" y="473959"/>
                        <a:pt x="897701" y="471181"/>
                        <a:pt x="897701" y="467292"/>
                      </a:cubicBezTo>
                      <a:cubicBezTo>
                        <a:pt x="897701" y="463402"/>
                        <a:pt x="900613" y="460068"/>
                        <a:pt x="904009" y="460068"/>
                      </a:cubicBezTo>
                      <a:close/>
                      <a:moveTo>
                        <a:pt x="885085" y="460068"/>
                      </a:moveTo>
                      <a:cubicBezTo>
                        <a:pt x="888481" y="460068"/>
                        <a:pt x="890908" y="463402"/>
                        <a:pt x="890908" y="467292"/>
                      </a:cubicBezTo>
                      <a:cubicBezTo>
                        <a:pt x="890908" y="471181"/>
                        <a:pt x="888481" y="473959"/>
                        <a:pt x="885085" y="473959"/>
                      </a:cubicBezTo>
                      <a:cubicBezTo>
                        <a:pt x="881688" y="473959"/>
                        <a:pt x="878777" y="471181"/>
                        <a:pt x="878777" y="467292"/>
                      </a:cubicBezTo>
                      <a:cubicBezTo>
                        <a:pt x="878777" y="463402"/>
                        <a:pt x="881688" y="460068"/>
                        <a:pt x="885085" y="460068"/>
                      </a:cubicBezTo>
                      <a:close/>
                      <a:moveTo>
                        <a:pt x="865675" y="460068"/>
                      </a:moveTo>
                      <a:cubicBezTo>
                        <a:pt x="869072" y="460068"/>
                        <a:pt x="871983" y="463402"/>
                        <a:pt x="871983" y="467292"/>
                      </a:cubicBezTo>
                      <a:cubicBezTo>
                        <a:pt x="871983" y="471181"/>
                        <a:pt x="869072" y="473959"/>
                        <a:pt x="865675" y="473959"/>
                      </a:cubicBezTo>
                      <a:cubicBezTo>
                        <a:pt x="862278" y="473959"/>
                        <a:pt x="859852" y="471181"/>
                        <a:pt x="859852" y="467292"/>
                      </a:cubicBezTo>
                      <a:cubicBezTo>
                        <a:pt x="859852" y="463402"/>
                        <a:pt x="862278" y="460068"/>
                        <a:pt x="865675" y="460068"/>
                      </a:cubicBezTo>
                      <a:close/>
                      <a:moveTo>
                        <a:pt x="846750" y="460068"/>
                      </a:moveTo>
                      <a:cubicBezTo>
                        <a:pt x="850147" y="460068"/>
                        <a:pt x="853059" y="463402"/>
                        <a:pt x="853059" y="467292"/>
                      </a:cubicBezTo>
                      <a:cubicBezTo>
                        <a:pt x="853059" y="471181"/>
                        <a:pt x="850147" y="473959"/>
                        <a:pt x="846750" y="473959"/>
                      </a:cubicBezTo>
                      <a:cubicBezTo>
                        <a:pt x="843354" y="473959"/>
                        <a:pt x="840442" y="471181"/>
                        <a:pt x="840442" y="467292"/>
                      </a:cubicBezTo>
                      <a:cubicBezTo>
                        <a:pt x="840442" y="463402"/>
                        <a:pt x="843354" y="460068"/>
                        <a:pt x="846750" y="460068"/>
                      </a:cubicBezTo>
                      <a:close/>
                      <a:moveTo>
                        <a:pt x="827341" y="460068"/>
                      </a:moveTo>
                      <a:cubicBezTo>
                        <a:pt x="831223" y="460068"/>
                        <a:pt x="833649" y="463402"/>
                        <a:pt x="833649" y="467292"/>
                      </a:cubicBezTo>
                      <a:cubicBezTo>
                        <a:pt x="833649" y="471181"/>
                        <a:pt x="831223" y="473959"/>
                        <a:pt x="827341" y="473959"/>
                      </a:cubicBezTo>
                      <a:cubicBezTo>
                        <a:pt x="823944" y="473959"/>
                        <a:pt x="821518" y="471181"/>
                        <a:pt x="821518" y="467292"/>
                      </a:cubicBezTo>
                      <a:cubicBezTo>
                        <a:pt x="821518" y="463402"/>
                        <a:pt x="823944" y="460068"/>
                        <a:pt x="827341" y="460068"/>
                      </a:cubicBezTo>
                      <a:close/>
                      <a:moveTo>
                        <a:pt x="808416" y="460068"/>
                      </a:moveTo>
                      <a:cubicBezTo>
                        <a:pt x="811813" y="460068"/>
                        <a:pt x="814724" y="463402"/>
                        <a:pt x="814724" y="467292"/>
                      </a:cubicBezTo>
                      <a:cubicBezTo>
                        <a:pt x="814724" y="471181"/>
                        <a:pt x="811813" y="473959"/>
                        <a:pt x="808416" y="473959"/>
                      </a:cubicBezTo>
                      <a:cubicBezTo>
                        <a:pt x="805020" y="473959"/>
                        <a:pt x="802108" y="471181"/>
                        <a:pt x="802108" y="467292"/>
                      </a:cubicBezTo>
                      <a:cubicBezTo>
                        <a:pt x="802108" y="463402"/>
                        <a:pt x="805020" y="460068"/>
                        <a:pt x="808416" y="460068"/>
                      </a:cubicBezTo>
                      <a:close/>
                      <a:moveTo>
                        <a:pt x="789492" y="460068"/>
                      </a:moveTo>
                      <a:cubicBezTo>
                        <a:pt x="792888" y="460068"/>
                        <a:pt x="795315" y="463402"/>
                        <a:pt x="795315" y="467292"/>
                      </a:cubicBezTo>
                      <a:cubicBezTo>
                        <a:pt x="795315" y="471181"/>
                        <a:pt x="792888" y="473959"/>
                        <a:pt x="789492" y="473959"/>
                      </a:cubicBezTo>
                      <a:cubicBezTo>
                        <a:pt x="786095" y="473959"/>
                        <a:pt x="783184" y="471181"/>
                        <a:pt x="783184" y="467292"/>
                      </a:cubicBezTo>
                      <a:cubicBezTo>
                        <a:pt x="783184" y="463402"/>
                        <a:pt x="786095" y="460068"/>
                        <a:pt x="789492" y="460068"/>
                      </a:cubicBezTo>
                      <a:close/>
                      <a:moveTo>
                        <a:pt x="770082" y="460068"/>
                      </a:moveTo>
                      <a:cubicBezTo>
                        <a:pt x="773479" y="460068"/>
                        <a:pt x="776390" y="463402"/>
                        <a:pt x="776390" y="467292"/>
                      </a:cubicBezTo>
                      <a:cubicBezTo>
                        <a:pt x="776390" y="471181"/>
                        <a:pt x="773479" y="473959"/>
                        <a:pt x="770082" y="473959"/>
                      </a:cubicBezTo>
                      <a:cubicBezTo>
                        <a:pt x="766685" y="473959"/>
                        <a:pt x="763774" y="471181"/>
                        <a:pt x="763774" y="467292"/>
                      </a:cubicBezTo>
                      <a:cubicBezTo>
                        <a:pt x="763774" y="463402"/>
                        <a:pt x="766685" y="460068"/>
                        <a:pt x="770082" y="460068"/>
                      </a:cubicBezTo>
                      <a:close/>
                      <a:moveTo>
                        <a:pt x="426044" y="460068"/>
                      </a:moveTo>
                      <a:cubicBezTo>
                        <a:pt x="429441" y="460068"/>
                        <a:pt x="431867" y="463402"/>
                        <a:pt x="431867" y="467292"/>
                      </a:cubicBezTo>
                      <a:cubicBezTo>
                        <a:pt x="431867" y="471181"/>
                        <a:pt x="429441" y="473959"/>
                        <a:pt x="426044" y="473959"/>
                      </a:cubicBezTo>
                      <a:cubicBezTo>
                        <a:pt x="422647" y="473959"/>
                        <a:pt x="419736" y="471181"/>
                        <a:pt x="419736" y="467292"/>
                      </a:cubicBezTo>
                      <a:cubicBezTo>
                        <a:pt x="419736" y="463402"/>
                        <a:pt x="422647" y="460068"/>
                        <a:pt x="426044" y="460068"/>
                      </a:cubicBezTo>
                      <a:close/>
                      <a:moveTo>
                        <a:pt x="329966" y="460068"/>
                      </a:moveTo>
                      <a:cubicBezTo>
                        <a:pt x="333363" y="460068"/>
                        <a:pt x="336274" y="463402"/>
                        <a:pt x="336274" y="467292"/>
                      </a:cubicBezTo>
                      <a:cubicBezTo>
                        <a:pt x="336274" y="471181"/>
                        <a:pt x="333363" y="473959"/>
                        <a:pt x="329966" y="473959"/>
                      </a:cubicBezTo>
                      <a:cubicBezTo>
                        <a:pt x="326569" y="473959"/>
                        <a:pt x="324143" y="471181"/>
                        <a:pt x="324143" y="467292"/>
                      </a:cubicBezTo>
                      <a:cubicBezTo>
                        <a:pt x="324143" y="463402"/>
                        <a:pt x="326569" y="460068"/>
                        <a:pt x="329966" y="460068"/>
                      </a:cubicBezTo>
                      <a:close/>
                      <a:moveTo>
                        <a:pt x="311041" y="460068"/>
                      </a:moveTo>
                      <a:cubicBezTo>
                        <a:pt x="314438" y="460068"/>
                        <a:pt x="317350" y="463402"/>
                        <a:pt x="317350" y="467292"/>
                      </a:cubicBezTo>
                      <a:cubicBezTo>
                        <a:pt x="317350" y="471181"/>
                        <a:pt x="314438" y="473959"/>
                        <a:pt x="311041" y="473959"/>
                      </a:cubicBezTo>
                      <a:cubicBezTo>
                        <a:pt x="307645" y="473959"/>
                        <a:pt x="304733" y="471181"/>
                        <a:pt x="304733" y="467292"/>
                      </a:cubicBezTo>
                      <a:cubicBezTo>
                        <a:pt x="304733" y="463402"/>
                        <a:pt x="307645" y="460068"/>
                        <a:pt x="311041" y="460068"/>
                      </a:cubicBezTo>
                      <a:close/>
                      <a:moveTo>
                        <a:pt x="292117" y="460068"/>
                      </a:moveTo>
                      <a:cubicBezTo>
                        <a:pt x="295514" y="460068"/>
                        <a:pt x="297940" y="463402"/>
                        <a:pt x="297940" y="467292"/>
                      </a:cubicBezTo>
                      <a:cubicBezTo>
                        <a:pt x="297940" y="471181"/>
                        <a:pt x="295514" y="473959"/>
                        <a:pt x="292117" y="473959"/>
                      </a:cubicBezTo>
                      <a:cubicBezTo>
                        <a:pt x="288720" y="473959"/>
                        <a:pt x="285809" y="471181"/>
                        <a:pt x="285809" y="467292"/>
                      </a:cubicBezTo>
                      <a:cubicBezTo>
                        <a:pt x="285809" y="463402"/>
                        <a:pt x="288720" y="460068"/>
                        <a:pt x="292117" y="460068"/>
                      </a:cubicBezTo>
                      <a:close/>
                      <a:moveTo>
                        <a:pt x="1204308" y="444587"/>
                      </a:moveTo>
                      <a:lnTo>
                        <a:pt x="1204222" y="445446"/>
                      </a:lnTo>
                      <a:lnTo>
                        <a:pt x="1203890" y="445066"/>
                      </a:lnTo>
                      <a:close/>
                      <a:moveTo>
                        <a:pt x="1191273" y="437843"/>
                      </a:moveTo>
                      <a:cubicBezTo>
                        <a:pt x="1194670" y="437843"/>
                        <a:pt x="1197096" y="441177"/>
                        <a:pt x="1197096" y="445066"/>
                      </a:cubicBezTo>
                      <a:cubicBezTo>
                        <a:pt x="1197096" y="448956"/>
                        <a:pt x="1194670" y="452290"/>
                        <a:pt x="1191273" y="452290"/>
                      </a:cubicBezTo>
                      <a:cubicBezTo>
                        <a:pt x="1187392" y="452290"/>
                        <a:pt x="1184965" y="448956"/>
                        <a:pt x="1184965" y="445066"/>
                      </a:cubicBezTo>
                      <a:cubicBezTo>
                        <a:pt x="1184965" y="441177"/>
                        <a:pt x="1187392" y="437843"/>
                        <a:pt x="1191273" y="437843"/>
                      </a:cubicBezTo>
                      <a:close/>
                      <a:moveTo>
                        <a:pt x="1171864" y="437843"/>
                      </a:moveTo>
                      <a:cubicBezTo>
                        <a:pt x="1175260" y="437843"/>
                        <a:pt x="1178172" y="441177"/>
                        <a:pt x="1178172" y="445066"/>
                      </a:cubicBezTo>
                      <a:cubicBezTo>
                        <a:pt x="1178172" y="448956"/>
                        <a:pt x="1175260" y="452290"/>
                        <a:pt x="1171864" y="452290"/>
                      </a:cubicBezTo>
                      <a:cubicBezTo>
                        <a:pt x="1168467" y="452290"/>
                        <a:pt x="1165556" y="448956"/>
                        <a:pt x="1165556" y="445066"/>
                      </a:cubicBezTo>
                      <a:cubicBezTo>
                        <a:pt x="1165556" y="441177"/>
                        <a:pt x="1168467" y="437843"/>
                        <a:pt x="1171864" y="437843"/>
                      </a:cubicBezTo>
                      <a:close/>
                      <a:moveTo>
                        <a:pt x="1152939" y="437843"/>
                      </a:moveTo>
                      <a:cubicBezTo>
                        <a:pt x="1156336" y="437843"/>
                        <a:pt x="1158762" y="441177"/>
                        <a:pt x="1158762" y="445066"/>
                      </a:cubicBezTo>
                      <a:cubicBezTo>
                        <a:pt x="1158762" y="448956"/>
                        <a:pt x="1156336" y="452290"/>
                        <a:pt x="1152939" y="452290"/>
                      </a:cubicBezTo>
                      <a:cubicBezTo>
                        <a:pt x="1149543" y="452290"/>
                        <a:pt x="1146631" y="448956"/>
                        <a:pt x="1146631" y="445066"/>
                      </a:cubicBezTo>
                      <a:cubicBezTo>
                        <a:pt x="1146631" y="441177"/>
                        <a:pt x="1149543" y="437843"/>
                        <a:pt x="1152939" y="437843"/>
                      </a:cubicBezTo>
                      <a:close/>
                      <a:moveTo>
                        <a:pt x="1133529" y="437843"/>
                      </a:moveTo>
                      <a:cubicBezTo>
                        <a:pt x="1136926" y="437843"/>
                        <a:pt x="1139838" y="441177"/>
                        <a:pt x="1139838" y="445066"/>
                      </a:cubicBezTo>
                      <a:cubicBezTo>
                        <a:pt x="1139838" y="448956"/>
                        <a:pt x="1136926" y="452290"/>
                        <a:pt x="1133529" y="452290"/>
                      </a:cubicBezTo>
                      <a:cubicBezTo>
                        <a:pt x="1130133" y="452290"/>
                        <a:pt x="1127221" y="448956"/>
                        <a:pt x="1127221" y="445066"/>
                      </a:cubicBezTo>
                      <a:cubicBezTo>
                        <a:pt x="1127221" y="441177"/>
                        <a:pt x="1130133" y="437843"/>
                        <a:pt x="1133529" y="437843"/>
                      </a:cubicBezTo>
                      <a:close/>
                      <a:moveTo>
                        <a:pt x="1114605" y="437843"/>
                      </a:moveTo>
                      <a:cubicBezTo>
                        <a:pt x="1118002" y="437843"/>
                        <a:pt x="1120913" y="441177"/>
                        <a:pt x="1120913" y="445066"/>
                      </a:cubicBezTo>
                      <a:cubicBezTo>
                        <a:pt x="1120913" y="448956"/>
                        <a:pt x="1118002" y="452290"/>
                        <a:pt x="1114605" y="452290"/>
                      </a:cubicBezTo>
                      <a:cubicBezTo>
                        <a:pt x="1111208" y="452290"/>
                        <a:pt x="1108297" y="448956"/>
                        <a:pt x="1108297" y="445066"/>
                      </a:cubicBezTo>
                      <a:cubicBezTo>
                        <a:pt x="1108297" y="441177"/>
                        <a:pt x="1111208" y="437843"/>
                        <a:pt x="1114605" y="437843"/>
                      </a:cubicBezTo>
                      <a:close/>
                      <a:moveTo>
                        <a:pt x="1095195" y="437843"/>
                      </a:moveTo>
                      <a:cubicBezTo>
                        <a:pt x="1098592" y="437843"/>
                        <a:pt x="1101503" y="441177"/>
                        <a:pt x="1101503" y="445066"/>
                      </a:cubicBezTo>
                      <a:cubicBezTo>
                        <a:pt x="1101503" y="448956"/>
                        <a:pt x="1098592" y="452290"/>
                        <a:pt x="1095195" y="452290"/>
                      </a:cubicBezTo>
                      <a:cubicBezTo>
                        <a:pt x="1091799" y="452290"/>
                        <a:pt x="1089372" y="448956"/>
                        <a:pt x="1089372" y="445066"/>
                      </a:cubicBezTo>
                      <a:cubicBezTo>
                        <a:pt x="1089372" y="441177"/>
                        <a:pt x="1091799" y="437843"/>
                        <a:pt x="1095195" y="437843"/>
                      </a:cubicBezTo>
                      <a:close/>
                      <a:moveTo>
                        <a:pt x="1076271" y="437843"/>
                      </a:moveTo>
                      <a:cubicBezTo>
                        <a:pt x="1079667" y="437843"/>
                        <a:pt x="1082579" y="441177"/>
                        <a:pt x="1082579" y="445066"/>
                      </a:cubicBezTo>
                      <a:cubicBezTo>
                        <a:pt x="1082579" y="448956"/>
                        <a:pt x="1079667" y="452290"/>
                        <a:pt x="1076271" y="452290"/>
                      </a:cubicBezTo>
                      <a:cubicBezTo>
                        <a:pt x="1072874" y="452290"/>
                        <a:pt x="1069963" y="448956"/>
                        <a:pt x="1069963" y="445066"/>
                      </a:cubicBezTo>
                      <a:cubicBezTo>
                        <a:pt x="1069963" y="441177"/>
                        <a:pt x="1072874" y="437843"/>
                        <a:pt x="1076271" y="437843"/>
                      </a:cubicBezTo>
                      <a:close/>
                      <a:moveTo>
                        <a:pt x="1057346" y="437843"/>
                      </a:moveTo>
                      <a:cubicBezTo>
                        <a:pt x="1060743" y="437843"/>
                        <a:pt x="1063169" y="441177"/>
                        <a:pt x="1063169" y="445066"/>
                      </a:cubicBezTo>
                      <a:cubicBezTo>
                        <a:pt x="1063169" y="448956"/>
                        <a:pt x="1060743" y="452290"/>
                        <a:pt x="1057346" y="452290"/>
                      </a:cubicBezTo>
                      <a:cubicBezTo>
                        <a:pt x="1053950" y="452290"/>
                        <a:pt x="1051038" y="448956"/>
                        <a:pt x="1051038" y="445066"/>
                      </a:cubicBezTo>
                      <a:cubicBezTo>
                        <a:pt x="1051038" y="441177"/>
                        <a:pt x="1053950" y="437843"/>
                        <a:pt x="1057346" y="437843"/>
                      </a:cubicBezTo>
                      <a:close/>
                      <a:moveTo>
                        <a:pt x="1037936" y="437843"/>
                      </a:moveTo>
                      <a:cubicBezTo>
                        <a:pt x="1041333" y="437843"/>
                        <a:pt x="1044245" y="441177"/>
                        <a:pt x="1044245" y="445066"/>
                      </a:cubicBezTo>
                      <a:cubicBezTo>
                        <a:pt x="1044245" y="448956"/>
                        <a:pt x="1041333" y="452290"/>
                        <a:pt x="1037936" y="452290"/>
                      </a:cubicBezTo>
                      <a:cubicBezTo>
                        <a:pt x="1034540" y="452290"/>
                        <a:pt x="1031628" y="448956"/>
                        <a:pt x="1031628" y="445066"/>
                      </a:cubicBezTo>
                      <a:cubicBezTo>
                        <a:pt x="1031628" y="441177"/>
                        <a:pt x="1034540" y="437843"/>
                        <a:pt x="1037936" y="437843"/>
                      </a:cubicBezTo>
                      <a:close/>
                      <a:moveTo>
                        <a:pt x="1019012" y="437843"/>
                      </a:moveTo>
                      <a:cubicBezTo>
                        <a:pt x="1022409" y="437843"/>
                        <a:pt x="1024835" y="441177"/>
                        <a:pt x="1024835" y="445066"/>
                      </a:cubicBezTo>
                      <a:cubicBezTo>
                        <a:pt x="1024835" y="448956"/>
                        <a:pt x="1022409" y="452290"/>
                        <a:pt x="1019012" y="452290"/>
                      </a:cubicBezTo>
                      <a:cubicBezTo>
                        <a:pt x="1015615" y="452290"/>
                        <a:pt x="1012704" y="448956"/>
                        <a:pt x="1012704" y="445066"/>
                      </a:cubicBezTo>
                      <a:cubicBezTo>
                        <a:pt x="1012704" y="441177"/>
                        <a:pt x="1015615" y="437843"/>
                        <a:pt x="1019012" y="437843"/>
                      </a:cubicBezTo>
                      <a:close/>
                      <a:moveTo>
                        <a:pt x="999602" y="437843"/>
                      </a:moveTo>
                      <a:cubicBezTo>
                        <a:pt x="1002999" y="437843"/>
                        <a:pt x="1005910" y="441177"/>
                        <a:pt x="1005910" y="445066"/>
                      </a:cubicBezTo>
                      <a:cubicBezTo>
                        <a:pt x="1005910" y="448956"/>
                        <a:pt x="1002999" y="452290"/>
                        <a:pt x="999602" y="452290"/>
                      </a:cubicBezTo>
                      <a:cubicBezTo>
                        <a:pt x="996206" y="452290"/>
                        <a:pt x="993779" y="448956"/>
                        <a:pt x="993779" y="445066"/>
                      </a:cubicBezTo>
                      <a:cubicBezTo>
                        <a:pt x="993779" y="441177"/>
                        <a:pt x="996206" y="437843"/>
                        <a:pt x="999602" y="437843"/>
                      </a:cubicBezTo>
                      <a:close/>
                      <a:moveTo>
                        <a:pt x="980678" y="437843"/>
                      </a:moveTo>
                      <a:cubicBezTo>
                        <a:pt x="984074" y="437843"/>
                        <a:pt x="986986" y="441177"/>
                        <a:pt x="986986" y="445066"/>
                      </a:cubicBezTo>
                      <a:cubicBezTo>
                        <a:pt x="986986" y="448956"/>
                        <a:pt x="984074" y="452290"/>
                        <a:pt x="980678" y="452290"/>
                      </a:cubicBezTo>
                      <a:cubicBezTo>
                        <a:pt x="977281" y="452290"/>
                        <a:pt x="974370" y="448956"/>
                        <a:pt x="974370" y="445066"/>
                      </a:cubicBezTo>
                      <a:cubicBezTo>
                        <a:pt x="974370" y="441177"/>
                        <a:pt x="977281" y="437843"/>
                        <a:pt x="980678" y="437843"/>
                      </a:cubicBezTo>
                      <a:close/>
                      <a:moveTo>
                        <a:pt x="942343" y="437843"/>
                      </a:moveTo>
                      <a:cubicBezTo>
                        <a:pt x="945740" y="437843"/>
                        <a:pt x="948652" y="441177"/>
                        <a:pt x="948652" y="445066"/>
                      </a:cubicBezTo>
                      <a:cubicBezTo>
                        <a:pt x="948652" y="448956"/>
                        <a:pt x="945740" y="452290"/>
                        <a:pt x="942343" y="452290"/>
                      </a:cubicBezTo>
                      <a:cubicBezTo>
                        <a:pt x="938947" y="452290"/>
                        <a:pt x="936035" y="448956"/>
                        <a:pt x="936035" y="445066"/>
                      </a:cubicBezTo>
                      <a:cubicBezTo>
                        <a:pt x="936035" y="441177"/>
                        <a:pt x="938947" y="437843"/>
                        <a:pt x="942343" y="437843"/>
                      </a:cubicBezTo>
                      <a:close/>
                      <a:moveTo>
                        <a:pt x="923419" y="437843"/>
                      </a:moveTo>
                      <a:cubicBezTo>
                        <a:pt x="926816" y="437843"/>
                        <a:pt x="929242" y="441177"/>
                        <a:pt x="929242" y="445066"/>
                      </a:cubicBezTo>
                      <a:cubicBezTo>
                        <a:pt x="929242" y="448956"/>
                        <a:pt x="926816" y="452290"/>
                        <a:pt x="923419" y="452290"/>
                      </a:cubicBezTo>
                      <a:cubicBezTo>
                        <a:pt x="920022" y="452290"/>
                        <a:pt x="917111" y="448956"/>
                        <a:pt x="917111" y="445066"/>
                      </a:cubicBezTo>
                      <a:cubicBezTo>
                        <a:pt x="917111" y="441177"/>
                        <a:pt x="920022" y="437843"/>
                        <a:pt x="923419" y="437843"/>
                      </a:cubicBezTo>
                      <a:close/>
                      <a:moveTo>
                        <a:pt x="885085" y="437843"/>
                      </a:moveTo>
                      <a:cubicBezTo>
                        <a:pt x="888481" y="437843"/>
                        <a:pt x="890908" y="441177"/>
                        <a:pt x="890908" y="445066"/>
                      </a:cubicBezTo>
                      <a:cubicBezTo>
                        <a:pt x="890908" y="448956"/>
                        <a:pt x="888481" y="452290"/>
                        <a:pt x="885085" y="452290"/>
                      </a:cubicBezTo>
                      <a:cubicBezTo>
                        <a:pt x="881688" y="452290"/>
                        <a:pt x="878777" y="448956"/>
                        <a:pt x="878777" y="445066"/>
                      </a:cubicBezTo>
                      <a:cubicBezTo>
                        <a:pt x="878777" y="441177"/>
                        <a:pt x="881688" y="437843"/>
                        <a:pt x="885085" y="437843"/>
                      </a:cubicBezTo>
                      <a:close/>
                      <a:moveTo>
                        <a:pt x="865675" y="437843"/>
                      </a:moveTo>
                      <a:cubicBezTo>
                        <a:pt x="869072" y="437843"/>
                        <a:pt x="871983" y="441177"/>
                        <a:pt x="871983" y="445066"/>
                      </a:cubicBezTo>
                      <a:cubicBezTo>
                        <a:pt x="871983" y="448956"/>
                        <a:pt x="869072" y="452290"/>
                        <a:pt x="865675" y="452290"/>
                      </a:cubicBezTo>
                      <a:cubicBezTo>
                        <a:pt x="862278" y="452290"/>
                        <a:pt x="859852" y="448956"/>
                        <a:pt x="859852" y="445066"/>
                      </a:cubicBezTo>
                      <a:cubicBezTo>
                        <a:pt x="859852" y="441177"/>
                        <a:pt x="862278" y="437843"/>
                        <a:pt x="865675" y="437843"/>
                      </a:cubicBezTo>
                      <a:close/>
                      <a:moveTo>
                        <a:pt x="846750" y="437843"/>
                      </a:moveTo>
                      <a:cubicBezTo>
                        <a:pt x="850147" y="437843"/>
                        <a:pt x="853059" y="441177"/>
                        <a:pt x="853059" y="445066"/>
                      </a:cubicBezTo>
                      <a:cubicBezTo>
                        <a:pt x="853059" y="448956"/>
                        <a:pt x="850147" y="452290"/>
                        <a:pt x="846750" y="452290"/>
                      </a:cubicBezTo>
                      <a:cubicBezTo>
                        <a:pt x="843354" y="452290"/>
                        <a:pt x="840442" y="448956"/>
                        <a:pt x="840442" y="445066"/>
                      </a:cubicBezTo>
                      <a:cubicBezTo>
                        <a:pt x="840442" y="441177"/>
                        <a:pt x="843354" y="437843"/>
                        <a:pt x="846750" y="437843"/>
                      </a:cubicBezTo>
                      <a:close/>
                      <a:moveTo>
                        <a:pt x="827341" y="437843"/>
                      </a:moveTo>
                      <a:cubicBezTo>
                        <a:pt x="831223" y="437843"/>
                        <a:pt x="833649" y="441177"/>
                        <a:pt x="833649" y="445066"/>
                      </a:cubicBezTo>
                      <a:cubicBezTo>
                        <a:pt x="833649" y="448956"/>
                        <a:pt x="831223" y="452290"/>
                        <a:pt x="827341" y="452290"/>
                      </a:cubicBezTo>
                      <a:cubicBezTo>
                        <a:pt x="823944" y="452290"/>
                        <a:pt x="821518" y="448956"/>
                        <a:pt x="821518" y="445066"/>
                      </a:cubicBezTo>
                      <a:cubicBezTo>
                        <a:pt x="821518" y="441177"/>
                        <a:pt x="823944" y="437843"/>
                        <a:pt x="827341" y="437843"/>
                      </a:cubicBezTo>
                      <a:close/>
                      <a:moveTo>
                        <a:pt x="808416" y="437843"/>
                      </a:moveTo>
                      <a:cubicBezTo>
                        <a:pt x="811813" y="437843"/>
                        <a:pt x="814724" y="441177"/>
                        <a:pt x="814724" y="445066"/>
                      </a:cubicBezTo>
                      <a:cubicBezTo>
                        <a:pt x="814724" y="448956"/>
                        <a:pt x="811813" y="452290"/>
                        <a:pt x="808416" y="452290"/>
                      </a:cubicBezTo>
                      <a:cubicBezTo>
                        <a:pt x="805020" y="452290"/>
                        <a:pt x="802108" y="448956"/>
                        <a:pt x="802108" y="445066"/>
                      </a:cubicBezTo>
                      <a:cubicBezTo>
                        <a:pt x="802108" y="441177"/>
                        <a:pt x="805020" y="437843"/>
                        <a:pt x="808416" y="437843"/>
                      </a:cubicBezTo>
                      <a:close/>
                      <a:moveTo>
                        <a:pt x="789492" y="437843"/>
                      </a:moveTo>
                      <a:cubicBezTo>
                        <a:pt x="792888" y="437843"/>
                        <a:pt x="795315" y="441177"/>
                        <a:pt x="795315" y="445066"/>
                      </a:cubicBezTo>
                      <a:cubicBezTo>
                        <a:pt x="795315" y="448956"/>
                        <a:pt x="792888" y="452290"/>
                        <a:pt x="789492" y="452290"/>
                      </a:cubicBezTo>
                      <a:cubicBezTo>
                        <a:pt x="786095" y="452290"/>
                        <a:pt x="783184" y="448956"/>
                        <a:pt x="783184" y="445066"/>
                      </a:cubicBezTo>
                      <a:cubicBezTo>
                        <a:pt x="783184" y="441177"/>
                        <a:pt x="786095" y="437843"/>
                        <a:pt x="789492" y="437843"/>
                      </a:cubicBezTo>
                      <a:close/>
                      <a:moveTo>
                        <a:pt x="406634" y="437843"/>
                      </a:moveTo>
                      <a:cubicBezTo>
                        <a:pt x="410031" y="437843"/>
                        <a:pt x="412943" y="441177"/>
                        <a:pt x="412943" y="445066"/>
                      </a:cubicBezTo>
                      <a:cubicBezTo>
                        <a:pt x="412943" y="448956"/>
                        <a:pt x="410031" y="452290"/>
                        <a:pt x="406634" y="452290"/>
                      </a:cubicBezTo>
                      <a:cubicBezTo>
                        <a:pt x="403238" y="452290"/>
                        <a:pt x="400326" y="448956"/>
                        <a:pt x="400326" y="445066"/>
                      </a:cubicBezTo>
                      <a:cubicBezTo>
                        <a:pt x="400326" y="441177"/>
                        <a:pt x="403238" y="437843"/>
                        <a:pt x="406634" y="437843"/>
                      </a:cubicBezTo>
                      <a:close/>
                      <a:moveTo>
                        <a:pt x="387710" y="437843"/>
                      </a:moveTo>
                      <a:cubicBezTo>
                        <a:pt x="391107" y="437843"/>
                        <a:pt x="393533" y="441177"/>
                        <a:pt x="393533" y="445066"/>
                      </a:cubicBezTo>
                      <a:cubicBezTo>
                        <a:pt x="393533" y="448956"/>
                        <a:pt x="391107" y="452290"/>
                        <a:pt x="387710" y="452290"/>
                      </a:cubicBezTo>
                      <a:cubicBezTo>
                        <a:pt x="384313" y="452290"/>
                        <a:pt x="381402" y="448956"/>
                        <a:pt x="381402" y="445066"/>
                      </a:cubicBezTo>
                      <a:cubicBezTo>
                        <a:pt x="381402" y="441177"/>
                        <a:pt x="384313" y="437843"/>
                        <a:pt x="387710" y="437843"/>
                      </a:cubicBezTo>
                      <a:close/>
                      <a:moveTo>
                        <a:pt x="368300" y="437843"/>
                      </a:moveTo>
                      <a:cubicBezTo>
                        <a:pt x="371697" y="437843"/>
                        <a:pt x="374608" y="441177"/>
                        <a:pt x="374608" y="445066"/>
                      </a:cubicBezTo>
                      <a:cubicBezTo>
                        <a:pt x="374608" y="448956"/>
                        <a:pt x="371697" y="452290"/>
                        <a:pt x="368300" y="452290"/>
                      </a:cubicBezTo>
                      <a:cubicBezTo>
                        <a:pt x="364903" y="452290"/>
                        <a:pt x="362477" y="448956"/>
                        <a:pt x="362477" y="445066"/>
                      </a:cubicBezTo>
                      <a:cubicBezTo>
                        <a:pt x="362477" y="441177"/>
                        <a:pt x="364903" y="437843"/>
                        <a:pt x="368300" y="437843"/>
                      </a:cubicBezTo>
                      <a:close/>
                      <a:moveTo>
                        <a:pt x="349376" y="437843"/>
                      </a:moveTo>
                      <a:cubicBezTo>
                        <a:pt x="352772" y="437843"/>
                        <a:pt x="355684" y="441177"/>
                        <a:pt x="355684" y="445066"/>
                      </a:cubicBezTo>
                      <a:cubicBezTo>
                        <a:pt x="355684" y="448956"/>
                        <a:pt x="352772" y="452290"/>
                        <a:pt x="349376" y="452290"/>
                      </a:cubicBezTo>
                      <a:cubicBezTo>
                        <a:pt x="345979" y="452290"/>
                        <a:pt x="343068" y="448956"/>
                        <a:pt x="343068" y="445066"/>
                      </a:cubicBezTo>
                      <a:cubicBezTo>
                        <a:pt x="343068" y="441177"/>
                        <a:pt x="345979" y="437843"/>
                        <a:pt x="349376" y="437843"/>
                      </a:cubicBezTo>
                      <a:close/>
                      <a:moveTo>
                        <a:pt x="329966" y="437843"/>
                      </a:moveTo>
                      <a:cubicBezTo>
                        <a:pt x="333363" y="437843"/>
                        <a:pt x="336274" y="441177"/>
                        <a:pt x="336274" y="445066"/>
                      </a:cubicBezTo>
                      <a:cubicBezTo>
                        <a:pt x="336274" y="448956"/>
                        <a:pt x="333363" y="452290"/>
                        <a:pt x="329966" y="452290"/>
                      </a:cubicBezTo>
                      <a:cubicBezTo>
                        <a:pt x="326569" y="452290"/>
                        <a:pt x="324143" y="448956"/>
                        <a:pt x="324143" y="445066"/>
                      </a:cubicBezTo>
                      <a:cubicBezTo>
                        <a:pt x="324143" y="441177"/>
                        <a:pt x="326569" y="437843"/>
                        <a:pt x="329966" y="437843"/>
                      </a:cubicBezTo>
                      <a:close/>
                      <a:moveTo>
                        <a:pt x="311041" y="437843"/>
                      </a:moveTo>
                      <a:cubicBezTo>
                        <a:pt x="314438" y="437843"/>
                        <a:pt x="317350" y="441177"/>
                        <a:pt x="317350" y="445066"/>
                      </a:cubicBezTo>
                      <a:cubicBezTo>
                        <a:pt x="317350" y="448956"/>
                        <a:pt x="314438" y="452290"/>
                        <a:pt x="311041" y="452290"/>
                      </a:cubicBezTo>
                      <a:cubicBezTo>
                        <a:pt x="307645" y="452290"/>
                        <a:pt x="304733" y="448956"/>
                        <a:pt x="304733" y="445066"/>
                      </a:cubicBezTo>
                      <a:cubicBezTo>
                        <a:pt x="304733" y="441177"/>
                        <a:pt x="307645" y="437843"/>
                        <a:pt x="311041" y="437843"/>
                      </a:cubicBezTo>
                      <a:close/>
                      <a:moveTo>
                        <a:pt x="292117" y="437843"/>
                      </a:moveTo>
                      <a:cubicBezTo>
                        <a:pt x="295514" y="437843"/>
                        <a:pt x="297940" y="441177"/>
                        <a:pt x="297940" y="445066"/>
                      </a:cubicBezTo>
                      <a:cubicBezTo>
                        <a:pt x="297940" y="448956"/>
                        <a:pt x="295514" y="452290"/>
                        <a:pt x="292117" y="452290"/>
                      </a:cubicBezTo>
                      <a:cubicBezTo>
                        <a:pt x="288720" y="452290"/>
                        <a:pt x="285809" y="448956"/>
                        <a:pt x="285809" y="445066"/>
                      </a:cubicBezTo>
                      <a:cubicBezTo>
                        <a:pt x="285809" y="441177"/>
                        <a:pt x="288720" y="437843"/>
                        <a:pt x="292117" y="437843"/>
                      </a:cubicBezTo>
                      <a:close/>
                      <a:moveTo>
                        <a:pt x="272707" y="437843"/>
                      </a:moveTo>
                      <a:cubicBezTo>
                        <a:pt x="276104" y="437843"/>
                        <a:pt x="279015" y="441177"/>
                        <a:pt x="279015" y="445066"/>
                      </a:cubicBezTo>
                      <a:cubicBezTo>
                        <a:pt x="279015" y="448956"/>
                        <a:pt x="276104" y="452290"/>
                        <a:pt x="272707" y="452290"/>
                      </a:cubicBezTo>
                      <a:cubicBezTo>
                        <a:pt x="269310" y="452290"/>
                        <a:pt x="266399" y="448956"/>
                        <a:pt x="266399" y="445066"/>
                      </a:cubicBezTo>
                      <a:cubicBezTo>
                        <a:pt x="266399" y="441177"/>
                        <a:pt x="269310" y="437843"/>
                        <a:pt x="272707" y="437843"/>
                      </a:cubicBezTo>
                      <a:close/>
                      <a:moveTo>
                        <a:pt x="253783" y="437843"/>
                      </a:moveTo>
                      <a:cubicBezTo>
                        <a:pt x="257179" y="437843"/>
                        <a:pt x="259606" y="441177"/>
                        <a:pt x="259606" y="445066"/>
                      </a:cubicBezTo>
                      <a:cubicBezTo>
                        <a:pt x="259606" y="448956"/>
                        <a:pt x="257179" y="452290"/>
                        <a:pt x="253783" y="452290"/>
                      </a:cubicBezTo>
                      <a:cubicBezTo>
                        <a:pt x="250386" y="452290"/>
                        <a:pt x="247475" y="448956"/>
                        <a:pt x="247475" y="445066"/>
                      </a:cubicBezTo>
                      <a:cubicBezTo>
                        <a:pt x="247475" y="441177"/>
                        <a:pt x="250386" y="437843"/>
                        <a:pt x="253783" y="437843"/>
                      </a:cubicBezTo>
                      <a:close/>
                      <a:moveTo>
                        <a:pt x="1206778" y="420089"/>
                      </a:moveTo>
                      <a:lnTo>
                        <a:pt x="1206198" y="425837"/>
                      </a:lnTo>
                      <a:lnTo>
                        <a:pt x="1203890" y="423396"/>
                      </a:lnTo>
                      <a:close/>
                      <a:moveTo>
                        <a:pt x="999602" y="417840"/>
                      </a:moveTo>
                      <a:cubicBezTo>
                        <a:pt x="1002028" y="417840"/>
                        <a:pt x="1004455" y="420618"/>
                        <a:pt x="1004455" y="423396"/>
                      </a:cubicBezTo>
                      <a:cubicBezTo>
                        <a:pt x="1004455" y="426175"/>
                        <a:pt x="1002028" y="428397"/>
                        <a:pt x="999602" y="428397"/>
                      </a:cubicBezTo>
                      <a:cubicBezTo>
                        <a:pt x="997176" y="428397"/>
                        <a:pt x="995235" y="426175"/>
                        <a:pt x="995235" y="423396"/>
                      </a:cubicBezTo>
                      <a:cubicBezTo>
                        <a:pt x="995235" y="420618"/>
                        <a:pt x="997176" y="417840"/>
                        <a:pt x="999602" y="417840"/>
                      </a:cubicBezTo>
                      <a:close/>
                      <a:moveTo>
                        <a:pt x="1191273" y="416173"/>
                      </a:moveTo>
                      <a:cubicBezTo>
                        <a:pt x="1194670" y="416173"/>
                        <a:pt x="1197096" y="419507"/>
                        <a:pt x="1197096" y="423396"/>
                      </a:cubicBezTo>
                      <a:cubicBezTo>
                        <a:pt x="1197096" y="427286"/>
                        <a:pt x="1194670" y="430064"/>
                        <a:pt x="1191273" y="430064"/>
                      </a:cubicBezTo>
                      <a:cubicBezTo>
                        <a:pt x="1187392" y="430064"/>
                        <a:pt x="1184965" y="427286"/>
                        <a:pt x="1184965" y="423396"/>
                      </a:cubicBezTo>
                      <a:cubicBezTo>
                        <a:pt x="1184965" y="419507"/>
                        <a:pt x="1187392" y="416173"/>
                        <a:pt x="1191273" y="416173"/>
                      </a:cubicBezTo>
                      <a:close/>
                      <a:moveTo>
                        <a:pt x="1171864" y="416173"/>
                      </a:moveTo>
                      <a:cubicBezTo>
                        <a:pt x="1175260" y="416173"/>
                        <a:pt x="1178172" y="419507"/>
                        <a:pt x="1178172" y="423396"/>
                      </a:cubicBezTo>
                      <a:cubicBezTo>
                        <a:pt x="1178172" y="427286"/>
                        <a:pt x="1175260" y="430064"/>
                        <a:pt x="1171864" y="430064"/>
                      </a:cubicBezTo>
                      <a:cubicBezTo>
                        <a:pt x="1168467" y="430064"/>
                        <a:pt x="1165556" y="427286"/>
                        <a:pt x="1165556" y="423396"/>
                      </a:cubicBezTo>
                      <a:cubicBezTo>
                        <a:pt x="1165556" y="419507"/>
                        <a:pt x="1168467" y="416173"/>
                        <a:pt x="1171864" y="416173"/>
                      </a:cubicBezTo>
                      <a:close/>
                      <a:moveTo>
                        <a:pt x="1152939" y="416173"/>
                      </a:moveTo>
                      <a:cubicBezTo>
                        <a:pt x="1156336" y="416173"/>
                        <a:pt x="1158762" y="419507"/>
                        <a:pt x="1158762" y="423396"/>
                      </a:cubicBezTo>
                      <a:cubicBezTo>
                        <a:pt x="1158762" y="427286"/>
                        <a:pt x="1156336" y="430064"/>
                        <a:pt x="1152939" y="430064"/>
                      </a:cubicBezTo>
                      <a:cubicBezTo>
                        <a:pt x="1149543" y="430064"/>
                        <a:pt x="1146631" y="427286"/>
                        <a:pt x="1146631" y="423396"/>
                      </a:cubicBezTo>
                      <a:cubicBezTo>
                        <a:pt x="1146631" y="419507"/>
                        <a:pt x="1149543" y="416173"/>
                        <a:pt x="1152939" y="416173"/>
                      </a:cubicBezTo>
                      <a:close/>
                      <a:moveTo>
                        <a:pt x="1133529" y="416173"/>
                      </a:moveTo>
                      <a:cubicBezTo>
                        <a:pt x="1136926" y="416173"/>
                        <a:pt x="1139838" y="419507"/>
                        <a:pt x="1139838" y="423396"/>
                      </a:cubicBezTo>
                      <a:cubicBezTo>
                        <a:pt x="1139838" y="427286"/>
                        <a:pt x="1136926" y="430064"/>
                        <a:pt x="1133529" y="430064"/>
                      </a:cubicBezTo>
                      <a:cubicBezTo>
                        <a:pt x="1130133" y="430064"/>
                        <a:pt x="1127221" y="427286"/>
                        <a:pt x="1127221" y="423396"/>
                      </a:cubicBezTo>
                      <a:cubicBezTo>
                        <a:pt x="1127221" y="419507"/>
                        <a:pt x="1130133" y="416173"/>
                        <a:pt x="1133529" y="416173"/>
                      </a:cubicBezTo>
                      <a:close/>
                      <a:moveTo>
                        <a:pt x="1114605" y="416173"/>
                      </a:moveTo>
                      <a:cubicBezTo>
                        <a:pt x="1118002" y="416173"/>
                        <a:pt x="1120913" y="419507"/>
                        <a:pt x="1120913" y="423396"/>
                      </a:cubicBezTo>
                      <a:cubicBezTo>
                        <a:pt x="1120913" y="427286"/>
                        <a:pt x="1118002" y="430064"/>
                        <a:pt x="1114605" y="430064"/>
                      </a:cubicBezTo>
                      <a:cubicBezTo>
                        <a:pt x="1111208" y="430064"/>
                        <a:pt x="1108297" y="427286"/>
                        <a:pt x="1108297" y="423396"/>
                      </a:cubicBezTo>
                      <a:cubicBezTo>
                        <a:pt x="1108297" y="419507"/>
                        <a:pt x="1111208" y="416173"/>
                        <a:pt x="1114605" y="416173"/>
                      </a:cubicBezTo>
                      <a:close/>
                      <a:moveTo>
                        <a:pt x="1095195" y="416173"/>
                      </a:moveTo>
                      <a:cubicBezTo>
                        <a:pt x="1098592" y="416173"/>
                        <a:pt x="1101503" y="419507"/>
                        <a:pt x="1101503" y="423396"/>
                      </a:cubicBezTo>
                      <a:cubicBezTo>
                        <a:pt x="1101503" y="427286"/>
                        <a:pt x="1098592" y="430064"/>
                        <a:pt x="1095195" y="430064"/>
                      </a:cubicBezTo>
                      <a:cubicBezTo>
                        <a:pt x="1091799" y="430064"/>
                        <a:pt x="1089372" y="427286"/>
                        <a:pt x="1089372" y="423396"/>
                      </a:cubicBezTo>
                      <a:cubicBezTo>
                        <a:pt x="1089372" y="419507"/>
                        <a:pt x="1091799" y="416173"/>
                        <a:pt x="1095195" y="416173"/>
                      </a:cubicBezTo>
                      <a:close/>
                      <a:moveTo>
                        <a:pt x="1076271" y="416173"/>
                      </a:moveTo>
                      <a:cubicBezTo>
                        <a:pt x="1079667" y="416173"/>
                        <a:pt x="1082579" y="419507"/>
                        <a:pt x="1082579" y="423396"/>
                      </a:cubicBezTo>
                      <a:cubicBezTo>
                        <a:pt x="1082579" y="427286"/>
                        <a:pt x="1079667" y="430064"/>
                        <a:pt x="1076271" y="430064"/>
                      </a:cubicBezTo>
                      <a:cubicBezTo>
                        <a:pt x="1072874" y="430064"/>
                        <a:pt x="1069963" y="427286"/>
                        <a:pt x="1069963" y="423396"/>
                      </a:cubicBezTo>
                      <a:cubicBezTo>
                        <a:pt x="1069963" y="419507"/>
                        <a:pt x="1072874" y="416173"/>
                        <a:pt x="1076271" y="416173"/>
                      </a:cubicBezTo>
                      <a:close/>
                      <a:moveTo>
                        <a:pt x="1057346" y="416173"/>
                      </a:moveTo>
                      <a:cubicBezTo>
                        <a:pt x="1060743" y="416173"/>
                        <a:pt x="1063169" y="419507"/>
                        <a:pt x="1063169" y="423396"/>
                      </a:cubicBezTo>
                      <a:cubicBezTo>
                        <a:pt x="1063169" y="427286"/>
                        <a:pt x="1060743" y="430064"/>
                        <a:pt x="1057346" y="430064"/>
                      </a:cubicBezTo>
                      <a:cubicBezTo>
                        <a:pt x="1053950" y="430064"/>
                        <a:pt x="1051038" y="427286"/>
                        <a:pt x="1051038" y="423396"/>
                      </a:cubicBezTo>
                      <a:cubicBezTo>
                        <a:pt x="1051038" y="419507"/>
                        <a:pt x="1053950" y="416173"/>
                        <a:pt x="1057346" y="416173"/>
                      </a:cubicBezTo>
                      <a:close/>
                      <a:moveTo>
                        <a:pt x="1037936" y="416173"/>
                      </a:moveTo>
                      <a:cubicBezTo>
                        <a:pt x="1041333" y="416173"/>
                        <a:pt x="1044245" y="419507"/>
                        <a:pt x="1044245" y="423396"/>
                      </a:cubicBezTo>
                      <a:cubicBezTo>
                        <a:pt x="1044245" y="427286"/>
                        <a:pt x="1041333" y="430064"/>
                        <a:pt x="1037936" y="430064"/>
                      </a:cubicBezTo>
                      <a:cubicBezTo>
                        <a:pt x="1034540" y="430064"/>
                        <a:pt x="1031628" y="427286"/>
                        <a:pt x="1031628" y="423396"/>
                      </a:cubicBezTo>
                      <a:cubicBezTo>
                        <a:pt x="1031628" y="419507"/>
                        <a:pt x="1034540" y="416173"/>
                        <a:pt x="1037936" y="416173"/>
                      </a:cubicBezTo>
                      <a:close/>
                      <a:moveTo>
                        <a:pt x="1019012" y="416173"/>
                      </a:moveTo>
                      <a:cubicBezTo>
                        <a:pt x="1022409" y="416173"/>
                        <a:pt x="1024835" y="419507"/>
                        <a:pt x="1024835" y="423396"/>
                      </a:cubicBezTo>
                      <a:cubicBezTo>
                        <a:pt x="1024835" y="427286"/>
                        <a:pt x="1022409" y="430064"/>
                        <a:pt x="1019012" y="430064"/>
                      </a:cubicBezTo>
                      <a:cubicBezTo>
                        <a:pt x="1015615" y="430064"/>
                        <a:pt x="1012704" y="427286"/>
                        <a:pt x="1012704" y="423396"/>
                      </a:cubicBezTo>
                      <a:cubicBezTo>
                        <a:pt x="1012704" y="419507"/>
                        <a:pt x="1015615" y="416173"/>
                        <a:pt x="1019012" y="416173"/>
                      </a:cubicBezTo>
                      <a:close/>
                      <a:moveTo>
                        <a:pt x="865675" y="416173"/>
                      </a:moveTo>
                      <a:cubicBezTo>
                        <a:pt x="869072" y="416173"/>
                        <a:pt x="871983" y="419507"/>
                        <a:pt x="871983" y="423396"/>
                      </a:cubicBezTo>
                      <a:cubicBezTo>
                        <a:pt x="871983" y="427286"/>
                        <a:pt x="869072" y="430064"/>
                        <a:pt x="865675" y="430064"/>
                      </a:cubicBezTo>
                      <a:cubicBezTo>
                        <a:pt x="862278" y="430064"/>
                        <a:pt x="859852" y="427286"/>
                        <a:pt x="859852" y="423396"/>
                      </a:cubicBezTo>
                      <a:cubicBezTo>
                        <a:pt x="859852" y="419507"/>
                        <a:pt x="862278" y="416173"/>
                        <a:pt x="865675" y="416173"/>
                      </a:cubicBezTo>
                      <a:close/>
                      <a:moveTo>
                        <a:pt x="846750" y="416173"/>
                      </a:moveTo>
                      <a:cubicBezTo>
                        <a:pt x="850147" y="416173"/>
                        <a:pt x="853059" y="419507"/>
                        <a:pt x="853059" y="423396"/>
                      </a:cubicBezTo>
                      <a:cubicBezTo>
                        <a:pt x="853059" y="427286"/>
                        <a:pt x="850147" y="430064"/>
                        <a:pt x="846750" y="430064"/>
                      </a:cubicBezTo>
                      <a:cubicBezTo>
                        <a:pt x="843354" y="430064"/>
                        <a:pt x="840442" y="427286"/>
                        <a:pt x="840442" y="423396"/>
                      </a:cubicBezTo>
                      <a:cubicBezTo>
                        <a:pt x="840442" y="419507"/>
                        <a:pt x="843354" y="416173"/>
                        <a:pt x="846750" y="416173"/>
                      </a:cubicBezTo>
                      <a:close/>
                      <a:moveTo>
                        <a:pt x="827341" y="416173"/>
                      </a:moveTo>
                      <a:cubicBezTo>
                        <a:pt x="831223" y="416173"/>
                        <a:pt x="833649" y="419507"/>
                        <a:pt x="833649" y="423396"/>
                      </a:cubicBezTo>
                      <a:cubicBezTo>
                        <a:pt x="833649" y="427286"/>
                        <a:pt x="831223" y="430064"/>
                        <a:pt x="827341" y="430064"/>
                      </a:cubicBezTo>
                      <a:cubicBezTo>
                        <a:pt x="823944" y="430064"/>
                        <a:pt x="821518" y="427286"/>
                        <a:pt x="821518" y="423396"/>
                      </a:cubicBezTo>
                      <a:cubicBezTo>
                        <a:pt x="821518" y="419507"/>
                        <a:pt x="823944" y="416173"/>
                        <a:pt x="827341" y="416173"/>
                      </a:cubicBezTo>
                      <a:close/>
                      <a:moveTo>
                        <a:pt x="808416" y="416173"/>
                      </a:moveTo>
                      <a:cubicBezTo>
                        <a:pt x="811813" y="416173"/>
                        <a:pt x="814724" y="419507"/>
                        <a:pt x="814724" y="423396"/>
                      </a:cubicBezTo>
                      <a:cubicBezTo>
                        <a:pt x="814724" y="427286"/>
                        <a:pt x="811813" y="430064"/>
                        <a:pt x="808416" y="430064"/>
                      </a:cubicBezTo>
                      <a:cubicBezTo>
                        <a:pt x="805020" y="430064"/>
                        <a:pt x="802108" y="427286"/>
                        <a:pt x="802108" y="423396"/>
                      </a:cubicBezTo>
                      <a:cubicBezTo>
                        <a:pt x="802108" y="419507"/>
                        <a:pt x="805020" y="416173"/>
                        <a:pt x="808416" y="416173"/>
                      </a:cubicBezTo>
                      <a:close/>
                      <a:moveTo>
                        <a:pt x="444969" y="416173"/>
                      </a:moveTo>
                      <a:cubicBezTo>
                        <a:pt x="448365" y="416173"/>
                        <a:pt x="451277" y="419507"/>
                        <a:pt x="451277" y="423396"/>
                      </a:cubicBezTo>
                      <a:cubicBezTo>
                        <a:pt x="451277" y="427286"/>
                        <a:pt x="448365" y="430064"/>
                        <a:pt x="444969" y="430064"/>
                      </a:cubicBezTo>
                      <a:cubicBezTo>
                        <a:pt x="441572" y="430064"/>
                        <a:pt x="438661" y="427286"/>
                        <a:pt x="438661" y="423396"/>
                      </a:cubicBezTo>
                      <a:cubicBezTo>
                        <a:pt x="438661" y="419507"/>
                        <a:pt x="441572" y="416173"/>
                        <a:pt x="444969" y="416173"/>
                      </a:cubicBezTo>
                      <a:close/>
                      <a:moveTo>
                        <a:pt x="426044" y="416173"/>
                      </a:moveTo>
                      <a:cubicBezTo>
                        <a:pt x="429441" y="416173"/>
                        <a:pt x="431867" y="419507"/>
                        <a:pt x="431867" y="423396"/>
                      </a:cubicBezTo>
                      <a:cubicBezTo>
                        <a:pt x="431867" y="427286"/>
                        <a:pt x="429441" y="430064"/>
                        <a:pt x="426044" y="430064"/>
                      </a:cubicBezTo>
                      <a:cubicBezTo>
                        <a:pt x="422647" y="430064"/>
                        <a:pt x="419736" y="427286"/>
                        <a:pt x="419736" y="423396"/>
                      </a:cubicBezTo>
                      <a:cubicBezTo>
                        <a:pt x="419736" y="419507"/>
                        <a:pt x="422647" y="416173"/>
                        <a:pt x="426044" y="416173"/>
                      </a:cubicBezTo>
                      <a:close/>
                      <a:moveTo>
                        <a:pt x="406634" y="416173"/>
                      </a:moveTo>
                      <a:cubicBezTo>
                        <a:pt x="410031" y="416173"/>
                        <a:pt x="412943" y="419507"/>
                        <a:pt x="412943" y="423396"/>
                      </a:cubicBezTo>
                      <a:cubicBezTo>
                        <a:pt x="412943" y="427286"/>
                        <a:pt x="410031" y="430064"/>
                        <a:pt x="406634" y="430064"/>
                      </a:cubicBezTo>
                      <a:cubicBezTo>
                        <a:pt x="403238" y="430064"/>
                        <a:pt x="400326" y="427286"/>
                        <a:pt x="400326" y="423396"/>
                      </a:cubicBezTo>
                      <a:cubicBezTo>
                        <a:pt x="400326" y="419507"/>
                        <a:pt x="403238" y="416173"/>
                        <a:pt x="406634" y="416173"/>
                      </a:cubicBezTo>
                      <a:close/>
                      <a:moveTo>
                        <a:pt x="387710" y="416173"/>
                      </a:moveTo>
                      <a:cubicBezTo>
                        <a:pt x="391107" y="416173"/>
                        <a:pt x="393533" y="419507"/>
                        <a:pt x="393533" y="423396"/>
                      </a:cubicBezTo>
                      <a:cubicBezTo>
                        <a:pt x="393533" y="427286"/>
                        <a:pt x="391107" y="430064"/>
                        <a:pt x="387710" y="430064"/>
                      </a:cubicBezTo>
                      <a:cubicBezTo>
                        <a:pt x="384313" y="430064"/>
                        <a:pt x="381402" y="427286"/>
                        <a:pt x="381402" y="423396"/>
                      </a:cubicBezTo>
                      <a:cubicBezTo>
                        <a:pt x="381402" y="419507"/>
                        <a:pt x="384313" y="416173"/>
                        <a:pt x="387710" y="416173"/>
                      </a:cubicBezTo>
                      <a:close/>
                      <a:moveTo>
                        <a:pt x="368300" y="416173"/>
                      </a:moveTo>
                      <a:cubicBezTo>
                        <a:pt x="371697" y="416173"/>
                        <a:pt x="374608" y="419507"/>
                        <a:pt x="374608" y="423396"/>
                      </a:cubicBezTo>
                      <a:cubicBezTo>
                        <a:pt x="374608" y="427286"/>
                        <a:pt x="371697" y="430064"/>
                        <a:pt x="368300" y="430064"/>
                      </a:cubicBezTo>
                      <a:cubicBezTo>
                        <a:pt x="364903" y="430064"/>
                        <a:pt x="362477" y="427286"/>
                        <a:pt x="362477" y="423396"/>
                      </a:cubicBezTo>
                      <a:cubicBezTo>
                        <a:pt x="362477" y="419507"/>
                        <a:pt x="364903" y="416173"/>
                        <a:pt x="368300" y="416173"/>
                      </a:cubicBezTo>
                      <a:close/>
                      <a:moveTo>
                        <a:pt x="349376" y="416173"/>
                      </a:moveTo>
                      <a:cubicBezTo>
                        <a:pt x="352772" y="416173"/>
                        <a:pt x="355684" y="419507"/>
                        <a:pt x="355684" y="423396"/>
                      </a:cubicBezTo>
                      <a:cubicBezTo>
                        <a:pt x="355684" y="427286"/>
                        <a:pt x="352772" y="430064"/>
                        <a:pt x="349376" y="430064"/>
                      </a:cubicBezTo>
                      <a:cubicBezTo>
                        <a:pt x="345979" y="430064"/>
                        <a:pt x="343068" y="427286"/>
                        <a:pt x="343068" y="423396"/>
                      </a:cubicBezTo>
                      <a:cubicBezTo>
                        <a:pt x="343068" y="419507"/>
                        <a:pt x="345979" y="416173"/>
                        <a:pt x="349376" y="416173"/>
                      </a:cubicBezTo>
                      <a:close/>
                      <a:moveTo>
                        <a:pt x="329966" y="416173"/>
                      </a:moveTo>
                      <a:cubicBezTo>
                        <a:pt x="333363" y="416173"/>
                        <a:pt x="336274" y="419507"/>
                        <a:pt x="336274" y="423396"/>
                      </a:cubicBezTo>
                      <a:cubicBezTo>
                        <a:pt x="336274" y="427286"/>
                        <a:pt x="333363" y="430064"/>
                        <a:pt x="329966" y="430064"/>
                      </a:cubicBezTo>
                      <a:cubicBezTo>
                        <a:pt x="326569" y="430064"/>
                        <a:pt x="324143" y="427286"/>
                        <a:pt x="324143" y="423396"/>
                      </a:cubicBezTo>
                      <a:cubicBezTo>
                        <a:pt x="324143" y="419507"/>
                        <a:pt x="326569" y="416173"/>
                        <a:pt x="329966" y="416173"/>
                      </a:cubicBezTo>
                      <a:close/>
                      <a:moveTo>
                        <a:pt x="311041" y="416173"/>
                      </a:moveTo>
                      <a:cubicBezTo>
                        <a:pt x="314438" y="416173"/>
                        <a:pt x="317350" y="419507"/>
                        <a:pt x="317350" y="423396"/>
                      </a:cubicBezTo>
                      <a:cubicBezTo>
                        <a:pt x="317350" y="427286"/>
                        <a:pt x="314438" y="430064"/>
                        <a:pt x="311041" y="430064"/>
                      </a:cubicBezTo>
                      <a:cubicBezTo>
                        <a:pt x="307645" y="430064"/>
                        <a:pt x="304733" y="427286"/>
                        <a:pt x="304733" y="423396"/>
                      </a:cubicBezTo>
                      <a:cubicBezTo>
                        <a:pt x="304733" y="419507"/>
                        <a:pt x="307645" y="416173"/>
                        <a:pt x="311041" y="416173"/>
                      </a:cubicBezTo>
                      <a:close/>
                      <a:moveTo>
                        <a:pt x="292117" y="416173"/>
                      </a:moveTo>
                      <a:cubicBezTo>
                        <a:pt x="295514" y="416173"/>
                        <a:pt x="297940" y="419507"/>
                        <a:pt x="297940" y="423396"/>
                      </a:cubicBezTo>
                      <a:cubicBezTo>
                        <a:pt x="297940" y="427286"/>
                        <a:pt x="295514" y="430064"/>
                        <a:pt x="292117" y="430064"/>
                      </a:cubicBezTo>
                      <a:cubicBezTo>
                        <a:pt x="288720" y="430064"/>
                        <a:pt x="285809" y="427286"/>
                        <a:pt x="285809" y="423396"/>
                      </a:cubicBezTo>
                      <a:cubicBezTo>
                        <a:pt x="285809" y="419507"/>
                        <a:pt x="288720" y="416173"/>
                        <a:pt x="292117" y="416173"/>
                      </a:cubicBezTo>
                      <a:close/>
                      <a:moveTo>
                        <a:pt x="272707" y="416173"/>
                      </a:moveTo>
                      <a:cubicBezTo>
                        <a:pt x="276104" y="416173"/>
                        <a:pt x="279015" y="419507"/>
                        <a:pt x="279015" y="423396"/>
                      </a:cubicBezTo>
                      <a:cubicBezTo>
                        <a:pt x="279015" y="427286"/>
                        <a:pt x="276104" y="430064"/>
                        <a:pt x="272707" y="430064"/>
                      </a:cubicBezTo>
                      <a:cubicBezTo>
                        <a:pt x="269310" y="430064"/>
                        <a:pt x="266399" y="427286"/>
                        <a:pt x="266399" y="423396"/>
                      </a:cubicBezTo>
                      <a:cubicBezTo>
                        <a:pt x="266399" y="419507"/>
                        <a:pt x="269310" y="416173"/>
                        <a:pt x="272707" y="416173"/>
                      </a:cubicBezTo>
                      <a:close/>
                      <a:moveTo>
                        <a:pt x="253783" y="416173"/>
                      </a:moveTo>
                      <a:cubicBezTo>
                        <a:pt x="257179" y="416173"/>
                        <a:pt x="259606" y="419507"/>
                        <a:pt x="259606" y="423396"/>
                      </a:cubicBezTo>
                      <a:cubicBezTo>
                        <a:pt x="259606" y="427286"/>
                        <a:pt x="257179" y="430064"/>
                        <a:pt x="253783" y="430064"/>
                      </a:cubicBezTo>
                      <a:cubicBezTo>
                        <a:pt x="250386" y="430064"/>
                        <a:pt x="247475" y="427286"/>
                        <a:pt x="247475" y="423396"/>
                      </a:cubicBezTo>
                      <a:cubicBezTo>
                        <a:pt x="247475" y="419507"/>
                        <a:pt x="250386" y="416173"/>
                        <a:pt x="253783" y="416173"/>
                      </a:cubicBezTo>
                      <a:close/>
                      <a:moveTo>
                        <a:pt x="234373" y="416173"/>
                      </a:moveTo>
                      <a:cubicBezTo>
                        <a:pt x="237770" y="416173"/>
                        <a:pt x="240681" y="419507"/>
                        <a:pt x="240681" y="423396"/>
                      </a:cubicBezTo>
                      <a:cubicBezTo>
                        <a:pt x="240681" y="427286"/>
                        <a:pt x="237770" y="430064"/>
                        <a:pt x="234373" y="430064"/>
                      </a:cubicBezTo>
                      <a:cubicBezTo>
                        <a:pt x="230976" y="430064"/>
                        <a:pt x="228550" y="427286"/>
                        <a:pt x="228550" y="423396"/>
                      </a:cubicBezTo>
                      <a:cubicBezTo>
                        <a:pt x="228550" y="419507"/>
                        <a:pt x="230976" y="416173"/>
                        <a:pt x="234373" y="416173"/>
                      </a:cubicBezTo>
                      <a:close/>
                      <a:moveTo>
                        <a:pt x="923419" y="398948"/>
                      </a:moveTo>
                      <a:cubicBezTo>
                        <a:pt x="924389" y="398948"/>
                        <a:pt x="925360" y="400060"/>
                        <a:pt x="925360" y="401171"/>
                      </a:cubicBezTo>
                      <a:cubicBezTo>
                        <a:pt x="925360" y="402838"/>
                        <a:pt x="924389" y="403393"/>
                        <a:pt x="923419" y="403393"/>
                      </a:cubicBezTo>
                      <a:cubicBezTo>
                        <a:pt x="921963" y="403393"/>
                        <a:pt x="920993" y="402838"/>
                        <a:pt x="920993" y="401171"/>
                      </a:cubicBezTo>
                      <a:cubicBezTo>
                        <a:pt x="920993" y="400060"/>
                        <a:pt x="921963" y="398948"/>
                        <a:pt x="923419" y="398948"/>
                      </a:cubicBezTo>
                      <a:close/>
                      <a:moveTo>
                        <a:pt x="1209257" y="395498"/>
                      </a:moveTo>
                      <a:lnTo>
                        <a:pt x="1208189" y="406093"/>
                      </a:lnTo>
                      <a:lnTo>
                        <a:pt x="1203890" y="401171"/>
                      </a:lnTo>
                      <a:close/>
                      <a:moveTo>
                        <a:pt x="1191273" y="394503"/>
                      </a:moveTo>
                      <a:cubicBezTo>
                        <a:pt x="1194670" y="394503"/>
                        <a:pt x="1197096" y="397281"/>
                        <a:pt x="1197096" y="401171"/>
                      </a:cubicBezTo>
                      <a:cubicBezTo>
                        <a:pt x="1197096" y="405060"/>
                        <a:pt x="1194670" y="408394"/>
                        <a:pt x="1191273" y="408394"/>
                      </a:cubicBezTo>
                      <a:cubicBezTo>
                        <a:pt x="1187392" y="408394"/>
                        <a:pt x="1184965" y="405060"/>
                        <a:pt x="1184965" y="401171"/>
                      </a:cubicBezTo>
                      <a:cubicBezTo>
                        <a:pt x="1184965" y="397281"/>
                        <a:pt x="1187392" y="394503"/>
                        <a:pt x="1191273" y="394503"/>
                      </a:cubicBezTo>
                      <a:close/>
                      <a:moveTo>
                        <a:pt x="1171864" y="394503"/>
                      </a:moveTo>
                      <a:cubicBezTo>
                        <a:pt x="1175260" y="394503"/>
                        <a:pt x="1178172" y="397281"/>
                        <a:pt x="1178172" y="401171"/>
                      </a:cubicBezTo>
                      <a:cubicBezTo>
                        <a:pt x="1178172" y="405060"/>
                        <a:pt x="1175260" y="408394"/>
                        <a:pt x="1171864" y="408394"/>
                      </a:cubicBezTo>
                      <a:cubicBezTo>
                        <a:pt x="1168467" y="408394"/>
                        <a:pt x="1165556" y="405060"/>
                        <a:pt x="1165556" y="401171"/>
                      </a:cubicBezTo>
                      <a:cubicBezTo>
                        <a:pt x="1165556" y="397281"/>
                        <a:pt x="1168467" y="394503"/>
                        <a:pt x="1171864" y="394503"/>
                      </a:cubicBezTo>
                      <a:close/>
                      <a:moveTo>
                        <a:pt x="1152939" y="394503"/>
                      </a:moveTo>
                      <a:cubicBezTo>
                        <a:pt x="1156336" y="394503"/>
                        <a:pt x="1158762" y="397281"/>
                        <a:pt x="1158762" y="401171"/>
                      </a:cubicBezTo>
                      <a:cubicBezTo>
                        <a:pt x="1158762" y="405060"/>
                        <a:pt x="1156336" y="408394"/>
                        <a:pt x="1152939" y="408394"/>
                      </a:cubicBezTo>
                      <a:cubicBezTo>
                        <a:pt x="1149543" y="408394"/>
                        <a:pt x="1146631" y="405060"/>
                        <a:pt x="1146631" y="401171"/>
                      </a:cubicBezTo>
                      <a:cubicBezTo>
                        <a:pt x="1146631" y="397281"/>
                        <a:pt x="1149543" y="394503"/>
                        <a:pt x="1152939" y="394503"/>
                      </a:cubicBezTo>
                      <a:close/>
                      <a:moveTo>
                        <a:pt x="1133529" y="394503"/>
                      </a:moveTo>
                      <a:cubicBezTo>
                        <a:pt x="1136926" y="394503"/>
                        <a:pt x="1139838" y="397281"/>
                        <a:pt x="1139838" y="401171"/>
                      </a:cubicBezTo>
                      <a:cubicBezTo>
                        <a:pt x="1139838" y="405060"/>
                        <a:pt x="1136926" y="408394"/>
                        <a:pt x="1133529" y="408394"/>
                      </a:cubicBezTo>
                      <a:cubicBezTo>
                        <a:pt x="1130133" y="408394"/>
                        <a:pt x="1127221" y="405060"/>
                        <a:pt x="1127221" y="401171"/>
                      </a:cubicBezTo>
                      <a:cubicBezTo>
                        <a:pt x="1127221" y="397281"/>
                        <a:pt x="1130133" y="394503"/>
                        <a:pt x="1133529" y="394503"/>
                      </a:cubicBezTo>
                      <a:close/>
                      <a:moveTo>
                        <a:pt x="1114605" y="394503"/>
                      </a:moveTo>
                      <a:cubicBezTo>
                        <a:pt x="1118002" y="394503"/>
                        <a:pt x="1120913" y="397281"/>
                        <a:pt x="1120913" y="401171"/>
                      </a:cubicBezTo>
                      <a:cubicBezTo>
                        <a:pt x="1120913" y="405060"/>
                        <a:pt x="1118002" y="408394"/>
                        <a:pt x="1114605" y="408394"/>
                      </a:cubicBezTo>
                      <a:cubicBezTo>
                        <a:pt x="1111208" y="408394"/>
                        <a:pt x="1108297" y="405060"/>
                        <a:pt x="1108297" y="401171"/>
                      </a:cubicBezTo>
                      <a:cubicBezTo>
                        <a:pt x="1108297" y="397281"/>
                        <a:pt x="1111208" y="394503"/>
                        <a:pt x="1114605" y="394503"/>
                      </a:cubicBezTo>
                      <a:close/>
                      <a:moveTo>
                        <a:pt x="1095195" y="394503"/>
                      </a:moveTo>
                      <a:cubicBezTo>
                        <a:pt x="1098592" y="394503"/>
                        <a:pt x="1101503" y="397281"/>
                        <a:pt x="1101503" y="401171"/>
                      </a:cubicBezTo>
                      <a:cubicBezTo>
                        <a:pt x="1101503" y="405060"/>
                        <a:pt x="1098592" y="408394"/>
                        <a:pt x="1095195" y="408394"/>
                      </a:cubicBezTo>
                      <a:cubicBezTo>
                        <a:pt x="1091799" y="408394"/>
                        <a:pt x="1089372" y="405060"/>
                        <a:pt x="1089372" y="401171"/>
                      </a:cubicBezTo>
                      <a:cubicBezTo>
                        <a:pt x="1089372" y="397281"/>
                        <a:pt x="1091799" y="394503"/>
                        <a:pt x="1095195" y="394503"/>
                      </a:cubicBezTo>
                      <a:close/>
                      <a:moveTo>
                        <a:pt x="1057346" y="394503"/>
                      </a:moveTo>
                      <a:cubicBezTo>
                        <a:pt x="1060743" y="394503"/>
                        <a:pt x="1063169" y="397281"/>
                        <a:pt x="1063169" y="401171"/>
                      </a:cubicBezTo>
                      <a:cubicBezTo>
                        <a:pt x="1063169" y="405060"/>
                        <a:pt x="1060743" y="408394"/>
                        <a:pt x="1057346" y="408394"/>
                      </a:cubicBezTo>
                      <a:cubicBezTo>
                        <a:pt x="1053950" y="408394"/>
                        <a:pt x="1051038" y="405060"/>
                        <a:pt x="1051038" y="401171"/>
                      </a:cubicBezTo>
                      <a:cubicBezTo>
                        <a:pt x="1051038" y="397281"/>
                        <a:pt x="1053950" y="394503"/>
                        <a:pt x="1057346" y="394503"/>
                      </a:cubicBezTo>
                      <a:close/>
                      <a:moveTo>
                        <a:pt x="1037936" y="394503"/>
                      </a:moveTo>
                      <a:cubicBezTo>
                        <a:pt x="1041333" y="394503"/>
                        <a:pt x="1044245" y="397281"/>
                        <a:pt x="1044245" y="401171"/>
                      </a:cubicBezTo>
                      <a:cubicBezTo>
                        <a:pt x="1044245" y="405060"/>
                        <a:pt x="1041333" y="408394"/>
                        <a:pt x="1037936" y="408394"/>
                      </a:cubicBezTo>
                      <a:cubicBezTo>
                        <a:pt x="1034540" y="408394"/>
                        <a:pt x="1031628" y="405060"/>
                        <a:pt x="1031628" y="401171"/>
                      </a:cubicBezTo>
                      <a:cubicBezTo>
                        <a:pt x="1031628" y="397281"/>
                        <a:pt x="1034540" y="394503"/>
                        <a:pt x="1037936" y="394503"/>
                      </a:cubicBezTo>
                      <a:close/>
                      <a:moveTo>
                        <a:pt x="1019012" y="394503"/>
                      </a:moveTo>
                      <a:cubicBezTo>
                        <a:pt x="1022409" y="394503"/>
                        <a:pt x="1024835" y="397281"/>
                        <a:pt x="1024835" y="401171"/>
                      </a:cubicBezTo>
                      <a:cubicBezTo>
                        <a:pt x="1024835" y="405060"/>
                        <a:pt x="1022409" y="408394"/>
                        <a:pt x="1019012" y="408394"/>
                      </a:cubicBezTo>
                      <a:cubicBezTo>
                        <a:pt x="1015615" y="408394"/>
                        <a:pt x="1012704" y="405060"/>
                        <a:pt x="1012704" y="401171"/>
                      </a:cubicBezTo>
                      <a:cubicBezTo>
                        <a:pt x="1012704" y="397281"/>
                        <a:pt x="1015615" y="394503"/>
                        <a:pt x="1019012" y="394503"/>
                      </a:cubicBezTo>
                      <a:close/>
                      <a:moveTo>
                        <a:pt x="999602" y="394503"/>
                      </a:moveTo>
                      <a:cubicBezTo>
                        <a:pt x="1002999" y="394503"/>
                        <a:pt x="1005910" y="397281"/>
                        <a:pt x="1005910" y="401171"/>
                      </a:cubicBezTo>
                      <a:cubicBezTo>
                        <a:pt x="1005910" y="405060"/>
                        <a:pt x="1002999" y="408394"/>
                        <a:pt x="999602" y="408394"/>
                      </a:cubicBezTo>
                      <a:cubicBezTo>
                        <a:pt x="996206" y="408394"/>
                        <a:pt x="993779" y="405060"/>
                        <a:pt x="993779" y="401171"/>
                      </a:cubicBezTo>
                      <a:cubicBezTo>
                        <a:pt x="993779" y="397281"/>
                        <a:pt x="996206" y="394503"/>
                        <a:pt x="999602" y="394503"/>
                      </a:cubicBezTo>
                      <a:close/>
                      <a:moveTo>
                        <a:pt x="980678" y="394503"/>
                      </a:moveTo>
                      <a:cubicBezTo>
                        <a:pt x="984074" y="394503"/>
                        <a:pt x="986986" y="397281"/>
                        <a:pt x="986986" y="401171"/>
                      </a:cubicBezTo>
                      <a:cubicBezTo>
                        <a:pt x="986986" y="405060"/>
                        <a:pt x="984074" y="408394"/>
                        <a:pt x="980678" y="408394"/>
                      </a:cubicBezTo>
                      <a:cubicBezTo>
                        <a:pt x="977281" y="408394"/>
                        <a:pt x="974370" y="405060"/>
                        <a:pt x="974370" y="401171"/>
                      </a:cubicBezTo>
                      <a:cubicBezTo>
                        <a:pt x="974370" y="397281"/>
                        <a:pt x="977281" y="394503"/>
                        <a:pt x="980678" y="394503"/>
                      </a:cubicBezTo>
                      <a:close/>
                      <a:moveTo>
                        <a:pt x="961268" y="394503"/>
                      </a:moveTo>
                      <a:cubicBezTo>
                        <a:pt x="964665" y="394503"/>
                        <a:pt x="967576" y="397281"/>
                        <a:pt x="967576" y="401171"/>
                      </a:cubicBezTo>
                      <a:cubicBezTo>
                        <a:pt x="967576" y="405060"/>
                        <a:pt x="964665" y="408394"/>
                        <a:pt x="961268" y="408394"/>
                      </a:cubicBezTo>
                      <a:cubicBezTo>
                        <a:pt x="957871" y="408394"/>
                        <a:pt x="955445" y="405060"/>
                        <a:pt x="955445" y="401171"/>
                      </a:cubicBezTo>
                      <a:cubicBezTo>
                        <a:pt x="955445" y="397281"/>
                        <a:pt x="957871" y="394503"/>
                        <a:pt x="961268" y="394503"/>
                      </a:cubicBezTo>
                      <a:close/>
                      <a:moveTo>
                        <a:pt x="942343" y="394503"/>
                      </a:moveTo>
                      <a:cubicBezTo>
                        <a:pt x="945740" y="394503"/>
                        <a:pt x="948652" y="397281"/>
                        <a:pt x="948652" y="401171"/>
                      </a:cubicBezTo>
                      <a:cubicBezTo>
                        <a:pt x="948652" y="405060"/>
                        <a:pt x="945740" y="408394"/>
                        <a:pt x="942343" y="408394"/>
                      </a:cubicBezTo>
                      <a:cubicBezTo>
                        <a:pt x="938947" y="408394"/>
                        <a:pt x="936035" y="405060"/>
                        <a:pt x="936035" y="401171"/>
                      </a:cubicBezTo>
                      <a:cubicBezTo>
                        <a:pt x="936035" y="397281"/>
                        <a:pt x="938947" y="394503"/>
                        <a:pt x="942343" y="394503"/>
                      </a:cubicBezTo>
                      <a:close/>
                      <a:moveTo>
                        <a:pt x="808416" y="394503"/>
                      </a:moveTo>
                      <a:cubicBezTo>
                        <a:pt x="811813" y="394503"/>
                        <a:pt x="814724" y="397281"/>
                        <a:pt x="814724" y="401171"/>
                      </a:cubicBezTo>
                      <a:cubicBezTo>
                        <a:pt x="814724" y="405060"/>
                        <a:pt x="811813" y="408394"/>
                        <a:pt x="808416" y="408394"/>
                      </a:cubicBezTo>
                      <a:cubicBezTo>
                        <a:pt x="805020" y="408394"/>
                        <a:pt x="802108" y="405060"/>
                        <a:pt x="802108" y="401171"/>
                      </a:cubicBezTo>
                      <a:cubicBezTo>
                        <a:pt x="802108" y="397281"/>
                        <a:pt x="805020" y="394503"/>
                        <a:pt x="808416" y="394503"/>
                      </a:cubicBezTo>
                      <a:close/>
                      <a:moveTo>
                        <a:pt x="789492" y="394503"/>
                      </a:moveTo>
                      <a:cubicBezTo>
                        <a:pt x="792888" y="394503"/>
                        <a:pt x="795315" y="397281"/>
                        <a:pt x="795315" y="401171"/>
                      </a:cubicBezTo>
                      <a:cubicBezTo>
                        <a:pt x="795315" y="405060"/>
                        <a:pt x="792888" y="408394"/>
                        <a:pt x="789492" y="408394"/>
                      </a:cubicBezTo>
                      <a:cubicBezTo>
                        <a:pt x="786095" y="408394"/>
                        <a:pt x="783184" y="405060"/>
                        <a:pt x="783184" y="401171"/>
                      </a:cubicBezTo>
                      <a:cubicBezTo>
                        <a:pt x="783184" y="397281"/>
                        <a:pt x="786095" y="394503"/>
                        <a:pt x="789492" y="394503"/>
                      </a:cubicBezTo>
                      <a:close/>
                      <a:moveTo>
                        <a:pt x="426044" y="394503"/>
                      </a:moveTo>
                      <a:cubicBezTo>
                        <a:pt x="429441" y="394503"/>
                        <a:pt x="431867" y="397281"/>
                        <a:pt x="431867" y="401171"/>
                      </a:cubicBezTo>
                      <a:cubicBezTo>
                        <a:pt x="431867" y="405060"/>
                        <a:pt x="429441" y="408394"/>
                        <a:pt x="426044" y="408394"/>
                      </a:cubicBezTo>
                      <a:cubicBezTo>
                        <a:pt x="422647" y="408394"/>
                        <a:pt x="419736" y="405060"/>
                        <a:pt x="419736" y="401171"/>
                      </a:cubicBezTo>
                      <a:cubicBezTo>
                        <a:pt x="419736" y="397281"/>
                        <a:pt x="422647" y="394503"/>
                        <a:pt x="426044" y="394503"/>
                      </a:cubicBezTo>
                      <a:close/>
                      <a:moveTo>
                        <a:pt x="406634" y="394503"/>
                      </a:moveTo>
                      <a:cubicBezTo>
                        <a:pt x="410031" y="394503"/>
                        <a:pt x="412943" y="397281"/>
                        <a:pt x="412943" y="401171"/>
                      </a:cubicBezTo>
                      <a:cubicBezTo>
                        <a:pt x="412943" y="405060"/>
                        <a:pt x="410031" y="408394"/>
                        <a:pt x="406634" y="408394"/>
                      </a:cubicBezTo>
                      <a:cubicBezTo>
                        <a:pt x="403238" y="408394"/>
                        <a:pt x="400326" y="405060"/>
                        <a:pt x="400326" y="401171"/>
                      </a:cubicBezTo>
                      <a:cubicBezTo>
                        <a:pt x="400326" y="397281"/>
                        <a:pt x="403238" y="394503"/>
                        <a:pt x="406634" y="394503"/>
                      </a:cubicBezTo>
                      <a:close/>
                      <a:moveTo>
                        <a:pt x="387710" y="394503"/>
                      </a:moveTo>
                      <a:cubicBezTo>
                        <a:pt x="391107" y="394503"/>
                        <a:pt x="393533" y="397281"/>
                        <a:pt x="393533" y="401171"/>
                      </a:cubicBezTo>
                      <a:cubicBezTo>
                        <a:pt x="393533" y="405060"/>
                        <a:pt x="391107" y="408394"/>
                        <a:pt x="387710" y="408394"/>
                      </a:cubicBezTo>
                      <a:cubicBezTo>
                        <a:pt x="384313" y="408394"/>
                        <a:pt x="381402" y="405060"/>
                        <a:pt x="381402" y="401171"/>
                      </a:cubicBezTo>
                      <a:cubicBezTo>
                        <a:pt x="381402" y="397281"/>
                        <a:pt x="384313" y="394503"/>
                        <a:pt x="387710" y="394503"/>
                      </a:cubicBezTo>
                      <a:close/>
                      <a:moveTo>
                        <a:pt x="368300" y="394503"/>
                      </a:moveTo>
                      <a:cubicBezTo>
                        <a:pt x="371697" y="394503"/>
                        <a:pt x="374608" y="397281"/>
                        <a:pt x="374608" y="401171"/>
                      </a:cubicBezTo>
                      <a:cubicBezTo>
                        <a:pt x="374608" y="405060"/>
                        <a:pt x="371697" y="408394"/>
                        <a:pt x="368300" y="408394"/>
                      </a:cubicBezTo>
                      <a:cubicBezTo>
                        <a:pt x="364903" y="408394"/>
                        <a:pt x="362477" y="405060"/>
                        <a:pt x="362477" y="401171"/>
                      </a:cubicBezTo>
                      <a:cubicBezTo>
                        <a:pt x="362477" y="397281"/>
                        <a:pt x="364903" y="394503"/>
                        <a:pt x="368300" y="394503"/>
                      </a:cubicBezTo>
                      <a:close/>
                      <a:moveTo>
                        <a:pt x="349376" y="394503"/>
                      </a:moveTo>
                      <a:cubicBezTo>
                        <a:pt x="352772" y="394503"/>
                        <a:pt x="355684" y="397281"/>
                        <a:pt x="355684" y="401171"/>
                      </a:cubicBezTo>
                      <a:cubicBezTo>
                        <a:pt x="355684" y="405060"/>
                        <a:pt x="352772" y="408394"/>
                        <a:pt x="349376" y="408394"/>
                      </a:cubicBezTo>
                      <a:cubicBezTo>
                        <a:pt x="345979" y="408394"/>
                        <a:pt x="343068" y="405060"/>
                        <a:pt x="343068" y="401171"/>
                      </a:cubicBezTo>
                      <a:cubicBezTo>
                        <a:pt x="343068" y="397281"/>
                        <a:pt x="345979" y="394503"/>
                        <a:pt x="349376" y="394503"/>
                      </a:cubicBezTo>
                      <a:close/>
                      <a:moveTo>
                        <a:pt x="329966" y="394503"/>
                      </a:moveTo>
                      <a:cubicBezTo>
                        <a:pt x="333363" y="394503"/>
                        <a:pt x="336274" y="397281"/>
                        <a:pt x="336274" y="401171"/>
                      </a:cubicBezTo>
                      <a:cubicBezTo>
                        <a:pt x="336274" y="405060"/>
                        <a:pt x="333363" y="408394"/>
                        <a:pt x="329966" y="408394"/>
                      </a:cubicBezTo>
                      <a:cubicBezTo>
                        <a:pt x="326569" y="408394"/>
                        <a:pt x="324143" y="405060"/>
                        <a:pt x="324143" y="401171"/>
                      </a:cubicBezTo>
                      <a:cubicBezTo>
                        <a:pt x="324143" y="397281"/>
                        <a:pt x="326569" y="394503"/>
                        <a:pt x="329966" y="394503"/>
                      </a:cubicBezTo>
                      <a:close/>
                      <a:moveTo>
                        <a:pt x="311041" y="394503"/>
                      </a:moveTo>
                      <a:cubicBezTo>
                        <a:pt x="314438" y="394503"/>
                        <a:pt x="317350" y="397281"/>
                        <a:pt x="317350" y="401171"/>
                      </a:cubicBezTo>
                      <a:cubicBezTo>
                        <a:pt x="317350" y="405060"/>
                        <a:pt x="314438" y="408394"/>
                        <a:pt x="311041" y="408394"/>
                      </a:cubicBezTo>
                      <a:cubicBezTo>
                        <a:pt x="307645" y="408394"/>
                        <a:pt x="304733" y="405060"/>
                        <a:pt x="304733" y="401171"/>
                      </a:cubicBezTo>
                      <a:cubicBezTo>
                        <a:pt x="304733" y="397281"/>
                        <a:pt x="307645" y="394503"/>
                        <a:pt x="311041" y="394503"/>
                      </a:cubicBezTo>
                      <a:close/>
                      <a:moveTo>
                        <a:pt x="292117" y="394503"/>
                      </a:moveTo>
                      <a:cubicBezTo>
                        <a:pt x="295514" y="394503"/>
                        <a:pt x="297940" y="397281"/>
                        <a:pt x="297940" y="401171"/>
                      </a:cubicBezTo>
                      <a:cubicBezTo>
                        <a:pt x="297940" y="405060"/>
                        <a:pt x="295514" y="408394"/>
                        <a:pt x="292117" y="408394"/>
                      </a:cubicBezTo>
                      <a:cubicBezTo>
                        <a:pt x="288720" y="408394"/>
                        <a:pt x="285809" y="405060"/>
                        <a:pt x="285809" y="401171"/>
                      </a:cubicBezTo>
                      <a:cubicBezTo>
                        <a:pt x="285809" y="397281"/>
                        <a:pt x="288720" y="394503"/>
                        <a:pt x="292117" y="394503"/>
                      </a:cubicBezTo>
                      <a:close/>
                      <a:moveTo>
                        <a:pt x="272707" y="394503"/>
                      </a:moveTo>
                      <a:cubicBezTo>
                        <a:pt x="276104" y="394503"/>
                        <a:pt x="279015" y="397281"/>
                        <a:pt x="279015" y="401171"/>
                      </a:cubicBezTo>
                      <a:cubicBezTo>
                        <a:pt x="279015" y="405060"/>
                        <a:pt x="276104" y="408394"/>
                        <a:pt x="272707" y="408394"/>
                      </a:cubicBezTo>
                      <a:cubicBezTo>
                        <a:pt x="269310" y="408394"/>
                        <a:pt x="266399" y="405060"/>
                        <a:pt x="266399" y="401171"/>
                      </a:cubicBezTo>
                      <a:cubicBezTo>
                        <a:pt x="266399" y="397281"/>
                        <a:pt x="269310" y="394503"/>
                        <a:pt x="272707" y="394503"/>
                      </a:cubicBezTo>
                      <a:close/>
                      <a:moveTo>
                        <a:pt x="253783" y="394503"/>
                      </a:moveTo>
                      <a:cubicBezTo>
                        <a:pt x="257179" y="394503"/>
                        <a:pt x="259606" y="397281"/>
                        <a:pt x="259606" y="401171"/>
                      </a:cubicBezTo>
                      <a:cubicBezTo>
                        <a:pt x="259606" y="405060"/>
                        <a:pt x="257179" y="408394"/>
                        <a:pt x="253783" y="408394"/>
                      </a:cubicBezTo>
                      <a:cubicBezTo>
                        <a:pt x="250386" y="408394"/>
                        <a:pt x="247475" y="405060"/>
                        <a:pt x="247475" y="401171"/>
                      </a:cubicBezTo>
                      <a:cubicBezTo>
                        <a:pt x="247475" y="397281"/>
                        <a:pt x="250386" y="394503"/>
                        <a:pt x="253783" y="394503"/>
                      </a:cubicBezTo>
                      <a:close/>
                      <a:moveTo>
                        <a:pt x="234373" y="394503"/>
                      </a:moveTo>
                      <a:cubicBezTo>
                        <a:pt x="237770" y="394503"/>
                        <a:pt x="240681" y="397281"/>
                        <a:pt x="240681" y="401171"/>
                      </a:cubicBezTo>
                      <a:cubicBezTo>
                        <a:pt x="240681" y="405060"/>
                        <a:pt x="237770" y="408394"/>
                        <a:pt x="234373" y="408394"/>
                      </a:cubicBezTo>
                      <a:cubicBezTo>
                        <a:pt x="230976" y="408394"/>
                        <a:pt x="228550" y="405060"/>
                        <a:pt x="228550" y="401171"/>
                      </a:cubicBezTo>
                      <a:cubicBezTo>
                        <a:pt x="228550" y="397281"/>
                        <a:pt x="230976" y="394503"/>
                        <a:pt x="234373" y="394503"/>
                      </a:cubicBezTo>
                      <a:close/>
                      <a:moveTo>
                        <a:pt x="885085" y="375611"/>
                      </a:moveTo>
                      <a:cubicBezTo>
                        <a:pt x="886540" y="375611"/>
                        <a:pt x="887996" y="377278"/>
                        <a:pt x="887996" y="379501"/>
                      </a:cubicBezTo>
                      <a:cubicBezTo>
                        <a:pt x="887996" y="381168"/>
                        <a:pt x="886540" y="382835"/>
                        <a:pt x="885085" y="382835"/>
                      </a:cubicBezTo>
                      <a:cubicBezTo>
                        <a:pt x="883144" y="382835"/>
                        <a:pt x="881688" y="381168"/>
                        <a:pt x="881688" y="379501"/>
                      </a:cubicBezTo>
                      <a:cubicBezTo>
                        <a:pt x="881688" y="377278"/>
                        <a:pt x="883144" y="375611"/>
                        <a:pt x="885085" y="375611"/>
                      </a:cubicBezTo>
                      <a:close/>
                      <a:moveTo>
                        <a:pt x="1207545" y="375316"/>
                      </a:moveTo>
                      <a:lnTo>
                        <a:pt x="1208499" y="384779"/>
                      </a:lnTo>
                      <a:lnTo>
                        <a:pt x="1203890" y="379501"/>
                      </a:lnTo>
                      <a:close/>
                      <a:moveTo>
                        <a:pt x="1191273" y="372278"/>
                      </a:moveTo>
                      <a:cubicBezTo>
                        <a:pt x="1194670" y="372278"/>
                        <a:pt x="1197096" y="375611"/>
                        <a:pt x="1197096" y="379501"/>
                      </a:cubicBezTo>
                      <a:cubicBezTo>
                        <a:pt x="1197096" y="383390"/>
                        <a:pt x="1194670" y="386724"/>
                        <a:pt x="1191273" y="386724"/>
                      </a:cubicBezTo>
                      <a:cubicBezTo>
                        <a:pt x="1187392" y="386724"/>
                        <a:pt x="1184965" y="383390"/>
                        <a:pt x="1184965" y="379501"/>
                      </a:cubicBezTo>
                      <a:cubicBezTo>
                        <a:pt x="1184965" y="375611"/>
                        <a:pt x="1187392" y="372278"/>
                        <a:pt x="1191273" y="372278"/>
                      </a:cubicBezTo>
                      <a:close/>
                      <a:moveTo>
                        <a:pt x="1171864" y="372278"/>
                      </a:moveTo>
                      <a:cubicBezTo>
                        <a:pt x="1175260" y="372278"/>
                        <a:pt x="1178172" y="375611"/>
                        <a:pt x="1178172" y="379501"/>
                      </a:cubicBezTo>
                      <a:cubicBezTo>
                        <a:pt x="1178172" y="383390"/>
                        <a:pt x="1175260" y="386724"/>
                        <a:pt x="1171864" y="386724"/>
                      </a:cubicBezTo>
                      <a:cubicBezTo>
                        <a:pt x="1168467" y="386724"/>
                        <a:pt x="1165556" y="383390"/>
                        <a:pt x="1165556" y="379501"/>
                      </a:cubicBezTo>
                      <a:cubicBezTo>
                        <a:pt x="1165556" y="375611"/>
                        <a:pt x="1168467" y="372278"/>
                        <a:pt x="1171864" y="372278"/>
                      </a:cubicBezTo>
                      <a:close/>
                      <a:moveTo>
                        <a:pt x="1152939" y="372278"/>
                      </a:moveTo>
                      <a:cubicBezTo>
                        <a:pt x="1156336" y="372278"/>
                        <a:pt x="1158762" y="375611"/>
                        <a:pt x="1158762" y="379501"/>
                      </a:cubicBezTo>
                      <a:cubicBezTo>
                        <a:pt x="1158762" y="383390"/>
                        <a:pt x="1156336" y="386724"/>
                        <a:pt x="1152939" y="386724"/>
                      </a:cubicBezTo>
                      <a:cubicBezTo>
                        <a:pt x="1149543" y="386724"/>
                        <a:pt x="1146631" y="383390"/>
                        <a:pt x="1146631" y="379501"/>
                      </a:cubicBezTo>
                      <a:cubicBezTo>
                        <a:pt x="1146631" y="375611"/>
                        <a:pt x="1149543" y="372278"/>
                        <a:pt x="1152939" y="372278"/>
                      </a:cubicBezTo>
                      <a:close/>
                      <a:moveTo>
                        <a:pt x="1133529" y="372278"/>
                      </a:moveTo>
                      <a:cubicBezTo>
                        <a:pt x="1136926" y="372278"/>
                        <a:pt x="1139838" y="375611"/>
                        <a:pt x="1139838" y="379501"/>
                      </a:cubicBezTo>
                      <a:cubicBezTo>
                        <a:pt x="1139838" y="383390"/>
                        <a:pt x="1136926" y="386724"/>
                        <a:pt x="1133529" y="386724"/>
                      </a:cubicBezTo>
                      <a:cubicBezTo>
                        <a:pt x="1130133" y="386724"/>
                        <a:pt x="1127221" y="383390"/>
                        <a:pt x="1127221" y="379501"/>
                      </a:cubicBezTo>
                      <a:cubicBezTo>
                        <a:pt x="1127221" y="375611"/>
                        <a:pt x="1130133" y="372278"/>
                        <a:pt x="1133529" y="372278"/>
                      </a:cubicBezTo>
                      <a:close/>
                      <a:moveTo>
                        <a:pt x="1114605" y="372278"/>
                      </a:moveTo>
                      <a:cubicBezTo>
                        <a:pt x="1118002" y="372278"/>
                        <a:pt x="1120913" y="375611"/>
                        <a:pt x="1120913" y="379501"/>
                      </a:cubicBezTo>
                      <a:cubicBezTo>
                        <a:pt x="1120913" y="383390"/>
                        <a:pt x="1118002" y="386724"/>
                        <a:pt x="1114605" y="386724"/>
                      </a:cubicBezTo>
                      <a:cubicBezTo>
                        <a:pt x="1111208" y="386724"/>
                        <a:pt x="1108297" y="383390"/>
                        <a:pt x="1108297" y="379501"/>
                      </a:cubicBezTo>
                      <a:cubicBezTo>
                        <a:pt x="1108297" y="375611"/>
                        <a:pt x="1111208" y="372278"/>
                        <a:pt x="1114605" y="372278"/>
                      </a:cubicBezTo>
                      <a:close/>
                      <a:moveTo>
                        <a:pt x="1095195" y="372278"/>
                      </a:moveTo>
                      <a:cubicBezTo>
                        <a:pt x="1098592" y="372278"/>
                        <a:pt x="1101503" y="375611"/>
                        <a:pt x="1101503" y="379501"/>
                      </a:cubicBezTo>
                      <a:cubicBezTo>
                        <a:pt x="1101503" y="383390"/>
                        <a:pt x="1098592" y="386724"/>
                        <a:pt x="1095195" y="386724"/>
                      </a:cubicBezTo>
                      <a:cubicBezTo>
                        <a:pt x="1091799" y="386724"/>
                        <a:pt x="1089372" y="383390"/>
                        <a:pt x="1089372" y="379501"/>
                      </a:cubicBezTo>
                      <a:cubicBezTo>
                        <a:pt x="1089372" y="375611"/>
                        <a:pt x="1091799" y="372278"/>
                        <a:pt x="1095195" y="372278"/>
                      </a:cubicBezTo>
                      <a:close/>
                      <a:moveTo>
                        <a:pt x="1057346" y="372278"/>
                      </a:moveTo>
                      <a:cubicBezTo>
                        <a:pt x="1060743" y="372278"/>
                        <a:pt x="1063169" y="375611"/>
                        <a:pt x="1063169" y="379501"/>
                      </a:cubicBezTo>
                      <a:cubicBezTo>
                        <a:pt x="1063169" y="383390"/>
                        <a:pt x="1060743" y="386724"/>
                        <a:pt x="1057346" y="386724"/>
                      </a:cubicBezTo>
                      <a:cubicBezTo>
                        <a:pt x="1053950" y="386724"/>
                        <a:pt x="1051038" y="383390"/>
                        <a:pt x="1051038" y="379501"/>
                      </a:cubicBezTo>
                      <a:cubicBezTo>
                        <a:pt x="1051038" y="375611"/>
                        <a:pt x="1053950" y="372278"/>
                        <a:pt x="1057346" y="372278"/>
                      </a:cubicBezTo>
                      <a:close/>
                      <a:moveTo>
                        <a:pt x="1037936" y="372278"/>
                      </a:moveTo>
                      <a:cubicBezTo>
                        <a:pt x="1041333" y="372278"/>
                        <a:pt x="1044245" y="375611"/>
                        <a:pt x="1044245" y="379501"/>
                      </a:cubicBezTo>
                      <a:cubicBezTo>
                        <a:pt x="1044245" y="383390"/>
                        <a:pt x="1041333" y="386724"/>
                        <a:pt x="1037936" y="386724"/>
                      </a:cubicBezTo>
                      <a:cubicBezTo>
                        <a:pt x="1034540" y="386724"/>
                        <a:pt x="1031628" y="383390"/>
                        <a:pt x="1031628" y="379501"/>
                      </a:cubicBezTo>
                      <a:cubicBezTo>
                        <a:pt x="1031628" y="375611"/>
                        <a:pt x="1034540" y="372278"/>
                        <a:pt x="1037936" y="372278"/>
                      </a:cubicBezTo>
                      <a:close/>
                      <a:moveTo>
                        <a:pt x="999602" y="372278"/>
                      </a:moveTo>
                      <a:cubicBezTo>
                        <a:pt x="1002999" y="372278"/>
                        <a:pt x="1005910" y="375611"/>
                        <a:pt x="1005910" y="379501"/>
                      </a:cubicBezTo>
                      <a:cubicBezTo>
                        <a:pt x="1005910" y="383390"/>
                        <a:pt x="1002999" y="386724"/>
                        <a:pt x="999602" y="386724"/>
                      </a:cubicBezTo>
                      <a:cubicBezTo>
                        <a:pt x="996206" y="386724"/>
                        <a:pt x="993779" y="383390"/>
                        <a:pt x="993779" y="379501"/>
                      </a:cubicBezTo>
                      <a:cubicBezTo>
                        <a:pt x="993779" y="375611"/>
                        <a:pt x="996206" y="372278"/>
                        <a:pt x="999602" y="372278"/>
                      </a:cubicBezTo>
                      <a:close/>
                      <a:moveTo>
                        <a:pt x="980678" y="372278"/>
                      </a:moveTo>
                      <a:cubicBezTo>
                        <a:pt x="984074" y="372278"/>
                        <a:pt x="986986" y="375611"/>
                        <a:pt x="986986" y="379501"/>
                      </a:cubicBezTo>
                      <a:cubicBezTo>
                        <a:pt x="986986" y="383390"/>
                        <a:pt x="984074" y="386724"/>
                        <a:pt x="980678" y="386724"/>
                      </a:cubicBezTo>
                      <a:cubicBezTo>
                        <a:pt x="977281" y="386724"/>
                        <a:pt x="974370" y="383390"/>
                        <a:pt x="974370" y="379501"/>
                      </a:cubicBezTo>
                      <a:cubicBezTo>
                        <a:pt x="974370" y="375611"/>
                        <a:pt x="977281" y="372278"/>
                        <a:pt x="980678" y="372278"/>
                      </a:cubicBezTo>
                      <a:close/>
                      <a:moveTo>
                        <a:pt x="961268" y="372278"/>
                      </a:moveTo>
                      <a:cubicBezTo>
                        <a:pt x="964665" y="372278"/>
                        <a:pt x="967576" y="375611"/>
                        <a:pt x="967576" y="379501"/>
                      </a:cubicBezTo>
                      <a:cubicBezTo>
                        <a:pt x="967576" y="383390"/>
                        <a:pt x="964665" y="386724"/>
                        <a:pt x="961268" y="386724"/>
                      </a:cubicBezTo>
                      <a:cubicBezTo>
                        <a:pt x="957871" y="386724"/>
                        <a:pt x="955445" y="383390"/>
                        <a:pt x="955445" y="379501"/>
                      </a:cubicBezTo>
                      <a:cubicBezTo>
                        <a:pt x="955445" y="375611"/>
                        <a:pt x="957871" y="372278"/>
                        <a:pt x="961268" y="372278"/>
                      </a:cubicBezTo>
                      <a:close/>
                      <a:moveTo>
                        <a:pt x="942343" y="372278"/>
                      </a:moveTo>
                      <a:cubicBezTo>
                        <a:pt x="945740" y="372278"/>
                        <a:pt x="948652" y="375611"/>
                        <a:pt x="948652" y="379501"/>
                      </a:cubicBezTo>
                      <a:cubicBezTo>
                        <a:pt x="948652" y="383390"/>
                        <a:pt x="945740" y="386724"/>
                        <a:pt x="942343" y="386724"/>
                      </a:cubicBezTo>
                      <a:cubicBezTo>
                        <a:pt x="938947" y="386724"/>
                        <a:pt x="936035" y="383390"/>
                        <a:pt x="936035" y="379501"/>
                      </a:cubicBezTo>
                      <a:cubicBezTo>
                        <a:pt x="936035" y="375611"/>
                        <a:pt x="938947" y="372278"/>
                        <a:pt x="942343" y="372278"/>
                      </a:cubicBezTo>
                      <a:close/>
                      <a:moveTo>
                        <a:pt x="923419" y="372278"/>
                      </a:moveTo>
                      <a:cubicBezTo>
                        <a:pt x="926816" y="372278"/>
                        <a:pt x="929242" y="375611"/>
                        <a:pt x="929242" y="379501"/>
                      </a:cubicBezTo>
                      <a:cubicBezTo>
                        <a:pt x="929242" y="383390"/>
                        <a:pt x="926816" y="386724"/>
                        <a:pt x="923419" y="386724"/>
                      </a:cubicBezTo>
                      <a:cubicBezTo>
                        <a:pt x="920022" y="386724"/>
                        <a:pt x="917111" y="383390"/>
                        <a:pt x="917111" y="379501"/>
                      </a:cubicBezTo>
                      <a:cubicBezTo>
                        <a:pt x="917111" y="375611"/>
                        <a:pt x="920022" y="372278"/>
                        <a:pt x="923419" y="372278"/>
                      </a:cubicBezTo>
                      <a:close/>
                      <a:moveTo>
                        <a:pt x="827341" y="372278"/>
                      </a:moveTo>
                      <a:cubicBezTo>
                        <a:pt x="830737" y="372278"/>
                        <a:pt x="833649" y="375611"/>
                        <a:pt x="833649" y="379501"/>
                      </a:cubicBezTo>
                      <a:cubicBezTo>
                        <a:pt x="833649" y="383390"/>
                        <a:pt x="830737" y="386724"/>
                        <a:pt x="827341" y="386724"/>
                      </a:cubicBezTo>
                      <a:cubicBezTo>
                        <a:pt x="823944" y="386724"/>
                        <a:pt x="821518" y="383390"/>
                        <a:pt x="821518" y="379501"/>
                      </a:cubicBezTo>
                      <a:cubicBezTo>
                        <a:pt x="821518" y="375611"/>
                        <a:pt x="823944" y="372278"/>
                        <a:pt x="827341" y="372278"/>
                      </a:cubicBezTo>
                      <a:close/>
                      <a:moveTo>
                        <a:pt x="808416" y="372278"/>
                      </a:moveTo>
                      <a:cubicBezTo>
                        <a:pt x="811813" y="372278"/>
                        <a:pt x="814724" y="375611"/>
                        <a:pt x="814724" y="379501"/>
                      </a:cubicBezTo>
                      <a:cubicBezTo>
                        <a:pt x="814724" y="383390"/>
                        <a:pt x="811813" y="386724"/>
                        <a:pt x="808416" y="386724"/>
                      </a:cubicBezTo>
                      <a:cubicBezTo>
                        <a:pt x="805020" y="386724"/>
                        <a:pt x="802108" y="383390"/>
                        <a:pt x="802108" y="379501"/>
                      </a:cubicBezTo>
                      <a:cubicBezTo>
                        <a:pt x="802108" y="375611"/>
                        <a:pt x="805020" y="372278"/>
                        <a:pt x="808416" y="372278"/>
                      </a:cubicBezTo>
                      <a:close/>
                      <a:moveTo>
                        <a:pt x="789492" y="372278"/>
                      </a:moveTo>
                      <a:cubicBezTo>
                        <a:pt x="792888" y="372278"/>
                        <a:pt x="795315" y="375611"/>
                        <a:pt x="795315" y="379501"/>
                      </a:cubicBezTo>
                      <a:cubicBezTo>
                        <a:pt x="795315" y="383390"/>
                        <a:pt x="792888" y="386724"/>
                        <a:pt x="789492" y="386724"/>
                      </a:cubicBezTo>
                      <a:cubicBezTo>
                        <a:pt x="786095" y="386724"/>
                        <a:pt x="783184" y="383390"/>
                        <a:pt x="783184" y="379501"/>
                      </a:cubicBezTo>
                      <a:cubicBezTo>
                        <a:pt x="783184" y="375611"/>
                        <a:pt x="786095" y="372278"/>
                        <a:pt x="789492" y="372278"/>
                      </a:cubicBezTo>
                      <a:close/>
                      <a:moveTo>
                        <a:pt x="463893" y="372278"/>
                      </a:moveTo>
                      <a:cubicBezTo>
                        <a:pt x="467290" y="372278"/>
                        <a:pt x="470201" y="375611"/>
                        <a:pt x="470201" y="379501"/>
                      </a:cubicBezTo>
                      <a:cubicBezTo>
                        <a:pt x="470201" y="383390"/>
                        <a:pt x="467290" y="386724"/>
                        <a:pt x="463893" y="386724"/>
                      </a:cubicBezTo>
                      <a:cubicBezTo>
                        <a:pt x="460497" y="386724"/>
                        <a:pt x="458070" y="383390"/>
                        <a:pt x="458070" y="379501"/>
                      </a:cubicBezTo>
                      <a:cubicBezTo>
                        <a:pt x="458070" y="375611"/>
                        <a:pt x="460497" y="372278"/>
                        <a:pt x="463893" y="372278"/>
                      </a:cubicBezTo>
                      <a:close/>
                      <a:moveTo>
                        <a:pt x="444969" y="372278"/>
                      </a:moveTo>
                      <a:cubicBezTo>
                        <a:pt x="448365" y="372278"/>
                        <a:pt x="451277" y="375611"/>
                        <a:pt x="451277" y="379501"/>
                      </a:cubicBezTo>
                      <a:cubicBezTo>
                        <a:pt x="451277" y="383390"/>
                        <a:pt x="448365" y="386724"/>
                        <a:pt x="444969" y="386724"/>
                      </a:cubicBezTo>
                      <a:cubicBezTo>
                        <a:pt x="441572" y="386724"/>
                        <a:pt x="438661" y="383390"/>
                        <a:pt x="438661" y="379501"/>
                      </a:cubicBezTo>
                      <a:cubicBezTo>
                        <a:pt x="438661" y="375611"/>
                        <a:pt x="441572" y="372278"/>
                        <a:pt x="444969" y="372278"/>
                      </a:cubicBezTo>
                      <a:close/>
                      <a:moveTo>
                        <a:pt x="426044" y="372278"/>
                      </a:moveTo>
                      <a:cubicBezTo>
                        <a:pt x="429441" y="372278"/>
                        <a:pt x="431867" y="375611"/>
                        <a:pt x="431867" y="379501"/>
                      </a:cubicBezTo>
                      <a:cubicBezTo>
                        <a:pt x="431867" y="383390"/>
                        <a:pt x="429441" y="386724"/>
                        <a:pt x="426044" y="386724"/>
                      </a:cubicBezTo>
                      <a:cubicBezTo>
                        <a:pt x="422647" y="386724"/>
                        <a:pt x="419736" y="383390"/>
                        <a:pt x="419736" y="379501"/>
                      </a:cubicBezTo>
                      <a:cubicBezTo>
                        <a:pt x="419736" y="375611"/>
                        <a:pt x="422647" y="372278"/>
                        <a:pt x="426044" y="372278"/>
                      </a:cubicBezTo>
                      <a:close/>
                      <a:moveTo>
                        <a:pt x="406634" y="372278"/>
                      </a:moveTo>
                      <a:cubicBezTo>
                        <a:pt x="410031" y="372278"/>
                        <a:pt x="412943" y="375611"/>
                        <a:pt x="412943" y="379501"/>
                      </a:cubicBezTo>
                      <a:cubicBezTo>
                        <a:pt x="412943" y="383390"/>
                        <a:pt x="410031" y="386724"/>
                        <a:pt x="406634" y="386724"/>
                      </a:cubicBezTo>
                      <a:cubicBezTo>
                        <a:pt x="403238" y="386724"/>
                        <a:pt x="400326" y="383390"/>
                        <a:pt x="400326" y="379501"/>
                      </a:cubicBezTo>
                      <a:cubicBezTo>
                        <a:pt x="400326" y="375611"/>
                        <a:pt x="403238" y="372278"/>
                        <a:pt x="406634" y="372278"/>
                      </a:cubicBezTo>
                      <a:close/>
                      <a:moveTo>
                        <a:pt x="387710" y="372278"/>
                      </a:moveTo>
                      <a:cubicBezTo>
                        <a:pt x="391107" y="372278"/>
                        <a:pt x="393533" y="375611"/>
                        <a:pt x="393533" y="379501"/>
                      </a:cubicBezTo>
                      <a:cubicBezTo>
                        <a:pt x="393533" y="383390"/>
                        <a:pt x="391107" y="386724"/>
                        <a:pt x="387710" y="386724"/>
                      </a:cubicBezTo>
                      <a:cubicBezTo>
                        <a:pt x="384313" y="386724"/>
                        <a:pt x="381402" y="383390"/>
                        <a:pt x="381402" y="379501"/>
                      </a:cubicBezTo>
                      <a:cubicBezTo>
                        <a:pt x="381402" y="375611"/>
                        <a:pt x="384313" y="372278"/>
                        <a:pt x="387710" y="372278"/>
                      </a:cubicBezTo>
                      <a:close/>
                      <a:moveTo>
                        <a:pt x="368300" y="372278"/>
                      </a:moveTo>
                      <a:cubicBezTo>
                        <a:pt x="371697" y="372278"/>
                        <a:pt x="374608" y="375611"/>
                        <a:pt x="374608" y="379501"/>
                      </a:cubicBezTo>
                      <a:cubicBezTo>
                        <a:pt x="374608" y="383390"/>
                        <a:pt x="371697" y="386724"/>
                        <a:pt x="368300" y="386724"/>
                      </a:cubicBezTo>
                      <a:cubicBezTo>
                        <a:pt x="364903" y="386724"/>
                        <a:pt x="362477" y="383390"/>
                        <a:pt x="362477" y="379501"/>
                      </a:cubicBezTo>
                      <a:cubicBezTo>
                        <a:pt x="362477" y="375611"/>
                        <a:pt x="364903" y="372278"/>
                        <a:pt x="368300" y="372278"/>
                      </a:cubicBezTo>
                      <a:close/>
                      <a:moveTo>
                        <a:pt x="349376" y="372278"/>
                      </a:moveTo>
                      <a:cubicBezTo>
                        <a:pt x="352772" y="372278"/>
                        <a:pt x="355684" y="375611"/>
                        <a:pt x="355684" y="379501"/>
                      </a:cubicBezTo>
                      <a:cubicBezTo>
                        <a:pt x="355684" y="383390"/>
                        <a:pt x="352772" y="386724"/>
                        <a:pt x="349376" y="386724"/>
                      </a:cubicBezTo>
                      <a:cubicBezTo>
                        <a:pt x="345979" y="386724"/>
                        <a:pt x="343068" y="383390"/>
                        <a:pt x="343068" y="379501"/>
                      </a:cubicBezTo>
                      <a:cubicBezTo>
                        <a:pt x="343068" y="375611"/>
                        <a:pt x="345979" y="372278"/>
                        <a:pt x="349376" y="372278"/>
                      </a:cubicBezTo>
                      <a:close/>
                      <a:moveTo>
                        <a:pt x="329966" y="372278"/>
                      </a:moveTo>
                      <a:cubicBezTo>
                        <a:pt x="333363" y="372278"/>
                        <a:pt x="336274" y="375611"/>
                        <a:pt x="336274" y="379501"/>
                      </a:cubicBezTo>
                      <a:cubicBezTo>
                        <a:pt x="336274" y="383390"/>
                        <a:pt x="333363" y="386724"/>
                        <a:pt x="329966" y="386724"/>
                      </a:cubicBezTo>
                      <a:cubicBezTo>
                        <a:pt x="326569" y="386724"/>
                        <a:pt x="324143" y="383390"/>
                        <a:pt x="324143" y="379501"/>
                      </a:cubicBezTo>
                      <a:cubicBezTo>
                        <a:pt x="324143" y="375611"/>
                        <a:pt x="326569" y="372278"/>
                        <a:pt x="329966" y="372278"/>
                      </a:cubicBezTo>
                      <a:close/>
                      <a:moveTo>
                        <a:pt x="311041" y="372278"/>
                      </a:moveTo>
                      <a:cubicBezTo>
                        <a:pt x="314438" y="372278"/>
                        <a:pt x="317350" y="375611"/>
                        <a:pt x="317350" y="379501"/>
                      </a:cubicBezTo>
                      <a:cubicBezTo>
                        <a:pt x="317350" y="383390"/>
                        <a:pt x="314438" y="386724"/>
                        <a:pt x="311041" y="386724"/>
                      </a:cubicBezTo>
                      <a:cubicBezTo>
                        <a:pt x="307645" y="386724"/>
                        <a:pt x="304733" y="383390"/>
                        <a:pt x="304733" y="379501"/>
                      </a:cubicBezTo>
                      <a:cubicBezTo>
                        <a:pt x="304733" y="375611"/>
                        <a:pt x="307645" y="372278"/>
                        <a:pt x="311041" y="372278"/>
                      </a:cubicBezTo>
                      <a:close/>
                      <a:moveTo>
                        <a:pt x="292117" y="372278"/>
                      </a:moveTo>
                      <a:cubicBezTo>
                        <a:pt x="295514" y="372278"/>
                        <a:pt x="297940" y="375611"/>
                        <a:pt x="297940" y="379501"/>
                      </a:cubicBezTo>
                      <a:cubicBezTo>
                        <a:pt x="297940" y="383390"/>
                        <a:pt x="295514" y="386724"/>
                        <a:pt x="292117" y="386724"/>
                      </a:cubicBezTo>
                      <a:cubicBezTo>
                        <a:pt x="288720" y="386724"/>
                        <a:pt x="285809" y="383390"/>
                        <a:pt x="285809" y="379501"/>
                      </a:cubicBezTo>
                      <a:cubicBezTo>
                        <a:pt x="285809" y="375611"/>
                        <a:pt x="288720" y="372278"/>
                        <a:pt x="292117" y="372278"/>
                      </a:cubicBezTo>
                      <a:close/>
                      <a:moveTo>
                        <a:pt x="272707" y="372278"/>
                      </a:moveTo>
                      <a:cubicBezTo>
                        <a:pt x="276104" y="372278"/>
                        <a:pt x="279015" y="375611"/>
                        <a:pt x="279015" y="379501"/>
                      </a:cubicBezTo>
                      <a:cubicBezTo>
                        <a:pt x="279015" y="383390"/>
                        <a:pt x="276104" y="386724"/>
                        <a:pt x="272707" y="386724"/>
                      </a:cubicBezTo>
                      <a:cubicBezTo>
                        <a:pt x="269310" y="386724"/>
                        <a:pt x="266399" y="383390"/>
                        <a:pt x="266399" y="379501"/>
                      </a:cubicBezTo>
                      <a:cubicBezTo>
                        <a:pt x="266399" y="375611"/>
                        <a:pt x="269310" y="372278"/>
                        <a:pt x="272707" y="372278"/>
                      </a:cubicBezTo>
                      <a:close/>
                      <a:moveTo>
                        <a:pt x="253783" y="372278"/>
                      </a:moveTo>
                      <a:cubicBezTo>
                        <a:pt x="257179" y="372278"/>
                        <a:pt x="259606" y="375611"/>
                        <a:pt x="259606" y="379501"/>
                      </a:cubicBezTo>
                      <a:cubicBezTo>
                        <a:pt x="259606" y="383390"/>
                        <a:pt x="257179" y="386724"/>
                        <a:pt x="253783" y="386724"/>
                      </a:cubicBezTo>
                      <a:cubicBezTo>
                        <a:pt x="250386" y="386724"/>
                        <a:pt x="247475" y="383390"/>
                        <a:pt x="247475" y="379501"/>
                      </a:cubicBezTo>
                      <a:cubicBezTo>
                        <a:pt x="247475" y="375611"/>
                        <a:pt x="250386" y="372278"/>
                        <a:pt x="253783" y="372278"/>
                      </a:cubicBezTo>
                      <a:close/>
                      <a:moveTo>
                        <a:pt x="234373" y="372278"/>
                      </a:moveTo>
                      <a:cubicBezTo>
                        <a:pt x="237770" y="372278"/>
                        <a:pt x="240681" y="375611"/>
                        <a:pt x="240681" y="379501"/>
                      </a:cubicBezTo>
                      <a:cubicBezTo>
                        <a:pt x="240681" y="383390"/>
                        <a:pt x="237770" y="386724"/>
                        <a:pt x="234373" y="386724"/>
                      </a:cubicBezTo>
                      <a:cubicBezTo>
                        <a:pt x="230976" y="386724"/>
                        <a:pt x="228550" y="383390"/>
                        <a:pt x="228550" y="379501"/>
                      </a:cubicBezTo>
                      <a:cubicBezTo>
                        <a:pt x="228550" y="375611"/>
                        <a:pt x="230976" y="372278"/>
                        <a:pt x="234373" y="372278"/>
                      </a:cubicBezTo>
                      <a:close/>
                      <a:moveTo>
                        <a:pt x="215448" y="372278"/>
                      </a:moveTo>
                      <a:cubicBezTo>
                        <a:pt x="218845" y="372278"/>
                        <a:pt x="221757" y="375611"/>
                        <a:pt x="221757" y="379501"/>
                      </a:cubicBezTo>
                      <a:cubicBezTo>
                        <a:pt x="221757" y="383390"/>
                        <a:pt x="218845" y="386724"/>
                        <a:pt x="215448" y="386724"/>
                      </a:cubicBezTo>
                      <a:cubicBezTo>
                        <a:pt x="212052" y="386724"/>
                        <a:pt x="209140" y="383390"/>
                        <a:pt x="209140" y="379501"/>
                      </a:cubicBezTo>
                      <a:cubicBezTo>
                        <a:pt x="209140" y="375611"/>
                        <a:pt x="212052" y="372278"/>
                        <a:pt x="215448" y="372278"/>
                      </a:cubicBezTo>
                      <a:close/>
                      <a:moveTo>
                        <a:pt x="1205550" y="355521"/>
                      </a:moveTo>
                      <a:lnTo>
                        <a:pt x="1205966" y="359653"/>
                      </a:lnTo>
                      <a:lnTo>
                        <a:pt x="1203890" y="357275"/>
                      </a:lnTo>
                      <a:close/>
                      <a:moveTo>
                        <a:pt x="1191273" y="350608"/>
                      </a:moveTo>
                      <a:cubicBezTo>
                        <a:pt x="1194670" y="350608"/>
                        <a:pt x="1197096" y="353386"/>
                        <a:pt x="1197096" y="357275"/>
                      </a:cubicBezTo>
                      <a:cubicBezTo>
                        <a:pt x="1197096" y="361721"/>
                        <a:pt x="1194670" y="364499"/>
                        <a:pt x="1191273" y="364499"/>
                      </a:cubicBezTo>
                      <a:cubicBezTo>
                        <a:pt x="1187392" y="364499"/>
                        <a:pt x="1184965" y="361721"/>
                        <a:pt x="1184965" y="357275"/>
                      </a:cubicBezTo>
                      <a:cubicBezTo>
                        <a:pt x="1184965" y="353386"/>
                        <a:pt x="1187392" y="350608"/>
                        <a:pt x="1191273" y="350608"/>
                      </a:cubicBezTo>
                      <a:close/>
                      <a:moveTo>
                        <a:pt x="1171864" y="350608"/>
                      </a:moveTo>
                      <a:cubicBezTo>
                        <a:pt x="1175260" y="350608"/>
                        <a:pt x="1178172" y="353386"/>
                        <a:pt x="1178172" y="357275"/>
                      </a:cubicBezTo>
                      <a:cubicBezTo>
                        <a:pt x="1178172" y="361721"/>
                        <a:pt x="1175260" y="364499"/>
                        <a:pt x="1171864" y="364499"/>
                      </a:cubicBezTo>
                      <a:cubicBezTo>
                        <a:pt x="1168467" y="364499"/>
                        <a:pt x="1165556" y="361721"/>
                        <a:pt x="1165556" y="357275"/>
                      </a:cubicBezTo>
                      <a:cubicBezTo>
                        <a:pt x="1165556" y="353386"/>
                        <a:pt x="1168467" y="350608"/>
                        <a:pt x="1171864" y="350608"/>
                      </a:cubicBezTo>
                      <a:close/>
                      <a:moveTo>
                        <a:pt x="1152939" y="350608"/>
                      </a:moveTo>
                      <a:cubicBezTo>
                        <a:pt x="1156336" y="350608"/>
                        <a:pt x="1158762" y="353386"/>
                        <a:pt x="1158762" y="357275"/>
                      </a:cubicBezTo>
                      <a:cubicBezTo>
                        <a:pt x="1158762" y="361721"/>
                        <a:pt x="1156336" y="364499"/>
                        <a:pt x="1152939" y="364499"/>
                      </a:cubicBezTo>
                      <a:cubicBezTo>
                        <a:pt x="1149543" y="364499"/>
                        <a:pt x="1146631" y="361721"/>
                        <a:pt x="1146631" y="357275"/>
                      </a:cubicBezTo>
                      <a:cubicBezTo>
                        <a:pt x="1146631" y="353386"/>
                        <a:pt x="1149543" y="350608"/>
                        <a:pt x="1152939" y="350608"/>
                      </a:cubicBezTo>
                      <a:close/>
                      <a:moveTo>
                        <a:pt x="1133529" y="350608"/>
                      </a:moveTo>
                      <a:cubicBezTo>
                        <a:pt x="1136926" y="350608"/>
                        <a:pt x="1139838" y="353386"/>
                        <a:pt x="1139838" y="357275"/>
                      </a:cubicBezTo>
                      <a:cubicBezTo>
                        <a:pt x="1139838" y="361721"/>
                        <a:pt x="1136926" y="364499"/>
                        <a:pt x="1133529" y="364499"/>
                      </a:cubicBezTo>
                      <a:cubicBezTo>
                        <a:pt x="1130133" y="364499"/>
                        <a:pt x="1127221" y="361721"/>
                        <a:pt x="1127221" y="357275"/>
                      </a:cubicBezTo>
                      <a:cubicBezTo>
                        <a:pt x="1127221" y="353386"/>
                        <a:pt x="1130133" y="350608"/>
                        <a:pt x="1133529" y="350608"/>
                      </a:cubicBezTo>
                      <a:close/>
                      <a:moveTo>
                        <a:pt x="1114605" y="350608"/>
                      </a:moveTo>
                      <a:cubicBezTo>
                        <a:pt x="1118002" y="350608"/>
                        <a:pt x="1120913" y="353386"/>
                        <a:pt x="1120913" y="357275"/>
                      </a:cubicBezTo>
                      <a:cubicBezTo>
                        <a:pt x="1120913" y="361165"/>
                        <a:pt x="1118002" y="364499"/>
                        <a:pt x="1114605" y="364499"/>
                      </a:cubicBezTo>
                      <a:cubicBezTo>
                        <a:pt x="1111208" y="364499"/>
                        <a:pt x="1108297" y="361165"/>
                        <a:pt x="1108297" y="357275"/>
                      </a:cubicBezTo>
                      <a:cubicBezTo>
                        <a:pt x="1108297" y="353386"/>
                        <a:pt x="1111208" y="350608"/>
                        <a:pt x="1114605" y="350608"/>
                      </a:cubicBezTo>
                      <a:close/>
                      <a:moveTo>
                        <a:pt x="1095195" y="350608"/>
                      </a:moveTo>
                      <a:cubicBezTo>
                        <a:pt x="1098592" y="350608"/>
                        <a:pt x="1101503" y="353386"/>
                        <a:pt x="1101503" y="357275"/>
                      </a:cubicBezTo>
                      <a:cubicBezTo>
                        <a:pt x="1101503" y="361721"/>
                        <a:pt x="1098592" y="364499"/>
                        <a:pt x="1095195" y="364499"/>
                      </a:cubicBezTo>
                      <a:cubicBezTo>
                        <a:pt x="1091799" y="364499"/>
                        <a:pt x="1089372" y="361721"/>
                        <a:pt x="1089372" y="357275"/>
                      </a:cubicBezTo>
                      <a:cubicBezTo>
                        <a:pt x="1089372" y="353386"/>
                        <a:pt x="1091799" y="350608"/>
                        <a:pt x="1095195" y="350608"/>
                      </a:cubicBezTo>
                      <a:close/>
                      <a:moveTo>
                        <a:pt x="1076271" y="350608"/>
                      </a:moveTo>
                      <a:cubicBezTo>
                        <a:pt x="1079667" y="350608"/>
                        <a:pt x="1082579" y="353386"/>
                        <a:pt x="1082579" y="357275"/>
                      </a:cubicBezTo>
                      <a:cubicBezTo>
                        <a:pt x="1082579" y="361165"/>
                        <a:pt x="1079667" y="364499"/>
                        <a:pt x="1076271" y="364499"/>
                      </a:cubicBezTo>
                      <a:cubicBezTo>
                        <a:pt x="1072874" y="364499"/>
                        <a:pt x="1069963" y="361165"/>
                        <a:pt x="1069963" y="357275"/>
                      </a:cubicBezTo>
                      <a:cubicBezTo>
                        <a:pt x="1069963" y="353386"/>
                        <a:pt x="1072874" y="350608"/>
                        <a:pt x="1076271" y="350608"/>
                      </a:cubicBezTo>
                      <a:close/>
                      <a:moveTo>
                        <a:pt x="1037936" y="350608"/>
                      </a:moveTo>
                      <a:cubicBezTo>
                        <a:pt x="1041333" y="350608"/>
                        <a:pt x="1044245" y="353386"/>
                        <a:pt x="1044245" y="357275"/>
                      </a:cubicBezTo>
                      <a:cubicBezTo>
                        <a:pt x="1044245" y="361721"/>
                        <a:pt x="1041333" y="364499"/>
                        <a:pt x="1037936" y="364499"/>
                      </a:cubicBezTo>
                      <a:cubicBezTo>
                        <a:pt x="1034540" y="364499"/>
                        <a:pt x="1031628" y="361721"/>
                        <a:pt x="1031628" y="357275"/>
                      </a:cubicBezTo>
                      <a:cubicBezTo>
                        <a:pt x="1031628" y="353386"/>
                        <a:pt x="1034540" y="350608"/>
                        <a:pt x="1037936" y="350608"/>
                      </a:cubicBezTo>
                      <a:close/>
                      <a:moveTo>
                        <a:pt x="1019012" y="350608"/>
                      </a:moveTo>
                      <a:cubicBezTo>
                        <a:pt x="1022409" y="350608"/>
                        <a:pt x="1024835" y="353386"/>
                        <a:pt x="1024835" y="357275"/>
                      </a:cubicBezTo>
                      <a:cubicBezTo>
                        <a:pt x="1024835" y="361721"/>
                        <a:pt x="1022409" y="364499"/>
                        <a:pt x="1019012" y="364499"/>
                      </a:cubicBezTo>
                      <a:cubicBezTo>
                        <a:pt x="1015615" y="364499"/>
                        <a:pt x="1012704" y="361721"/>
                        <a:pt x="1012704" y="357275"/>
                      </a:cubicBezTo>
                      <a:cubicBezTo>
                        <a:pt x="1012704" y="353386"/>
                        <a:pt x="1015615" y="350608"/>
                        <a:pt x="1019012" y="350608"/>
                      </a:cubicBezTo>
                      <a:close/>
                      <a:moveTo>
                        <a:pt x="961268" y="350608"/>
                      </a:moveTo>
                      <a:cubicBezTo>
                        <a:pt x="964665" y="350608"/>
                        <a:pt x="967576" y="353386"/>
                        <a:pt x="967576" y="357275"/>
                      </a:cubicBezTo>
                      <a:cubicBezTo>
                        <a:pt x="967576" y="361165"/>
                        <a:pt x="964665" y="364499"/>
                        <a:pt x="961268" y="364499"/>
                      </a:cubicBezTo>
                      <a:cubicBezTo>
                        <a:pt x="957871" y="364499"/>
                        <a:pt x="955445" y="361165"/>
                        <a:pt x="955445" y="357275"/>
                      </a:cubicBezTo>
                      <a:cubicBezTo>
                        <a:pt x="955445" y="353386"/>
                        <a:pt x="957871" y="350608"/>
                        <a:pt x="961268" y="350608"/>
                      </a:cubicBezTo>
                      <a:close/>
                      <a:moveTo>
                        <a:pt x="942343" y="350608"/>
                      </a:moveTo>
                      <a:cubicBezTo>
                        <a:pt x="945740" y="350608"/>
                        <a:pt x="948652" y="353386"/>
                        <a:pt x="948652" y="357275"/>
                      </a:cubicBezTo>
                      <a:cubicBezTo>
                        <a:pt x="948652" y="361721"/>
                        <a:pt x="945740" y="364499"/>
                        <a:pt x="942343" y="364499"/>
                      </a:cubicBezTo>
                      <a:cubicBezTo>
                        <a:pt x="938947" y="364499"/>
                        <a:pt x="936035" y="361721"/>
                        <a:pt x="936035" y="357275"/>
                      </a:cubicBezTo>
                      <a:cubicBezTo>
                        <a:pt x="936035" y="353386"/>
                        <a:pt x="938947" y="350608"/>
                        <a:pt x="942343" y="350608"/>
                      </a:cubicBezTo>
                      <a:close/>
                      <a:moveTo>
                        <a:pt x="923419" y="350608"/>
                      </a:moveTo>
                      <a:cubicBezTo>
                        <a:pt x="926816" y="350608"/>
                        <a:pt x="929242" y="353386"/>
                        <a:pt x="929242" y="357275"/>
                      </a:cubicBezTo>
                      <a:cubicBezTo>
                        <a:pt x="929242" y="361721"/>
                        <a:pt x="926816" y="364499"/>
                        <a:pt x="923419" y="364499"/>
                      </a:cubicBezTo>
                      <a:cubicBezTo>
                        <a:pt x="920022" y="364499"/>
                        <a:pt x="917111" y="361721"/>
                        <a:pt x="917111" y="357275"/>
                      </a:cubicBezTo>
                      <a:cubicBezTo>
                        <a:pt x="917111" y="353386"/>
                        <a:pt x="920022" y="350608"/>
                        <a:pt x="923419" y="350608"/>
                      </a:cubicBezTo>
                      <a:close/>
                      <a:moveTo>
                        <a:pt x="904009" y="350608"/>
                      </a:moveTo>
                      <a:cubicBezTo>
                        <a:pt x="907406" y="350608"/>
                        <a:pt x="910317" y="353386"/>
                        <a:pt x="910317" y="357275"/>
                      </a:cubicBezTo>
                      <a:cubicBezTo>
                        <a:pt x="910317" y="361721"/>
                        <a:pt x="907406" y="364499"/>
                        <a:pt x="904009" y="364499"/>
                      </a:cubicBezTo>
                      <a:cubicBezTo>
                        <a:pt x="900613" y="364499"/>
                        <a:pt x="897701" y="361721"/>
                        <a:pt x="897701" y="357275"/>
                      </a:cubicBezTo>
                      <a:cubicBezTo>
                        <a:pt x="897701" y="353386"/>
                        <a:pt x="900613" y="350608"/>
                        <a:pt x="904009" y="350608"/>
                      </a:cubicBezTo>
                      <a:close/>
                      <a:moveTo>
                        <a:pt x="865675" y="350608"/>
                      </a:moveTo>
                      <a:cubicBezTo>
                        <a:pt x="869072" y="350608"/>
                        <a:pt x="871983" y="353386"/>
                        <a:pt x="871983" y="357275"/>
                      </a:cubicBezTo>
                      <a:cubicBezTo>
                        <a:pt x="871983" y="361721"/>
                        <a:pt x="869072" y="364499"/>
                        <a:pt x="865675" y="364499"/>
                      </a:cubicBezTo>
                      <a:cubicBezTo>
                        <a:pt x="862278" y="364499"/>
                        <a:pt x="859852" y="361721"/>
                        <a:pt x="859852" y="357275"/>
                      </a:cubicBezTo>
                      <a:cubicBezTo>
                        <a:pt x="859852" y="353386"/>
                        <a:pt x="862278" y="350608"/>
                        <a:pt x="865675" y="350608"/>
                      </a:cubicBezTo>
                      <a:close/>
                      <a:moveTo>
                        <a:pt x="846750" y="350608"/>
                      </a:moveTo>
                      <a:cubicBezTo>
                        <a:pt x="850147" y="350608"/>
                        <a:pt x="853059" y="353386"/>
                        <a:pt x="853059" y="357275"/>
                      </a:cubicBezTo>
                      <a:cubicBezTo>
                        <a:pt x="853059" y="361721"/>
                        <a:pt x="850147" y="364499"/>
                        <a:pt x="846750" y="364499"/>
                      </a:cubicBezTo>
                      <a:cubicBezTo>
                        <a:pt x="843354" y="364499"/>
                        <a:pt x="840442" y="361721"/>
                        <a:pt x="840442" y="357275"/>
                      </a:cubicBezTo>
                      <a:cubicBezTo>
                        <a:pt x="840442" y="353386"/>
                        <a:pt x="843354" y="350608"/>
                        <a:pt x="846750" y="350608"/>
                      </a:cubicBezTo>
                      <a:close/>
                      <a:moveTo>
                        <a:pt x="827341" y="350608"/>
                      </a:moveTo>
                      <a:cubicBezTo>
                        <a:pt x="830737" y="350608"/>
                        <a:pt x="833649" y="353386"/>
                        <a:pt x="833649" y="357275"/>
                      </a:cubicBezTo>
                      <a:cubicBezTo>
                        <a:pt x="833649" y="361721"/>
                        <a:pt x="830737" y="364499"/>
                        <a:pt x="827341" y="364499"/>
                      </a:cubicBezTo>
                      <a:cubicBezTo>
                        <a:pt x="823944" y="364499"/>
                        <a:pt x="821518" y="361721"/>
                        <a:pt x="821518" y="357275"/>
                      </a:cubicBezTo>
                      <a:cubicBezTo>
                        <a:pt x="821518" y="353386"/>
                        <a:pt x="823944" y="350608"/>
                        <a:pt x="827341" y="350608"/>
                      </a:cubicBezTo>
                      <a:close/>
                      <a:moveTo>
                        <a:pt x="502227" y="350608"/>
                      </a:moveTo>
                      <a:cubicBezTo>
                        <a:pt x="505624" y="350608"/>
                        <a:pt x="508536" y="353386"/>
                        <a:pt x="508536" y="357275"/>
                      </a:cubicBezTo>
                      <a:cubicBezTo>
                        <a:pt x="508536" y="361721"/>
                        <a:pt x="505624" y="364499"/>
                        <a:pt x="502227" y="364499"/>
                      </a:cubicBezTo>
                      <a:cubicBezTo>
                        <a:pt x="498831" y="364499"/>
                        <a:pt x="495919" y="361721"/>
                        <a:pt x="495919" y="357275"/>
                      </a:cubicBezTo>
                      <a:cubicBezTo>
                        <a:pt x="495919" y="353386"/>
                        <a:pt x="498831" y="350608"/>
                        <a:pt x="502227" y="350608"/>
                      </a:cubicBezTo>
                      <a:close/>
                      <a:moveTo>
                        <a:pt x="483303" y="350608"/>
                      </a:moveTo>
                      <a:cubicBezTo>
                        <a:pt x="486700" y="350608"/>
                        <a:pt x="489611" y="353386"/>
                        <a:pt x="489611" y="357275"/>
                      </a:cubicBezTo>
                      <a:cubicBezTo>
                        <a:pt x="489611" y="361721"/>
                        <a:pt x="486700" y="364499"/>
                        <a:pt x="483303" y="364499"/>
                      </a:cubicBezTo>
                      <a:cubicBezTo>
                        <a:pt x="479906" y="364499"/>
                        <a:pt x="476995" y="361721"/>
                        <a:pt x="476995" y="357275"/>
                      </a:cubicBezTo>
                      <a:cubicBezTo>
                        <a:pt x="476995" y="353386"/>
                        <a:pt x="479906" y="350608"/>
                        <a:pt x="483303" y="350608"/>
                      </a:cubicBezTo>
                      <a:close/>
                      <a:moveTo>
                        <a:pt x="463893" y="350608"/>
                      </a:moveTo>
                      <a:cubicBezTo>
                        <a:pt x="467290" y="350608"/>
                        <a:pt x="470201" y="353386"/>
                        <a:pt x="470201" y="357275"/>
                      </a:cubicBezTo>
                      <a:cubicBezTo>
                        <a:pt x="470201" y="361721"/>
                        <a:pt x="467290" y="364499"/>
                        <a:pt x="463893" y="364499"/>
                      </a:cubicBezTo>
                      <a:cubicBezTo>
                        <a:pt x="460497" y="364499"/>
                        <a:pt x="458070" y="361721"/>
                        <a:pt x="458070" y="357275"/>
                      </a:cubicBezTo>
                      <a:cubicBezTo>
                        <a:pt x="458070" y="353386"/>
                        <a:pt x="460497" y="350608"/>
                        <a:pt x="463893" y="350608"/>
                      </a:cubicBezTo>
                      <a:close/>
                      <a:moveTo>
                        <a:pt x="444969" y="350608"/>
                      </a:moveTo>
                      <a:cubicBezTo>
                        <a:pt x="448365" y="350608"/>
                        <a:pt x="451277" y="353386"/>
                        <a:pt x="451277" y="357275"/>
                      </a:cubicBezTo>
                      <a:cubicBezTo>
                        <a:pt x="451277" y="361721"/>
                        <a:pt x="448365" y="364499"/>
                        <a:pt x="444969" y="364499"/>
                      </a:cubicBezTo>
                      <a:cubicBezTo>
                        <a:pt x="441572" y="364499"/>
                        <a:pt x="438661" y="361721"/>
                        <a:pt x="438661" y="357275"/>
                      </a:cubicBezTo>
                      <a:cubicBezTo>
                        <a:pt x="438661" y="353386"/>
                        <a:pt x="441572" y="350608"/>
                        <a:pt x="444969" y="350608"/>
                      </a:cubicBezTo>
                      <a:close/>
                      <a:moveTo>
                        <a:pt x="406634" y="350608"/>
                      </a:moveTo>
                      <a:cubicBezTo>
                        <a:pt x="410031" y="350608"/>
                        <a:pt x="412943" y="353386"/>
                        <a:pt x="412943" y="357275"/>
                      </a:cubicBezTo>
                      <a:cubicBezTo>
                        <a:pt x="412943" y="361721"/>
                        <a:pt x="410031" y="364499"/>
                        <a:pt x="406634" y="364499"/>
                      </a:cubicBezTo>
                      <a:cubicBezTo>
                        <a:pt x="403238" y="364499"/>
                        <a:pt x="400326" y="361721"/>
                        <a:pt x="400326" y="357275"/>
                      </a:cubicBezTo>
                      <a:cubicBezTo>
                        <a:pt x="400326" y="353386"/>
                        <a:pt x="403238" y="350608"/>
                        <a:pt x="406634" y="350608"/>
                      </a:cubicBezTo>
                      <a:close/>
                      <a:moveTo>
                        <a:pt x="387710" y="350608"/>
                      </a:moveTo>
                      <a:cubicBezTo>
                        <a:pt x="391107" y="350608"/>
                        <a:pt x="393533" y="353386"/>
                        <a:pt x="393533" y="357275"/>
                      </a:cubicBezTo>
                      <a:cubicBezTo>
                        <a:pt x="393533" y="361721"/>
                        <a:pt x="391107" y="364499"/>
                        <a:pt x="387710" y="364499"/>
                      </a:cubicBezTo>
                      <a:cubicBezTo>
                        <a:pt x="384313" y="364499"/>
                        <a:pt x="381402" y="361721"/>
                        <a:pt x="381402" y="357275"/>
                      </a:cubicBezTo>
                      <a:cubicBezTo>
                        <a:pt x="381402" y="353386"/>
                        <a:pt x="384313" y="350608"/>
                        <a:pt x="387710" y="350608"/>
                      </a:cubicBezTo>
                      <a:close/>
                      <a:moveTo>
                        <a:pt x="368300" y="350608"/>
                      </a:moveTo>
                      <a:cubicBezTo>
                        <a:pt x="371697" y="350608"/>
                        <a:pt x="374608" y="353386"/>
                        <a:pt x="374608" y="357275"/>
                      </a:cubicBezTo>
                      <a:cubicBezTo>
                        <a:pt x="374608" y="361721"/>
                        <a:pt x="371697" y="364499"/>
                        <a:pt x="368300" y="364499"/>
                      </a:cubicBezTo>
                      <a:cubicBezTo>
                        <a:pt x="364903" y="364499"/>
                        <a:pt x="362477" y="361721"/>
                        <a:pt x="362477" y="357275"/>
                      </a:cubicBezTo>
                      <a:cubicBezTo>
                        <a:pt x="362477" y="353386"/>
                        <a:pt x="364903" y="350608"/>
                        <a:pt x="368300" y="350608"/>
                      </a:cubicBezTo>
                      <a:close/>
                      <a:moveTo>
                        <a:pt x="349376" y="350608"/>
                      </a:moveTo>
                      <a:cubicBezTo>
                        <a:pt x="352772" y="350608"/>
                        <a:pt x="355684" y="353386"/>
                        <a:pt x="355684" y="357275"/>
                      </a:cubicBezTo>
                      <a:cubicBezTo>
                        <a:pt x="355684" y="361721"/>
                        <a:pt x="352772" y="364499"/>
                        <a:pt x="349376" y="364499"/>
                      </a:cubicBezTo>
                      <a:cubicBezTo>
                        <a:pt x="345979" y="364499"/>
                        <a:pt x="343068" y="361721"/>
                        <a:pt x="343068" y="357275"/>
                      </a:cubicBezTo>
                      <a:cubicBezTo>
                        <a:pt x="343068" y="353386"/>
                        <a:pt x="345979" y="350608"/>
                        <a:pt x="349376" y="350608"/>
                      </a:cubicBezTo>
                      <a:close/>
                      <a:moveTo>
                        <a:pt x="329966" y="350608"/>
                      </a:moveTo>
                      <a:cubicBezTo>
                        <a:pt x="333363" y="350608"/>
                        <a:pt x="336274" y="353386"/>
                        <a:pt x="336274" y="357275"/>
                      </a:cubicBezTo>
                      <a:cubicBezTo>
                        <a:pt x="336274" y="361721"/>
                        <a:pt x="333363" y="364499"/>
                        <a:pt x="329966" y="364499"/>
                      </a:cubicBezTo>
                      <a:cubicBezTo>
                        <a:pt x="326569" y="364499"/>
                        <a:pt x="324143" y="361721"/>
                        <a:pt x="324143" y="357275"/>
                      </a:cubicBezTo>
                      <a:cubicBezTo>
                        <a:pt x="324143" y="353386"/>
                        <a:pt x="326569" y="350608"/>
                        <a:pt x="329966" y="350608"/>
                      </a:cubicBezTo>
                      <a:close/>
                      <a:moveTo>
                        <a:pt x="311041" y="350608"/>
                      </a:moveTo>
                      <a:cubicBezTo>
                        <a:pt x="314438" y="350608"/>
                        <a:pt x="317350" y="353386"/>
                        <a:pt x="317350" y="357275"/>
                      </a:cubicBezTo>
                      <a:cubicBezTo>
                        <a:pt x="317350" y="361721"/>
                        <a:pt x="314438" y="364499"/>
                        <a:pt x="311041" y="364499"/>
                      </a:cubicBezTo>
                      <a:cubicBezTo>
                        <a:pt x="307645" y="364499"/>
                        <a:pt x="304733" y="361721"/>
                        <a:pt x="304733" y="357275"/>
                      </a:cubicBezTo>
                      <a:cubicBezTo>
                        <a:pt x="304733" y="353386"/>
                        <a:pt x="307645" y="350608"/>
                        <a:pt x="311041" y="350608"/>
                      </a:cubicBezTo>
                      <a:close/>
                      <a:moveTo>
                        <a:pt x="292117" y="350608"/>
                      </a:moveTo>
                      <a:cubicBezTo>
                        <a:pt x="295514" y="350608"/>
                        <a:pt x="297940" y="353386"/>
                        <a:pt x="297940" y="357275"/>
                      </a:cubicBezTo>
                      <a:cubicBezTo>
                        <a:pt x="297940" y="361721"/>
                        <a:pt x="295514" y="364499"/>
                        <a:pt x="292117" y="364499"/>
                      </a:cubicBezTo>
                      <a:cubicBezTo>
                        <a:pt x="288720" y="364499"/>
                        <a:pt x="285809" y="361721"/>
                        <a:pt x="285809" y="357275"/>
                      </a:cubicBezTo>
                      <a:cubicBezTo>
                        <a:pt x="285809" y="353386"/>
                        <a:pt x="288720" y="350608"/>
                        <a:pt x="292117" y="350608"/>
                      </a:cubicBezTo>
                      <a:close/>
                      <a:moveTo>
                        <a:pt x="272707" y="350608"/>
                      </a:moveTo>
                      <a:cubicBezTo>
                        <a:pt x="276104" y="350608"/>
                        <a:pt x="279015" y="353386"/>
                        <a:pt x="279015" y="357275"/>
                      </a:cubicBezTo>
                      <a:cubicBezTo>
                        <a:pt x="279015" y="361721"/>
                        <a:pt x="276104" y="364499"/>
                        <a:pt x="272707" y="364499"/>
                      </a:cubicBezTo>
                      <a:cubicBezTo>
                        <a:pt x="269310" y="364499"/>
                        <a:pt x="266399" y="361721"/>
                        <a:pt x="266399" y="357275"/>
                      </a:cubicBezTo>
                      <a:cubicBezTo>
                        <a:pt x="266399" y="353386"/>
                        <a:pt x="269310" y="350608"/>
                        <a:pt x="272707" y="350608"/>
                      </a:cubicBezTo>
                      <a:close/>
                      <a:moveTo>
                        <a:pt x="253783" y="350608"/>
                      </a:moveTo>
                      <a:cubicBezTo>
                        <a:pt x="257179" y="350608"/>
                        <a:pt x="259606" y="353386"/>
                        <a:pt x="259606" y="357275"/>
                      </a:cubicBezTo>
                      <a:cubicBezTo>
                        <a:pt x="259606" y="361721"/>
                        <a:pt x="257179" y="364499"/>
                        <a:pt x="253783" y="364499"/>
                      </a:cubicBezTo>
                      <a:cubicBezTo>
                        <a:pt x="250386" y="364499"/>
                        <a:pt x="247475" y="361721"/>
                        <a:pt x="247475" y="357275"/>
                      </a:cubicBezTo>
                      <a:cubicBezTo>
                        <a:pt x="247475" y="353386"/>
                        <a:pt x="250386" y="350608"/>
                        <a:pt x="253783" y="350608"/>
                      </a:cubicBezTo>
                      <a:close/>
                      <a:moveTo>
                        <a:pt x="234373" y="350608"/>
                      </a:moveTo>
                      <a:cubicBezTo>
                        <a:pt x="237770" y="350608"/>
                        <a:pt x="240681" y="353386"/>
                        <a:pt x="240681" y="357275"/>
                      </a:cubicBezTo>
                      <a:cubicBezTo>
                        <a:pt x="240681" y="361721"/>
                        <a:pt x="237770" y="364499"/>
                        <a:pt x="234373" y="364499"/>
                      </a:cubicBezTo>
                      <a:cubicBezTo>
                        <a:pt x="230976" y="364499"/>
                        <a:pt x="228550" y="361721"/>
                        <a:pt x="228550" y="357275"/>
                      </a:cubicBezTo>
                      <a:cubicBezTo>
                        <a:pt x="228550" y="353386"/>
                        <a:pt x="230976" y="350608"/>
                        <a:pt x="234373" y="350608"/>
                      </a:cubicBezTo>
                      <a:close/>
                      <a:moveTo>
                        <a:pt x="215448" y="350608"/>
                      </a:moveTo>
                      <a:cubicBezTo>
                        <a:pt x="218845" y="350608"/>
                        <a:pt x="221757" y="353386"/>
                        <a:pt x="221757" y="357275"/>
                      </a:cubicBezTo>
                      <a:cubicBezTo>
                        <a:pt x="221757" y="361721"/>
                        <a:pt x="218845" y="364499"/>
                        <a:pt x="215448" y="364499"/>
                      </a:cubicBezTo>
                      <a:cubicBezTo>
                        <a:pt x="212052" y="364499"/>
                        <a:pt x="209140" y="361721"/>
                        <a:pt x="209140" y="357275"/>
                      </a:cubicBezTo>
                      <a:cubicBezTo>
                        <a:pt x="209140" y="353386"/>
                        <a:pt x="212052" y="350608"/>
                        <a:pt x="215448" y="350608"/>
                      </a:cubicBezTo>
                      <a:close/>
                      <a:moveTo>
                        <a:pt x="559971" y="330605"/>
                      </a:moveTo>
                      <a:cubicBezTo>
                        <a:pt x="562398" y="330605"/>
                        <a:pt x="564339" y="332827"/>
                        <a:pt x="564339" y="335606"/>
                      </a:cubicBezTo>
                      <a:cubicBezTo>
                        <a:pt x="564339" y="338384"/>
                        <a:pt x="562398" y="340606"/>
                        <a:pt x="559971" y="340606"/>
                      </a:cubicBezTo>
                      <a:cubicBezTo>
                        <a:pt x="557060" y="340606"/>
                        <a:pt x="555119" y="338384"/>
                        <a:pt x="555119" y="335606"/>
                      </a:cubicBezTo>
                      <a:cubicBezTo>
                        <a:pt x="555119" y="332827"/>
                        <a:pt x="557060" y="330605"/>
                        <a:pt x="559971" y="330605"/>
                      </a:cubicBezTo>
                      <a:close/>
                      <a:moveTo>
                        <a:pt x="502227" y="330605"/>
                      </a:moveTo>
                      <a:cubicBezTo>
                        <a:pt x="504654" y="330605"/>
                        <a:pt x="507080" y="332827"/>
                        <a:pt x="507080" y="335606"/>
                      </a:cubicBezTo>
                      <a:cubicBezTo>
                        <a:pt x="507080" y="338384"/>
                        <a:pt x="504654" y="340606"/>
                        <a:pt x="502227" y="340606"/>
                      </a:cubicBezTo>
                      <a:cubicBezTo>
                        <a:pt x="499801" y="340606"/>
                        <a:pt x="497860" y="338384"/>
                        <a:pt x="497860" y="335606"/>
                      </a:cubicBezTo>
                      <a:cubicBezTo>
                        <a:pt x="497860" y="332827"/>
                        <a:pt x="499801" y="330605"/>
                        <a:pt x="502227" y="330605"/>
                      </a:cubicBezTo>
                      <a:close/>
                      <a:moveTo>
                        <a:pt x="1191273" y="328382"/>
                      </a:moveTo>
                      <a:cubicBezTo>
                        <a:pt x="1194670" y="328382"/>
                        <a:pt x="1197096" y="331716"/>
                        <a:pt x="1197096" y="335606"/>
                      </a:cubicBezTo>
                      <a:cubicBezTo>
                        <a:pt x="1197096" y="339495"/>
                        <a:pt x="1194670" y="342829"/>
                        <a:pt x="1191273" y="342829"/>
                      </a:cubicBezTo>
                      <a:cubicBezTo>
                        <a:pt x="1187392" y="342829"/>
                        <a:pt x="1184965" y="339495"/>
                        <a:pt x="1184965" y="335606"/>
                      </a:cubicBezTo>
                      <a:cubicBezTo>
                        <a:pt x="1184965" y="331716"/>
                        <a:pt x="1187392" y="328382"/>
                        <a:pt x="1191273" y="328382"/>
                      </a:cubicBezTo>
                      <a:close/>
                      <a:moveTo>
                        <a:pt x="1171864" y="328382"/>
                      </a:moveTo>
                      <a:cubicBezTo>
                        <a:pt x="1175260" y="328382"/>
                        <a:pt x="1178172" y="331716"/>
                        <a:pt x="1178172" y="335606"/>
                      </a:cubicBezTo>
                      <a:cubicBezTo>
                        <a:pt x="1178172" y="339495"/>
                        <a:pt x="1175260" y="342829"/>
                        <a:pt x="1171864" y="342829"/>
                      </a:cubicBezTo>
                      <a:cubicBezTo>
                        <a:pt x="1168467" y="342829"/>
                        <a:pt x="1165556" y="339495"/>
                        <a:pt x="1165556" y="335606"/>
                      </a:cubicBezTo>
                      <a:cubicBezTo>
                        <a:pt x="1165556" y="331716"/>
                        <a:pt x="1168467" y="328382"/>
                        <a:pt x="1171864" y="328382"/>
                      </a:cubicBezTo>
                      <a:close/>
                      <a:moveTo>
                        <a:pt x="1152939" y="328382"/>
                      </a:moveTo>
                      <a:cubicBezTo>
                        <a:pt x="1156336" y="328382"/>
                        <a:pt x="1158762" y="331716"/>
                        <a:pt x="1158762" y="335606"/>
                      </a:cubicBezTo>
                      <a:cubicBezTo>
                        <a:pt x="1158762" y="339495"/>
                        <a:pt x="1156336" y="342829"/>
                        <a:pt x="1152939" y="342829"/>
                      </a:cubicBezTo>
                      <a:cubicBezTo>
                        <a:pt x="1149543" y="342829"/>
                        <a:pt x="1146631" y="339495"/>
                        <a:pt x="1146631" y="335606"/>
                      </a:cubicBezTo>
                      <a:cubicBezTo>
                        <a:pt x="1146631" y="331716"/>
                        <a:pt x="1149543" y="328382"/>
                        <a:pt x="1152939" y="328382"/>
                      </a:cubicBezTo>
                      <a:close/>
                      <a:moveTo>
                        <a:pt x="1133529" y="328382"/>
                      </a:moveTo>
                      <a:cubicBezTo>
                        <a:pt x="1136926" y="328382"/>
                        <a:pt x="1139838" y="331716"/>
                        <a:pt x="1139838" y="335606"/>
                      </a:cubicBezTo>
                      <a:cubicBezTo>
                        <a:pt x="1139838" y="339495"/>
                        <a:pt x="1136926" y="342829"/>
                        <a:pt x="1133529" y="342829"/>
                      </a:cubicBezTo>
                      <a:cubicBezTo>
                        <a:pt x="1130133" y="342829"/>
                        <a:pt x="1127221" y="339495"/>
                        <a:pt x="1127221" y="335606"/>
                      </a:cubicBezTo>
                      <a:cubicBezTo>
                        <a:pt x="1127221" y="331716"/>
                        <a:pt x="1130133" y="328382"/>
                        <a:pt x="1133529" y="328382"/>
                      </a:cubicBezTo>
                      <a:close/>
                      <a:moveTo>
                        <a:pt x="1114605" y="328382"/>
                      </a:moveTo>
                      <a:cubicBezTo>
                        <a:pt x="1118002" y="328382"/>
                        <a:pt x="1120913" y="331716"/>
                        <a:pt x="1120913" y="335606"/>
                      </a:cubicBezTo>
                      <a:cubicBezTo>
                        <a:pt x="1120913" y="339495"/>
                        <a:pt x="1118002" y="342829"/>
                        <a:pt x="1114605" y="342829"/>
                      </a:cubicBezTo>
                      <a:cubicBezTo>
                        <a:pt x="1111208" y="342829"/>
                        <a:pt x="1108297" y="339495"/>
                        <a:pt x="1108297" y="335606"/>
                      </a:cubicBezTo>
                      <a:cubicBezTo>
                        <a:pt x="1108297" y="331716"/>
                        <a:pt x="1111208" y="328382"/>
                        <a:pt x="1114605" y="328382"/>
                      </a:cubicBezTo>
                      <a:close/>
                      <a:moveTo>
                        <a:pt x="1095195" y="328382"/>
                      </a:moveTo>
                      <a:cubicBezTo>
                        <a:pt x="1098592" y="328382"/>
                        <a:pt x="1101503" y="331716"/>
                        <a:pt x="1101503" y="335606"/>
                      </a:cubicBezTo>
                      <a:cubicBezTo>
                        <a:pt x="1101503" y="339495"/>
                        <a:pt x="1098592" y="342829"/>
                        <a:pt x="1095195" y="342829"/>
                      </a:cubicBezTo>
                      <a:cubicBezTo>
                        <a:pt x="1091799" y="342829"/>
                        <a:pt x="1089372" y="339495"/>
                        <a:pt x="1089372" y="335606"/>
                      </a:cubicBezTo>
                      <a:cubicBezTo>
                        <a:pt x="1089372" y="331716"/>
                        <a:pt x="1091799" y="328382"/>
                        <a:pt x="1095195" y="328382"/>
                      </a:cubicBezTo>
                      <a:close/>
                      <a:moveTo>
                        <a:pt x="1076271" y="328382"/>
                      </a:moveTo>
                      <a:cubicBezTo>
                        <a:pt x="1079667" y="328382"/>
                        <a:pt x="1082579" y="331716"/>
                        <a:pt x="1082579" y="335606"/>
                      </a:cubicBezTo>
                      <a:cubicBezTo>
                        <a:pt x="1082579" y="339495"/>
                        <a:pt x="1079667" y="342829"/>
                        <a:pt x="1076271" y="342829"/>
                      </a:cubicBezTo>
                      <a:cubicBezTo>
                        <a:pt x="1072874" y="342829"/>
                        <a:pt x="1069963" y="339495"/>
                        <a:pt x="1069963" y="335606"/>
                      </a:cubicBezTo>
                      <a:cubicBezTo>
                        <a:pt x="1069963" y="331716"/>
                        <a:pt x="1072874" y="328382"/>
                        <a:pt x="1076271" y="328382"/>
                      </a:cubicBezTo>
                      <a:close/>
                      <a:moveTo>
                        <a:pt x="1057346" y="328382"/>
                      </a:moveTo>
                      <a:cubicBezTo>
                        <a:pt x="1060743" y="328382"/>
                        <a:pt x="1063169" y="331716"/>
                        <a:pt x="1063169" y="335606"/>
                      </a:cubicBezTo>
                      <a:cubicBezTo>
                        <a:pt x="1063169" y="339495"/>
                        <a:pt x="1060743" y="342829"/>
                        <a:pt x="1057346" y="342829"/>
                      </a:cubicBezTo>
                      <a:cubicBezTo>
                        <a:pt x="1053464" y="342829"/>
                        <a:pt x="1051038" y="339495"/>
                        <a:pt x="1051038" y="335606"/>
                      </a:cubicBezTo>
                      <a:cubicBezTo>
                        <a:pt x="1051038" y="331716"/>
                        <a:pt x="1053464" y="328382"/>
                        <a:pt x="1057346" y="328382"/>
                      </a:cubicBezTo>
                      <a:close/>
                      <a:moveTo>
                        <a:pt x="1037936" y="328382"/>
                      </a:moveTo>
                      <a:cubicBezTo>
                        <a:pt x="1041333" y="328382"/>
                        <a:pt x="1044245" y="331716"/>
                        <a:pt x="1044245" y="335606"/>
                      </a:cubicBezTo>
                      <a:cubicBezTo>
                        <a:pt x="1044245" y="339495"/>
                        <a:pt x="1041333" y="342829"/>
                        <a:pt x="1037936" y="342829"/>
                      </a:cubicBezTo>
                      <a:cubicBezTo>
                        <a:pt x="1034540" y="342829"/>
                        <a:pt x="1031628" y="339495"/>
                        <a:pt x="1031628" y="335606"/>
                      </a:cubicBezTo>
                      <a:cubicBezTo>
                        <a:pt x="1031628" y="331716"/>
                        <a:pt x="1034540" y="328382"/>
                        <a:pt x="1037936" y="328382"/>
                      </a:cubicBezTo>
                      <a:close/>
                      <a:moveTo>
                        <a:pt x="1019012" y="328382"/>
                      </a:moveTo>
                      <a:cubicBezTo>
                        <a:pt x="1022409" y="328382"/>
                        <a:pt x="1024835" y="331716"/>
                        <a:pt x="1024835" y="335606"/>
                      </a:cubicBezTo>
                      <a:cubicBezTo>
                        <a:pt x="1024835" y="339495"/>
                        <a:pt x="1022409" y="342829"/>
                        <a:pt x="1019012" y="342829"/>
                      </a:cubicBezTo>
                      <a:cubicBezTo>
                        <a:pt x="1015615" y="342829"/>
                        <a:pt x="1012704" y="339495"/>
                        <a:pt x="1012704" y="335606"/>
                      </a:cubicBezTo>
                      <a:cubicBezTo>
                        <a:pt x="1012704" y="331716"/>
                        <a:pt x="1015615" y="328382"/>
                        <a:pt x="1019012" y="328382"/>
                      </a:cubicBezTo>
                      <a:close/>
                      <a:moveTo>
                        <a:pt x="999602" y="328382"/>
                      </a:moveTo>
                      <a:cubicBezTo>
                        <a:pt x="1002999" y="328382"/>
                        <a:pt x="1005910" y="331716"/>
                        <a:pt x="1005910" y="335606"/>
                      </a:cubicBezTo>
                      <a:cubicBezTo>
                        <a:pt x="1005910" y="339495"/>
                        <a:pt x="1002999" y="342829"/>
                        <a:pt x="999602" y="342829"/>
                      </a:cubicBezTo>
                      <a:cubicBezTo>
                        <a:pt x="996206" y="342829"/>
                        <a:pt x="993779" y="339495"/>
                        <a:pt x="993779" y="335606"/>
                      </a:cubicBezTo>
                      <a:cubicBezTo>
                        <a:pt x="993779" y="331716"/>
                        <a:pt x="996206" y="328382"/>
                        <a:pt x="999602" y="328382"/>
                      </a:cubicBezTo>
                      <a:close/>
                      <a:moveTo>
                        <a:pt x="980678" y="328382"/>
                      </a:moveTo>
                      <a:cubicBezTo>
                        <a:pt x="984074" y="328382"/>
                        <a:pt x="986986" y="331716"/>
                        <a:pt x="986986" y="335606"/>
                      </a:cubicBezTo>
                      <a:cubicBezTo>
                        <a:pt x="986986" y="339495"/>
                        <a:pt x="984074" y="342829"/>
                        <a:pt x="980678" y="342829"/>
                      </a:cubicBezTo>
                      <a:cubicBezTo>
                        <a:pt x="977281" y="342829"/>
                        <a:pt x="974370" y="339495"/>
                        <a:pt x="974370" y="335606"/>
                      </a:cubicBezTo>
                      <a:cubicBezTo>
                        <a:pt x="974370" y="331716"/>
                        <a:pt x="977281" y="328382"/>
                        <a:pt x="980678" y="328382"/>
                      </a:cubicBezTo>
                      <a:close/>
                      <a:moveTo>
                        <a:pt x="961268" y="328382"/>
                      </a:moveTo>
                      <a:cubicBezTo>
                        <a:pt x="964665" y="328382"/>
                        <a:pt x="967576" y="331716"/>
                        <a:pt x="967576" y="335606"/>
                      </a:cubicBezTo>
                      <a:cubicBezTo>
                        <a:pt x="967576" y="339495"/>
                        <a:pt x="964665" y="342829"/>
                        <a:pt x="961268" y="342829"/>
                      </a:cubicBezTo>
                      <a:cubicBezTo>
                        <a:pt x="957871" y="342829"/>
                        <a:pt x="955445" y="339495"/>
                        <a:pt x="955445" y="335606"/>
                      </a:cubicBezTo>
                      <a:cubicBezTo>
                        <a:pt x="955445" y="331716"/>
                        <a:pt x="957871" y="328382"/>
                        <a:pt x="961268" y="328382"/>
                      </a:cubicBezTo>
                      <a:close/>
                      <a:moveTo>
                        <a:pt x="942343" y="328382"/>
                      </a:moveTo>
                      <a:cubicBezTo>
                        <a:pt x="945740" y="328382"/>
                        <a:pt x="948652" y="331716"/>
                        <a:pt x="948652" y="335606"/>
                      </a:cubicBezTo>
                      <a:cubicBezTo>
                        <a:pt x="948652" y="339495"/>
                        <a:pt x="945740" y="342829"/>
                        <a:pt x="942343" y="342829"/>
                      </a:cubicBezTo>
                      <a:cubicBezTo>
                        <a:pt x="938947" y="342829"/>
                        <a:pt x="936035" y="339495"/>
                        <a:pt x="936035" y="335606"/>
                      </a:cubicBezTo>
                      <a:cubicBezTo>
                        <a:pt x="936035" y="331716"/>
                        <a:pt x="938947" y="328382"/>
                        <a:pt x="942343" y="328382"/>
                      </a:cubicBezTo>
                      <a:close/>
                      <a:moveTo>
                        <a:pt x="923419" y="328382"/>
                      </a:moveTo>
                      <a:cubicBezTo>
                        <a:pt x="926816" y="328382"/>
                        <a:pt x="929242" y="331716"/>
                        <a:pt x="929242" y="335606"/>
                      </a:cubicBezTo>
                      <a:cubicBezTo>
                        <a:pt x="929242" y="339495"/>
                        <a:pt x="926816" y="342829"/>
                        <a:pt x="923419" y="342829"/>
                      </a:cubicBezTo>
                      <a:cubicBezTo>
                        <a:pt x="920022" y="342829"/>
                        <a:pt x="917111" y="339495"/>
                        <a:pt x="917111" y="335606"/>
                      </a:cubicBezTo>
                      <a:cubicBezTo>
                        <a:pt x="917111" y="331716"/>
                        <a:pt x="920022" y="328382"/>
                        <a:pt x="923419" y="328382"/>
                      </a:cubicBezTo>
                      <a:close/>
                      <a:moveTo>
                        <a:pt x="904009" y="328382"/>
                      </a:moveTo>
                      <a:cubicBezTo>
                        <a:pt x="907406" y="328382"/>
                        <a:pt x="910317" y="331716"/>
                        <a:pt x="910317" y="335606"/>
                      </a:cubicBezTo>
                      <a:cubicBezTo>
                        <a:pt x="910317" y="339495"/>
                        <a:pt x="907406" y="342829"/>
                        <a:pt x="904009" y="342829"/>
                      </a:cubicBezTo>
                      <a:cubicBezTo>
                        <a:pt x="900613" y="342829"/>
                        <a:pt x="897701" y="339495"/>
                        <a:pt x="897701" y="335606"/>
                      </a:cubicBezTo>
                      <a:cubicBezTo>
                        <a:pt x="897701" y="331716"/>
                        <a:pt x="900613" y="328382"/>
                        <a:pt x="904009" y="328382"/>
                      </a:cubicBezTo>
                      <a:close/>
                      <a:moveTo>
                        <a:pt x="885085" y="328382"/>
                      </a:moveTo>
                      <a:cubicBezTo>
                        <a:pt x="888481" y="328382"/>
                        <a:pt x="890908" y="331716"/>
                        <a:pt x="890908" y="335606"/>
                      </a:cubicBezTo>
                      <a:cubicBezTo>
                        <a:pt x="890908" y="339495"/>
                        <a:pt x="888481" y="342829"/>
                        <a:pt x="885085" y="342829"/>
                      </a:cubicBezTo>
                      <a:cubicBezTo>
                        <a:pt x="881688" y="342829"/>
                        <a:pt x="878777" y="339495"/>
                        <a:pt x="878777" y="335606"/>
                      </a:cubicBezTo>
                      <a:cubicBezTo>
                        <a:pt x="878777" y="331716"/>
                        <a:pt x="881688" y="328382"/>
                        <a:pt x="885085" y="328382"/>
                      </a:cubicBezTo>
                      <a:close/>
                      <a:moveTo>
                        <a:pt x="865675" y="328382"/>
                      </a:moveTo>
                      <a:cubicBezTo>
                        <a:pt x="869072" y="328382"/>
                        <a:pt x="871983" y="331716"/>
                        <a:pt x="871983" y="335606"/>
                      </a:cubicBezTo>
                      <a:cubicBezTo>
                        <a:pt x="871983" y="339495"/>
                        <a:pt x="869072" y="342829"/>
                        <a:pt x="865675" y="342829"/>
                      </a:cubicBezTo>
                      <a:cubicBezTo>
                        <a:pt x="862278" y="342829"/>
                        <a:pt x="859852" y="339495"/>
                        <a:pt x="859852" y="335606"/>
                      </a:cubicBezTo>
                      <a:cubicBezTo>
                        <a:pt x="859852" y="331716"/>
                        <a:pt x="862278" y="328382"/>
                        <a:pt x="865675" y="328382"/>
                      </a:cubicBezTo>
                      <a:close/>
                      <a:moveTo>
                        <a:pt x="846750" y="328382"/>
                      </a:moveTo>
                      <a:cubicBezTo>
                        <a:pt x="850147" y="328382"/>
                        <a:pt x="853059" y="331716"/>
                        <a:pt x="853059" y="335606"/>
                      </a:cubicBezTo>
                      <a:cubicBezTo>
                        <a:pt x="853059" y="339495"/>
                        <a:pt x="850147" y="342829"/>
                        <a:pt x="846750" y="342829"/>
                      </a:cubicBezTo>
                      <a:cubicBezTo>
                        <a:pt x="843354" y="342829"/>
                        <a:pt x="840442" y="339495"/>
                        <a:pt x="840442" y="335606"/>
                      </a:cubicBezTo>
                      <a:cubicBezTo>
                        <a:pt x="840442" y="331716"/>
                        <a:pt x="843354" y="328382"/>
                        <a:pt x="846750" y="328382"/>
                      </a:cubicBezTo>
                      <a:close/>
                      <a:moveTo>
                        <a:pt x="827341" y="328382"/>
                      </a:moveTo>
                      <a:cubicBezTo>
                        <a:pt x="830737" y="328382"/>
                        <a:pt x="833649" y="331716"/>
                        <a:pt x="833649" y="335606"/>
                      </a:cubicBezTo>
                      <a:cubicBezTo>
                        <a:pt x="833649" y="339495"/>
                        <a:pt x="830737" y="342829"/>
                        <a:pt x="827341" y="342829"/>
                      </a:cubicBezTo>
                      <a:cubicBezTo>
                        <a:pt x="823944" y="342829"/>
                        <a:pt x="821518" y="339495"/>
                        <a:pt x="821518" y="335606"/>
                      </a:cubicBezTo>
                      <a:cubicBezTo>
                        <a:pt x="821518" y="331716"/>
                        <a:pt x="823944" y="328382"/>
                        <a:pt x="827341" y="328382"/>
                      </a:cubicBezTo>
                      <a:close/>
                      <a:moveTo>
                        <a:pt x="808416" y="328382"/>
                      </a:moveTo>
                      <a:cubicBezTo>
                        <a:pt x="811813" y="328382"/>
                        <a:pt x="814724" y="331716"/>
                        <a:pt x="814724" y="335606"/>
                      </a:cubicBezTo>
                      <a:cubicBezTo>
                        <a:pt x="814724" y="339495"/>
                        <a:pt x="811813" y="342829"/>
                        <a:pt x="808416" y="342829"/>
                      </a:cubicBezTo>
                      <a:cubicBezTo>
                        <a:pt x="805020" y="342829"/>
                        <a:pt x="802108" y="339495"/>
                        <a:pt x="802108" y="335606"/>
                      </a:cubicBezTo>
                      <a:cubicBezTo>
                        <a:pt x="802108" y="331716"/>
                        <a:pt x="805020" y="328382"/>
                        <a:pt x="808416" y="328382"/>
                      </a:cubicBezTo>
                      <a:close/>
                      <a:moveTo>
                        <a:pt x="540562" y="328382"/>
                      </a:moveTo>
                      <a:cubicBezTo>
                        <a:pt x="543958" y="328382"/>
                        <a:pt x="546870" y="331716"/>
                        <a:pt x="546870" y="335606"/>
                      </a:cubicBezTo>
                      <a:cubicBezTo>
                        <a:pt x="546870" y="339495"/>
                        <a:pt x="543958" y="342829"/>
                        <a:pt x="540562" y="342829"/>
                      </a:cubicBezTo>
                      <a:cubicBezTo>
                        <a:pt x="537165" y="342829"/>
                        <a:pt x="534254" y="339495"/>
                        <a:pt x="534254" y="335606"/>
                      </a:cubicBezTo>
                      <a:cubicBezTo>
                        <a:pt x="534254" y="331716"/>
                        <a:pt x="537165" y="328382"/>
                        <a:pt x="540562" y="328382"/>
                      </a:cubicBezTo>
                      <a:close/>
                      <a:moveTo>
                        <a:pt x="483303" y="328382"/>
                      </a:moveTo>
                      <a:cubicBezTo>
                        <a:pt x="486700" y="328382"/>
                        <a:pt x="489611" y="331716"/>
                        <a:pt x="489611" y="335606"/>
                      </a:cubicBezTo>
                      <a:cubicBezTo>
                        <a:pt x="489611" y="339495"/>
                        <a:pt x="486700" y="342829"/>
                        <a:pt x="483303" y="342829"/>
                      </a:cubicBezTo>
                      <a:cubicBezTo>
                        <a:pt x="479906" y="342829"/>
                        <a:pt x="476995" y="339495"/>
                        <a:pt x="476995" y="335606"/>
                      </a:cubicBezTo>
                      <a:cubicBezTo>
                        <a:pt x="476995" y="331716"/>
                        <a:pt x="479906" y="328382"/>
                        <a:pt x="483303" y="328382"/>
                      </a:cubicBezTo>
                      <a:close/>
                      <a:moveTo>
                        <a:pt x="463893" y="328382"/>
                      </a:moveTo>
                      <a:cubicBezTo>
                        <a:pt x="467290" y="328382"/>
                        <a:pt x="470201" y="331716"/>
                        <a:pt x="470201" y="335606"/>
                      </a:cubicBezTo>
                      <a:cubicBezTo>
                        <a:pt x="470201" y="339495"/>
                        <a:pt x="467290" y="342829"/>
                        <a:pt x="463893" y="342829"/>
                      </a:cubicBezTo>
                      <a:cubicBezTo>
                        <a:pt x="460497" y="342829"/>
                        <a:pt x="458070" y="339495"/>
                        <a:pt x="458070" y="335606"/>
                      </a:cubicBezTo>
                      <a:cubicBezTo>
                        <a:pt x="458070" y="331716"/>
                        <a:pt x="460497" y="328382"/>
                        <a:pt x="463893" y="328382"/>
                      </a:cubicBezTo>
                      <a:close/>
                      <a:moveTo>
                        <a:pt x="444969" y="328382"/>
                      </a:moveTo>
                      <a:cubicBezTo>
                        <a:pt x="448365" y="328382"/>
                        <a:pt x="451277" y="331716"/>
                        <a:pt x="451277" y="335606"/>
                      </a:cubicBezTo>
                      <a:cubicBezTo>
                        <a:pt x="451277" y="339495"/>
                        <a:pt x="448365" y="342829"/>
                        <a:pt x="444969" y="342829"/>
                      </a:cubicBezTo>
                      <a:cubicBezTo>
                        <a:pt x="441572" y="342829"/>
                        <a:pt x="438661" y="339495"/>
                        <a:pt x="438661" y="335606"/>
                      </a:cubicBezTo>
                      <a:cubicBezTo>
                        <a:pt x="438661" y="331716"/>
                        <a:pt x="441572" y="328382"/>
                        <a:pt x="444969" y="328382"/>
                      </a:cubicBezTo>
                      <a:close/>
                      <a:moveTo>
                        <a:pt x="426044" y="328382"/>
                      </a:moveTo>
                      <a:cubicBezTo>
                        <a:pt x="429441" y="328382"/>
                        <a:pt x="431867" y="331716"/>
                        <a:pt x="431867" y="335606"/>
                      </a:cubicBezTo>
                      <a:cubicBezTo>
                        <a:pt x="431867" y="339495"/>
                        <a:pt x="429441" y="342829"/>
                        <a:pt x="426044" y="342829"/>
                      </a:cubicBezTo>
                      <a:cubicBezTo>
                        <a:pt x="422647" y="342829"/>
                        <a:pt x="419736" y="339495"/>
                        <a:pt x="419736" y="335606"/>
                      </a:cubicBezTo>
                      <a:cubicBezTo>
                        <a:pt x="419736" y="331716"/>
                        <a:pt x="422647" y="328382"/>
                        <a:pt x="426044" y="328382"/>
                      </a:cubicBezTo>
                      <a:close/>
                      <a:moveTo>
                        <a:pt x="406634" y="328382"/>
                      </a:moveTo>
                      <a:cubicBezTo>
                        <a:pt x="410031" y="328382"/>
                        <a:pt x="412943" y="331716"/>
                        <a:pt x="412943" y="335606"/>
                      </a:cubicBezTo>
                      <a:cubicBezTo>
                        <a:pt x="412943" y="339495"/>
                        <a:pt x="410031" y="342829"/>
                        <a:pt x="406634" y="342829"/>
                      </a:cubicBezTo>
                      <a:cubicBezTo>
                        <a:pt x="403238" y="342829"/>
                        <a:pt x="400326" y="339495"/>
                        <a:pt x="400326" y="335606"/>
                      </a:cubicBezTo>
                      <a:cubicBezTo>
                        <a:pt x="400326" y="331716"/>
                        <a:pt x="403238" y="328382"/>
                        <a:pt x="406634" y="328382"/>
                      </a:cubicBezTo>
                      <a:close/>
                      <a:moveTo>
                        <a:pt x="368300" y="328382"/>
                      </a:moveTo>
                      <a:cubicBezTo>
                        <a:pt x="371697" y="328382"/>
                        <a:pt x="374608" y="331716"/>
                        <a:pt x="374608" y="335606"/>
                      </a:cubicBezTo>
                      <a:cubicBezTo>
                        <a:pt x="374608" y="339495"/>
                        <a:pt x="371697" y="342829"/>
                        <a:pt x="368300" y="342829"/>
                      </a:cubicBezTo>
                      <a:cubicBezTo>
                        <a:pt x="364903" y="342829"/>
                        <a:pt x="362477" y="339495"/>
                        <a:pt x="362477" y="335606"/>
                      </a:cubicBezTo>
                      <a:cubicBezTo>
                        <a:pt x="362477" y="331716"/>
                        <a:pt x="364903" y="328382"/>
                        <a:pt x="368300" y="328382"/>
                      </a:cubicBezTo>
                      <a:close/>
                      <a:moveTo>
                        <a:pt x="349376" y="328382"/>
                      </a:moveTo>
                      <a:cubicBezTo>
                        <a:pt x="352772" y="328382"/>
                        <a:pt x="355684" y="331716"/>
                        <a:pt x="355684" y="335606"/>
                      </a:cubicBezTo>
                      <a:cubicBezTo>
                        <a:pt x="355684" y="339495"/>
                        <a:pt x="352772" y="342829"/>
                        <a:pt x="349376" y="342829"/>
                      </a:cubicBezTo>
                      <a:cubicBezTo>
                        <a:pt x="345979" y="342829"/>
                        <a:pt x="343068" y="339495"/>
                        <a:pt x="343068" y="335606"/>
                      </a:cubicBezTo>
                      <a:cubicBezTo>
                        <a:pt x="343068" y="331716"/>
                        <a:pt x="345979" y="328382"/>
                        <a:pt x="349376" y="328382"/>
                      </a:cubicBezTo>
                      <a:close/>
                      <a:moveTo>
                        <a:pt x="329966" y="328382"/>
                      </a:moveTo>
                      <a:cubicBezTo>
                        <a:pt x="333363" y="328382"/>
                        <a:pt x="336274" y="331716"/>
                        <a:pt x="336274" y="335606"/>
                      </a:cubicBezTo>
                      <a:cubicBezTo>
                        <a:pt x="336274" y="339495"/>
                        <a:pt x="333363" y="342829"/>
                        <a:pt x="329966" y="342829"/>
                      </a:cubicBezTo>
                      <a:cubicBezTo>
                        <a:pt x="326569" y="342829"/>
                        <a:pt x="324143" y="339495"/>
                        <a:pt x="324143" y="335606"/>
                      </a:cubicBezTo>
                      <a:cubicBezTo>
                        <a:pt x="324143" y="331716"/>
                        <a:pt x="326569" y="328382"/>
                        <a:pt x="329966" y="328382"/>
                      </a:cubicBezTo>
                      <a:close/>
                      <a:moveTo>
                        <a:pt x="311041" y="328382"/>
                      </a:moveTo>
                      <a:cubicBezTo>
                        <a:pt x="314438" y="328382"/>
                        <a:pt x="317350" y="331716"/>
                        <a:pt x="317350" y="335606"/>
                      </a:cubicBezTo>
                      <a:cubicBezTo>
                        <a:pt x="317350" y="339495"/>
                        <a:pt x="314438" y="342829"/>
                        <a:pt x="311041" y="342829"/>
                      </a:cubicBezTo>
                      <a:cubicBezTo>
                        <a:pt x="307645" y="342829"/>
                        <a:pt x="304733" y="339495"/>
                        <a:pt x="304733" y="335606"/>
                      </a:cubicBezTo>
                      <a:cubicBezTo>
                        <a:pt x="304733" y="331716"/>
                        <a:pt x="307645" y="328382"/>
                        <a:pt x="311041" y="328382"/>
                      </a:cubicBezTo>
                      <a:close/>
                      <a:moveTo>
                        <a:pt x="292117" y="328382"/>
                      </a:moveTo>
                      <a:cubicBezTo>
                        <a:pt x="295514" y="328382"/>
                        <a:pt x="297940" y="331716"/>
                        <a:pt x="297940" y="335606"/>
                      </a:cubicBezTo>
                      <a:cubicBezTo>
                        <a:pt x="297940" y="339495"/>
                        <a:pt x="295514" y="342829"/>
                        <a:pt x="292117" y="342829"/>
                      </a:cubicBezTo>
                      <a:cubicBezTo>
                        <a:pt x="288720" y="342829"/>
                        <a:pt x="285809" y="339495"/>
                        <a:pt x="285809" y="335606"/>
                      </a:cubicBezTo>
                      <a:cubicBezTo>
                        <a:pt x="285809" y="331716"/>
                        <a:pt x="288720" y="328382"/>
                        <a:pt x="292117" y="328382"/>
                      </a:cubicBezTo>
                      <a:close/>
                      <a:moveTo>
                        <a:pt x="272707" y="328382"/>
                      </a:moveTo>
                      <a:cubicBezTo>
                        <a:pt x="276104" y="328382"/>
                        <a:pt x="279015" y="331716"/>
                        <a:pt x="279015" y="335606"/>
                      </a:cubicBezTo>
                      <a:cubicBezTo>
                        <a:pt x="279015" y="339495"/>
                        <a:pt x="276104" y="342829"/>
                        <a:pt x="272707" y="342829"/>
                      </a:cubicBezTo>
                      <a:cubicBezTo>
                        <a:pt x="269310" y="342829"/>
                        <a:pt x="266399" y="339495"/>
                        <a:pt x="266399" y="335606"/>
                      </a:cubicBezTo>
                      <a:cubicBezTo>
                        <a:pt x="266399" y="331716"/>
                        <a:pt x="269310" y="328382"/>
                        <a:pt x="272707" y="328382"/>
                      </a:cubicBezTo>
                      <a:close/>
                      <a:moveTo>
                        <a:pt x="253783" y="328382"/>
                      </a:moveTo>
                      <a:cubicBezTo>
                        <a:pt x="257179" y="328382"/>
                        <a:pt x="259606" y="331716"/>
                        <a:pt x="259606" y="335606"/>
                      </a:cubicBezTo>
                      <a:cubicBezTo>
                        <a:pt x="259606" y="339495"/>
                        <a:pt x="257179" y="342829"/>
                        <a:pt x="253783" y="342829"/>
                      </a:cubicBezTo>
                      <a:cubicBezTo>
                        <a:pt x="250386" y="342829"/>
                        <a:pt x="247475" y="339495"/>
                        <a:pt x="247475" y="335606"/>
                      </a:cubicBezTo>
                      <a:cubicBezTo>
                        <a:pt x="247475" y="331716"/>
                        <a:pt x="250386" y="328382"/>
                        <a:pt x="253783" y="328382"/>
                      </a:cubicBezTo>
                      <a:close/>
                      <a:moveTo>
                        <a:pt x="234373" y="328382"/>
                      </a:moveTo>
                      <a:cubicBezTo>
                        <a:pt x="237770" y="328382"/>
                        <a:pt x="240681" y="331716"/>
                        <a:pt x="240681" y="335606"/>
                      </a:cubicBezTo>
                      <a:cubicBezTo>
                        <a:pt x="240681" y="339495"/>
                        <a:pt x="237770" y="342829"/>
                        <a:pt x="234373" y="342829"/>
                      </a:cubicBezTo>
                      <a:cubicBezTo>
                        <a:pt x="230976" y="342829"/>
                        <a:pt x="228550" y="339495"/>
                        <a:pt x="228550" y="335606"/>
                      </a:cubicBezTo>
                      <a:cubicBezTo>
                        <a:pt x="228550" y="331716"/>
                        <a:pt x="230976" y="328382"/>
                        <a:pt x="234373" y="328382"/>
                      </a:cubicBezTo>
                      <a:close/>
                      <a:moveTo>
                        <a:pt x="215448" y="328382"/>
                      </a:moveTo>
                      <a:cubicBezTo>
                        <a:pt x="218845" y="328382"/>
                        <a:pt x="221757" y="331716"/>
                        <a:pt x="221757" y="335606"/>
                      </a:cubicBezTo>
                      <a:cubicBezTo>
                        <a:pt x="221757" y="339495"/>
                        <a:pt x="218845" y="342829"/>
                        <a:pt x="215448" y="342829"/>
                      </a:cubicBezTo>
                      <a:cubicBezTo>
                        <a:pt x="212052" y="342829"/>
                        <a:pt x="209140" y="339495"/>
                        <a:pt x="209140" y="335606"/>
                      </a:cubicBezTo>
                      <a:cubicBezTo>
                        <a:pt x="209140" y="331716"/>
                        <a:pt x="212052" y="328382"/>
                        <a:pt x="215448" y="328382"/>
                      </a:cubicBezTo>
                      <a:close/>
                      <a:moveTo>
                        <a:pt x="1191273" y="306712"/>
                      </a:moveTo>
                      <a:cubicBezTo>
                        <a:pt x="1194670" y="306712"/>
                        <a:pt x="1197096" y="310046"/>
                        <a:pt x="1197096" y="313936"/>
                      </a:cubicBezTo>
                      <a:cubicBezTo>
                        <a:pt x="1197096" y="317825"/>
                        <a:pt x="1194670" y="320603"/>
                        <a:pt x="1191273" y="320603"/>
                      </a:cubicBezTo>
                      <a:cubicBezTo>
                        <a:pt x="1187392" y="320603"/>
                        <a:pt x="1184965" y="317825"/>
                        <a:pt x="1184965" y="313936"/>
                      </a:cubicBezTo>
                      <a:cubicBezTo>
                        <a:pt x="1184965" y="310046"/>
                        <a:pt x="1187392" y="306712"/>
                        <a:pt x="1191273" y="306712"/>
                      </a:cubicBezTo>
                      <a:close/>
                      <a:moveTo>
                        <a:pt x="1171864" y="306712"/>
                      </a:moveTo>
                      <a:cubicBezTo>
                        <a:pt x="1175260" y="306712"/>
                        <a:pt x="1178172" y="310046"/>
                        <a:pt x="1178172" y="313936"/>
                      </a:cubicBezTo>
                      <a:cubicBezTo>
                        <a:pt x="1178172" y="317825"/>
                        <a:pt x="1175260" y="320603"/>
                        <a:pt x="1171864" y="320603"/>
                      </a:cubicBezTo>
                      <a:cubicBezTo>
                        <a:pt x="1168467" y="320603"/>
                        <a:pt x="1165556" y="317825"/>
                        <a:pt x="1165556" y="313936"/>
                      </a:cubicBezTo>
                      <a:cubicBezTo>
                        <a:pt x="1165556" y="310046"/>
                        <a:pt x="1168467" y="306712"/>
                        <a:pt x="1171864" y="306712"/>
                      </a:cubicBezTo>
                      <a:close/>
                      <a:moveTo>
                        <a:pt x="1152939" y="306712"/>
                      </a:moveTo>
                      <a:cubicBezTo>
                        <a:pt x="1156336" y="306712"/>
                        <a:pt x="1158762" y="310046"/>
                        <a:pt x="1158762" y="313936"/>
                      </a:cubicBezTo>
                      <a:cubicBezTo>
                        <a:pt x="1158762" y="317825"/>
                        <a:pt x="1156336" y="320603"/>
                        <a:pt x="1152939" y="320603"/>
                      </a:cubicBezTo>
                      <a:cubicBezTo>
                        <a:pt x="1149543" y="320603"/>
                        <a:pt x="1146631" y="317825"/>
                        <a:pt x="1146631" y="313936"/>
                      </a:cubicBezTo>
                      <a:cubicBezTo>
                        <a:pt x="1146631" y="310046"/>
                        <a:pt x="1149543" y="306712"/>
                        <a:pt x="1152939" y="306712"/>
                      </a:cubicBezTo>
                      <a:close/>
                      <a:moveTo>
                        <a:pt x="1133529" y="306712"/>
                      </a:moveTo>
                      <a:cubicBezTo>
                        <a:pt x="1136926" y="306712"/>
                        <a:pt x="1139838" y="310046"/>
                        <a:pt x="1139838" y="313936"/>
                      </a:cubicBezTo>
                      <a:cubicBezTo>
                        <a:pt x="1139838" y="317825"/>
                        <a:pt x="1136926" y="320603"/>
                        <a:pt x="1133529" y="320603"/>
                      </a:cubicBezTo>
                      <a:cubicBezTo>
                        <a:pt x="1130133" y="320603"/>
                        <a:pt x="1127221" y="317825"/>
                        <a:pt x="1127221" y="313936"/>
                      </a:cubicBezTo>
                      <a:cubicBezTo>
                        <a:pt x="1127221" y="310046"/>
                        <a:pt x="1130133" y="306712"/>
                        <a:pt x="1133529" y="306712"/>
                      </a:cubicBezTo>
                      <a:close/>
                      <a:moveTo>
                        <a:pt x="1114605" y="306712"/>
                      </a:moveTo>
                      <a:cubicBezTo>
                        <a:pt x="1118002" y="306712"/>
                        <a:pt x="1120913" y="310046"/>
                        <a:pt x="1120913" y="313936"/>
                      </a:cubicBezTo>
                      <a:cubicBezTo>
                        <a:pt x="1120913" y="317825"/>
                        <a:pt x="1118002" y="320603"/>
                        <a:pt x="1114605" y="320603"/>
                      </a:cubicBezTo>
                      <a:cubicBezTo>
                        <a:pt x="1111208" y="320603"/>
                        <a:pt x="1108297" y="317825"/>
                        <a:pt x="1108297" y="313936"/>
                      </a:cubicBezTo>
                      <a:cubicBezTo>
                        <a:pt x="1108297" y="310046"/>
                        <a:pt x="1111208" y="306712"/>
                        <a:pt x="1114605" y="306712"/>
                      </a:cubicBezTo>
                      <a:close/>
                      <a:moveTo>
                        <a:pt x="1095195" y="306712"/>
                      </a:moveTo>
                      <a:cubicBezTo>
                        <a:pt x="1098592" y="306712"/>
                        <a:pt x="1101503" y="310046"/>
                        <a:pt x="1101503" y="313936"/>
                      </a:cubicBezTo>
                      <a:cubicBezTo>
                        <a:pt x="1101503" y="317825"/>
                        <a:pt x="1098592" y="320603"/>
                        <a:pt x="1095195" y="320603"/>
                      </a:cubicBezTo>
                      <a:cubicBezTo>
                        <a:pt x="1091799" y="320603"/>
                        <a:pt x="1089372" y="317825"/>
                        <a:pt x="1089372" y="313936"/>
                      </a:cubicBezTo>
                      <a:cubicBezTo>
                        <a:pt x="1089372" y="310046"/>
                        <a:pt x="1091799" y="306712"/>
                        <a:pt x="1095195" y="306712"/>
                      </a:cubicBezTo>
                      <a:close/>
                      <a:moveTo>
                        <a:pt x="1076271" y="306712"/>
                      </a:moveTo>
                      <a:cubicBezTo>
                        <a:pt x="1079667" y="306712"/>
                        <a:pt x="1082579" y="310046"/>
                        <a:pt x="1082579" y="313936"/>
                      </a:cubicBezTo>
                      <a:cubicBezTo>
                        <a:pt x="1082579" y="317825"/>
                        <a:pt x="1079667" y="320603"/>
                        <a:pt x="1076271" y="320603"/>
                      </a:cubicBezTo>
                      <a:cubicBezTo>
                        <a:pt x="1072874" y="320603"/>
                        <a:pt x="1069963" y="317825"/>
                        <a:pt x="1069963" y="313936"/>
                      </a:cubicBezTo>
                      <a:cubicBezTo>
                        <a:pt x="1069963" y="310046"/>
                        <a:pt x="1072874" y="306712"/>
                        <a:pt x="1076271" y="306712"/>
                      </a:cubicBezTo>
                      <a:close/>
                      <a:moveTo>
                        <a:pt x="1057346" y="306712"/>
                      </a:moveTo>
                      <a:cubicBezTo>
                        <a:pt x="1060743" y="306712"/>
                        <a:pt x="1063169" y="310046"/>
                        <a:pt x="1063169" y="313936"/>
                      </a:cubicBezTo>
                      <a:cubicBezTo>
                        <a:pt x="1063169" y="317825"/>
                        <a:pt x="1060743" y="320603"/>
                        <a:pt x="1057346" y="320603"/>
                      </a:cubicBezTo>
                      <a:cubicBezTo>
                        <a:pt x="1053464" y="320603"/>
                        <a:pt x="1051038" y="317825"/>
                        <a:pt x="1051038" y="313936"/>
                      </a:cubicBezTo>
                      <a:cubicBezTo>
                        <a:pt x="1051038" y="310046"/>
                        <a:pt x="1053464" y="306712"/>
                        <a:pt x="1057346" y="306712"/>
                      </a:cubicBezTo>
                      <a:close/>
                      <a:moveTo>
                        <a:pt x="1037936" y="306712"/>
                      </a:moveTo>
                      <a:cubicBezTo>
                        <a:pt x="1041333" y="306712"/>
                        <a:pt x="1044245" y="310046"/>
                        <a:pt x="1044245" y="313936"/>
                      </a:cubicBezTo>
                      <a:cubicBezTo>
                        <a:pt x="1044245" y="317825"/>
                        <a:pt x="1041333" y="320603"/>
                        <a:pt x="1037936" y="320603"/>
                      </a:cubicBezTo>
                      <a:cubicBezTo>
                        <a:pt x="1034540" y="320603"/>
                        <a:pt x="1031628" y="317825"/>
                        <a:pt x="1031628" y="313936"/>
                      </a:cubicBezTo>
                      <a:cubicBezTo>
                        <a:pt x="1031628" y="310046"/>
                        <a:pt x="1034540" y="306712"/>
                        <a:pt x="1037936" y="306712"/>
                      </a:cubicBezTo>
                      <a:close/>
                      <a:moveTo>
                        <a:pt x="1019012" y="306712"/>
                      </a:moveTo>
                      <a:cubicBezTo>
                        <a:pt x="1022409" y="306712"/>
                        <a:pt x="1024835" y="310046"/>
                        <a:pt x="1024835" y="313936"/>
                      </a:cubicBezTo>
                      <a:cubicBezTo>
                        <a:pt x="1024835" y="317825"/>
                        <a:pt x="1022409" y="320603"/>
                        <a:pt x="1019012" y="320603"/>
                      </a:cubicBezTo>
                      <a:cubicBezTo>
                        <a:pt x="1015615" y="320603"/>
                        <a:pt x="1012704" y="317825"/>
                        <a:pt x="1012704" y="313936"/>
                      </a:cubicBezTo>
                      <a:cubicBezTo>
                        <a:pt x="1012704" y="310046"/>
                        <a:pt x="1015615" y="306712"/>
                        <a:pt x="1019012" y="306712"/>
                      </a:cubicBezTo>
                      <a:close/>
                      <a:moveTo>
                        <a:pt x="999602" y="306712"/>
                      </a:moveTo>
                      <a:cubicBezTo>
                        <a:pt x="1002999" y="306712"/>
                        <a:pt x="1005910" y="310046"/>
                        <a:pt x="1005910" y="313936"/>
                      </a:cubicBezTo>
                      <a:cubicBezTo>
                        <a:pt x="1005910" y="317825"/>
                        <a:pt x="1002999" y="320603"/>
                        <a:pt x="999602" y="320603"/>
                      </a:cubicBezTo>
                      <a:cubicBezTo>
                        <a:pt x="996206" y="320603"/>
                        <a:pt x="993779" y="317825"/>
                        <a:pt x="993779" y="313936"/>
                      </a:cubicBezTo>
                      <a:cubicBezTo>
                        <a:pt x="993779" y="310046"/>
                        <a:pt x="996206" y="306712"/>
                        <a:pt x="999602" y="306712"/>
                      </a:cubicBezTo>
                      <a:close/>
                      <a:moveTo>
                        <a:pt x="980678" y="306712"/>
                      </a:moveTo>
                      <a:cubicBezTo>
                        <a:pt x="984074" y="306712"/>
                        <a:pt x="986986" y="310046"/>
                        <a:pt x="986986" y="313936"/>
                      </a:cubicBezTo>
                      <a:cubicBezTo>
                        <a:pt x="986986" y="317825"/>
                        <a:pt x="984074" y="320603"/>
                        <a:pt x="980678" y="320603"/>
                      </a:cubicBezTo>
                      <a:cubicBezTo>
                        <a:pt x="977281" y="320603"/>
                        <a:pt x="974370" y="317825"/>
                        <a:pt x="974370" y="313936"/>
                      </a:cubicBezTo>
                      <a:cubicBezTo>
                        <a:pt x="974370" y="310046"/>
                        <a:pt x="977281" y="306712"/>
                        <a:pt x="980678" y="306712"/>
                      </a:cubicBezTo>
                      <a:close/>
                      <a:moveTo>
                        <a:pt x="961268" y="306712"/>
                      </a:moveTo>
                      <a:cubicBezTo>
                        <a:pt x="964665" y="306712"/>
                        <a:pt x="967576" y="310046"/>
                        <a:pt x="967576" y="313936"/>
                      </a:cubicBezTo>
                      <a:cubicBezTo>
                        <a:pt x="967576" y="317825"/>
                        <a:pt x="964665" y="320603"/>
                        <a:pt x="961268" y="320603"/>
                      </a:cubicBezTo>
                      <a:cubicBezTo>
                        <a:pt x="957871" y="320603"/>
                        <a:pt x="955445" y="317825"/>
                        <a:pt x="955445" y="313936"/>
                      </a:cubicBezTo>
                      <a:cubicBezTo>
                        <a:pt x="955445" y="310046"/>
                        <a:pt x="957871" y="306712"/>
                        <a:pt x="961268" y="306712"/>
                      </a:cubicBezTo>
                      <a:close/>
                      <a:moveTo>
                        <a:pt x="942343" y="306712"/>
                      </a:moveTo>
                      <a:cubicBezTo>
                        <a:pt x="945740" y="306712"/>
                        <a:pt x="948652" y="310046"/>
                        <a:pt x="948652" y="313936"/>
                      </a:cubicBezTo>
                      <a:cubicBezTo>
                        <a:pt x="948652" y="317825"/>
                        <a:pt x="945740" y="320603"/>
                        <a:pt x="942343" y="320603"/>
                      </a:cubicBezTo>
                      <a:cubicBezTo>
                        <a:pt x="938947" y="320603"/>
                        <a:pt x="936035" y="317825"/>
                        <a:pt x="936035" y="313936"/>
                      </a:cubicBezTo>
                      <a:cubicBezTo>
                        <a:pt x="936035" y="310046"/>
                        <a:pt x="938947" y="306712"/>
                        <a:pt x="942343" y="306712"/>
                      </a:cubicBezTo>
                      <a:close/>
                      <a:moveTo>
                        <a:pt x="923419" y="306712"/>
                      </a:moveTo>
                      <a:cubicBezTo>
                        <a:pt x="926816" y="306712"/>
                        <a:pt x="929242" y="310046"/>
                        <a:pt x="929242" y="313936"/>
                      </a:cubicBezTo>
                      <a:cubicBezTo>
                        <a:pt x="929242" y="317825"/>
                        <a:pt x="926816" y="320603"/>
                        <a:pt x="923419" y="320603"/>
                      </a:cubicBezTo>
                      <a:cubicBezTo>
                        <a:pt x="920022" y="320603"/>
                        <a:pt x="917111" y="317825"/>
                        <a:pt x="917111" y="313936"/>
                      </a:cubicBezTo>
                      <a:cubicBezTo>
                        <a:pt x="917111" y="310046"/>
                        <a:pt x="920022" y="306712"/>
                        <a:pt x="923419" y="306712"/>
                      </a:cubicBezTo>
                      <a:close/>
                      <a:moveTo>
                        <a:pt x="904009" y="306712"/>
                      </a:moveTo>
                      <a:cubicBezTo>
                        <a:pt x="907406" y="306712"/>
                        <a:pt x="910317" y="310046"/>
                        <a:pt x="910317" y="313936"/>
                      </a:cubicBezTo>
                      <a:cubicBezTo>
                        <a:pt x="910317" y="317825"/>
                        <a:pt x="907406" y="320603"/>
                        <a:pt x="904009" y="320603"/>
                      </a:cubicBezTo>
                      <a:cubicBezTo>
                        <a:pt x="900613" y="320603"/>
                        <a:pt x="897701" y="317825"/>
                        <a:pt x="897701" y="313936"/>
                      </a:cubicBezTo>
                      <a:cubicBezTo>
                        <a:pt x="897701" y="310046"/>
                        <a:pt x="900613" y="306712"/>
                        <a:pt x="904009" y="306712"/>
                      </a:cubicBezTo>
                      <a:close/>
                      <a:moveTo>
                        <a:pt x="885085" y="306712"/>
                      </a:moveTo>
                      <a:cubicBezTo>
                        <a:pt x="888481" y="306712"/>
                        <a:pt x="890908" y="310046"/>
                        <a:pt x="890908" y="313936"/>
                      </a:cubicBezTo>
                      <a:cubicBezTo>
                        <a:pt x="890908" y="317825"/>
                        <a:pt x="888481" y="320603"/>
                        <a:pt x="885085" y="320603"/>
                      </a:cubicBezTo>
                      <a:cubicBezTo>
                        <a:pt x="881688" y="320603"/>
                        <a:pt x="878777" y="317825"/>
                        <a:pt x="878777" y="313936"/>
                      </a:cubicBezTo>
                      <a:cubicBezTo>
                        <a:pt x="878777" y="310046"/>
                        <a:pt x="881688" y="306712"/>
                        <a:pt x="885085" y="306712"/>
                      </a:cubicBezTo>
                      <a:close/>
                      <a:moveTo>
                        <a:pt x="865675" y="306712"/>
                      </a:moveTo>
                      <a:cubicBezTo>
                        <a:pt x="869072" y="306712"/>
                        <a:pt x="871983" y="310046"/>
                        <a:pt x="871983" y="313936"/>
                      </a:cubicBezTo>
                      <a:cubicBezTo>
                        <a:pt x="871983" y="317825"/>
                        <a:pt x="869072" y="320603"/>
                        <a:pt x="865675" y="320603"/>
                      </a:cubicBezTo>
                      <a:cubicBezTo>
                        <a:pt x="862278" y="320603"/>
                        <a:pt x="859852" y="317825"/>
                        <a:pt x="859852" y="313936"/>
                      </a:cubicBezTo>
                      <a:cubicBezTo>
                        <a:pt x="859852" y="310046"/>
                        <a:pt x="862278" y="306712"/>
                        <a:pt x="865675" y="306712"/>
                      </a:cubicBezTo>
                      <a:close/>
                      <a:moveTo>
                        <a:pt x="846750" y="306712"/>
                      </a:moveTo>
                      <a:cubicBezTo>
                        <a:pt x="850147" y="306712"/>
                        <a:pt x="853059" y="310046"/>
                        <a:pt x="853059" y="313936"/>
                      </a:cubicBezTo>
                      <a:cubicBezTo>
                        <a:pt x="853059" y="317825"/>
                        <a:pt x="850147" y="320603"/>
                        <a:pt x="846750" y="320603"/>
                      </a:cubicBezTo>
                      <a:cubicBezTo>
                        <a:pt x="843354" y="320603"/>
                        <a:pt x="840442" y="317825"/>
                        <a:pt x="840442" y="313936"/>
                      </a:cubicBezTo>
                      <a:cubicBezTo>
                        <a:pt x="840442" y="310046"/>
                        <a:pt x="843354" y="306712"/>
                        <a:pt x="846750" y="306712"/>
                      </a:cubicBezTo>
                      <a:close/>
                      <a:moveTo>
                        <a:pt x="808416" y="306712"/>
                      </a:moveTo>
                      <a:cubicBezTo>
                        <a:pt x="811813" y="306712"/>
                        <a:pt x="814724" y="310046"/>
                        <a:pt x="814724" y="313936"/>
                      </a:cubicBezTo>
                      <a:cubicBezTo>
                        <a:pt x="814724" y="317825"/>
                        <a:pt x="811813" y="320603"/>
                        <a:pt x="808416" y="320603"/>
                      </a:cubicBezTo>
                      <a:cubicBezTo>
                        <a:pt x="805020" y="320603"/>
                        <a:pt x="802108" y="317825"/>
                        <a:pt x="802108" y="313936"/>
                      </a:cubicBezTo>
                      <a:cubicBezTo>
                        <a:pt x="802108" y="310046"/>
                        <a:pt x="805020" y="306712"/>
                        <a:pt x="808416" y="306712"/>
                      </a:cubicBezTo>
                      <a:close/>
                      <a:moveTo>
                        <a:pt x="521637" y="306712"/>
                      </a:moveTo>
                      <a:cubicBezTo>
                        <a:pt x="525034" y="306712"/>
                        <a:pt x="527460" y="310046"/>
                        <a:pt x="527460" y="313936"/>
                      </a:cubicBezTo>
                      <a:cubicBezTo>
                        <a:pt x="527460" y="317825"/>
                        <a:pt x="525034" y="320603"/>
                        <a:pt x="521637" y="320603"/>
                      </a:cubicBezTo>
                      <a:cubicBezTo>
                        <a:pt x="518241" y="320603"/>
                        <a:pt x="515329" y="317825"/>
                        <a:pt x="515329" y="313936"/>
                      </a:cubicBezTo>
                      <a:cubicBezTo>
                        <a:pt x="515329" y="310046"/>
                        <a:pt x="518241" y="306712"/>
                        <a:pt x="521637" y="306712"/>
                      </a:cubicBezTo>
                      <a:close/>
                      <a:moveTo>
                        <a:pt x="502227" y="306712"/>
                      </a:moveTo>
                      <a:cubicBezTo>
                        <a:pt x="505624" y="306712"/>
                        <a:pt x="508536" y="310046"/>
                        <a:pt x="508536" y="313936"/>
                      </a:cubicBezTo>
                      <a:cubicBezTo>
                        <a:pt x="508536" y="317825"/>
                        <a:pt x="505624" y="320603"/>
                        <a:pt x="502227" y="320603"/>
                      </a:cubicBezTo>
                      <a:cubicBezTo>
                        <a:pt x="498831" y="320603"/>
                        <a:pt x="495919" y="317825"/>
                        <a:pt x="495919" y="313936"/>
                      </a:cubicBezTo>
                      <a:cubicBezTo>
                        <a:pt x="495919" y="310046"/>
                        <a:pt x="498831" y="306712"/>
                        <a:pt x="502227" y="306712"/>
                      </a:cubicBezTo>
                      <a:close/>
                      <a:moveTo>
                        <a:pt x="483303" y="306712"/>
                      </a:moveTo>
                      <a:cubicBezTo>
                        <a:pt x="486700" y="306712"/>
                        <a:pt x="489611" y="310046"/>
                        <a:pt x="489611" y="313936"/>
                      </a:cubicBezTo>
                      <a:cubicBezTo>
                        <a:pt x="489611" y="317825"/>
                        <a:pt x="486700" y="320603"/>
                        <a:pt x="483303" y="320603"/>
                      </a:cubicBezTo>
                      <a:cubicBezTo>
                        <a:pt x="479906" y="320603"/>
                        <a:pt x="476995" y="317825"/>
                        <a:pt x="476995" y="313936"/>
                      </a:cubicBezTo>
                      <a:cubicBezTo>
                        <a:pt x="476995" y="310046"/>
                        <a:pt x="479906" y="306712"/>
                        <a:pt x="483303" y="306712"/>
                      </a:cubicBezTo>
                      <a:close/>
                      <a:moveTo>
                        <a:pt x="463893" y="306712"/>
                      </a:moveTo>
                      <a:cubicBezTo>
                        <a:pt x="467290" y="306712"/>
                        <a:pt x="470201" y="310046"/>
                        <a:pt x="470201" y="313936"/>
                      </a:cubicBezTo>
                      <a:cubicBezTo>
                        <a:pt x="470201" y="317825"/>
                        <a:pt x="467290" y="320603"/>
                        <a:pt x="463893" y="320603"/>
                      </a:cubicBezTo>
                      <a:cubicBezTo>
                        <a:pt x="460497" y="320603"/>
                        <a:pt x="458070" y="317825"/>
                        <a:pt x="458070" y="313936"/>
                      </a:cubicBezTo>
                      <a:cubicBezTo>
                        <a:pt x="458070" y="310046"/>
                        <a:pt x="460497" y="306712"/>
                        <a:pt x="463893" y="306712"/>
                      </a:cubicBezTo>
                      <a:close/>
                      <a:moveTo>
                        <a:pt x="444969" y="306712"/>
                      </a:moveTo>
                      <a:cubicBezTo>
                        <a:pt x="448365" y="306712"/>
                        <a:pt x="451277" y="310046"/>
                        <a:pt x="451277" y="313936"/>
                      </a:cubicBezTo>
                      <a:cubicBezTo>
                        <a:pt x="451277" y="317825"/>
                        <a:pt x="448365" y="320603"/>
                        <a:pt x="444969" y="320603"/>
                      </a:cubicBezTo>
                      <a:cubicBezTo>
                        <a:pt x="441572" y="320603"/>
                        <a:pt x="438661" y="317825"/>
                        <a:pt x="438661" y="313936"/>
                      </a:cubicBezTo>
                      <a:cubicBezTo>
                        <a:pt x="438661" y="310046"/>
                        <a:pt x="441572" y="306712"/>
                        <a:pt x="444969" y="306712"/>
                      </a:cubicBezTo>
                      <a:close/>
                      <a:moveTo>
                        <a:pt x="426044" y="306712"/>
                      </a:moveTo>
                      <a:cubicBezTo>
                        <a:pt x="429441" y="306712"/>
                        <a:pt x="431867" y="310046"/>
                        <a:pt x="431867" y="313936"/>
                      </a:cubicBezTo>
                      <a:cubicBezTo>
                        <a:pt x="431867" y="317825"/>
                        <a:pt x="429441" y="320603"/>
                        <a:pt x="426044" y="320603"/>
                      </a:cubicBezTo>
                      <a:cubicBezTo>
                        <a:pt x="422647" y="320603"/>
                        <a:pt x="419736" y="317825"/>
                        <a:pt x="419736" y="313936"/>
                      </a:cubicBezTo>
                      <a:cubicBezTo>
                        <a:pt x="419736" y="310046"/>
                        <a:pt x="422647" y="306712"/>
                        <a:pt x="426044" y="306712"/>
                      </a:cubicBezTo>
                      <a:close/>
                      <a:moveTo>
                        <a:pt x="406634" y="306712"/>
                      </a:moveTo>
                      <a:cubicBezTo>
                        <a:pt x="410031" y="306712"/>
                        <a:pt x="412943" y="310046"/>
                        <a:pt x="412943" y="313936"/>
                      </a:cubicBezTo>
                      <a:cubicBezTo>
                        <a:pt x="412943" y="317825"/>
                        <a:pt x="410031" y="320603"/>
                        <a:pt x="406634" y="320603"/>
                      </a:cubicBezTo>
                      <a:cubicBezTo>
                        <a:pt x="403238" y="320603"/>
                        <a:pt x="400326" y="317825"/>
                        <a:pt x="400326" y="313936"/>
                      </a:cubicBezTo>
                      <a:cubicBezTo>
                        <a:pt x="400326" y="310046"/>
                        <a:pt x="403238" y="306712"/>
                        <a:pt x="406634" y="306712"/>
                      </a:cubicBezTo>
                      <a:close/>
                      <a:moveTo>
                        <a:pt x="387710" y="306712"/>
                      </a:moveTo>
                      <a:cubicBezTo>
                        <a:pt x="391107" y="306712"/>
                        <a:pt x="393533" y="310046"/>
                        <a:pt x="393533" y="313936"/>
                      </a:cubicBezTo>
                      <a:cubicBezTo>
                        <a:pt x="393533" y="317825"/>
                        <a:pt x="391107" y="320603"/>
                        <a:pt x="387710" y="320603"/>
                      </a:cubicBezTo>
                      <a:cubicBezTo>
                        <a:pt x="384313" y="320603"/>
                        <a:pt x="381402" y="317825"/>
                        <a:pt x="381402" y="313936"/>
                      </a:cubicBezTo>
                      <a:cubicBezTo>
                        <a:pt x="381402" y="310046"/>
                        <a:pt x="384313" y="306712"/>
                        <a:pt x="387710" y="306712"/>
                      </a:cubicBezTo>
                      <a:close/>
                      <a:moveTo>
                        <a:pt x="368300" y="306712"/>
                      </a:moveTo>
                      <a:cubicBezTo>
                        <a:pt x="371697" y="306712"/>
                        <a:pt x="374608" y="310046"/>
                        <a:pt x="374608" y="313936"/>
                      </a:cubicBezTo>
                      <a:cubicBezTo>
                        <a:pt x="374608" y="317825"/>
                        <a:pt x="371697" y="320603"/>
                        <a:pt x="368300" y="320603"/>
                      </a:cubicBezTo>
                      <a:cubicBezTo>
                        <a:pt x="364903" y="320603"/>
                        <a:pt x="362477" y="317825"/>
                        <a:pt x="362477" y="313936"/>
                      </a:cubicBezTo>
                      <a:cubicBezTo>
                        <a:pt x="362477" y="310046"/>
                        <a:pt x="364903" y="306712"/>
                        <a:pt x="368300" y="306712"/>
                      </a:cubicBezTo>
                      <a:close/>
                      <a:moveTo>
                        <a:pt x="349376" y="306712"/>
                      </a:moveTo>
                      <a:cubicBezTo>
                        <a:pt x="352772" y="306712"/>
                        <a:pt x="355684" y="310046"/>
                        <a:pt x="355684" y="313936"/>
                      </a:cubicBezTo>
                      <a:cubicBezTo>
                        <a:pt x="355684" y="317825"/>
                        <a:pt x="352772" y="320603"/>
                        <a:pt x="349376" y="320603"/>
                      </a:cubicBezTo>
                      <a:cubicBezTo>
                        <a:pt x="345979" y="320603"/>
                        <a:pt x="343068" y="317825"/>
                        <a:pt x="343068" y="313936"/>
                      </a:cubicBezTo>
                      <a:cubicBezTo>
                        <a:pt x="343068" y="310046"/>
                        <a:pt x="345979" y="306712"/>
                        <a:pt x="349376" y="306712"/>
                      </a:cubicBezTo>
                      <a:close/>
                      <a:moveTo>
                        <a:pt x="329966" y="306712"/>
                      </a:moveTo>
                      <a:cubicBezTo>
                        <a:pt x="333363" y="306712"/>
                        <a:pt x="336274" y="310046"/>
                        <a:pt x="336274" y="313936"/>
                      </a:cubicBezTo>
                      <a:cubicBezTo>
                        <a:pt x="336274" y="317825"/>
                        <a:pt x="333363" y="320603"/>
                        <a:pt x="329966" y="320603"/>
                      </a:cubicBezTo>
                      <a:cubicBezTo>
                        <a:pt x="326569" y="320603"/>
                        <a:pt x="324143" y="317825"/>
                        <a:pt x="324143" y="313936"/>
                      </a:cubicBezTo>
                      <a:cubicBezTo>
                        <a:pt x="324143" y="310046"/>
                        <a:pt x="326569" y="306712"/>
                        <a:pt x="329966" y="306712"/>
                      </a:cubicBezTo>
                      <a:close/>
                      <a:moveTo>
                        <a:pt x="311041" y="306712"/>
                      </a:moveTo>
                      <a:cubicBezTo>
                        <a:pt x="314438" y="306712"/>
                        <a:pt x="317350" y="310046"/>
                        <a:pt x="317350" y="313936"/>
                      </a:cubicBezTo>
                      <a:cubicBezTo>
                        <a:pt x="317350" y="317825"/>
                        <a:pt x="314438" y="320603"/>
                        <a:pt x="311041" y="320603"/>
                      </a:cubicBezTo>
                      <a:cubicBezTo>
                        <a:pt x="307645" y="320603"/>
                        <a:pt x="304733" y="317825"/>
                        <a:pt x="304733" y="313936"/>
                      </a:cubicBezTo>
                      <a:cubicBezTo>
                        <a:pt x="304733" y="310046"/>
                        <a:pt x="307645" y="306712"/>
                        <a:pt x="311041" y="306712"/>
                      </a:cubicBezTo>
                      <a:close/>
                      <a:moveTo>
                        <a:pt x="292117" y="306712"/>
                      </a:moveTo>
                      <a:cubicBezTo>
                        <a:pt x="295514" y="306712"/>
                        <a:pt x="297940" y="310046"/>
                        <a:pt x="297940" y="313936"/>
                      </a:cubicBezTo>
                      <a:cubicBezTo>
                        <a:pt x="297940" y="317825"/>
                        <a:pt x="295514" y="320603"/>
                        <a:pt x="292117" y="320603"/>
                      </a:cubicBezTo>
                      <a:cubicBezTo>
                        <a:pt x="288720" y="320603"/>
                        <a:pt x="285809" y="317825"/>
                        <a:pt x="285809" y="313936"/>
                      </a:cubicBezTo>
                      <a:cubicBezTo>
                        <a:pt x="285809" y="310046"/>
                        <a:pt x="288720" y="306712"/>
                        <a:pt x="292117" y="306712"/>
                      </a:cubicBezTo>
                      <a:close/>
                      <a:moveTo>
                        <a:pt x="272707" y="306712"/>
                      </a:moveTo>
                      <a:cubicBezTo>
                        <a:pt x="276104" y="306712"/>
                        <a:pt x="279015" y="310046"/>
                        <a:pt x="279015" y="313936"/>
                      </a:cubicBezTo>
                      <a:cubicBezTo>
                        <a:pt x="279015" y="317825"/>
                        <a:pt x="276104" y="320603"/>
                        <a:pt x="272707" y="320603"/>
                      </a:cubicBezTo>
                      <a:cubicBezTo>
                        <a:pt x="269310" y="320603"/>
                        <a:pt x="266399" y="317825"/>
                        <a:pt x="266399" y="313936"/>
                      </a:cubicBezTo>
                      <a:cubicBezTo>
                        <a:pt x="266399" y="310046"/>
                        <a:pt x="269310" y="306712"/>
                        <a:pt x="272707" y="306712"/>
                      </a:cubicBezTo>
                      <a:close/>
                      <a:moveTo>
                        <a:pt x="253783" y="306712"/>
                      </a:moveTo>
                      <a:cubicBezTo>
                        <a:pt x="257179" y="306712"/>
                        <a:pt x="259606" y="310046"/>
                        <a:pt x="259606" y="313936"/>
                      </a:cubicBezTo>
                      <a:cubicBezTo>
                        <a:pt x="259606" y="317825"/>
                        <a:pt x="257179" y="320603"/>
                        <a:pt x="253783" y="320603"/>
                      </a:cubicBezTo>
                      <a:cubicBezTo>
                        <a:pt x="250386" y="320603"/>
                        <a:pt x="247475" y="317825"/>
                        <a:pt x="247475" y="313936"/>
                      </a:cubicBezTo>
                      <a:cubicBezTo>
                        <a:pt x="247475" y="310046"/>
                        <a:pt x="250386" y="306712"/>
                        <a:pt x="253783" y="306712"/>
                      </a:cubicBezTo>
                      <a:close/>
                      <a:moveTo>
                        <a:pt x="234373" y="306712"/>
                      </a:moveTo>
                      <a:cubicBezTo>
                        <a:pt x="237770" y="306712"/>
                        <a:pt x="240681" y="310046"/>
                        <a:pt x="240681" y="313936"/>
                      </a:cubicBezTo>
                      <a:cubicBezTo>
                        <a:pt x="240681" y="317825"/>
                        <a:pt x="237770" y="320603"/>
                        <a:pt x="234373" y="320603"/>
                      </a:cubicBezTo>
                      <a:cubicBezTo>
                        <a:pt x="230976" y="320603"/>
                        <a:pt x="228550" y="317825"/>
                        <a:pt x="228550" y="313936"/>
                      </a:cubicBezTo>
                      <a:cubicBezTo>
                        <a:pt x="228550" y="310046"/>
                        <a:pt x="230976" y="306712"/>
                        <a:pt x="234373" y="306712"/>
                      </a:cubicBezTo>
                      <a:close/>
                      <a:moveTo>
                        <a:pt x="215448" y="306712"/>
                      </a:moveTo>
                      <a:cubicBezTo>
                        <a:pt x="218845" y="306712"/>
                        <a:pt x="221757" y="310046"/>
                        <a:pt x="221757" y="313936"/>
                      </a:cubicBezTo>
                      <a:cubicBezTo>
                        <a:pt x="221757" y="317825"/>
                        <a:pt x="218845" y="320603"/>
                        <a:pt x="215448" y="320603"/>
                      </a:cubicBezTo>
                      <a:cubicBezTo>
                        <a:pt x="212052" y="320603"/>
                        <a:pt x="209140" y="317825"/>
                        <a:pt x="209140" y="313936"/>
                      </a:cubicBezTo>
                      <a:cubicBezTo>
                        <a:pt x="209140" y="310046"/>
                        <a:pt x="212052" y="306712"/>
                        <a:pt x="215448" y="306712"/>
                      </a:cubicBezTo>
                      <a:close/>
                      <a:moveTo>
                        <a:pt x="808416" y="285042"/>
                      </a:moveTo>
                      <a:cubicBezTo>
                        <a:pt x="811813" y="285042"/>
                        <a:pt x="814239" y="288376"/>
                        <a:pt x="814239" y="291710"/>
                      </a:cubicBezTo>
                      <a:cubicBezTo>
                        <a:pt x="814239" y="295600"/>
                        <a:pt x="811813" y="298378"/>
                        <a:pt x="808416" y="298378"/>
                      </a:cubicBezTo>
                      <a:cubicBezTo>
                        <a:pt x="805020" y="298378"/>
                        <a:pt x="802593" y="295600"/>
                        <a:pt x="802593" y="291710"/>
                      </a:cubicBezTo>
                      <a:cubicBezTo>
                        <a:pt x="802593" y="288376"/>
                        <a:pt x="805020" y="285042"/>
                        <a:pt x="808416" y="285042"/>
                      </a:cubicBezTo>
                      <a:close/>
                      <a:moveTo>
                        <a:pt x="1191273" y="284487"/>
                      </a:moveTo>
                      <a:cubicBezTo>
                        <a:pt x="1194670" y="284487"/>
                        <a:pt x="1197096" y="287821"/>
                        <a:pt x="1197096" y="291710"/>
                      </a:cubicBezTo>
                      <a:cubicBezTo>
                        <a:pt x="1197096" y="295600"/>
                        <a:pt x="1194670" y="298933"/>
                        <a:pt x="1191273" y="298933"/>
                      </a:cubicBezTo>
                      <a:cubicBezTo>
                        <a:pt x="1187392" y="298933"/>
                        <a:pt x="1184965" y="295600"/>
                        <a:pt x="1184965" y="291710"/>
                      </a:cubicBezTo>
                      <a:cubicBezTo>
                        <a:pt x="1184965" y="287821"/>
                        <a:pt x="1187392" y="284487"/>
                        <a:pt x="1191273" y="284487"/>
                      </a:cubicBezTo>
                      <a:close/>
                      <a:moveTo>
                        <a:pt x="1171864" y="284487"/>
                      </a:moveTo>
                      <a:cubicBezTo>
                        <a:pt x="1175260" y="284487"/>
                        <a:pt x="1178172" y="287821"/>
                        <a:pt x="1178172" y="291710"/>
                      </a:cubicBezTo>
                      <a:cubicBezTo>
                        <a:pt x="1178172" y="295600"/>
                        <a:pt x="1175260" y="298933"/>
                        <a:pt x="1171864" y="298933"/>
                      </a:cubicBezTo>
                      <a:cubicBezTo>
                        <a:pt x="1168467" y="298933"/>
                        <a:pt x="1165556" y="295600"/>
                        <a:pt x="1165556" y="291710"/>
                      </a:cubicBezTo>
                      <a:cubicBezTo>
                        <a:pt x="1165556" y="287821"/>
                        <a:pt x="1168467" y="284487"/>
                        <a:pt x="1171864" y="284487"/>
                      </a:cubicBezTo>
                      <a:close/>
                      <a:moveTo>
                        <a:pt x="1152939" y="284487"/>
                      </a:moveTo>
                      <a:cubicBezTo>
                        <a:pt x="1156336" y="284487"/>
                        <a:pt x="1158762" y="287821"/>
                        <a:pt x="1158762" y="291710"/>
                      </a:cubicBezTo>
                      <a:cubicBezTo>
                        <a:pt x="1158762" y="295600"/>
                        <a:pt x="1156336" y="298933"/>
                        <a:pt x="1152939" y="298933"/>
                      </a:cubicBezTo>
                      <a:cubicBezTo>
                        <a:pt x="1149543" y="298933"/>
                        <a:pt x="1146631" y="295600"/>
                        <a:pt x="1146631" y="291710"/>
                      </a:cubicBezTo>
                      <a:cubicBezTo>
                        <a:pt x="1146631" y="287821"/>
                        <a:pt x="1149543" y="284487"/>
                        <a:pt x="1152939" y="284487"/>
                      </a:cubicBezTo>
                      <a:close/>
                      <a:moveTo>
                        <a:pt x="1133529" y="284487"/>
                      </a:moveTo>
                      <a:cubicBezTo>
                        <a:pt x="1136926" y="284487"/>
                        <a:pt x="1139838" y="287821"/>
                        <a:pt x="1139838" y="291710"/>
                      </a:cubicBezTo>
                      <a:cubicBezTo>
                        <a:pt x="1139838" y="295600"/>
                        <a:pt x="1136926" y="298933"/>
                        <a:pt x="1133529" y="298933"/>
                      </a:cubicBezTo>
                      <a:cubicBezTo>
                        <a:pt x="1130133" y="298933"/>
                        <a:pt x="1127221" y="295600"/>
                        <a:pt x="1127221" y="291710"/>
                      </a:cubicBezTo>
                      <a:cubicBezTo>
                        <a:pt x="1127221" y="287821"/>
                        <a:pt x="1130133" y="284487"/>
                        <a:pt x="1133529" y="284487"/>
                      </a:cubicBezTo>
                      <a:close/>
                      <a:moveTo>
                        <a:pt x="1114605" y="284487"/>
                      </a:moveTo>
                      <a:cubicBezTo>
                        <a:pt x="1118002" y="284487"/>
                        <a:pt x="1120913" y="287821"/>
                        <a:pt x="1120913" y="291710"/>
                      </a:cubicBezTo>
                      <a:cubicBezTo>
                        <a:pt x="1120913" y="295600"/>
                        <a:pt x="1118002" y="298933"/>
                        <a:pt x="1114605" y="298933"/>
                      </a:cubicBezTo>
                      <a:cubicBezTo>
                        <a:pt x="1111208" y="298933"/>
                        <a:pt x="1108297" y="295600"/>
                        <a:pt x="1108297" y="291710"/>
                      </a:cubicBezTo>
                      <a:cubicBezTo>
                        <a:pt x="1108297" y="287821"/>
                        <a:pt x="1111208" y="284487"/>
                        <a:pt x="1114605" y="284487"/>
                      </a:cubicBezTo>
                      <a:close/>
                      <a:moveTo>
                        <a:pt x="1095195" y="284487"/>
                      </a:moveTo>
                      <a:cubicBezTo>
                        <a:pt x="1098592" y="284487"/>
                        <a:pt x="1101503" y="287821"/>
                        <a:pt x="1101503" y="291710"/>
                      </a:cubicBezTo>
                      <a:cubicBezTo>
                        <a:pt x="1101503" y="295600"/>
                        <a:pt x="1098592" y="298933"/>
                        <a:pt x="1095195" y="298933"/>
                      </a:cubicBezTo>
                      <a:cubicBezTo>
                        <a:pt x="1091799" y="298933"/>
                        <a:pt x="1089372" y="295600"/>
                        <a:pt x="1089372" y="291710"/>
                      </a:cubicBezTo>
                      <a:cubicBezTo>
                        <a:pt x="1089372" y="287821"/>
                        <a:pt x="1091799" y="284487"/>
                        <a:pt x="1095195" y="284487"/>
                      </a:cubicBezTo>
                      <a:close/>
                      <a:moveTo>
                        <a:pt x="1076271" y="284487"/>
                      </a:moveTo>
                      <a:cubicBezTo>
                        <a:pt x="1079667" y="284487"/>
                        <a:pt x="1082579" y="287821"/>
                        <a:pt x="1082579" y="291710"/>
                      </a:cubicBezTo>
                      <a:cubicBezTo>
                        <a:pt x="1082579" y="295600"/>
                        <a:pt x="1079667" y="298933"/>
                        <a:pt x="1076271" y="298933"/>
                      </a:cubicBezTo>
                      <a:cubicBezTo>
                        <a:pt x="1072874" y="298933"/>
                        <a:pt x="1069963" y="295600"/>
                        <a:pt x="1069963" y="291710"/>
                      </a:cubicBezTo>
                      <a:cubicBezTo>
                        <a:pt x="1069963" y="287821"/>
                        <a:pt x="1072874" y="284487"/>
                        <a:pt x="1076271" y="284487"/>
                      </a:cubicBezTo>
                      <a:close/>
                      <a:moveTo>
                        <a:pt x="1057346" y="284487"/>
                      </a:moveTo>
                      <a:cubicBezTo>
                        <a:pt x="1060743" y="284487"/>
                        <a:pt x="1063169" y="287821"/>
                        <a:pt x="1063169" y="291710"/>
                      </a:cubicBezTo>
                      <a:cubicBezTo>
                        <a:pt x="1063169" y="295600"/>
                        <a:pt x="1060743" y="298933"/>
                        <a:pt x="1057346" y="298933"/>
                      </a:cubicBezTo>
                      <a:cubicBezTo>
                        <a:pt x="1053464" y="298933"/>
                        <a:pt x="1051038" y="295600"/>
                        <a:pt x="1051038" y="291710"/>
                      </a:cubicBezTo>
                      <a:cubicBezTo>
                        <a:pt x="1051038" y="287821"/>
                        <a:pt x="1053464" y="284487"/>
                        <a:pt x="1057346" y="284487"/>
                      </a:cubicBezTo>
                      <a:close/>
                      <a:moveTo>
                        <a:pt x="1037936" y="284487"/>
                      </a:moveTo>
                      <a:cubicBezTo>
                        <a:pt x="1041333" y="284487"/>
                        <a:pt x="1044245" y="287821"/>
                        <a:pt x="1044245" y="291710"/>
                      </a:cubicBezTo>
                      <a:cubicBezTo>
                        <a:pt x="1044245" y="295600"/>
                        <a:pt x="1041333" y="298933"/>
                        <a:pt x="1037936" y="298933"/>
                      </a:cubicBezTo>
                      <a:cubicBezTo>
                        <a:pt x="1034540" y="298933"/>
                        <a:pt x="1031628" y="295600"/>
                        <a:pt x="1031628" y="291710"/>
                      </a:cubicBezTo>
                      <a:cubicBezTo>
                        <a:pt x="1031628" y="287821"/>
                        <a:pt x="1034540" y="284487"/>
                        <a:pt x="1037936" y="284487"/>
                      </a:cubicBezTo>
                      <a:close/>
                      <a:moveTo>
                        <a:pt x="1019012" y="284487"/>
                      </a:moveTo>
                      <a:cubicBezTo>
                        <a:pt x="1022409" y="284487"/>
                        <a:pt x="1024835" y="287821"/>
                        <a:pt x="1024835" y="291710"/>
                      </a:cubicBezTo>
                      <a:cubicBezTo>
                        <a:pt x="1024835" y="295600"/>
                        <a:pt x="1022409" y="298933"/>
                        <a:pt x="1019012" y="298933"/>
                      </a:cubicBezTo>
                      <a:cubicBezTo>
                        <a:pt x="1015615" y="298933"/>
                        <a:pt x="1012704" y="295600"/>
                        <a:pt x="1012704" y="291710"/>
                      </a:cubicBezTo>
                      <a:cubicBezTo>
                        <a:pt x="1012704" y="287821"/>
                        <a:pt x="1015615" y="284487"/>
                        <a:pt x="1019012" y="284487"/>
                      </a:cubicBezTo>
                      <a:close/>
                      <a:moveTo>
                        <a:pt x="999602" y="284487"/>
                      </a:moveTo>
                      <a:cubicBezTo>
                        <a:pt x="1002999" y="284487"/>
                        <a:pt x="1005910" y="287821"/>
                        <a:pt x="1005910" y="291710"/>
                      </a:cubicBezTo>
                      <a:cubicBezTo>
                        <a:pt x="1005910" y="295600"/>
                        <a:pt x="1002999" y="298933"/>
                        <a:pt x="999602" y="298933"/>
                      </a:cubicBezTo>
                      <a:cubicBezTo>
                        <a:pt x="996206" y="298933"/>
                        <a:pt x="993779" y="295600"/>
                        <a:pt x="993779" y="291710"/>
                      </a:cubicBezTo>
                      <a:cubicBezTo>
                        <a:pt x="993779" y="287821"/>
                        <a:pt x="996206" y="284487"/>
                        <a:pt x="999602" y="284487"/>
                      </a:cubicBezTo>
                      <a:close/>
                      <a:moveTo>
                        <a:pt x="980678" y="284487"/>
                      </a:moveTo>
                      <a:cubicBezTo>
                        <a:pt x="984074" y="284487"/>
                        <a:pt x="986986" y="287821"/>
                        <a:pt x="986986" y="291710"/>
                      </a:cubicBezTo>
                      <a:cubicBezTo>
                        <a:pt x="986986" y="295600"/>
                        <a:pt x="984074" y="298933"/>
                        <a:pt x="980678" y="298933"/>
                      </a:cubicBezTo>
                      <a:cubicBezTo>
                        <a:pt x="977281" y="298933"/>
                        <a:pt x="974370" y="295600"/>
                        <a:pt x="974370" y="291710"/>
                      </a:cubicBezTo>
                      <a:cubicBezTo>
                        <a:pt x="974370" y="287821"/>
                        <a:pt x="977281" y="284487"/>
                        <a:pt x="980678" y="284487"/>
                      </a:cubicBezTo>
                      <a:close/>
                      <a:moveTo>
                        <a:pt x="961268" y="284487"/>
                      </a:moveTo>
                      <a:cubicBezTo>
                        <a:pt x="964665" y="284487"/>
                        <a:pt x="967576" y="287821"/>
                        <a:pt x="967576" y="291710"/>
                      </a:cubicBezTo>
                      <a:cubicBezTo>
                        <a:pt x="967576" y="295600"/>
                        <a:pt x="964665" y="298933"/>
                        <a:pt x="961268" y="298933"/>
                      </a:cubicBezTo>
                      <a:cubicBezTo>
                        <a:pt x="957871" y="298933"/>
                        <a:pt x="955445" y="295600"/>
                        <a:pt x="955445" y="291710"/>
                      </a:cubicBezTo>
                      <a:cubicBezTo>
                        <a:pt x="955445" y="287821"/>
                        <a:pt x="957871" y="284487"/>
                        <a:pt x="961268" y="284487"/>
                      </a:cubicBezTo>
                      <a:close/>
                      <a:moveTo>
                        <a:pt x="942343" y="284487"/>
                      </a:moveTo>
                      <a:cubicBezTo>
                        <a:pt x="945740" y="284487"/>
                        <a:pt x="948652" y="287821"/>
                        <a:pt x="948652" y="291710"/>
                      </a:cubicBezTo>
                      <a:cubicBezTo>
                        <a:pt x="948652" y="295600"/>
                        <a:pt x="945740" y="298933"/>
                        <a:pt x="942343" y="298933"/>
                      </a:cubicBezTo>
                      <a:cubicBezTo>
                        <a:pt x="938947" y="298933"/>
                        <a:pt x="936035" y="295600"/>
                        <a:pt x="936035" y="291710"/>
                      </a:cubicBezTo>
                      <a:cubicBezTo>
                        <a:pt x="936035" y="287821"/>
                        <a:pt x="938947" y="284487"/>
                        <a:pt x="942343" y="284487"/>
                      </a:cubicBezTo>
                      <a:close/>
                      <a:moveTo>
                        <a:pt x="923419" y="284487"/>
                      </a:moveTo>
                      <a:cubicBezTo>
                        <a:pt x="926816" y="284487"/>
                        <a:pt x="929242" y="287821"/>
                        <a:pt x="929242" y="291710"/>
                      </a:cubicBezTo>
                      <a:cubicBezTo>
                        <a:pt x="929242" y="295600"/>
                        <a:pt x="926816" y="298933"/>
                        <a:pt x="923419" y="298933"/>
                      </a:cubicBezTo>
                      <a:cubicBezTo>
                        <a:pt x="920022" y="298933"/>
                        <a:pt x="917111" y="295600"/>
                        <a:pt x="917111" y="291710"/>
                      </a:cubicBezTo>
                      <a:cubicBezTo>
                        <a:pt x="917111" y="287821"/>
                        <a:pt x="920022" y="284487"/>
                        <a:pt x="923419" y="284487"/>
                      </a:cubicBezTo>
                      <a:close/>
                      <a:moveTo>
                        <a:pt x="904009" y="284487"/>
                      </a:moveTo>
                      <a:cubicBezTo>
                        <a:pt x="907406" y="284487"/>
                        <a:pt x="910317" y="287821"/>
                        <a:pt x="910317" y="291710"/>
                      </a:cubicBezTo>
                      <a:cubicBezTo>
                        <a:pt x="910317" y="295600"/>
                        <a:pt x="907406" y="298933"/>
                        <a:pt x="904009" y="298933"/>
                      </a:cubicBezTo>
                      <a:cubicBezTo>
                        <a:pt x="900613" y="298933"/>
                        <a:pt x="897701" y="295600"/>
                        <a:pt x="897701" y="291710"/>
                      </a:cubicBezTo>
                      <a:cubicBezTo>
                        <a:pt x="897701" y="287821"/>
                        <a:pt x="900613" y="284487"/>
                        <a:pt x="904009" y="284487"/>
                      </a:cubicBezTo>
                      <a:close/>
                      <a:moveTo>
                        <a:pt x="885085" y="284487"/>
                      </a:moveTo>
                      <a:cubicBezTo>
                        <a:pt x="888481" y="284487"/>
                        <a:pt x="890908" y="287821"/>
                        <a:pt x="890908" y="291710"/>
                      </a:cubicBezTo>
                      <a:cubicBezTo>
                        <a:pt x="890908" y="295600"/>
                        <a:pt x="888481" y="298933"/>
                        <a:pt x="885085" y="298933"/>
                      </a:cubicBezTo>
                      <a:cubicBezTo>
                        <a:pt x="881688" y="298933"/>
                        <a:pt x="878777" y="295600"/>
                        <a:pt x="878777" y="291710"/>
                      </a:cubicBezTo>
                      <a:cubicBezTo>
                        <a:pt x="878777" y="287821"/>
                        <a:pt x="881688" y="284487"/>
                        <a:pt x="885085" y="284487"/>
                      </a:cubicBezTo>
                      <a:close/>
                      <a:moveTo>
                        <a:pt x="865675" y="284487"/>
                      </a:moveTo>
                      <a:cubicBezTo>
                        <a:pt x="869072" y="284487"/>
                        <a:pt x="871983" y="287821"/>
                        <a:pt x="871983" y="291710"/>
                      </a:cubicBezTo>
                      <a:cubicBezTo>
                        <a:pt x="871983" y="295600"/>
                        <a:pt x="869072" y="298933"/>
                        <a:pt x="865675" y="298933"/>
                      </a:cubicBezTo>
                      <a:cubicBezTo>
                        <a:pt x="862278" y="298933"/>
                        <a:pt x="859852" y="295600"/>
                        <a:pt x="859852" y="291710"/>
                      </a:cubicBezTo>
                      <a:cubicBezTo>
                        <a:pt x="859852" y="287821"/>
                        <a:pt x="862278" y="284487"/>
                        <a:pt x="865675" y="284487"/>
                      </a:cubicBezTo>
                      <a:close/>
                      <a:moveTo>
                        <a:pt x="789492" y="284487"/>
                      </a:moveTo>
                      <a:cubicBezTo>
                        <a:pt x="792888" y="284487"/>
                        <a:pt x="795315" y="287821"/>
                        <a:pt x="795315" y="291710"/>
                      </a:cubicBezTo>
                      <a:cubicBezTo>
                        <a:pt x="795315" y="295600"/>
                        <a:pt x="792888" y="298933"/>
                        <a:pt x="789492" y="298933"/>
                      </a:cubicBezTo>
                      <a:cubicBezTo>
                        <a:pt x="786095" y="298933"/>
                        <a:pt x="783184" y="295600"/>
                        <a:pt x="783184" y="291710"/>
                      </a:cubicBezTo>
                      <a:cubicBezTo>
                        <a:pt x="783184" y="287821"/>
                        <a:pt x="786095" y="284487"/>
                        <a:pt x="789492" y="284487"/>
                      </a:cubicBezTo>
                      <a:close/>
                      <a:moveTo>
                        <a:pt x="521637" y="284487"/>
                      </a:moveTo>
                      <a:cubicBezTo>
                        <a:pt x="525034" y="284487"/>
                        <a:pt x="527460" y="287821"/>
                        <a:pt x="527460" y="291710"/>
                      </a:cubicBezTo>
                      <a:cubicBezTo>
                        <a:pt x="527460" y="295600"/>
                        <a:pt x="525034" y="298933"/>
                        <a:pt x="521637" y="298933"/>
                      </a:cubicBezTo>
                      <a:cubicBezTo>
                        <a:pt x="518241" y="298933"/>
                        <a:pt x="515329" y="295600"/>
                        <a:pt x="515329" y="291710"/>
                      </a:cubicBezTo>
                      <a:cubicBezTo>
                        <a:pt x="515329" y="287821"/>
                        <a:pt x="518241" y="284487"/>
                        <a:pt x="521637" y="284487"/>
                      </a:cubicBezTo>
                      <a:close/>
                      <a:moveTo>
                        <a:pt x="502227" y="284487"/>
                      </a:moveTo>
                      <a:cubicBezTo>
                        <a:pt x="505624" y="284487"/>
                        <a:pt x="508536" y="287821"/>
                        <a:pt x="508536" y="291710"/>
                      </a:cubicBezTo>
                      <a:cubicBezTo>
                        <a:pt x="508536" y="295600"/>
                        <a:pt x="505624" y="298933"/>
                        <a:pt x="502227" y="298933"/>
                      </a:cubicBezTo>
                      <a:cubicBezTo>
                        <a:pt x="498831" y="298933"/>
                        <a:pt x="495919" y="295600"/>
                        <a:pt x="495919" y="291710"/>
                      </a:cubicBezTo>
                      <a:cubicBezTo>
                        <a:pt x="495919" y="287821"/>
                        <a:pt x="498831" y="284487"/>
                        <a:pt x="502227" y="284487"/>
                      </a:cubicBezTo>
                      <a:close/>
                      <a:moveTo>
                        <a:pt x="483303" y="284487"/>
                      </a:moveTo>
                      <a:cubicBezTo>
                        <a:pt x="486700" y="284487"/>
                        <a:pt x="489611" y="287821"/>
                        <a:pt x="489611" y="291710"/>
                      </a:cubicBezTo>
                      <a:cubicBezTo>
                        <a:pt x="489611" y="295600"/>
                        <a:pt x="486700" y="298933"/>
                        <a:pt x="483303" y="298933"/>
                      </a:cubicBezTo>
                      <a:cubicBezTo>
                        <a:pt x="479906" y="298933"/>
                        <a:pt x="476995" y="295600"/>
                        <a:pt x="476995" y="291710"/>
                      </a:cubicBezTo>
                      <a:cubicBezTo>
                        <a:pt x="476995" y="287821"/>
                        <a:pt x="479906" y="284487"/>
                        <a:pt x="483303" y="284487"/>
                      </a:cubicBezTo>
                      <a:close/>
                      <a:moveTo>
                        <a:pt x="463893" y="284487"/>
                      </a:moveTo>
                      <a:cubicBezTo>
                        <a:pt x="467290" y="284487"/>
                        <a:pt x="470201" y="287821"/>
                        <a:pt x="470201" y="291710"/>
                      </a:cubicBezTo>
                      <a:cubicBezTo>
                        <a:pt x="470201" y="295600"/>
                        <a:pt x="467290" y="298933"/>
                        <a:pt x="463893" y="298933"/>
                      </a:cubicBezTo>
                      <a:cubicBezTo>
                        <a:pt x="460497" y="298933"/>
                        <a:pt x="458070" y="295600"/>
                        <a:pt x="458070" y="291710"/>
                      </a:cubicBezTo>
                      <a:cubicBezTo>
                        <a:pt x="458070" y="287821"/>
                        <a:pt x="460497" y="284487"/>
                        <a:pt x="463893" y="284487"/>
                      </a:cubicBezTo>
                      <a:close/>
                      <a:moveTo>
                        <a:pt x="444969" y="284487"/>
                      </a:moveTo>
                      <a:cubicBezTo>
                        <a:pt x="448365" y="284487"/>
                        <a:pt x="451277" y="287821"/>
                        <a:pt x="451277" y="291710"/>
                      </a:cubicBezTo>
                      <a:cubicBezTo>
                        <a:pt x="451277" y="295600"/>
                        <a:pt x="448365" y="298933"/>
                        <a:pt x="444969" y="298933"/>
                      </a:cubicBezTo>
                      <a:cubicBezTo>
                        <a:pt x="441572" y="298933"/>
                        <a:pt x="438661" y="295600"/>
                        <a:pt x="438661" y="291710"/>
                      </a:cubicBezTo>
                      <a:cubicBezTo>
                        <a:pt x="438661" y="287821"/>
                        <a:pt x="441572" y="284487"/>
                        <a:pt x="444969" y="284487"/>
                      </a:cubicBezTo>
                      <a:close/>
                      <a:moveTo>
                        <a:pt x="406634" y="284487"/>
                      </a:moveTo>
                      <a:cubicBezTo>
                        <a:pt x="410031" y="284487"/>
                        <a:pt x="412943" y="287821"/>
                        <a:pt x="412943" y="291710"/>
                      </a:cubicBezTo>
                      <a:cubicBezTo>
                        <a:pt x="412943" y="295600"/>
                        <a:pt x="410031" y="298933"/>
                        <a:pt x="406634" y="298933"/>
                      </a:cubicBezTo>
                      <a:cubicBezTo>
                        <a:pt x="403238" y="298933"/>
                        <a:pt x="400326" y="295600"/>
                        <a:pt x="400326" y="291710"/>
                      </a:cubicBezTo>
                      <a:cubicBezTo>
                        <a:pt x="400326" y="287821"/>
                        <a:pt x="403238" y="284487"/>
                        <a:pt x="406634" y="284487"/>
                      </a:cubicBezTo>
                      <a:close/>
                      <a:moveTo>
                        <a:pt x="387710" y="284487"/>
                      </a:moveTo>
                      <a:cubicBezTo>
                        <a:pt x="391107" y="284487"/>
                        <a:pt x="393533" y="287821"/>
                        <a:pt x="393533" y="291710"/>
                      </a:cubicBezTo>
                      <a:cubicBezTo>
                        <a:pt x="393533" y="295600"/>
                        <a:pt x="391107" y="298933"/>
                        <a:pt x="387710" y="298933"/>
                      </a:cubicBezTo>
                      <a:cubicBezTo>
                        <a:pt x="384313" y="298933"/>
                        <a:pt x="381402" y="295600"/>
                        <a:pt x="381402" y="291710"/>
                      </a:cubicBezTo>
                      <a:cubicBezTo>
                        <a:pt x="381402" y="287821"/>
                        <a:pt x="384313" y="284487"/>
                        <a:pt x="387710" y="284487"/>
                      </a:cubicBezTo>
                      <a:close/>
                      <a:moveTo>
                        <a:pt x="368300" y="284487"/>
                      </a:moveTo>
                      <a:cubicBezTo>
                        <a:pt x="371697" y="284487"/>
                        <a:pt x="374608" y="287821"/>
                        <a:pt x="374608" y="291710"/>
                      </a:cubicBezTo>
                      <a:cubicBezTo>
                        <a:pt x="374608" y="295600"/>
                        <a:pt x="371697" y="298933"/>
                        <a:pt x="368300" y="298933"/>
                      </a:cubicBezTo>
                      <a:cubicBezTo>
                        <a:pt x="364903" y="298933"/>
                        <a:pt x="362477" y="295600"/>
                        <a:pt x="362477" y="291710"/>
                      </a:cubicBezTo>
                      <a:cubicBezTo>
                        <a:pt x="362477" y="287821"/>
                        <a:pt x="364903" y="284487"/>
                        <a:pt x="368300" y="284487"/>
                      </a:cubicBezTo>
                      <a:close/>
                      <a:moveTo>
                        <a:pt x="349376" y="284487"/>
                      </a:moveTo>
                      <a:cubicBezTo>
                        <a:pt x="352772" y="284487"/>
                        <a:pt x="355684" y="287821"/>
                        <a:pt x="355684" y="291710"/>
                      </a:cubicBezTo>
                      <a:cubicBezTo>
                        <a:pt x="355684" y="295600"/>
                        <a:pt x="352772" y="298933"/>
                        <a:pt x="349376" y="298933"/>
                      </a:cubicBezTo>
                      <a:cubicBezTo>
                        <a:pt x="345979" y="298933"/>
                        <a:pt x="343068" y="295600"/>
                        <a:pt x="343068" y="291710"/>
                      </a:cubicBezTo>
                      <a:cubicBezTo>
                        <a:pt x="343068" y="287821"/>
                        <a:pt x="345979" y="284487"/>
                        <a:pt x="349376" y="284487"/>
                      </a:cubicBezTo>
                      <a:close/>
                      <a:moveTo>
                        <a:pt x="329966" y="284487"/>
                      </a:moveTo>
                      <a:cubicBezTo>
                        <a:pt x="333363" y="284487"/>
                        <a:pt x="336274" y="287821"/>
                        <a:pt x="336274" y="291710"/>
                      </a:cubicBezTo>
                      <a:cubicBezTo>
                        <a:pt x="336274" y="295600"/>
                        <a:pt x="333363" y="298933"/>
                        <a:pt x="329966" y="298933"/>
                      </a:cubicBezTo>
                      <a:cubicBezTo>
                        <a:pt x="326569" y="298933"/>
                        <a:pt x="324143" y="295600"/>
                        <a:pt x="324143" y="291710"/>
                      </a:cubicBezTo>
                      <a:cubicBezTo>
                        <a:pt x="324143" y="287821"/>
                        <a:pt x="326569" y="284487"/>
                        <a:pt x="329966" y="284487"/>
                      </a:cubicBezTo>
                      <a:close/>
                      <a:moveTo>
                        <a:pt x="311041" y="284487"/>
                      </a:moveTo>
                      <a:cubicBezTo>
                        <a:pt x="314438" y="284487"/>
                        <a:pt x="317350" y="287821"/>
                        <a:pt x="317350" y="291710"/>
                      </a:cubicBezTo>
                      <a:cubicBezTo>
                        <a:pt x="317350" y="295600"/>
                        <a:pt x="314438" y="298933"/>
                        <a:pt x="311041" y="298933"/>
                      </a:cubicBezTo>
                      <a:cubicBezTo>
                        <a:pt x="307645" y="298933"/>
                        <a:pt x="304733" y="295600"/>
                        <a:pt x="304733" y="291710"/>
                      </a:cubicBezTo>
                      <a:cubicBezTo>
                        <a:pt x="304733" y="287821"/>
                        <a:pt x="307645" y="284487"/>
                        <a:pt x="311041" y="284487"/>
                      </a:cubicBezTo>
                      <a:close/>
                      <a:moveTo>
                        <a:pt x="292117" y="284487"/>
                      </a:moveTo>
                      <a:cubicBezTo>
                        <a:pt x="295514" y="284487"/>
                        <a:pt x="297940" y="287821"/>
                        <a:pt x="297940" y="291710"/>
                      </a:cubicBezTo>
                      <a:cubicBezTo>
                        <a:pt x="297940" y="295600"/>
                        <a:pt x="295514" y="298933"/>
                        <a:pt x="292117" y="298933"/>
                      </a:cubicBezTo>
                      <a:cubicBezTo>
                        <a:pt x="288720" y="298933"/>
                        <a:pt x="285809" y="295600"/>
                        <a:pt x="285809" y="291710"/>
                      </a:cubicBezTo>
                      <a:cubicBezTo>
                        <a:pt x="285809" y="287821"/>
                        <a:pt x="288720" y="284487"/>
                        <a:pt x="292117" y="284487"/>
                      </a:cubicBezTo>
                      <a:close/>
                      <a:moveTo>
                        <a:pt x="272707" y="284487"/>
                      </a:moveTo>
                      <a:cubicBezTo>
                        <a:pt x="276104" y="284487"/>
                        <a:pt x="279015" y="287821"/>
                        <a:pt x="279015" y="291710"/>
                      </a:cubicBezTo>
                      <a:cubicBezTo>
                        <a:pt x="279015" y="295600"/>
                        <a:pt x="276104" y="298933"/>
                        <a:pt x="272707" y="298933"/>
                      </a:cubicBezTo>
                      <a:cubicBezTo>
                        <a:pt x="269310" y="298933"/>
                        <a:pt x="266399" y="295600"/>
                        <a:pt x="266399" y="291710"/>
                      </a:cubicBezTo>
                      <a:cubicBezTo>
                        <a:pt x="266399" y="287821"/>
                        <a:pt x="269310" y="284487"/>
                        <a:pt x="272707" y="284487"/>
                      </a:cubicBezTo>
                      <a:close/>
                      <a:moveTo>
                        <a:pt x="253783" y="284487"/>
                      </a:moveTo>
                      <a:cubicBezTo>
                        <a:pt x="257179" y="284487"/>
                        <a:pt x="259606" y="287821"/>
                        <a:pt x="259606" y="291710"/>
                      </a:cubicBezTo>
                      <a:cubicBezTo>
                        <a:pt x="259606" y="295600"/>
                        <a:pt x="257179" y="298933"/>
                        <a:pt x="253783" y="298933"/>
                      </a:cubicBezTo>
                      <a:cubicBezTo>
                        <a:pt x="250386" y="298933"/>
                        <a:pt x="247475" y="295600"/>
                        <a:pt x="247475" y="291710"/>
                      </a:cubicBezTo>
                      <a:cubicBezTo>
                        <a:pt x="247475" y="287821"/>
                        <a:pt x="250386" y="284487"/>
                        <a:pt x="253783" y="284487"/>
                      </a:cubicBezTo>
                      <a:close/>
                      <a:moveTo>
                        <a:pt x="234373" y="284487"/>
                      </a:moveTo>
                      <a:cubicBezTo>
                        <a:pt x="237770" y="284487"/>
                        <a:pt x="240681" y="287821"/>
                        <a:pt x="240681" y="291710"/>
                      </a:cubicBezTo>
                      <a:cubicBezTo>
                        <a:pt x="240681" y="295600"/>
                        <a:pt x="237770" y="298933"/>
                        <a:pt x="234373" y="298933"/>
                      </a:cubicBezTo>
                      <a:cubicBezTo>
                        <a:pt x="230976" y="298933"/>
                        <a:pt x="228550" y="295600"/>
                        <a:pt x="228550" y="291710"/>
                      </a:cubicBezTo>
                      <a:cubicBezTo>
                        <a:pt x="228550" y="287821"/>
                        <a:pt x="230976" y="284487"/>
                        <a:pt x="234373" y="284487"/>
                      </a:cubicBezTo>
                      <a:close/>
                      <a:moveTo>
                        <a:pt x="215448" y="284487"/>
                      </a:moveTo>
                      <a:cubicBezTo>
                        <a:pt x="218845" y="284487"/>
                        <a:pt x="221757" y="287821"/>
                        <a:pt x="221757" y="291710"/>
                      </a:cubicBezTo>
                      <a:cubicBezTo>
                        <a:pt x="221757" y="295600"/>
                        <a:pt x="218845" y="298933"/>
                        <a:pt x="215448" y="298933"/>
                      </a:cubicBezTo>
                      <a:cubicBezTo>
                        <a:pt x="212052" y="298933"/>
                        <a:pt x="209140" y="295600"/>
                        <a:pt x="209140" y="291710"/>
                      </a:cubicBezTo>
                      <a:cubicBezTo>
                        <a:pt x="209140" y="287821"/>
                        <a:pt x="212052" y="284487"/>
                        <a:pt x="215448" y="284487"/>
                      </a:cubicBezTo>
                      <a:close/>
                      <a:moveTo>
                        <a:pt x="196039" y="284487"/>
                      </a:moveTo>
                      <a:cubicBezTo>
                        <a:pt x="199435" y="284487"/>
                        <a:pt x="202347" y="287821"/>
                        <a:pt x="202347" y="291710"/>
                      </a:cubicBezTo>
                      <a:cubicBezTo>
                        <a:pt x="202347" y="295600"/>
                        <a:pt x="199435" y="298933"/>
                        <a:pt x="196039" y="298933"/>
                      </a:cubicBezTo>
                      <a:cubicBezTo>
                        <a:pt x="192642" y="298933"/>
                        <a:pt x="190216" y="295600"/>
                        <a:pt x="190216" y="291710"/>
                      </a:cubicBezTo>
                      <a:cubicBezTo>
                        <a:pt x="190216" y="287821"/>
                        <a:pt x="192642" y="284487"/>
                        <a:pt x="196039" y="284487"/>
                      </a:cubicBezTo>
                      <a:close/>
                      <a:moveTo>
                        <a:pt x="808416" y="265595"/>
                      </a:moveTo>
                      <a:cubicBezTo>
                        <a:pt x="810357" y="265595"/>
                        <a:pt x="811813" y="267818"/>
                        <a:pt x="811813" y="270040"/>
                      </a:cubicBezTo>
                      <a:cubicBezTo>
                        <a:pt x="811813" y="272263"/>
                        <a:pt x="810357" y="273930"/>
                        <a:pt x="808416" y="273930"/>
                      </a:cubicBezTo>
                      <a:cubicBezTo>
                        <a:pt x="806475" y="273930"/>
                        <a:pt x="805020" y="272263"/>
                        <a:pt x="805020" y="270040"/>
                      </a:cubicBezTo>
                      <a:cubicBezTo>
                        <a:pt x="805020" y="267818"/>
                        <a:pt x="806475" y="265595"/>
                        <a:pt x="808416" y="265595"/>
                      </a:cubicBezTo>
                      <a:close/>
                      <a:moveTo>
                        <a:pt x="43187" y="265595"/>
                      </a:moveTo>
                      <a:cubicBezTo>
                        <a:pt x="45128" y="265595"/>
                        <a:pt x="46584" y="267818"/>
                        <a:pt x="46584" y="270040"/>
                      </a:cubicBezTo>
                      <a:cubicBezTo>
                        <a:pt x="46584" y="272263"/>
                        <a:pt x="45128" y="273930"/>
                        <a:pt x="43187" y="273930"/>
                      </a:cubicBezTo>
                      <a:cubicBezTo>
                        <a:pt x="41246" y="273930"/>
                        <a:pt x="39790" y="272263"/>
                        <a:pt x="39790" y="270040"/>
                      </a:cubicBezTo>
                      <a:cubicBezTo>
                        <a:pt x="39790" y="267818"/>
                        <a:pt x="41246" y="265595"/>
                        <a:pt x="43187" y="265595"/>
                      </a:cubicBezTo>
                      <a:close/>
                      <a:moveTo>
                        <a:pt x="158190" y="264484"/>
                      </a:moveTo>
                      <a:cubicBezTo>
                        <a:pt x="160616" y="264484"/>
                        <a:pt x="163042" y="266706"/>
                        <a:pt x="163042" y="270040"/>
                      </a:cubicBezTo>
                      <a:cubicBezTo>
                        <a:pt x="163042" y="272818"/>
                        <a:pt x="160616" y="275597"/>
                        <a:pt x="158190" y="275597"/>
                      </a:cubicBezTo>
                      <a:cubicBezTo>
                        <a:pt x="155278" y="275597"/>
                        <a:pt x="153337" y="272818"/>
                        <a:pt x="153337" y="270040"/>
                      </a:cubicBezTo>
                      <a:cubicBezTo>
                        <a:pt x="153337" y="266706"/>
                        <a:pt x="155278" y="264484"/>
                        <a:pt x="158190" y="264484"/>
                      </a:cubicBezTo>
                      <a:close/>
                      <a:moveTo>
                        <a:pt x="1190788" y="262817"/>
                      </a:moveTo>
                      <a:lnTo>
                        <a:pt x="1196911" y="269828"/>
                      </a:lnTo>
                      <a:lnTo>
                        <a:pt x="1196949" y="270208"/>
                      </a:lnTo>
                      <a:lnTo>
                        <a:pt x="1190788" y="277264"/>
                      </a:lnTo>
                      <a:cubicBezTo>
                        <a:pt x="1187392" y="277264"/>
                        <a:pt x="1184965" y="273930"/>
                        <a:pt x="1184965" y="270040"/>
                      </a:cubicBezTo>
                      <a:cubicBezTo>
                        <a:pt x="1184965" y="266151"/>
                        <a:pt x="1187392" y="262817"/>
                        <a:pt x="1190788" y="262817"/>
                      </a:cubicBezTo>
                      <a:close/>
                      <a:moveTo>
                        <a:pt x="1171864" y="262817"/>
                      </a:moveTo>
                      <a:cubicBezTo>
                        <a:pt x="1175260" y="262817"/>
                        <a:pt x="1178172" y="266151"/>
                        <a:pt x="1178172" y="270040"/>
                      </a:cubicBezTo>
                      <a:cubicBezTo>
                        <a:pt x="1178172" y="273930"/>
                        <a:pt x="1175260" y="277264"/>
                        <a:pt x="1171864" y="277264"/>
                      </a:cubicBezTo>
                      <a:cubicBezTo>
                        <a:pt x="1168467" y="277264"/>
                        <a:pt x="1165556" y="273930"/>
                        <a:pt x="1165556" y="270040"/>
                      </a:cubicBezTo>
                      <a:cubicBezTo>
                        <a:pt x="1165556" y="266151"/>
                        <a:pt x="1168467" y="262817"/>
                        <a:pt x="1171864" y="262817"/>
                      </a:cubicBezTo>
                      <a:close/>
                      <a:moveTo>
                        <a:pt x="1152939" y="262817"/>
                      </a:moveTo>
                      <a:cubicBezTo>
                        <a:pt x="1156336" y="262817"/>
                        <a:pt x="1158762" y="266151"/>
                        <a:pt x="1158762" y="270040"/>
                      </a:cubicBezTo>
                      <a:cubicBezTo>
                        <a:pt x="1158762" y="273930"/>
                        <a:pt x="1156336" y="277264"/>
                        <a:pt x="1152939" y="277264"/>
                      </a:cubicBezTo>
                      <a:cubicBezTo>
                        <a:pt x="1149543" y="277264"/>
                        <a:pt x="1146631" y="273930"/>
                        <a:pt x="1146631" y="270040"/>
                      </a:cubicBezTo>
                      <a:cubicBezTo>
                        <a:pt x="1146631" y="266151"/>
                        <a:pt x="1149543" y="262817"/>
                        <a:pt x="1152939" y="262817"/>
                      </a:cubicBezTo>
                      <a:close/>
                      <a:moveTo>
                        <a:pt x="1133529" y="262817"/>
                      </a:moveTo>
                      <a:cubicBezTo>
                        <a:pt x="1136926" y="262817"/>
                        <a:pt x="1139838" y="266151"/>
                        <a:pt x="1139838" y="270040"/>
                      </a:cubicBezTo>
                      <a:cubicBezTo>
                        <a:pt x="1139838" y="273930"/>
                        <a:pt x="1136926" y="277264"/>
                        <a:pt x="1133529" y="277264"/>
                      </a:cubicBezTo>
                      <a:cubicBezTo>
                        <a:pt x="1130133" y="277264"/>
                        <a:pt x="1127221" y="273930"/>
                        <a:pt x="1127221" y="270040"/>
                      </a:cubicBezTo>
                      <a:cubicBezTo>
                        <a:pt x="1127221" y="266151"/>
                        <a:pt x="1130133" y="262817"/>
                        <a:pt x="1133529" y="262817"/>
                      </a:cubicBezTo>
                      <a:close/>
                      <a:moveTo>
                        <a:pt x="1114605" y="262817"/>
                      </a:moveTo>
                      <a:cubicBezTo>
                        <a:pt x="1118002" y="262817"/>
                        <a:pt x="1120913" y="266151"/>
                        <a:pt x="1120913" y="270040"/>
                      </a:cubicBezTo>
                      <a:cubicBezTo>
                        <a:pt x="1120913" y="273930"/>
                        <a:pt x="1118002" y="277264"/>
                        <a:pt x="1114605" y="277264"/>
                      </a:cubicBezTo>
                      <a:cubicBezTo>
                        <a:pt x="1111208" y="277264"/>
                        <a:pt x="1108297" y="273930"/>
                        <a:pt x="1108297" y="270040"/>
                      </a:cubicBezTo>
                      <a:cubicBezTo>
                        <a:pt x="1108297" y="266151"/>
                        <a:pt x="1111208" y="262817"/>
                        <a:pt x="1114605" y="262817"/>
                      </a:cubicBezTo>
                      <a:close/>
                      <a:moveTo>
                        <a:pt x="1095195" y="262817"/>
                      </a:moveTo>
                      <a:cubicBezTo>
                        <a:pt x="1098592" y="262817"/>
                        <a:pt x="1101503" y="266151"/>
                        <a:pt x="1101503" y="270040"/>
                      </a:cubicBezTo>
                      <a:cubicBezTo>
                        <a:pt x="1101503" y="273930"/>
                        <a:pt x="1098592" y="277264"/>
                        <a:pt x="1095195" y="277264"/>
                      </a:cubicBezTo>
                      <a:cubicBezTo>
                        <a:pt x="1091799" y="277264"/>
                        <a:pt x="1089372" y="273930"/>
                        <a:pt x="1089372" y="270040"/>
                      </a:cubicBezTo>
                      <a:cubicBezTo>
                        <a:pt x="1089372" y="266151"/>
                        <a:pt x="1091799" y="262817"/>
                        <a:pt x="1095195" y="262817"/>
                      </a:cubicBezTo>
                      <a:close/>
                      <a:moveTo>
                        <a:pt x="1076271" y="262817"/>
                      </a:moveTo>
                      <a:cubicBezTo>
                        <a:pt x="1079667" y="262817"/>
                        <a:pt x="1082579" y="266151"/>
                        <a:pt x="1082579" y="270040"/>
                      </a:cubicBezTo>
                      <a:cubicBezTo>
                        <a:pt x="1082579" y="273930"/>
                        <a:pt x="1079667" y="277264"/>
                        <a:pt x="1076271" y="277264"/>
                      </a:cubicBezTo>
                      <a:cubicBezTo>
                        <a:pt x="1072874" y="277264"/>
                        <a:pt x="1069963" y="273930"/>
                        <a:pt x="1069963" y="270040"/>
                      </a:cubicBezTo>
                      <a:cubicBezTo>
                        <a:pt x="1069963" y="266151"/>
                        <a:pt x="1072874" y="262817"/>
                        <a:pt x="1076271" y="262817"/>
                      </a:cubicBezTo>
                      <a:close/>
                      <a:moveTo>
                        <a:pt x="1057346" y="262817"/>
                      </a:moveTo>
                      <a:cubicBezTo>
                        <a:pt x="1060743" y="262817"/>
                        <a:pt x="1063169" y="266151"/>
                        <a:pt x="1063169" y="270040"/>
                      </a:cubicBezTo>
                      <a:cubicBezTo>
                        <a:pt x="1063169" y="273930"/>
                        <a:pt x="1060743" y="277264"/>
                        <a:pt x="1057346" y="277264"/>
                      </a:cubicBezTo>
                      <a:cubicBezTo>
                        <a:pt x="1053464" y="277264"/>
                        <a:pt x="1051038" y="273930"/>
                        <a:pt x="1051038" y="270040"/>
                      </a:cubicBezTo>
                      <a:cubicBezTo>
                        <a:pt x="1051038" y="266151"/>
                        <a:pt x="1053464" y="262817"/>
                        <a:pt x="1057346" y="262817"/>
                      </a:cubicBezTo>
                      <a:close/>
                      <a:moveTo>
                        <a:pt x="1037936" y="262817"/>
                      </a:moveTo>
                      <a:cubicBezTo>
                        <a:pt x="1041333" y="262817"/>
                        <a:pt x="1044245" y="266151"/>
                        <a:pt x="1044245" y="270040"/>
                      </a:cubicBezTo>
                      <a:cubicBezTo>
                        <a:pt x="1044245" y="273930"/>
                        <a:pt x="1041333" y="277264"/>
                        <a:pt x="1037936" y="277264"/>
                      </a:cubicBezTo>
                      <a:cubicBezTo>
                        <a:pt x="1034540" y="277264"/>
                        <a:pt x="1031628" y="273930"/>
                        <a:pt x="1031628" y="270040"/>
                      </a:cubicBezTo>
                      <a:cubicBezTo>
                        <a:pt x="1031628" y="266151"/>
                        <a:pt x="1034540" y="262817"/>
                        <a:pt x="1037936" y="262817"/>
                      </a:cubicBezTo>
                      <a:close/>
                      <a:moveTo>
                        <a:pt x="1019012" y="262817"/>
                      </a:moveTo>
                      <a:cubicBezTo>
                        <a:pt x="1022409" y="262817"/>
                        <a:pt x="1024835" y="266151"/>
                        <a:pt x="1024835" y="270040"/>
                      </a:cubicBezTo>
                      <a:cubicBezTo>
                        <a:pt x="1024835" y="273930"/>
                        <a:pt x="1022409" y="277264"/>
                        <a:pt x="1019012" y="277264"/>
                      </a:cubicBezTo>
                      <a:cubicBezTo>
                        <a:pt x="1015615" y="277264"/>
                        <a:pt x="1012704" y="273930"/>
                        <a:pt x="1012704" y="270040"/>
                      </a:cubicBezTo>
                      <a:cubicBezTo>
                        <a:pt x="1012704" y="266151"/>
                        <a:pt x="1015615" y="262817"/>
                        <a:pt x="1019012" y="262817"/>
                      </a:cubicBezTo>
                      <a:close/>
                      <a:moveTo>
                        <a:pt x="999602" y="262817"/>
                      </a:moveTo>
                      <a:cubicBezTo>
                        <a:pt x="1002999" y="262817"/>
                        <a:pt x="1005910" y="266151"/>
                        <a:pt x="1005910" y="270040"/>
                      </a:cubicBezTo>
                      <a:cubicBezTo>
                        <a:pt x="1005910" y="273930"/>
                        <a:pt x="1002999" y="277264"/>
                        <a:pt x="999602" y="277264"/>
                      </a:cubicBezTo>
                      <a:cubicBezTo>
                        <a:pt x="996206" y="277264"/>
                        <a:pt x="993779" y="273930"/>
                        <a:pt x="993779" y="270040"/>
                      </a:cubicBezTo>
                      <a:cubicBezTo>
                        <a:pt x="993779" y="266151"/>
                        <a:pt x="996206" y="262817"/>
                        <a:pt x="999602" y="262817"/>
                      </a:cubicBezTo>
                      <a:close/>
                      <a:moveTo>
                        <a:pt x="980678" y="262817"/>
                      </a:moveTo>
                      <a:cubicBezTo>
                        <a:pt x="984074" y="262817"/>
                        <a:pt x="986986" y="266151"/>
                        <a:pt x="986986" y="270040"/>
                      </a:cubicBezTo>
                      <a:cubicBezTo>
                        <a:pt x="986986" y="273930"/>
                        <a:pt x="984074" y="277264"/>
                        <a:pt x="980678" y="277264"/>
                      </a:cubicBezTo>
                      <a:cubicBezTo>
                        <a:pt x="977281" y="277264"/>
                        <a:pt x="974370" y="273930"/>
                        <a:pt x="974370" y="270040"/>
                      </a:cubicBezTo>
                      <a:cubicBezTo>
                        <a:pt x="974370" y="266151"/>
                        <a:pt x="977281" y="262817"/>
                        <a:pt x="980678" y="262817"/>
                      </a:cubicBezTo>
                      <a:close/>
                      <a:moveTo>
                        <a:pt x="961268" y="262817"/>
                      </a:moveTo>
                      <a:cubicBezTo>
                        <a:pt x="964665" y="262817"/>
                        <a:pt x="967576" y="266151"/>
                        <a:pt x="967576" y="270040"/>
                      </a:cubicBezTo>
                      <a:cubicBezTo>
                        <a:pt x="967576" y="273930"/>
                        <a:pt x="964665" y="277264"/>
                        <a:pt x="961268" y="277264"/>
                      </a:cubicBezTo>
                      <a:cubicBezTo>
                        <a:pt x="957871" y="277264"/>
                        <a:pt x="955445" y="273930"/>
                        <a:pt x="955445" y="270040"/>
                      </a:cubicBezTo>
                      <a:cubicBezTo>
                        <a:pt x="955445" y="266151"/>
                        <a:pt x="957871" y="262817"/>
                        <a:pt x="961268" y="262817"/>
                      </a:cubicBezTo>
                      <a:close/>
                      <a:moveTo>
                        <a:pt x="942343" y="262817"/>
                      </a:moveTo>
                      <a:cubicBezTo>
                        <a:pt x="945740" y="262817"/>
                        <a:pt x="948652" y="266151"/>
                        <a:pt x="948652" y="270040"/>
                      </a:cubicBezTo>
                      <a:cubicBezTo>
                        <a:pt x="948652" y="273930"/>
                        <a:pt x="945740" y="277264"/>
                        <a:pt x="942343" y="277264"/>
                      </a:cubicBezTo>
                      <a:cubicBezTo>
                        <a:pt x="938947" y="277264"/>
                        <a:pt x="936035" y="273930"/>
                        <a:pt x="936035" y="270040"/>
                      </a:cubicBezTo>
                      <a:cubicBezTo>
                        <a:pt x="936035" y="266151"/>
                        <a:pt x="938947" y="262817"/>
                        <a:pt x="942343" y="262817"/>
                      </a:cubicBezTo>
                      <a:close/>
                      <a:moveTo>
                        <a:pt x="904009" y="262817"/>
                      </a:moveTo>
                      <a:cubicBezTo>
                        <a:pt x="907406" y="262817"/>
                        <a:pt x="910317" y="266151"/>
                        <a:pt x="910317" y="270040"/>
                      </a:cubicBezTo>
                      <a:cubicBezTo>
                        <a:pt x="910317" y="273930"/>
                        <a:pt x="907406" y="276708"/>
                        <a:pt x="904009" y="276708"/>
                      </a:cubicBezTo>
                      <a:cubicBezTo>
                        <a:pt x="900613" y="276708"/>
                        <a:pt x="897701" y="273930"/>
                        <a:pt x="897701" y="270040"/>
                      </a:cubicBezTo>
                      <a:cubicBezTo>
                        <a:pt x="897701" y="266151"/>
                        <a:pt x="900613" y="262817"/>
                        <a:pt x="904009" y="262817"/>
                      </a:cubicBezTo>
                      <a:close/>
                      <a:moveTo>
                        <a:pt x="865675" y="262817"/>
                      </a:moveTo>
                      <a:cubicBezTo>
                        <a:pt x="869072" y="262817"/>
                        <a:pt x="871983" y="266151"/>
                        <a:pt x="871983" y="270040"/>
                      </a:cubicBezTo>
                      <a:cubicBezTo>
                        <a:pt x="871983" y="273930"/>
                        <a:pt x="869072" y="277264"/>
                        <a:pt x="865675" y="277264"/>
                      </a:cubicBezTo>
                      <a:cubicBezTo>
                        <a:pt x="862278" y="277264"/>
                        <a:pt x="859852" y="273930"/>
                        <a:pt x="859852" y="270040"/>
                      </a:cubicBezTo>
                      <a:cubicBezTo>
                        <a:pt x="859852" y="266151"/>
                        <a:pt x="862278" y="262817"/>
                        <a:pt x="865675" y="262817"/>
                      </a:cubicBezTo>
                      <a:close/>
                      <a:moveTo>
                        <a:pt x="502227" y="262817"/>
                      </a:moveTo>
                      <a:cubicBezTo>
                        <a:pt x="505624" y="262817"/>
                        <a:pt x="508536" y="266151"/>
                        <a:pt x="508536" y="270040"/>
                      </a:cubicBezTo>
                      <a:cubicBezTo>
                        <a:pt x="508536" y="273930"/>
                        <a:pt x="505624" y="277264"/>
                        <a:pt x="502227" y="277264"/>
                      </a:cubicBezTo>
                      <a:cubicBezTo>
                        <a:pt x="498831" y="277264"/>
                        <a:pt x="495919" y="273930"/>
                        <a:pt x="495919" y="270040"/>
                      </a:cubicBezTo>
                      <a:cubicBezTo>
                        <a:pt x="495919" y="266151"/>
                        <a:pt x="498831" y="262817"/>
                        <a:pt x="502227" y="262817"/>
                      </a:cubicBezTo>
                      <a:close/>
                      <a:moveTo>
                        <a:pt x="483303" y="262817"/>
                      </a:moveTo>
                      <a:cubicBezTo>
                        <a:pt x="486700" y="262817"/>
                        <a:pt x="489611" y="266151"/>
                        <a:pt x="489611" y="270040"/>
                      </a:cubicBezTo>
                      <a:cubicBezTo>
                        <a:pt x="489611" y="273930"/>
                        <a:pt x="486700" y="277264"/>
                        <a:pt x="483303" y="277264"/>
                      </a:cubicBezTo>
                      <a:cubicBezTo>
                        <a:pt x="479906" y="277264"/>
                        <a:pt x="476995" y="273930"/>
                        <a:pt x="476995" y="270040"/>
                      </a:cubicBezTo>
                      <a:cubicBezTo>
                        <a:pt x="476995" y="266151"/>
                        <a:pt x="479906" y="262817"/>
                        <a:pt x="483303" y="262817"/>
                      </a:cubicBezTo>
                      <a:close/>
                      <a:moveTo>
                        <a:pt x="463893" y="262817"/>
                      </a:moveTo>
                      <a:cubicBezTo>
                        <a:pt x="467290" y="262817"/>
                        <a:pt x="470201" y="266151"/>
                        <a:pt x="470201" y="270040"/>
                      </a:cubicBezTo>
                      <a:cubicBezTo>
                        <a:pt x="470201" y="273930"/>
                        <a:pt x="467290" y="277264"/>
                        <a:pt x="463893" y="277264"/>
                      </a:cubicBezTo>
                      <a:cubicBezTo>
                        <a:pt x="460497" y="277264"/>
                        <a:pt x="458070" y="273930"/>
                        <a:pt x="458070" y="270040"/>
                      </a:cubicBezTo>
                      <a:cubicBezTo>
                        <a:pt x="458070" y="266151"/>
                        <a:pt x="460497" y="262817"/>
                        <a:pt x="463893" y="262817"/>
                      </a:cubicBezTo>
                      <a:close/>
                      <a:moveTo>
                        <a:pt x="387710" y="262817"/>
                      </a:moveTo>
                      <a:cubicBezTo>
                        <a:pt x="391107" y="262817"/>
                        <a:pt x="393533" y="266151"/>
                        <a:pt x="393533" y="270040"/>
                      </a:cubicBezTo>
                      <a:cubicBezTo>
                        <a:pt x="393533" y="273930"/>
                        <a:pt x="391107" y="277264"/>
                        <a:pt x="387710" y="277264"/>
                      </a:cubicBezTo>
                      <a:cubicBezTo>
                        <a:pt x="384313" y="277264"/>
                        <a:pt x="381402" y="273930"/>
                        <a:pt x="381402" y="270040"/>
                      </a:cubicBezTo>
                      <a:cubicBezTo>
                        <a:pt x="381402" y="266151"/>
                        <a:pt x="384313" y="262817"/>
                        <a:pt x="387710" y="262817"/>
                      </a:cubicBezTo>
                      <a:close/>
                      <a:moveTo>
                        <a:pt x="368300" y="262817"/>
                      </a:moveTo>
                      <a:cubicBezTo>
                        <a:pt x="371697" y="262817"/>
                        <a:pt x="374608" y="266151"/>
                        <a:pt x="374608" y="270040"/>
                      </a:cubicBezTo>
                      <a:cubicBezTo>
                        <a:pt x="374608" y="273930"/>
                        <a:pt x="371697" y="277264"/>
                        <a:pt x="368300" y="277264"/>
                      </a:cubicBezTo>
                      <a:cubicBezTo>
                        <a:pt x="364903" y="277264"/>
                        <a:pt x="362477" y="273930"/>
                        <a:pt x="362477" y="270040"/>
                      </a:cubicBezTo>
                      <a:cubicBezTo>
                        <a:pt x="362477" y="266151"/>
                        <a:pt x="364903" y="262817"/>
                        <a:pt x="368300" y="262817"/>
                      </a:cubicBezTo>
                      <a:close/>
                      <a:moveTo>
                        <a:pt x="349376" y="262817"/>
                      </a:moveTo>
                      <a:cubicBezTo>
                        <a:pt x="352772" y="262817"/>
                        <a:pt x="355684" y="266151"/>
                        <a:pt x="355684" y="270040"/>
                      </a:cubicBezTo>
                      <a:cubicBezTo>
                        <a:pt x="355684" y="273930"/>
                        <a:pt x="352772" y="277264"/>
                        <a:pt x="349376" y="277264"/>
                      </a:cubicBezTo>
                      <a:cubicBezTo>
                        <a:pt x="345979" y="277264"/>
                        <a:pt x="343068" y="273930"/>
                        <a:pt x="343068" y="270040"/>
                      </a:cubicBezTo>
                      <a:cubicBezTo>
                        <a:pt x="343068" y="266151"/>
                        <a:pt x="345979" y="262817"/>
                        <a:pt x="349376" y="262817"/>
                      </a:cubicBezTo>
                      <a:close/>
                      <a:moveTo>
                        <a:pt x="329966" y="262817"/>
                      </a:moveTo>
                      <a:cubicBezTo>
                        <a:pt x="333363" y="262817"/>
                        <a:pt x="336274" y="266151"/>
                        <a:pt x="336274" y="270040"/>
                      </a:cubicBezTo>
                      <a:cubicBezTo>
                        <a:pt x="336274" y="273930"/>
                        <a:pt x="333363" y="277264"/>
                        <a:pt x="329966" y="277264"/>
                      </a:cubicBezTo>
                      <a:cubicBezTo>
                        <a:pt x="326569" y="277264"/>
                        <a:pt x="324143" y="273930"/>
                        <a:pt x="324143" y="270040"/>
                      </a:cubicBezTo>
                      <a:cubicBezTo>
                        <a:pt x="324143" y="266151"/>
                        <a:pt x="326569" y="262817"/>
                        <a:pt x="329966" y="262817"/>
                      </a:cubicBezTo>
                      <a:close/>
                      <a:moveTo>
                        <a:pt x="311041" y="262817"/>
                      </a:moveTo>
                      <a:cubicBezTo>
                        <a:pt x="314438" y="262817"/>
                        <a:pt x="317350" y="266151"/>
                        <a:pt x="317350" y="270040"/>
                      </a:cubicBezTo>
                      <a:cubicBezTo>
                        <a:pt x="317350" y="273930"/>
                        <a:pt x="314438" y="277264"/>
                        <a:pt x="311041" y="277264"/>
                      </a:cubicBezTo>
                      <a:cubicBezTo>
                        <a:pt x="307645" y="277264"/>
                        <a:pt x="304733" y="273930"/>
                        <a:pt x="304733" y="270040"/>
                      </a:cubicBezTo>
                      <a:cubicBezTo>
                        <a:pt x="304733" y="266151"/>
                        <a:pt x="307645" y="262817"/>
                        <a:pt x="311041" y="262817"/>
                      </a:cubicBezTo>
                      <a:close/>
                      <a:moveTo>
                        <a:pt x="292117" y="262817"/>
                      </a:moveTo>
                      <a:cubicBezTo>
                        <a:pt x="295514" y="262817"/>
                        <a:pt x="297940" y="266151"/>
                        <a:pt x="297940" y="270040"/>
                      </a:cubicBezTo>
                      <a:cubicBezTo>
                        <a:pt x="297940" y="273930"/>
                        <a:pt x="295514" y="277264"/>
                        <a:pt x="292117" y="277264"/>
                      </a:cubicBezTo>
                      <a:cubicBezTo>
                        <a:pt x="288720" y="277264"/>
                        <a:pt x="285809" y="273930"/>
                        <a:pt x="285809" y="270040"/>
                      </a:cubicBezTo>
                      <a:cubicBezTo>
                        <a:pt x="285809" y="266151"/>
                        <a:pt x="288720" y="262817"/>
                        <a:pt x="292117" y="262817"/>
                      </a:cubicBezTo>
                      <a:close/>
                      <a:moveTo>
                        <a:pt x="272707" y="262817"/>
                      </a:moveTo>
                      <a:cubicBezTo>
                        <a:pt x="276104" y="262817"/>
                        <a:pt x="279015" y="266151"/>
                        <a:pt x="279015" y="270040"/>
                      </a:cubicBezTo>
                      <a:cubicBezTo>
                        <a:pt x="279015" y="273930"/>
                        <a:pt x="276104" y="277264"/>
                        <a:pt x="272707" y="277264"/>
                      </a:cubicBezTo>
                      <a:cubicBezTo>
                        <a:pt x="269310" y="277264"/>
                        <a:pt x="266399" y="273930"/>
                        <a:pt x="266399" y="270040"/>
                      </a:cubicBezTo>
                      <a:cubicBezTo>
                        <a:pt x="266399" y="266151"/>
                        <a:pt x="269310" y="262817"/>
                        <a:pt x="272707" y="262817"/>
                      </a:cubicBezTo>
                      <a:close/>
                      <a:moveTo>
                        <a:pt x="253783" y="262817"/>
                      </a:moveTo>
                      <a:cubicBezTo>
                        <a:pt x="257179" y="262817"/>
                        <a:pt x="259606" y="266151"/>
                        <a:pt x="259606" y="270040"/>
                      </a:cubicBezTo>
                      <a:cubicBezTo>
                        <a:pt x="259606" y="273930"/>
                        <a:pt x="257179" y="277264"/>
                        <a:pt x="253783" y="277264"/>
                      </a:cubicBezTo>
                      <a:cubicBezTo>
                        <a:pt x="250386" y="277264"/>
                        <a:pt x="247475" y="273930"/>
                        <a:pt x="247475" y="270040"/>
                      </a:cubicBezTo>
                      <a:cubicBezTo>
                        <a:pt x="247475" y="266151"/>
                        <a:pt x="250386" y="262817"/>
                        <a:pt x="253783" y="262817"/>
                      </a:cubicBezTo>
                      <a:close/>
                      <a:moveTo>
                        <a:pt x="234373" y="262817"/>
                      </a:moveTo>
                      <a:cubicBezTo>
                        <a:pt x="237770" y="262817"/>
                        <a:pt x="240681" y="266151"/>
                        <a:pt x="240681" y="270040"/>
                      </a:cubicBezTo>
                      <a:cubicBezTo>
                        <a:pt x="240681" y="273930"/>
                        <a:pt x="237770" y="277264"/>
                        <a:pt x="234373" y="277264"/>
                      </a:cubicBezTo>
                      <a:cubicBezTo>
                        <a:pt x="230976" y="277264"/>
                        <a:pt x="228550" y="273930"/>
                        <a:pt x="228550" y="270040"/>
                      </a:cubicBezTo>
                      <a:cubicBezTo>
                        <a:pt x="228550" y="266151"/>
                        <a:pt x="230976" y="262817"/>
                        <a:pt x="234373" y="262817"/>
                      </a:cubicBezTo>
                      <a:close/>
                      <a:moveTo>
                        <a:pt x="215448" y="262817"/>
                      </a:moveTo>
                      <a:cubicBezTo>
                        <a:pt x="218845" y="262817"/>
                        <a:pt x="221757" y="266151"/>
                        <a:pt x="221757" y="270040"/>
                      </a:cubicBezTo>
                      <a:cubicBezTo>
                        <a:pt x="221757" y="273930"/>
                        <a:pt x="218845" y="277264"/>
                        <a:pt x="215448" y="277264"/>
                      </a:cubicBezTo>
                      <a:cubicBezTo>
                        <a:pt x="212052" y="277264"/>
                        <a:pt x="209140" y="273930"/>
                        <a:pt x="209140" y="270040"/>
                      </a:cubicBezTo>
                      <a:cubicBezTo>
                        <a:pt x="209140" y="266151"/>
                        <a:pt x="212052" y="262817"/>
                        <a:pt x="215448" y="262817"/>
                      </a:cubicBezTo>
                      <a:close/>
                      <a:moveTo>
                        <a:pt x="196039" y="262817"/>
                      </a:moveTo>
                      <a:cubicBezTo>
                        <a:pt x="199435" y="262817"/>
                        <a:pt x="202347" y="266151"/>
                        <a:pt x="202347" y="270040"/>
                      </a:cubicBezTo>
                      <a:cubicBezTo>
                        <a:pt x="202347" y="273930"/>
                        <a:pt x="199435" y="277264"/>
                        <a:pt x="196039" y="277264"/>
                      </a:cubicBezTo>
                      <a:cubicBezTo>
                        <a:pt x="192642" y="277264"/>
                        <a:pt x="190216" y="273930"/>
                        <a:pt x="190216" y="270040"/>
                      </a:cubicBezTo>
                      <a:cubicBezTo>
                        <a:pt x="190216" y="266151"/>
                        <a:pt x="192642" y="262817"/>
                        <a:pt x="196039" y="262817"/>
                      </a:cubicBezTo>
                      <a:close/>
                      <a:moveTo>
                        <a:pt x="177114" y="262817"/>
                      </a:moveTo>
                      <a:cubicBezTo>
                        <a:pt x="180511" y="262817"/>
                        <a:pt x="183422" y="266151"/>
                        <a:pt x="183422" y="270040"/>
                      </a:cubicBezTo>
                      <a:cubicBezTo>
                        <a:pt x="183422" y="273930"/>
                        <a:pt x="180511" y="277264"/>
                        <a:pt x="177114" y="277264"/>
                      </a:cubicBezTo>
                      <a:cubicBezTo>
                        <a:pt x="173717" y="277264"/>
                        <a:pt x="170806" y="273930"/>
                        <a:pt x="170806" y="270040"/>
                      </a:cubicBezTo>
                      <a:cubicBezTo>
                        <a:pt x="170806" y="266151"/>
                        <a:pt x="173717" y="262817"/>
                        <a:pt x="177114" y="262817"/>
                      </a:cubicBezTo>
                      <a:close/>
                      <a:moveTo>
                        <a:pt x="1190788" y="241147"/>
                      </a:moveTo>
                      <a:lnTo>
                        <a:pt x="1191185" y="241566"/>
                      </a:lnTo>
                      <a:lnTo>
                        <a:pt x="1194166" y="251170"/>
                      </a:lnTo>
                      <a:lnTo>
                        <a:pt x="1190788" y="255038"/>
                      </a:lnTo>
                      <a:cubicBezTo>
                        <a:pt x="1187392" y="255038"/>
                        <a:pt x="1184965" y="251704"/>
                        <a:pt x="1184965" y="247815"/>
                      </a:cubicBezTo>
                      <a:cubicBezTo>
                        <a:pt x="1184965" y="243925"/>
                        <a:pt x="1187392" y="241147"/>
                        <a:pt x="1190788" y="241147"/>
                      </a:cubicBezTo>
                      <a:close/>
                      <a:moveTo>
                        <a:pt x="1171864" y="241147"/>
                      </a:moveTo>
                      <a:cubicBezTo>
                        <a:pt x="1175260" y="241147"/>
                        <a:pt x="1178172" y="243925"/>
                        <a:pt x="1178172" y="247815"/>
                      </a:cubicBezTo>
                      <a:cubicBezTo>
                        <a:pt x="1178172" y="251704"/>
                        <a:pt x="1175260" y="255038"/>
                        <a:pt x="1171864" y="255038"/>
                      </a:cubicBezTo>
                      <a:cubicBezTo>
                        <a:pt x="1168467" y="255038"/>
                        <a:pt x="1165556" y="251704"/>
                        <a:pt x="1165556" y="247815"/>
                      </a:cubicBezTo>
                      <a:cubicBezTo>
                        <a:pt x="1165556" y="243925"/>
                        <a:pt x="1168467" y="241147"/>
                        <a:pt x="1171864" y="241147"/>
                      </a:cubicBezTo>
                      <a:close/>
                      <a:moveTo>
                        <a:pt x="1152939" y="241147"/>
                      </a:moveTo>
                      <a:cubicBezTo>
                        <a:pt x="1156336" y="241147"/>
                        <a:pt x="1158762" y="243925"/>
                        <a:pt x="1158762" y="247815"/>
                      </a:cubicBezTo>
                      <a:cubicBezTo>
                        <a:pt x="1158762" y="251704"/>
                        <a:pt x="1156336" y="255038"/>
                        <a:pt x="1152939" y="255038"/>
                      </a:cubicBezTo>
                      <a:cubicBezTo>
                        <a:pt x="1149543" y="255038"/>
                        <a:pt x="1146631" y="251704"/>
                        <a:pt x="1146631" y="247815"/>
                      </a:cubicBezTo>
                      <a:cubicBezTo>
                        <a:pt x="1146631" y="243925"/>
                        <a:pt x="1149543" y="241147"/>
                        <a:pt x="1152939" y="241147"/>
                      </a:cubicBezTo>
                      <a:close/>
                      <a:moveTo>
                        <a:pt x="1133529" y="241147"/>
                      </a:moveTo>
                      <a:cubicBezTo>
                        <a:pt x="1136926" y="241147"/>
                        <a:pt x="1139838" y="243925"/>
                        <a:pt x="1139838" y="247815"/>
                      </a:cubicBezTo>
                      <a:cubicBezTo>
                        <a:pt x="1139838" y="251704"/>
                        <a:pt x="1136926" y="255038"/>
                        <a:pt x="1133529" y="255038"/>
                      </a:cubicBezTo>
                      <a:cubicBezTo>
                        <a:pt x="1130133" y="255038"/>
                        <a:pt x="1127221" y="251704"/>
                        <a:pt x="1127221" y="247815"/>
                      </a:cubicBezTo>
                      <a:cubicBezTo>
                        <a:pt x="1127221" y="243925"/>
                        <a:pt x="1130133" y="241147"/>
                        <a:pt x="1133529" y="241147"/>
                      </a:cubicBezTo>
                      <a:close/>
                      <a:moveTo>
                        <a:pt x="1114605" y="241147"/>
                      </a:moveTo>
                      <a:cubicBezTo>
                        <a:pt x="1118002" y="241147"/>
                        <a:pt x="1120913" y="243925"/>
                        <a:pt x="1120913" y="247815"/>
                      </a:cubicBezTo>
                      <a:cubicBezTo>
                        <a:pt x="1120913" y="251704"/>
                        <a:pt x="1118002" y="255038"/>
                        <a:pt x="1114605" y="255038"/>
                      </a:cubicBezTo>
                      <a:cubicBezTo>
                        <a:pt x="1111208" y="255038"/>
                        <a:pt x="1108297" y="251704"/>
                        <a:pt x="1108297" y="247815"/>
                      </a:cubicBezTo>
                      <a:cubicBezTo>
                        <a:pt x="1108297" y="243925"/>
                        <a:pt x="1111208" y="241147"/>
                        <a:pt x="1114605" y="241147"/>
                      </a:cubicBezTo>
                      <a:close/>
                      <a:moveTo>
                        <a:pt x="1095195" y="241147"/>
                      </a:moveTo>
                      <a:cubicBezTo>
                        <a:pt x="1098592" y="241147"/>
                        <a:pt x="1101503" y="243925"/>
                        <a:pt x="1101503" y="247815"/>
                      </a:cubicBezTo>
                      <a:cubicBezTo>
                        <a:pt x="1101503" y="251704"/>
                        <a:pt x="1098592" y="255038"/>
                        <a:pt x="1095195" y="255038"/>
                      </a:cubicBezTo>
                      <a:cubicBezTo>
                        <a:pt x="1091799" y="255038"/>
                        <a:pt x="1089372" y="251704"/>
                        <a:pt x="1089372" y="247815"/>
                      </a:cubicBezTo>
                      <a:cubicBezTo>
                        <a:pt x="1089372" y="243925"/>
                        <a:pt x="1091799" y="241147"/>
                        <a:pt x="1095195" y="241147"/>
                      </a:cubicBezTo>
                      <a:close/>
                      <a:moveTo>
                        <a:pt x="1076271" y="241147"/>
                      </a:moveTo>
                      <a:cubicBezTo>
                        <a:pt x="1079667" y="241147"/>
                        <a:pt x="1082579" y="243925"/>
                        <a:pt x="1082579" y="247815"/>
                      </a:cubicBezTo>
                      <a:cubicBezTo>
                        <a:pt x="1082579" y="251704"/>
                        <a:pt x="1079667" y="255038"/>
                        <a:pt x="1076271" y="255038"/>
                      </a:cubicBezTo>
                      <a:cubicBezTo>
                        <a:pt x="1072874" y="255038"/>
                        <a:pt x="1069963" y="251704"/>
                        <a:pt x="1069963" y="247815"/>
                      </a:cubicBezTo>
                      <a:cubicBezTo>
                        <a:pt x="1069963" y="243925"/>
                        <a:pt x="1072874" y="241147"/>
                        <a:pt x="1076271" y="241147"/>
                      </a:cubicBezTo>
                      <a:close/>
                      <a:moveTo>
                        <a:pt x="1057346" y="241147"/>
                      </a:moveTo>
                      <a:cubicBezTo>
                        <a:pt x="1060743" y="241147"/>
                        <a:pt x="1063169" y="243925"/>
                        <a:pt x="1063169" y="247815"/>
                      </a:cubicBezTo>
                      <a:cubicBezTo>
                        <a:pt x="1063169" y="251704"/>
                        <a:pt x="1060743" y="255038"/>
                        <a:pt x="1057346" y="255038"/>
                      </a:cubicBezTo>
                      <a:cubicBezTo>
                        <a:pt x="1053464" y="255038"/>
                        <a:pt x="1051038" y="251704"/>
                        <a:pt x="1051038" y="247815"/>
                      </a:cubicBezTo>
                      <a:cubicBezTo>
                        <a:pt x="1051038" y="243925"/>
                        <a:pt x="1053464" y="241147"/>
                        <a:pt x="1057346" y="241147"/>
                      </a:cubicBezTo>
                      <a:close/>
                      <a:moveTo>
                        <a:pt x="1037936" y="241147"/>
                      </a:moveTo>
                      <a:cubicBezTo>
                        <a:pt x="1041333" y="241147"/>
                        <a:pt x="1044245" y="243925"/>
                        <a:pt x="1044245" y="247815"/>
                      </a:cubicBezTo>
                      <a:cubicBezTo>
                        <a:pt x="1044245" y="251704"/>
                        <a:pt x="1041333" y="255038"/>
                        <a:pt x="1037936" y="255038"/>
                      </a:cubicBezTo>
                      <a:cubicBezTo>
                        <a:pt x="1034540" y="255038"/>
                        <a:pt x="1031628" y="251704"/>
                        <a:pt x="1031628" y="247815"/>
                      </a:cubicBezTo>
                      <a:cubicBezTo>
                        <a:pt x="1031628" y="243925"/>
                        <a:pt x="1034540" y="241147"/>
                        <a:pt x="1037936" y="241147"/>
                      </a:cubicBezTo>
                      <a:close/>
                      <a:moveTo>
                        <a:pt x="1019012" y="241147"/>
                      </a:moveTo>
                      <a:cubicBezTo>
                        <a:pt x="1022409" y="241147"/>
                        <a:pt x="1024835" y="243925"/>
                        <a:pt x="1024835" y="247815"/>
                      </a:cubicBezTo>
                      <a:cubicBezTo>
                        <a:pt x="1024835" y="251704"/>
                        <a:pt x="1022409" y="255038"/>
                        <a:pt x="1019012" y="255038"/>
                      </a:cubicBezTo>
                      <a:cubicBezTo>
                        <a:pt x="1015615" y="255038"/>
                        <a:pt x="1012704" y="251704"/>
                        <a:pt x="1012704" y="247815"/>
                      </a:cubicBezTo>
                      <a:cubicBezTo>
                        <a:pt x="1012704" y="243925"/>
                        <a:pt x="1015615" y="241147"/>
                        <a:pt x="1019012" y="241147"/>
                      </a:cubicBezTo>
                      <a:close/>
                      <a:moveTo>
                        <a:pt x="999602" y="241147"/>
                      </a:moveTo>
                      <a:cubicBezTo>
                        <a:pt x="1002999" y="241147"/>
                        <a:pt x="1005910" y="243925"/>
                        <a:pt x="1005910" y="247815"/>
                      </a:cubicBezTo>
                      <a:cubicBezTo>
                        <a:pt x="1005910" y="251704"/>
                        <a:pt x="1002999" y="255038"/>
                        <a:pt x="999602" y="255038"/>
                      </a:cubicBezTo>
                      <a:cubicBezTo>
                        <a:pt x="996206" y="255038"/>
                        <a:pt x="993779" y="251704"/>
                        <a:pt x="993779" y="247815"/>
                      </a:cubicBezTo>
                      <a:cubicBezTo>
                        <a:pt x="993779" y="243925"/>
                        <a:pt x="996206" y="241147"/>
                        <a:pt x="999602" y="241147"/>
                      </a:cubicBezTo>
                      <a:close/>
                      <a:moveTo>
                        <a:pt x="980678" y="241147"/>
                      </a:moveTo>
                      <a:cubicBezTo>
                        <a:pt x="984074" y="241147"/>
                        <a:pt x="986986" y="243925"/>
                        <a:pt x="986986" y="247815"/>
                      </a:cubicBezTo>
                      <a:cubicBezTo>
                        <a:pt x="986986" y="251704"/>
                        <a:pt x="984074" y="255038"/>
                        <a:pt x="980678" y="255038"/>
                      </a:cubicBezTo>
                      <a:cubicBezTo>
                        <a:pt x="977281" y="255038"/>
                        <a:pt x="974370" y="251704"/>
                        <a:pt x="974370" y="247815"/>
                      </a:cubicBezTo>
                      <a:cubicBezTo>
                        <a:pt x="974370" y="243925"/>
                        <a:pt x="977281" y="241147"/>
                        <a:pt x="980678" y="241147"/>
                      </a:cubicBezTo>
                      <a:close/>
                      <a:moveTo>
                        <a:pt x="961268" y="241147"/>
                      </a:moveTo>
                      <a:cubicBezTo>
                        <a:pt x="964665" y="241147"/>
                        <a:pt x="967576" y="243925"/>
                        <a:pt x="967576" y="247815"/>
                      </a:cubicBezTo>
                      <a:cubicBezTo>
                        <a:pt x="967576" y="251704"/>
                        <a:pt x="964665" y="255038"/>
                        <a:pt x="961268" y="255038"/>
                      </a:cubicBezTo>
                      <a:cubicBezTo>
                        <a:pt x="957871" y="255038"/>
                        <a:pt x="955445" y="251704"/>
                        <a:pt x="955445" y="247815"/>
                      </a:cubicBezTo>
                      <a:cubicBezTo>
                        <a:pt x="955445" y="243925"/>
                        <a:pt x="957871" y="241147"/>
                        <a:pt x="961268" y="241147"/>
                      </a:cubicBezTo>
                      <a:close/>
                      <a:moveTo>
                        <a:pt x="942343" y="241147"/>
                      </a:moveTo>
                      <a:cubicBezTo>
                        <a:pt x="945740" y="241147"/>
                        <a:pt x="948652" y="243925"/>
                        <a:pt x="948652" y="247815"/>
                      </a:cubicBezTo>
                      <a:cubicBezTo>
                        <a:pt x="948652" y="251704"/>
                        <a:pt x="945740" y="255038"/>
                        <a:pt x="942343" y="255038"/>
                      </a:cubicBezTo>
                      <a:cubicBezTo>
                        <a:pt x="938947" y="255038"/>
                        <a:pt x="936035" y="251704"/>
                        <a:pt x="936035" y="247815"/>
                      </a:cubicBezTo>
                      <a:cubicBezTo>
                        <a:pt x="936035" y="243925"/>
                        <a:pt x="938947" y="241147"/>
                        <a:pt x="942343" y="241147"/>
                      </a:cubicBezTo>
                      <a:close/>
                      <a:moveTo>
                        <a:pt x="904009" y="241147"/>
                      </a:moveTo>
                      <a:cubicBezTo>
                        <a:pt x="907406" y="241147"/>
                        <a:pt x="910317" y="243925"/>
                        <a:pt x="910317" y="247815"/>
                      </a:cubicBezTo>
                      <a:cubicBezTo>
                        <a:pt x="910317" y="251704"/>
                        <a:pt x="907406" y="255038"/>
                        <a:pt x="904009" y="255038"/>
                      </a:cubicBezTo>
                      <a:cubicBezTo>
                        <a:pt x="900613" y="255038"/>
                        <a:pt x="897701" y="251704"/>
                        <a:pt x="897701" y="247815"/>
                      </a:cubicBezTo>
                      <a:cubicBezTo>
                        <a:pt x="897701" y="243925"/>
                        <a:pt x="900613" y="241147"/>
                        <a:pt x="904009" y="241147"/>
                      </a:cubicBezTo>
                      <a:close/>
                      <a:moveTo>
                        <a:pt x="885085" y="241147"/>
                      </a:moveTo>
                      <a:cubicBezTo>
                        <a:pt x="888481" y="241147"/>
                        <a:pt x="890908" y="243925"/>
                        <a:pt x="890908" y="247815"/>
                      </a:cubicBezTo>
                      <a:cubicBezTo>
                        <a:pt x="890908" y="251704"/>
                        <a:pt x="888481" y="255038"/>
                        <a:pt x="885085" y="255038"/>
                      </a:cubicBezTo>
                      <a:cubicBezTo>
                        <a:pt x="881688" y="255038"/>
                        <a:pt x="878777" y="251704"/>
                        <a:pt x="878777" y="247815"/>
                      </a:cubicBezTo>
                      <a:cubicBezTo>
                        <a:pt x="878777" y="243925"/>
                        <a:pt x="881688" y="241147"/>
                        <a:pt x="885085" y="241147"/>
                      </a:cubicBezTo>
                      <a:close/>
                      <a:moveTo>
                        <a:pt x="865675" y="241147"/>
                      </a:moveTo>
                      <a:cubicBezTo>
                        <a:pt x="869072" y="241147"/>
                        <a:pt x="871983" y="243925"/>
                        <a:pt x="871983" y="247815"/>
                      </a:cubicBezTo>
                      <a:cubicBezTo>
                        <a:pt x="871983" y="251704"/>
                        <a:pt x="869072" y="255038"/>
                        <a:pt x="865675" y="255038"/>
                      </a:cubicBezTo>
                      <a:cubicBezTo>
                        <a:pt x="862278" y="255038"/>
                        <a:pt x="859852" y="251704"/>
                        <a:pt x="859852" y="247815"/>
                      </a:cubicBezTo>
                      <a:cubicBezTo>
                        <a:pt x="859852" y="243925"/>
                        <a:pt x="862278" y="241147"/>
                        <a:pt x="865675" y="241147"/>
                      </a:cubicBezTo>
                      <a:close/>
                      <a:moveTo>
                        <a:pt x="502227" y="241147"/>
                      </a:moveTo>
                      <a:cubicBezTo>
                        <a:pt x="505624" y="241147"/>
                        <a:pt x="508536" y="243925"/>
                        <a:pt x="508536" y="247815"/>
                      </a:cubicBezTo>
                      <a:cubicBezTo>
                        <a:pt x="508536" y="251704"/>
                        <a:pt x="505624" y="255038"/>
                        <a:pt x="502227" y="255038"/>
                      </a:cubicBezTo>
                      <a:cubicBezTo>
                        <a:pt x="498831" y="255038"/>
                        <a:pt x="495919" y="251704"/>
                        <a:pt x="495919" y="247815"/>
                      </a:cubicBezTo>
                      <a:cubicBezTo>
                        <a:pt x="495919" y="243925"/>
                        <a:pt x="498831" y="241147"/>
                        <a:pt x="502227" y="241147"/>
                      </a:cubicBezTo>
                      <a:close/>
                      <a:moveTo>
                        <a:pt x="463893" y="241147"/>
                      </a:moveTo>
                      <a:cubicBezTo>
                        <a:pt x="467290" y="241147"/>
                        <a:pt x="470201" y="243925"/>
                        <a:pt x="470201" y="247815"/>
                      </a:cubicBezTo>
                      <a:cubicBezTo>
                        <a:pt x="470201" y="251704"/>
                        <a:pt x="467290" y="255038"/>
                        <a:pt x="463893" y="255038"/>
                      </a:cubicBezTo>
                      <a:cubicBezTo>
                        <a:pt x="460497" y="255038"/>
                        <a:pt x="458070" y="251704"/>
                        <a:pt x="458070" y="247815"/>
                      </a:cubicBezTo>
                      <a:cubicBezTo>
                        <a:pt x="458070" y="243925"/>
                        <a:pt x="460497" y="241147"/>
                        <a:pt x="463893" y="241147"/>
                      </a:cubicBezTo>
                      <a:close/>
                      <a:moveTo>
                        <a:pt x="444969" y="241147"/>
                      </a:moveTo>
                      <a:cubicBezTo>
                        <a:pt x="448365" y="241147"/>
                        <a:pt x="451277" y="243925"/>
                        <a:pt x="451277" y="247815"/>
                      </a:cubicBezTo>
                      <a:cubicBezTo>
                        <a:pt x="451277" y="251704"/>
                        <a:pt x="448365" y="255038"/>
                        <a:pt x="444969" y="255038"/>
                      </a:cubicBezTo>
                      <a:cubicBezTo>
                        <a:pt x="441572" y="255038"/>
                        <a:pt x="438661" y="251704"/>
                        <a:pt x="438661" y="247815"/>
                      </a:cubicBezTo>
                      <a:cubicBezTo>
                        <a:pt x="438661" y="243925"/>
                        <a:pt x="441572" y="241147"/>
                        <a:pt x="444969" y="241147"/>
                      </a:cubicBezTo>
                      <a:close/>
                      <a:moveTo>
                        <a:pt x="349376" y="241147"/>
                      </a:moveTo>
                      <a:cubicBezTo>
                        <a:pt x="352772" y="241147"/>
                        <a:pt x="355684" y="243925"/>
                        <a:pt x="355684" y="247815"/>
                      </a:cubicBezTo>
                      <a:cubicBezTo>
                        <a:pt x="355684" y="251704"/>
                        <a:pt x="352772" y="255038"/>
                        <a:pt x="349376" y="255038"/>
                      </a:cubicBezTo>
                      <a:cubicBezTo>
                        <a:pt x="345979" y="255038"/>
                        <a:pt x="343068" y="251704"/>
                        <a:pt x="343068" y="247815"/>
                      </a:cubicBezTo>
                      <a:cubicBezTo>
                        <a:pt x="343068" y="243925"/>
                        <a:pt x="345979" y="241147"/>
                        <a:pt x="349376" y="241147"/>
                      </a:cubicBezTo>
                      <a:close/>
                      <a:moveTo>
                        <a:pt x="329966" y="241147"/>
                      </a:moveTo>
                      <a:cubicBezTo>
                        <a:pt x="333363" y="241147"/>
                        <a:pt x="336274" y="243925"/>
                        <a:pt x="336274" y="247815"/>
                      </a:cubicBezTo>
                      <a:cubicBezTo>
                        <a:pt x="336274" y="251704"/>
                        <a:pt x="333363" y="255038"/>
                        <a:pt x="329966" y="255038"/>
                      </a:cubicBezTo>
                      <a:cubicBezTo>
                        <a:pt x="326569" y="255038"/>
                        <a:pt x="324143" y="251704"/>
                        <a:pt x="324143" y="247815"/>
                      </a:cubicBezTo>
                      <a:cubicBezTo>
                        <a:pt x="324143" y="243925"/>
                        <a:pt x="326569" y="241147"/>
                        <a:pt x="329966" y="241147"/>
                      </a:cubicBezTo>
                      <a:close/>
                      <a:moveTo>
                        <a:pt x="311041" y="241147"/>
                      </a:moveTo>
                      <a:cubicBezTo>
                        <a:pt x="314438" y="241147"/>
                        <a:pt x="317350" y="243925"/>
                        <a:pt x="317350" y="247815"/>
                      </a:cubicBezTo>
                      <a:cubicBezTo>
                        <a:pt x="317350" y="251704"/>
                        <a:pt x="314438" y="255038"/>
                        <a:pt x="311041" y="255038"/>
                      </a:cubicBezTo>
                      <a:cubicBezTo>
                        <a:pt x="307645" y="255038"/>
                        <a:pt x="304733" y="251704"/>
                        <a:pt x="304733" y="247815"/>
                      </a:cubicBezTo>
                      <a:cubicBezTo>
                        <a:pt x="304733" y="243925"/>
                        <a:pt x="307645" y="241147"/>
                        <a:pt x="311041" y="241147"/>
                      </a:cubicBezTo>
                      <a:close/>
                      <a:moveTo>
                        <a:pt x="292117" y="241147"/>
                      </a:moveTo>
                      <a:cubicBezTo>
                        <a:pt x="295514" y="241147"/>
                        <a:pt x="297940" y="243925"/>
                        <a:pt x="297940" y="247815"/>
                      </a:cubicBezTo>
                      <a:cubicBezTo>
                        <a:pt x="297940" y="251704"/>
                        <a:pt x="295514" y="255038"/>
                        <a:pt x="292117" y="255038"/>
                      </a:cubicBezTo>
                      <a:cubicBezTo>
                        <a:pt x="288720" y="255038"/>
                        <a:pt x="285809" y="251704"/>
                        <a:pt x="285809" y="247815"/>
                      </a:cubicBezTo>
                      <a:cubicBezTo>
                        <a:pt x="285809" y="243925"/>
                        <a:pt x="288720" y="241147"/>
                        <a:pt x="292117" y="241147"/>
                      </a:cubicBezTo>
                      <a:close/>
                      <a:moveTo>
                        <a:pt x="272707" y="241147"/>
                      </a:moveTo>
                      <a:cubicBezTo>
                        <a:pt x="276104" y="241147"/>
                        <a:pt x="279015" y="243925"/>
                        <a:pt x="279015" y="247815"/>
                      </a:cubicBezTo>
                      <a:cubicBezTo>
                        <a:pt x="279015" y="251704"/>
                        <a:pt x="276104" y="255038"/>
                        <a:pt x="272707" y="255038"/>
                      </a:cubicBezTo>
                      <a:cubicBezTo>
                        <a:pt x="269310" y="255038"/>
                        <a:pt x="266399" y="251704"/>
                        <a:pt x="266399" y="247815"/>
                      </a:cubicBezTo>
                      <a:cubicBezTo>
                        <a:pt x="266399" y="243925"/>
                        <a:pt x="269310" y="241147"/>
                        <a:pt x="272707" y="241147"/>
                      </a:cubicBezTo>
                      <a:close/>
                      <a:moveTo>
                        <a:pt x="253783" y="241147"/>
                      </a:moveTo>
                      <a:cubicBezTo>
                        <a:pt x="257179" y="241147"/>
                        <a:pt x="259606" y="243925"/>
                        <a:pt x="259606" y="247815"/>
                      </a:cubicBezTo>
                      <a:cubicBezTo>
                        <a:pt x="259606" y="251704"/>
                        <a:pt x="257179" y="255038"/>
                        <a:pt x="253783" y="255038"/>
                      </a:cubicBezTo>
                      <a:cubicBezTo>
                        <a:pt x="250386" y="255038"/>
                        <a:pt x="247475" y="251704"/>
                        <a:pt x="247475" y="247815"/>
                      </a:cubicBezTo>
                      <a:cubicBezTo>
                        <a:pt x="247475" y="243925"/>
                        <a:pt x="250386" y="241147"/>
                        <a:pt x="253783" y="241147"/>
                      </a:cubicBezTo>
                      <a:close/>
                      <a:moveTo>
                        <a:pt x="234373" y="241147"/>
                      </a:moveTo>
                      <a:cubicBezTo>
                        <a:pt x="237770" y="241147"/>
                        <a:pt x="240681" y="243925"/>
                        <a:pt x="240681" y="247815"/>
                      </a:cubicBezTo>
                      <a:cubicBezTo>
                        <a:pt x="240681" y="251704"/>
                        <a:pt x="237770" y="255038"/>
                        <a:pt x="234373" y="255038"/>
                      </a:cubicBezTo>
                      <a:cubicBezTo>
                        <a:pt x="230976" y="255038"/>
                        <a:pt x="228550" y="251704"/>
                        <a:pt x="228550" y="247815"/>
                      </a:cubicBezTo>
                      <a:cubicBezTo>
                        <a:pt x="228550" y="243925"/>
                        <a:pt x="230976" y="241147"/>
                        <a:pt x="234373" y="241147"/>
                      </a:cubicBezTo>
                      <a:close/>
                      <a:moveTo>
                        <a:pt x="215448" y="241147"/>
                      </a:moveTo>
                      <a:cubicBezTo>
                        <a:pt x="218845" y="241147"/>
                        <a:pt x="221757" y="243925"/>
                        <a:pt x="221757" y="247815"/>
                      </a:cubicBezTo>
                      <a:cubicBezTo>
                        <a:pt x="221757" y="251704"/>
                        <a:pt x="218845" y="255038"/>
                        <a:pt x="215448" y="255038"/>
                      </a:cubicBezTo>
                      <a:cubicBezTo>
                        <a:pt x="212052" y="255038"/>
                        <a:pt x="209140" y="251704"/>
                        <a:pt x="209140" y="247815"/>
                      </a:cubicBezTo>
                      <a:cubicBezTo>
                        <a:pt x="209140" y="243925"/>
                        <a:pt x="212052" y="241147"/>
                        <a:pt x="215448" y="241147"/>
                      </a:cubicBezTo>
                      <a:close/>
                      <a:moveTo>
                        <a:pt x="196039" y="241147"/>
                      </a:moveTo>
                      <a:cubicBezTo>
                        <a:pt x="199435" y="241147"/>
                        <a:pt x="202347" y="243925"/>
                        <a:pt x="202347" y="247815"/>
                      </a:cubicBezTo>
                      <a:cubicBezTo>
                        <a:pt x="202347" y="251704"/>
                        <a:pt x="199435" y="255038"/>
                        <a:pt x="196039" y="255038"/>
                      </a:cubicBezTo>
                      <a:cubicBezTo>
                        <a:pt x="192642" y="255038"/>
                        <a:pt x="190216" y="251704"/>
                        <a:pt x="190216" y="247815"/>
                      </a:cubicBezTo>
                      <a:cubicBezTo>
                        <a:pt x="190216" y="243925"/>
                        <a:pt x="192642" y="241147"/>
                        <a:pt x="196039" y="241147"/>
                      </a:cubicBezTo>
                      <a:close/>
                      <a:moveTo>
                        <a:pt x="177114" y="241147"/>
                      </a:moveTo>
                      <a:cubicBezTo>
                        <a:pt x="180511" y="241147"/>
                        <a:pt x="183422" y="243925"/>
                        <a:pt x="183422" y="247815"/>
                      </a:cubicBezTo>
                      <a:cubicBezTo>
                        <a:pt x="183422" y="251704"/>
                        <a:pt x="180511" y="255038"/>
                        <a:pt x="177114" y="255038"/>
                      </a:cubicBezTo>
                      <a:cubicBezTo>
                        <a:pt x="173717" y="255038"/>
                        <a:pt x="170806" y="251704"/>
                        <a:pt x="170806" y="247815"/>
                      </a:cubicBezTo>
                      <a:cubicBezTo>
                        <a:pt x="170806" y="243925"/>
                        <a:pt x="173717" y="241147"/>
                        <a:pt x="177114" y="241147"/>
                      </a:cubicBezTo>
                      <a:close/>
                      <a:moveTo>
                        <a:pt x="158190" y="241147"/>
                      </a:moveTo>
                      <a:cubicBezTo>
                        <a:pt x="161586" y="241147"/>
                        <a:pt x="164013" y="243925"/>
                        <a:pt x="164013" y="247815"/>
                      </a:cubicBezTo>
                      <a:cubicBezTo>
                        <a:pt x="164013" y="251704"/>
                        <a:pt x="161586" y="255038"/>
                        <a:pt x="158190" y="255038"/>
                      </a:cubicBezTo>
                      <a:cubicBezTo>
                        <a:pt x="154793" y="255038"/>
                        <a:pt x="151882" y="251704"/>
                        <a:pt x="151882" y="247815"/>
                      </a:cubicBezTo>
                      <a:cubicBezTo>
                        <a:pt x="151882" y="243925"/>
                        <a:pt x="154793" y="241147"/>
                        <a:pt x="158190" y="241147"/>
                      </a:cubicBezTo>
                      <a:close/>
                      <a:moveTo>
                        <a:pt x="62111" y="241147"/>
                      </a:moveTo>
                      <a:cubicBezTo>
                        <a:pt x="65993" y="241147"/>
                        <a:pt x="68420" y="243925"/>
                        <a:pt x="68420" y="247815"/>
                      </a:cubicBezTo>
                      <a:cubicBezTo>
                        <a:pt x="68420" y="251704"/>
                        <a:pt x="65993" y="255038"/>
                        <a:pt x="62111" y="255038"/>
                      </a:cubicBezTo>
                      <a:cubicBezTo>
                        <a:pt x="58715" y="255038"/>
                        <a:pt x="56289" y="251704"/>
                        <a:pt x="56289" y="247815"/>
                      </a:cubicBezTo>
                      <a:cubicBezTo>
                        <a:pt x="56289" y="243925"/>
                        <a:pt x="58715" y="241147"/>
                        <a:pt x="62111" y="241147"/>
                      </a:cubicBezTo>
                      <a:close/>
                      <a:moveTo>
                        <a:pt x="43187" y="241147"/>
                      </a:moveTo>
                      <a:cubicBezTo>
                        <a:pt x="46584" y="241147"/>
                        <a:pt x="49495" y="243925"/>
                        <a:pt x="49495" y="247815"/>
                      </a:cubicBezTo>
                      <a:cubicBezTo>
                        <a:pt x="49495" y="251704"/>
                        <a:pt x="46584" y="255038"/>
                        <a:pt x="43187" y="255038"/>
                      </a:cubicBezTo>
                      <a:cubicBezTo>
                        <a:pt x="39790" y="255038"/>
                        <a:pt x="36879" y="251704"/>
                        <a:pt x="36879" y="247815"/>
                      </a:cubicBezTo>
                      <a:cubicBezTo>
                        <a:pt x="36879" y="243925"/>
                        <a:pt x="39790" y="241147"/>
                        <a:pt x="43187" y="241147"/>
                      </a:cubicBezTo>
                      <a:close/>
                      <a:moveTo>
                        <a:pt x="1185999" y="224862"/>
                      </a:moveTo>
                      <a:lnTo>
                        <a:pt x="1187294" y="229034"/>
                      </a:lnTo>
                      <a:lnTo>
                        <a:pt x="1184965" y="226145"/>
                      </a:lnTo>
                      <a:close/>
                      <a:moveTo>
                        <a:pt x="253783" y="220033"/>
                      </a:moveTo>
                      <a:cubicBezTo>
                        <a:pt x="256694" y="220033"/>
                        <a:pt x="258635" y="222811"/>
                        <a:pt x="258635" y="226145"/>
                      </a:cubicBezTo>
                      <a:cubicBezTo>
                        <a:pt x="258635" y="229479"/>
                        <a:pt x="256694" y="232257"/>
                        <a:pt x="253783" y="232257"/>
                      </a:cubicBezTo>
                      <a:cubicBezTo>
                        <a:pt x="250871" y="232257"/>
                        <a:pt x="248445" y="229479"/>
                        <a:pt x="248445" y="226145"/>
                      </a:cubicBezTo>
                      <a:cubicBezTo>
                        <a:pt x="248445" y="222811"/>
                        <a:pt x="250871" y="220033"/>
                        <a:pt x="253783" y="220033"/>
                      </a:cubicBezTo>
                      <a:close/>
                      <a:moveTo>
                        <a:pt x="1171864" y="218922"/>
                      </a:moveTo>
                      <a:cubicBezTo>
                        <a:pt x="1175260" y="218922"/>
                        <a:pt x="1178172" y="222255"/>
                        <a:pt x="1178172" y="226145"/>
                      </a:cubicBezTo>
                      <a:cubicBezTo>
                        <a:pt x="1178172" y="230034"/>
                        <a:pt x="1175260" y="233368"/>
                        <a:pt x="1171864" y="233368"/>
                      </a:cubicBezTo>
                      <a:cubicBezTo>
                        <a:pt x="1168467" y="233368"/>
                        <a:pt x="1165556" y="230034"/>
                        <a:pt x="1165556" y="226145"/>
                      </a:cubicBezTo>
                      <a:cubicBezTo>
                        <a:pt x="1165556" y="222255"/>
                        <a:pt x="1168467" y="218922"/>
                        <a:pt x="1171864" y="218922"/>
                      </a:cubicBezTo>
                      <a:close/>
                      <a:moveTo>
                        <a:pt x="1152939" y="218922"/>
                      </a:moveTo>
                      <a:cubicBezTo>
                        <a:pt x="1156336" y="218922"/>
                        <a:pt x="1158762" y="222255"/>
                        <a:pt x="1158762" y="226145"/>
                      </a:cubicBezTo>
                      <a:cubicBezTo>
                        <a:pt x="1158762" y="230034"/>
                        <a:pt x="1156336" y="233368"/>
                        <a:pt x="1152939" y="233368"/>
                      </a:cubicBezTo>
                      <a:cubicBezTo>
                        <a:pt x="1149543" y="233368"/>
                        <a:pt x="1146631" y="230034"/>
                        <a:pt x="1146631" y="226145"/>
                      </a:cubicBezTo>
                      <a:cubicBezTo>
                        <a:pt x="1146631" y="222255"/>
                        <a:pt x="1149543" y="218922"/>
                        <a:pt x="1152939" y="218922"/>
                      </a:cubicBezTo>
                      <a:close/>
                      <a:moveTo>
                        <a:pt x="1133529" y="218922"/>
                      </a:moveTo>
                      <a:cubicBezTo>
                        <a:pt x="1136926" y="218922"/>
                        <a:pt x="1139838" y="222255"/>
                        <a:pt x="1139838" y="226145"/>
                      </a:cubicBezTo>
                      <a:cubicBezTo>
                        <a:pt x="1139838" y="230034"/>
                        <a:pt x="1136926" y="233368"/>
                        <a:pt x="1133529" y="233368"/>
                      </a:cubicBezTo>
                      <a:cubicBezTo>
                        <a:pt x="1130133" y="233368"/>
                        <a:pt x="1127221" y="230034"/>
                        <a:pt x="1127221" y="226145"/>
                      </a:cubicBezTo>
                      <a:cubicBezTo>
                        <a:pt x="1127221" y="222255"/>
                        <a:pt x="1130133" y="218922"/>
                        <a:pt x="1133529" y="218922"/>
                      </a:cubicBezTo>
                      <a:close/>
                      <a:moveTo>
                        <a:pt x="1114605" y="218922"/>
                      </a:moveTo>
                      <a:cubicBezTo>
                        <a:pt x="1118002" y="218922"/>
                        <a:pt x="1120913" y="222255"/>
                        <a:pt x="1120913" y="226145"/>
                      </a:cubicBezTo>
                      <a:cubicBezTo>
                        <a:pt x="1120913" y="230034"/>
                        <a:pt x="1118002" y="233368"/>
                        <a:pt x="1114605" y="233368"/>
                      </a:cubicBezTo>
                      <a:cubicBezTo>
                        <a:pt x="1111208" y="233368"/>
                        <a:pt x="1108297" y="230034"/>
                        <a:pt x="1108297" y="226145"/>
                      </a:cubicBezTo>
                      <a:cubicBezTo>
                        <a:pt x="1108297" y="222255"/>
                        <a:pt x="1111208" y="218922"/>
                        <a:pt x="1114605" y="218922"/>
                      </a:cubicBezTo>
                      <a:close/>
                      <a:moveTo>
                        <a:pt x="1095195" y="218922"/>
                      </a:moveTo>
                      <a:cubicBezTo>
                        <a:pt x="1098592" y="218922"/>
                        <a:pt x="1101503" y="222255"/>
                        <a:pt x="1101503" y="226145"/>
                      </a:cubicBezTo>
                      <a:cubicBezTo>
                        <a:pt x="1101503" y="230034"/>
                        <a:pt x="1098592" y="233368"/>
                        <a:pt x="1095195" y="233368"/>
                      </a:cubicBezTo>
                      <a:cubicBezTo>
                        <a:pt x="1091799" y="233368"/>
                        <a:pt x="1089372" y="230034"/>
                        <a:pt x="1089372" y="226145"/>
                      </a:cubicBezTo>
                      <a:cubicBezTo>
                        <a:pt x="1089372" y="222255"/>
                        <a:pt x="1091799" y="218922"/>
                        <a:pt x="1095195" y="218922"/>
                      </a:cubicBezTo>
                      <a:close/>
                      <a:moveTo>
                        <a:pt x="1076271" y="218922"/>
                      </a:moveTo>
                      <a:cubicBezTo>
                        <a:pt x="1079667" y="218922"/>
                        <a:pt x="1082579" y="222255"/>
                        <a:pt x="1082579" y="226145"/>
                      </a:cubicBezTo>
                      <a:cubicBezTo>
                        <a:pt x="1082579" y="230034"/>
                        <a:pt x="1079667" y="233368"/>
                        <a:pt x="1076271" y="233368"/>
                      </a:cubicBezTo>
                      <a:cubicBezTo>
                        <a:pt x="1072874" y="233368"/>
                        <a:pt x="1069963" y="230034"/>
                        <a:pt x="1069963" y="226145"/>
                      </a:cubicBezTo>
                      <a:cubicBezTo>
                        <a:pt x="1069963" y="222255"/>
                        <a:pt x="1072874" y="218922"/>
                        <a:pt x="1076271" y="218922"/>
                      </a:cubicBezTo>
                      <a:close/>
                      <a:moveTo>
                        <a:pt x="1057346" y="218922"/>
                      </a:moveTo>
                      <a:cubicBezTo>
                        <a:pt x="1060743" y="218922"/>
                        <a:pt x="1063169" y="222255"/>
                        <a:pt x="1063169" y="226145"/>
                      </a:cubicBezTo>
                      <a:cubicBezTo>
                        <a:pt x="1063169" y="230034"/>
                        <a:pt x="1060743" y="233368"/>
                        <a:pt x="1057346" y="233368"/>
                      </a:cubicBezTo>
                      <a:cubicBezTo>
                        <a:pt x="1053464" y="233368"/>
                        <a:pt x="1051038" y="230034"/>
                        <a:pt x="1051038" y="226145"/>
                      </a:cubicBezTo>
                      <a:cubicBezTo>
                        <a:pt x="1051038" y="222255"/>
                        <a:pt x="1053464" y="218922"/>
                        <a:pt x="1057346" y="218922"/>
                      </a:cubicBezTo>
                      <a:close/>
                      <a:moveTo>
                        <a:pt x="1037936" y="218922"/>
                      </a:moveTo>
                      <a:cubicBezTo>
                        <a:pt x="1041333" y="218922"/>
                        <a:pt x="1044245" y="222255"/>
                        <a:pt x="1044245" y="226145"/>
                      </a:cubicBezTo>
                      <a:cubicBezTo>
                        <a:pt x="1044245" y="230034"/>
                        <a:pt x="1041333" y="233368"/>
                        <a:pt x="1037936" y="233368"/>
                      </a:cubicBezTo>
                      <a:cubicBezTo>
                        <a:pt x="1034540" y="233368"/>
                        <a:pt x="1031628" y="230034"/>
                        <a:pt x="1031628" y="226145"/>
                      </a:cubicBezTo>
                      <a:cubicBezTo>
                        <a:pt x="1031628" y="222255"/>
                        <a:pt x="1034540" y="218922"/>
                        <a:pt x="1037936" y="218922"/>
                      </a:cubicBezTo>
                      <a:close/>
                      <a:moveTo>
                        <a:pt x="1019012" y="218922"/>
                      </a:moveTo>
                      <a:cubicBezTo>
                        <a:pt x="1022409" y="218922"/>
                        <a:pt x="1024835" y="222255"/>
                        <a:pt x="1024835" y="226145"/>
                      </a:cubicBezTo>
                      <a:cubicBezTo>
                        <a:pt x="1024835" y="230034"/>
                        <a:pt x="1022409" y="233368"/>
                        <a:pt x="1019012" y="233368"/>
                      </a:cubicBezTo>
                      <a:cubicBezTo>
                        <a:pt x="1015615" y="233368"/>
                        <a:pt x="1012704" y="230034"/>
                        <a:pt x="1012704" y="226145"/>
                      </a:cubicBezTo>
                      <a:cubicBezTo>
                        <a:pt x="1012704" y="222255"/>
                        <a:pt x="1015615" y="218922"/>
                        <a:pt x="1019012" y="218922"/>
                      </a:cubicBezTo>
                      <a:close/>
                      <a:moveTo>
                        <a:pt x="999602" y="218922"/>
                      </a:moveTo>
                      <a:cubicBezTo>
                        <a:pt x="1002999" y="218922"/>
                        <a:pt x="1005910" y="222255"/>
                        <a:pt x="1005910" y="226145"/>
                      </a:cubicBezTo>
                      <a:cubicBezTo>
                        <a:pt x="1005910" y="230034"/>
                        <a:pt x="1002999" y="233368"/>
                        <a:pt x="999602" y="233368"/>
                      </a:cubicBezTo>
                      <a:cubicBezTo>
                        <a:pt x="996206" y="233368"/>
                        <a:pt x="993779" y="230034"/>
                        <a:pt x="993779" y="226145"/>
                      </a:cubicBezTo>
                      <a:cubicBezTo>
                        <a:pt x="993779" y="222255"/>
                        <a:pt x="996206" y="218922"/>
                        <a:pt x="999602" y="218922"/>
                      </a:cubicBezTo>
                      <a:close/>
                      <a:moveTo>
                        <a:pt x="980678" y="218922"/>
                      </a:moveTo>
                      <a:cubicBezTo>
                        <a:pt x="984074" y="218922"/>
                        <a:pt x="986986" y="222255"/>
                        <a:pt x="986986" y="226145"/>
                      </a:cubicBezTo>
                      <a:cubicBezTo>
                        <a:pt x="986986" y="230034"/>
                        <a:pt x="984074" y="233368"/>
                        <a:pt x="980678" y="233368"/>
                      </a:cubicBezTo>
                      <a:cubicBezTo>
                        <a:pt x="977281" y="233368"/>
                        <a:pt x="974370" y="230034"/>
                        <a:pt x="974370" y="226145"/>
                      </a:cubicBezTo>
                      <a:cubicBezTo>
                        <a:pt x="974370" y="222255"/>
                        <a:pt x="977281" y="218922"/>
                        <a:pt x="980678" y="218922"/>
                      </a:cubicBezTo>
                      <a:close/>
                      <a:moveTo>
                        <a:pt x="961268" y="218922"/>
                      </a:moveTo>
                      <a:cubicBezTo>
                        <a:pt x="964665" y="218922"/>
                        <a:pt x="967576" y="222255"/>
                        <a:pt x="967576" y="226145"/>
                      </a:cubicBezTo>
                      <a:cubicBezTo>
                        <a:pt x="967576" y="230034"/>
                        <a:pt x="964665" y="233368"/>
                        <a:pt x="961268" y="233368"/>
                      </a:cubicBezTo>
                      <a:cubicBezTo>
                        <a:pt x="957871" y="233368"/>
                        <a:pt x="955445" y="230034"/>
                        <a:pt x="955445" y="226145"/>
                      </a:cubicBezTo>
                      <a:cubicBezTo>
                        <a:pt x="955445" y="222255"/>
                        <a:pt x="957871" y="218922"/>
                        <a:pt x="961268" y="218922"/>
                      </a:cubicBezTo>
                      <a:close/>
                      <a:moveTo>
                        <a:pt x="942343" y="218922"/>
                      </a:moveTo>
                      <a:cubicBezTo>
                        <a:pt x="945740" y="218922"/>
                        <a:pt x="948652" y="222255"/>
                        <a:pt x="948652" y="226145"/>
                      </a:cubicBezTo>
                      <a:cubicBezTo>
                        <a:pt x="948652" y="230034"/>
                        <a:pt x="945740" y="233368"/>
                        <a:pt x="942343" y="233368"/>
                      </a:cubicBezTo>
                      <a:cubicBezTo>
                        <a:pt x="938947" y="233368"/>
                        <a:pt x="936035" y="230034"/>
                        <a:pt x="936035" y="226145"/>
                      </a:cubicBezTo>
                      <a:cubicBezTo>
                        <a:pt x="936035" y="222255"/>
                        <a:pt x="938947" y="218922"/>
                        <a:pt x="942343" y="218922"/>
                      </a:cubicBezTo>
                      <a:close/>
                      <a:moveTo>
                        <a:pt x="904009" y="218922"/>
                      </a:moveTo>
                      <a:cubicBezTo>
                        <a:pt x="907406" y="218922"/>
                        <a:pt x="910317" y="222255"/>
                        <a:pt x="910317" y="226145"/>
                      </a:cubicBezTo>
                      <a:cubicBezTo>
                        <a:pt x="910317" y="230034"/>
                        <a:pt x="907406" y="233368"/>
                        <a:pt x="904009" y="233368"/>
                      </a:cubicBezTo>
                      <a:cubicBezTo>
                        <a:pt x="900613" y="233368"/>
                        <a:pt x="897701" y="230034"/>
                        <a:pt x="897701" y="226145"/>
                      </a:cubicBezTo>
                      <a:cubicBezTo>
                        <a:pt x="897701" y="222255"/>
                        <a:pt x="900613" y="218922"/>
                        <a:pt x="904009" y="218922"/>
                      </a:cubicBezTo>
                      <a:close/>
                      <a:moveTo>
                        <a:pt x="885085" y="218922"/>
                      </a:moveTo>
                      <a:cubicBezTo>
                        <a:pt x="888481" y="218922"/>
                        <a:pt x="890908" y="222255"/>
                        <a:pt x="890908" y="226145"/>
                      </a:cubicBezTo>
                      <a:cubicBezTo>
                        <a:pt x="890908" y="230034"/>
                        <a:pt x="888481" y="233368"/>
                        <a:pt x="885085" y="233368"/>
                      </a:cubicBezTo>
                      <a:cubicBezTo>
                        <a:pt x="881688" y="233368"/>
                        <a:pt x="878777" y="230034"/>
                        <a:pt x="878777" y="226145"/>
                      </a:cubicBezTo>
                      <a:cubicBezTo>
                        <a:pt x="878777" y="222255"/>
                        <a:pt x="881688" y="218922"/>
                        <a:pt x="885085" y="218922"/>
                      </a:cubicBezTo>
                      <a:close/>
                      <a:moveTo>
                        <a:pt x="865675" y="218922"/>
                      </a:moveTo>
                      <a:cubicBezTo>
                        <a:pt x="869072" y="218922"/>
                        <a:pt x="871983" y="222255"/>
                        <a:pt x="871983" y="226145"/>
                      </a:cubicBezTo>
                      <a:cubicBezTo>
                        <a:pt x="871983" y="230034"/>
                        <a:pt x="869072" y="233368"/>
                        <a:pt x="865675" y="233368"/>
                      </a:cubicBezTo>
                      <a:cubicBezTo>
                        <a:pt x="862278" y="233368"/>
                        <a:pt x="859852" y="230034"/>
                        <a:pt x="859852" y="226145"/>
                      </a:cubicBezTo>
                      <a:cubicBezTo>
                        <a:pt x="859852" y="222255"/>
                        <a:pt x="862278" y="218922"/>
                        <a:pt x="865675" y="218922"/>
                      </a:cubicBezTo>
                      <a:close/>
                      <a:moveTo>
                        <a:pt x="597820" y="218922"/>
                      </a:moveTo>
                      <a:cubicBezTo>
                        <a:pt x="601217" y="218922"/>
                        <a:pt x="604129" y="222255"/>
                        <a:pt x="604129" y="226145"/>
                      </a:cubicBezTo>
                      <a:cubicBezTo>
                        <a:pt x="604129" y="230034"/>
                        <a:pt x="601217" y="233368"/>
                        <a:pt x="597820" y="233368"/>
                      </a:cubicBezTo>
                      <a:cubicBezTo>
                        <a:pt x="594424" y="233368"/>
                        <a:pt x="591998" y="230034"/>
                        <a:pt x="591998" y="226145"/>
                      </a:cubicBezTo>
                      <a:cubicBezTo>
                        <a:pt x="591998" y="222255"/>
                        <a:pt x="594424" y="218922"/>
                        <a:pt x="597820" y="218922"/>
                      </a:cubicBezTo>
                      <a:close/>
                      <a:moveTo>
                        <a:pt x="463893" y="218922"/>
                      </a:moveTo>
                      <a:cubicBezTo>
                        <a:pt x="467290" y="218922"/>
                        <a:pt x="470201" y="222255"/>
                        <a:pt x="470201" y="226145"/>
                      </a:cubicBezTo>
                      <a:cubicBezTo>
                        <a:pt x="470201" y="230034"/>
                        <a:pt x="467290" y="233368"/>
                        <a:pt x="463893" y="233368"/>
                      </a:cubicBezTo>
                      <a:cubicBezTo>
                        <a:pt x="460497" y="233368"/>
                        <a:pt x="458070" y="230034"/>
                        <a:pt x="458070" y="226145"/>
                      </a:cubicBezTo>
                      <a:cubicBezTo>
                        <a:pt x="458070" y="222255"/>
                        <a:pt x="460497" y="218922"/>
                        <a:pt x="463893" y="218922"/>
                      </a:cubicBezTo>
                      <a:close/>
                      <a:moveTo>
                        <a:pt x="444969" y="218922"/>
                      </a:moveTo>
                      <a:cubicBezTo>
                        <a:pt x="448365" y="218922"/>
                        <a:pt x="451277" y="222255"/>
                        <a:pt x="451277" y="226145"/>
                      </a:cubicBezTo>
                      <a:cubicBezTo>
                        <a:pt x="451277" y="230034"/>
                        <a:pt x="448365" y="233368"/>
                        <a:pt x="444969" y="233368"/>
                      </a:cubicBezTo>
                      <a:cubicBezTo>
                        <a:pt x="441572" y="233368"/>
                        <a:pt x="438661" y="230034"/>
                        <a:pt x="438661" y="226145"/>
                      </a:cubicBezTo>
                      <a:cubicBezTo>
                        <a:pt x="438661" y="222255"/>
                        <a:pt x="441572" y="218922"/>
                        <a:pt x="444969" y="218922"/>
                      </a:cubicBezTo>
                      <a:close/>
                      <a:moveTo>
                        <a:pt x="349376" y="218922"/>
                      </a:moveTo>
                      <a:cubicBezTo>
                        <a:pt x="352772" y="218922"/>
                        <a:pt x="355684" y="222255"/>
                        <a:pt x="355684" y="226145"/>
                      </a:cubicBezTo>
                      <a:cubicBezTo>
                        <a:pt x="355684" y="230034"/>
                        <a:pt x="352772" y="233368"/>
                        <a:pt x="349376" y="233368"/>
                      </a:cubicBezTo>
                      <a:cubicBezTo>
                        <a:pt x="345979" y="233368"/>
                        <a:pt x="343068" y="230034"/>
                        <a:pt x="343068" y="226145"/>
                      </a:cubicBezTo>
                      <a:cubicBezTo>
                        <a:pt x="343068" y="222255"/>
                        <a:pt x="345979" y="218922"/>
                        <a:pt x="349376" y="218922"/>
                      </a:cubicBezTo>
                      <a:close/>
                      <a:moveTo>
                        <a:pt x="329966" y="218922"/>
                      </a:moveTo>
                      <a:cubicBezTo>
                        <a:pt x="333363" y="218922"/>
                        <a:pt x="336274" y="222255"/>
                        <a:pt x="336274" y="226145"/>
                      </a:cubicBezTo>
                      <a:cubicBezTo>
                        <a:pt x="336274" y="230034"/>
                        <a:pt x="333363" y="233368"/>
                        <a:pt x="329966" y="233368"/>
                      </a:cubicBezTo>
                      <a:cubicBezTo>
                        <a:pt x="326569" y="233368"/>
                        <a:pt x="324143" y="230034"/>
                        <a:pt x="324143" y="226145"/>
                      </a:cubicBezTo>
                      <a:cubicBezTo>
                        <a:pt x="324143" y="222255"/>
                        <a:pt x="326569" y="218922"/>
                        <a:pt x="329966" y="218922"/>
                      </a:cubicBezTo>
                      <a:close/>
                      <a:moveTo>
                        <a:pt x="311041" y="218922"/>
                      </a:moveTo>
                      <a:cubicBezTo>
                        <a:pt x="314438" y="218922"/>
                        <a:pt x="317350" y="222255"/>
                        <a:pt x="317350" y="226145"/>
                      </a:cubicBezTo>
                      <a:cubicBezTo>
                        <a:pt x="317350" y="230034"/>
                        <a:pt x="314438" y="233368"/>
                        <a:pt x="311041" y="233368"/>
                      </a:cubicBezTo>
                      <a:cubicBezTo>
                        <a:pt x="307645" y="233368"/>
                        <a:pt x="304733" y="230034"/>
                        <a:pt x="304733" y="226145"/>
                      </a:cubicBezTo>
                      <a:cubicBezTo>
                        <a:pt x="304733" y="222255"/>
                        <a:pt x="307645" y="218922"/>
                        <a:pt x="311041" y="218922"/>
                      </a:cubicBezTo>
                      <a:close/>
                      <a:moveTo>
                        <a:pt x="292117" y="218922"/>
                      </a:moveTo>
                      <a:cubicBezTo>
                        <a:pt x="295514" y="218922"/>
                        <a:pt x="297940" y="222255"/>
                        <a:pt x="297940" y="226145"/>
                      </a:cubicBezTo>
                      <a:cubicBezTo>
                        <a:pt x="297940" y="230034"/>
                        <a:pt x="295514" y="233368"/>
                        <a:pt x="292117" y="233368"/>
                      </a:cubicBezTo>
                      <a:cubicBezTo>
                        <a:pt x="288720" y="233368"/>
                        <a:pt x="285809" y="230034"/>
                        <a:pt x="285809" y="226145"/>
                      </a:cubicBezTo>
                      <a:cubicBezTo>
                        <a:pt x="285809" y="222255"/>
                        <a:pt x="288720" y="218922"/>
                        <a:pt x="292117" y="218922"/>
                      </a:cubicBezTo>
                      <a:close/>
                      <a:moveTo>
                        <a:pt x="272707" y="218922"/>
                      </a:moveTo>
                      <a:cubicBezTo>
                        <a:pt x="276104" y="218922"/>
                        <a:pt x="279015" y="222255"/>
                        <a:pt x="279015" y="226145"/>
                      </a:cubicBezTo>
                      <a:cubicBezTo>
                        <a:pt x="279015" y="230034"/>
                        <a:pt x="276104" y="233368"/>
                        <a:pt x="272707" y="233368"/>
                      </a:cubicBezTo>
                      <a:cubicBezTo>
                        <a:pt x="269310" y="233368"/>
                        <a:pt x="266399" y="230034"/>
                        <a:pt x="266399" y="226145"/>
                      </a:cubicBezTo>
                      <a:cubicBezTo>
                        <a:pt x="266399" y="222255"/>
                        <a:pt x="269310" y="218922"/>
                        <a:pt x="272707" y="218922"/>
                      </a:cubicBezTo>
                      <a:close/>
                      <a:moveTo>
                        <a:pt x="234373" y="218922"/>
                      </a:moveTo>
                      <a:cubicBezTo>
                        <a:pt x="237770" y="218922"/>
                        <a:pt x="240681" y="222255"/>
                        <a:pt x="240681" y="226145"/>
                      </a:cubicBezTo>
                      <a:cubicBezTo>
                        <a:pt x="240681" y="230034"/>
                        <a:pt x="237770" y="233368"/>
                        <a:pt x="234373" y="233368"/>
                      </a:cubicBezTo>
                      <a:cubicBezTo>
                        <a:pt x="230976" y="233368"/>
                        <a:pt x="228550" y="230034"/>
                        <a:pt x="228550" y="226145"/>
                      </a:cubicBezTo>
                      <a:cubicBezTo>
                        <a:pt x="228550" y="222255"/>
                        <a:pt x="230976" y="218922"/>
                        <a:pt x="234373" y="218922"/>
                      </a:cubicBezTo>
                      <a:close/>
                      <a:moveTo>
                        <a:pt x="215448" y="218922"/>
                      </a:moveTo>
                      <a:cubicBezTo>
                        <a:pt x="218845" y="218922"/>
                        <a:pt x="221757" y="222255"/>
                        <a:pt x="221757" y="226145"/>
                      </a:cubicBezTo>
                      <a:cubicBezTo>
                        <a:pt x="221757" y="230034"/>
                        <a:pt x="218845" y="233368"/>
                        <a:pt x="215448" y="233368"/>
                      </a:cubicBezTo>
                      <a:cubicBezTo>
                        <a:pt x="212052" y="233368"/>
                        <a:pt x="209140" y="230034"/>
                        <a:pt x="209140" y="226145"/>
                      </a:cubicBezTo>
                      <a:cubicBezTo>
                        <a:pt x="209140" y="222255"/>
                        <a:pt x="212052" y="218922"/>
                        <a:pt x="215448" y="218922"/>
                      </a:cubicBezTo>
                      <a:close/>
                      <a:moveTo>
                        <a:pt x="196039" y="218922"/>
                      </a:moveTo>
                      <a:cubicBezTo>
                        <a:pt x="199435" y="218922"/>
                        <a:pt x="202347" y="222255"/>
                        <a:pt x="202347" y="226145"/>
                      </a:cubicBezTo>
                      <a:cubicBezTo>
                        <a:pt x="202347" y="230034"/>
                        <a:pt x="199435" y="233368"/>
                        <a:pt x="196039" y="233368"/>
                      </a:cubicBezTo>
                      <a:cubicBezTo>
                        <a:pt x="192642" y="233368"/>
                        <a:pt x="190216" y="230034"/>
                        <a:pt x="190216" y="226145"/>
                      </a:cubicBezTo>
                      <a:cubicBezTo>
                        <a:pt x="190216" y="222255"/>
                        <a:pt x="192642" y="218922"/>
                        <a:pt x="196039" y="218922"/>
                      </a:cubicBezTo>
                      <a:close/>
                      <a:moveTo>
                        <a:pt x="177114" y="218922"/>
                      </a:moveTo>
                      <a:cubicBezTo>
                        <a:pt x="180511" y="218922"/>
                        <a:pt x="183422" y="222255"/>
                        <a:pt x="183422" y="226145"/>
                      </a:cubicBezTo>
                      <a:cubicBezTo>
                        <a:pt x="183422" y="230034"/>
                        <a:pt x="180511" y="233368"/>
                        <a:pt x="177114" y="233368"/>
                      </a:cubicBezTo>
                      <a:cubicBezTo>
                        <a:pt x="173717" y="233368"/>
                        <a:pt x="170806" y="230034"/>
                        <a:pt x="170806" y="226145"/>
                      </a:cubicBezTo>
                      <a:cubicBezTo>
                        <a:pt x="170806" y="222255"/>
                        <a:pt x="173717" y="218922"/>
                        <a:pt x="177114" y="218922"/>
                      </a:cubicBezTo>
                      <a:close/>
                      <a:moveTo>
                        <a:pt x="158190" y="218922"/>
                      </a:moveTo>
                      <a:cubicBezTo>
                        <a:pt x="161586" y="218922"/>
                        <a:pt x="164013" y="222255"/>
                        <a:pt x="164013" y="226145"/>
                      </a:cubicBezTo>
                      <a:cubicBezTo>
                        <a:pt x="164013" y="230034"/>
                        <a:pt x="161586" y="233368"/>
                        <a:pt x="158190" y="233368"/>
                      </a:cubicBezTo>
                      <a:cubicBezTo>
                        <a:pt x="154793" y="233368"/>
                        <a:pt x="151882" y="230034"/>
                        <a:pt x="151882" y="226145"/>
                      </a:cubicBezTo>
                      <a:cubicBezTo>
                        <a:pt x="151882" y="222255"/>
                        <a:pt x="154793" y="218922"/>
                        <a:pt x="158190" y="218922"/>
                      </a:cubicBezTo>
                      <a:close/>
                      <a:moveTo>
                        <a:pt x="138780" y="218922"/>
                      </a:moveTo>
                      <a:cubicBezTo>
                        <a:pt x="142177" y="218922"/>
                        <a:pt x="145088" y="222255"/>
                        <a:pt x="145088" y="226145"/>
                      </a:cubicBezTo>
                      <a:cubicBezTo>
                        <a:pt x="145088" y="230034"/>
                        <a:pt x="142177" y="233368"/>
                        <a:pt x="138780" y="233368"/>
                      </a:cubicBezTo>
                      <a:cubicBezTo>
                        <a:pt x="135383" y="233368"/>
                        <a:pt x="132472" y="230034"/>
                        <a:pt x="132472" y="226145"/>
                      </a:cubicBezTo>
                      <a:cubicBezTo>
                        <a:pt x="132472" y="222255"/>
                        <a:pt x="135383" y="218922"/>
                        <a:pt x="138780" y="218922"/>
                      </a:cubicBezTo>
                      <a:close/>
                      <a:moveTo>
                        <a:pt x="119855" y="218922"/>
                      </a:moveTo>
                      <a:cubicBezTo>
                        <a:pt x="123252" y="218922"/>
                        <a:pt x="126164" y="222255"/>
                        <a:pt x="126164" y="226145"/>
                      </a:cubicBezTo>
                      <a:cubicBezTo>
                        <a:pt x="126164" y="230034"/>
                        <a:pt x="123252" y="233368"/>
                        <a:pt x="119855" y="233368"/>
                      </a:cubicBezTo>
                      <a:cubicBezTo>
                        <a:pt x="116459" y="233368"/>
                        <a:pt x="113547" y="230034"/>
                        <a:pt x="113547" y="226145"/>
                      </a:cubicBezTo>
                      <a:cubicBezTo>
                        <a:pt x="113547" y="222255"/>
                        <a:pt x="116459" y="218922"/>
                        <a:pt x="119855" y="218922"/>
                      </a:cubicBezTo>
                      <a:close/>
                      <a:moveTo>
                        <a:pt x="100446" y="218922"/>
                      </a:moveTo>
                      <a:cubicBezTo>
                        <a:pt x="103842" y="218922"/>
                        <a:pt x="106754" y="222255"/>
                        <a:pt x="106754" y="226145"/>
                      </a:cubicBezTo>
                      <a:cubicBezTo>
                        <a:pt x="106754" y="230034"/>
                        <a:pt x="103842" y="233368"/>
                        <a:pt x="100446" y="233368"/>
                      </a:cubicBezTo>
                      <a:cubicBezTo>
                        <a:pt x="97049" y="233368"/>
                        <a:pt x="94623" y="230034"/>
                        <a:pt x="94623" y="226145"/>
                      </a:cubicBezTo>
                      <a:cubicBezTo>
                        <a:pt x="94623" y="222255"/>
                        <a:pt x="97049" y="218922"/>
                        <a:pt x="100446" y="218922"/>
                      </a:cubicBezTo>
                      <a:close/>
                      <a:moveTo>
                        <a:pt x="81521" y="218922"/>
                      </a:moveTo>
                      <a:cubicBezTo>
                        <a:pt x="84918" y="218922"/>
                        <a:pt x="87829" y="222255"/>
                        <a:pt x="87829" y="226145"/>
                      </a:cubicBezTo>
                      <a:cubicBezTo>
                        <a:pt x="87829" y="230034"/>
                        <a:pt x="84918" y="233368"/>
                        <a:pt x="81521" y="233368"/>
                      </a:cubicBezTo>
                      <a:cubicBezTo>
                        <a:pt x="78124" y="233368"/>
                        <a:pt x="75213" y="230034"/>
                        <a:pt x="75213" y="226145"/>
                      </a:cubicBezTo>
                      <a:cubicBezTo>
                        <a:pt x="75213" y="222255"/>
                        <a:pt x="78124" y="218922"/>
                        <a:pt x="81521" y="218922"/>
                      </a:cubicBezTo>
                      <a:close/>
                      <a:moveTo>
                        <a:pt x="62111" y="218922"/>
                      </a:moveTo>
                      <a:cubicBezTo>
                        <a:pt x="65993" y="218922"/>
                        <a:pt x="68420" y="222255"/>
                        <a:pt x="68420" y="226145"/>
                      </a:cubicBezTo>
                      <a:cubicBezTo>
                        <a:pt x="68420" y="230034"/>
                        <a:pt x="65993" y="233368"/>
                        <a:pt x="62111" y="233368"/>
                      </a:cubicBezTo>
                      <a:cubicBezTo>
                        <a:pt x="58715" y="233368"/>
                        <a:pt x="56289" y="230034"/>
                        <a:pt x="56289" y="226145"/>
                      </a:cubicBezTo>
                      <a:cubicBezTo>
                        <a:pt x="56289" y="222255"/>
                        <a:pt x="58715" y="218922"/>
                        <a:pt x="62111" y="218922"/>
                      </a:cubicBezTo>
                      <a:close/>
                      <a:moveTo>
                        <a:pt x="43187" y="218922"/>
                      </a:moveTo>
                      <a:cubicBezTo>
                        <a:pt x="46584" y="218922"/>
                        <a:pt x="49495" y="222255"/>
                        <a:pt x="49495" y="226145"/>
                      </a:cubicBezTo>
                      <a:cubicBezTo>
                        <a:pt x="49495" y="230034"/>
                        <a:pt x="46584" y="233368"/>
                        <a:pt x="43187" y="233368"/>
                      </a:cubicBezTo>
                      <a:cubicBezTo>
                        <a:pt x="39790" y="233368"/>
                        <a:pt x="36879" y="230034"/>
                        <a:pt x="36879" y="226145"/>
                      </a:cubicBezTo>
                      <a:cubicBezTo>
                        <a:pt x="36879" y="222255"/>
                        <a:pt x="39790" y="218922"/>
                        <a:pt x="43187" y="218922"/>
                      </a:cubicBezTo>
                      <a:close/>
                      <a:moveTo>
                        <a:pt x="24262" y="218922"/>
                      </a:moveTo>
                      <a:cubicBezTo>
                        <a:pt x="27659" y="218922"/>
                        <a:pt x="30085" y="222255"/>
                        <a:pt x="30085" y="226145"/>
                      </a:cubicBezTo>
                      <a:cubicBezTo>
                        <a:pt x="30085" y="230034"/>
                        <a:pt x="27659" y="233368"/>
                        <a:pt x="24262" y="233368"/>
                      </a:cubicBezTo>
                      <a:cubicBezTo>
                        <a:pt x="20866" y="233368"/>
                        <a:pt x="17954" y="230034"/>
                        <a:pt x="17954" y="226145"/>
                      </a:cubicBezTo>
                      <a:cubicBezTo>
                        <a:pt x="17954" y="222255"/>
                        <a:pt x="20866" y="218922"/>
                        <a:pt x="24262" y="218922"/>
                      </a:cubicBezTo>
                      <a:close/>
                      <a:moveTo>
                        <a:pt x="1171864" y="197252"/>
                      </a:moveTo>
                      <a:cubicBezTo>
                        <a:pt x="1175260" y="197252"/>
                        <a:pt x="1178172" y="200030"/>
                        <a:pt x="1178172" y="203919"/>
                      </a:cubicBezTo>
                      <a:cubicBezTo>
                        <a:pt x="1178172" y="208364"/>
                        <a:pt x="1175260" y="211143"/>
                        <a:pt x="1171864" y="211143"/>
                      </a:cubicBezTo>
                      <a:cubicBezTo>
                        <a:pt x="1168467" y="211143"/>
                        <a:pt x="1165556" y="208364"/>
                        <a:pt x="1165556" y="203919"/>
                      </a:cubicBezTo>
                      <a:cubicBezTo>
                        <a:pt x="1165556" y="200030"/>
                        <a:pt x="1168467" y="197252"/>
                        <a:pt x="1171864" y="197252"/>
                      </a:cubicBezTo>
                      <a:close/>
                      <a:moveTo>
                        <a:pt x="1152939" y="197252"/>
                      </a:moveTo>
                      <a:cubicBezTo>
                        <a:pt x="1156336" y="197252"/>
                        <a:pt x="1158762" y="200030"/>
                        <a:pt x="1158762" y="203919"/>
                      </a:cubicBezTo>
                      <a:cubicBezTo>
                        <a:pt x="1158762" y="208364"/>
                        <a:pt x="1156336" y="211143"/>
                        <a:pt x="1152939" y="211143"/>
                      </a:cubicBezTo>
                      <a:cubicBezTo>
                        <a:pt x="1149543" y="211143"/>
                        <a:pt x="1146631" y="208364"/>
                        <a:pt x="1146631" y="203919"/>
                      </a:cubicBezTo>
                      <a:cubicBezTo>
                        <a:pt x="1146631" y="200030"/>
                        <a:pt x="1149543" y="197252"/>
                        <a:pt x="1152939" y="197252"/>
                      </a:cubicBezTo>
                      <a:close/>
                      <a:moveTo>
                        <a:pt x="1133529" y="197252"/>
                      </a:moveTo>
                      <a:cubicBezTo>
                        <a:pt x="1136926" y="197252"/>
                        <a:pt x="1139838" y="200030"/>
                        <a:pt x="1139838" y="203919"/>
                      </a:cubicBezTo>
                      <a:cubicBezTo>
                        <a:pt x="1139838" y="208364"/>
                        <a:pt x="1136926" y="211143"/>
                        <a:pt x="1133529" y="211143"/>
                      </a:cubicBezTo>
                      <a:cubicBezTo>
                        <a:pt x="1130133" y="211143"/>
                        <a:pt x="1127221" y="208364"/>
                        <a:pt x="1127221" y="203919"/>
                      </a:cubicBezTo>
                      <a:cubicBezTo>
                        <a:pt x="1127221" y="200030"/>
                        <a:pt x="1130133" y="197252"/>
                        <a:pt x="1133529" y="197252"/>
                      </a:cubicBezTo>
                      <a:close/>
                      <a:moveTo>
                        <a:pt x="1114605" y="197252"/>
                      </a:moveTo>
                      <a:cubicBezTo>
                        <a:pt x="1118002" y="197252"/>
                        <a:pt x="1120913" y="200030"/>
                        <a:pt x="1120913" y="203919"/>
                      </a:cubicBezTo>
                      <a:cubicBezTo>
                        <a:pt x="1120913" y="208364"/>
                        <a:pt x="1118002" y="211143"/>
                        <a:pt x="1114605" y="211143"/>
                      </a:cubicBezTo>
                      <a:cubicBezTo>
                        <a:pt x="1111208" y="211143"/>
                        <a:pt x="1108297" y="208364"/>
                        <a:pt x="1108297" y="203919"/>
                      </a:cubicBezTo>
                      <a:cubicBezTo>
                        <a:pt x="1108297" y="200030"/>
                        <a:pt x="1111208" y="197252"/>
                        <a:pt x="1114605" y="197252"/>
                      </a:cubicBezTo>
                      <a:close/>
                      <a:moveTo>
                        <a:pt x="1095195" y="197252"/>
                      </a:moveTo>
                      <a:cubicBezTo>
                        <a:pt x="1098592" y="197252"/>
                        <a:pt x="1101503" y="200030"/>
                        <a:pt x="1101503" y="203919"/>
                      </a:cubicBezTo>
                      <a:cubicBezTo>
                        <a:pt x="1101503" y="208364"/>
                        <a:pt x="1098592" y="211143"/>
                        <a:pt x="1095195" y="211143"/>
                      </a:cubicBezTo>
                      <a:cubicBezTo>
                        <a:pt x="1091799" y="211143"/>
                        <a:pt x="1089372" y="208364"/>
                        <a:pt x="1089372" y="203919"/>
                      </a:cubicBezTo>
                      <a:cubicBezTo>
                        <a:pt x="1089372" y="200030"/>
                        <a:pt x="1091799" y="197252"/>
                        <a:pt x="1095195" y="197252"/>
                      </a:cubicBezTo>
                      <a:close/>
                      <a:moveTo>
                        <a:pt x="1076271" y="197252"/>
                      </a:moveTo>
                      <a:cubicBezTo>
                        <a:pt x="1079667" y="197252"/>
                        <a:pt x="1082579" y="200030"/>
                        <a:pt x="1082579" y="203919"/>
                      </a:cubicBezTo>
                      <a:cubicBezTo>
                        <a:pt x="1082579" y="208364"/>
                        <a:pt x="1079667" y="211143"/>
                        <a:pt x="1076271" y="211143"/>
                      </a:cubicBezTo>
                      <a:cubicBezTo>
                        <a:pt x="1072874" y="211143"/>
                        <a:pt x="1069963" y="208364"/>
                        <a:pt x="1069963" y="203919"/>
                      </a:cubicBezTo>
                      <a:cubicBezTo>
                        <a:pt x="1069963" y="200030"/>
                        <a:pt x="1072874" y="197252"/>
                        <a:pt x="1076271" y="197252"/>
                      </a:cubicBezTo>
                      <a:close/>
                      <a:moveTo>
                        <a:pt x="1057346" y="197252"/>
                      </a:moveTo>
                      <a:cubicBezTo>
                        <a:pt x="1060743" y="197252"/>
                        <a:pt x="1063169" y="200030"/>
                        <a:pt x="1063169" y="203919"/>
                      </a:cubicBezTo>
                      <a:cubicBezTo>
                        <a:pt x="1063169" y="208364"/>
                        <a:pt x="1060743" y="211143"/>
                        <a:pt x="1057346" y="211143"/>
                      </a:cubicBezTo>
                      <a:cubicBezTo>
                        <a:pt x="1053464" y="211143"/>
                        <a:pt x="1051038" y="208364"/>
                        <a:pt x="1051038" y="203919"/>
                      </a:cubicBezTo>
                      <a:cubicBezTo>
                        <a:pt x="1051038" y="200030"/>
                        <a:pt x="1053464" y="197252"/>
                        <a:pt x="1057346" y="197252"/>
                      </a:cubicBezTo>
                      <a:close/>
                      <a:moveTo>
                        <a:pt x="1037936" y="197252"/>
                      </a:moveTo>
                      <a:cubicBezTo>
                        <a:pt x="1041333" y="197252"/>
                        <a:pt x="1044245" y="200030"/>
                        <a:pt x="1044245" y="203919"/>
                      </a:cubicBezTo>
                      <a:cubicBezTo>
                        <a:pt x="1044245" y="208364"/>
                        <a:pt x="1041333" y="211143"/>
                        <a:pt x="1037936" y="211143"/>
                      </a:cubicBezTo>
                      <a:cubicBezTo>
                        <a:pt x="1034540" y="211143"/>
                        <a:pt x="1031628" y="208364"/>
                        <a:pt x="1031628" y="203919"/>
                      </a:cubicBezTo>
                      <a:cubicBezTo>
                        <a:pt x="1031628" y="200030"/>
                        <a:pt x="1034540" y="197252"/>
                        <a:pt x="1037936" y="197252"/>
                      </a:cubicBezTo>
                      <a:close/>
                      <a:moveTo>
                        <a:pt x="1019012" y="197252"/>
                      </a:moveTo>
                      <a:cubicBezTo>
                        <a:pt x="1022409" y="197252"/>
                        <a:pt x="1024835" y="200030"/>
                        <a:pt x="1024835" y="203919"/>
                      </a:cubicBezTo>
                      <a:cubicBezTo>
                        <a:pt x="1024835" y="208364"/>
                        <a:pt x="1022409" y="211143"/>
                        <a:pt x="1019012" y="211143"/>
                      </a:cubicBezTo>
                      <a:cubicBezTo>
                        <a:pt x="1015615" y="211143"/>
                        <a:pt x="1012704" y="208364"/>
                        <a:pt x="1012704" y="203919"/>
                      </a:cubicBezTo>
                      <a:cubicBezTo>
                        <a:pt x="1012704" y="200030"/>
                        <a:pt x="1015615" y="197252"/>
                        <a:pt x="1019012" y="197252"/>
                      </a:cubicBezTo>
                      <a:close/>
                      <a:moveTo>
                        <a:pt x="999602" y="197252"/>
                      </a:moveTo>
                      <a:cubicBezTo>
                        <a:pt x="1002999" y="197252"/>
                        <a:pt x="1005910" y="200030"/>
                        <a:pt x="1005910" y="203919"/>
                      </a:cubicBezTo>
                      <a:cubicBezTo>
                        <a:pt x="1005910" y="208364"/>
                        <a:pt x="1002999" y="211143"/>
                        <a:pt x="999602" y="211143"/>
                      </a:cubicBezTo>
                      <a:cubicBezTo>
                        <a:pt x="996206" y="211143"/>
                        <a:pt x="993779" y="208364"/>
                        <a:pt x="993779" y="203919"/>
                      </a:cubicBezTo>
                      <a:cubicBezTo>
                        <a:pt x="993779" y="200030"/>
                        <a:pt x="996206" y="197252"/>
                        <a:pt x="999602" y="197252"/>
                      </a:cubicBezTo>
                      <a:close/>
                      <a:moveTo>
                        <a:pt x="980678" y="197252"/>
                      </a:moveTo>
                      <a:cubicBezTo>
                        <a:pt x="984074" y="197252"/>
                        <a:pt x="986986" y="200030"/>
                        <a:pt x="986986" y="203919"/>
                      </a:cubicBezTo>
                      <a:cubicBezTo>
                        <a:pt x="986986" y="208364"/>
                        <a:pt x="984074" y="211143"/>
                        <a:pt x="980678" y="211143"/>
                      </a:cubicBezTo>
                      <a:cubicBezTo>
                        <a:pt x="977281" y="211143"/>
                        <a:pt x="974370" y="208364"/>
                        <a:pt x="974370" y="203919"/>
                      </a:cubicBezTo>
                      <a:cubicBezTo>
                        <a:pt x="974370" y="200030"/>
                        <a:pt x="977281" y="197252"/>
                        <a:pt x="980678" y="197252"/>
                      </a:cubicBezTo>
                      <a:close/>
                      <a:moveTo>
                        <a:pt x="961268" y="197252"/>
                      </a:moveTo>
                      <a:cubicBezTo>
                        <a:pt x="964665" y="197252"/>
                        <a:pt x="967576" y="200030"/>
                        <a:pt x="967576" y="203919"/>
                      </a:cubicBezTo>
                      <a:cubicBezTo>
                        <a:pt x="967576" y="208364"/>
                        <a:pt x="964665" y="211143"/>
                        <a:pt x="961268" y="211143"/>
                      </a:cubicBezTo>
                      <a:cubicBezTo>
                        <a:pt x="957871" y="211143"/>
                        <a:pt x="955445" y="208364"/>
                        <a:pt x="955445" y="203919"/>
                      </a:cubicBezTo>
                      <a:cubicBezTo>
                        <a:pt x="955445" y="200030"/>
                        <a:pt x="957871" y="197252"/>
                        <a:pt x="961268" y="197252"/>
                      </a:cubicBezTo>
                      <a:close/>
                      <a:moveTo>
                        <a:pt x="942343" y="197252"/>
                      </a:moveTo>
                      <a:cubicBezTo>
                        <a:pt x="945740" y="197252"/>
                        <a:pt x="948652" y="200030"/>
                        <a:pt x="948652" y="203919"/>
                      </a:cubicBezTo>
                      <a:cubicBezTo>
                        <a:pt x="948652" y="208364"/>
                        <a:pt x="945740" y="211143"/>
                        <a:pt x="942343" y="211143"/>
                      </a:cubicBezTo>
                      <a:cubicBezTo>
                        <a:pt x="938947" y="211143"/>
                        <a:pt x="936035" y="208364"/>
                        <a:pt x="936035" y="203919"/>
                      </a:cubicBezTo>
                      <a:cubicBezTo>
                        <a:pt x="936035" y="200030"/>
                        <a:pt x="938947" y="197252"/>
                        <a:pt x="942343" y="197252"/>
                      </a:cubicBezTo>
                      <a:close/>
                      <a:moveTo>
                        <a:pt x="923419" y="197252"/>
                      </a:moveTo>
                      <a:cubicBezTo>
                        <a:pt x="926816" y="197252"/>
                        <a:pt x="929242" y="200030"/>
                        <a:pt x="929242" y="203919"/>
                      </a:cubicBezTo>
                      <a:cubicBezTo>
                        <a:pt x="929242" y="208364"/>
                        <a:pt x="926816" y="211143"/>
                        <a:pt x="923419" y="211143"/>
                      </a:cubicBezTo>
                      <a:cubicBezTo>
                        <a:pt x="920022" y="211143"/>
                        <a:pt x="917111" y="208364"/>
                        <a:pt x="917111" y="203919"/>
                      </a:cubicBezTo>
                      <a:cubicBezTo>
                        <a:pt x="917111" y="200030"/>
                        <a:pt x="920022" y="197252"/>
                        <a:pt x="923419" y="197252"/>
                      </a:cubicBezTo>
                      <a:close/>
                      <a:moveTo>
                        <a:pt x="904009" y="197252"/>
                      </a:moveTo>
                      <a:cubicBezTo>
                        <a:pt x="907406" y="197252"/>
                        <a:pt x="910317" y="200030"/>
                        <a:pt x="910317" y="203919"/>
                      </a:cubicBezTo>
                      <a:cubicBezTo>
                        <a:pt x="910317" y="208364"/>
                        <a:pt x="907406" y="211143"/>
                        <a:pt x="904009" y="211143"/>
                      </a:cubicBezTo>
                      <a:cubicBezTo>
                        <a:pt x="900613" y="211143"/>
                        <a:pt x="897701" y="208364"/>
                        <a:pt x="897701" y="203919"/>
                      </a:cubicBezTo>
                      <a:cubicBezTo>
                        <a:pt x="897701" y="200030"/>
                        <a:pt x="900613" y="197252"/>
                        <a:pt x="904009" y="197252"/>
                      </a:cubicBezTo>
                      <a:close/>
                      <a:moveTo>
                        <a:pt x="885085" y="197252"/>
                      </a:moveTo>
                      <a:cubicBezTo>
                        <a:pt x="888481" y="197252"/>
                        <a:pt x="890908" y="200030"/>
                        <a:pt x="890908" y="203919"/>
                      </a:cubicBezTo>
                      <a:cubicBezTo>
                        <a:pt x="890908" y="208364"/>
                        <a:pt x="888481" y="211143"/>
                        <a:pt x="885085" y="211143"/>
                      </a:cubicBezTo>
                      <a:cubicBezTo>
                        <a:pt x="881688" y="211143"/>
                        <a:pt x="878777" y="208364"/>
                        <a:pt x="878777" y="203919"/>
                      </a:cubicBezTo>
                      <a:cubicBezTo>
                        <a:pt x="878777" y="200030"/>
                        <a:pt x="881688" y="197252"/>
                        <a:pt x="885085" y="197252"/>
                      </a:cubicBezTo>
                      <a:close/>
                      <a:moveTo>
                        <a:pt x="731748" y="197252"/>
                      </a:moveTo>
                      <a:cubicBezTo>
                        <a:pt x="735144" y="197252"/>
                        <a:pt x="738056" y="200030"/>
                        <a:pt x="738056" y="203919"/>
                      </a:cubicBezTo>
                      <a:cubicBezTo>
                        <a:pt x="738056" y="208364"/>
                        <a:pt x="735144" y="211143"/>
                        <a:pt x="731748" y="211143"/>
                      </a:cubicBezTo>
                      <a:cubicBezTo>
                        <a:pt x="728351" y="211143"/>
                        <a:pt x="725925" y="208364"/>
                        <a:pt x="725925" y="203919"/>
                      </a:cubicBezTo>
                      <a:cubicBezTo>
                        <a:pt x="725925" y="200030"/>
                        <a:pt x="728351" y="197252"/>
                        <a:pt x="731748" y="197252"/>
                      </a:cubicBezTo>
                      <a:close/>
                      <a:moveTo>
                        <a:pt x="617230" y="197252"/>
                      </a:moveTo>
                      <a:cubicBezTo>
                        <a:pt x="620627" y="197252"/>
                        <a:pt x="623538" y="200030"/>
                        <a:pt x="623538" y="203919"/>
                      </a:cubicBezTo>
                      <a:cubicBezTo>
                        <a:pt x="623538" y="208364"/>
                        <a:pt x="620627" y="211143"/>
                        <a:pt x="617230" y="211143"/>
                      </a:cubicBezTo>
                      <a:cubicBezTo>
                        <a:pt x="613833" y="211143"/>
                        <a:pt x="610922" y="208364"/>
                        <a:pt x="610922" y="203919"/>
                      </a:cubicBezTo>
                      <a:cubicBezTo>
                        <a:pt x="610922" y="200030"/>
                        <a:pt x="613833" y="197252"/>
                        <a:pt x="617230" y="197252"/>
                      </a:cubicBezTo>
                      <a:close/>
                      <a:moveTo>
                        <a:pt x="597820" y="197252"/>
                      </a:moveTo>
                      <a:cubicBezTo>
                        <a:pt x="601217" y="197252"/>
                        <a:pt x="604129" y="200030"/>
                        <a:pt x="604129" y="203919"/>
                      </a:cubicBezTo>
                      <a:cubicBezTo>
                        <a:pt x="604129" y="208364"/>
                        <a:pt x="601217" y="211143"/>
                        <a:pt x="597820" y="211143"/>
                      </a:cubicBezTo>
                      <a:cubicBezTo>
                        <a:pt x="594424" y="211143"/>
                        <a:pt x="591998" y="208364"/>
                        <a:pt x="591998" y="203919"/>
                      </a:cubicBezTo>
                      <a:cubicBezTo>
                        <a:pt x="591998" y="200030"/>
                        <a:pt x="594424" y="197252"/>
                        <a:pt x="597820" y="197252"/>
                      </a:cubicBezTo>
                      <a:close/>
                      <a:moveTo>
                        <a:pt x="578896" y="197252"/>
                      </a:moveTo>
                      <a:cubicBezTo>
                        <a:pt x="582293" y="197252"/>
                        <a:pt x="585204" y="200030"/>
                        <a:pt x="585204" y="203919"/>
                      </a:cubicBezTo>
                      <a:cubicBezTo>
                        <a:pt x="585204" y="208364"/>
                        <a:pt x="582293" y="211143"/>
                        <a:pt x="578896" y="211143"/>
                      </a:cubicBezTo>
                      <a:cubicBezTo>
                        <a:pt x="575499" y="211143"/>
                        <a:pt x="572588" y="208364"/>
                        <a:pt x="572588" y="203919"/>
                      </a:cubicBezTo>
                      <a:cubicBezTo>
                        <a:pt x="572588" y="200030"/>
                        <a:pt x="575499" y="197252"/>
                        <a:pt x="578896" y="197252"/>
                      </a:cubicBezTo>
                      <a:close/>
                      <a:moveTo>
                        <a:pt x="483303" y="197252"/>
                      </a:moveTo>
                      <a:cubicBezTo>
                        <a:pt x="486700" y="197252"/>
                        <a:pt x="489611" y="200030"/>
                        <a:pt x="489611" y="203919"/>
                      </a:cubicBezTo>
                      <a:cubicBezTo>
                        <a:pt x="489611" y="208364"/>
                        <a:pt x="486700" y="211143"/>
                        <a:pt x="483303" y="211143"/>
                      </a:cubicBezTo>
                      <a:cubicBezTo>
                        <a:pt x="479906" y="211143"/>
                        <a:pt x="476995" y="208364"/>
                        <a:pt x="476995" y="203919"/>
                      </a:cubicBezTo>
                      <a:cubicBezTo>
                        <a:pt x="476995" y="200030"/>
                        <a:pt x="479906" y="197252"/>
                        <a:pt x="483303" y="197252"/>
                      </a:cubicBezTo>
                      <a:close/>
                      <a:moveTo>
                        <a:pt x="463893" y="197252"/>
                      </a:moveTo>
                      <a:cubicBezTo>
                        <a:pt x="467290" y="197252"/>
                        <a:pt x="470201" y="200030"/>
                        <a:pt x="470201" y="203919"/>
                      </a:cubicBezTo>
                      <a:cubicBezTo>
                        <a:pt x="470201" y="208364"/>
                        <a:pt x="467290" y="211143"/>
                        <a:pt x="463893" y="211143"/>
                      </a:cubicBezTo>
                      <a:cubicBezTo>
                        <a:pt x="460497" y="211143"/>
                        <a:pt x="458070" y="208364"/>
                        <a:pt x="458070" y="203919"/>
                      </a:cubicBezTo>
                      <a:cubicBezTo>
                        <a:pt x="458070" y="200030"/>
                        <a:pt x="460497" y="197252"/>
                        <a:pt x="463893" y="197252"/>
                      </a:cubicBezTo>
                      <a:close/>
                      <a:moveTo>
                        <a:pt x="406634" y="197252"/>
                      </a:moveTo>
                      <a:cubicBezTo>
                        <a:pt x="410031" y="197252"/>
                        <a:pt x="412943" y="200030"/>
                        <a:pt x="412943" y="203919"/>
                      </a:cubicBezTo>
                      <a:cubicBezTo>
                        <a:pt x="412943" y="208364"/>
                        <a:pt x="410031" y="211143"/>
                        <a:pt x="406634" y="211143"/>
                      </a:cubicBezTo>
                      <a:cubicBezTo>
                        <a:pt x="403238" y="211143"/>
                        <a:pt x="400326" y="208364"/>
                        <a:pt x="400326" y="203919"/>
                      </a:cubicBezTo>
                      <a:cubicBezTo>
                        <a:pt x="400326" y="200030"/>
                        <a:pt x="403238" y="197252"/>
                        <a:pt x="406634" y="197252"/>
                      </a:cubicBezTo>
                      <a:close/>
                      <a:moveTo>
                        <a:pt x="387710" y="197252"/>
                      </a:moveTo>
                      <a:cubicBezTo>
                        <a:pt x="391107" y="197252"/>
                        <a:pt x="393533" y="200030"/>
                        <a:pt x="393533" y="203919"/>
                      </a:cubicBezTo>
                      <a:cubicBezTo>
                        <a:pt x="393533" y="208364"/>
                        <a:pt x="391107" y="211143"/>
                        <a:pt x="387710" y="211143"/>
                      </a:cubicBezTo>
                      <a:cubicBezTo>
                        <a:pt x="384313" y="211143"/>
                        <a:pt x="381402" y="208364"/>
                        <a:pt x="381402" y="203919"/>
                      </a:cubicBezTo>
                      <a:cubicBezTo>
                        <a:pt x="381402" y="200030"/>
                        <a:pt x="384313" y="197252"/>
                        <a:pt x="387710" y="197252"/>
                      </a:cubicBezTo>
                      <a:close/>
                      <a:moveTo>
                        <a:pt x="368300" y="197252"/>
                      </a:moveTo>
                      <a:cubicBezTo>
                        <a:pt x="371697" y="197252"/>
                        <a:pt x="374608" y="200030"/>
                        <a:pt x="374608" y="203919"/>
                      </a:cubicBezTo>
                      <a:cubicBezTo>
                        <a:pt x="374608" y="208364"/>
                        <a:pt x="371697" y="211143"/>
                        <a:pt x="368300" y="211143"/>
                      </a:cubicBezTo>
                      <a:cubicBezTo>
                        <a:pt x="364903" y="211143"/>
                        <a:pt x="362477" y="208364"/>
                        <a:pt x="362477" y="203919"/>
                      </a:cubicBezTo>
                      <a:cubicBezTo>
                        <a:pt x="362477" y="200030"/>
                        <a:pt x="364903" y="197252"/>
                        <a:pt x="368300" y="197252"/>
                      </a:cubicBezTo>
                      <a:close/>
                      <a:moveTo>
                        <a:pt x="349376" y="197252"/>
                      </a:moveTo>
                      <a:cubicBezTo>
                        <a:pt x="352772" y="197252"/>
                        <a:pt x="355684" y="200030"/>
                        <a:pt x="355684" y="203919"/>
                      </a:cubicBezTo>
                      <a:cubicBezTo>
                        <a:pt x="355684" y="208364"/>
                        <a:pt x="352772" y="211143"/>
                        <a:pt x="349376" y="211143"/>
                      </a:cubicBezTo>
                      <a:cubicBezTo>
                        <a:pt x="345979" y="211143"/>
                        <a:pt x="343068" y="208364"/>
                        <a:pt x="343068" y="203919"/>
                      </a:cubicBezTo>
                      <a:cubicBezTo>
                        <a:pt x="343068" y="200030"/>
                        <a:pt x="345979" y="197252"/>
                        <a:pt x="349376" y="197252"/>
                      </a:cubicBezTo>
                      <a:close/>
                      <a:moveTo>
                        <a:pt x="329966" y="197252"/>
                      </a:moveTo>
                      <a:cubicBezTo>
                        <a:pt x="333363" y="197252"/>
                        <a:pt x="336274" y="200030"/>
                        <a:pt x="336274" y="203919"/>
                      </a:cubicBezTo>
                      <a:cubicBezTo>
                        <a:pt x="336274" y="208364"/>
                        <a:pt x="333363" y="211143"/>
                        <a:pt x="329966" y="211143"/>
                      </a:cubicBezTo>
                      <a:cubicBezTo>
                        <a:pt x="326569" y="211143"/>
                        <a:pt x="324143" y="208364"/>
                        <a:pt x="324143" y="203919"/>
                      </a:cubicBezTo>
                      <a:cubicBezTo>
                        <a:pt x="324143" y="200030"/>
                        <a:pt x="326569" y="197252"/>
                        <a:pt x="329966" y="197252"/>
                      </a:cubicBezTo>
                      <a:close/>
                      <a:moveTo>
                        <a:pt x="311041" y="197252"/>
                      </a:moveTo>
                      <a:cubicBezTo>
                        <a:pt x="314438" y="197252"/>
                        <a:pt x="317350" y="200030"/>
                        <a:pt x="317350" y="203919"/>
                      </a:cubicBezTo>
                      <a:cubicBezTo>
                        <a:pt x="317350" y="208364"/>
                        <a:pt x="314438" y="211143"/>
                        <a:pt x="311041" y="211143"/>
                      </a:cubicBezTo>
                      <a:cubicBezTo>
                        <a:pt x="307645" y="211143"/>
                        <a:pt x="304733" y="208364"/>
                        <a:pt x="304733" y="203919"/>
                      </a:cubicBezTo>
                      <a:cubicBezTo>
                        <a:pt x="304733" y="200030"/>
                        <a:pt x="307645" y="197252"/>
                        <a:pt x="311041" y="197252"/>
                      </a:cubicBezTo>
                      <a:close/>
                      <a:moveTo>
                        <a:pt x="292117" y="197252"/>
                      </a:moveTo>
                      <a:cubicBezTo>
                        <a:pt x="295514" y="197252"/>
                        <a:pt x="297940" y="200030"/>
                        <a:pt x="297940" y="203919"/>
                      </a:cubicBezTo>
                      <a:cubicBezTo>
                        <a:pt x="297940" y="208364"/>
                        <a:pt x="295514" y="211143"/>
                        <a:pt x="292117" y="211143"/>
                      </a:cubicBezTo>
                      <a:cubicBezTo>
                        <a:pt x="288720" y="211143"/>
                        <a:pt x="285809" y="208364"/>
                        <a:pt x="285809" y="203919"/>
                      </a:cubicBezTo>
                      <a:cubicBezTo>
                        <a:pt x="285809" y="200030"/>
                        <a:pt x="288720" y="197252"/>
                        <a:pt x="292117" y="197252"/>
                      </a:cubicBezTo>
                      <a:close/>
                      <a:moveTo>
                        <a:pt x="272707" y="197252"/>
                      </a:moveTo>
                      <a:cubicBezTo>
                        <a:pt x="276104" y="197252"/>
                        <a:pt x="279015" y="200030"/>
                        <a:pt x="279015" y="203919"/>
                      </a:cubicBezTo>
                      <a:cubicBezTo>
                        <a:pt x="279015" y="208364"/>
                        <a:pt x="276104" y="211143"/>
                        <a:pt x="272707" y="211143"/>
                      </a:cubicBezTo>
                      <a:cubicBezTo>
                        <a:pt x="269310" y="211143"/>
                        <a:pt x="266399" y="208364"/>
                        <a:pt x="266399" y="203919"/>
                      </a:cubicBezTo>
                      <a:cubicBezTo>
                        <a:pt x="266399" y="200030"/>
                        <a:pt x="269310" y="197252"/>
                        <a:pt x="272707" y="197252"/>
                      </a:cubicBezTo>
                      <a:close/>
                      <a:moveTo>
                        <a:pt x="253783" y="197252"/>
                      </a:moveTo>
                      <a:cubicBezTo>
                        <a:pt x="257179" y="197252"/>
                        <a:pt x="259606" y="200030"/>
                        <a:pt x="259606" y="203919"/>
                      </a:cubicBezTo>
                      <a:cubicBezTo>
                        <a:pt x="259606" y="208364"/>
                        <a:pt x="257179" y="211143"/>
                        <a:pt x="253783" y="211143"/>
                      </a:cubicBezTo>
                      <a:cubicBezTo>
                        <a:pt x="250386" y="211143"/>
                        <a:pt x="247475" y="208364"/>
                        <a:pt x="247475" y="203919"/>
                      </a:cubicBezTo>
                      <a:cubicBezTo>
                        <a:pt x="247475" y="200030"/>
                        <a:pt x="250386" y="197252"/>
                        <a:pt x="253783" y="197252"/>
                      </a:cubicBezTo>
                      <a:close/>
                      <a:moveTo>
                        <a:pt x="234373" y="197252"/>
                      </a:moveTo>
                      <a:cubicBezTo>
                        <a:pt x="237770" y="197252"/>
                        <a:pt x="240681" y="200030"/>
                        <a:pt x="240681" y="203919"/>
                      </a:cubicBezTo>
                      <a:cubicBezTo>
                        <a:pt x="240681" y="208364"/>
                        <a:pt x="237770" y="211143"/>
                        <a:pt x="234373" y="211143"/>
                      </a:cubicBezTo>
                      <a:cubicBezTo>
                        <a:pt x="230976" y="211143"/>
                        <a:pt x="228550" y="208364"/>
                        <a:pt x="228550" y="203919"/>
                      </a:cubicBezTo>
                      <a:cubicBezTo>
                        <a:pt x="228550" y="200030"/>
                        <a:pt x="230976" y="197252"/>
                        <a:pt x="234373" y="197252"/>
                      </a:cubicBezTo>
                      <a:close/>
                      <a:moveTo>
                        <a:pt x="215448" y="197252"/>
                      </a:moveTo>
                      <a:cubicBezTo>
                        <a:pt x="218845" y="197252"/>
                        <a:pt x="221757" y="200030"/>
                        <a:pt x="221757" y="203919"/>
                      </a:cubicBezTo>
                      <a:cubicBezTo>
                        <a:pt x="221757" y="208364"/>
                        <a:pt x="218845" y="211143"/>
                        <a:pt x="215448" y="211143"/>
                      </a:cubicBezTo>
                      <a:cubicBezTo>
                        <a:pt x="212052" y="211143"/>
                        <a:pt x="209140" y="208364"/>
                        <a:pt x="209140" y="203919"/>
                      </a:cubicBezTo>
                      <a:cubicBezTo>
                        <a:pt x="209140" y="200030"/>
                        <a:pt x="212052" y="197252"/>
                        <a:pt x="215448" y="197252"/>
                      </a:cubicBezTo>
                      <a:close/>
                      <a:moveTo>
                        <a:pt x="196039" y="197252"/>
                      </a:moveTo>
                      <a:cubicBezTo>
                        <a:pt x="199435" y="197252"/>
                        <a:pt x="202347" y="200030"/>
                        <a:pt x="202347" y="203919"/>
                      </a:cubicBezTo>
                      <a:cubicBezTo>
                        <a:pt x="202347" y="208364"/>
                        <a:pt x="199435" y="211143"/>
                        <a:pt x="196039" y="211143"/>
                      </a:cubicBezTo>
                      <a:cubicBezTo>
                        <a:pt x="192642" y="211143"/>
                        <a:pt x="190216" y="208364"/>
                        <a:pt x="190216" y="203919"/>
                      </a:cubicBezTo>
                      <a:cubicBezTo>
                        <a:pt x="190216" y="200030"/>
                        <a:pt x="192642" y="197252"/>
                        <a:pt x="196039" y="197252"/>
                      </a:cubicBezTo>
                      <a:close/>
                      <a:moveTo>
                        <a:pt x="177114" y="197252"/>
                      </a:moveTo>
                      <a:cubicBezTo>
                        <a:pt x="180511" y="197252"/>
                        <a:pt x="183422" y="200030"/>
                        <a:pt x="183422" y="203919"/>
                      </a:cubicBezTo>
                      <a:cubicBezTo>
                        <a:pt x="183422" y="208364"/>
                        <a:pt x="180511" y="211143"/>
                        <a:pt x="177114" y="211143"/>
                      </a:cubicBezTo>
                      <a:cubicBezTo>
                        <a:pt x="173717" y="211143"/>
                        <a:pt x="170806" y="208364"/>
                        <a:pt x="170806" y="203919"/>
                      </a:cubicBezTo>
                      <a:cubicBezTo>
                        <a:pt x="170806" y="200030"/>
                        <a:pt x="173717" y="197252"/>
                        <a:pt x="177114" y="197252"/>
                      </a:cubicBezTo>
                      <a:close/>
                      <a:moveTo>
                        <a:pt x="158190" y="197252"/>
                      </a:moveTo>
                      <a:cubicBezTo>
                        <a:pt x="161586" y="197252"/>
                        <a:pt x="164013" y="200030"/>
                        <a:pt x="164013" y="203919"/>
                      </a:cubicBezTo>
                      <a:cubicBezTo>
                        <a:pt x="164013" y="208364"/>
                        <a:pt x="161586" y="211143"/>
                        <a:pt x="158190" y="211143"/>
                      </a:cubicBezTo>
                      <a:cubicBezTo>
                        <a:pt x="154793" y="211143"/>
                        <a:pt x="151882" y="208364"/>
                        <a:pt x="151882" y="203919"/>
                      </a:cubicBezTo>
                      <a:cubicBezTo>
                        <a:pt x="151882" y="200030"/>
                        <a:pt x="154793" y="197252"/>
                        <a:pt x="158190" y="197252"/>
                      </a:cubicBezTo>
                      <a:close/>
                      <a:moveTo>
                        <a:pt x="138780" y="197252"/>
                      </a:moveTo>
                      <a:cubicBezTo>
                        <a:pt x="142177" y="197252"/>
                        <a:pt x="145088" y="200030"/>
                        <a:pt x="145088" y="203919"/>
                      </a:cubicBezTo>
                      <a:cubicBezTo>
                        <a:pt x="145088" y="208364"/>
                        <a:pt x="142177" y="211143"/>
                        <a:pt x="138780" y="211143"/>
                      </a:cubicBezTo>
                      <a:cubicBezTo>
                        <a:pt x="135383" y="211143"/>
                        <a:pt x="132472" y="208364"/>
                        <a:pt x="132472" y="203919"/>
                      </a:cubicBezTo>
                      <a:cubicBezTo>
                        <a:pt x="132472" y="200030"/>
                        <a:pt x="135383" y="197252"/>
                        <a:pt x="138780" y="197252"/>
                      </a:cubicBezTo>
                      <a:close/>
                      <a:moveTo>
                        <a:pt x="119855" y="197252"/>
                      </a:moveTo>
                      <a:cubicBezTo>
                        <a:pt x="123252" y="197252"/>
                        <a:pt x="125678" y="200030"/>
                        <a:pt x="125678" y="203919"/>
                      </a:cubicBezTo>
                      <a:cubicBezTo>
                        <a:pt x="125678" y="208364"/>
                        <a:pt x="123252" y="211143"/>
                        <a:pt x="119855" y="211143"/>
                      </a:cubicBezTo>
                      <a:cubicBezTo>
                        <a:pt x="116459" y="211143"/>
                        <a:pt x="113547" y="208364"/>
                        <a:pt x="113547" y="203919"/>
                      </a:cubicBezTo>
                      <a:cubicBezTo>
                        <a:pt x="113547" y="200030"/>
                        <a:pt x="116459" y="197252"/>
                        <a:pt x="119855" y="197252"/>
                      </a:cubicBezTo>
                      <a:close/>
                      <a:moveTo>
                        <a:pt x="100446" y="197252"/>
                      </a:moveTo>
                      <a:cubicBezTo>
                        <a:pt x="103842" y="197252"/>
                        <a:pt x="106754" y="200030"/>
                        <a:pt x="106754" y="203919"/>
                      </a:cubicBezTo>
                      <a:cubicBezTo>
                        <a:pt x="106754" y="208364"/>
                        <a:pt x="103842" y="211143"/>
                        <a:pt x="100446" y="211143"/>
                      </a:cubicBezTo>
                      <a:cubicBezTo>
                        <a:pt x="97049" y="211143"/>
                        <a:pt x="94623" y="208364"/>
                        <a:pt x="94623" y="203919"/>
                      </a:cubicBezTo>
                      <a:cubicBezTo>
                        <a:pt x="94623" y="200030"/>
                        <a:pt x="97049" y="197252"/>
                        <a:pt x="100446" y="197252"/>
                      </a:cubicBezTo>
                      <a:close/>
                      <a:moveTo>
                        <a:pt x="81521" y="197252"/>
                      </a:moveTo>
                      <a:cubicBezTo>
                        <a:pt x="84918" y="197252"/>
                        <a:pt x="87829" y="200030"/>
                        <a:pt x="87829" y="203919"/>
                      </a:cubicBezTo>
                      <a:cubicBezTo>
                        <a:pt x="87829" y="208364"/>
                        <a:pt x="84918" y="211143"/>
                        <a:pt x="81521" y="211143"/>
                      </a:cubicBezTo>
                      <a:cubicBezTo>
                        <a:pt x="78124" y="211143"/>
                        <a:pt x="75213" y="208364"/>
                        <a:pt x="75213" y="203919"/>
                      </a:cubicBezTo>
                      <a:cubicBezTo>
                        <a:pt x="75213" y="200030"/>
                        <a:pt x="78124" y="197252"/>
                        <a:pt x="81521" y="197252"/>
                      </a:cubicBezTo>
                      <a:close/>
                      <a:moveTo>
                        <a:pt x="62111" y="197252"/>
                      </a:moveTo>
                      <a:cubicBezTo>
                        <a:pt x="65993" y="197252"/>
                        <a:pt x="68420" y="200030"/>
                        <a:pt x="68420" y="203919"/>
                      </a:cubicBezTo>
                      <a:cubicBezTo>
                        <a:pt x="68420" y="208364"/>
                        <a:pt x="65993" y="211143"/>
                        <a:pt x="62111" y="211143"/>
                      </a:cubicBezTo>
                      <a:cubicBezTo>
                        <a:pt x="58715" y="211143"/>
                        <a:pt x="56289" y="208364"/>
                        <a:pt x="56289" y="203919"/>
                      </a:cubicBezTo>
                      <a:cubicBezTo>
                        <a:pt x="56289" y="200030"/>
                        <a:pt x="58715" y="197252"/>
                        <a:pt x="62111" y="197252"/>
                      </a:cubicBezTo>
                      <a:close/>
                      <a:moveTo>
                        <a:pt x="43187" y="197252"/>
                      </a:moveTo>
                      <a:cubicBezTo>
                        <a:pt x="46584" y="197252"/>
                        <a:pt x="49495" y="200030"/>
                        <a:pt x="49495" y="203919"/>
                      </a:cubicBezTo>
                      <a:cubicBezTo>
                        <a:pt x="49495" y="208364"/>
                        <a:pt x="46584" y="211143"/>
                        <a:pt x="43187" y="211143"/>
                      </a:cubicBezTo>
                      <a:cubicBezTo>
                        <a:pt x="39790" y="211143"/>
                        <a:pt x="36879" y="208364"/>
                        <a:pt x="36879" y="203919"/>
                      </a:cubicBezTo>
                      <a:cubicBezTo>
                        <a:pt x="36879" y="200030"/>
                        <a:pt x="39790" y="197252"/>
                        <a:pt x="43187" y="197252"/>
                      </a:cubicBezTo>
                      <a:close/>
                      <a:moveTo>
                        <a:pt x="559486" y="177249"/>
                      </a:moveTo>
                      <a:cubicBezTo>
                        <a:pt x="562398" y="177249"/>
                        <a:pt x="564339" y="179471"/>
                        <a:pt x="564339" y="182249"/>
                      </a:cubicBezTo>
                      <a:cubicBezTo>
                        <a:pt x="564339" y="185028"/>
                        <a:pt x="562398" y="187250"/>
                        <a:pt x="559486" y="187250"/>
                      </a:cubicBezTo>
                      <a:cubicBezTo>
                        <a:pt x="557060" y="187250"/>
                        <a:pt x="555119" y="185028"/>
                        <a:pt x="555119" y="182249"/>
                      </a:cubicBezTo>
                      <a:cubicBezTo>
                        <a:pt x="555119" y="179471"/>
                        <a:pt x="557060" y="177249"/>
                        <a:pt x="559486" y="177249"/>
                      </a:cubicBezTo>
                      <a:close/>
                      <a:moveTo>
                        <a:pt x="1171007" y="176563"/>
                      </a:moveTo>
                      <a:lnTo>
                        <a:pt x="1174061" y="186402"/>
                      </a:lnTo>
                      <a:lnTo>
                        <a:pt x="1171864" y="188917"/>
                      </a:lnTo>
                      <a:cubicBezTo>
                        <a:pt x="1168467" y="188917"/>
                        <a:pt x="1166041" y="186139"/>
                        <a:pt x="1166041" y="182249"/>
                      </a:cubicBezTo>
                      <a:close/>
                      <a:moveTo>
                        <a:pt x="292117" y="175582"/>
                      </a:moveTo>
                      <a:cubicBezTo>
                        <a:pt x="295028" y="175582"/>
                        <a:pt x="297940" y="178360"/>
                        <a:pt x="297940" y="182249"/>
                      </a:cubicBezTo>
                      <a:cubicBezTo>
                        <a:pt x="297940" y="186139"/>
                        <a:pt x="295028" y="188917"/>
                        <a:pt x="292117" y="188917"/>
                      </a:cubicBezTo>
                      <a:cubicBezTo>
                        <a:pt x="288720" y="188917"/>
                        <a:pt x="285809" y="186139"/>
                        <a:pt x="285809" y="182249"/>
                      </a:cubicBezTo>
                      <a:cubicBezTo>
                        <a:pt x="285809" y="178360"/>
                        <a:pt x="288720" y="175582"/>
                        <a:pt x="292117" y="175582"/>
                      </a:cubicBezTo>
                      <a:close/>
                      <a:moveTo>
                        <a:pt x="1152939" y="175026"/>
                      </a:moveTo>
                      <a:cubicBezTo>
                        <a:pt x="1156336" y="175026"/>
                        <a:pt x="1158762" y="178360"/>
                        <a:pt x="1158762" y="182249"/>
                      </a:cubicBezTo>
                      <a:cubicBezTo>
                        <a:pt x="1158762" y="186139"/>
                        <a:pt x="1156336" y="189473"/>
                        <a:pt x="1152939" y="189473"/>
                      </a:cubicBezTo>
                      <a:cubicBezTo>
                        <a:pt x="1149543" y="189473"/>
                        <a:pt x="1146631" y="186139"/>
                        <a:pt x="1146631" y="182249"/>
                      </a:cubicBezTo>
                      <a:cubicBezTo>
                        <a:pt x="1146631" y="178360"/>
                        <a:pt x="1149543" y="175026"/>
                        <a:pt x="1152939" y="175026"/>
                      </a:cubicBezTo>
                      <a:close/>
                      <a:moveTo>
                        <a:pt x="1133529" y="175026"/>
                      </a:moveTo>
                      <a:cubicBezTo>
                        <a:pt x="1136926" y="175026"/>
                        <a:pt x="1139838" y="178360"/>
                        <a:pt x="1139838" y="182249"/>
                      </a:cubicBezTo>
                      <a:cubicBezTo>
                        <a:pt x="1139838" y="186139"/>
                        <a:pt x="1136926" y="189473"/>
                        <a:pt x="1133529" y="189473"/>
                      </a:cubicBezTo>
                      <a:cubicBezTo>
                        <a:pt x="1130133" y="189473"/>
                        <a:pt x="1127221" y="186139"/>
                        <a:pt x="1127221" y="182249"/>
                      </a:cubicBezTo>
                      <a:cubicBezTo>
                        <a:pt x="1127221" y="178360"/>
                        <a:pt x="1130133" y="175026"/>
                        <a:pt x="1133529" y="175026"/>
                      </a:cubicBezTo>
                      <a:close/>
                      <a:moveTo>
                        <a:pt x="1114605" y="175026"/>
                      </a:moveTo>
                      <a:cubicBezTo>
                        <a:pt x="1118002" y="175026"/>
                        <a:pt x="1120913" y="178360"/>
                        <a:pt x="1120913" y="182249"/>
                      </a:cubicBezTo>
                      <a:cubicBezTo>
                        <a:pt x="1120913" y="186139"/>
                        <a:pt x="1118002" y="189473"/>
                        <a:pt x="1114605" y="189473"/>
                      </a:cubicBezTo>
                      <a:cubicBezTo>
                        <a:pt x="1111208" y="189473"/>
                        <a:pt x="1108297" y="186139"/>
                        <a:pt x="1108297" y="182249"/>
                      </a:cubicBezTo>
                      <a:cubicBezTo>
                        <a:pt x="1108297" y="178360"/>
                        <a:pt x="1111208" y="175026"/>
                        <a:pt x="1114605" y="175026"/>
                      </a:cubicBezTo>
                      <a:close/>
                      <a:moveTo>
                        <a:pt x="1095195" y="175026"/>
                      </a:moveTo>
                      <a:cubicBezTo>
                        <a:pt x="1098592" y="175026"/>
                        <a:pt x="1101503" y="178360"/>
                        <a:pt x="1101503" y="182249"/>
                      </a:cubicBezTo>
                      <a:cubicBezTo>
                        <a:pt x="1101503" y="186139"/>
                        <a:pt x="1098592" y="189473"/>
                        <a:pt x="1095195" y="189473"/>
                      </a:cubicBezTo>
                      <a:cubicBezTo>
                        <a:pt x="1091799" y="189473"/>
                        <a:pt x="1089372" y="186139"/>
                        <a:pt x="1089372" y="182249"/>
                      </a:cubicBezTo>
                      <a:cubicBezTo>
                        <a:pt x="1089372" y="178360"/>
                        <a:pt x="1091799" y="175026"/>
                        <a:pt x="1095195" y="175026"/>
                      </a:cubicBezTo>
                      <a:close/>
                      <a:moveTo>
                        <a:pt x="1076271" y="175026"/>
                      </a:moveTo>
                      <a:cubicBezTo>
                        <a:pt x="1079667" y="175026"/>
                        <a:pt x="1082579" y="178360"/>
                        <a:pt x="1082579" y="182249"/>
                      </a:cubicBezTo>
                      <a:cubicBezTo>
                        <a:pt x="1082579" y="186139"/>
                        <a:pt x="1079667" y="189473"/>
                        <a:pt x="1076271" y="189473"/>
                      </a:cubicBezTo>
                      <a:cubicBezTo>
                        <a:pt x="1072874" y="189473"/>
                        <a:pt x="1069963" y="186139"/>
                        <a:pt x="1069963" y="182249"/>
                      </a:cubicBezTo>
                      <a:cubicBezTo>
                        <a:pt x="1069963" y="178360"/>
                        <a:pt x="1072874" y="175026"/>
                        <a:pt x="1076271" y="175026"/>
                      </a:cubicBezTo>
                      <a:close/>
                      <a:moveTo>
                        <a:pt x="1057346" y="175026"/>
                      </a:moveTo>
                      <a:cubicBezTo>
                        <a:pt x="1060743" y="175026"/>
                        <a:pt x="1063169" y="178360"/>
                        <a:pt x="1063169" y="182249"/>
                      </a:cubicBezTo>
                      <a:cubicBezTo>
                        <a:pt x="1063169" y="186139"/>
                        <a:pt x="1060743" y="189473"/>
                        <a:pt x="1057346" y="189473"/>
                      </a:cubicBezTo>
                      <a:cubicBezTo>
                        <a:pt x="1053464" y="189473"/>
                        <a:pt x="1051038" y="186139"/>
                        <a:pt x="1051038" y="182249"/>
                      </a:cubicBezTo>
                      <a:cubicBezTo>
                        <a:pt x="1051038" y="178360"/>
                        <a:pt x="1053464" y="175026"/>
                        <a:pt x="1057346" y="175026"/>
                      </a:cubicBezTo>
                      <a:close/>
                      <a:moveTo>
                        <a:pt x="1019012" y="175026"/>
                      </a:moveTo>
                      <a:cubicBezTo>
                        <a:pt x="1022409" y="175026"/>
                        <a:pt x="1024835" y="178360"/>
                        <a:pt x="1024835" y="182249"/>
                      </a:cubicBezTo>
                      <a:cubicBezTo>
                        <a:pt x="1024835" y="186139"/>
                        <a:pt x="1022409" y="189473"/>
                        <a:pt x="1019012" y="189473"/>
                      </a:cubicBezTo>
                      <a:cubicBezTo>
                        <a:pt x="1015615" y="189473"/>
                        <a:pt x="1012704" y="186139"/>
                        <a:pt x="1012704" y="182249"/>
                      </a:cubicBezTo>
                      <a:cubicBezTo>
                        <a:pt x="1012704" y="178360"/>
                        <a:pt x="1015615" y="175026"/>
                        <a:pt x="1019012" y="175026"/>
                      </a:cubicBezTo>
                      <a:close/>
                      <a:moveTo>
                        <a:pt x="999602" y="175026"/>
                      </a:moveTo>
                      <a:cubicBezTo>
                        <a:pt x="1002999" y="175026"/>
                        <a:pt x="1005910" y="178360"/>
                        <a:pt x="1005910" y="182249"/>
                      </a:cubicBezTo>
                      <a:cubicBezTo>
                        <a:pt x="1005910" y="186139"/>
                        <a:pt x="1002999" y="189473"/>
                        <a:pt x="999602" y="189473"/>
                      </a:cubicBezTo>
                      <a:cubicBezTo>
                        <a:pt x="996206" y="189473"/>
                        <a:pt x="993779" y="186139"/>
                        <a:pt x="993779" y="182249"/>
                      </a:cubicBezTo>
                      <a:cubicBezTo>
                        <a:pt x="993779" y="178360"/>
                        <a:pt x="996206" y="175026"/>
                        <a:pt x="999602" y="175026"/>
                      </a:cubicBezTo>
                      <a:close/>
                      <a:moveTo>
                        <a:pt x="980678" y="175026"/>
                      </a:moveTo>
                      <a:cubicBezTo>
                        <a:pt x="984074" y="175026"/>
                        <a:pt x="986986" y="178360"/>
                        <a:pt x="986986" y="182249"/>
                      </a:cubicBezTo>
                      <a:cubicBezTo>
                        <a:pt x="986986" y="186139"/>
                        <a:pt x="984074" y="189473"/>
                        <a:pt x="980678" y="189473"/>
                      </a:cubicBezTo>
                      <a:cubicBezTo>
                        <a:pt x="977281" y="189473"/>
                        <a:pt x="974370" y="186139"/>
                        <a:pt x="974370" y="182249"/>
                      </a:cubicBezTo>
                      <a:cubicBezTo>
                        <a:pt x="974370" y="178360"/>
                        <a:pt x="977281" y="175026"/>
                        <a:pt x="980678" y="175026"/>
                      </a:cubicBezTo>
                      <a:close/>
                      <a:moveTo>
                        <a:pt x="961268" y="175026"/>
                      </a:moveTo>
                      <a:cubicBezTo>
                        <a:pt x="964665" y="175026"/>
                        <a:pt x="967576" y="178360"/>
                        <a:pt x="967576" y="182249"/>
                      </a:cubicBezTo>
                      <a:cubicBezTo>
                        <a:pt x="967576" y="186139"/>
                        <a:pt x="964665" y="189473"/>
                        <a:pt x="961268" y="189473"/>
                      </a:cubicBezTo>
                      <a:cubicBezTo>
                        <a:pt x="957871" y="189473"/>
                        <a:pt x="955445" y="186139"/>
                        <a:pt x="955445" y="182249"/>
                      </a:cubicBezTo>
                      <a:cubicBezTo>
                        <a:pt x="955445" y="178360"/>
                        <a:pt x="957871" y="175026"/>
                        <a:pt x="961268" y="175026"/>
                      </a:cubicBezTo>
                      <a:close/>
                      <a:moveTo>
                        <a:pt x="942343" y="175026"/>
                      </a:moveTo>
                      <a:cubicBezTo>
                        <a:pt x="945740" y="175026"/>
                        <a:pt x="948652" y="178360"/>
                        <a:pt x="948652" y="182249"/>
                      </a:cubicBezTo>
                      <a:cubicBezTo>
                        <a:pt x="948652" y="186139"/>
                        <a:pt x="945740" y="189473"/>
                        <a:pt x="942343" y="189473"/>
                      </a:cubicBezTo>
                      <a:cubicBezTo>
                        <a:pt x="938947" y="189473"/>
                        <a:pt x="936035" y="186139"/>
                        <a:pt x="936035" y="182249"/>
                      </a:cubicBezTo>
                      <a:cubicBezTo>
                        <a:pt x="936035" y="178360"/>
                        <a:pt x="938947" y="175026"/>
                        <a:pt x="942343" y="175026"/>
                      </a:cubicBezTo>
                      <a:close/>
                      <a:moveTo>
                        <a:pt x="923419" y="175026"/>
                      </a:moveTo>
                      <a:cubicBezTo>
                        <a:pt x="926816" y="175026"/>
                        <a:pt x="929242" y="178360"/>
                        <a:pt x="929242" y="182249"/>
                      </a:cubicBezTo>
                      <a:cubicBezTo>
                        <a:pt x="929242" y="186139"/>
                        <a:pt x="926816" y="189473"/>
                        <a:pt x="923419" y="189473"/>
                      </a:cubicBezTo>
                      <a:cubicBezTo>
                        <a:pt x="920022" y="189473"/>
                        <a:pt x="917111" y="186139"/>
                        <a:pt x="917111" y="182249"/>
                      </a:cubicBezTo>
                      <a:cubicBezTo>
                        <a:pt x="917111" y="178360"/>
                        <a:pt x="920022" y="175026"/>
                        <a:pt x="923419" y="175026"/>
                      </a:cubicBezTo>
                      <a:close/>
                      <a:moveTo>
                        <a:pt x="904009" y="175026"/>
                      </a:moveTo>
                      <a:cubicBezTo>
                        <a:pt x="907406" y="175026"/>
                        <a:pt x="910317" y="178360"/>
                        <a:pt x="910317" y="182249"/>
                      </a:cubicBezTo>
                      <a:cubicBezTo>
                        <a:pt x="910317" y="186139"/>
                        <a:pt x="907406" y="189473"/>
                        <a:pt x="904009" y="189473"/>
                      </a:cubicBezTo>
                      <a:cubicBezTo>
                        <a:pt x="900613" y="189473"/>
                        <a:pt x="897701" y="186139"/>
                        <a:pt x="897701" y="182249"/>
                      </a:cubicBezTo>
                      <a:cubicBezTo>
                        <a:pt x="897701" y="178360"/>
                        <a:pt x="900613" y="175026"/>
                        <a:pt x="904009" y="175026"/>
                      </a:cubicBezTo>
                      <a:close/>
                      <a:moveTo>
                        <a:pt x="636155" y="175026"/>
                      </a:moveTo>
                      <a:cubicBezTo>
                        <a:pt x="639551" y="175026"/>
                        <a:pt x="642463" y="178360"/>
                        <a:pt x="642463" y="182249"/>
                      </a:cubicBezTo>
                      <a:cubicBezTo>
                        <a:pt x="642463" y="186139"/>
                        <a:pt x="639551" y="189473"/>
                        <a:pt x="636155" y="189473"/>
                      </a:cubicBezTo>
                      <a:cubicBezTo>
                        <a:pt x="632758" y="189473"/>
                        <a:pt x="629847" y="186139"/>
                        <a:pt x="629847" y="182249"/>
                      </a:cubicBezTo>
                      <a:cubicBezTo>
                        <a:pt x="629847" y="178360"/>
                        <a:pt x="632758" y="175026"/>
                        <a:pt x="636155" y="175026"/>
                      </a:cubicBezTo>
                      <a:close/>
                      <a:moveTo>
                        <a:pt x="617230" y="175026"/>
                      </a:moveTo>
                      <a:cubicBezTo>
                        <a:pt x="620627" y="175026"/>
                        <a:pt x="623538" y="178360"/>
                        <a:pt x="623538" y="182249"/>
                      </a:cubicBezTo>
                      <a:cubicBezTo>
                        <a:pt x="623538" y="186139"/>
                        <a:pt x="620627" y="189473"/>
                        <a:pt x="617230" y="189473"/>
                      </a:cubicBezTo>
                      <a:cubicBezTo>
                        <a:pt x="613833" y="189473"/>
                        <a:pt x="610922" y="186139"/>
                        <a:pt x="610922" y="182249"/>
                      </a:cubicBezTo>
                      <a:cubicBezTo>
                        <a:pt x="610922" y="178360"/>
                        <a:pt x="613833" y="175026"/>
                        <a:pt x="617230" y="175026"/>
                      </a:cubicBezTo>
                      <a:close/>
                      <a:moveTo>
                        <a:pt x="597820" y="175026"/>
                      </a:moveTo>
                      <a:cubicBezTo>
                        <a:pt x="601217" y="175026"/>
                        <a:pt x="604129" y="178360"/>
                        <a:pt x="604129" y="182249"/>
                      </a:cubicBezTo>
                      <a:cubicBezTo>
                        <a:pt x="604129" y="186139"/>
                        <a:pt x="601217" y="189473"/>
                        <a:pt x="597820" y="189473"/>
                      </a:cubicBezTo>
                      <a:cubicBezTo>
                        <a:pt x="594424" y="189473"/>
                        <a:pt x="591998" y="186139"/>
                        <a:pt x="591998" y="182249"/>
                      </a:cubicBezTo>
                      <a:cubicBezTo>
                        <a:pt x="591998" y="178360"/>
                        <a:pt x="594424" y="175026"/>
                        <a:pt x="597820" y="175026"/>
                      </a:cubicBezTo>
                      <a:close/>
                      <a:moveTo>
                        <a:pt x="578896" y="175026"/>
                      </a:moveTo>
                      <a:cubicBezTo>
                        <a:pt x="582293" y="175026"/>
                        <a:pt x="585204" y="178360"/>
                        <a:pt x="585204" y="182249"/>
                      </a:cubicBezTo>
                      <a:cubicBezTo>
                        <a:pt x="585204" y="186139"/>
                        <a:pt x="582293" y="189473"/>
                        <a:pt x="578896" y="189473"/>
                      </a:cubicBezTo>
                      <a:cubicBezTo>
                        <a:pt x="575499" y="189473"/>
                        <a:pt x="572588" y="186139"/>
                        <a:pt x="572588" y="182249"/>
                      </a:cubicBezTo>
                      <a:cubicBezTo>
                        <a:pt x="572588" y="178360"/>
                        <a:pt x="575499" y="175026"/>
                        <a:pt x="578896" y="175026"/>
                      </a:cubicBezTo>
                      <a:close/>
                      <a:moveTo>
                        <a:pt x="502227" y="175026"/>
                      </a:moveTo>
                      <a:cubicBezTo>
                        <a:pt x="505624" y="175026"/>
                        <a:pt x="508536" y="178360"/>
                        <a:pt x="508536" y="182249"/>
                      </a:cubicBezTo>
                      <a:cubicBezTo>
                        <a:pt x="508536" y="186139"/>
                        <a:pt x="505624" y="189473"/>
                        <a:pt x="502227" y="189473"/>
                      </a:cubicBezTo>
                      <a:cubicBezTo>
                        <a:pt x="498831" y="189473"/>
                        <a:pt x="495919" y="186139"/>
                        <a:pt x="495919" y="182249"/>
                      </a:cubicBezTo>
                      <a:cubicBezTo>
                        <a:pt x="495919" y="178360"/>
                        <a:pt x="498831" y="175026"/>
                        <a:pt x="502227" y="175026"/>
                      </a:cubicBezTo>
                      <a:close/>
                      <a:moveTo>
                        <a:pt x="483303" y="175026"/>
                      </a:moveTo>
                      <a:cubicBezTo>
                        <a:pt x="486700" y="175026"/>
                        <a:pt x="489611" y="178360"/>
                        <a:pt x="489611" y="182249"/>
                      </a:cubicBezTo>
                      <a:cubicBezTo>
                        <a:pt x="489611" y="186139"/>
                        <a:pt x="486700" y="189473"/>
                        <a:pt x="483303" y="189473"/>
                      </a:cubicBezTo>
                      <a:cubicBezTo>
                        <a:pt x="479906" y="189473"/>
                        <a:pt x="476995" y="186139"/>
                        <a:pt x="476995" y="182249"/>
                      </a:cubicBezTo>
                      <a:cubicBezTo>
                        <a:pt x="476995" y="178360"/>
                        <a:pt x="479906" y="175026"/>
                        <a:pt x="483303" y="175026"/>
                      </a:cubicBezTo>
                      <a:close/>
                      <a:moveTo>
                        <a:pt x="463893" y="175026"/>
                      </a:moveTo>
                      <a:cubicBezTo>
                        <a:pt x="467290" y="175026"/>
                        <a:pt x="470201" y="178360"/>
                        <a:pt x="470201" y="182249"/>
                      </a:cubicBezTo>
                      <a:cubicBezTo>
                        <a:pt x="470201" y="186139"/>
                        <a:pt x="467290" y="189473"/>
                        <a:pt x="463893" y="189473"/>
                      </a:cubicBezTo>
                      <a:cubicBezTo>
                        <a:pt x="460497" y="189473"/>
                        <a:pt x="458070" y="186139"/>
                        <a:pt x="458070" y="182249"/>
                      </a:cubicBezTo>
                      <a:cubicBezTo>
                        <a:pt x="458070" y="178360"/>
                        <a:pt x="460497" y="175026"/>
                        <a:pt x="463893" y="175026"/>
                      </a:cubicBezTo>
                      <a:close/>
                      <a:moveTo>
                        <a:pt x="406634" y="175026"/>
                      </a:moveTo>
                      <a:cubicBezTo>
                        <a:pt x="410031" y="175026"/>
                        <a:pt x="412943" y="178360"/>
                        <a:pt x="412943" y="182249"/>
                      </a:cubicBezTo>
                      <a:cubicBezTo>
                        <a:pt x="412943" y="186139"/>
                        <a:pt x="410031" y="189473"/>
                        <a:pt x="406634" y="189473"/>
                      </a:cubicBezTo>
                      <a:cubicBezTo>
                        <a:pt x="403238" y="189473"/>
                        <a:pt x="400326" y="186139"/>
                        <a:pt x="400326" y="182249"/>
                      </a:cubicBezTo>
                      <a:cubicBezTo>
                        <a:pt x="400326" y="178360"/>
                        <a:pt x="403238" y="175026"/>
                        <a:pt x="406634" y="175026"/>
                      </a:cubicBezTo>
                      <a:close/>
                      <a:moveTo>
                        <a:pt x="387710" y="175026"/>
                      </a:moveTo>
                      <a:cubicBezTo>
                        <a:pt x="391107" y="175026"/>
                        <a:pt x="393533" y="178360"/>
                        <a:pt x="393533" y="182249"/>
                      </a:cubicBezTo>
                      <a:cubicBezTo>
                        <a:pt x="393533" y="186139"/>
                        <a:pt x="391107" y="189473"/>
                        <a:pt x="387710" y="189473"/>
                      </a:cubicBezTo>
                      <a:cubicBezTo>
                        <a:pt x="384313" y="189473"/>
                        <a:pt x="381402" y="186139"/>
                        <a:pt x="381402" y="182249"/>
                      </a:cubicBezTo>
                      <a:cubicBezTo>
                        <a:pt x="381402" y="178360"/>
                        <a:pt x="384313" y="175026"/>
                        <a:pt x="387710" y="175026"/>
                      </a:cubicBezTo>
                      <a:close/>
                      <a:moveTo>
                        <a:pt x="368300" y="175026"/>
                      </a:moveTo>
                      <a:cubicBezTo>
                        <a:pt x="371697" y="175026"/>
                        <a:pt x="374608" y="178360"/>
                        <a:pt x="374608" y="182249"/>
                      </a:cubicBezTo>
                      <a:cubicBezTo>
                        <a:pt x="374608" y="186139"/>
                        <a:pt x="371697" y="189473"/>
                        <a:pt x="368300" y="189473"/>
                      </a:cubicBezTo>
                      <a:cubicBezTo>
                        <a:pt x="364903" y="189473"/>
                        <a:pt x="362477" y="186139"/>
                        <a:pt x="362477" y="182249"/>
                      </a:cubicBezTo>
                      <a:cubicBezTo>
                        <a:pt x="362477" y="178360"/>
                        <a:pt x="364903" y="175026"/>
                        <a:pt x="368300" y="175026"/>
                      </a:cubicBezTo>
                      <a:close/>
                      <a:moveTo>
                        <a:pt x="349376" y="175026"/>
                      </a:moveTo>
                      <a:cubicBezTo>
                        <a:pt x="352772" y="175026"/>
                        <a:pt x="355684" y="178360"/>
                        <a:pt x="355684" y="182249"/>
                      </a:cubicBezTo>
                      <a:cubicBezTo>
                        <a:pt x="355684" y="186139"/>
                        <a:pt x="352772" y="189473"/>
                        <a:pt x="349376" y="189473"/>
                      </a:cubicBezTo>
                      <a:cubicBezTo>
                        <a:pt x="345979" y="189473"/>
                        <a:pt x="343068" y="186139"/>
                        <a:pt x="343068" y="182249"/>
                      </a:cubicBezTo>
                      <a:cubicBezTo>
                        <a:pt x="343068" y="178360"/>
                        <a:pt x="345979" y="175026"/>
                        <a:pt x="349376" y="175026"/>
                      </a:cubicBezTo>
                      <a:close/>
                      <a:moveTo>
                        <a:pt x="329966" y="175026"/>
                      </a:moveTo>
                      <a:cubicBezTo>
                        <a:pt x="333363" y="175026"/>
                        <a:pt x="336274" y="178360"/>
                        <a:pt x="336274" y="182249"/>
                      </a:cubicBezTo>
                      <a:cubicBezTo>
                        <a:pt x="336274" y="186139"/>
                        <a:pt x="333363" y="189473"/>
                        <a:pt x="329966" y="189473"/>
                      </a:cubicBezTo>
                      <a:cubicBezTo>
                        <a:pt x="326569" y="189473"/>
                        <a:pt x="324143" y="186139"/>
                        <a:pt x="324143" y="182249"/>
                      </a:cubicBezTo>
                      <a:cubicBezTo>
                        <a:pt x="324143" y="178360"/>
                        <a:pt x="326569" y="175026"/>
                        <a:pt x="329966" y="175026"/>
                      </a:cubicBezTo>
                      <a:close/>
                      <a:moveTo>
                        <a:pt x="311041" y="175026"/>
                      </a:moveTo>
                      <a:cubicBezTo>
                        <a:pt x="314438" y="175026"/>
                        <a:pt x="317350" y="178360"/>
                        <a:pt x="317350" y="182249"/>
                      </a:cubicBezTo>
                      <a:cubicBezTo>
                        <a:pt x="317350" y="186139"/>
                        <a:pt x="314438" y="189473"/>
                        <a:pt x="311041" y="189473"/>
                      </a:cubicBezTo>
                      <a:cubicBezTo>
                        <a:pt x="307645" y="189473"/>
                        <a:pt x="304733" y="186139"/>
                        <a:pt x="304733" y="182249"/>
                      </a:cubicBezTo>
                      <a:cubicBezTo>
                        <a:pt x="304733" y="178360"/>
                        <a:pt x="307645" y="175026"/>
                        <a:pt x="311041" y="175026"/>
                      </a:cubicBezTo>
                      <a:close/>
                      <a:moveTo>
                        <a:pt x="272707" y="175026"/>
                      </a:moveTo>
                      <a:cubicBezTo>
                        <a:pt x="276104" y="175026"/>
                        <a:pt x="279015" y="178360"/>
                        <a:pt x="279015" y="182249"/>
                      </a:cubicBezTo>
                      <a:cubicBezTo>
                        <a:pt x="279015" y="186139"/>
                        <a:pt x="276104" y="189473"/>
                        <a:pt x="272707" y="189473"/>
                      </a:cubicBezTo>
                      <a:cubicBezTo>
                        <a:pt x="269310" y="189473"/>
                        <a:pt x="266399" y="186139"/>
                        <a:pt x="266399" y="182249"/>
                      </a:cubicBezTo>
                      <a:cubicBezTo>
                        <a:pt x="266399" y="178360"/>
                        <a:pt x="269310" y="175026"/>
                        <a:pt x="272707" y="175026"/>
                      </a:cubicBezTo>
                      <a:close/>
                      <a:moveTo>
                        <a:pt x="253783" y="175026"/>
                      </a:moveTo>
                      <a:cubicBezTo>
                        <a:pt x="257179" y="175026"/>
                        <a:pt x="259606" y="178360"/>
                        <a:pt x="259606" y="182249"/>
                      </a:cubicBezTo>
                      <a:cubicBezTo>
                        <a:pt x="259606" y="186139"/>
                        <a:pt x="257179" y="189473"/>
                        <a:pt x="253783" y="189473"/>
                      </a:cubicBezTo>
                      <a:cubicBezTo>
                        <a:pt x="250386" y="189473"/>
                        <a:pt x="247475" y="186139"/>
                        <a:pt x="247475" y="182249"/>
                      </a:cubicBezTo>
                      <a:cubicBezTo>
                        <a:pt x="247475" y="178360"/>
                        <a:pt x="250386" y="175026"/>
                        <a:pt x="253783" y="175026"/>
                      </a:cubicBezTo>
                      <a:close/>
                      <a:moveTo>
                        <a:pt x="234373" y="175026"/>
                      </a:moveTo>
                      <a:cubicBezTo>
                        <a:pt x="237770" y="175026"/>
                        <a:pt x="240681" y="178360"/>
                        <a:pt x="240681" y="182249"/>
                      </a:cubicBezTo>
                      <a:cubicBezTo>
                        <a:pt x="240681" y="186139"/>
                        <a:pt x="237770" y="189473"/>
                        <a:pt x="234373" y="189473"/>
                      </a:cubicBezTo>
                      <a:cubicBezTo>
                        <a:pt x="230976" y="189473"/>
                        <a:pt x="228550" y="186139"/>
                        <a:pt x="228550" y="182249"/>
                      </a:cubicBezTo>
                      <a:cubicBezTo>
                        <a:pt x="228550" y="178360"/>
                        <a:pt x="230976" y="175026"/>
                        <a:pt x="234373" y="175026"/>
                      </a:cubicBezTo>
                      <a:close/>
                      <a:moveTo>
                        <a:pt x="215448" y="175026"/>
                      </a:moveTo>
                      <a:cubicBezTo>
                        <a:pt x="218845" y="175026"/>
                        <a:pt x="221757" y="178360"/>
                        <a:pt x="221757" y="182249"/>
                      </a:cubicBezTo>
                      <a:cubicBezTo>
                        <a:pt x="221757" y="186139"/>
                        <a:pt x="218845" y="189473"/>
                        <a:pt x="215448" y="189473"/>
                      </a:cubicBezTo>
                      <a:cubicBezTo>
                        <a:pt x="212052" y="189473"/>
                        <a:pt x="209140" y="186139"/>
                        <a:pt x="209140" y="182249"/>
                      </a:cubicBezTo>
                      <a:cubicBezTo>
                        <a:pt x="209140" y="178360"/>
                        <a:pt x="212052" y="175026"/>
                        <a:pt x="215448" y="175026"/>
                      </a:cubicBezTo>
                      <a:close/>
                      <a:moveTo>
                        <a:pt x="196039" y="175026"/>
                      </a:moveTo>
                      <a:cubicBezTo>
                        <a:pt x="199435" y="175026"/>
                        <a:pt x="202347" y="178360"/>
                        <a:pt x="202347" y="182249"/>
                      </a:cubicBezTo>
                      <a:cubicBezTo>
                        <a:pt x="202347" y="186139"/>
                        <a:pt x="199435" y="189473"/>
                        <a:pt x="196039" y="189473"/>
                      </a:cubicBezTo>
                      <a:cubicBezTo>
                        <a:pt x="192642" y="189473"/>
                        <a:pt x="190216" y="186139"/>
                        <a:pt x="190216" y="182249"/>
                      </a:cubicBezTo>
                      <a:cubicBezTo>
                        <a:pt x="190216" y="178360"/>
                        <a:pt x="192642" y="175026"/>
                        <a:pt x="196039" y="175026"/>
                      </a:cubicBezTo>
                      <a:close/>
                      <a:moveTo>
                        <a:pt x="177114" y="175026"/>
                      </a:moveTo>
                      <a:cubicBezTo>
                        <a:pt x="180511" y="175026"/>
                        <a:pt x="183422" y="178360"/>
                        <a:pt x="183422" y="182249"/>
                      </a:cubicBezTo>
                      <a:cubicBezTo>
                        <a:pt x="183422" y="186139"/>
                        <a:pt x="180511" y="189473"/>
                        <a:pt x="177114" y="189473"/>
                      </a:cubicBezTo>
                      <a:cubicBezTo>
                        <a:pt x="173717" y="189473"/>
                        <a:pt x="170806" y="186139"/>
                        <a:pt x="170806" y="182249"/>
                      </a:cubicBezTo>
                      <a:cubicBezTo>
                        <a:pt x="170806" y="178360"/>
                        <a:pt x="173717" y="175026"/>
                        <a:pt x="177114" y="175026"/>
                      </a:cubicBezTo>
                      <a:close/>
                      <a:moveTo>
                        <a:pt x="158190" y="175026"/>
                      </a:moveTo>
                      <a:cubicBezTo>
                        <a:pt x="161586" y="175026"/>
                        <a:pt x="164013" y="178360"/>
                        <a:pt x="164013" y="182249"/>
                      </a:cubicBezTo>
                      <a:cubicBezTo>
                        <a:pt x="164013" y="186139"/>
                        <a:pt x="161586" y="189473"/>
                        <a:pt x="158190" y="189473"/>
                      </a:cubicBezTo>
                      <a:cubicBezTo>
                        <a:pt x="154793" y="189473"/>
                        <a:pt x="151882" y="186139"/>
                        <a:pt x="151882" y="182249"/>
                      </a:cubicBezTo>
                      <a:cubicBezTo>
                        <a:pt x="151882" y="178360"/>
                        <a:pt x="154793" y="175026"/>
                        <a:pt x="158190" y="175026"/>
                      </a:cubicBezTo>
                      <a:close/>
                      <a:moveTo>
                        <a:pt x="138780" y="175026"/>
                      </a:moveTo>
                      <a:cubicBezTo>
                        <a:pt x="142177" y="175026"/>
                        <a:pt x="145088" y="178360"/>
                        <a:pt x="145088" y="182249"/>
                      </a:cubicBezTo>
                      <a:cubicBezTo>
                        <a:pt x="145088" y="186139"/>
                        <a:pt x="142177" y="189473"/>
                        <a:pt x="138780" y="189473"/>
                      </a:cubicBezTo>
                      <a:cubicBezTo>
                        <a:pt x="135383" y="189473"/>
                        <a:pt x="132472" y="186139"/>
                        <a:pt x="132472" y="182249"/>
                      </a:cubicBezTo>
                      <a:cubicBezTo>
                        <a:pt x="132472" y="178360"/>
                        <a:pt x="135383" y="175026"/>
                        <a:pt x="138780" y="175026"/>
                      </a:cubicBezTo>
                      <a:close/>
                      <a:moveTo>
                        <a:pt x="119855" y="175026"/>
                      </a:moveTo>
                      <a:cubicBezTo>
                        <a:pt x="123252" y="175026"/>
                        <a:pt x="125678" y="178360"/>
                        <a:pt x="125678" y="182249"/>
                      </a:cubicBezTo>
                      <a:cubicBezTo>
                        <a:pt x="125678" y="186139"/>
                        <a:pt x="123252" y="189473"/>
                        <a:pt x="119855" y="189473"/>
                      </a:cubicBezTo>
                      <a:cubicBezTo>
                        <a:pt x="116459" y="189473"/>
                        <a:pt x="113547" y="186139"/>
                        <a:pt x="113547" y="182249"/>
                      </a:cubicBezTo>
                      <a:cubicBezTo>
                        <a:pt x="113547" y="178360"/>
                        <a:pt x="116459" y="175026"/>
                        <a:pt x="119855" y="175026"/>
                      </a:cubicBezTo>
                      <a:close/>
                      <a:moveTo>
                        <a:pt x="100446" y="175026"/>
                      </a:moveTo>
                      <a:cubicBezTo>
                        <a:pt x="103842" y="175026"/>
                        <a:pt x="106754" y="178360"/>
                        <a:pt x="106754" y="182249"/>
                      </a:cubicBezTo>
                      <a:cubicBezTo>
                        <a:pt x="106754" y="186139"/>
                        <a:pt x="103842" y="189473"/>
                        <a:pt x="100446" y="189473"/>
                      </a:cubicBezTo>
                      <a:cubicBezTo>
                        <a:pt x="97049" y="189473"/>
                        <a:pt x="94623" y="186139"/>
                        <a:pt x="94623" y="182249"/>
                      </a:cubicBezTo>
                      <a:cubicBezTo>
                        <a:pt x="94623" y="178360"/>
                        <a:pt x="97049" y="175026"/>
                        <a:pt x="100446" y="175026"/>
                      </a:cubicBezTo>
                      <a:close/>
                      <a:moveTo>
                        <a:pt x="81521" y="175026"/>
                      </a:moveTo>
                      <a:cubicBezTo>
                        <a:pt x="84918" y="175026"/>
                        <a:pt x="87829" y="178360"/>
                        <a:pt x="87829" y="182249"/>
                      </a:cubicBezTo>
                      <a:cubicBezTo>
                        <a:pt x="87829" y="186139"/>
                        <a:pt x="84918" y="189473"/>
                        <a:pt x="81521" y="189473"/>
                      </a:cubicBezTo>
                      <a:cubicBezTo>
                        <a:pt x="78124" y="189473"/>
                        <a:pt x="75213" y="186139"/>
                        <a:pt x="75213" y="182249"/>
                      </a:cubicBezTo>
                      <a:cubicBezTo>
                        <a:pt x="75213" y="178360"/>
                        <a:pt x="78124" y="175026"/>
                        <a:pt x="81521" y="175026"/>
                      </a:cubicBezTo>
                      <a:close/>
                      <a:moveTo>
                        <a:pt x="62111" y="175026"/>
                      </a:moveTo>
                      <a:cubicBezTo>
                        <a:pt x="65993" y="175026"/>
                        <a:pt x="68420" y="178360"/>
                        <a:pt x="68420" y="182249"/>
                      </a:cubicBezTo>
                      <a:cubicBezTo>
                        <a:pt x="68420" y="186139"/>
                        <a:pt x="65993" y="189473"/>
                        <a:pt x="62111" y="189473"/>
                      </a:cubicBezTo>
                      <a:cubicBezTo>
                        <a:pt x="58715" y="189473"/>
                        <a:pt x="56289" y="186139"/>
                        <a:pt x="56289" y="182249"/>
                      </a:cubicBezTo>
                      <a:cubicBezTo>
                        <a:pt x="56289" y="178360"/>
                        <a:pt x="58715" y="175026"/>
                        <a:pt x="62111" y="175026"/>
                      </a:cubicBezTo>
                      <a:close/>
                      <a:moveTo>
                        <a:pt x="43187" y="175026"/>
                      </a:moveTo>
                      <a:cubicBezTo>
                        <a:pt x="46584" y="175026"/>
                        <a:pt x="49495" y="178360"/>
                        <a:pt x="49495" y="182249"/>
                      </a:cubicBezTo>
                      <a:cubicBezTo>
                        <a:pt x="49495" y="186139"/>
                        <a:pt x="46584" y="189473"/>
                        <a:pt x="43187" y="189473"/>
                      </a:cubicBezTo>
                      <a:cubicBezTo>
                        <a:pt x="39790" y="189473"/>
                        <a:pt x="36879" y="186139"/>
                        <a:pt x="36879" y="182249"/>
                      </a:cubicBezTo>
                      <a:cubicBezTo>
                        <a:pt x="36879" y="178360"/>
                        <a:pt x="39790" y="175026"/>
                        <a:pt x="43187" y="175026"/>
                      </a:cubicBezTo>
                      <a:close/>
                      <a:moveTo>
                        <a:pt x="1165917" y="160166"/>
                      </a:moveTo>
                      <a:lnTo>
                        <a:pt x="1166284" y="161349"/>
                      </a:lnTo>
                      <a:lnTo>
                        <a:pt x="1165556" y="160580"/>
                      </a:lnTo>
                      <a:close/>
                      <a:moveTo>
                        <a:pt x="904009" y="157801"/>
                      </a:moveTo>
                      <a:cubicBezTo>
                        <a:pt x="904980" y="157801"/>
                        <a:pt x="905950" y="158913"/>
                        <a:pt x="905950" y="160580"/>
                      </a:cubicBezTo>
                      <a:cubicBezTo>
                        <a:pt x="905950" y="161691"/>
                        <a:pt x="904980" y="162802"/>
                        <a:pt x="904009" y="162802"/>
                      </a:cubicBezTo>
                      <a:cubicBezTo>
                        <a:pt x="903039" y="162802"/>
                        <a:pt x="902068" y="161691"/>
                        <a:pt x="902068" y="160580"/>
                      </a:cubicBezTo>
                      <a:cubicBezTo>
                        <a:pt x="902068" y="158913"/>
                        <a:pt x="903039" y="157801"/>
                        <a:pt x="904009" y="157801"/>
                      </a:cubicBezTo>
                      <a:close/>
                      <a:moveTo>
                        <a:pt x="1114605" y="155579"/>
                      </a:moveTo>
                      <a:cubicBezTo>
                        <a:pt x="1117031" y="155579"/>
                        <a:pt x="1118487" y="157801"/>
                        <a:pt x="1118487" y="160580"/>
                      </a:cubicBezTo>
                      <a:cubicBezTo>
                        <a:pt x="1118487" y="162802"/>
                        <a:pt x="1117031" y="165025"/>
                        <a:pt x="1114605" y="165025"/>
                      </a:cubicBezTo>
                      <a:cubicBezTo>
                        <a:pt x="1112179" y="165025"/>
                        <a:pt x="1110238" y="162802"/>
                        <a:pt x="1110238" y="160580"/>
                      </a:cubicBezTo>
                      <a:cubicBezTo>
                        <a:pt x="1110238" y="157801"/>
                        <a:pt x="1112179" y="155579"/>
                        <a:pt x="1114605" y="155579"/>
                      </a:cubicBezTo>
                      <a:close/>
                      <a:moveTo>
                        <a:pt x="4853" y="154468"/>
                      </a:moveTo>
                      <a:cubicBezTo>
                        <a:pt x="7764" y="154468"/>
                        <a:pt x="10190" y="157246"/>
                        <a:pt x="10190" y="160580"/>
                      </a:cubicBezTo>
                      <a:cubicBezTo>
                        <a:pt x="10190" y="163913"/>
                        <a:pt x="7764" y="166136"/>
                        <a:pt x="4853" y="166136"/>
                      </a:cubicBezTo>
                      <a:cubicBezTo>
                        <a:pt x="1941" y="166136"/>
                        <a:pt x="0" y="163913"/>
                        <a:pt x="0" y="160580"/>
                      </a:cubicBezTo>
                      <a:cubicBezTo>
                        <a:pt x="0" y="157246"/>
                        <a:pt x="1941" y="154468"/>
                        <a:pt x="4853" y="154468"/>
                      </a:cubicBezTo>
                      <a:close/>
                      <a:moveTo>
                        <a:pt x="1133529" y="153356"/>
                      </a:moveTo>
                      <a:cubicBezTo>
                        <a:pt x="1136926" y="153356"/>
                        <a:pt x="1139838" y="156690"/>
                        <a:pt x="1139838" y="160580"/>
                      </a:cubicBezTo>
                      <a:cubicBezTo>
                        <a:pt x="1139838" y="164469"/>
                        <a:pt x="1136926" y="167247"/>
                        <a:pt x="1133529" y="167247"/>
                      </a:cubicBezTo>
                      <a:cubicBezTo>
                        <a:pt x="1130133" y="167247"/>
                        <a:pt x="1127221" y="164469"/>
                        <a:pt x="1127221" y="160580"/>
                      </a:cubicBezTo>
                      <a:cubicBezTo>
                        <a:pt x="1127221" y="156690"/>
                        <a:pt x="1130133" y="153356"/>
                        <a:pt x="1133529" y="153356"/>
                      </a:cubicBezTo>
                      <a:close/>
                      <a:moveTo>
                        <a:pt x="999602" y="153356"/>
                      </a:moveTo>
                      <a:cubicBezTo>
                        <a:pt x="1002999" y="153356"/>
                        <a:pt x="1005910" y="156690"/>
                        <a:pt x="1005910" y="160580"/>
                      </a:cubicBezTo>
                      <a:cubicBezTo>
                        <a:pt x="1005910" y="164469"/>
                        <a:pt x="1002999" y="167247"/>
                        <a:pt x="999602" y="167247"/>
                      </a:cubicBezTo>
                      <a:cubicBezTo>
                        <a:pt x="996206" y="167247"/>
                        <a:pt x="993779" y="164469"/>
                        <a:pt x="993779" y="160580"/>
                      </a:cubicBezTo>
                      <a:cubicBezTo>
                        <a:pt x="993779" y="156690"/>
                        <a:pt x="996206" y="153356"/>
                        <a:pt x="999602" y="153356"/>
                      </a:cubicBezTo>
                      <a:close/>
                      <a:moveTo>
                        <a:pt x="980678" y="153356"/>
                      </a:moveTo>
                      <a:cubicBezTo>
                        <a:pt x="984074" y="153356"/>
                        <a:pt x="986986" y="156690"/>
                        <a:pt x="986986" y="160580"/>
                      </a:cubicBezTo>
                      <a:cubicBezTo>
                        <a:pt x="986986" y="164469"/>
                        <a:pt x="984074" y="167247"/>
                        <a:pt x="980678" y="167247"/>
                      </a:cubicBezTo>
                      <a:cubicBezTo>
                        <a:pt x="977281" y="167247"/>
                        <a:pt x="974370" y="164469"/>
                        <a:pt x="974370" y="160580"/>
                      </a:cubicBezTo>
                      <a:cubicBezTo>
                        <a:pt x="974370" y="156690"/>
                        <a:pt x="977281" y="153356"/>
                        <a:pt x="980678" y="153356"/>
                      </a:cubicBezTo>
                      <a:close/>
                      <a:moveTo>
                        <a:pt x="961268" y="153356"/>
                      </a:moveTo>
                      <a:cubicBezTo>
                        <a:pt x="964665" y="153356"/>
                        <a:pt x="967576" y="156690"/>
                        <a:pt x="967576" y="160580"/>
                      </a:cubicBezTo>
                      <a:cubicBezTo>
                        <a:pt x="967576" y="164469"/>
                        <a:pt x="964665" y="167247"/>
                        <a:pt x="961268" y="167247"/>
                      </a:cubicBezTo>
                      <a:cubicBezTo>
                        <a:pt x="957871" y="167247"/>
                        <a:pt x="955445" y="164469"/>
                        <a:pt x="955445" y="160580"/>
                      </a:cubicBezTo>
                      <a:cubicBezTo>
                        <a:pt x="955445" y="156690"/>
                        <a:pt x="957871" y="153356"/>
                        <a:pt x="961268" y="153356"/>
                      </a:cubicBezTo>
                      <a:close/>
                      <a:moveTo>
                        <a:pt x="942343" y="153356"/>
                      </a:moveTo>
                      <a:cubicBezTo>
                        <a:pt x="945740" y="153356"/>
                        <a:pt x="948652" y="156690"/>
                        <a:pt x="948652" y="160580"/>
                      </a:cubicBezTo>
                      <a:cubicBezTo>
                        <a:pt x="948652" y="164469"/>
                        <a:pt x="945740" y="167247"/>
                        <a:pt x="942343" y="167247"/>
                      </a:cubicBezTo>
                      <a:cubicBezTo>
                        <a:pt x="938947" y="167247"/>
                        <a:pt x="936035" y="164469"/>
                        <a:pt x="936035" y="160580"/>
                      </a:cubicBezTo>
                      <a:cubicBezTo>
                        <a:pt x="936035" y="156690"/>
                        <a:pt x="938947" y="153356"/>
                        <a:pt x="942343" y="153356"/>
                      </a:cubicBezTo>
                      <a:close/>
                      <a:moveTo>
                        <a:pt x="923419" y="153356"/>
                      </a:moveTo>
                      <a:cubicBezTo>
                        <a:pt x="926816" y="153356"/>
                        <a:pt x="929242" y="156690"/>
                        <a:pt x="929242" y="160580"/>
                      </a:cubicBezTo>
                      <a:cubicBezTo>
                        <a:pt x="929242" y="164469"/>
                        <a:pt x="926816" y="167247"/>
                        <a:pt x="923419" y="167247"/>
                      </a:cubicBezTo>
                      <a:cubicBezTo>
                        <a:pt x="920022" y="167247"/>
                        <a:pt x="917111" y="164469"/>
                        <a:pt x="917111" y="160580"/>
                      </a:cubicBezTo>
                      <a:cubicBezTo>
                        <a:pt x="917111" y="156690"/>
                        <a:pt x="920022" y="153356"/>
                        <a:pt x="923419" y="153356"/>
                      </a:cubicBezTo>
                      <a:close/>
                      <a:moveTo>
                        <a:pt x="693413" y="153356"/>
                      </a:moveTo>
                      <a:cubicBezTo>
                        <a:pt x="697295" y="153356"/>
                        <a:pt x="699722" y="156690"/>
                        <a:pt x="699722" y="160580"/>
                      </a:cubicBezTo>
                      <a:cubicBezTo>
                        <a:pt x="699722" y="164469"/>
                        <a:pt x="697295" y="167247"/>
                        <a:pt x="693413" y="167247"/>
                      </a:cubicBezTo>
                      <a:cubicBezTo>
                        <a:pt x="690017" y="167247"/>
                        <a:pt x="687591" y="164469"/>
                        <a:pt x="687591" y="160580"/>
                      </a:cubicBezTo>
                      <a:cubicBezTo>
                        <a:pt x="687591" y="156690"/>
                        <a:pt x="690017" y="153356"/>
                        <a:pt x="693413" y="153356"/>
                      </a:cubicBezTo>
                      <a:close/>
                      <a:moveTo>
                        <a:pt x="674489" y="153356"/>
                      </a:moveTo>
                      <a:cubicBezTo>
                        <a:pt x="677886" y="153356"/>
                        <a:pt x="680797" y="156690"/>
                        <a:pt x="680797" y="160580"/>
                      </a:cubicBezTo>
                      <a:cubicBezTo>
                        <a:pt x="680797" y="164469"/>
                        <a:pt x="677886" y="167247"/>
                        <a:pt x="674489" y="167247"/>
                      </a:cubicBezTo>
                      <a:cubicBezTo>
                        <a:pt x="671092" y="167247"/>
                        <a:pt x="668181" y="164469"/>
                        <a:pt x="668181" y="160580"/>
                      </a:cubicBezTo>
                      <a:cubicBezTo>
                        <a:pt x="668181" y="156690"/>
                        <a:pt x="671092" y="153356"/>
                        <a:pt x="674489" y="153356"/>
                      </a:cubicBezTo>
                      <a:close/>
                      <a:moveTo>
                        <a:pt x="655564" y="153356"/>
                      </a:moveTo>
                      <a:cubicBezTo>
                        <a:pt x="658961" y="153356"/>
                        <a:pt x="661387" y="156690"/>
                        <a:pt x="661387" y="160580"/>
                      </a:cubicBezTo>
                      <a:cubicBezTo>
                        <a:pt x="661387" y="164469"/>
                        <a:pt x="658961" y="167247"/>
                        <a:pt x="655564" y="167247"/>
                      </a:cubicBezTo>
                      <a:cubicBezTo>
                        <a:pt x="652168" y="167247"/>
                        <a:pt x="649256" y="164469"/>
                        <a:pt x="649256" y="160580"/>
                      </a:cubicBezTo>
                      <a:cubicBezTo>
                        <a:pt x="649256" y="156690"/>
                        <a:pt x="652168" y="153356"/>
                        <a:pt x="655564" y="153356"/>
                      </a:cubicBezTo>
                      <a:close/>
                      <a:moveTo>
                        <a:pt x="636155" y="153356"/>
                      </a:moveTo>
                      <a:cubicBezTo>
                        <a:pt x="639551" y="153356"/>
                        <a:pt x="642463" y="156690"/>
                        <a:pt x="642463" y="160580"/>
                      </a:cubicBezTo>
                      <a:cubicBezTo>
                        <a:pt x="642463" y="164469"/>
                        <a:pt x="639551" y="167247"/>
                        <a:pt x="636155" y="167247"/>
                      </a:cubicBezTo>
                      <a:cubicBezTo>
                        <a:pt x="632758" y="167247"/>
                        <a:pt x="629847" y="164469"/>
                        <a:pt x="629847" y="160580"/>
                      </a:cubicBezTo>
                      <a:cubicBezTo>
                        <a:pt x="629847" y="156690"/>
                        <a:pt x="632758" y="153356"/>
                        <a:pt x="636155" y="153356"/>
                      </a:cubicBezTo>
                      <a:close/>
                      <a:moveTo>
                        <a:pt x="617230" y="153356"/>
                      </a:moveTo>
                      <a:cubicBezTo>
                        <a:pt x="620627" y="153356"/>
                        <a:pt x="623538" y="156690"/>
                        <a:pt x="623538" y="160580"/>
                      </a:cubicBezTo>
                      <a:cubicBezTo>
                        <a:pt x="623538" y="164469"/>
                        <a:pt x="620627" y="167247"/>
                        <a:pt x="617230" y="167247"/>
                      </a:cubicBezTo>
                      <a:cubicBezTo>
                        <a:pt x="613833" y="167247"/>
                        <a:pt x="610922" y="164469"/>
                        <a:pt x="610922" y="160580"/>
                      </a:cubicBezTo>
                      <a:cubicBezTo>
                        <a:pt x="610922" y="156690"/>
                        <a:pt x="613833" y="153356"/>
                        <a:pt x="617230" y="153356"/>
                      </a:cubicBezTo>
                      <a:close/>
                      <a:moveTo>
                        <a:pt x="597820" y="153356"/>
                      </a:moveTo>
                      <a:cubicBezTo>
                        <a:pt x="601217" y="153356"/>
                        <a:pt x="604129" y="156690"/>
                        <a:pt x="604129" y="160580"/>
                      </a:cubicBezTo>
                      <a:cubicBezTo>
                        <a:pt x="604129" y="164469"/>
                        <a:pt x="601217" y="167247"/>
                        <a:pt x="597820" y="167247"/>
                      </a:cubicBezTo>
                      <a:cubicBezTo>
                        <a:pt x="594424" y="167247"/>
                        <a:pt x="591998" y="164469"/>
                        <a:pt x="591998" y="160580"/>
                      </a:cubicBezTo>
                      <a:cubicBezTo>
                        <a:pt x="591998" y="156690"/>
                        <a:pt x="594424" y="153356"/>
                        <a:pt x="597820" y="153356"/>
                      </a:cubicBezTo>
                      <a:close/>
                      <a:moveTo>
                        <a:pt x="578896" y="153356"/>
                      </a:moveTo>
                      <a:cubicBezTo>
                        <a:pt x="582293" y="153356"/>
                        <a:pt x="585204" y="156690"/>
                        <a:pt x="585204" y="160580"/>
                      </a:cubicBezTo>
                      <a:cubicBezTo>
                        <a:pt x="585204" y="164469"/>
                        <a:pt x="582293" y="167247"/>
                        <a:pt x="578896" y="167247"/>
                      </a:cubicBezTo>
                      <a:cubicBezTo>
                        <a:pt x="575499" y="167247"/>
                        <a:pt x="572588" y="164469"/>
                        <a:pt x="572588" y="160580"/>
                      </a:cubicBezTo>
                      <a:cubicBezTo>
                        <a:pt x="572588" y="156690"/>
                        <a:pt x="575499" y="153356"/>
                        <a:pt x="578896" y="153356"/>
                      </a:cubicBezTo>
                      <a:close/>
                      <a:moveTo>
                        <a:pt x="483303" y="153356"/>
                      </a:moveTo>
                      <a:cubicBezTo>
                        <a:pt x="486700" y="153356"/>
                        <a:pt x="489611" y="156690"/>
                        <a:pt x="489611" y="160580"/>
                      </a:cubicBezTo>
                      <a:cubicBezTo>
                        <a:pt x="489611" y="164469"/>
                        <a:pt x="486700" y="167247"/>
                        <a:pt x="483303" y="167247"/>
                      </a:cubicBezTo>
                      <a:cubicBezTo>
                        <a:pt x="479906" y="167247"/>
                        <a:pt x="476995" y="164469"/>
                        <a:pt x="476995" y="160580"/>
                      </a:cubicBezTo>
                      <a:cubicBezTo>
                        <a:pt x="476995" y="156690"/>
                        <a:pt x="479906" y="153356"/>
                        <a:pt x="483303" y="153356"/>
                      </a:cubicBezTo>
                      <a:close/>
                      <a:moveTo>
                        <a:pt x="463893" y="153356"/>
                      </a:moveTo>
                      <a:cubicBezTo>
                        <a:pt x="467290" y="153356"/>
                        <a:pt x="470201" y="156690"/>
                        <a:pt x="470201" y="160580"/>
                      </a:cubicBezTo>
                      <a:cubicBezTo>
                        <a:pt x="470201" y="164469"/>
                        <a:pt x="467290" y="167247"/>
                        <a:pt x="463893" y="167247"/>
                      </a:cubicBezTo>
                      <a:cubicBezTo>
                        <a:pt x="460497" y="167247"/>
                        <a:pt x="458070" y="164469"/>
                        <a:pt x="458070" y="160580"/>
                      </a:cubicBezTo>
                      <a:cubicBezTo>
                        <a:pt x="458070" y="156690"/>
                        <a:pt x="460497" y="153356"/>
                        <a:pt x="463893" y="153356"/>
                      </a:cubicBezTo>
                      <a:close/>
                      <a:moveTo>
                        <a:pt x="406634" y="153356"/>
                      </a:moveTo>
                      <a:cubicBezTo>
                        <a:pt x="410031" y="153356"/>
                        <a:pt x="412943" y="156690"/>
                        <a:pt x="412943" y="160580"/>
                      </a:cubicBezTo>
                      <a:cubicBezTo>
                        <a:pt x="412943" y="164469"/>
                        <a:pt x="410031" y="167247"/>
                        <a:pt x="406634" y="167247"/>
                      </a:cubicBezTo>
                      <a:cubicBezTo>
                        <a:pt x="403238" y="167247"/>
                        <a:pt x="400326" y="164469"/>
                        <a:pt x="400326" y="160580"/>
                      </a:cubicBezTo>
                      <a:cubicBezTo>
                        <a:pt x="400326" y="156690"/>
                        <a:pt x="403238" y="153356"/>
                        <a:pt x="406634" y="153356"/>
                      </a:cubicBezTo>
                      <a:close/>
                      <a:moveTo>
                        <a:pt x="387710" y="153356"/>
                      </a:moveTo>
                      <a:cubicBezTo>
                        <a:pt x="391107" y="153356"/>
                        <a:pt x="393533" y="156690"/>
                        <a:pt x="393533" y="160580"/>
                      </a:cubicBezTo>
                      <a:cubicBezTo>
                        <a:pt x="393533" y="164469"/>
                        <a:pt x="391107" y="167247"/>
                        <a:pt x="387710" y="167247"/>
                      </a:cubicBezTo>
                      <a:cubicBezTo>
                        <a:pt x="384313" y="167247"/>
                        <a:pt x="381402" y="164469"/>
                        <a:pt x="381402" y="160580"/>
                      </a:cubicBezTo>
                      <a:cubicBezTo>
                        <a:pt x="381402" y="156690"/>
                        <a:pt x="384313" y="153356"/>
                        <a:pt x="387710" y="153356"/>
                      </a:cubicBezTo>
                      <a:close/>
                      <a:moveTo>
                        <a:pt x="368300" y="153356"/>
                      </a:moveTo>
                      <a:cubicBezTo>
                        <a:pt x="371697" y="153356"/>
                        <a:pt x="374608" y="156690"/>
                        <a:pt x="374608" y="160580"/>
                      </a:cubicBezTo>
                      <a:cubicBezTo>
                        <a:pt x="374608" y="164469"/>
                        <a:pt x="371697" y="167247"/>
                        <a:pt x="368300" y="167247"/>
                      </a:cubicBezTo>
                      <a:cubicBezTo>
                        <a:pt x="364903" y="167247"/>
                        <a:pt x="362477" y="164469"/>
                        <a:pt x="362477" y="160580"/>
                      </a:cubicBezTo>
                      <a:cubicBezTo>
                        <a:pt x="362477" y="156690"/>
                        <a:pt x="364903" y="153356"/>
                        <a:pt x="368300" y="153356"/>
                      </a:cubicBezTo>
                      <a:close/>
                      <a:moveTo>
                        <a:pt x="349376" y="153356"/>
                      </a:moveTo>
                      <a:cubicBezTo>
                        <a:pt x="352772" y="153356"/>
                        <a:pt x="355684" y="156690"/>
                        <a:pt x="355684" y="160580"/>
                      </a:cubicBezTo>
                      <a:cubicBezTo>
                        <a:pt x="355684" y="164469"/>
                        <a:pt x="352772" y="167247"/>
                        <a:pt x="349376" y="167247"/>
                      </a:cubicBezTo>
                      <a:cubicBezTo>
                        <a:pt x="345979" y="167247"/>
                        <a:pt x="343068" y="164469"/>
                        <a:pt x="343068" y="160580"/>
                      </a:cubicBezTo>
                      <a:cubicBezTo>
                        <a:pt x="343068" y="156690"/>
                        <a:pt x="345979" y="153356"/>
                        <a:pt x="349376" y="153356"/>
                      </a:cubicBezTo>
                      <a:close/>
                      <a:moveTo>
                        <a:pt x="311041" y="153356"/>
                      </a:moveTo>
                      <a:cubicBezTo>
                        <a:pt x="314438" y="153356"/>
                        <a:pt x="317350" y="156690"/>
                        <a:pt x="317350" y="160580"/>
                      </a:cubicBezTo>
                      <a:cubicBezTo>
                        <a:pt x="317350" y="164469"/>
                        <a:pt x="314438" y="167247"/>
                        <a:pt x="311041" y="167247"/>
                      </a:cubicBezTo>
                      <a:cubicBezTo>
                        <a:pt x="307645" y="167247"/>
                        <a:pt x="304733" y="164469"/>
                        <a:pt x="304733" y="160580"/>
                      </a:cubicBezTo>
                      <a:cubicBezTo>
                        <a:pt x="304733" y="156690"/>
                        <a:pt x="307645" y="153356"/>
                        <a:pt x="311041" y="153356"/>
                      </a:cubicBezTo>
                      <a:close/>
                      <a:moveTo>
                        <a:pt x="272707" y="153356"/>
                      </a:moveTo>
                      <a:cubicBezTo>
                        <a:pt x="276104" y="153356"/>
                        <a:pt x="279015" y="156690"/>
                        <a:pt x="279015" y="160580"/>
                      </a:cubicBezTo>
                      <a:cubicBezTo>
                        <a:pt x="279015" y="164469"/>
                        <a:pt x="276104" y="167247"/>
                        <a:pt x="272707" y="167247"/>
                      </a:cubicBezTo>
                      <a:cubicBezTo>
                        <a:pt x="269310" y="167247"/>
                        <a:pt x="266399" y="164469"/>
                        <a:pt x="266399" y="160580"/>
                      </a:cubicBezTo>
                      <a:cubicBezTo>
                        <a:pt x="266399" y="156690"/>
                        <a:pt x="269310" y="153356"/>
                        <a:pt x="272707" y="153356"/>
                      </a:cubicBezTo>
                      <a:close/>
                      <a:moveTo>
                        <a:pt x="253783" y="153356"/>
                      </a:moveTo>
                      <a:cubicBezTo>
                        <a:pt x="257179" y="153356"/>
                        <a:pt x="259606" y="156690"/>
                        <a:pt x="259606" y="160580"/>
                      </a:cubicBezTo>
                      <a:cubicBezTo>
                        <a:pt x="259606" y="164469"/>
                        <a:pt x="257179" y="167247"/>
                        <a:pt x="253783" y="167247"/>
                      </a:cubicBezTo>
                      <a:cubicBezTo>
                        <a:pt x="250386" y="167247"/>
                        <a:pt x="247475" y="164469"/>
                        <a:pt x="247475" y="160580"/>
                      </a:cubicBezTo>
                      <a:cubicBezTo>
                        <a:pt x="247475" y="156690"/>
                        <a:pt x="250386" y="153356"/>
                        <a:pt x="253783" y="153356"/>
                      </a:cubicBezTo>
                      <a:close/>
                      <a:moveTo>
                        <a:pt x="234373" y="153356"/>
                      </a:moveTo>
                      <a:cubicBezTo>
                        <a:pt x="237770" y="153356"/>
                        <a:pt x="240681" y="156690"/>
                        <a:pt x="240681" y="160580"/>
                      </a:cubicBezTo>
                      <a:cubicBezTo>
                        <a:pt x="240681" y="164469"/>
                        <a:pt x="237770" y="167247"/>
                        <a:pt x="234373" y="167247"/>
                      </a:cubicBezTo>
                      <a:cubicBezTo>
                        <a:pt x="230976" y="167247"/>
                        <a:pt x="228550" y="164469"/>
                        <a:pt x="228550" y="160580"/>
                      </a:cubicBezTo>
                      <a:cubicBezTo>
                        <a:pt x="228550" y="156690"/>
                        <a:pt x="230976" y="153356"/>
                        <a:pt x="234373" y="153356"/>
                      </a:cubicBezTo>
                      <a:close/>
                      <a:moveTo>
                        <a:pt x="215448" y="153356"/>
                      </a:moveTo>
                      <a:cubicBezTo>
                        <a:pt x="218845" y="153356"/>
                        <a:pt x="221757" y="156690"/>
                        <a:pt x="221757" y="160580"/>
                      </a:cubicBezTo>
                      <a:cubicBezTo>
                        <a:pt x="221757" y="164469"/>
                        <a:pt x="218845" y="167247"/>
                        <a:pt x="215448" y="167247"/>
                      </a:cubicBezTo>
                      <a:cubicBezTo>
                        <a:pt x="212052" y="167247"/>
                        <a:pt x="209140" y="164469"/>
                        <a:pt x="209140" y="160580"/>
                      </a:cubicBezTo>
                      <a:cubicBezTo>
                        <a:pt x="209140" y="156690"/>
                        <a:pt x="212052" y="153356"/>
                        <a:pt x="215448" y="153356"/>
                      </a:cubicBezTo>
                      <a:close/>
                      <a:moveTo>
                        <a:pt x="196039" y="153356"/>
                      </a:moveTo>
                      <a:cubicBezTo>
                        <a:pt x="199435" y="153356"/>
                        <a:pt x="202347" y="156690"/>
                        <a:pt x="202347" y="160580"/>
                      </a:cubicBezTo>
                      <a:cubicBezTo>
                        <a:pt x="202347" y="164469"/>
                        <a:pt x="199435" y="167247"/>
                        <a:pt x="196039" y="167247"/>
                      </a:cubicBezTo>
                      <a:cubicBezTo>
                        <a:pt x="192642" y="167247"/>
                        <a:pt x="190216" y="164469"/>
                        <a:pt x="190216" y="160580"/>
                      </a:cubicBezTo>
                      <a:cubicBezTo>
                        <a:pt x="190216" y="156690"/>
                        <a:pt x="192642" y="153356"/>
                        <a:pt x="196039" y="153356"/>
                      </a:cubicBezTo>
                      <a:close/>
                      <a:moveTo>
                        <a:pt x="177114" y="153356"/>
                      </a:moveTo>
                      <a:cubicBezTo>
                        <a:pt x="180511" y="153356"/>
                        <a:pt x="183422" y="156690"/>
                        <a:pt x="183422" y="160580"/>
                      </a:cubicBezTo>
                      <a:cubicBezTo>
                        <a:pt x="183422" y="164469"/>
                        <a:pt x="180511" y="167247"/>
                        <a:pt x="177114" y="167247"/>
                      </a:cubicBezTo>
                      <a:cubicBezTo>
                        <a:pt x="173717" y="167247"/>
                        <a:pt x="170806" y="164469"/>
                        <a:pt x="170806" y="160580"/>
                      </a:cubicBezTo>
                      <a:cubicBezTo>
                        <a:pt x="170806" y="156690"/>
                        <a:pt x="173717" y="153356"/>
                        <a:pt x="177114" y="153356"/>
                      </a:cubicBezTo>
                      <a:close/>
                      <a:moveTo>
                        <a:pt x="158190" y="153356"/>
                      </a:moveTo>
                      <a:cubicBezTo>
                        <a:pt x="161586" y="153356"/>
                        <a:pt x="164013" y="156690"/>
                        <a:pt x="164013" y="160580"/>
                      </a:cubicBezTo>
                      <a:cubicBezTo>
                        <a:pt x="164013" y="164469"/>
                        <a:pt x="161586" y="167247"/>
                        <a:pt x="158190" y="167247"/>
                      </a:cubicBezTo>
                      <a:cubicBezTo>
                        <a:pt x="154793" y="167247"/>
                        <a:pt x="151882" y="164469"/>
                        <a:pt x="151882" y="160580"/>
                      </a:cubicBezTo>
                      <a:cubicBezTo>
                        <a:pt x="151882" y="156690"/>
                        <a:pt x="154793" y="153356"/>
                        <a:pt x="158190" y="153356"/>
                      </a:cubicBezTo>
                      <a:close/>
                      <a:moveTo>
                        <a:pt x="138780" y="153356"/>
                      </a:moveTo>
                      <a:cubicBezTo>
                        <a:pt x="142177" y="153356"/>
                        <a:pt x="145088" y="156690"/>
                        <a:pt x="145088" y="160580"/>
                      </a:cubicBezTo>
                      <a:cubicBezTo>
                        <a:pt x="145088" y="164469"/>
                        <a:pt x="142177" y="167247"/>
                        <a:pt x="138780" y="167247"/>
                      </a:cubicBezTo>
                      <a:cubicBezTo>
                        <a:pt x="135383" y="167247"/>
                        <a:pt x="132472" y="164469"/>
                        <a:pt x="132472" y="160580"/>
                      </a:cubicBezTo>
                      <a:cubicBezTo>
                        <a:pt x="132472" y="156690"/>
                        <a:pt x="135383" y="153356"/>
                        <a:pt x="138780" y="153356"/>
                      </a:cubicBezTo>
                      <a:close/>
                      <a:moveTo>
                        <a:pt x="119855" y="153356"/>
                      </a:moveTo>
                      <a:cubicBezTo>
                        <a:pt x="123252" y="153356"/>
                        <a:pt x="125678" y="156690"/>
                        <a:pt x="125678" y="160580"/>
                      </a:cubicBezTo>
                      <a:cubicBezTo>
                        <a:pt x="125678" y="164469"/>
                        <a:pt x="123252" y="167247"/>
                        <a:pt x="119855" y="167247"/>
                      </a:cubicBezTo>
                      <a:cubicBezTo>
                        <a:pt x="116459" y="167247"/>
                        <a:pt x="113547" y="164469"/>
                        <a:pt x="113547" y="160580"/>
                      </a:cubicBezTo>
                      <a:cubicBezTo>
                        <a:pt x="113547" y="156690"/>
                        <a:pt x="116459" y="153356"/>
                        <a:pt x="119855" y="153356"/>
                      </a:cubicBezTo>
                      <a:close/>
                      <a:moveTo>
                        <a:pt x="100446" y="153356"/>
                      </a:moveTo>
                      <a:cubicBezTo>
                        <a:pt x="103842" y="153356"/>
                        <a:pt x="106754" y="156690"/>
                        <a:pt x="106754" y="160580"/>
                      </a:cubicBezTo>
                      <a:cubicBezTo>
                        <a:pt x="106754" y="164469"/>
                        <a:pt x="103842" y="167247"/>
                        <a:pt x="100446" y="167247"/>
                      </a:cubicBezTo>
                      <a:cubicBezTo>
                        <a:pt x="97049" y="167247"/>
                        <a:pt x="94623" y="164469"/>
                        <a:pt x="94623" y="160580"/>
                      </a:cubicBezTo>
                      <a:cubicBezTo>
                        <a:pt x="94623" y="156690"/>
                        <a:pt x="97049" y="153356"/>
                        <a:pt x="100446" y="153356"/>
                      </a:cubicBezTo>
                      <a:close/>
                      <a:moveTo>
                        <a:pt x="81521" y="153356"/>
                      </a:moveTo>
                      <a:cubicBezTo>
                        <a:pt x="84918" y="153356"/>
                        <a:pt x="87829" y="156690"/>
                        <a:pt x="87829" y="160580"/>
                      </a:cubicBezTo>
                      <a:cubicBezTo>
                        <a:pt x="87829" y="164469"/>
                        <a:pt x="84918" y="167247"/>
                        <a:pt x="81521" y="167247"/>
                      </a:cubicBezTo>
                      <a:cubicBezTo>
                        <a:pt x="78124" y="167247"/>
                        <a:pt x="75213" y="164469"/>
                        <a:pt x="75213" y="160580"/>
                      </a:cubicBezTo>
                      <a:cubicBezTo>
                        <a:pt x="75213" y="156690"/>
                        <a:pt x="78124" y="153356"/>
                        <a:pt x="81521" y="153356"/>
                      </a:cubicBezTo>
                      <a:close/>
                      <a:moveTo>
                        <a:pt x="62111" y="153356"/>
                      </a:moveTo>
                      <a:cubicBezTo>
                        <a:pt x="65993" y="153356"/>
                        <a:pt x="68420" y="156690"/>
                        <a:pt x="68420" y="160580"/>
                      </a:cubicBezTo>
                      <a:cubicBezTo>
                        <a:pt x="68420" y="164469"/>
                        <a:pt x="65993" y="167247"/>
                        <a:pt x="62111" y="167247"/>
                      </a:cubicBezTo>
                      <a:cubicBezTo>
                        <a:pt x="58715" y="167247"/>
                        <a:pt x="56289" y="164469"/>
                        <a:pt x="56289" y="160580"/>
                      </a:cubicBezTo>
                      <a:cubicBezTo>
                        <a:pt x="56289" y="156690"/>
                        <a:pt x="58715" y="153356"/>
                        <a:pt x="62111" y="153356"/>
                      </a:cubicBezTo>
                      <a:close/>
                      <a:moveTo>
                        <a:pt x="43187" y="153356"/>
                      </a:moveTo>
                      <a:cubicBezTo>
                        <a:pt x="46584" y="153356"/>
                        <a:pt x="49495" y="156690"/>
                        <a:pt x="49495" y="160580"/>
                      </a:cubicBezTo>
                      <a:cubicBezTo>
                        <a:pt x="49495" y="164469"/>
                        <a:pt x="46584" y="167247"/>
                        <a:pt x="43187" y="167247"/>
                      </a:cubicBezTo>
                      <a:cubicBezTo>
                        <a:pt x="39790" y="167247"/>
                        <a:pt x="36879" y="164469"/>
                        <a:pt x="36879" y="160580"/>
                      </a:cubicBezTo>
                      <a:cubicBezTo>
                        <a:pt x="36879" y="156690"/>
                        <a:pt x="39790" y="153356"/>
                        <a:pt x="43187" y="153356"/>
                      </a:cubicBezTo>
                      <a:close/>
                      <a:moveTo>
                        <a:pt x="24262" y="153356"/>
                      </a:moveTo>
                      <a:cubicBezTo>
                        <a:pt x="27659" y="153356"/>
                        <a:pt x="30085" y="156690"/>
                        <a:pt x="30085" y="160580"/>
                      </a:cubicBezTo>
                      <a:cubicBezTo>
                        <a:pt x="30085" y="164469"/>
                        <a:pt x="27659" y="167247"/>
                        <a:pt x="24262" y="167247"/>
                      </a:cubicBezTo>
                      <a:cubicBezTo>
                        <a:pt x="20866" y="167247"/>
                        <a:pt x="17954" y="164469"/>
                        <a:pt x="17954" y="160580"/>
                      </a:cubicBezTo>
                      <a:cubicBezTo>
                        <a:pt x="17954" y="156690"/>
                        <a:pt x="20866" y="153356"/>
                        <a:pt x="24262" y="153356"/>
                      </a:cubicBezTo>
                      <a:close/>
                      <a:moveTo>
                        <a:pt x="387710" y="136131"/>
                      </a:moveTo>
                      <a:cubicBezTo>
                        <a:pt x="388680" y="136131"/>
                        <a:pt x="389651" y="137243"/>
                        <a:pt x="389651" y="138354"/>
                      </a:cubicBezTo>
                      <a:cubicBezTo>
                        <a:pt x="389651" y="139465"/>
                        <a:pt x="388680" y="140577"/>
                        <a:pt x="387710" y="140577"/>
                      </a:cubicBezTo>
                      <a:cubicBezTo>
                        <a:pt x="386254" y="140577"/>
                        <a:pt x="385769" y="139465"/>
                        <a:pt x="385769" y="138354"/>
                      </a:cubicBezTo>
                      <a:cubicBezTo>
                        <a:pt x="385769" y="137243"/>
                        <a:pt x="386254" y="136131"/>
                        <a:pt x="387710" y="136131"/>
                      </a:cubicBezTo>
                      <a:close/>
                      <a:moveTo>
                        <a:pt x="961268" y="131686"/>
                      </a:moveTo>
                      <a:cubicBezTo>
                        <a:pt x="964665" y="131686"/>
                        <a:pt x="967576" y="134465"/>
                        <a:pt x="967576" y="138354"/>
                      </a:cubicBezTo>
                      <a:cubicBezTo>
                        <a:pt x="967576" y="142243"/>
                        <a:pt x="964665" y="145577"/>
                        <a:pt x="961268" y="145577"/>
                      </a:cubicBezTo>
                      <a:cubicBezTo>
                        <a:pt x="957871" y="145577"/>
                        <a:pt x="955445" y="142243"/>
                        <a:pt x="955445" y="138354"/>
                      </a:cubicBezTo>
                      <a:cubicBezTo>
                        <a:pt x="955445" y="134465"/>
                        <a:pt x="957871" y="131686"/>
                        <a:pt x="961268" y="131686"/>
                      </a:cubicBezTo>
                      <a:close/>
                      <a:moveTo>
                        <a:pt x="463893" y="131686"/>
                      </a:moveTo>
                      <a:cubicBezTo>
                        <a:pt x="467290" y="131686"/>
                        <a:pt x="470201" y="134465"/>
                        <a:pt x="470201" y="138354"/>
                      </a:cubicBezTo>
                      <a:cubicBezTo>
                        <a:pt x="470201" y="142243"/>
                        <a:pt x="467290" y="145577"/>
                        <a:pt x="463893" y="145577"/>
                      </a:cubicBezTo>
                      <a:cubicBezTo>
                        <a:pt x="460497" y="145577"/>
                        <a:pt x="458070" y="142243"/>
                        <a:pt x="458070" y="138354"/>
                      </a:cubicBezTo>
                      <a:cubicBezTo>
                        <a:pt x="458070" y="134465"/>
                        <a:pt x="460497" y="131686"/>
                        <a:pt x="463893" y="131686"/>
                      </a:cubicBezTo>
                      <a:close/>
                      <a:moveTo>
                        <a:pt x="349376" y="131686"/>
                      </a:moveTo>
                      <a:cubicBezTo>
                        <a:pt x="352772" y="131686"/>
                        <a:pt x="355684" y="134465"/>
                        <a:pt x="355684" y="138354"/>
                      </a:cubicBezTo>
                      <a:cubicBezTo>
                        <a:pt x="355684" y="142243"/>
                        <a:pt x="352772" y="145577"/>
                        <a:pt x="349376" y="145577"/>
                      </a:cubicBezTo>
                      <a:cubicBezTo>
                        <a:pt x="345979" y="145577"/>
                        <a:pt x="343068" y="142243"/>
                        <a:pt x="343068" y="138354"/>
                      </a:cubicBezTo>
                      <a:cubicBezTo>
                        <a:pt x="343068" y="134465"/>
                        <a:pt x="345979" y="131686"/>
                        <a:pt x="349376" y="131686"/>
                      </a:cubicBezTo>
                      <a:close/>
                      <a:moveTo>
                        <a:pt x="1152939" y="131131"/>
                      </a:moveTo>
                      <a:cubicBezTo>
                        <a:pt x="1156336" y="131131"/>
                        <a:pt x="1158762" y="134465"/>
                        <a:pt x="1158762" y="138354"/>
                      </a:cubicBezTo>
                      <a:cubicBezTo>
                        <a:pt x="1158762" y="142243"/>
                        <a:pt x="1156336" y="145577"/>
                        <a:pt x="1152939" y="145577"/>
                      </a:cubicBezTo>
                      <a:cubicBezTo>
                        <a:pt x="1149543" y="145577"/>
                        <a:pt x="1146631" y="142243"/>
                        <a:pt x="1146631" y="138354"/>
                      </a:cubicBezTo>
                      <a:cubicBezTo>
                        <a:pt x="1146631" y="134465"/>
                        <a:pt x="1149543" y="131131"/>
                        <a:pt x="1152939" y="131131"/>
                      </a:cubicBezTo>
                      <a:close/>
                      <a:moveTo>
                        <a:pt x="1095195" y="131131"/>
                      </a:moveTo>
                      <a:cubicBezTo>
                        <a:pt x="1098592" y="131131"/>
                        <a:pt x="1101503" y="134465"/>
                        <a:pt x="1101503" y="138354"/>
                      </a:cubicBezTo>
                      <a:cubicBezTo>
                        <a:pt x="1101503" y="142243"/>
                        <a:pt x="1098592" y="145577"/>
                        <a:pt x="1095195" y="145577"/>
                      </a:cubicBezTo>
                      <a:cubicBezTo>
                        <a:pt x="1091799" y="145577"/>
                        <a:pt x="1089372" y="142243"/>
                        <a:pt x="1089372" y="138354"/>
                      </a:cubicBezTo>
                      <a:cubicBezTo>
                        <a:pt x="1089372" y="134465"/>
                        <a:pt x="1091799" y="131131"/>
                        <a:pt x="1095195" y="131131"/>
                      </a:cubicBezTo>
                      <a:close/>
                      <a:moveTo>
                        <a:pt x="712823" y="131131"/>
                      </a:moveTo>
                      <a:cubicBezTo>
                        <a:pt x="716220" y="131131"/>
                        <a:pt x="719131" y="134465"/>
                        <a:pt x="719131" y="138354"/>
                      </a:cubicBezTo>
                      <a:cubicBezTo>
                        <a:pt x="719131" y="142243"/>
                        <a:pt x="716220" y="145577"/>
                        <a:pt x="712823" y="145577"/>
                      </a:cubicBezTo>
                      <a:cubicBezTo>
                        <a:pt x="709427" y="145577"/>
                        <a:pt x="706515" y="142243"/>
                        <a:pt x="706515" y="138354"/>
                      </a:cubicBezTo>
                      <a:cubicBezTo>
                        <a:pt x="706515" y="134465"/>
                        <a:pt x="709427" y="131131"/>
                        <a:pt x="712823" y="131131"/>
                      </a:cubicBezTo>
                      <a:close/>
                      <a:moveTo>
                        <a:pt x="693413" y="131131"/>
                      </a:moveTo>
                      <a:cubicBezTo>
                        <a:pt x="697295" y="131131"/>
                        <a:pt x="699722" y="134465"/>
                        <a:pt x="699722" y="138354"/>
                      </a:cubicBezTo>
                      <a:cubicBezTo>
                        <a:pt x="699722" y="142243"/>
                        <a:pt x="697295" y="145577"/>
                        <a:pt x="693413" y="145577"/>
                      </a:cubicBezTo>
                      <a:cubicBezTo>
                        <a:pt x="690017" y="145577"/>
                        <a:pt x="687591" y="142243"/>
                        <a:pt x="687591" y="138354"/>
                      </a:cubicBezTo>
                      <a:cubicBezTo>
                        <a:pt x="687591" y="134465"/>
                        <a:pt x="690017" y="131131"/>
                        <a:pt x="693413" y="131131"/>
                      </a:cubicBezTo>
                      <a:close/>
                      <a:moveTo>
                        <a:pt x="674489" y="131131"/>
                      </a:moveTo>
                      <a:cubicBezTo>
                        <a:pt x="677886" y="131131"/>
                        <a:pt x="680797" y="134465"/>
                        <a:pt x="680797" y="138354"/>
                      </a:cubicBezTo>
                      <a:cubicBezTo>
                        <a:pt x="680797" y="142243"/>
                        <a:pt x="677886" y="145577"/>
                        <a:pt x="674489" y="145577"/>
                      </a:cubicBezTo>
                      <a:cubicBezTo>
                        <a:pt x="671092" y="145577"/>
                        <a:pt x="668181" y="142243"/>
                        <a:pt x="668181" y="138354"/>
                      </a:cubicBezTo>
                      <a:cubicBezTo>
                        <a:pt x="668181" y="134465"/>
                        <a:pt x="671092" y="131131"/>
                        <a:pt x="674489" y="131131"/>
                      </a:cubicBezTo>
                      <a:close/>
                      <a:moveTo>
                        <a:pt x="655564" y="131131"/>
                      </a:moveTo>
                      <a:cubicBezTo>
                        <a:pt x="658961" y="131131"/>
                        <a:pt x="661387" y="134465"/>
                        <a:pt x="661387" y="138354"/>
                      </a:cubicBezTo>
                      <a:cubicBezTo>
                        <a:pt x="661387" y="142243"/>
                        <a:pt x="658961" y="145577"/>
                        <a:pt x="655564" y="145577"/>
                      </a:cubicBezTo>
                      <a:cubicBezTo>
                        <a:pt x="652168" y="145577"/>
                        <a:pt x="649256" y="142243"/>
                        <a:pt x="649256" y="138354"/>
                      </a:cubicBezTo>
                      <a:cubicBezTo>
                        <a:pt x="649256" y="134465"/>
                        <a:pt x="652168" y="131131"/>
                        <a:pt x="655564" y="131131"/>
                      </a:cubicBezTo>
                      <a:close/>
                      <a:moveTo>
                        <a:pt x="636155" y="131131"/>
                      </a:moveTo>
                      <a:cubicBezTo>
                        <a:pt x="639551" y="131131"/>
                        <a:pt x="642463" y="134465"/>
                        <a:pt x="642463" y="138354"/>
                      </a:cubicBezTo>
                      <a:cubicBezTo>
                        <a:pt x="642463" y="142243"/>
                        <a:pt x="639551" y="145577"/>
                        <a:pt x="636155" y="145577"/>
                      </a:cubicBezTo>
                      <a:cubicBezTo>
                        <a:pt x="632758" y="145577"/>
                        <a:pt x="629847" y="142243"/>
                        <a:pt x="629847" y="138354"/>
                      </a:cubicBezTo>
                      <a:cubicBezTo>
                        <a:pt x="629847" y="134465"/>
                        <a:pt x="632758" y="131131"/>
                        <a:pt x="636155" y="131131"/>
                      </a:cubicBezTo>
                      <a:close/>
                      <a:moveTo>
                        <a:pt x="617230" y="131131"/>
                      </a:moveTo>
                      <a:cubicBezTo>
                        <a:pt x="620627" y="131131"/>
                        <a:pt x="623538" y="134465"/>
                        <a:pt x="623538" y="138354"/>
                      </a:cubicBezTo>
                      <a:cubicBezTo>
                        <a:pt x="623538" y="142243"/>
                        <a:pt x="620627" y="145577"/>
                        <a:pt x="617230" y="145577"/>
                      </a:cubicBezTo>
                      <a:cubicBezTo>
                        <a:pt x="613833" y="145577"/>
                        <a:pt x="610922" y="142243"/>
                        <a:pt x="610922" y="138354"/>
                      </a:cubicBezTo>
                      <a:cubicBezTo>
                        <a:pt x="610922" y="134465"/>
                        <a:pt x="613833" y="131131"/>
                        <a:pt x="617230" y="131131"/>
                      </a:cubicBezTo>
                      <a:close/>
                      <a:moveTo>
                        <a:pt x="597820" y="131131"/>
                      </a:moveTo>
                      <a:cubicBezTo>
                        <a:pt x="601217" y="131131"/>
                        <a:pt x="604129" y="134465"/>
                        <a:pt x="604129" y="138354"/>
                      </a:cubicBezTo>
                      <a:cubicBezTo>
                        <a:pt x="604129" y="142243"/>
                        <a:pt x="601217" y="145577"/>
                        <a:pt x="597820" y="145577"/>
                      </a:cubicBezTo>
                      <a:cubicBezTo>
                        <a:pt x="594424" y="145577"/>
                        <a:pt x="591998" y="142243"/>
                        <a:pt x="591998" y="138354"/>
                      </a:cubicBezTo>
                      <a:cubicBezTo>
                        <a:pt x="591998" y="134465"/>
                        <a:pt x="594424" y="131131"/>
                        <a:pt x="597820" y="131131"/>
                      </a:cubicBezTo>
                      <a:close/>
                      <a:moveTo>
                        <a:pt x="578896" y="131131"/>
                      </a:moveTo>
                      <a:cubicBezTo>
                        <a:pt x="582293" y="131131"/>
                        <a:pt x="585204" y="134465"/>
                        <a:pt x="585204" y="138354"/>
                      </a:cubicBezTo>
                      <a:cubicBezTo>
                        <a:pt x="585204" y="142243"/>
                        <a:pt x="582293" y="145577"/>
                        <a:pt x="578896" y="145577"/>
                      </a:cubicBezTo>
                      <a:cubicBezTo>
                        <a:pt x="575499" y="145577"/>
                        <a:pt x="572588" y="142243"/>
                        <a:pt x="572588" y="138354"/>
                      </a:cubicBezTo>
                      <a:cubicBezTo>
                        <a:pt x="572588" y="134465"/>
                        <a:pt x="575499" y="131131"/>
                        <a:pt x="578896" y="131131"/>
                      </a:cubicBezTo>
                      <a:close/>
                      <a:moveTo>
                        <a:pt x="444969" y="131131"/>
                      </a:moveTo>
                      <a:cubicBezTo>
                        <a:pt x="448365" y="131131"/>
                        <a:pt x="451277" y="134465"/>
                        <a:pt x="451277" y="138354"/>
                      </a:cubicBezTo>
                      <a:cubicBezTo>
                        <a:pt x="451277" y="142243"/>
                        <a:pt x="448365" y="145577"/>
                        <a:pt x="444969" y="145577"/>
                      </a:cubicBezTo>
                      <a:cubicBezTo>
                        <a:pt x="441572" y="145577"/>
                        <a:pt x="438661" y="142243"/>
                        <a:pt x="438661" y="138354"/>
                      </a:cubicBezTo>
                      <a:cubicBezTo>
                        <a:pt x="438661" y="134465"/>
                        <a:pt x="441572" y="131131"/>
                        <a:pt x="444969" y="131131"/>
                      </a:cubicBezTo>
                      <a:close/>
                      <a:moveTo>
                        <a:pt x="426044" y="131131"/>
                      </a:moveTo>
                      <a:cubicBezTo>
                        <a:pt x="429441" y="131131"/>
                        <a:pt x="431867" y="134465"/>
                        <a:pt x="431867" y="138354"/>
                      </a:cubicBezTo>
                      <a:cubicBezTo>
                        <a:pt x="431867" y="142243"/>
                        <a:pt x="429441" y="145577"/>
                        <a:pt x="426044" y="145577"/>
                      </a:cubicBezTo>
                      <a:cubicBezTo>
                        <a:pt x="422162" y="145577"/>
                        <a:pt x="419736" y="142243"/>
                        <a:pt x="419736" y="138354"/>
                      </a:cubicBezTo>
                      <a:cubicBezTo>
                        <a:pt x="419736" y="134465"/>
                        <a:pt x="422162" y="131131"/>
                        <a:pt x="426044" y="131131"/>
                      </a:cubicBezTo>
                      <a:close/>
                      <a:moveTo>
                        <a:pt x="406634" y="131131"/>
                      </a:moveTo>
                      <a:cubicBezTo>
                        <a:pt x="410031" y="131131"/>
                        <a:pt x="412943" y="134465"/>
                        <a:pt x="412943" y="138354"/>
                      </a:cubicBezTo>
                      <a:cubicBezTo>
                        <a:pt x="412943" y="142243"/>
                        <a:pt x="410031" y="145577"/>
                        <a:pt x="406634" y="145577"/>
                      </a:cubicBezTo>
                      <a:cubicBezTo>
                        <a:pt x="403238" y="145577"/>
                        <a:pt x="400326" y="142243"/>
                        <a:pt x="400326" y="138354"/>
                      </a:cubicBezTo>
                      <a:cubicBezTo>
                        <a:pt x="400326" y="134465"/>
                        <a:pt x="403238" y="131131"/>
                        <a:pt x="406634" y="131131"/>
                      </a:cubicBezTo>
                      <a:close/>
                      <a:moveTo>
                        <a:pt x="292117" y="131131"/>
                      </a:moveTo>
                      <a:cubicBezTo>
                        <a:pt x="295514" y="131131"/>
                        <a:pt x="297940" y="134465"/>
                        <a:pt x="297940" y="138354"/>
                      </a:cubicBezTo>
                      <a:cubicBezTo>
                        <a:pt x="297940" y="142243"/>
                        <a:pt x="295514" y="145577"/>
                        <a:pt x="292117" y="145577"/>
                      </a:cubicBezTo>
                      <a:cubicBezTo>
                        <a:pt x="288720" y="145577"/>
                        <a:pt x="285809" y="142243"/>
                        <a:pt x="285809" y="138354"/>
                      </a:cubicBezTo>
                      <a:cubicBezTo>
                        <a:pt x="285809" y="134465"/>
                        <a:pt x="288720" y="131131"/>
                        <a:pt x="292117" y="131131"/>
                      </a:cubicBezTo>
                      <a:close/>
                      <a:moveTo>
                        <a:pt x="272707" y="131131"/>
                      </a:moveTo>
                      <a:cubicBezTo>
                        <a:pt x="276104" y="131131"/>
                        <a:pt x="279015" y="134465"/>
                        <a:pt x="279015" y="138354"/>
                      </a:cubicBezTo>
                      <a:cubicBezTo>
                        <a:pt x="279015" y="142243"/>
                        <a:pt x="276104" y="145577"/>
                        <a:pt x="272707" y="145577"/>
                      </a:cubicBezTo>
                      <a:cubicBezTo>
                        <a:pt x="269310" y="145577"/>
                        <a:pt x="266399" y="142243"/>
                        <a:pt x="266399" y="138354"/>
                      </a:cubicBezTo>
                      <a:cubicBezTo>
                        <a:pt x="266399" y="134465"/>
                        <a:pt x="269310" y="131131"/>
                        <a:pt x="272707" y="131131"/>
                      </a:cubicBezTo>
                      <a:close/>
                      <a:moveTo>
                        <a:pt x="253783" y="131131"/>
                      </a:moveTo>
                      <a:cubicBezTo>
                        <a:pt x="257179" y="131131"/>
                        <a:pt x="259606" y="134465"/>
                        <a:pt x="259606" y="138354"/>
                      </a:cubicBezTo>
                      <a:cubicBezTo>
                        <a:pt x="259606" y="142243"/>
                        <a:pt x="257179" y="145577"/>
                        <a:pt x="253783" y="145577"/>
                      </a:cubicBezTo>
                      <a:cubicBezTo>
                        <a:pt x="250386" y="145577"/>
                        <a:pt x="247475" y="142243"/>
                        <a:pt x="247475" y="138354"/>
                      </a:cubicBezTo>
                      <a:cubicBezTo>
                        <a:pt x="247475" y="134465"/>
                        <a:pt x="250386" y="131131"/>
                        <a:pt x="253783" y="131131"/>
                      </a:cubicBezTo>
                      <a:close/>
                      <a:moveTo>
                        <a:pt x="1095195" y="109461"/>
                      </a:moveTo>
                      <a:cubicBezTo>
                        <a:pt x="1098592" y="109461"/>
                        <a:pt x="1101503" y="112795"/>
                        <a:pt x="1101503" y="116684"/>
                      </a:cubicBezTo>
                      <a:cubicBezTo>
                        <a:pt x="1101503" y="120574"/>
                        <a:pt x="1098592" y="123907"/>
                        <a:pt x="1095195" y="123907"/>
                      </a:cubicBezTo>
                      <a:cubicBezTo>
                        <a:pt x="1091799" y="123907"/>
                        <a:pt x="1089372" y="120574"/>
                        <a:pt x="1089372" y="116684"/>
                      </a:cubicBezTo>
                      <a:cubicBezTo>
                        <a:pt x="1089372" y="112795"/>
                        <a:pt x="1091799" y="109461"/>
                        <a:pt x="1095195" y="109461"/>
                      </a:cubicBezTo>
                      <a:close/>
                      <a:moveTo>
                        <a:pt x="693413" y="109461"/>
                      </a:moveTo>
                      <a:cubicBezTo>
                        <a:pt x="697295" y="109461"/>
                        <a:pt x="699722" y="112795"/>
                        <a:pt x="699722" y="116684"/>
                      </a:cubicBezTo>
                      <a:cubicBezTo>
                        <a:pt x="699722" y="120574"/>
                        <a:pt x="697295" y="123907"/>
                        <a:pt x="693413" y="123907"/>
                      </a:cubicBezTo>
                      <a:cubicBezTo>
                        <a:pt x="690017" y="123907"/>
                        <a:pt x="687591" y="120574"/>
                        <a:pt x="687591" y="116684"/>
                      </a:cubicBezTo>
                      <a:cubicBezTo>
                        <a:pt x="687591" y="112795"/>
                        <a:pt x="690017" y="109461"/>
                        <a:pt x="693413" y="109461"/>
                      </a:cubicBezTo>
                      <a:close/>
                      <a:moveTo>
                        <a:pt x="674489" y="109461"/>
                      </a:moveTo>
                      <a:cubicBezTo>
                        <a:pt x="677886" y="109461"/>
                        <a:pt x="680797" y="112795"/>
                        <a:pt x="680797" y="116684"/>
                      </a:cubicBezTo>
                      <a:cubicBezTo>
                        <a:pt x="680797" y="120574"/>
                        <a:pt x="677886" y="123907"/>
                        <a:pt x="674489" y="123907"/>
                      </a:cubicBezTo>
                      <a:cubicBezTo>
                        <a:pt x="671092" y="123907"/>
                        <a:pt x="668181" y="120574"/>
                        <a:pt x="668181" y="116684"/>
                      </a:cubicBezTo>
                      <a:cubicBezTo>
                        <a:pt x="668181" y="112795"/>
                        <a:pt x="671092" y="109461"/>
                        <a:pt x="674489" y="109461"/>
                      </a:cubicBezTo>
                      <a:close/>
                      <a:moveTo>
                        <a:pt x="655564" y="109461"/>
                      </a:moveTo>
                      <a:cubicBezTo>
                        <a:pt x="658961" y="109461"/>
                        <a:pt x="661387" y="112795"/>
                        <a:pt x="661387" y="116684"/>
                      </a:cubicBezTo>
                      <a:cubicBezTo>
                        <a:pt x="661387" y="120574"/>
                        <a:pt x="658961" y="123907"/>
                        <a:pt x="655564" y="123907"/>
                      </a:cubicBezTo>
                      <a:cubicBezTo>
                        <a:pt x="652168" y="123907"/>
                        <a:pt x="649256" y="120574"/>
                        <a:pt x="649256" y="116684"/>
                      </a:cubicBezTo>
                      <a:cubicBezTo>
                        <a:pt x="649256" y="112795"/>
                        <a:pt x="652168" y="109461"/>
                        <a:pt x="655564" y="109461"/>
                      </a:cubicBezTo>
                      <a:close/>
                      <a:moveTo>
                        <a:pt x="636155" y="109461"/>
                      </a:moveTo>
                      <a:cubicBezTo>
                        <a:pt x="639551" y="109461"/>
                        <a:pt x="642463" y="112795"/>
                        <a:pt x="642463" y="116684"/>
                      </a:cubicBezTo>
                      <a:cubicBezTo>
                        <a:pt x="642463" y="120574"/>
                        <a:pt x="639551" y="123907"/>
                        <a:pt x="636155" y="123907"/>
                      </a:cubicBezTo>
                      <a:cubicBezTo>
                        <a:pt x="632758" y="123907"/>
                        <a:pt x="629847" y="120574"/>
                        <a:pt x="629847" y="116684"/>
                      </a:cubicBezTo>
                      <a:cubicBezTo>
                        <a:pt x="629847" y="112795"/>
                        <a:pt x="632758" y="109461"/>
                        <a:pt x="636155" y="109461"/>
                      </a:cubicBezTo>
                      <a:close/>
                      <a:moveTo>
                        <a:pt x="617230" y="109461"/>
                      </a:moveTo>
                      <a:cubicBezTo>
                        <a:pt x="620627" y="109461"/>
                        <a:pt x="623538" y="112795"/>
                        <a:pt x="623538" y="116684"/>
                      </a:cubicBezTo>
                      <a:cubicBezTo>
                        <a:pt x="623538" y="120574"/>
                        <a:pt x="620627" y="123907"/>
                        <a:pt x="617230" y="123907"/>
                      </a:cubicBezTo>
                      <a:cubicBezTo>
                        <a:pt x="613833" y="123907"/>
                        <a:pt x="610922" y="120574"/>
                        <a:pt x="610922" y="116684"/>
                      </a:cubicBezTo>
                      <a:cubicBezTo>
                        <a:pt x="610922" y="112795"/>
                        <a:pt x="613833" y="109461"/>
                        <a:pt x="617230" y="109461"/>
                      </a:cubicBezTo>
                      <a:close/>
                      <a:moveTo>
                        <a:pt x="597820" y="109461"/>
                      </a:moveTo>
                      <a:cubicBezTo>
                        <a:pt x="601217" y="109461"/>
                        <a:pt x="604129" y="112795"/>
                        <a:pt x="604129" y="116684"/>
                      </a:cubicBezTo>
                      <a:cubicBezTo>
                        <a:pt x="604129" y="120574"/>
                        <a:pt x="601217" y="123907"/>
                        <a:pt x="597820" y="123907"/>
                      </a:cubicBezTo>
                      <a:cubicBezTo>
                        <a:pt x="594424" y="123907"/>
                        <a:pt x="591998" y="120574"/>
                        <a:pt x="591998" y="116684"/>
                      </a:cubicBezTo>
                      <a:cubicBezTo>
                        <a:pt x="591998" y="112795"/>
                        <a:pt x="594424" y="109461"/>
                        <a:pt x="597820" y="109461"/>
                      </a:cubicBezTo>
                      <a:close/>
                      <a:moveTo>
                        <a:pt x="578896" y="109461"/>
                      </a:moveTo>
                      <a:cubicBezTo>
                        <a:pt x="582293" y="109461"/>
                        <a:pt x="585204" y="112795"/>
                        <a:pt x="585204" y="116684"/>
                      </a:cubicBezTo>
                      <a:cubicBezTo>
                        <a:pt x="585204" y="120574"/>
                        <a:pt x="582293" y="123907"/>
                        <a:pt x="578896" y="123907"/>
                      </a:cubicBezTo>
                      <a:cubicBezTo>
                        <a:pt x="575499" y="123907"/>
                        <a:pt x="572588" y="120574"/>
                        <a:pt x="572588" y="116684"/>
                      </a:cubicBezTo>
                      <a:cubicBezTo>
                        <a:pt x="572588" y="112795"/>
                        <a:pt x="575499" y="109461"/>
                        <a:pt x="578896" y="109461"/>
                      </a:cubicBezTo>
                      <a:close/>
                      <a:moveTo>
                        <a:pt x="559486" y="109461"/>
                      </a:moveTo>
                      <a:cubicBezTo>
                        <a:pt x="563368" y="109461"/>
                        <a:pt x="565794" y="112795"/>
                        <a:pt x="565794" y="116684"/>
                      </a:cubicBezTo>
                      <a:cubicBezTo>
                        <a:pt x="565794" y="120574"/>
                        <a:pt x="563368" y="123907"/>
                        <a:pt x="559486" y="123907"/>
                      </a:cubicBezTo>
                      <a:cubicBezTo>
                        <a:pt x="556089" y="123907"/>
                        <a:pt x="553663" y="120574"/>
                        <a:pt x="553663" y="116684"/>
                      </a:cubicBezTo>
                      <a:cubicBezTo>
                        <a:pt x="553663" y="112795"/>
                        <a:pt x="556089" y="109461"/>
                        <a:pt x="559486" y="109461"/>
                      </a:cubicBezTo>
                      <a:close/>
                      <a:moveTo>
                        <a:pt x="444969" y="109461"/>
                      </a:moveTo>
                      <a:cubicBezTo>
                        <a:pt x="448365" y="109461"/>
                        <a:pt x="451277" y="112795"/>
                        <a:pt x="451277" y="116684"/>
                      </a:cubicBezTo>
                      <a:cubicBezTo>
                        <a:pt x="451277" y="120574"/>
                        <a:pt x="448365" y="123352"/>
                        <a:pt x="444969" y="123352"/>
                      </a:cubicBezTo>
                      <a:cubicBezTo>
                        <a:pt x="441572" y="123352"/>
                        <a:pt x="438661" y="120574"/>
                        <a:pt x="438661" y="116684"/>
                      </a:cubicBezTo>
                      <a:cubicBezTo>
                        <a:pt x="438661" y="112795"/>
                        <a:pt x="441572" y="109461"/>
                        <a:pt x="444969" y="109461"/>
                      </a:cubicBezTo>
                      <a:close/>
                      <a:moveTo>
                        <a:pt x="406634" y="109461"/>
                      </a:moveTo>
                      <a:cubicBezTo>
                        <a:pt x="410031" y="109461"/>
                        <a:pt x="412943" y="112795"/>
                        <a:pt x="412943" y="116684"/>
                      </a:cubicBezTo>
                      <a:cubicBezTo>
                        <a:pt x="412943" y="120574"/>
                        <a:pt x="410031" y="123907"/>
                        <a:pt x="406634" y="123907"/>
                      </a:cubicBezTo>
                      <a:cubicBezTo>
                        <a:pt x="403238" y="123907"/>
                        <a:pt x="400326" y="120574"/>
                        <a:pt x="400326" y="116684"/>
                      </a:cubicBezTo>
                      <a:cubicBezTo>
                        <a:pt x="400326" y="112795"/>
                        <a:pt x="403238" y="109461"/>
                        <a:pt x="406634" y="109461"/>
                      </a:cubicBezTo>
                      <a:close/>
                      <a:moveTo>
                        <a:pt x="387710" y="109461"/>
                      </a:moveTo>
                      <a:cubicBezTo>
                        <a:pt x="391107" y="109461"/>
                        <a:pt x="393533" y="112795"/>
                        <a:pt x="393533" y="116684"/>
                      </a:cubicBezTo>
                      <a:cubicBezTo>
                        <a:pt x="393533" y="120574"/>
                        <a:pt x="391107" y="123907"/>
                        <a:pt x="387710" y="123907"/>
                      </a:cubicBezTo>
                      <a:cubicBezTo>
                        <a:pt x="384313" y="123907"/>
                        <a:pt x="381402" y="120574"/>
                        <a:pt x="381402" y="116684"/>
                      </a:cubicBezTo>
                      <a:cubicBezTo>
                        <a:pt x="381402" y="112795"/>
                        <a:pt x="384313" y="109461"/>
                        <a:pt x="387710" y="109461"/>
                      </a:cubicBezTo>
                      <a:close/>
                      <a:moveTo>
                        <a:pt x="368300" y="109461"/>
                      </a:moveTo>
                      <a:cubicBezTo>
                        <a:pt x="371697" y="109461"/>
                        <a:pt x="374608" y="112795"/>
                        <a:pt x="374608" y="116684"/>
                      </a:cubicBezTo>
                      <a:cubicBezTo>
                        <a:pt x="374608" y="120574"/>
                        <a:pt x="371697" y="123907"/>
                        <a:pt x="368300" y="123907"/>
                      </a:cubicBezTo>
                      <a:cubicBezTo>
                        <a:pt x="364903" y="123907"/>
                        <a:pt x="362477" y="120574"/>
                        <a:pt x="362477" y="116684"/>
                      </a:cubicBezTo>
                      <a:cubicBezTo>
                        <a:pt x="362477" y="112795"/>
                        <a:pt x="364903" y="109461"/>
                        <a:pt x="368300" y="109461"/>
                      </a:cubicBezTo>
                      <a:close/>
                      <a:moveTo>
                        <a:pt x="329966" y="109461"/>
                      </a:moveTo>
                      <a:cubicBezTo>
                        <a:pt x="333363" y="109461"/>
                        <a:pt x="336274" y="112795"/>
                        <a:pt x="336274" y="116684"/>
                      </a:cubicBezTo>
                      <a:cubicBezTo>
                        <a:pt x="336274" y="120574"/>
                        <a:pt x="333363" y="123907"/>
                        <a:pt x="329966" y="123907"/>
                      </a:cubicBezTo>
                      <a:cubicBezTo>
                        <a:pt x="326569" y="123907"/>
                        <a:pt x="324143" y="120574"/>
                        <a:pt x="324143" y="116684"/>
                      </a:cubicBezTo>
                      <a:cubicBezTo>
                        <a:pt x="324143" y="112795"/>
                        <a:pt x="326569" y="109461"/>
                        <a:pt x="329966" y="109461"/>
                      </a:cubicBezTo>
                      <a:close/>
                      <a:moveTo>
                        <a:pt x="292117" y="109461"/>
                      </a:moveTo>
                      <a:cubicBezTo>
                        <a:pt x="295514" y="109461"/>
                        <a:pt x="297940" y="112795"/>
                        <a:pt x="297940" y="116684"/>
                      </a:cubicBezTo>
                      <a:cubicBezTo>
                        <a:pt x="297940" y="120574"/>
                        <a:pt x="295514" y="123907"/>
                        <a:pt x="292117" y="123907"/>
                      </a:cubicBezTo>
                      <a:cubicBezTo>
                        <a:pt x="288720" y="123907"/>
                        <a:pt x="285809" y="120574"/>
                        <a:pt x="285809" y="116684"/>
                      </a:cubicBezTo>
                      <a:cubicBezTo>
                        <a:pt x="285809" y="112795"/>
                        <a:pt x="288720" y="109461"/>
                        <a:pt x="292117" y="109461"/>
                      </a:cubicBezTo>
                      <a:close/>
                      <a:moveTo>
                        <a:pt x="253783" y="109461"/>
                      </a:moveTo>
                      <a:cubicBezTo>
                        <a:pt x="257179" y="109461"/>
                        <a:pt x="259606" y="112795"/>
                        <a:pt x="259606" y="116684"/>
                      </a:cubicBezTo>
                      <a:cubicBezTo>
                        <a:pt x="259606" y="120574"/>
                        <a:pt x="257179" y="123907"/>
                        <a:pt x="253783" y="123907"/>
                      </a:cubicBezTo>
                      <a:cubicBezTo>
                        <a:pt x="250386" y="123907"/>
                        <a:pt x="247475" y="120574"/>
                        <a:pt x="247475" y="116684"/>
                      </a:cubicBezTo>
                      <a:cubicBezTo>
                        <a:pt x="247475" y="112795"/>
                        <a:pt x="250386" y="109461"/>
                        <a:pt x="253783" y="109461"/>
                      </a:cubicBezTo>
                      <a:close/>
                      <a:moveTo>
                        <a:pt x="234373" y="109461"/>
                      </a:moveTo>
                      <a:cubicBezTo>
                        <a:pt x="237770" y="109461"/>
                        <a:pt x="240681" y="112795"/>
                        <a:pt x="240681" y="116684"/>
                      </a:cubicBezTo>
                      <a:cubicBezTo>
                        <a:pt x="240681" y="120574"/>
                        <a:pt x="237770" y="123907"/>
                        <a:pt x="234373" y="123907"/>
                      </a:cubicBezTo>
                      <a:cubicBezTo>
                        <a:pt x="230976" y="123907"/>
                        <a:pt x="228550" y="120574"/>
                        <a:pt x="228550" y="116684"/>
                      </a:cubicBezTo>
                      <a:cubicBezTo>
                        <a:pt x="228550" y="112795"/>
                        <a:pt x="230976" y="109461"/>
                        <a:pt x="234373" y="109461"/>
                      </a:cubicBezTo>
                      <a:close/>
                      <a:moveTo>
                        <a:pt x="215448" y="109461"/>
                      </a:moveTo>
                      <a:cubicBezTo>
                        <a:pt x="218845" y="109461"/>
                        <a:pt x="221757" y="112795"/>
                        <a:pt x="221757" y="116684"/>
                      </a:cubicBezTo>
                      <a:cubicBezTo>
                        <a:pt x="221757" y="120574"/>
                        <a:pt x="218845" y="123907"/>
                        <a:pt x="215448" y="123907"/>
                      </a:cubicBezTo>
                      <a:cubicBezTo>
                        <a:pt x="212052" y="123907"/>
                        <a:pt x="209140" y="120574"/>
                        <a:pt x="209140" y="116684"/>
                      </a:cubicBezTo>
                      <a:cubicBezTo>
                        <a:pt x="209140" y="112795"/>
                        <a:pt x="212052" y="109461"/>
                        <a:pt x="215448" y="109461"/>
                      </a:cubicBezTo>
                      <a:close/>
                      <a:moveTo>
                        <a:pt x="1114605" y="87791"/>
                      </a:moveTo>
                      <a:cubicBezTo>
                        <a:pt x="1118002" y="87791"/>
                        <a:pt x="1120913" y="90569"/>
                        <a:pt x="1120913" y="94459"/>
                      </a:cubicBezTo>
                      <a:cubicBezTo>
                        <a:pt x="1120913" y="98348"/>
                        <a:pt x="1118002" y="101682"/>
                        <a:pt x="1114605" y="101682"/>
                      </a:cubicBezTo>
                      <a:cubicBezTo>
                        <a:pt x="1111208" y="101682"/>
                        <a:pt x="1108297" y="98348"/>
                        <a:pt x="1108297" y="94459"/>
                      </a:cubicBezTo>
                      <a:cubicBezTo>
                        <a:pt x="1108297" y="90569"/>
                        <a:pt x="1111208" y="87791"/>
                        <a:pt x="1114605" y="87791"/>
                      </a:cubicBezTo>
                      <a:close/>
                      <a:moveTo>
                        <a:pt x="731748" y="87791"/>
                      </a:moveTo>
                      <a:cubicBezTo>
                        <a:pt x="735144" y="87791"/>
                        <a:pt x="738056" y="90569"/>
                        <a:pt x="738056" y="94459"/>
                      </a:cubicBezTo>
                      <a:cubicBezTo>
                        <a:pt x="738056" y="98348"/>
                        <a:pt x="735144" y="101682"/>
                        <a:pt x="731748" y="101682"/>
                      </a:cubicBezTo>
                      <a:cubicBezTo>
                        <a:pt x="728351" y="101682"/>
                        <a:pt x="725925" y="98348"/>
                        <a:pt x="725925" y="94459"/>
                      </a:cubicBezTo>
                      <a:cubicBezTo>
                        <a:pt x="725925" y="90569"/>
                        <a:pt x="728351" y="87791"/>
                        <a:pt x="731748" y="87791"/>
                      </a:cubicBezTo>
                      <a:close/>
                      <a:moveTo>
                        <a:pt x="712823" y="87791"/>
                      </a:moveTo>
                      <a:cubicBezTo>
                        <a:pt x="716220" y="87791"/>
                        <a:pt x="719131" y="90569"/>
                        <a:pt x="719131" y="94459"/>
                      </a:cubicBezTo>
                      <a:cubicBezTo>
                        <a:pt x="719131" y="98348"/>
                        <a:pt x="716220" y="101682"/>
                        <a:pt x="712823" y="101682"/>
                      </a:cubicBezTo>
                      <a:cubicBezTo>
                        <a:pt x="709427" y="101682"/>
                        <a:pt x="706515" y="98348"/>
                        <a:pt x="706515" y="94459"/>
                      </a:cubicBezTo>
                      <a:cubicBezTo>
                        <a:pt x="706515" y="90569"/>
                        <a:pt x="709427" y="87791"/>
                        <a:pt x="712823" y="87791"/>
                      </a:cubicBezTo>
                      <a:close/>
                      <a:moveTo>
                        <a:pt x="693413" y="87791"/>
                      </a:moveTo>
                      <a:cubicBezTo>
                        <a:pt x="697295" y="87791"/>
                        <a:pt x="699722" y="90569"/>
                        <a:pt x="699722" y="94459"/>
                      </a:cubicBezTo>
                      <a:cubicBezTo>
                        <a:pt x="699722" y="98348"/>
                        <a:pt x="697295" y="101682"/>
                        <a:pt x="693413" y="101682"/>
                      </a:cubicBezTo>
                      <a:cubicBezTo>
                        <a:pt x="690017" y="101682"/>
                        <a:pt x="687591" y="98348"/>
                        <a:pt x="687591" y="94459"/>
                      </a:cubicBezTo>
                      <a:cubicBezTo>
                        <a:pt x="687591" y="90569"/>
                        <a:pt x="690017" y="87791"/>
                        <a:pt x="693413" y="87791"/>
                      </a:cubicBezTo>
                      <a:close/>
                      <a:moveTo>
                        <a:pt x="674489" y="87791"/>
                      </a:moveTo>
                      <a:cubicBezTo>
                        <a:pt x="677886" y="87791"/>
                        <a:pt x="680797" y="90569"/>
                        <a:pt x="680797" y="94459"/>
                      </a:cubicBezTo>
                      <a:cubicBezTo>
                        <a:pt x="680797" y="98348"/>
                        <a:pt x="677886" y="101682"/>
                        <a:pt x="674489" y="101682"/>
                      </a:cubicBezTo>
                      <a:cubicBezTo>
                        <a:pt x="671092" y="101682"/>
                        <a:pt x="668181" y="98348"/>
                        <a:pt x="668181" y="94459"/>
                      </a:cubicBezTo>
                      <a:cubicBezTo>
                        <a:pt x="668181" y="90569"/>
                        <a:pt x="671092" y="87791"/>
                        <a:pt x="674489" y="87791"/>
                      </a:cubicBezTo>
                      <a:close/>
                      <a:moveTo>
                        <a:pt x="655564" y="87791"/>
                      </a:moveTo>
                      <a:cubicBezTo>
                        <a:pt x="658961" y="87791"/>
                        <a:pt x="661387" y="90569"/>
                        <a:pt x="661387" y="94459"/>
                      </a:cubicBezTo>
                      <a:cubicBezTo>
                        <a:pt x="661387" y="98348"/>
                        <a:pt x="658961" y="101682"/>
                        <a:pt x="655564" y="101682"/>
                      </a:cubicBezTo>
                      <a:cubicBezTo>
                        <a:pt x="652168" y="101682"/>
                        <a:pt x="649256" y="98348"/>
                        <a:pt x="649256" y="94459"/>
                      </a:cubicBezTo>
                      <a:cubicBezTo>
                        <a:pt x="649256" y="90569"/>
                        <a:pt x="652168" y="87791"/>
                        <a:pt x="655564" y="87791"/>
                      </a:cubicBezTo>
                      <a:close/>
                      <a:moveTo>
                        <a:pt x="636155" y="87791"/>
                      </a:moveTo>
                      <a:cubicBezTo>
                        <a:pt x="639551" y="87791"/>
                        <a:pt x="642463" y="90569"/>
                        <a:pt x="642463" y="94459"/>
                      </a:cubicBezTo>
                      <a:cubicBezTo>
                        <a:pt x="642463" y="98348"/>
                        <a:pt x="639551" y="101682"/>
                        <a:pt x="636155" y="101682"/>
                      </a:cubicBezTo>
                      <a:cubicBezTo>
                        <a:pt x="632758" y="101682"/>
                        <a:pt x="629847" y="98348"/>
                        <a:pt x="629847" y="94459"/>
                      </a:cubicBezTo>
                      <a:cubicBezTo>
                        <a:pt x="629847" y="90569"/>
                        <a:pt x="632758" y="87791"/>
                        <a:pt x="636155" y="87791"/>
                      </a:cubicBezTo>
                      <a:close/>
                      <a:moveTo>
                        <a:pt x="617230" y="87791"/>
                      </a:moveTo>
                      <a:cubicBezTo>
                        <a:pt x="620627" y="87791"/>
                        <a:pt x="623538" y="90569"/>
                        <a:pt x="623538" y="94459"/>
                      </a:cubicBezTo>
                      <a:cubicBezTo>
                        <a:pt x="623538" y="98348"/>
                        <a:pt x="620627" y="101682"/>
                        <a:pt x="617230" y="101682"/>
                      </a:cubicBezTo>
                      <a:cubicBezTo>
                        <a:pt x="613833" y="101682"/>
                        <a:pt x="610922" y="98348"/>
                        <a:pt x="610922" y="94459"/>
                      </a:cubicBezTo>
                      <a:cubicBezTo>
                        <a:pt x="610922" y="90569"/>
                        <a:pt x="613833" y="87791"/>
                        <a:pt x="617230" y="87791"/>
                      </a:cubicBezTo>
                      <a:close/>
                      <a:moveTo>
                        <a:pt x="597820" y="87791"/>
                      </a:moveTo>
                      <a:cubicBezTo>
                        <a:pt x="601217" y="87791"/>
                        <a:pt x="604129" y="90569"/>
                        <a:pt x="604129" y="94459"/>
                      </a:cubicBezTo>
                      <a:cubicBezTo>
                        <a:pt x="604129" y="98348"/>
                        <a:pt x="601217" y="101682"/>
                        <a:pt x="597820" y="101682"/>
                      </a:cubicBezTo>
                      <a:cubicBezTo>
                        <a:pt x="594424" y="101682"/>
                        <a:pt x="591998" y="98348"/>
                        <a:pt x="591998" y="94459"/>
                      </a:cubicBezTo>
                      <a:cubicBezTo>
                        <a:pt x="591998" y="90569"/>
                        <a:pt x="594424" y="87791"/>
                        <a:pt x="597820" y="87791"/>
                      </a:cubicBezTo>
                      <a:close/>
                      <a:moveTo>
                        <a:pt x="578896" y="87791"/>
                      </a:moveTo>
                      <a:cubicBezTo>
                        <a:pt x="582293" y="87791"/>
                        <a:pt x="585204" y="90569"/>
                        <a:pt x="585204" y="94459"/>
                      </a:cubicBezTo>
                      <a:cubicBezTo>
                        <a:pt x="585204" y="98348"/>
                        <a:pt x="582293" y="101682"/>
                        <a:pt x="578896" y="101682"/>
                      </a:cubicBezTo>
                      <a:cubicBezTo>
                        <a:pt x="575499" y="101682"/>
                        <a:pt x="572588" y="98348"/>
                        <a:pt x="572588" y="94459"/>
                      </a:cubicBezTo>
                      <a:cubicBezTo>
                        <a:pt x="572588" y="90569"/>
                        <a:pt x="575499" y="87791"/>
                        <a:pt x="578896" y="87791"/>
                      </a:cubicBezTo>
                      <a:close/>
                      <a:moveTo>
                        <a:pt x="559486" y="87791"/>
                      </a:moveTo>
                      <a:cubicBezTo>
                        <a:pt x="563368" y="87791"/>
                        <a:pt x="565794" y="90569"/>
                        <a:pt x="565794" y="94459"/>
                      </a:cubicBezTo>
                      <a:cubicBezTo>
                        <a:pt x="565794" y="98348"/>
                        <a:pt x="563368" y="101682"/>
                        <a:pt x="559486" y="101682"/>
                      </a:cubicBezTo>
                      <a:cubicBezTo>
                        <a:pt x="556089" y="101682"/>
                        <a:pt x="553663" y="98348"/>
                        <a:pt x="553663" y="94459"/>
                      </a:cubicBezTo>
                      <a:cubicBezTo>
                        <a:pt x="553663" y="90569"/>
                        <a:pt x="556089" y="87791"/>
                        <a:pt x="559486" y="87791"/>
                      </a:cubicBezTo>
                      <a:close/>
                      <a:moveTo>
                        <a:pt x="540562" y="87791"/>
                      </a:moveTo>
                      <a:cubicBezTo>
                        <a:pt x="543958" y="87791"/>
                        <a:pt x="546870" y="90569"/>
                        <a:pt x="546870" y="94459"/>
                      </a:cubicBezTo>
                      <a:cubicBezTo>
                        <a:pt x="546870" y="98348"/>
                        <a:pt x="543958" y="101682"/>
                        <a:pt x="540562" y="101682"/>
                      </a:cubicBezTo>
                      <a:cubicBezTo>
                        <a:pt x="537165" y="101682"/>
                        <a:pt x="534254" y="98348"/>
                        <a:pt x="534254" y="94459"/>
                      </a:cubicBezTo>
                      <a:cubicBezTo>
                        <a:pt x="534254" y="90569"/>
                        <a:pt x="537165" y="87791"/>
                        <a:pt x="540562" y="87791"/>
                      </a:cubicBezTo>
                      <a:close/>
                      <a:moveTo>
                        <a:pt x="426044" y="87791"/>
                      </a:moveTo>
                      <a:cubicBezTo>
                        <a:pt x="429441" y="87791"/>
                        <a:pt x="431867" y="90569"/>
                        <a:pt x="431867" y="94459"/>
                      </a:cubicBezTo>
                      <a:cubicBezTo>
                        <a:pt x="431867" y="98348"/>
                        <a:pt x="429441" y="101682"/>
                        <a:pt x="426044" y="101682"/>
                      </a:cubicBezTo>
                      <a:cubicBezTo>
                        <a:pt x="422647" y="101682"/>
                        <a:pt x="419736" y="98348"/>
                        <a:pt x="419736" y="94459"/>
                      </a:cubicBezTo>
                      <a:cubicBezTo>
                        <a:pt x="419736" y="90569"/>
                        <a:pt x="422647" y="87791"/>
                        <a:pt x="426044" y="87791"/>
                      </a:cubicBezTo>
                      <a:close/>
                      <a:moveTo>
                        <a:pt x="406634" y="87791"/>
                      </a:moveTo>
                      <a:cubicBezTo>
                        <a:pt x="410031" y="87791"/>
                        <a:pt x="412943" y="90569"/>
                        <a:pt x="412943" y="94459"/>
                      </a:cubicBezTo>
                      <a:cubicBezTo>
                        <a:pt x="412943" y="98348"/>
                        <a:pt x="410031" y="101682"/>
                        <a:pt x="406634" y="101682"/>
                      </a:cubicBezTo>
                      <a:cubicBezTo>
                        <a:pt x="403238" y="101682"/>
                        <a:pt x="400326" y="98348"/>
                        <a:pt x="400326" y="94459"/>
                      </a:cubicBezTo>
                      <a:cubicBezTo>
                        <a:pt x="400326" y="90569"/>
                        <a:pt x="403238" y="87791"/>
                        <a:pt x="406634" y="87791"/>
                      </a:cubicBezTo>
                      <a:close/>
                      <a:moveTo>
                        <a:pt x="387710" y="87791"/>
                      </a:moveTo>
                      <a:cubicBezTo>
                        <a:pt x="391107" y="87791"/>
                        <a:pt x="393533" y="90569"/>
                        <a:pt x="393533" y="94459"/>
                      </a:cubicBezTo>
                      <a:cubicBezTo>
                        <a:pt x="393533" y="98348"/>
                        <a:pt x="391107" y="101682"/>
                        <a:pt x="387710" y="101682"/>
                      </a:cubicBezTo>
                      <a:cubicBezTo>
                        <a:pt x="384313" y="101682"/>
                        <a:pt x="381402" y="98348"/>
                        <a:pt x="381402" y="94459"/>
                      </a:cubicBezTo>
                      <a:cubicBezTo>
                        <a:pt x="381402" y="90569"/>
                        <a:pt x="384313" y="87791"/>
                        <a:pt x="387710" y="87791"/>
                      </a:cubicBezTo>
                      <a:close/>
                      <a:moveTo>
                        <a:pt x="349376" y="87791"/>
                      </a:moveTo>
                      <a:cubicBezTo>
                        <a:pt x="352772" y="87791"/>
                        <a:pt x="355684" y="90569"/>
                        <a:pt x="355684" y="94459"/>
                      </a:cubicBezTo>
                      <a:cubicBezTo>
                        <a:pt x="355684" y="98348"/>
                        <a:pt x="352772" y="101682"/>
                        <a:pt x="349376" y="101682"/>
                      </a:cubicBezTo>
                      <a:cubicBezTo>
                        <a:pt x="345979" y="101682"/>
                        <a:pt x="343068" y="98348"/>
                        <a:pt x="343068" y="94459"/>
                      </a:cubicBezTo>
                      <a:cubicBezTo>
                        <a:pt x="343068" y="90569"/>
                        <a:pt x="345979" y="87791"/>
                        <a:pt x="349376" y="87791"/>
                      </a:cubicBezTo>
                      <a:close/>
                      <a:moveTo>
                        <a:pt x="329966" y="87791"/>
                      </a:moveTo>
                      <a:cubicBezTo>
                        <a:pt x="333363" y="87791"/>
                        <a:pt x="336274" y="90569"/>
                        <a:pt x="336274" y="94459"/>
                      </a:cubicBezTo>
                      <a:cubicBezTo>
                        <a:pt x="336274" y="98348"/>
                        <a:pt x="333363" y="101682"/>
                        <a:pt x="329966" y="101682"/>
                      </a:cubicBezTo>
                      <a:cubicBezTo>
                        <a:pt x="326569" y="101682"/>
                        <a:pt x="324143" y="98348"/>
                        <a:pt x="324143" y="94459"/>
                      </a:cubicBezTo>
                      <a:cubicBezTo>
                        <a:pt x="324143" y="90569"/>
                        <a:pt x="326569" y="87791"/>
                        <a:pt x="329966" y="87791"/>
                      </a:cubicBezTo>
                      <a:close/>
                      <a:moveTo>
                        <a:pt x="311041" y="87791"/>
                      </a:moveTo>
                      <a:cubicBezTo>
                        <a:pt x="314438" y="87791"/>
                        <a:pt x="317350" y="90569"/>
                        <a:pt x="317350" y="94459"/>
                      </a:cubicBezTo>
                      <a:cubicBezTo>
                        <a:pt x="317350" y="98348"/>
                        <a:pt x="314438" y="101682"/>
                        <a:pt x="311041" y="101682"/>
                      </a:cubicBezTo>
                      <a:cubicBezTo>
                        <a:pt x="307645" y="101682"/>
                        <a:pt x="304733" y="98348"/>
                        <a:pt x="304733" y="94459"/>
                      </a:cubicBezTo>
                      <a:cubicBezTo>
                        <a:pt x="304733" y="90569"/>
                        <a:pt x="307645" y="87791"/>
                        <a:pt x="311041" y="87791"/>
                      </a:cubicBezTo>
                      <a:close/>
                      <a:moveTo>
                        <a:pt x="292117" y="87791"/>
                      </a:moveTo>
                      <a:cubicBezTo>
                        <a:pt x="295514" y="87791"/>
                        <a:pt x="297940" y="90569"/>
                        <a:pt x="297940" y="94459"/>
                      </a:cubicBezTo>
                      <a:cubicBezTo>
                        <a:pt x="297940" y="98348"/>
                        <a:pt x="295514" y="101682"/>
                        <a:pt x="292117" y="101682"/>
                      </a:cubicBezTo>
                      <a:cubicBezTo>
                        <a:pt x="288720" y="101682"/>
                        <a:pt x="285809" y="98348"/>
                        <a:pt x="285809" y="94459"/>
                      </a:cubicBezTo>
                      <a:cubicBezTo>
                        <a:pt x="285809" y="90569"/>
                        <a:pt x="288720" y="87791"/>
                        <a:pt x="292117" y="87791"/>
                      </a:cubicBezTo>
                      <a:close/>
                      <a:moveTo>
                        <a:pt x="253783" y="87791"/>
                      </a:moveTo>
                      <a:cubicBezTo>
                        <a:pt x="257179" y="87791"/>
                        <a:pt x="259606" y="90569"/>
                        <a:pt x="259606" y="94459"/>
                      </a:cubicBezTo>
                      <a:cubicBezTo>
                        <a:pt x="259606" y="98348"/>
                        <a:pt x="257179" y="101682"/>
                        <a:pt x="253783" y="101682"/>
                      </a:cubicBezTo>
                      <a:cubicBezTo>
                        <a:pt x="250386" y="101682"/>
                        <a:pt x="247475" y="98348"/>
                        <a:pt x="247475" y="94459"/>
                      </a:cubicBezTo>
                      <a:cubicBezTo>
                        <a:pt x="247475" y="90569"/>
                        <a:pt x="250386" y="87791"/>
                        <a:pt x="253783" y="87791"/>
                      </a:cubicBezTo>
                      <a:close/>
                      <a:moveTo>
                        <a:pt x="904009" y="65565"/>
                      </a:moveTo>
                      <a:cubicBezTo>
                        <a:pt x="907406" y="65565"/>
                        <a:pt x="910317" y="68899"/>
                        <a:pt x="910317" y="72789"/>
                      </a:cubicBezTo>
                      <a:cubicBezTo>
                        <a:pt x="910317" y="76678"/>
                        <a:pt x="907406" y="80012"/>
                        <a:pt x="904009" y="80012"/>
                      </a:cubicBezTo>
                      <a:cubicBezTo>
                        <a:pt x="900613" y="80012"/>
                        <a:pt x="897701" y="76678"/>
                        <a:pt x="897701" y="72789"/>
                      </a:cubicBezTo>
                      <a:cubicBezTo>
                        <a:pt x="897701" y="68899"/>
                        <a:pt x="900613" y="65565"/>
                        <a:pt x="904009" y="65565"/>
                      </a:cubicBezTo>
                      <a:close/>
                      <a:moveTo>
                        <a:pt x="731748" y="65565"/>
                      </a:moveTo>
                      <a:cubicBezTo>
                        <a:pt x="735144" y="65565"/>
                        <a:pt x="738056" y="68899"/>
                        <a:pt x="738056" y="72789"/>
                      </a:cubicBezTo>
                      <a:cubicBezTo>
                        <a:pt x="738056" y="76678"/>
                        <a:pt x="735144" y="80012"/>
                        <a:pt x="731748" y="80012"/>
                      </a:cubicBezTo>
                      <a:cubicBezTo>
                        <a:pt x="728351" y="80012"/>
                        <a:pt x="725925" y="76678"/>
                        <a:pt x="725925" y="72789"/>
                      </a:cubicBezTo>
                      <a:cubicBezTo>
                        <a:pt x="725925" y="68899"/>
                        <a:pt x="728351" y="65565"/>
                        <a:pt x="731748" y="65565"/>
                      </a:cubicBezTo>
                      <a:close/>
                      <a:moveTo>
                        <a:pt x="712823" y="65565"/>
                      </a:moveTo>
                      <a:cubicBezTo>
                        <a:pt x="716220" y="65565"/>
                        <a:pt x="719131" y="68899"/>
                        <a:pt x="719131" y="72789"/>
                      </a:cubicBezTo>
                      <a:cubicBezTo>
                        <a:pt x="719131" y="76678"/>
                        <a:pt x="716220" y="80012"/>
                        <a:pt x="712823" y="80012"/>
                      </a:cubicBezTo>
                      <a:cubicBezTo>
                        <a:pt x="709427" y="80012"/>
                        <a:pt x="706515" y="76678"/>
                        <a:pt x="706515" y="72789"/>
                      </a:cubicBezTo>
                      <a:cubicBezTo>
                        <a:pt x="706515" y="68899"/>
                        <a:pt x="709427" y="65565"/>
                        <a:pt x="712823" y="65565"/>
                      </a:cubicBezTo>
                      <a:close/>
                      <a:moveTo>
                        <a:pt x="693413" y="65565"/>
                      </a:moveTo>
                      <a:cubicBezTo>
                        <a:pt x="697295" y="65565"/>
                        <a:pt x="699722" y="68899"/>
                        <a:pt x="699722" y="72789"/>
                      </a:cubicBezTo>
                      <a:cubicBezTo>
                        <a:pt x="699722" y="76678"/>
                        <a:pt x="697295" y="80012"/>
                        <a:pt x="693413" y="80012"/>
                      </a:cubicBezTo>
                      <a:cubicBezTo>
                        <a:pt x="690017" y="80012"/>
                        <a:pt x="687591" y="76678"/>
                        <a:pt x="687591" y="72789"/>
                      </a:cubicBezTo>
                      <a:cubicBezTo>
                        <a:pt x="687591" y="68899"/>
                        <a:pt x="690017" y="65565"/>
                        <a:pt x="693413" y="65565"/>
                      </a:cubicBezTo>
                      <a:close/>
                      <a:moveTo>
                        <a:pt x="674489" y="65565"/>
                      </a:moveTo>
                      <a:cubicBezTo>
                        <a:pt x="677886" y="65565"/>
                        <a:pt x="680797" y="68899"/>
                        <a:pt x="680797" y="72789"/>
                      </a:cubicBezTo>
                      <a:cubicBezTo>
                        <a:pt x="680797" y="76678"/>
                        <a:pt x="677886" y="80012"/>
                        <a:pt x="674489" y="80012"/>
                      </a:cubicBezTo>
                      <a:cubicBezTo>
                        <a:pt x="671092" y="80012"/>
                        <a:pt x="668181" y="76678"/>
                        <a:pt x="668181" y="72789"/>
                      </a:cubicBezTo>
                      <a:cubicBezTo>
                        <a:pt x="668181" y="68899"/>
                        <a:pt x="671092" y="65565"/>
                        <a:pt x="674489" y="65565"/>
                      </a:cubicBezTo>
                      <a:close/>
                      <a:moveTo>
                        <a:pt x="655564" y="65565"/>
                      </a:moveTo>
                      <a:cubicBezTo>
                        <a:pt x="658961" y="65565"/>
                        <a:pt x="661387" y="68899"/>
                        <a:pt x="661387" y="72789"/>
                      </a:cubicBezTo>
                      <a:cubicBezTo>
                        <a:pt x="661387" y="76678"/>
                        <a:pt x="658961" y="80012"/>
                        <a:pt x="655564" y="80012"/>
                      </a:cubicBezTo>
                      <a:cubicBezTo>
                        <a:pt x="652168" y="80012"/>
                        <a:pt x="649256" y="76678"/>
                        <a:pt x="649256" y="72789"/>
                      </a:cubicBezTo>
                      <a:cubicBezTo>
                        <a:pt x="649256" y="68899"/>
                        <a:pt x="652168" y="65565"/>
                        <a:pt x="655564" y="65565"/>
                      </a:cubicBezTo>
                      <a:close/>
                      <a:moveTo>
                        <a:pt x="636155" y="65565"/>
                      </a:moveTo>
                      <a:cubicBezTo>
                        <a:pt x="639551" y="65565"/>
                        <a:pt x="642463" y="68899"/>
                        <a:pt x="642463" y="72789"/>
                      </a:cubicBezTo>
                      <a:cubicBezTo>
                        <a:pt x="642463" y="76678"/>
                        <a:pt x="639551" y="80012"/>
                        <a:pt x="636155" y="80012"/>
                      </a:cubicBezTo>
                      <a:cubicBezTo>
                        <a:pt x="632758" y="80012"/>
                        <a:pt x="629847" y="76678"/>
                        <a:pt x="629847" y="72789"/>
                      </a:cubicBezTo>
                      <a:cubicBezTo>
                        <a:pt x="629847" y="68899"/>
                        <a:pt x="632758" y="65565"/>
                        <a:pt x="636155" y="65565"/>
                      </a:cubicBezTo>
                      <a:close/>
                      <a:moveTo>
                        <a:pt x="617230" y="65565"/>
                      </a:moveTo>
                      <a:cubicBezTo>
                        <a:pt x="620627" y="65565"/>
                        <a:pt x="623538" y="68899"/>
                        <a:pt x="623538" y="72789"/>
                      </a:cubicBezTo>
                      <a:cubicBezTo>
                        <a:pt x="623538" y="76678"/>
                        <a:pt x="620627" y="80012"/>
                        <a:pt x="617230" y="80012"/>
                      </a:cubicBezTo>
                      <a:cubicBezTo>
                        <a:pt x="613833" y="80012"/>
                        <a:pt x="610922" y="76678"/>
                        <a:pt x="610922" y="72789"/>
                      </a:cubicBezTo>
                      <a:cubicBezTo>
                        <a:pt x="610922" y="68899"/>
                        <a:pt x="613833" y="65565"/>
                        <a:pt x="617230" y="65565"/>
                      </a:cubicBezTo>
                      <a:close/>
                      <a:moveTo>
                        <a:pt x="597820" y="65565"/>
                      </a:moveTo>
                      <a:cubicBezTo>
                        <a:pt x="601217" y="65565"/>
                        <a:pt x="604129" y="68899"/>
                        <a:pt x="604129" y="72789"/>
                      </a:cubicBezTo>
                      <a:cubicBezTo>
                        <a:pt x="604129" y="76678"/>
                        <a:pt x="601217" y="80012"/>
                        <a:pt x="597820" y="80012"/>
                      </a:cubicBezTo>
                      <a:cubicBezTo>
                        <a:pt x="594424" y="80012"/>
                        <a:pt x="591998" y="76678"/>
                        <a:pt x="591998" y="72789"/>
                      </a:cubicBezTo>
                      <a:cubicBezTo>
                        <a:pt x="591998" y="68899"/>
                        <a:pt x="594424" y="65565"/>
                        <a:pt x="597820" y="65565"/>
                      </a:cubicBezTo>
                      <a:close/>
                      <a:moveTo>
                        <a:pt x="578896" y="65565"/>
                      </a:moveTo>
                      <a:cubicBezTo>
                        <a:pt x="582293" y="65565"/>
                        <a:pt x="585204" y="68899"/>
                        <a:pt x="585204" y="72789"/>
                      </a:cubicBezTo>
                      <a:cubicBezTo>
                        <a:pt x="585204" y="76678"/>
                        <a:pt x="582293" y="80012"/>
                        <a:pt x="578896" y="80012"/>
                      </a:cubicBezTo>
                      <a:cubicBezTo>
                        <a:pt x="575499" y="80012"/>
                        <a:pt x="572588" y="76678"/>
                        <a:pt x="572588" y="72789"/>
                      </a:cubicBezTo>
                      <a:cubicBezTo>
                        <a:pt x="572588" y="68899"/>
                        <a:pt x="575499" y="65565"/>
                        <a:pt x="578896" y="65565"/>
                      </a:cubicBezTo>
                      <a:close/>
                      <a:moveTo>
                        <a:pt x="559486" y="65565"/>
                      </a:moveTo>
                      <a:cubicBezTo>
                        <a:pt x="563368" y="65565"/>
                        <a:pt x="565794" y="68899"/>
                        <a:pt x="565794" y="72789"/>
                      </a:cubicBezTo>
                      <a:cubicBezTo>
                        <a:pt x="565794" y="76678"/>
                        <a:pt x="563368" y="80012"/>
                        <a:pt x="559486" y="80012"/>
                      </a:cubicBezTo>
                      <a:cubicBezTo>
                        <a:pt x="556089" y="80012"/>
                        <a:pt x="553663" y="76678"/>
                        <a:pt x="553663" y="72789"/>
                      </a:cubicBezTo>
                      <a:cubicBezTo>
                        <a:pt x="553663" y="68899"/>
                        <a:pt x="556089" y="65565"/>
                        <a:pt x="559486" y="65565"/>
                      </a:cubicBezTo>
                      <a:close/>
                      <a:moveTo>
                        <a:pt x="540562" y="65565"/>
                      </a:moveTo>
                      <a:cubicBezTo>
                        <a:pt x="543958" y="65565"/>
                        <a:pt x="546870" y="68899"/>
                        <a:pt x="546870" y="72789"/>
                      </a:cubicBezTo>
                      <a:cubicBezTo>
                        <a:pt x="546870" y="76678"/>
                        <a:pt x="543958" y="80012"/>
                        <a:pt x="540562" y="80012"/>
                      </a:cubicBezTo>
                      <a:cubicBezTo>
                        <a:pt x="537165" y="80012"/>
                        <a:pt x="534254" y="76678"/>
                        <a:pt x="534254" y="72789"/>
                      </a:cubicBezTo>
                      <a:cubicBezTo>
                        <a:pt x="534254" y="68899"/>
                        <a:pt x="537165" y="65565"/>
                        <a:pt x="540562" y="65565"/>
                      </a:cubicBezTo>
                      <a:close/>
                      <a:moveTo>
                        <a:pt x="521637" y="65565"/>
                      </a:moveTo>
                      <a:cubicBezTo>
                        <a:pt x="525034" y="65565"/>
                        <a:pt x="527460" y="68899"/>
                        <a:pt x="527460" y="72789"/>
                      </a:cubicBezTo>
                      <a:cubicBezTo>
                        <a:pt x="527460" y="76678"/>
                        <a:pt x="525034" y="80012"/>
                        <a:pt x="521637" y="80012"/>
                      </a:cubicBezTo>
                      <a:cubicBezTo>
                        <a:pt x="518241" y="80012"/>
                        <a:pt x="515329" y="76678"/>
                        <a:pt x="515329" y="72789"/>
                      </a:cubicBezTo>
                      <a:cubicBezTo>
                        <a:pt x="515329" y="68899"/>
                        <a:pt x="518241" y="65565"/>
                        <a:pt x="521637" y="65565"/>
                      </a:cubicBezTo>
                      <a:close/>
                      <a:moveTo>
                        <a:pt x="502227" y="65565"/>
                      </a:moveTo>
                      <a:cubicBezTo>
                        <a:pt x="505624" y="65565"/>
                        <a:pt x="508536" y="68899"/>
                        <a:pt x="508536" y="72789"/>
                      </a:cubicBezTo>
                      <a:cubicBezTo>
                        <a:pt x="508536" y="76678"/>
                        <a:pt x="505624" y="80012"/>
                        <a:pt x="502227" y="80012"/>
                      </a:cubicBezTo>
                      <a:cubicBezTo>
                        <a:pt x="498831" y="80012"/>
                        <a:pt x="495919" y="76678"/>
                        <a:pt x="495919" y="72789"/>
                      </a:cubicBezTo>
                      <a:cubicBezTo>
                        <a:pt x="495919" y="68899"/>
                        <a:pt x="498831" y="65565"/>
                        <a:pt x="502227" y="65565"/>
                      </a:cubicBezTo>
                      <a:close/>
                      <a:moveTo>
                        <a:pt x="483303" y="65565"/>
                      </a:moveTo>
                      <a:cubicBezTo>
                        <a:pt x="486700" y="65565"/>
                        <a:pt x="489611" y="68899"/>
                        <a:pt x="489611" y="72789"/>
                      </a:cubicBezTo>
                      <a:cubicBezTo>
                        <a:pt x="489611" y="76678"/>
                        <a:pt x="486700" y="80012"/>
                        <a:pt x="483303" y="80012"/>
                      </a:cubicBezTo>
                      <a:cubicBezTo>
                        <a:pt x="479906" y="80012"/>
                        <a:pt x="476995" y="76678"/>
                        <a:pt x="476995" y="72789"/>
                      </a:cubicBezTo>
                      <a:cubicBezTo>
                        <a:pt x="476995" y="68899"/>
                        <a:pt x="479906" y="65565"/>
                        <a:pt x="483303" y="65565"/>
                      </a:cubicBezTo>
                      <a:close/>
                      <a:moveTo>
                        <a:pt x="426044" y="65565"/>
                      </a:moveTo>
                      <a:cubicBezTo>
                        <a:pt x="429441" y="65565"/>
                        <a:pt x="431867" y="68899"/>
                        <a:pt x="431867" y="72789"/>
                      </a:cubicBezTo>
                      <a:cubicBezTo>
                        <a:pt x="431867" y="76678"/>
                        <a:pt x="429441" y="80012"/>
                        <a:pt x="426044" y="80012"/>
                      </a:cubicBezTo>
                      <a:cubicBezTo>
                        <a:pt x="422162" y="80012"/>
                        <a:pt x="419736" y="76678"/>
                        <a:pt x="419736" y="72789"/>
                      </a:cubicBezTo>
                      <a:cubicBezTo>
                        <a:pt x="419736" y="68899"/>
                        <a:pt x="422162" y="65565"/>
                        <a:pt x="426044" y="65565"/>
                      </a:cubicBezTo>
                      <a:close/>
                      <a:moveTo>
                        <a:pt x="406634" y="65565"/>
                      </a:moveTo>
                      <a:cubicBezTo>
                        <a:pt x="410031" y="65565"/>
                        <a:pt x="412943" y="68899"/>
                        <a:pt x="412943" y="72789"/>
                      </a:cubicBezTo>
                      <a:cubicBezTo>
                        <a:pt x="412943" y="76678"/>
                        <a:pt x="410031" y="80012"/>
                        <a:pt x="406634" y="80012"/>
                      </a:cubicBezTo>
                      <a:cubicBezTo>
                        <a:pt x="403238" y="80012"/>
                        <a:pt x="400326" y="76678"/>
                        <a:pt x="400326" y="72789"/>
                      </a:cubicBezTo>
                      <a:cubicBezTo>
                        <a:pt x="400326" y="68899"/>
                        <a:pt x="403238" y="65565"/>
                        <a:pt x="406634" y="65565"/>
                      </a:cubicBezTo>
                      <a:close/>
                      <a:moveTo>
                        <a:pt x="387710" y="65565"/>
                      </a:moveTo>
                      <a:cubicBezTo>
                        <a:pt x="391107" y="65565"/>
                        <a:pt x="393533" y="68899"/>
                        <a:pt x="393533" y="72789"/>
                      </a:cubicBezTo>
                      <a:cubicBezTo>
                        <a:pt x="393533" y="76678"/>
                        <a:pt x="391107" y="80012"/>
                        <a:pt x="387710" y="80012"/>
                      </a:cubicBezTo>
                      <a:cubicBezTo>
                        <a:pt x="384313" y="80012"/>
                        <a:pt x="381402" y="76678"/>
                        <a:pt x="381402" y="72789"/>
                      </a:cubicBezTo>
                      <a:cubicBezTo>
                        <a:pt x="381402" y="68899"/>
                        <a:pt x="384313" y="65565"/>
                        <a:pt x="387710" y="65565"/>
                      </a:cubicBezTo>
                      <a:close/>
                      <a:moveTo>
                        <a:pt x="349376" y="65565"/>
                      </a:moveTo>
                      <a:cubicBezTo>
                        <a:pt x="352772" y="65565"/>
                        <a:pt x="355684" y="68899"/>
                        <a:pt x="355684" y="72789"/>
                      </a:cubicBezTo>
                      <a:cubicBezTo>
                        <a:pt x="355684" y="76678"/>
                        <a:pt x="352772" y="80012"/>
                        <a:pt x="349376" y="80012"/>
                      </a:cubicBezTo>
                      <a:cubicBezTo>
                        <a:pt x="345979" y="80012"/>
                        <a:pt x="343068" y="76678"/>
                        <a:pt x="343068" y="72789"/>
                      </a:cubicBezTo>
                      <a:cubicBezTo>
                        <a:pt x="343068" y="68899"/>
                        <a:pt x="345979" y="65565"/>
                        <a:pt x="349376" y="65565"/>
                      </a:cubicBezTo>
                      <a:close/>
                      <a:moveTo>
                        <a:pt x="234373" y="65565"/>
                      </a:moveTo>
                      <a:cubicBezTo>
                        <a:pt x="237770" y="65565"/>
                        <a:pt x="240681" y="68899"/>
                        <a:pt x="240681" y="72789"/>
                      </a:cubicBezTo>
                      <a:cubicBezTo>
                        <a:pt x="240681" y="76678"/>
                        <a:pt x="237770" y="80012"/>
                        <a:pt x="234373" y="80012"/>
                      </a:cubicBezTo>
                      <a:cubicBezTo>
                        <a:pt x="230976" y="80012"/>
                        <a:pt x="228550" y="76678"/>
                        <a:pt x="228550" y="72789"/>
                      </a:cubicBezTo>
                      <a:cubicBezTo>
                        <a:pt x="228550" y="68899"/>
                        <a:pt x="230976" y="65565"/>
                        <a:pt x="234373" y="65565"/>
                      </a:cubicBezTo>
                      <a:close/>
                      <a:moveTo>
                        <a:pt x="311041" y="45007"/>
                      </a:moveTo>
                      <a:cubicBezTo>
                        <a:pt x="313953" y="45007"/>
                        <a:pt x="316379" y="47785"/>
                        <a:pt x="316379" y="51119"/>
                      </a:cubicBezTo>
                      <a:cubicBezTo>
                        <a:pt x="316379" y="53897"/>
                        <a:pt x="313953" y="56675"/>
                        <a:pt x="311041" y="56675"/>
                      </a:cubicBezTo>
                      <a:cubicBezTo>
                        <a:pt x="308130" y="56675"/>
                        <a:pt x="305704" y="53897"/>
                        <a:pt x="305704" y="51119"/>
                      </a:cubicBezTo>
                      <a:cubicBezTo>
                        <a:pt x="305704" y="47785"/>
                        <a:pt x="308130" y="45007"/>
                        <a:pt x="311041" y="45007"/>
                      </a:cubicBezTo>
                      <a:close/>
                      <a:moveTo>
                        <a:pt x="923419" y="43896"/>
                      </a:moveTo>
                      <a:cubicBezTo>
                        <a:pt x="926816" y="43896"/>
                        <a:pt x="929242" y="46674"/>
                        <a:pt x="929242" y="51119"/>
                      </a:cubicBezTo>
                      <a:cubicBezTo>
                        <a:pt x="929242" y="55008"/>
                        <a:pt x="926816" y="57786"/>
                        <a:pt x="923419" y="57786"/>
                      </a:cubicBezTo>
                      <a:cubicBezTo>
                        <a:pt x="920022" y="57786"/>
                        <a:pt x="917111" y="55008"/>
                        <a:pt x="917111" y="51119"/>
                      </a:cubicBezTo>
                      <a:cubicBezTo>
                        <a:pt x="917111" y="46674"/>
                        <a:pt x="920022" y="43896"/>
                        <a:pt x="923419" y="43896"/>
                      </a:cubicBezTo>
                      <a:close/>
                      <a:moveTo>
                        <a:pt x="904009" y="43896"/>
                      </a:moveTo>
                      <a:cubicBezTo>
                        <a:pt x="907406" y="43896"/>
                        <a:pt x="910317" y="46674"/>
                        <a:pt x="910317" y="51119"/>
                      </a:cubicBezTo>
                      <a:cubicBezTo>
                        <a:pt x="910317" y="55008"/>
                        <a:pt x="907406" y="57786"/>
                        <a:pt x="904009" y="57786"/>
                      </a:cubicBezTo>
                      <a:cubicBezTo>
                        <a:pt x="900613" y="57786"/>
                        <a:pt x="897701" y="55008"/>
                        <a:pt x="897701" y="51119"/>
                      </a:cubicBezTo>
                      <a:cubicBezTo>
                        <a:pt x="897701" y="46674"/>
                        <a:pt x="900613" y="43896"/>
                        <a:pt x="904009" y="43896"/>
                      </a:cubicBezTo>
                      <a:close/>
                      <a:moveTo>
                        <a:pt x="885085" y="43896"/>
                      </a:moveTo>
                      <a:cubicBezTo>
                        <a:pt x="888481" y="43896"/>
                        <a:pt x="890908" y="46674"/>
                        <a:pt x="890908" y="51119"/>
                      </a:cubicBezTo>
                      <a:cubicBezTo>
                        <a:pt x="890908" y="55008"/>
                        <a:pt x="888481" y="57786"/>
                        <a:pt x="885085" y="57786"/>
                      </a:cubicBezTo>
                      <a:cubicBezTo>
                        <a:pt x="881688" y="57786"/>
                        <a:pt x="878777" y="55008"/>
                        <a:pt x="878777" y="51119"/>
                      </a:cubicBezTo>
                      <a:cubicBezTo>
                        <a:pt x="878777" y="46674"/>
                        <a:pt x="881688" y="43896"/>
                        <a:pt x="885085" y="43896"/>
                      </a:cubicBezTo>
                      <a:close/>
                      <a:moveTo>
                        <a:pt x="712823" y="43896"/>
                      </a:moveTo>
                      <a:cubicBezTo>
                        <a:pt x="716220" y="43896"/>
                        <a:pt x="719131" y="46674"/>
                        <a:pt x="719131" y="51119"/>
                      </a:cubicBezTo>
                      <a:cubicBezTo>
                        <a:pt x="719131" y="55008"/>
                        <a:pt x="716220" y="57786"/>
                        <a:pt x="712823" y="57786"/>
                      </a:cubicBezTo>
                      <a:cubicBezTo>
                        <a:pt x="709427" y="57786"/>
                        <a:pt x="706515" y="55008"/>
                        <a:pt x="706515" y="51119"/>
                      </a:cubicBezTo>
                      <a:cubicBezTo>
                        <a:pt x="706515" y="46674"/>
                        <a:pt x="709427" y="43896"/>
                        <a:pt x="712823" y="43896"/>
                      </a:cubicBezTo>
                      <a:close/>
                      <a:moveTo>
                        <a:pt x="693413" y="43896"/>
                      </a:moveTo>
                      <a:cubicBezTo>
                        <a:pt x="697295" y="43896"/>
                        <a:pt x="699722" y="46674"/>
                        <a:pt x="699722" y="51119"/>
                      </a:cubicBezTo>
                      <a:cubicBezTo>
                        <a:pt x="699722" y="55008"/>
                        <a:pt x="697295" y="57786"/>
                        <a:pt x="693413" y="57786"/>
                      </a:cubicBezTo>
                      <a:cubicBezTo>
                        <a:pt x="690017" y="57786"/>
                        <a:pt x="687591" y="55008"/>
                        <a:pt x="687591" y="51119"/>
                      </a:cubicBezTo>
                      <a:cubicBezTo>
                        <a:pt x="687591" y="46674"/>
                        <a:pt x="690017" y="43896"/>
                        <a:pt x="693413" y="43896"/>
                      </a:cubicBezTo>
                      <a:close/>
                      <a:moveTo>
                        <a:pt x="674489" y="43896"/>
                      </a:moveTo>
                      <a:cubicBezTo>
                        <a:pt x="677886" y="43896"/>
                        <a:pt x="680797" y="46674"/>
                        <a:pt x="680797" y="51119"/>
                      </a:cubicBezTo>
                      <a:cubicBezTo>
                        <a:pt x="680797" y="55008"/>
                        <a:pt x="677886" y="57786"/>
                        <a:pt x="674489" y="57786"/>
                      </a:cubicBezTo>
                      <a:cubicBezTo>
                        <a:pt x="671092" y="57786"/>
                        <a:pt x="668181" y="55008"/>
                        <a:pt x="668181" y="51119"/>
                      </a:cubicBezTo>
                      <a:cubicBezTo>
                        <a:pt x="668181" y="46674"/>
                        <a:pt x="671092" y="43896"/>
                        <a:pt x="674489" y="43896"/>
                      </a:cubicBezTo>
                      <a:close/>
                      <a:moveTo>
                        <a:pt x="655564" y="43896"/>
                      </a:moveTo>
                      <a:cubicBezTo>
                        <a:pt x="658961" y="43896"/>
                        <a:pt x="661387" y="46674"/>
                        <a:pt x="661387" y="51119"/>
                      </a:cubicBezTo>
                      <a:cubicBezTo>
                        <a:pt x="661387" y="55008"/>
                        <a:pt x="658961" y="57786"/>
                        <a:pt x="655564" y="57786"/>
                      </a:cubicBezTo>
                      <a:cubicBezTo>
                        <a:pt x="652168" y="57786"/>
                        <a:pt x="649256" y="55008"/>
                        <a:pt x="649256" y="51119"/>
                      </a:cubicBezTo>
                      <a:cubicBezTo>
                        <a:pt x="649256" y="46674"/>
                        <a:pt x="652168" y="43896"/>
                        <a:pt x="655564" y="43896"/>
                      </a:cubicBezTo>
                      <a:close/>
                      <a:moveTo>
                        <a:pt x="636155" y="43896"/>
                      </a:moveTo>
                      <a:cubicBezTo>
                        <a:pt x="639551" y="43896"/>
                        <a:pt x="642463" y="46674"/>
                        <a:pt x="642463" y="51119"/>
                      </a:cubicBezTo>
                      <a:cubicBezTo>
                        <a:pt x="642463" y="55008"/>
                        <a:pt x="639551" y="57786"/>
                        <a:pt x="636155" y="57786"/>
                      </a:cubicBezTo>
                      <a:cubicBezTo>
                        <a:pt x="632758" y="57786"/>
                        <a:pt x="629847" y="55008"/>
                        <a:pt x="629847" y="51119"/>
                      </a:cubicBezTo>
                      <a:cubicBezTo>
                        <a:pt x="629847" y="46674"/>
                        <a:pt x="632758" y="43896"/>
                        <a:pt x="636155" y="43896"/>
                      </a:cubicBezTo>
                      <a:close/>
                      <a:moveTo>
                        <a:pt x="617230" y="43896"/>
                      </a:moveTo>
                      <a:cubicBezTo>
                        <a:pt x="620627" y="43896"/>
                        <a:pt x="623538" y="46674"/>
                        <a:pt x="623538" y="51119"/>
                      </a:cubicBezTo>
                      <a:cubicBezTo>
                        <a:pt x="623538" y="55008"/>
                        <a:pt x="620627" y="57786"/>
                        <a:pt x="617230" y="57786"/>
                      </a:cubicBezTo>
                      <a:cubicBezTo>
                        <a:pt x="613833" y="57786"/>
                        <a:pt x="610922" y="55008"/>
                        <a:pt x="610922" y="51119"/>
                      </a:cubicBezTo>
                      <a:cubicBezTo>
                        <a:pt x="610922" y="46674"/>
                        <a:pt x="613833" y="43896"/>
                        <a:pt x="617230" y="43896"/>
                      </a:cubicBezTo>
                      <a:close/>
                      <a:moveTo>
                        <a:pt x="597820" y="43896"/>
                      </a:moveTo>
                      <a:cubicBezTo>
                        <a:pt x="601217" y="43896"/>
                        <a:pt x="604129" y="46674"/>
                        <a:pt x="604129" y="51119"/>
                      </a:cubicBezTo>
                      <a:cubicBezTo>
                        <a:pt x="604129" y="55008"/>
                        <a:pt x="601217" y="57786"/>
                        <a:pt x="597820" y="57786"/>
                      </a:cubicBezTo>
                      <a:cubicBezTo>
                        <a:pt x="594424" y="57786"/>
                        <a:pt x="591998" y="55008"/>
                        <a:pt x="591998" y="51119"/>
                      </a:cubicBezTo>
                      <a:cubicBezTo>
                        <a:pt x="591998" y="46674"/>
                        <a:pt x="594424" y="43896"/>
                        <a:pt x="597820" y="43896"/>
                      </a:cubicBezTo>
                      <a:close/>
                      <a:moveTo>
                        <a:pt x="578896" y="43896"/>
                      </a:moveTo>
                      <a:cubicBezTo>
                        <a:pt x="582293" y="43896"/>
                        <a:pt x="585204" y="46674"/>
                        <a:pt x="585204" y="51119"/>
                      </a:cubicBezTo>
                      <a:cubicBezTo>
                        <a:pt x="585204" y="55008"/>
                        <a:pt x="582293" y="57786"/>
                        <a:pt x="578896" y="57786"/>
                      </a:cubicBezTo>
                      <a:cubicBezTo>
                        <a:pt x="575499" y="57786"/>
                        <a:pt x="572588" y="55008"/>
                        <a:pt x="572588" y="51119"/>
                      </a:cubicBezTo>
                      <a:cubicBezTo>
                        <a:pt x="572588" y="46674"/>
                        <a:pt x="575499" y="43896"/>
                        <a:pt x="578896" y="43896"/>
                      </a:cubicBezTo>
                      <a:close/>
                      <a:moveTo>
                        <a:pt x="559486" y="43896"/>
                      </a:moveTo>
                      <a:cubicBezTo>
                        <a:pt x="563368" y="43896"/>
                        <a:pt x="565794" y="46674"/>
                        <a:pt x="565794" y="51119"/>
                      </a:cubicBezTo>
                      <a:cubicBezTo>
                        <a:pt x="565794" y="55008"/>
                        <a:pt x="563368" y="57786"/>
                        <a:pt x="559486" y="57786"/>
                      </a:cubicBezTo>
                      <a:cubicBezTo>
                        <a:pt x="556089" y="57786"/>
                        <a:pt x="553663" y="55008"/>
                        <a:pt x="553663" y="51119"/>
                      </a:cubicBezTo>
                      <a:cubicBezTo>
                        <a:pt x="553663" y="46674"/>
                        <a:pt x="556089" y="43896"/>
                        <a:pt x="559486" y="43896"/>
                      </a:cubicBezTo>
                      <a:close/>
                      <a:moveTo>
                        <a:pt x="540562" y="43896"/>
                      </a:moveTo>
                      <a:cubicBezTo>
                        <a:pt x="543958" y="43896"/>
                        <a:pt x="546870" y="46674"/>
                        <a:pt x="546870" y="51119"/>
                      </a:cubicBezTo>
                      <a:cubicBezTo>
                        <a:pt x="546870" y="55008"/>
                        <a:pt x="543958" y="57786"/>
                        <a:pt x="540562" y="57786"/>
                      </a:cubicBezTo>
                      <a:cubicBezTo>
                        <a:pt x="537165" y="57786"/>
                        <a:pt x="534254" y="55008"/>
                        <a:pt x="534254" y="51119"/>
                      </a:cubicBezTo>
                      <a:cubicBezTo>
                        <a:pt x="534254" y="46674"/>
                        <a:pt x="537165" y="43896"/>
                        <a:pt x="540562" y="43896"/>
                      </a:cubicBezTo>
                      <a:close/>
                      <a:moveTo>
                        <a:pt x="521637" y="43896"/>
                      </a:moveTo>
                      <a:cubicBezTo>
                        <a:pt x="525034" y="43896"/>
                        <a:pt x="527460" y="46674"/>
                        <a:pt x="527460" y="51119"/>
                      </a:cubicBezTo>
                      <a:cubicBezTo>
                        <a:pt x="527460" y="55008"/>
                        <a:pt x="525034" y="57786"/>
                        <a:pt x="521637" y="57786"/>
                      </a:cubicBezTo>
                      <a:cubicBezTo>
                        <a:pt x="518241" y="57786"/>
                        <a:pt x="515329" y="55008"/>
                        <a:pt x="515329" y="51119"/>
                      </a:cubicBezTo>
                      <a:cubicBezTo>
                        <a:pt x="515329" y="46674"/>
                        <a:pt x="518241" y="43896"/>
                        <a:pt x="521637" y="43896"/>
                      </a:cubicBezTo>
                      <a:close/>
                      <a:moveTo>
                        <a:pt x="502227" y="43896"/>
                      </a:moveTo>
                      <a:cubicBezTo>
                        <a:pt x="505624" y="43896"/>
                        <a:pt x="508536" y="46674"/>
                        <a:pt x="508536" y="51119"/>
                      </a:cubicBezTo>
                      <a:cubicBezTo>
                        <a:pt x="508536" y="55008"/>
                        <a:pt x="505624" y="57786"/>
                        <a:pt x="502227" y="57786"/>
                      </a:cubicBezTo>
                      <a:cubicBezTo>
                        <a:pt x="498831" y="57786"/>
                        <a:pt x="495919" y="55008"/>
                        <a:pt x="495919" y="51119"/>
                      </a:cubicBezTo>
                      <a:cubicBezTo>
                        <a:pt x="495919" y="46674"/>
                        <a:pt x="498831" y="43896"/>
                        <a:pt x="502227" y="43896"/>
                      </a:cubicBezTo>
                      <a:close/>
                      <a:moveTo>
                        <a:pt x="483303" y="43896"/>
                      </a:moveTo>
                      <a:cubicBezTo>
                        <a:pt x="486700" y="43896"/>
                        <a:pt x="489611" y="46674"/>
                        <a:pt x="489611" y="51119"/>
                      </a:cubicBezTo>
                      <a:cubicBezTo>
                        <a:pt x="489611" y="55008"/>
                        <a:pt x="486700" y="57786"/>
                        <a:pt x="483303" y="57786"/>
                      </a:cubicBezTo>
                      <a:cubicBezTo>
                        <a:pt x="479906" y="57786"/>
                        <a:pt x="476995" y="55008"/>
                        <a:pt x="476995" y="51119"/>
                      </a:cubicBezTo>
                      <a:cubicBezTo>
                        <a:pt x="476995" y="46674"/>
                        <a:pt x="479906" y="43896"/>
                        <a:pt x="483303" y="43896"/>
                      </a:cubicBezTo>
                      <a:close/>
                      <a:moveTo>
                        <a:pt x="444969" y="43896"/>
                      </a:moveTo>
                      <a:cubicBezTo>
                        <a:pt x="448365" y="43896"/>
                        <a:pt x="451277" y="46674"/>
                        <a:pt x="451277" y="51119"/>
                      </a:cubicBezTo>
                      <a:cubicBezTo>
                        <a:pt x="451277" y="55008"/>
                        <a:pt x="448365" y="57786"/>
                        <a:pt x="444969" y="57786"/>
                      </a:cubicBezTo>
                      <a:cubicBezTo>
                        <a:pt x="441572" y="57786"/>
                        <a:pt x="438661" y="55008"/>
                        <a:pt x="438661" y="51119"/>
                      </a:cubicBezTo>
                      <a:cubicBezTo>
                        <a:pt x="438661" y="46674"/>
                        <a:pt x="441572" y="43896"/>
                        <a:pt x="444969" y="43896"/>
                      </a:cubicBezTo>
                      <a:close/>
                      <a:moveTo>
                        <a:pt x="426044" y="43896"/>
                      </a:moveTo>
                      <a:cubicBezTo>
                        <a:pt x="429441" y="43896"/>
                        <a:pt x="431867" y="46674"/>
                        <a:pt x="431867" y="51119"/>
                      </a:cubicBezTo>
                      <a:cubicBezTo>
                        <a:pt x="431867" y="55008"/>
                        <a:pt x="429441" y="57786"/>
                        <a:pt x="426044" y="57786"/>
                      </a:cubicBezTo>
                      <a:cubicBezTo>
                        <a:pt x="422162" y="57786"/>
                        <a:pt x="419736" y="55008"/>
                        <a:pt x="419736" y="51119"/>
                      </a:cubicBezTo>
                      <a:cubicBezTo>
                        <a:pt x="419736" y="46674"/>
                        <a:pt x="422162" y="43896"/>
                        <a:pt x="426044" y="43896"/>
                      </a:cubicBezTo>
                      <a:close/>
                      <a:moveTo>
                        <a:pt x="406634" y="43896"/>
                      </a:moveTo>
                      <a:cubicBezTo>
                        <a:pt x="410031" y="43896"/>
                        <a:pt x="412943" y="46674"/>
                        <a:pt x="412943" y="51119"/>
                      </a:cubicBezTo>
                      <a:cubicBezTo>
                        <a:pt x="412943" y="55008"/>
                        <a:pt x="410031" y="57786"/>
                        <a:pt x="406634" y="57786"/>
                      </a:cubicBezTo>
                      <a:cubicBezTo>
                        <a:pt x="403238" y="57786"/>
                        <a:pt x="400326" y="55008"/>
                        <a:pt x="400326" y="51119"/>
                      </a:cubicBezTo>
                      <a:cubicBezTo>
                        <a:pt x="400326" y="46674"/>
                        <a:pt x="403238" y="43896"/>
                        <a:pt x="406634" y="43896"/>
                      </a:cubicBezTo>
                      <a:close/>
                      <a:moveTo>
                        <a:pt x="387710" y="43896"/>
                      </a:moveTo>
                      <a:cubicBezTo>
                        <a:pt x="391107" y="43896"/>
                        <a:pt x="393533" y="46674"/>
                        <a:pt x="393533" y="51119"/>
                      </a:cubicBezTo>
                      <a:cubicBezTo>
                        <a:pt x="393533" y="55008"/>
                        <a:pt x="391107" y="57786"/>
                        <a:pt x="387710" y="57786"/>
                      </a:cubicBezTo>
                      <a:cubicBezTo>
                        <a:pt x="384313" y="57786"/>
                        <a:pt x="381402" y="55008"/>
                        <a:pt x="381402" y="51119"/>
                      </a:cubicBezTo>
                      <a:cubicBezTo>
                        <a:pt x="381402" y="46674"/>
                        <a:pt x="384313" y="43896"/>
                        <a:pt x="387710" y="43896"/>
                      </a:cubicBezTo>
                      <a:close/>
                      <a:moveTo>
                        <a:pt x="368300" y="43896"/>
                      </a:moveTo>
                      <a:cubicBezTo>
                        <a:pt x="371697" y="43896"/>
                        <a:pt x="374608" y="46674"/>
                        <a:pt x="374608" y="51119"/>
                      </a:cubicBezTo>
                      <a:cubicBezTo>
                        <a:pt x="374608" y="55008"/>
                        <a:pt x="371697" y="57786"/>
                        <a:pt x="368300" y="57786"/>
                      </a:cubicBezTo>
                      <a:cubicBezTo>
                        <a:pt x="364903" y="57786"/>
                        <a:pt x="361992" y="55008"/>
                        <a:pt x="361992" y="51119"/>
                      </a:cubicBezTo>
                      <a:cubicBezTo>
                        <a:pt x="361992" y="46674"/>
                        <a:pt x="364903" y="43896"/>
                        <a:pt x="368300" y="43896"/>
                      </a:cubicBezTo>
                      <a:close/>
                      <a:moveTo>
                        <a:pt x="406634" y="23893"/>
                      </a:moveTo>
                      <a:cubicBezTo>
                        <a:pt x="409061" y="23893"/>
                        <a:pt x="411002" y="26115"/>
                        <a:pt x="411002" y="28893"/>
                      </a:cubicBezTo>
                      <a:cubicBezTo>
                        <a:pt x="411002" y="31671"/>
                        <a:pt x="409061" y="33894"/>
                        <a:pt x="406634" y="33894"/>
                      </a:cubicBezTo>
                      <a:cubicBezTo>
                        <a:pt x="404208" y="33894"/>
                        <a:pt x="402267" y="31671"/>
                        <a:pt x="402267" y="28893"/>
                      </a:cubicBezTo>
                      <a:cubicBezTo>
                        <a:pt x="402267" y="26115"/>
                        <a:pt x="404208" y="23893"/>
                        <a:pt x="406634" y="23893"/>
                      </a:cubicBezTo>
                      <a:close/>
                      <a:moveTo>
                        <a:pt x="731748" y="21670"/>
                      </a:moveTo>
                      <a:cubicBezTo>
                        <a:pt x="735144" y="21670"/>
                        <a:pt x="738056" y="25004"/>
                        <a:pt x="738056" y="28893"/>
                      </a:cubicBezTo>
                      <a:cubicBezTo>
                        <a:pt x="738056" y="32783"/>
                        <a:pt x="735144" y="36117"/>
                        <a:pt x="731748" y="36117"/>
                      </a:cubicBezTo>
                      <a:cubicBezTo>
                        <a:pt x="728351" y="36117"/>
                        <a:pt x="725925" y="32783"/>
                        <a:pt x="725925" y="28893"/>
                      </a:cubicBezTo>
                      <a:cubicBezTo>
                        <a:pt x="725925" y="25004"/>
                        <a:pt x="728351" y="21670"/>
                        <a:pt x="731748" y="21670"/>
                      </a:cubicBezTo>
                      <a:close/>
                      <a:moveTo>
                        <a:pt x="712823" y="21670"/>
                      </a:moveTo>
                      <a:cubicBezTo>
                        <a:pt x="716220" y="21670"/>
                        <a:pt x="719131" y="25004"/>
                        <a:pt x="719131" y="28893"/>
                      </a:cubicBezTo>
                      <a:cubicBezTo>
                        <a:pt x="719131" y="32783"/>
                        <a:pt x="716220" y="36117"/>
                        <a:pt x="712823" y="36117"/>
                      </a:cubicBezTo>
                      <a:cubicBezTo>
                        <a:pt x="709427" y="36117"/>
                        <a:pt x="706515" y="32783"/>
                        <a:pt x="706515" y="28893"/>
                      </a:cubicBezTo>
                      <a:cubicBezTo>
                        <a:pt x="706515" y="25004"/>
                        <a:pt x="709427" y="21670"/>
                        <a:pt x="712823" y="21670"/>
                      </a:cubicBezTo>
                      <a:close/>
                      <a:moveTo>
                        <a:pt x="693413" y="21670"/>
                      </a:moveTo>
                      <a:cubicBezTo>
                        <a:pt x="697295" y="21670"/>
                        <a:pt x="699722" y="25004"/>
                        <a:pt x="699722" y="28893"/>
                      </a:cubicBezTo>
                      <a:cubicBezTo>
                        <a:pt x="699722" y="32783"/>
                        <a:pt x="697295" y="36117"/>
                        <a:pt x="693413" y="36117"/>
                      </a:cubicBezTo>
                      <a:cubicBezTo>
                        <a:pt x="690017" y="36117"/>
                        <a:pt x="687591" y="32783"/>
                        <a:pt x="687591" y="28893"/>
                      </a:cubicBezTo>
                      <a:cubicBezTo>
                        <a:pt x="687591" y="25004"/>
                        <a:pt x="690017" y="21670"/>
                        <a:pt x="693413" y="21670"/>
                      </a:cubicBezTo>
                      <a:close/>
                      <a:moveTo>
                        <a:pt x="674489" y="21670"/>
                      </a:moveTo>
                      <a:cubicBezTo>
                        <a:pt x="677886" y="21670"/>
                        <a:pt x="680797" y="25004"/>
                        <a:pt x="680797" y="28893"/>
                      </a:cubicBezTo>
                      <a:cubicBezTo>
                        <a:pt x="680797" y="32783"/>
                        <a:pt x="677886" y="36117"/>
                        <a:pt x="674489" y="36117"/>
                      </a:cubicBezTo>
                      <a:cubicBezTo>
                        <a:pt x="671092" y="36117"/>
                        <a:pt x="668181" y="32783"/>
                        <a:pt x="668181" y="28893"/>
                      </a:cubicBezTo>
                      <a:cubicBezTo>
                        <a:pt x="668181" y="25004"/>
                        <a:pt x="671092" y="21670"/>
                        <a:pt x="674489" y="21670"/>
                      </a:cubicBezTo>
                      <a:close/>
                      <a:moveTo>
                        <a:pt x="655564" y="21670"/>
                      </a:moveTo>
                      <a:cubicBezTo>
                        <a:pt x="658961" y="21670"/>
                        <a:pt x="661387" y="25004"/>
                        <a:pt x="661387" y="28893"/>
                      </a:cubicBezTo>
                      <a:cubicBezTo>
                        <a:pt x="661387" y="32783"/>
                        <a:pt x="658961" y="36117"/>
                        <a:pt x="655564" y="36117"/>
                      </a:cubicBezTo>
                      <a:cubicBezTo>
                        <a:pt x="652168" y="36117"/>
                        <a:pt x="649256" y="32783"/>
                        <a:pt x="649256" y="28893"/>
                      </a:cubicBezTo>
                      <a:cubicBezTo>
                        <a:pt x="649256" y="25004"/>
                        <a:pt x="652168" y="21670"/>
                        <a:pt x="655564" y="21670"/>
                      </a:cubicBezTo>
                      <a:close/>
                      <a:moveTo>
                        <a:pt x="636155" y="21670"/>
                      </a:moveTo>
                      <a:cubicBezTo>
                        <a:pt x="639551" y="21670"/>
                        <a:pt x="642463" y="25004"/>
                        <a:pt x="642463" y="28893"/>
                      </a:cubicBezTo>
                      <a:cubicBezTo>
                        <a:pt x="642463" y="32783"/>
                        <a:pt x="639551" y="36117"/>
                        <a:pt x="636155" y="36117"/>
                      </a:cubicBezTo>
                      <a:cubicBezTo>
                        <a:pt x="632758" y="36117"/>
                        <a:pt x="629847" y="32783"/>
                        <a:pt x="629847" y="28893"/>
                      </a:cubicBezTo>
                      <a:cubicBezTo>
                        <a:pt x="629847" y="25004"/>
                        <a:pt x="632758" y="21670"/>
                        <a:pt x="636155" y="21670"/>
                      </a:cubicBezTo>
                      <a:close/>
                      <a:moveTo>
                        <a:pt x="617230" y="21670"/>
                      </a:moveTo>
                      <a:cubicBezTo>
                        <a:pt x="620627" y="21670"/>
                        <a:pt x="623538" y="25004"/>
                        <a:pt x="623538" y="28893"/>
                      </a:cubicBezTo>
                      <a:cubicBezTo>
                        <a:pt x="623538" y="32783"/>
                        <a:pt x="620627" y="36117"/>
                        <a:pt x="617230" y="36117"/>
                      </a:cubicBezTo>
                      <a:cubicBezTo>
                        <a:pt x="613833" y="36117"/>
                        <a:pt x="610922" y="32783"/>
                        <a:pt x="610922" y="28893"/>
                      </a:cubicBezTo>
                      <a:cubicBezTo>
                        <a:pt x="610922" y="25004"/>
                        <a:pt x="613833" y="21670"/>
                        <a:pt x="617230" y="21670"/>
                      </a:cubicBezTo>
                      <a:close/>
                      <a:moveTo>
                        <a:pt x="597820" y="21670"/>
                      </a:moveTo>
                      <a:cubicBezTo>
                        <a:pt x="601217" y="21670"/>
                        <a:pt x="604129" y="25004"/>
                        <a:pt x="604129" y="28893"/>
                      </a:cubicBezTo>
                      <a:cubicBezTo>
                        <a:pt x="604129" y="32783"/>
                        <a:pt x="601217" y="36117"/>
                        <a:pt x="597820" y="36117"/>
                      </a:cubicBezTo>
                      <a:cubicBezTo>
                        <a:pt x="594424" y="36117"/>
                        <a:pt x="591998" y="32783"/>
                        <a:pt x="591998" y="28893"/>
                      </a:cubicBezTo>
                      <a:cubicBezTo>
                        <a:pt x="591998" y="25004"/>
                        <a:pt x="594424" y="21670"/>
                        <a:pt x="597820" y="21670"/>
                      </a:cubicBezTo>
                      <a:close/>
                      <a:moveTo>
                        <a:pt x="578896" y="21670"/>
                      </a:moveTo>
                      <a:cubicBezTo>
                        <a:pt x="582293" y="21670"/>
                        <a:pt x="585204" y="25004"/>
                        <a:pt x="585204" y="28893"/>
                      </a:cubicBezTo>
                      <a:cubicBezTo>
                        <a:pt x="585204" y="32783"/>
                        <a:pt x="582293" y="36117"/>
                        <a:pt x="578896" y="36117"/>
                      </a:cubicBezTo>
                      <a:cubicBezTo>
                        <a:pt x="575499" y="36117"/>
                        <a:pt x="572588" y="32783"/>
                        <a:pt x="572588" y="28893"/>
                      </a:cubicBezTo>
                      <a:cubicBezTo>
                        <a:pt x="572588" y="25004"/>
                        <a:pt x="575499" y="21670"/>
                        <a:pt x="578896" y="21670"/>
                      </a:cubicBezTo>
                      <a:close/>
                      <a:moveTo>
                        <a:pt x="559486" y="21670"/>
                      </a:moveTo>
                      <a:cubicBezTo>
                        <a:pt x="563368" y="21670"/>
                        <a:pt x="565794" y="25004"/>
                        <a:pt x="565794" y="28893"/>
                      </a:cubicBezTo>
                      <a:cubicBezTo>
                        <a:pt x="565794" y="32783"/>
                        <a:pt x="563368" y="36117"/>
                        <a:pt x="559486" y="36117"/>
                      </a:cubicBezTo>
                      <a:cubicBezTo>
                        <a:pt x="556089" y="36117"/>
                        <a:pt x="553663" y="32783"/>
                        <a:pt x="553663" y="28893"/>
                      </a:cubicBezTo>
                      <a:cubicBezTo>
                        <a:pt x="553663" y="25004"/>
                        <a:pt x="556089" y="21670"/>
                        <a:pt x="559486" y="21670"/>
                      </a:cubicBezTo>
                      <a:close/>
                      <a:moveTo>
                        <a:pt x="540562" y="21670"/>
                      </a:moveTo>
                      <a:cubicBezTo>
                        <a:pt x="543958" y="21670"/>
                        <a:pt x="546870" y="25004"/>
                        <a:pt x="546870" y="28893"/>
                      </a:cubicBezTo>
                      <a:cubicBezTo>
                        <a:pt x="546870" y="32783"/>
                        <a:pt x="543958" y="36117"/>
                        <a:pt x="540562" y="36117"/>
                      </a:cubicBezTo>
                      <a:cubicBezTo>
                        <a:pt x="537165" y="36117"/>
                        <a:pt x="534254" y="32783"/>
                        <a:pt x="534254" y="28893"/>
                      </a:cubicBezTo>
                      <a:cubicBezTo>
                        <a:pt x="534254" y="25004"/>
                        <a:pt x="537165" y="21670"/>
                        <a:pt x="540562" y="21670"/>
                      </a:cubicBezTo>
                      <a:close/>
                      <a:moveTo>
                        <a:pt x="521637" y="21670"/>
                      </a:moveTo>
                      <a:cubicBezTo>
                        <a:pt x="525034" y="21670"/>
                        <a:pt x="527460" y="25004"/>
                        <a:pt x="527460" y="28893"/>
                      </a:cubicBezTo>
                      <a:cubicBezTo>
                        <a:pt x="527460" y="32783"/>
                        <a:pt x="525034" y="36117"/>
                        <a:pt x="521637" y="36117"/>
                      </a:cubicBezTo>
                      <a:cubicBezTo>
                        <a:pt x="518241" y="36117"/>
                        <a:pt x="515329" y="32783"/>
                        <a:pt x="515329" y="28893"/>
                      </a:cubicBezTo>
                      <a:cubicBezTo>
                        <a:pt x="515329" y="25004"/>
                        <a:pt x="518241" y="21670"/>
                        <a:pt x="521637" y="21670"/>
                      </a:cubicBezTo>
                      <a:close/>
                      <a:moveTo>
                        <a:pt x="502227" y="21670"/>
                      </a:moveTo>
                      <a:cubicBezTo>
                        <a:pt x="505624" y="21670"/>
                        <a:pt x="508536" y="25004"/>
                        <a:pt x="508536" y="28893"/>
                      </a:cubicBezTo>
                      <a:cubicBezTo>
                        <a:pt x="508536" y="32783"/>
                        <a:pt x="505624" y="36117"/>
                        <a:pt x="502227" y="36117"/>
                      </a:cubicBezTo>
                      <a:cubicBezTo>
                        <a:pt x="498831" y="36117"/>
                        <a:pt x="495919" y="32783"/>
                        <a:pt x="495919" y="28893"/>
                      </a:cubicBezTo>
                      <a:cubicBezTo>
                        <a:pt x="495919" y="25004"/>
                        <a:pt x="498831" y="21670"/>
                        <a:pt x="502227" y="21670"/>
                      </a:cubicBezTo>
                      <a:close/>
                      <a:moveTo>
                        <a:pt x="463893" y="21670"/>
                      </a:moveTo>
                      <a:cubicBezTo>
                        <a:pt x="467290" y="21670"/>
                        <a:pt x="470201" y="25004"/>
                        <a:pt x="470201" y="28893"/>
                      </a:cubicBezTo>
                      <a:cubicBezTo>
                        <a:pt x="470201" y="32783"/>
                        <a:pt x="467290" y="36117"/>
                        <a:pt x="463893" y="36117"/>
                      </a:cubicBezTo>
                      <a:cubicBezTo>
                        <a:pt x="460497" y="36117"/>
                        <a:pt x="458070" y="32783"/>
                        <a:pt x="458070" y="28893"/>
                      </a:cubicBezTo>
                      <a:cubicBezTo>
                        <a:pt x="458070" y="25004"/>
                        <a:pt x="460497" y="21670"/>
                        <a:pt x="463893" y="21670"/>
                      </a:cubicBezTo>
                      <a:close/>
                      <a:moveTo>
                        <a:pt x="444969" y="21670"/>
                      </a:moveTo>
                      <a:cubicBezTo>
                        <a:pt x="448365" y="21670"/>
                        <a:pt x="451277" y="25004"/>
                        <a:pt x="451277" y="28893"/>
                      </a:cubicBezTo>
                      <a:cubicBezTo>
                        <a:pt x="451277" y="32783"/>
                        <a:pt x="448365" y="36117"/>
                        <a:pt x="444969" y="36117"/>
                      </a:cubicBezTo>
                      <a:cubicBezTo>
                        <a:pt x="441572" y="36117"/>
                        <a:pt x="438661" y="32783"/>
                        <a:pt x="438661" y="28893"/>
                      </a:cubicBezTo>
                      <a:cubicBezTo>
                        <a:pt x="438661" y="25004"/>
                        <a:pt x="441572" y="21670"/>
                        <a:pt x="444969" y="21670"/>
                      </a:cubicBezTo>
                      <a:close/>
                      <a:moveTo>
                        <a:pt x="368300" y="21670"/>
                      </a:moveTo>
                      <a:cubicBezTo>
                        <a:pt x="371697" y="21670"/>
                        <a:pt x="374608" y="25004"/>
                        <a:pt x="374608" y="28893"/>
                      </a:cubicBezTo>
                      <a:cubicBezTo>
                        <a:pt x="374608" y="32783"/>
                        <a:pt x="371697" y="36117"/>
                        <a:pt x="368300" y="36117"/>
                      </a:cubicBezTo>
                      <a:cubicBezTo>
                        <a:pt x="364903" y="36117"/>
                        <a:pt x="361992" y="32783"/>
                        <a:pt x="361992" y="28893"/>
                      </a:cubicBezTo>
                      <a:cubicBezTo>
                        <a:pt x="361992" y="25004"/>
                        <a:pt x="364903" y="21670"/>
                        <a:pt x="368300" y="21670"/>
                      </a:cubicBezTo>
                      <a:close/>
                      <a:moveTo>
                        <a:pt x="693413" y="2778"/>
                      </a:moveTo>
                      <a:cubicBezTo>
                        <a:pt x="695840" y="2778"/>
                        <a:pt x="697295" y="5001"/>
                        <a:pt x="697295" y="7223"/>
                      </a:cubicBezTo>
                      <a:cubicBezTo>
                        <a:pt x="697295" y="9446"/>
                        <a:pt x="695840" y="11113"/>
                        <a:pt x="693413" y="11113"/>
                      </a:cubicBezTo>
                      <a:cubicBezTo>
                        <a:pt x="691472" y="11113"/>
                        <a:pt x="690017" y="9446"/>
                        <a:pt x="690017" y="7223"/>
                      </a:cubicBezTo>
                      <a:cubicBezTo>
                        <a:pt x="690017" y="5001"/>
                        <a:pt x="691472" y="2778"/>
                        <a:pt x="693413" y="2778"/>
                      </a:cubicBezTo>
                      <a:close/>
                      <a:moveTo>
                        <a:pt x="674489" y="0"/>
                      </a:moveTo>
                      <a:cubicBezTo>
                        <a:pt x="677886" y="0"/>
                        <a:pt x="680797" y="3334"/>
                        <a:pt x="680797" y="7223"/>
                      </a:cubicBezTo>
                      <a:cubicBezTo>
                        <a:pt x="680797" y="11113"/>
                        <a:pt x="677886" y="13891"/>
                        <a:pt x="674489" y="13891"/>
                      </a:cubicBezTo>
                      <a:cubicBezTo>
                        <a:pt x="671092" y="13891"/>
                        <a:pt x="668181" y="11113"/>
                        <a:pt x="668181" y="7223"/>
                      </a:cubicBezTo>
                      <a:cubicBezTo>
                        <a:pt x="668181" y="3334"/>
                        <a:pt x="671092" y="0"/>
                        <a:pt x="674489" y="0"/>
                      </a:cubicBezTo>
                      <a:close/>
                      <a:moveTo>
                        <a:pt x="655564" y="0"/>
                      </a:moveTo>
                      <a:cubicBezTo>
                        <a:pt x="658961" y="0"/>
                        <a:pt x="661387" y="3334"/>
                        <a:pt x="661387" y="7223"/>
                      </a:cubicBezTo>
                      <a:cubicBezTo>
                        <a:pt x="661387" y="11113"/>
                        <a:pt x="658961" y="13891"/>
                        <a:pt x="655564" y="13891"/>
                      </a:cubicBezTo>
                      <a:cubicBezTo>
                        <a:pt x="652168" y="13891"/>
                        <a:pt x="649256" y="11113"/>
                        <a:pt x="649256" y="7223"/>
                      </a:cubicBezTo>
                      <a:cubicBezTo>
                        <a:pt x="649256" y="3334"/>
                        <a:pt x="652168" y="0"/>
                        <a:pt x="655564" y="0"/>
                      </a:cubicBezTo>
                      <a:close/>
                      <a:moveTo>
                        <a:pt x="636155" y="0"/>
                      </a:moveTo>
                      <a:cubicBezTo>
                        <a:pt x="639551" y="0"/>
                        <a:pt x="642463" y="3334"/>
                        <a:pt x="642463" y="7223"/>
                      </a:cubicBezTo>
                      <a:cubicBezTo>
                        <a:pt x="642463" y="11113"/>
                        <a:pt x="639551" y="13891"/>
                        <a:pt x="636155" y="13891"/>
                      </a:cubicBezTo>
                      <a:cubicBezTo>
                        <a:pt x="632758" y="13891"/>
                        <a:pt x="629847" y="11113"/>
                        <a:pt x="629847" y="7223"/>
                      </a:cubicBezTo>
                      <a:cubicBezTo>
                        <a:pt x="629847" y="3334"/>
                        <a:pt x="632758" y="0"/>
                        <a:pt x="636155" y="0"/>
                      </a:cubicBezTo>
                      <a:close/>
                      <a:moveTo>
                        <a:pt x="617230" y="0"/>
                      </a:moveTo>
                      <a:cubicBezTo>
                        <a:pt x="620627" y="0"/>
                        <a:pt x="623538" y="3334"/>
                        <a:pt x="623538" y="7223"/>
                      </a:cubicBezTo>
                      <a:cubicBezTo>
                        <a:pt x="623538" y="11113"/>
                        <a:pt x="620627" y="13891"/>
                        <a:pt x="617230" y="13891"/>
                      </a:cubicBezTo>
                      <a:cubicBezTo>
                        <a:pt x="613833" y="13891"/>
                        <a:pt x="610922" y="11113"/>
                        <a:pt x="610922" y="7223"/>
                      </a:cubicBezTo>
                      <a:cubicBezTo>
                        <a:pt x="610922" y="3334"/>
                        <a:pt x="613833" y="0"/>
                        <a:pt x="617230" y="0"/>
                      </a:cubicBezTo>
                      <a:close/>
                      <a:moveTo>
                        <a:pt x="578896" y="0"/>
                      </a:moveTo>
                      <a:cubicBezTo>
                        <a:pt x="582293" y="0"/>
                        <a:pt x="585204" y="3334"/>
                        <a:pt x="585204" y="7223"/>
                      </a:cubicBezTo>
                      <a:cubicBezTo>
                        <a:pt x="585204" y="11113"/>
                        <a:pt x="582293" y="13891"/>
                        <a:pt x="578896" y="13891"/>
                      </a:cubicBezTo>
                      <a:cubicBezTo>
                        <a:pt x="575499" y="13891"/>
                        <a:pt x="572588" y="11113"/>
                        <a:pt x="572588" y="7223"/>
                      </a:cubicBezTo>
                      <a:cubicBezTo>
                        <a:pt x="572588" y="3334"/>
                        <a:pt x="575499" y="0"/>
                        <a:pt x="578896" y="0"/>
                      </a:cubicBezTo>
                      <a:close/>
                      <a:moveTo>
                        <a:pt x="540562" y="0"/>
                      </a:moveTo>
                      <a:cubicBezTo>
                        <a:pt x="543958" y="0"/>
                        <a:pt x="546870" y="3334"/>
                        <a:pt x="546870" y="7223"/>
                      </a:cubicBezTo>
                      <a:cubicBezTo>
                        <a:pt x="546870" y="11113"/>
                        <a:pt x="543958" y="13891"/>
                        <a:pt x="540562" y="13891"/>
                      </a:cubicBezTo>
                      <a:cubicBezTo>
                        <a:pt x="537165" y="13891"/>
                        <a:pt x="534254" y="11113"/>
                        <a:pt x="534254" y="7223"/>
                      </a:cubicBezTo>
                      <a:cubicBezTo>
                        <a:pt x="534254" y="3334"/>
                        <a:pt x="537165" y="0"/>
                        <a:pt x="540562" y="0"/>
                      </a:cubicBezTo>
                      <a:close/>
                      <a:moveTo>
                        <a:pt x="502227" y="0"/>
                      </a:moveTo>
                      <a:cubicBezTo>
                        <a:pt x="505624" y="0"/>
                        <a:pt x="508536" y="3334"/>
                        <a:pt x="508536" y="7223"/>
                      </a:cubicBezTo>
                      <a:cubicBezTo>
                        <a:pt x="508536" y="11113"/>
                        <a:pt x="505624" y="13891"/>
                        <a:pt x="502227" y="13891"/>
                      </a:cubicBezTo>
                      <a:cubicBezTo>
                        <a:pt x="498831" y="13891"/>
                        <a:pt x="495919" y="11113"/>
                        <a:pt x="495919" y="7223"/>
                      </a:cubicBezTo>
                      <a:cubicBezTo>
                        <a:pt x="495919" y="3334"/>
                        <a:pt x="498831" y="0"/>
                        <a:pt x="502227" y="0"/>
                      </a:cubicBezTo>
                      <a:close/>
                      <a:moveTo>
                        <a:pt x="483303" y="0"/>
                      </a:moveTo>
                      <a:cubicBezTo>
                        <a:pt x="486700" y="0"/>
                        <a:pt x="489611" y="3334"/>
                        <a:pt x="489611" y="7223"/>
                      </a:cubicBezTo>
                      <a:cubicBezTo>
                        <a:pt x="489611" y="11113"/>
                        <a:pt x="486700" y="13891"/>
                        <a:pt x="483303" y="13891"/>
                      </a:cubicBezTo>
                      <a:cubicBezTo>
                        <a:pt x="479906" y="13891"/>
                        <a:pt x="476995" y="11113"/>
                        <a:pt x="476995" y="7223"/>
                      </a:cubicBezTo>
                      <a:cubicBezTo>
                        <a:pt x="476995" y="3334"/>
                        <a:pt x="479906" y="0"/>
                        <a:pt x="483303" y="0"/>
                      </a:cubicBezTo>
                      <a:close/>
                      <a:moveTo>
                        <a:pt x="463893" y="0"/>
                      </a:moveTo>
                      <a:cubicBezTo>
                        <a:pt x="467290" y="0"/>
                        <a:pt x="470201" y="3334"/>
                        <a:pt x="470201" y="7223"/>
                      </a:cubicBezTo>
                      <a:cubicBezTo>
                        <a:pt x="470201" y="11113"/>
                        <a:pt x="467290" y="13891"/>
                        <a:pt x="463893" y="13891"/>
                      </a:cubicBezTo>
                      <a:cubicBezTo>
                        <a:pt x="460497" y="13891"/>
                        <a:pt x="458070" y="11113"/>
                        <a:pt x="458070" y="7223"/>
                      </a:cubicBezTo>
                      <a:cubicBezTo>
                        <a:pt x="458070" y="3334"/>
                        <a:pt x="460497" y="0"/>
                        <a:pt x="463893" y="0"/>
                      </a:cubicBezTo>
                      <a:close/>
                      <a:moveTo>
                        <a:pt x="444969" y="0"/>
                      </a:moveTo>
                      <a:cubicBezTo>
                        <a:pt x="448365" y="0"/>
                        <a:pt x="451277" y="3334"/>
                        <a:pt x="451277" y="7223"/>
                      </a:cubicBezTo>
                      <a:cubicBezTo>
                        <a:pt x="451277" y="11113"/>
                        <a:pt x="448365" y="13891"/>
                        <a:pt x="444969" y="13891"/>
                      </a:cubicBezTo>
                      <a:cubicBezTo>
                        <a:pt x="441572" y="13891"/>
                        <a:pt x="438661" y="11113"/>
                        <a:pt x="438661" y="7223"/>
                      </a:cubicBezTo>
                      <a:cubicBezTo>
                        <a:pt x="438661" y="3334"/>
                        <a:pt x="441572" y="0"/>
                        <a:pt x="444969" y="0"/>
                      </a:cubicBezTo>
                      <a:close/>
                      <a:moveTo>
                        <a:pt x="426044" y="0"/>
                      </a:moveTo>
                      <a:cubicBezTo>
                        <a:pt x="429441" y="0"/>
                        <a:pt x="431867" y="3334"/>
                        <a:pt x="431867" y="7223"/>
                      </a:cubicBezTo>
                      <a:cubicBezTo>
                        <a:pt x="431867" y="11113"/>
                        <a:pt x="429441" y="13891"/>
                        <a:pt x="426044" y="13891"/>
                      </a:cubicBezTo>
                      <a:cubicBezTo>
                        <a:pt x="422162" y="13891"/>
                        <a:pt x="419736" y="11113"/>
                        <a:pt x="419736" y="7223"/>
                      </a:cubicBezTo>
                      <a:cubicBezTo>
                        <a:pt x="419736" y="3334"/>
                        <a:pt x="422162" y="0"/>
                        <a:pt x="426044" y="0"/>
                      </a:cubicBezTo>
                      <a:close/>
                      <a:moveTo>
                        <a:pt x="406634" y="0"/>
                      </a:moveTo>
                      <a:cubicBezTo>
                        <a:pt x="410031" y="0"/>
                        <a:pt x="412943" y="3334"/>
                        <a:pt x="412943" y="7223"/>
                      </a:cubicBezTo>
                      <a:cubicBezTo>
                        <a:pt x="412943" y="11113"/>
                        <a:pt x="410031" y="13891"/>
                        <a:pt x="406634" y="13891"/>
                      </a:cubicBezTo>
                      <a:cubicBezTo>
                        <a:pt x="403238" y="13891"/>
                        <a:pt x="400326" y="11113"/>
                        <a:pt x="400326" y="7223"/>
                      </a:cubicBezTo>
                      <a:cubicBezTo>
                        <a:pt x="400326" y="3334"/>
                        <a:pt x="403238" y="0"/>
                        <a:pt x="406634" y="0"/>
                      </a:cubicBezTo>
                      <a:close/>
                    </a:path>
                  </a:pathLst>
                </a:custGeom>
                <a:solidFill>
                  <a:srgbClr val="CADEEE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2" name="TextBox 42"/>
              <p:cNvSpPr txBox="1"/>
              <p:nvPr/>
            </p:nvSpPr>
            <p:spPr>
              <a:xfrm>
                <a:off x="1352250" y="3744083"/>
                <a:ext cx="16401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2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algn="ctr"/>
                <a:r>
                  <a:rPr lang="zh-CN" altLang="en-US" sz="2400" b="0" dirty="0">
                    <a:latin typeface="字魂35号-经典雅黑" panose="00000500000000000000" pitchFamily="2" charset="-122"/>
                    <a:ea typeface="字魂35号-经典雅黑" panose="00000500000000000000" pitchFamily="2" charset="-122"/>
                  </a:rPr>
                  <a:t>添加标题</a:t>
                </a:r>
                <a:endParaRPr lang="zh-CN" altLang="en-US" sz="2400" b="0" dirty="0">
                  <a:latin typeface="字魂35号-经典雅黑" panose="00000500000000000000" pitchFamily="2" charset="-122"/>
                  <a:ea typeface="字魂35号-经典雅黑" panose="00000500000000000000" pitchFamily="2" charset="-122"/>
                </a:endParaRPr>
              </a:p>
            </p:txBody>
          </p:sp>
        </p:grpSp>
        <p:sp>
          <p:nvSpPr>
            <p:cNvPr id="82" name="two-way-arrows_64496"/>
            <p:cNvSpPr>
              <a:spLocks noChangeAspect="1"/>
            </p:cNvSpPr>
            <p:nvPr/>
          </p:nvSpPr>
          <p:spPr bwMode="auto">
            <a:xfrm>
              <a:off x="4290632" y="3079841"/>
              <a:ext cx="499566" cy="525622"/>
            </a:xfrm>
            <a:custGeom>
              <a:avLst/>
              <a:gdLst>
                <a:gd name="connsiteX0" fmla="*/ 145787 w 570240"/>
                <a:gd name="connsiteY0" fmla="*/ 291004 h 599983"/>
                <a:gd name="connsiteX1" fmla="*/ 161433 w 570240"/>
                <a:gd name="connsiteY1" fmla="*/ 292492 h 599983"/>
                <a:gd name="connsiteX2" fmla="*/ 178322 w 570240"/>
                <a:gd name="connsiteY2" fmla="*/ 317289 h 599983"/>
                <a:gd name="connsiteX3" fmla="*/ 178322 w 570240"/>
                <a:gd name="connsiteY3" fmla="*/ 368869 h 599983"/>
                <a:gd name="connsiteX4" fmla="*/ 542912 w 570240"/>
                <a:gd name="connsiteY4" fmla="*/ 368869 h 599983"/>
                <a:gd name="connsiteX5" fmla="*/ 569735 w 570240"/>
                <a:gd name="connsiteY5" fmla="*/ 396642 h 599983"/>
                <a:gd name="connsiteX6" fmla="*/ 569735 w 570240"/>
                <a:gd name="connsiteY6" fmla="*/ 494841 h 599983"/>
                <a:gd name="connsiteX7" fmla="*/ 561788 w 570240"/>
                <a:gd name="connsiteY7" fmla="*/ 514679 h 599983"/>
                <a:gd name="connsiteX8" fmla="*/ 542912 w 570240"/>
                <a:gd name="connsiteY8" fmla="*/ 522614 h 599983"/>
                <a:gd name="connsiteX9" fmla="*/ 178322 w 570240"/>
                <a:gd name="connsiteY9" fmla="*/ 521622 h 599983"/>
                <a:gd name="connsiteX10" fmla="*/ 178322 w 570240"/>
                <a:gd name="connsiteY10" fmla="*/ 572210 h 599983"/>
                <a:gd name="connsiteX11" fmla="*/ 160440 w 570240"/>
                <a:gd name="connsiteY11" fmla="*/ 597999 h 599983"/>
                <a:gd name="connsiteX12" fmla="*/ 130637 w 570240"/>
                <a:gd name="connsiteY12" fmla="*/ 592048 h 599983"/>
                <a:gd name="connsiteX13" fmla="*/ 10431 w 570240"/>
                <a:gd name="connsiteY13" fmla="*/ 470043 h 599983"/>
                <a:gd name="connsiteX14" fmla="*/ 10431 w 570240"/>
                <a:gd name="connsiteY14" fmla="*/ 419456 h 599983"/>
                <a:gd name="connsiteX15" fmla="*/ 131630 w 570240"/>
                <a:gd name="connsiteY15" fmla="*/ 298443 h 599983"/>
                <a:gd name="connsiteX16" fmla="*/ 145787 w 570240"/>
                <a:gd name="connsiteY16" fmla="*/ 291004 h 599983"/>
                <a:gd name="connsiteX17" fmla="*/ 424463 w 570240"/>
                <a:gd name="connsiteY17" fmla="*/ 496 h 599983"/>
                <a:gd name="connsiteX18" fmla="*/ 438619 w 570240"/>
                <a:gd name="connsiteY18" fmla="*/ 7935 h 599983"/>
                <a:gd name="connsiteX19" fmla="*/ 559810 w 570240"/>
                <a:gd name="connsiteY19" fmla="*/ 128948 h 599983"/>
                <a:gd name="connsiteX20" fmla="*/ 559810 w 570240"/>
                <a:gd name="connsiteY20" fmla="*/ 179535 h 599983"/>
                <a:gd name="connsiteX21" fmla="*/ 439612 w 570240"/>
                <a:gd name="connsiteY21" fmla="*/ 301540 h 599983"/>
                <a:gd name="connsiteX22" fmla="*/ 409811 w 570240"/>
                <a:gd name="connsiteY22" fmla="*/ 307491 h 599983"/>
                <a:gd name="connsiteX23" fmla="*/ 391930 w 570240"/>
                <a:gd name="connsiteY23" fmla="*/ 282694 h 599983"/>
                <a:gd name="connsiteX24" fmla="*/ 391930 w 570240"/>
                <a:gd name="connsiteY24" fmla="*/ 231114 h 599983"/>
                <a:gd name="connsiteX25" fmla="*/ 27363 w 570240"/>
                <a:gd name="connsiteY25" fmla="*/ 232106 h 599983"/>
                <a:gd name="connsiteX26" fmla="*/ 8489 w 570240"/>
                <a:gd name="connsiteY26" fmla="*/ 224171 h 599983"/>
                <a:gd name="connsiteX27" fmla="*/ 542 w 570240"/>
                <a:gd name="connsiteY27" fmla="*/ 204333 h 599983"/>
                <a:gd name="connsiteX28" fmla="*/ 542 w 570240"/>
                <a:gd name="connsiteY28" fmla="*/ 106134 h 599983"/>
                <a:gd name="connsiteX29" fmla="*/ 27363 w 570240"/>
                <a:gd name="connsiteY29" fmla="*/ 78361 h 599983"/>
                <a:gd name="connsiteX30" fmla="*/ 391930 w 570240"/>
                <a:gd name="connsiteY30" fmla="*/ 78361 h 599983"/>
                <a:gd name="connsiteX31" fmla="*/ 391930 w 570240"/>
                <a:gd name="connsiteY31" fmla="*/ 27773 h 599983"/>
                <a:gd name="connsiteX32" fmla="*/ 408818 w 570240"/>
                <a:gd name="connsiteY32" fmla="*/ 1984 h 599983"/>
                <a:gd name="connsiteX33" fmla="*/ 424463 w 570240"/>
                <a:gd name="connsiteY33" fmla="*/ 496 h 599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70240" h="599983">
                  <a:moveTo>
                    <a:pt x="145787" y="291004"/>
                  </a:moveTo>
                  <a:cubicBezTo>
                    <a:pt x="151002" y="290012"/>
                    <a:pt x="156466" y="290508"/>
                    <a:pt x="161433" y="292492"/>
                  </a:cubicBezTo>
                  <a:cubicBezTo>
                    <a:pt x="171368" y="296459"/>
                    <a:pt x="178322" y="306378"/>
                    <a:pt x="178322" y="317289"/>
                  </a:cubicBezTo>
                  <a:lnTo>
                    <a:pt x="178322" y="368869"/>
                  </a:lnTo>
                  <a:lnTo>
                    <a:pt x="542912" y="368869"/>
                  </a:lnTo>
                  <a:cubicBezTo>
                    <a:pt x="557814" y="368869"/>
                    <a:pt x="569735" y="380771"/>
                    <a:pt x="569735" y="396642"/>
                  </a:cubicBezTo>
                  <a:lnTo>
                    <a:pt x="569735" y="494841"/>
                  </a:lnTo>
                  <a:cubicBezTo>
                    <a:pt x="569735" y="502776"/>
                    <a:pt x="566755" y="509720"/>
                    <a:pt x="561788" y="514679"/>
                  </a:cubicBezTo>
                  <a:cubicBezTo>
                    <a:pt x="556820" y="519639"/>
                    <a:pt x="549866" y="522614"/>
                    <a:pt x="542912" y="522614"/>
                  </a:cubicBezTo>
                  <a:lnTo>
                    <a:pt x="178322" y="521622"/>
                  </a:lnTo>
                  <a:lnTo>
                    <a:pt x="178322" y="572210"/>
                  </a:lnTo>
                  <a:cubicBezTo>
                    <a:pt x="178322" y="584113"/>
                    <a:pt x="171368" y="594032"/>
                    <a:pt x="160440" y="597999"/>
                  </a:cubicBezTo>
                  <a:cubicBezTo>
                    <a:pt x="150505" y="601967"/>
                    <a:pt x="138584" y="599983"/>
                    <a:pt x="130637" y="592048"/>
                  </a:cubicBezTo>
                  <a:lnTo>
                    <a:pt x="10431" y="470043"/>
                  </a:lnTo>
                  <a:cubicBezTo>
                    <a:pt x="-3477" y="456156"/>
                    <a:pt x="-3477" y="433343"/>
                    <a:pt x="10431" y="419456"/>
                  </a:cubicBezTo>
                  <a:lnTo>
                    <a:pt x="131630" y="298443"/>
                  </a:lnTo>
                  <a:cubicBezTo>
                    <a:pt x="135604" y="294476"/>
                    <a:pt x="140571" y="291996"/>
                    <a:pt x="145787" y="291004"/>
                  </a:cubicBezTo>
                  <a:close/>
                  <a:moveTo>
                    <a:pt x="424463" y="496"/>
                  </a:moveTo>
                  <a:cubicBezTo>
                    <a:pt x="429678" y="1488"/>
                    <a:pt x="434645" y="3968"/>
                    <a:pt x="438619" y="7935"/>
                  </a:cubicBezTo>
                  <a:lnTo>
                    <a:pt x="559810" y="128948"/>
                  </a:lnTo>
                  <a:cubicBezTo>
                    <a:pt x="573717" y="142835"/>
                    <a:pt x="573717" y="165648"/>
                    <a:pt x="559810" y="179535"/>
                  </a:cubicBezTo>
                  <a:lnTo>
                    <a:pt x="439612" y="301540"/>
                  </a:lnTo>
                  <a:cubicBezTo>
                    <a:pt x="431665" y="309475"/>
                    <a:pt x="419745" y="311459"/>
                    <a:pt x="409811" y="307491"/>
                  </a:cubicBezTo>
                  <a:cubicBezTo>
                    <a:pt x="398884" y="303524"/>
                    <a:pt x="391930" y="293605"/>
                    <a:pt x="391930" y="282694"/>
                  </a:cubicBezTo>
                  <a:lnTo>
                    <a:pt x="391930" y="231114"/>
                  </a:lnTo>
                  <a:lnTo>
                    <a:pt x="27363" y="232106"/>
                  </a:lnTo>
                  <a:cubicBezTo>
                    <a:pt x="20410" y="232106"/>
                    <a:pt x="13456" y="229131"/>
                    <a:pt x="8489" y="224171"/>
                  </a:cubicBezTo>
                  <a:cubicBezTo>
                    <a:pt x="3522" y="219212"/>
                    <a:pt x="542" y="212268"/>
                    <a:pt x="542" y="204333"/>
                  </a:cubicBezTo>
                  <a:lnTo>
                    <a:pt x="542" y="106134"/>
                  </a:lnTo>
                  <a:cubicBezTo>
                    <a:pt x="-451" y="91255"/>
                    <a:pt x="12463" y="78361"/>
                    <a:pt x="27363" y="78361"/>
                  </a:cubicBezTo>
                  <a:lnTo>
                    <a:pt x="391930" y="78361"/>
                  </a:lnTo>
                  <a:lnTo>
                    <a:pt x="391930" y="27773"/>
                  </a:lnTo>
                  <a:cubicBezTo>
                    <a:pt x="391930" y="15870"/>
                    <a:pt x="398884" y="5951"/>
                    <a:pt x="408818" y="1984"/>
                  </a:cubicBezTo>
                  <a:cubicBezTo>
                    <a:pt x="413784" y="0"/>
                    <a:pt x="419248" y="-496"/>
                    <a:pt x="424463" y="4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grpSp>
        <p:nvGrpSpPr>
          <p:cNvPr id="23" name="组合 22"/>
          <p:cNvGrpSpPr/>
          <p:nvPr/>
        </p:nvGrpSpPr>
        <p:grpSpPr>
          <a:xfrm>
            <a:off x="9245918" y="2821454"/>
            <a:ext cx="1696431" cy="1696431"/>
            <a:chOff x="9245918" y="2821454"/>
            <a:chExt cx="1696431" cy="1696431"/>
          </a:xfrm>
        </p:grpSpPr>
        <p:grpSp>
          <p:nvGrpSpPr>
            <p:cNvPr id="75" name="组合 74"/>
            <p:cNvGrpSpPr/>
            <p:nvPr/>
          </p:nvGrpSpPr>
          <p:grpSpPr>
            <a:xfrm>
              <a:off x="9245918" y="2821454"/>
              <a:ext cx="1696431" cy="1696431"/>
              <a:chOff x="1324099" y="2821454"/>
              <a:chExt cx="1696431" cy="169643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1324099" y="2821454"/>
                <a:ext cx="1696431" cy="1696431"/>
                <a:chOff x="4324917" y="1916565"/>
                <a:chExt cx="1375478" cy="1375478"/>
              </a:xfrm>
            </p:grpSpPr>
            <p:sp>
              <p:nvSpPr>
                <p:cNvPr id="78" name="椭圆 77"/>
                <p:cNvSpPr/>
                <p:nvPr/>
              </p:nvSpPr>
              <p:spPr>
                <a:xfrm>
                  <a:off x="4324917" y="1916565"/>
                  <a:ext cx="1375478" cy="1375478"/>
                </a:xfrm>
                <a:prstGeom prst="ellipse">
                  <a:avLst/>
                </a:prstGeom>
                <a:solidFill>
                  <a:srgbClr val="035C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任意多边形: 形状 78"/>
                <p:cNvSpPr/>
                <p:nvPr/>
              </p:nvSpPr>
              <p:spPr>
                <a:xfrm>
                  <a:off x="4491138" y="2210406"/>
                  <a:ext cx="1209257" cy="977923"/>
                </a:xfrm>
                <a:custGeom>
                  <a:avLst/>
                  <a:gdLst>
                    <a:gd name="connsiteX0" fmla="*/ 483303 w 1209257"/>
                    <a:gd name="connsiteY0" fmla="*/ 964032 h 977923"/>
                    <a:gd name="connsiteX1" fmla="*/ 489611 w 1209257"/>
                    <a:gd name="connsiteY1" fmla="*/ 970700 h 977923"/>
                    <a:gd name="connsiteX2" fmla="*/ 483303 w 1209257"/>
                    <a:gd name="connsiteY2" fmla="*/ 977923 h 977923"/>
                    <a:gd name="connsiteX3" fmla="*/ 476995 w 1209257"/>
                    <a:gd name="connsiteY3" fmla="*/ 970700 h 977923"/>
                    <a:gd name="connsiteX4" fmla="*/ 483303 w 1209257"/>
                    <a:gd name="connsiteY4" fmla="*/ 964032 h 977923"/>
                    <a:gd name="connsiteX5" fmla="*/ 483303 w 1209257"/>
                    <a:gd name="connsiteY5" fmla="*/ 942918 h 977923"/>
                    <a:gd name="connsiteX6" fmla="*/ 488641 w 1209257"/>
                    <a:gd name="connsiteY6" fmla="*/ 949030 h 977923"/>
                    <a:gd name="connsiteX7" fmla="*/ 483303 w 1209257"/>
                    <a:gd name="connsiteY7" fmla="*/ 955142 h 977923"/>
                    <a:gd name="connsiteX8" fmla="*/ 477965 w 1209257"/>
                    <a:gd name="connsiteY8" fmla="*/ 949030 h 977923"/>
                    <a:gd name="connsiteX9" fmla="*/ 483303 w 1209257"/>
                    <a:gd name="connsiteY9" fmla="*/ 942918 h 977923"/>
                    <a:gd name="connsiteX10" fmla="*/ 463893 w 1209257"/>
                    <a:gd name="connsiteY10" fmla="*/ 942362 h 977923"/>
                    <a:gd name="connsiteX11" fmla="*/ 469716 w 1209257"/>
                    <a:gd name="connsiteY11" fmla="*/ 949030 h 977923"/>
                    <a:gd name="connsiteX12" fmla="*/ 463893 w 1209257"/>
                    <a:gd name="connsiteY12" fmla="*/ 955142 h 977923"/>
                    <a:gd name="connsiteX13" fmla="*/ 458556 w 1209257"/>
                    <a:gd name="connsiteY13" fmla="*/ 949030 h 977923"/>
                    <a:gd name="connsiteX14" fmla="*/ 463893 w 1209257"/>
                    <a:gd name="connsiteY14" fmla="*/ 942362 h 977923"/>
                    <a:gd name="connsiteX15" fmla="*/ 483303 w 1209257"/>
                    <a:gd name="connsiteY15" fmla="*/ 920137 h 977923"/>
                    <a:gd name="connsiteX16" fmla="*/ 489611 w 1209257"/>
                    <a:gd name="connsiteY16" fmla="*/ 926804 h 977923"/>
                    <a:gd name="connsiteX17" fmla="*/ 483303 w 1209257"/>
                    <a:gd name="connsiteY17" fmla="*/ 934028 h 977923"/>
                    <a:gd name="connsiteX18" fmla="*/ 476995 w 1209257"/>
                    <a:gd name="connsiteY18" fmla="*/ 926804 h 977923"/>
                    <a:gd name="connsiteX19" fmla="*/ 483303 w 1209257"/>
                    <a:gd name="connsiteY19" fmla="*/ 920137 h 977923"/>
                    <a:gd name="connsiteX20" fmla="*/ 463893 w 1209257"/>
                    <a:gd name="connsiteY20" fmla="*/ 920137 h 977923"/>
                    <a:gd name="connsiteX21" fmla="*/ 470201 w 1209257"/>
                    <a:gd name="connsiteY21" fmla="*/ 926804 h 977923"/>
                    <a:gd name="connsiteX22" fmla="*/ 463893 w 1209257"/>
                    <a:gd name="connsiteY22" fmla="*/ 934028 h 977923"/>
                    <a:gd name="connsiteX23" fmla="*/ 458070 w 1209257"/>
                    <a:gd name="connsiteY23" fmla="*/ 926804 h 977923"/>
                    <a:gd name="connsiteX24" fmla="*/ 463893 w 1209257"/>
                    <a:gd name="connsiteY24" fmla="*/ 920137 h 977923"/>
                    <a:gd name="connsiteX25" fmla="*/ 483303 w 1209257"/>
                    <a:gd name="connsiteY25" fmla="*/ 897911 h 977923"/>
                    <a:gd name="connsiteX26" fmla="*/ 489611 w 1209257"/>
                    <a:gd name="connsiteY26" fmla="*/ 905135 h 977923"/>
                    <a:gd name="connsiteX27" fmla="*/ 483303 w 1209257"/>
                    <a:gd name="connsiteY27" fmla="*/ 912358 h 977923"/>
                    <a:gd name="connsiteX28" fmla="*/ 476995 w 1209257"/>
                    <a:gd name="connsiteY28" fmla="*/ 905135 h 977923"/>
                    <a:gd name="connsiteX29" fmla="*/ 483303 w 1209257"/>
                    <a:gd name="connsiteY29" fmla="*/ 897911 h 977923"/>
                    <a:gd name="connsiteX30" fmla="*/ 463893 w 1209257"/>
                    <a:gd name="connsiteY30" fmla="*/ 897911 h 977923"/>
                    <a:gd name="connsiteX31" fmla="*/ 470201 w 1209257"/>
                    <a:gd name="connsiteY31" fmla="*/ 905135 h 977923"/>
                    <a:gd name="connsiteX32" fmla="*/ 463893 w 1209257"/>
                    <a:gd name="connsiteY32" fmla="*/ 912358 h 977923"/>
                    <a:gd name="connsiteX33" fmla="*/ 458070 w 1209257"/>
                    <a:gd name="connsiteY33" fmla="*/ 905135 h 977923"/>
                    <a:gd name="connsiteX34" fmla="*/ 463893 w 1209257"/>
                    <a:gd name="connsiteY34" fmla="*/ 897911 h 977923"/>
                    <a:gd name="connsiteX35" fmla="*/ 463893 w 1209257"/>
                    <a:gd name="connsiteY35" fmla="*/ 878464 h 977923"/>
                    <a:gd name="connsiteX36" fmla="*/ 468260 w 1209257"/>
                    <a:gd name="connsiteY36" fmla="*/ 883465 h 977923"/>
                    <a:gd name="connsiteX37" fmla="*/ 463893 w 1209257"/>
                    <a:gd name="connsiteY37" fmla="*/ 887910 h 977923"/>
                    <a:gd name="connsiteX38" fmla="*/ 460011 w 1209257"/>
                    <a:gd name="connsiteY38" fmla="*/ 883465 h 977923"/>
                    <a:gd name="connsiteX39" fmla="*/ 463893 w 1209257"/>
                    <a:gd name="connsiteY39" fmla="*/ 878464 h 977923"/>
                    <a:gd name="connsiteX40" fmla="*/ 502227 w 1209257"/>
                    <a:gd name="connsiteY40" fmla="*/ 876241 h 977923"/>
                    <a:gd name="connsiteX41" fmla="*/ 508536 w 1209257"/>
                    <a:gd name="connsiteY41" fmla="*/ 883465 h 977923"/>
                    <a:gd name="connsiteX42" fmla="*/ 502227 w 1209257"/>
                    <a:gd name="connsiteY42" fmla="*/ 890132 h 977923"/>
                    <a:gd name="connsiteX43" fmla="*/ 496405 w 1209257"/>
                    <a:gd name="connsiteY43" fmla="*/ 883465 h 977923"/>
                    <a:gd name="connsiteX44" fmla="*/ 502227 w 1209257"/>
                    <a:gd name="connsiteY44" fmla="*/ 876241 h 977923"/>
                    <a:gd name="connsiteX45" fmla="*/ 483303 w 1209257"/>
                    <a:gd name="connsiteY45" fmla="*/ 876241 h 977923"/>
                    <a:gd name="connsiteX46" fmla="*/ 489611 w 1209257"/>
                    <a:gd name="connsiteY46" fmla="*/ 883465 h 977923"/>
                    <a:gd name="connsiteX47" fmla="*/ 483303 w 1209257"/>
                    <a:gd name="connsiteY47" fmla="*/ 890132 h 977923"/>
                    <a:gd name="connsiteX48" fmla="*/ 476995 w 1209257"/>
                    <a:gd name="connsiteY48" fmla="*/ 883465 h 977923"/>
                    <a:gd name="connsiteX49" fmla="*/ 483303 w 1209257"/>
                    <a:gd name="connsiteY49" fmla="*/ 876241 h 977923"/>
                    <a:gd name="connsiteX50" fmla="*/ 502227 w 1209257"/>
                    <a:gd name="connsiteY50" fmla="*/ 854016 h 977923"/>
                    <a:gd name="connsiteX51" fmla="*/ 508536 w 1209257"/>
                    <a:gd name="connsiteY51" fmla="*/ 861239 h 977923"/>
                    <a:gd name="connsiteX52" fmla="*/ 502227 w 1209257"/>
                    <a:gd name="connsiteY52" fmla="*/ 868462 h 977923"/>
                    <a:gd name="connsiteX53" fmla="*/ 496405 w 1209257"/>
                    <a:gd name="connsiteY53" fmla="*/ 861239 h 977923"/>
                    <a:gd name="connsiteX54" fmla="*/ 502227 w 1209257"/>
                    <a:gd name="connsiteY54" fmla="*/ 854016 h 977923"/>
                    <a:gd name="connsiteX55" fmla="*/ 483303 w 1209257"/>
                    <a:gd name="connsiteY55" fmla="*/ 854016 h 977923"/>
                    <a:gd name="connsiteX56" fmla="*/ 489611 w 1209257"/>
                    <a:gd name="connsiteY56" fmla="*/ 861239 h 977923"/>
                    <a:gd name="connsiteX57" fmla="*/ 483303 w 1209257"/>
                    <a:gd name="connsiteY57" fmla="*/ 868462 h 977923"/>
                    <a:gd name="connsiteX58" fmla="*/ 476995 w 1209257"/>
                    <a:gd name="connsiteY58" fmla="*/ 861239 h 977923"/>
                    <a:gd name="connsiteX59" fmla="*/ 483303 w 1209257"/>
                    <a:gd name="connsiteY59" fmla="*/ 854016 h 977923"/>
                    <a:gd name="connsiteX60" fmla="*/ 463893 w 1209257"/>
                    <a:gd name="connsiteY60" fmla="*/ 854016 h 977923"/>
                    <a:gd name="connsiteX61" fmla="*/ 470201 w 1209257"/>
                    <a:gd name="connsiteY61" fmla="*/ 861239 h 977923"/>
                    <a:gd name="connsiteX62" fmla="*/ 463893 w 1209257"/>
                    <a:gd name="connsiteY62" fmla="*/ 868462 h 977923"/>
                    <a:gd name="connsiteX63" fmla="*/ 458070 w 1209257"/>
                    <a:gd name="connsiteY63" fmla="*/ 861239 h 977923"/>
                    <a:gd name="connsiteX64" fmla="*/ 463893 w 1209257"/>
                    <a:gd name="connsiteY64" fmla="*/ 854016 h 977923"/>
                    <a:gd name="connsiteX65" fmla="*/ 521637 w 1209257"/>
                    <a:gd name="connsiteY65" fmla="*/ 832346 h 977923"/>
                    <a:gd name="connsiteX66" fmla="*/ 527460 w 1209257"/>
                    <a:gd name="connsiteY66" fmla="*/ 839569 h 977923"/>
                    <a:gd name="connsiteX67" fmla="*/ 521637 w 1209257"/>
                    <a:gd name="connsiteY67" fmla="*/ 846793 h 977923"/>
                    <a:gd name="connsiteX68" fmla="*/ 515329 w 1209257"/>
                    <a:gd name="connsiteY68" fmla="*/ 839569 h 977923"/>
                    <a:gd name="connsiteX69" fmla="*/ 521637 w 1209257"/>
                    <a:gd name="connsiteY69" fmla="*/ 832346 h 977923"/>
                    <a:gd name="connsiteX70" fmla="*/ 502227 w 1209257"/>
                    <a:gd name="connsiteY70" fmla="*/ 832346 h 977923"/>
                    <a:gd name="connsiteX71" fmla="*/ 508536 w 1209257"/>
                    <a:gd name="connsiteY71" fmla="*/ 839569 h 977923"/>
                    <a:gd name="connsiteX72" fmla="*/ 502227 w 1209257"/>
                    <a:gd name="connsiteY72" fmla="*/ 846793 h 977923"/>
                    <a:gd name="connsiteX73" fmla="*/ 496405 w 1209257"/>
                    <a:gd name="connsiteY73" fmla="*/ 839569 h 977923"/>
                    <a:gd name="connsiteX74" fmla="*/ 502227 w 1209257"/>
                    <a:gd name="connsiteY74" fmla="*/ 832346 h 977923"/>
                    <a:gd name="connsiteX75" fmla="*/ 483303 w 1209257"/>
                    <a:gd name="connsiteY75" fmla="*/ 832346 h 977923"/>
                    <a:gd name="connsiteX76" fmla="*/ 489611 w 1209257"/>
                    <a:gd name="connsiteY76" fmla="*/ 839569 h 977923"/>
                    <a:gd name="connsiteX77" fmla="*/ 483303 w 1209257"/>
                    <a:gd name="connsiteY77" fmla="*/ 846793 h 977923"/>
                    <a:gd name="connsiteX78" fmla="*/ 476995 w 1209257"/>
                    <a:gd name="connsiteY78" fmla="*/ 839569 h 977923"/>
                    <a:gd name="connsiteX79" fmla="*/ 483303 w 1209257"/>
                    <a:gd name="connsiteY79" fmla="*/ 832346 h 977923"/>
                    <a:gd name="connsiteX80" fmla="*/ 961268 w 1209257"/>
                    <a:gd name="connsiteY80" fmla="*/ 810676 h 977923"/>
                    <a:gd name="connsiteX81" fmla="*/ 967576 w 1209257"/>
                    <a:gd name="connsiteY81" fmla="*/ 817344 h 977923"/>
                    <a:gd name="connsiteX82" fmla="*/ 961268 w 1209257"/>
                    <a:gd name="connsiteY82" fmla="*/ 824567 h 977923"/>
                    <a:gd name="connsiteX83" fmla="*/ 955445 w 1209257"/>
                    <a:gd name="connsiteY83" fmla="*/ 817344 h 977923"/>
                    <a:gd name="connsiteX84" fmla="*/ 961268 w 1209257"/>
                    <a:gd name="connsiteY84" fmla="*/ 810676 h 977923"/>
                    <a:gd name="connsiteX85" fmla="*/ 942343 w 1209257"/>
                    <a:gd name="connsiteY85" fmla="*/ 810676 h 977923"/>
                    <a:gd name="connsiteX86" fmla="*/ 948652 w 1209257"/>
                    <a:gd name="connsiteY86" fmla="*/ 817344 h 977923"/>
                    <a:gd name="connsiteX87" fmla="*/ 942343 w 1209257"/>
                    <a:gd name="connsiteY87" fmla="*/ 824567 h 977923"/>
                    <a:gd name="connsiteX88" fmla="*/ 936035 w 1209257"/>
                    <a:gd name="connsiteY88" fmla="*/ 817344 h 977923"/>
                    <a:gd name="connsiteX89" fmla="*/ 942343 w 1209257"/>
                    <a:gd name="connsiteY89" fmla="*/ 810676 h 977923"/>
                    <a:gd name="connsiteX90" fmla="*/ 923419 w 1209257"/>
                    <a:gd name="connsiteY90" fmla="*/ 810676 h 977923"/>
                    <a:gd name="connsiteX91" fmla="*/ 929242 w 1209257"/>
                    <a:gd name="connsiteY91" fmla="*/ 817344 h 977923"/>
                    <a:gd name="connsiteX92" fmla="*/ 923419 w 1209257"/>
                    <a:gd name="connsiteY92" fmla="*/ 824567 h 977923"/>
                    <a:gd name="connsiteX93" fmla="*/ 917111 w 1209257"/>
                    <a:gd name="connsiteY93" fmla="*/ 817344 h 977923"/>
                    <a:gd name="connsiteX94" fmla="*/ 923419 w 1209257"/>
                    <a:gd name="connsiteY94" fmla="*/ 810676 h 977923"/>
                    <a:gd name="connsiteX95" fmla="*/ 559971 w 1209257"/>
                    <a:gd name="connsiteY95" fmla="*/ 810676 h 977923"/>
                    <a:gd name="connsiteX96" fmla="*/ 565794 w 1209257"/>
                    <a:gd name="connsiteY96" fmla="*/ 817344 h 977923"/>
                    <a:gd name="connsiteX97" fmla="*/ 559971 w 1209257"/>
                    <a:gd name="connsiteY97" fmla="*/ 824567 h 977923"/>
                    <a:gd name="connsiteX98" fmla="*/ 553663 w 1209257"/>
                    <a:gd name="connsiteY98" fmla="*/ 817344 h 977923"/>
                    <a:gd name="connsiteX99" fmla="*/ 559971 w 1209257"/>
                    <a:gd name="connsiteY99" fmla="*/ 810676 h 977923"/>
                    <a:gd name="connsiteX100" fmla="*/ 540562 w 1209257"/>
                    <a:gd name="connsiteY100" fmla="*/ 810676 h 977923"/>
                    <a:gd name="connsiteX101" fmla="*/ 546870 w 1209257"/>
                    <a:gd name="connsiteY101" fmla="*/ 817344 h 977923"/>
                    <a:gd name="connsiteX102" fmla="*/ 540562 w 1209257"/>
                    <a:gd name="connsiteY102" fmla="*/ 824567 h 977923"/>
                    <a:gd name="connsiteX103" fmla="*/ 534254 w 1209257"/>
                    <a:gd name="connsiteY103" fmla="*/ 817344 h 977923"/>
                    <a:gd name="connsiteX104" fmla="*/ 540562 w 1209257"/>
                    <a:gd name="connsiteY104" fmla="*/ 810676 h 977923"/>
                    <a:gd name="connsiteX105" fmla="*/ 521637 w 1209257"/>
                    <a:gd name="connsiteY105" fmla="*/ 810676 h 977923"/>
                    <a:gd name="connsiteX106" fmla="*/ 527460 w 1209257"/>
                    <a:gd name="connsiteY106" fmla="*/ 817344 h 977923"/>
                    <a:gd name="connsiteX107" fmla="*/ 521637 w 1209257"/>
                    <a:gd name="connsiteY107" fmla="*/ 824567 h 977923"/>
                    <a:gd name="connsiteX108" fmla="*/ 515329 w 1209257"/>
                    <a:gd name="connsiteY108" fmla="*/ 817344 h 977923"/>
                    <a:gd name="connsiteX109" fmla="*/ 521637 w 1209257"/>
                    <a:gd name="connsiteY109" fmla="*/ 810676 h 977923"/>
                    <a:gd name="connsiteX110" fmla="*/ 502227 w 1209257"/>
                    <a:gd name="connsiteY110" fmla="*/ 810676 h 977923"/>
                    <a:gd name="connsiteX111" fmla="*/ 508536 w 1209257"/>
                    <a:gd name="connsiteY111" fmla="*/ 817344 h 977923"/>
                    <a:gd name="connsiteX112" fmla="*/ 502227 w 1209257"/>
                    <a:gd name="connsiteY112" fmla="*/ 824567 h 977923"/>
                    <a:gd name="connsiteX113" fmla="*/ 496405 w 1209257"/>
                    <a:gd name="connsiteY113" fmla="*/ 817344 h 977923"/>
                    <a:gd name="connsiteX114" fmla="*/ 502227 w 1209257"/>
                    <a:gd name="connsiteY114" fmla="*/ 810676 h 977923"/>
                    <a:gd name="connsiteX115" fmla="*/ 483303 w 1209257"/>
                    <a:gd name="connsiteY115" fmla="*/ 810676 h 977923"/>
                    <a:gd name="connsiteX116" fmla="*/ 489611 w 1209257"/>
                    <a:gd name="connsiteY116" fmla="*/ 817344 h 977923"/>
                    <a:gd name="connsiteX117" fmla="*/ 483303 w 1209257"/>
                    <a:gd name="connsiteY117" fmla="*/ 824567 h 977923"/>
                    <a:gd name="connsiteX118" fmla="*/ 476995 w 1209257"/>
                    <a:gd name="connsiteY118" fmla="*/ 817344 h 977923"/>
                    <a:gd name="connsiteX119" fmla="*/ 483303 w 1209257"/>
                    <a:gd name="connsiteY119" fmla="*/ 810676 h 977923"/>
                    <a:gd name="connsiteX120" fmla="*/ 961268 w 1209257"/>
                    <a:gd name="connsiteY120" fmla="*/ 788451 h 977923"/>
                    <a:gd name="connsiteX121" fmla="*/ 967576 w 1209257"/>
                    <a:gd name="connsiteY121" fmla="*/ 795674 h 977923"/>
                    <a:gd name="connsiteX122" fmla="*/ 961268 w 1209257"/>
                    <a:gd name="connsiteY122" fmla="*/ 802897 h 977923"/>
                    <a:gd name="connsiteX123" fmla="*/ 955445 w 1209257"/>
                    <a:gd name="connsiteY123" fmla="*/ 795674 h 977923"/>
                    <a:gd name="connsiteX124" fmla="*/ 961268 w 1209257"/>
                    <a:gd name="connsiteY124" fmla="*/ 788451 h 977923"/>
                    <a:gd name="connsiteX125" fmla="*/ 942343 w 1209257"/>
                    <a:gd name="connsiteY125" fmla="*/ 788451 h 977923"/>
                    <a:gd name="connsiteX126" fmla="*/ 948652 w 1209257"/>
                    <a:gd name="connsiteY126" fmla="*/ 795674 h 977923"/>
                    <a:gd name="connsiteX127" fmla="*/ 942343 w 1209257"/>
                    <a:gd name="connsiteY127" fmla="*/ 802897 h 977923"/>
                    <a:gd name="connsiteX128" fmla="*/ 936035 w 1209257"/>
                    <a:gd name="connsiteY128" fmla="*/ 795674 h 977923"/>
                    <a:gd name="connsiteX129" fmla="*/ 942343 w 1209257"/>
                    <a:gd name="connsiteY129" fmla="*/ 788451 h 977923"/>
                    <a:gd name="connsiteX130" fmla="*/ 923419 w 1209257"/>
                    <a:gd name="connsiteY130" fmla="*/ 788451 h 977923"/>
                    <a:gd name="connsiteX131" fmla="*/ 929242 w 1209257"/>
                    <a:gd name="connsiteY131" fmla="*/ 795674 h 977923"/>
                    <a:gd name="connsiteX132" fmla="*/ 923419 w 1209257"/>
                    <a:gd name="connsiteY132" fmla="*/ 802897 h 977923"/>
                    <a:gd name="connsiteX133" fmla="*/ 917111 w 1209257"/>
                    <a:gd name="connsiteY133" fmla="*/ 795674 h 977923"/>
                    <a:gd name="connsiteX134" fmla="*/ 923419 w 1209257"/>
                    <a:gd name="connsiteY134" fmla="*/ 788451 h 977923"/>
                    <a:gd name="connsiteX135" fmla="*/ 578896 w 1209257"/>
                    <a:gd name="connsiteY135" fmla="*/ 788451 h 977923"/>
                    <a:gd name="connsiteX136" fmla="*/ 585204 w 1209257"/>
                    <a:gd name="connsiteY136" fmla="*/ 795674 h 977923"/>
                    <a:gd name="connsiteX137" fmla="*/ 578896 w 1209257"/>
                    <a:gd name="connsiteY137" fmla="*/ 802897 h 977923"/>
                    <a:gd name="connsiteX138" fmla="*/ 572588 w 1209257"/>
                    <a:gd name="connsiteY138" fmla="*/ 795674 h 977923"/>
                    <a:gd name="connsiteX139" fmla="*/ 578896 w 1209257"/>
                    <a:gd name="connsiteY139" fmla="*/ 788451 h 977923"/>
                    <a:gd name="connsiteX140" fmla="*/ 559971 w 1209257"/>
                    <a:gd name="connsiteY140" fmla="*/ 788451 h 977923"/>
                    <a:gd name="connsiteX141" fmla="*/ 565794 w 1209257"/>
                    <a:gd name="connsiteY141" fmla="*/ 795674 h 977923"/>
                    <a:gd name="connsiteX142" fmla="*/ 559971 w 1209257"/>
                    <a:gd name="connsiteY142" fmla="*/ 802897 h 977923"/>
                    <a:gd name="connsiteX143" fmla="*/ 553663 w 1209257"/>
                    <a:gd name="connsiteY143" fmla="*/ 795674 h 977923"/>
                    <a:gd name="connsiteX144" fmla="*/ 559971 w 1209257"/>
                    <a:gd name="connsiteY144" fmla="*/ 788451 h 977923"/>
                    <a:gd name="connsiteX145" fmla="*/ 540562 w 1209257"/>
                    <a:gd name="connsiteY145" fmla="*/ 788451 h 977923"/>
                    <a:gd name="connsiteX146" fmla="*/ 546870 w 1209257"/>
                    <a:gd name="connsiteY146" fmla="*/ 795674 h 977923"/>
                    <a:gd name="connsiteX147" fmla="*/ 540562 w 1209257"/>
                    <a:gd name="connsiteY147" fmla="*/ 802897 h 977923"/>
                    <a:gd name="connsiteX148" fmla="*/ 534254 w 1209257"/>
                    <a:gd name="connsiteY148" fmla="*/ 795674 h 977923"/>
                    <a:gd name="connsiteX149" fmla="*/ 540562 w 1209257"/>
                    <a:gd name="connsiteY149" fmla="*/ 788451 h 977923"/>
                    <a:gd name="connsiteX150" fmla="*/ 521637 w 1209257"/>
                    <a:gd name="connsiteY150" fmla="*/ 788451 h 977923"/>
                    <a:gd name="connsiteX151" fmla="*/ 527460 w 1209257"/>
                    <a:gd name="connsiteY151" fmla="*/ 795674 h 977923"/>
                    <a:gd name="connsiteX152" fmla="*/ 521637 w 1209257"/>
                    <a:gd name="connsiteY152" fmla="*/ 802897 h 977923"/>
                    <a:gd name="connsiteX153" fmla="*/ 515329 w 1209257"/>
                    <a:gd name="connsiteY153" fmla="*/ 795674 h 977923"/>
                    <a:gd name="connsiteX154" fmla="*/ 521637 w 1209257"/>
                    <a:gd name="connsiteY154" fmla="*/ 788451 h 977923"/>
                    <a:gd name="connsiteX155" fmla="*/ 502227 w 1209257"/>
                    <a:gd name="connsiteY155" fmla="*/ 788451 h 977923"/>
                    <a:gd name="connsiteX156" fmla="*/ 508536 w 1209257"/>
                    <a:gd name="connsiteY156" fmla="*/ 795674 h 977923"/>
                    <a:gd name="connsiteX157" fmla="*/ 502227 w 1209257"/>
                    <a:gd name="connsiteY157" fmla="*/ 802897 h 977923"/>
                    <a:gd name="connsiteX158" fmla="*/ 496405 w 1209257"/>
                    <a:gd name="connsiteY158" fmla="*/ 795674 h 977923"/>
                    <a:gd name="connsiteX159" fmla="*/ 502227 w 1209257"/>
                    <a:gd name="connsiteY159" fmla="*/ 788451 h 977923"/>
                    <a:gd name="connsiteX160" fmla="*/ 483303 w 1209257"/>
                    <a:gd name="connsiteY160" fmla="*/ 788451 h 977923"/>
                    <a:gd name="connsiteX161" fmla="*/ 489611 w 1209257"/>
                    <a:gd name="connsiteY161" fmla="*/ 795674 h 977923"/>
                    <a:gd name="connsiteX162" fmla="*/ 483303 w 1209257"/>
                    <a:gd name="connsiteY162" fmla="*/ 802897 h 977923"/>
                    <a:gd name="connsiteX163" fmla="*/ 476995 w 1209257"/>
                    <a:gd name="connsiteY163" fmla="*/ 795674 h 977923"/>
                    <a:gd name="connsiteX164" fmla="*/ 483303 w 1209257"/>
                    <a:gd name="connsiteY164" fmla="*/ 788451 h 977923"/>
                    <a:gd name="connsiteX165" fmla="*/ 980678 w 1209257"/>
                    <a:gd name="connsiteY165" fmla="*/ 766781 h 977923"/>
                    <a:gd name="connsiteX166" fmla="*/ 986986 w 1209257"/>
                    <a:gd name="connsiteY166" fmla="*/ 774004 h 977923"/>
                    <a:gd name="connsiteX167" fmla="*/ 980678 w 1209257"/>
                    <a:gd name="connsiteY167" fmla="*/ 780672 h 977923"/>
                    <a:gd name="connsiteX168" fmla="*/ 974370 w 1209257"/>
                    <a:gd name="connsiteY168" fmla="*/ 774004 h 977923"/>
                    <a:gd name="connsiteX169" fmla="*/ 980678 w 1209257"/>
                    <a:gd name="connsiteY169" fmla="*/ 766781 h 977923"/>
                    <a:gd name="connsiteX170" fmla="*/ 961268 w 1209257"/>
                    <a:gd name="connsiteY170" fmla="*/ 766781 h 977923"/>
                    <a:gd name="connsiteX171" fmla="*/ 967576 w 1209257"/>
                    <a:gd name="connsiteY171" fmla="*/ 774004 h 977923"/>
                    <a:gd name="connsiteX172" fmla="*/ 961268 w 1209257"/>
                    <a:gd name="connsiteY172" fmla="*/ 780672 h 977923"/>
                    <a:gd name="connsiteX173" fmla="*/ 955445 w 1209257"/>
                    <a:gd name="connsiteY173" fmla="*/ 774004 h 977923"/>
                    <a:gd name="connsiteX174" fmla="*/ 961268 w 1209257"/>
                    <a:gd name="connsiteY174" fmla="*/ 766781 h 977923"/>
                    <a:gd name="connsiteX175" fmla="*/ 942343 w 1209257"/>
                    <a:gd name="connsiteY175" fmla="*/ 766781 h 977923"/>
                    <a:gd name="connsiteX176" fmla="*/ 948652 w 1209257"/>
                    <a:gd name="connsiteY176" fmla="*/ 774004 h 977923"/>
                    <a:gd name="connsiteX177" fmla="*/ 942343 w 1209257"/>
                    <a:gd name="connsiteY177" fmla="*/ 780672 h 977923"/>
                    <a:gd name="connsiteX178" fmla="*/ 936035 w 1209257"/>
                    <a:gd name="connsiteY178" fmla="*/ 774004 h 977923"/>
                    <a:gd name="connsiteX179" fmla="*/ 942343 w 1209257"/>
                    <a:gd name="connsiteY179" fmla="*/ 766781 h 977923"/>
                    <a:gd name="connsiteX180" fmla="*/ 923419 w 1209257"/>
                    <a:gd name="connsiteY180" fmla="*/ 766781 h 977923"/>
                    <a:gd name="connsiteX181" fmla="*/ 929242 w 1209257"/>
                    <a:gd name="connsiteY181" fmla="*/ 774004 h 977923"/>
                    <a:gd name="connsiteX182" fmla="*/ 923419 w 1209257"/>
                    <a:gd name="connsiteY182" fmla="*/ 780672 h 977923"/>
                    <a:gd name="connsiteX183" fmla="*/ 917111 w 1209257"/>
                    <a:gd name="connsiteY183" fmla="*/ 774004 h 977923"/>
                    <a:gd name="connsiteX184" fmla="*/ 923419 w 1209257"/>
                    <a:gd name="connsiteY184" fmla="*/ 766781 h 977923"/>
                    <a:gd name="connsiteX185" fmla="*/ 904009 w 1209257"/>
                    <a:gd name="connsiteY185" fmla="*/ 766781 h 977923"/>
                    <a:gd name="connsiteX186" fmla="*/ 910317 w 1209257"/>
                    <a:gd name="connsiteY186" fmla="*/ 774004 h 977923"/>
                    <a:gd name="connsiteX187" fmla="*/ 904009 w 1209257"/>
                    <a:gd name="connsiteY187" fmla="*/ 780672 h 977923"/>
                    <a:gd name="connsiteX188" fmla="*/ 897701 w 1209257"/>
                    <a:gd name="connsiteY188" fmla="*/ 774004 h 977923"/>
                    <a:gd name="connsiteX189" fmla="*/ 904009 w 1209257"/>
                    <a:gd name="connsiteY189" fmla="*/ 766781 h 977923"/>
                    <a:gd name="connsiteX190" fmla="*/ 578896 w 1209257"/>
                    <a:gd name="connsiteY190" fmla="*/ 766781 h 977923"/>
                    <a:gd name="connsiteX191" fmla="*/ 585204 w 1209257"/>
                    <a:gd name="connsiteY191" fmla="*/ 774004 h 977923"/>
                    <a:gd name="connsiteX192" fmla="*/ 578896 w 1209257"/>
                    <a:gd name="connsiteY192" fmla="*/ 780672 h 977923"/>
                    <a:gd name="connsiteX193" fmla="*/ 572588 w 1209257"/>
                    <a:gd name="connsiteY193" fmla="*/ 774004 h 977923"/>
                    <a:gd name="connsiteX194" fmla="*/ 578896 w 1209257"/>
                    <a:gd name="connsiteY194" fmla="*/ 766781 h 977923"/>
                    <a:gd name="connsiteX195" fmla="*/ 559971 w 1209257"/>
                    <a:gd name="connsiteY195" fmla="*/ 766781 h 977923"/>
                    <a:gd name="connsiteX196" fmla="*/ 565794 w 1209257"/>
                    <a:gd name="connsiteY196" fmla="*/ 774004 h 977923"/>
                    <a:gd name="connsiteX197" fmla="*/ 559971 w 1209257"/>
                    <a:gd name="connsiteY197" fmla="*/ 780672 h 977923"/>
                    <a:gd name="connsiteX198" fmla="*/ 553663 w 1209257"/>
                    <a:gd name="connsiteY198" fmla="*/ 774004 h 977923"/>
                    <a:gd name="connsiteX199" fmla="*/ 559971 w 1209257"/>
                    <a:gd name="connsiteY199" fmla="*/ 766781 h 977923"/>
                    <a:gd name="connsiteX200" fmla="*/ 540562 w 1209257"/>
                    <a:gd name="connsiteY200" fmla="*/ 766781 h 977923"/>
                    <a:gd name="connsiteX201" fmla="*/ 546870 w 1209257"/>
                    <a:gd name="connsiteY201" fmla="*/ 774004 h 977923"/>
                    <a:gd name="connsiteX202" fmla="*/ 540562 w 1209257"/>
                    <a:gd name="connsiteY202" fmla="*/ 780672 h 977923"/>
                    <a:gd name="connsiteX203" fmla="*/ 534254 w 1209257"/>
                    <a:gd name="connsiteY203" fmla="*/ 774004 h 977923"/>
                    <a:gd name="connsiteX204" fmla="*/ 540562 w 1209257"/>
                    <a:gd name="connsiteY204" fmla="*/ 766781 h 977923"/>
                    <a:gd name="connsiteX205" fmla="*/ 521637 w 1209257"/>
                    <a:gd name="connsiteY205" fmla="*/ 766781 h 977923"/>
                    <a:gd name="connsiteX206" fmla="*/ 527460 w 1209257"/>
                    <a:gd name="connsiteY206" fmla="*/ 774004 h 977923"/>
                    <a:gd name="connsiteX207" fmla="*/ 521637 w 1209257"/>
                    <a:gd name="connsiteY207" fmla="*/ 780672 h 977923"/>
                    <a:gd name="connsiteX208" fmla="*/ 515329 w 1209257"/>
                    <a:gd name="connsiteY208" fmla="*/ 774004 h 977923"/>
                    <a:gd name="connsiteX209" fmla="*/ 521637 w 1209257"/>
                    <a:gd name="connsiteY209" fmla="*/ 766781 h 977923"/>
                    <a:gd name="connsiteX210" fmla="*/ 502227 w 1209257"/>
                    <a:gd name="connsiteY210" fmla="*/ 766781 h 977923"/>
                    <a:gd name="connsiteX211" fmla="*/ 508536 w 1209257"/>
                    <a:gd name="connsiteY211" fmla="*/ 774004 h 977923"/>
                    <a:gd name="connsiteX212" fmla="*/ 502227 w 1209257"/>
                    <a:gd name="connsiteY212" fmla="*/ 780672 h 977923"/>
                    <a:gd name="connsiteX213" fmla="*/ 496405 w 1209257"/>
                    <a:gd name="connsiteY213" fmla="*/ 774004 h 977923"/>
                    <a:gd name="connsiteX214" fmla="*/ 502227 w 1209257"/>
                    <a:gd name="connsiteY214" fmla="*/ 766781 h 977923"/>
                    <a:gd name="connsiteX215" fmla="*/ 483303 w 1209257"/>
                    <a:gd name="connsiteY215" fmla="*/ 766781 h 977923"/>
                    <a:gd name="connsiteX216" fmla="*/ 489611 w 1209257"/>
                    <a:gd name="connsiteY216" fmla="*/ 774004 h 977923"/>
                    <a:gd name="connsiteX217" fmla="*/ 483303 w 1209257"/>
                    <a:gd name="connsiteY217" fmla="*/ 780672 h 977923"/>
                    <a:gd name="connsiteX218" fmla="*/ 476995 w 1209257"/>
                    <a:gd name="connsiteY218" fmla="*/ 774004 h 977923"/>
                    <a:gd name="connsiteX219" fmla="*/ 483303 w 1209257"/>
                    <a:gd name="connsiteY219" fmla="*/ 766781 h 977923"/>
                    <a:gd name="connsiteX220" fmla="*/ 1057346 w 1209257"/>
                    <a:gd name="connsiteY220" fmla="*/ 744555 h 977923"/>
                    <a:gd name="connsiteX221" fmla="*/ 1063169 w 1209257"/>
                    <a:gd name="connsiteY221" fmla="*/ 751778 h 977923"/>
                    <a:gd name="connsiteX222" fmla="*/ 1057346 w 1209257"/>
                    <a:gd name="connsiteY222" fmla="*/ 759002 h 977923"/>
                    <a:gd name="connsiteX223" fmla="*/ 1051038 w 1209257"/>
                    <a:gd name="connsiteY223" fmla="*/ 751778 h 977923"/>
                    <a:gd name="connsiteX224" fmla="*/ 1057346 w 1209257"/>
                    <a:gd name="connsiteY224" fmla="*/ 744555 h 977923"/>
                    <a:gd name="connsiteX225" fmla="*/ 1037936 w 1209257"/>
                    <a:gd name="connsiteY225" fmla="*/ 744555 h 977923"/>
                    <a:gd name="connsiteX226" fmla="*/ 1044245 w 1209257"/>
                    <a:gd name="connsiteY226" fmla="*/ 751778 h 977923"/>
                    <a:gd name="connsiteX227" fmla="*/ 1037936 w 1209257"/>
                    <a:gd name="connsiteY227" fmla="*/ 759002 h 977923"/>
                    <a:gd name="connsiteX228" fmla="*/ 1031628 w 1209257"/>
                    <a:gd name="connsiteY228" fmla="*/ 751778 h 977923"/>
                    <a:gd name="connsiteX229" fmla="*/ 1037936 w 1209257"/>
                    <a:gd name="connsiteY229" fmla="*/ 744555 h 977923"/>
                    <a:gd name="connsiteX230" fmla="*/ 980678 w 1209257"/>
                    <a:gd name="connsiteY230" fmla="*/ 744555 h 977923"/>
                    <a:gd name="connsiteX231" fmla="*/ 986986 w 1209257"/>
                    <a:gd name="connsiteY231" fmla="*/ 751778 h 977923"/>
                    <a:gd name="connsiteX232" fmla="*/ 980678 w 1209257"/>
                    <a:gd name="connsiteY232" fmla="*/ 759002 h 977923"/>
                    <a:gd name="connsiteX233" fmla="*/ 974370 w 1209257"/>
                    <a:gd name="connsiteY233" fmla="*/ 751778 h 977923"/>
                    <a:gd name="connsiteX234" fmla="*/ 980678 w 1209257"/>
                    <a:gd name="connsiteY234" fmla="*/ 744555 h 977923"/>
                    <a:gd name="connsiteX235" fmla="*/ 961268 w 1209257"/>
                    <a:gd name="connsiteY235" fmla="*/ 744555 h 977923"/>
                    <a:gd name="connsiteX236" fmla="*/ 967576 w 1209257"/>
                    <a:gd name="connsiteY236" fmla="*/ 751778 h 977923"/>
                    <a:gd name="connsiteX237" fmla="*/ 961268 w 1209257"/>
                    <a:gd name="connsiteY237" fmla="*/ 759002 h 977923"/>
                    <a:gd name="connsiteX238" fmla="*/ 955445 w 1209257"/>
                    <a:gd name="connsiteY238" fmla="*/ 751778 h 977923"/>
                    <a:gd name="connsiteX239" fmla="*/ 961268 w 1209257"/>
                    <a:gd name="connsiteY239" fmla="*/ 744555 h 977923"/>
                    <a:gd name="connsiteX240" fmla="*/ 942343 w 1209257"/>
                    <a:gd name="connsiteY240" fmla="*/ 744555 h 977923"/>
                    <a:gd name="connsiteX241" fmla="*/ 948652 w 1209257"/>
                    <a:gd name="connsiteY241" fmla="*/ 751778 h 977923"/>
                    <a:gd name="connsiteX242" fmla="*/ 942343 w 1209257"/>
                    <a:gd name="connsiteY242" fmla="*/ 759002 h 977923"/>
                    <a:gd name="connsiteX243" fmla="*/ 936035 w 1209257"/>
                    <a:gd name="connsiteY243" fmla="*/ 751778 h 977923"/>
                    <a:gd name="connsiteX244" fmla="*/ 942343 w 1209257"/>
                    <a:gd name="connsiteY244" fmla="*/ 744555 h 977923"/>
                    <a:gd name="connsiteX245" fmla="*/ 923419 w 1209257"/>
                    <a:gd name="connsiteY245" fmla="*/ 744555 h 977923"/>
                    <a:gd name="connsiteX246" fmla="*/ 929242 w 1209257"/>
                    <a:gd name="connsiteY246" fmla="*/ 751778 h 977923"/>
                    <a:gd name="connsiteX247" fmla="*/ 923419 w 1209257"/>
                    <a:gd name="connsiteY247" fmla="*/ 759002 h 977923"/>
                    <a:gd name="connsiteX248" fmla="*/ 917111 w 1209257"/>
                    <a:gd name="connsiteY248" fmla="*/ 751778 h 977923"/>
                    <a:gd name="connsiteX249" fmla="*/ 923419 w 1209257"/>
                    <a:gd name="connsiteY249" fmla="*/ 744555 h 977923"/>
                    <a:gd name="connsiteX250" fmla="*/ 904009 w 1209257"/>
                    <a:gd name="connsiteY250" fmla="*/ 744555 h 977923"/>
                    <a:gd name="connsiteX251" fmla="*/ 910317 w 1209257"/>
                    <a:gd name="connsiteY251" fmla="*/ 751778 h 977923"/>
                    <a:gd name="connsiteX252" fmla="*/ 904009 w 1209257"/>
                    <a:gd name="connsiteY252" fmla="*/ 759002 h 977923"/>
                    <a:gd name="connsiteX253" fmla="*/ 897701 w 1209257"/>
                    <a:gd name="connsiteY253" fmla="*/ 751778 h 977923"/>
                    <a:gd name="connsiteX254" fmla="*/ 904009 w 1209257"/>
                    <a:gd name="connsiteY254" fmla="*/ 744555 h 977923"/>
                    <a:gd name="connsiteX255" fmla="*/ 617230 w 1209257"/>
                    <a:gd name="connsiteY255" fmla="*/ 744555 h 977923"/>
                    <a:gd name="connsiteX256" fmla="*/ 623538 w 1209257"/>
                    <a:gd name="connsiteY256" fmla="*/ 751778 h 977923"/>
                    <a:gd name="connsiteX257" fmla="*/ 617230 w 1209257"/>
                    <a:gd name="connsiteY257" fmla="*/ 759002 h 977923"/>
                    <a:gd name="connsiteX258" fmla="*/ 610922 w 1209257"/>
                    <a:gd name="connsiteY258" fmla="*/ 751778 h 977923"/>
                    <a:gd name="connsiteX259" fmla="*/ 617230 w 1209257"/>
                    <a:gd name="connsiteY259" fmla="*/ 744555 h 977923"/>
                    <a:gd name="connsiteX260" fmla="*/ 597820 w 1209257"/>
                    <a:gd name="connsiteY260" fmla="*/ 744555 h 977923"/>
                    <a:gd name="connsiteX261" fmla="*/ 604129 w 1209257"/>
                    <a:gd name="connsiteY261" fmla="*/ 751778 h 977923"/>
                    <a:gd name="connsiteX262" fmla="*/ 597820 w 1209257"/>
                    <a:gd name="connsiteY262" fmla="*/ 759002 h 977923"/>
                    <a:gd name="connsiteX263" fmla="*/ 591998 w 1209257"/>
                    <a:gd name="connsiteY263" fmla="*/ 751778 h 977923"/>
                    <a:gd name="connsiteX264" fmla="*/ 597820 w 1209257"/>
                    <a:gd name="connsiteY264" fmla="*/ 744555 h 977923"/>
                    <a:gd name="connsiteX265" fmla="*/ 578896 w 1209257"/>
                    <a:gd name="connsiteY265" fmla="*/ 744555 h 977923"/>
                    <a:gd name="connsiteX266" fmla="*/ 585204 w 1209257"/>
                    <a:gd name="connsiteY266" fmla="*/ 751778 h 977923"/>
                    <a:gd name="connsiteX267" fmla="*/ 578896 w 1209257"/>
                    <a:gd name="connsiteY267" fmla="*/ 759002 h 977923"/>
                    <a:gd name="connsiteX268" fmla="*/ 572588 w 1209257"/>
                    <a:gd name="connsiteY268" fmla="*/ 751778 h 977923"/>
                    <a:gd name="connsiteX269" fmla="*/ 578896 w 1209257"/>
                    <a:gd name="connsiteY269" fmla="*/ 744555 h 977923"/>
                    <a:gd name="connsiteX270" fmla="*/ 559971 w 1209257"/>
                    <a:gd name="connsiteY270" fmla="*/ 744555 h 977923"/>
                    <a:gd name="connsiteX271" fmla="*/ 565794 w 1209257"/>
                    <a:gd name="connsiteY271" fmla="*/ 751778 h 977923"/>
                    <a:gd name="connsiteX272" fmla="*/ 559971 w 1209257"/>
                    <a:gd name="connsiteY272" fmla="*/ 759002 h 977923"/>
                    <a:gd name="connsiteX273" fmla="*/ 553663 w 1209257"/>
                    <a:gd name="connsiteY273" fmla="*/ 751778 h 977923"/>
                    <a:gd name="connsiteX274" fmla="*/ 559971 w 1209257"/>
                    <a:gd name="connsiteY274" fmla="*/ 744555 h 977923"/>
                    <a:gd name="connsiteX275" fmla="*/ 540562 w 1209257"/>
                    <a:gd name="connsiteY275" fmla="*/ 744555 h 977923"/>
                    <a:gd name="connsiteX276" fmla="*/ 546870 w 1209257"/>
                    <a:gd name="connsiteY276" fmla="*/ 751778 h 977923"/>
                    <a:gd name="connsiteX277" fmla="*/ 540562 w 1209257"/>
                    <a:gd name="connsiteY277" fmla="*/ 759002 h 977923"/>
                    <a:gd name="connsiteX278" fmla="*/ 534254 w 1209257"/>
                    <a:gd name="connsiteY278" fmla="*/ 751778 h 977923"/>
                    <a:gd name="connsiteX279" fmla="*/ 540562 w 1209257"/>
                    <a:gd name="connsiteY279" fmla="*/ 744555 h 977923"/>
                    <a:gd name="connsiteX280" fmla="*/ 521637 w 1209257"/>
                    <a:gd name="connsiteY280" fmla="*/ 744555 h 977923"/>
                    <a:gd name="connsiteX281" fmla="*/ 527460 w 1209257"/>
                    <a:gd name="connsiteY281" fmla="*/ 751778 h 977923"/>
                    <a:gd name="connsiteX282" fmla="*/ 521637 w 1209257"/>
                    <a:gd name="connsiteY282" fmla="*/ 759002 h 977923"/>
                    <a:gd name="connsiteX283" fmla="*/ 515329 w 1209257"/>
                    <a:gd name="connsiteY283" fmla="*/ 751778 h 977923"/>
                    <a:gd name="connsiteX284" fmla="*/ 521637 w 1209257"/>
                    <a:gd name="connsiteY284" fmla="*/ 744555 h 977923"/>
                    <a:gd name="connsiteX285" fmla="*/ 502227 w 1209257"/>
                    <a:gd name="connsiteY285" fmla="*/ 744555 h 977923"/>
                    <a:gd name="connsiteX286" fmla="*/ 508536 w 1209257"/>
                    <a:gd name="connsiteY286" fmla="*/ 751778 h 977923"/>
                    <a:gd name="connsiteX287" fmla="*/ 502227 w 1209257"/>
                    <a:gd name="connsiteY287" fmla="*/ 759002 h 977923"/>
                    <a:gd name="connsiteX288" fmla="*/ 496405 w 1209257"/>
                    <a:gd name="connsiteY288" fmla="*/ 751778 h 977923"/>
                    <a:gd name="connsiteX289" fmla="*/ 502227 w 1209257"/>
                    <a:gd name="connsiteY289" fmla="*/ 744555 h 977923"/>
                    <a:gd name="connsiteX290" fmla="*/ 483303 w 1209257"/>
                    <a:gd name="connsiteY290" fmla="*/ 744555 h 977923"/>
                    <a:gd name="connsiteX291" fmla="*/ 489611 w 1209257"/>
                    <a:gd name="connsiteY291" fmla="*/ 751778 h 977923"/>
                    <a:gd name="connsiteX292" fmla="*/ 483303 w 1209257"/>
                    <a:gd name="connsiteY292" fmla="*/ 759002 h 977923"/>
                    <a:gd name="connsiteX293" fmla="*/ 476995 w 1209257"/>
                    <a:gd name="connsiteY293" fmla="*/ 751778 h 977923"/>
                    <a:gd name="connsiteX294" fmla="*/ 483303 w 1209257"/>
                    <a:gd name="connsiteY294" fmla="*/ 744555 h 977923"/>
                    <a:gd name="connsiteX295" fmla="*/ 1057346 w 1209257"/>
                    <a:gd name="connsiteY295" fmla="*/ 722885 h 977923"/>
                    <a:gd name="connsiteX296" fmla="*/ 1063169 w 1209257"/>
                    <a:gd name="connsiteY296" fmla="*/ 730109 h 977923"/>
                    <a:gd name="connsiteX297" fmla="*/ 1057346 w 1209257"/>
                    <a:gd name="connsiteY297" fmla="*/ 736776 h 977923"/>
                    <a:gd name="connsiteX298" fmla="*/ 1051038 w 1209257"/>
                    <a:gd name="connsiteY298" fmla="*/ 730109 h 977923"/>
                    <a:gd name="connsiteX299" fmla="*/ 1057346 w 1209257"/>
                    <a:gd name="connsiteY299" fmla="*/ 722885 h 977923"/>
                    <a:gd name="connsiteX300" fmla="*/ 999602 w 1209257"/>
                    <a:gd name="connsiteY300" fmla="*/ 722885 h 977923"/>
                    <a:gd name="connsiteX301" fmla="*/ 1005910 w 1209257"/>
                    <a:gd name="connsiteY301" fmla="*/ 730109 h 977923"/>
                    <a:gd name="connsiteX302" fmla="*/ 999602 w 1209257"/>
                    <a:gd name="connsiteY302" fmla="*/ 736776 h 977923"/>
                    <a:gd name="connsiteX303" fmla="*/ 993779 w 1209257"/>
                    <a:gd name="connsiteY303" fmla="*/ 730109 h 977923"/>
                    <a:gd name="connsiteX304" fmla="*/ 999602 w 1209257"/>
                    <a:gd name="connsiteY304" fmla="*/ 722885 h 977923"/>
                    <a:gd name="connsiteX305" fmla="*/ 980678 w 1209257"/>
                    <a:gd name="connsiteY305" fmla="*/ 722885 h 977923"/>
                    <a:gd name="connsiteX306" fmla="*/ 986986 w 1209257"/>
                    <a:gd name="connsiteY306" fmla="*/ 730109 h 977923"/>
                    <a:gd name="connsiteX307" fmla="*/ 980678 w 1209257"/>
                    <a:gd name="connsiteY307" fmla="*/ 736776 h 977923"/>
                    <a:gd name="connsiteX308" fmla="*/ 974370 w 1209257"/>
                    <a:gd name="connsiteY308" fmla="*/ 730109 h 977923"/>
                    <a:gd name="connsiteX309" fmla="*/ 980678 w 1209257"/>
                    <a:gd name="connsiteY309" fmla="*/ 722885 h 977923"/>
                    <a:gd name="connsiteX310" fmla="*/ 961268 w 1209257"/>
                    <a:gd name="connsiteY310" fmla="*/ 722885 h 977923"/>
                    <a:gd name="connsiteX311" fmla="*/ 967576 w 1209257"/>
                    <a:gd name="connsiteY311" fmla="*/ 730109 h 977923"/>
                    <a:gd name="connsiteX312" fmla="*/ 961268 w 1209257"/>
                    <a:gd name="connsiteY312" fmla="*/ 736776 h 977923"/>
                    <a:gd name="connsiteX313" fmla="*/ 955445 w 1209257"/>
                    <a:gd name="connsiteY313" fmla="*/ 730109 h 977923"/>
                    <a:gd name="connsiteX314" fmla="*/ 961268 w 1209257"/>
                    <a:gd name="connsiteY314" fmla="*/ 722885 h 977923"/>
                    <a:gd name="connsiteX315" fmla="*/ 942343 w 1209257"/>
                    <a:gd name="connsiteY315" fmla="*/ 722885 h 977923"/>
                    <a:gd name="connsiteX316" fmla="*/ 948652 w 1209257"/>
                    <a:gd name="connsiteY316" fmla="*/ 730109 h 977923"/>
                    <a:gd name="connsiteX317" fmla="*/ 942343 w 1209257"/>
                    <a:gd name="connsiteY317" fmla="*/ 736776 h 977923"/>
                    <a:gd name="connsiteX318" fmla="*/ 936035 w 1209257"/>
                    <a:gd name="connsiteY318" fmla="*/ 730109 h 977923"/>
                    <a:gd name="connsiteX319" fmla="*/ 942343 w 1209257"/>
                    <a:gd name="connsiteY319" fmla="*/ 722885 h 977923"/>
                    <a:gd name="connsiteX320" fmla="*/ 923419 w 1209257"/>
                    <a:gd name="connsiteY320" fmla="*/ 722885 h 977923"/>
                    <a:gd name="connsiteX321" fmla="*/ 929242 w 1209257"/>
                    <a:gd name="connsiteY321" fmla="*/ 730109 h 977923"/>
                    <a:gd name="connsiteX322" fmla="*/ 923419 w 1209257"/>
                    <a:gd name="connsiteY322" fmla="*/ 736776 h 977923"/>
                    <a:gd name="connsiteX323" fmla="*/ 917111 w 1209257"/>
                    <a:gd name="connsiteY323" fmla="*/ 730109 h 977923"/>
                    <a:gd name="connsiteX324" fmla="*/ 923419 w 1209257"/>
                    <a:gd name="connsiteY324" fmla="*/ 722885 h 977923"/>
                    <a:gd name="connsiteX325" fmla="*/ 904009 w 1209257"/>
                    <a:gd name="connsiteY325" fmla="*/ 722885 h 977923"/>
                    <a:gd name="connsiteX326" fmla="*/ 910317 w 1209257"/>
                    <a:gd name="connsiteY326" fmla="*/ 730109 h 977923"/>
                    <a:gd name="connsiteX327" fmla="*/ 904009 w 1209257"/>
                    <a:gd name="connsiteY327" fmla="*/ 736776 h 977923"/>
                    <a:gd name="connsiteX328" fmla="*/ 897701 w 1209257"/>
                    <a:gd name="connsiteY328" fmla="*/ 730109 h 977923"/>
                    <a:gd name="connsiteX329" fmla="*/ 904009 w 1209257"/>
                    <a:gd name="connsiteY329" fmla="*/ 722885 h 977923"/>
                    <a:gd name="connsiteX330" fmla="*/ 885085 w 1209257"/>
                    <a:gd name="connsiteY330" fmla="*/ 722885 h 977923"/>
                    <a:gd name="connsiteX331" fmla="*/ 891393 w 1209257"/>
                    <a:gd name="connsiteY331" fmla="*/ 730109 h 977923"/>
                    <a:gd name="connsiteX332" fmla="*/ 885085 w 1209257"/>
                    <a:gd name="connsiteY332" fmla="*/ 736776 h 977923"/>
                    <a:gd name="connsiteX333" fmla="*/ 878777 w 1209257"/>
                    <a:gd name="connsiteY333" fmla="*/ 730109 h 977923"/>
                    <a:gd name="connsiteX334" fmla="*/ 885085 w 1209257"/>
                    <a:gd name="connsiteY334" fmla="*/ 722885 h 977923"/>
                    <a:gd name="connsiteX335" fmla="*/ 617230 w 1209257"/>
                    <a:gd name="connsiteY335" fmla="*/ 722885 h 977923"/>
                    <a:gd name="connsiteX336" fmla="*/ 623538 w 1209257"/>
                    <a:gd name="connsiteY336" fmla="*/ 730109 h 977923"/>
                    <a:gd name="connsiteX337" fmla="*/ 617230 w 1209257"/>
                    <a:gd name="connsiteY337" fmla="*/ 736776 h 977923"/>
                    <a:gd name="connsiteX338" fmla="*/ 610922 w 1209257"/>
                    <a:gd name="connsiteY338" fmla="*/ 730109 h 977923"/>
                    <a:gd name="connsiteX339" fmla="*/ 617230 w 1209257"/>
                    <a:gd name="connsiteY339" fmla="*/ 722885 h 977923"/>
                    <a:gd name="connsiteX340" fmla="*/ 597820 w 1209257"/>
                    <a:gd name="connsiteY340" fmla="*/ 722885 h 977923"/>
                    <a:gd name="connsiteX341" fmla="*/ 604129 w 1209257"/>
                    <a:gd name="connsiteY341" fmla="*/ 730109 h 977923"/>
                    <a:gd name="connsiteX342" fmla="*/ 597820 w 1209257"/>
                    <a:gd name="connsiteY342" fmla="*/ 736776 h 977923"/>
                    <a:gd name="connsiteX343" fmla="*/ 591998 w 1209257"/>
                    <a:gd name="connsiteY343" fmla="*/ 730109 h 977923"/>
                    <a:gd name="connsiteX344" fmla="*/ 597820 w 1209257"/>
                    <a:gd name="connsiteY344" fmla="*/ 722885 h 977923"/>
                    <a:gd name="connsiteX345" fmla="*/ 578896 w 1209257"/>
                    <a:gd name="connsiteY345" fmla="*/ 722885 h 977923"/>
                    <a:gd name="connsiteX346" fmla="*/ 585204 w 1209257"/>
                    <a:gd name="connsiteY346" fmla="*/ 730109 h 977923"/>
                    <a:gd name="connsiteX347" fmla="*/ 578896 w 1209257"/>
                    <a:gd name="connsiteY347" fmla="*/ 736776 h 977923"/>
                    <a:gd name="connsiteX348" fmla="*/ 572588 w 1209257"/>
                    <a:gd name="connsiteY348" fmla="*/ 730109 h 977923"/>
                    <a:gd name="connsiteX349" fmla="*/ 578896 w 1209257"/>
                    <a:gd name="connsiteY349" fmla="*/ 722885 h 977923"/>
                    <a:gd name="connsiteX350" fmla="*/ 559971 w 1209257"/>
                    <a:gd name="connsiteY350" fmla="*/ 722885 h 977923"/>
                    <a:gd name="connsiteX351" fmla="*/ 565794 w 1209257"/>
                    <a:gd name="connsiteY351" fmla="*/ 730109 h 977923"/>
                    <a:gd name="connsiteX352" fmla="*/ 559971 w 1209257"/>
                    <a:gd name="connsiteY352" fmla="*/ 736776 h 977923"/>
                    <a:gd name="connsiteX353" fmla="*/ 553663 w 1209257"/>
                    <a:gd name="connsiteY353" fmla="*/ 730109 h 977923"/>
                    <a:gd name="connsiteX354" fmla="*/ 559971 w 1209257"/>
                    <a:gd name="connsiteY354" fmla="*/ 722885 h 977923"/>
                    <a:gd name="connsiteX355" fmla="*/ 540562 w 1209257"/>
                    <a:gd name="connsiteY355" fmla="*/ 722885 h 977923"/>
                    <a:gd name="connsiteX356" fmla="*/ 546870 w 1209257"/>
                    <a:gd name="connsiteY356" fmla="*/ 730109 h 977923"/>
                    <a:gd name="connsiteX357" fmla="*/ 540562 w 1209257"/>
                    <a:gd name="connsiteY357" fmla="*/ 736776 h 977923"/>
                    <a:gd name="connsiteX358" fmla="*/ 534254 w 1209257"/>
                    <a:gd name="connsiteY358" fmla="*/ 730109 h 977923"/>
                    <a:gd name="connsiteX359" fmla="*/ 540562 w 1209257"/>
                    <a:gd name="connsiteY359" fmla="*/ 722885 h 977923"/>
                    <a:gd name="connsiteX360" fmla="*/ 521637 w 1209257"/>
                    <a:gd name="connsiteY360" fmla="*/ 722885 h 977923"/>
                    <a:gd name="connsiteX361" fmla="*/ 527460 w 1209257"/>
                    <a:gd name="connsiteY361" fmla="*/ 730109 h 977923"/>
                    <a:gd name="connsiteX362" fmla="*/ 521637 w 1209257"/>
                    <a:gd name="connsiteY362" fmla="*/ 736776 h 977923"/>
                    <a:gd name="connsiteX363" fmla="*/ 515329 w 1209257"/>
                    <a:gd name="connsiteY363" fmla="*/ 730109 h 977923"/>
                    <a:gd name="connsiteX364" fmla="*/ 521637 w 1209257"/>
                    <a:gd name="connsiteY364" fmla="*/ 722885 h 977923"/>
                    <a:gd name="connsiteX365" fmla="*/ 502227 w 1209257"/>
                    <a:gd name="connsiteY365" fmla="*/ 722885 h 977923"/>
                    <a:gd name="connsiteX366" fmla="*/ 508536 w 1209257"/>
                    <a:gd name="connsiteY366" fmla="*/ 730109 h 977923"/>
                    <a:gd name="connsiteX367" fmla="*/ 502227 w 1209257"/>
                    <a:gd name="connsiteY367" fmla="*/ 736776 h 977923"/>
                    <a:gd name="connsiteX368" fmla="*/ 496405 w 1209257"/>
                    <a:gd name="connsiteY368" fmla="*/ 730109 h 977923"/>
                    <a:gd name="connsiteX369" fmla="*/ 502227 w 1209257"/>
                    <a:gd name="connsiteY369" fmla="*/ 722885 h 977923"/>
                    <a:gd name="connsiteX370" fmla="*/ 483303 w 1209257"/>
                    <a:gd name="connsiteY370" fmla="*/ 722885 h 977923"/>
                    <a:gd name="connsiteX371" fmla="*/ 489611 w 1209257"/>
                    <a:gd name="connsiteY371" fmla="*/ 730109 h 977923"/>
                    <a:gd name="connsiteX372" fmla="*/ 483303 w 1209257"/>
                    <a:gd name="connsiteY372" fmla="*/ 736776 h 977923"/>
                    <a:gd name="connsiteX373" fmla="*/ 476995 w 1209257"/>
                    <a:gd name="connsiteY373" fmla="*/ 730109 h 977923"/>
                    <a:gd name="connsiteX374" fmla="*/ 483303 w 1209257"/>
                    <a:gd name="connsiteY374" fmla="*/ 722885 h 977923"/>
                    <a:gd name="connsiteX375" fmla="*/ 999602 w 1209257"/>
                    <a:gd name="connsiteY375" fmla="*/ 701215 h 977923"/>
                    <a:gd name="connsiteX376" fmla="*/ 1005910 w 1209257"/>
                    <a:gd name="connsiteY376" fmla="*/ 707883 h 977923"/>
                    <a:gd name="connsiteX377" fmla="*/ 999602 w 1209257"/>
                    <a:gd name="connsiteY377" fmla="*/ 715106 h 977923"/>
                    <a:gd name="connsiteX378" fmla="*/ 993779 w 1209257"/>
                    <a:gd name="connsiteY378" fmla="*/ 707883 h 977923"/>
                    <a:gd name="connsiteX379" fmla="*/ 999602 w 1209257"/>
                    <a:gd name="connsiteY379" fmla="*/ 701215 h 977923"/>
                    <a:gd name="connsiteX380" fmla="*/ 1019012 w 1209257"/>
                    <a:gd name="connsiteY380" fmla="*/ 700660 h 977923"/>
                    <a:gd name="connsiteX381" fmla="*/ 1024835 w 1209257"/>
                    <a:gd name="connsiteY381" fmla="*/ 707883 h 977923"/>
                    <a:gd name="connsiteX382" fmla="*/ 1019012 w 1209257"/>
                    <a:gd name="connsiteY382" fmla="*/ 715106 h 977923"/>
                    <a:gd name="connsiteX383" fmla="*/ 1012704 w 1209257"/>
                    <a:gd name="connsiteY383" fmla="*/ 707883 h 977923"/>
                    <a:gd name="connsiteX384" fmla="*/ 1019012 w 1209257"/>
                    <a:gd name="connsiteY384" fmla="*/ 700660 h 977923"/>
                    <a:gd name="connsiteX385" fmla="*/ 980678 w 1209257"/>
                    <a:gd name="connsiteY385" fmla="*/ 700660 h 977923"/>
                    <a:gd name="connsiteX386" fmla="*/ 986986 w 1209257"/>
                    <a:gd name="connsiteY386" fmla="*/ 707883 h 977923"/>
                    <a:gd name="connsiteX387" fmla="*/ 980678 w 1209257"/>
                    <a:gd name="connsiteY387" fmla="*/ 715106 h 977923"/>
                    <a:gd name="connsiteX388" fmla="*/ 974370 w 1209257"/>
                    <a:gd name="connsiteY388" fmla="*/ 707883 h 977923"/>
                    <a:gd name="connsiteX389" fmla="*/ 980678 w 1209257"/>
                    <a:gd name="connsiteY389" fmla="*/ 700660 h 977923"/>
                    <a:gd name="connsiteX390" fmla="*/ 961268 w 1209257"/>
                    <a:gd name="connsiteY390" fmla="*/ 700660 h 977923"/>
                    <a:gd name="connsiteX391" fmla="*/ 967576 w 1209257"/>
                    <a:gd name="connsiteY391" fmla="*/ 707883 h 977923"/>
                    <a:gd name="connsiteX392" fmla="*/ 961268 w 1209257"/>
                    <a:gd name="connsiteY392" fmla="*/ 715106 h 977923"/>
                    <a:gd name="connsiteX393" fmla="*/ 955445 w 1209257"/>
                    <a:gd name="connsiteY393" fmla="*/ 707883 h 977923"/>
                    <a:gd name="connsiteX394" fmla="*/ 961268 w 1209257"/>
                    <a:gd name="connsiteY394" fmla="*/ 700660 h 977923"/>
                    <a:gd name="connsiteX395" fmla="*/ 942343 w 1209257"/>
                    <a:gd name="connsiteY395" fmla="*/ 700660 h 977923"/>
                    <a:gd name="connsiteX396" fmla="*/ 948652 w 1209257"/>
                    <a:gd name="connsiteY396" fmla="*/ 707883 h 977923"/>
                    <a:gd name="connsiteX397" fmla="*/ 942343 w 1209257"/>
                    <a:gd name="connsiteY397" fmla="*/ 715106 h 977923"/>
                    <a:gd name="connsiteX398" fmla="*/ 936035 w 1209257"/>
                    <a:gd name="connsiteY398" fmla="*/ 707883 h 977923"/>
                    <a:gd name="connsiteX399" fmla="*/ 942343 w 1209257"/>
                    <a:gd name="connsiteY399" fmla="*/ 700660 h 977923"/>
                    <a:gd name="connsiteX400" fmla="*/ 923419 w 1209257"/>
                    <a:gd name="connsiteY400" fmla="*/ 700660 h 977923"/>
                    <a:gd name="connsiteX401" fmla="*/ 929242 w 1209257"/>
                    <a:gd name="connsiteY401" fmla="*/ 707883 h 977923"/>
                    <a:gd name="connsiteX402" fmla="*/ 923419 w 1209257"/>
                    <a:gd name="connsiteY402" fmla="*/ 715106 h 977923"/>
                    <a:gd name="connsiteX403" fmla="*/ 917111 w 1209257"/>
                    <a:gd name="connsiteY403" fmla="*/ 707883 h 977923"/>
                    <a:gd name="connsiteX404" fmla="*/ 923419 w 1209257"/>
                    <a:gd name="connsiteY404" fmla="*/ 700660 h 977923"/>
                    <a:gd name="connsiteX405" fmla="*/ 904009 w 1209257"/>
                    <a:gd name="connsiteY405" fmla="*/ 700660 h 977923"/>
                    <a:gd name="connsiteX406" fmla="*/ 910317 w 1209257"/>
                    <a:gd name="connsiteY406" fmla="*/ 707883 h 977923"/>
                    <a:gd name="connsiteX407" fmla="*/ 904009 w 1209257"/>
                    <a:gd name="connsiteY407" fmla="*/ 715106 h 977923"/>
                    <a:gd name="connsiteX408" fmla="*/ 897701 w 1209257"/>
                    <a:gd name="connsiteY408" fmla="*/ 707883 h 977923"/>
                    <a:gd name="connsiteX409" fmla="*/ 904009 w 1209257"/>
                    <a:gd name="connsiteY409" fmla="*/ 700660 h 977923"/>
                    <a:gd name="connsiteX410" fmla="*/ 885085 w 1209257"/>
                    <a:gd name="connsiteY410" fmla="*/ 700660 h 977923"/>
                    <a:gd name="connsiteX411" fmla="*/ 891393 w 1209257"/>
                    <a:gd name="connsiteY411" fmla="*/ 707883 h 977923"/>
                    <a:gd name="connsiteX412" fmla="*/ 885085 w 1209257"/>
                    <a:gd name="connsiteY412" fmla="*/ 715106 h 977923"/>
                    <a:gd name="connsiteX413" fmla="*/ 878777 w 1209257"/>
                    <a:gd name="connsiteY413" fmla="*/ 707883 h 977923"/>
                    <a:gd name="connsiteX414" fmla="*/ 885085 w 1209257"/>
                    <a:gd name="connsiteY414" fmla="*/ 700660 h 977923"/>
                    <a:gd name="connsiteX415" fmla="*/ 617230 w 1209257"/>
                    <a:gd name="connsiteY415" fmla="*/ 700660 h 977923"/>
                    <a:gd name="connsiteX416" fmla="*/ 623538 w 1209257"/>
                    <a:gd name="connsiteY416" fmla="*/ 707883 h 977923"/>
                    <a:gd name="connsiteX417" fmla="*/ 617230 w 1209257"/>
                    <a:gd name="connsiteY417" fmla="*/ 715106 h 977923"/>
                    <a:gd name="connsiteX418" fmla="*/ 610922 w 1209257"/>
                    <a:gd name="connsiteY418" fmla="*/ 707883 h 977923"/>
                    <a:gd name="connsiteX419" fmla="*/ 617230 w 1209257"/>
                    <a:gd name="connsiteY419" fmla="*/ 700660 h 977923"/>
                    <a:gd name="connsiteX420" fmla="*/ 597820 w 1209257"/>
                    <a:gd name="connsiteY420" fmla="*/ 700660 h 977923"/>
                    <a:gd name="connsiteX421" fmla="*/ 604129 w 1209257"/>
                    <a:gd name="connsiteY421" fmla="*/ 707883 h 977923"/>
                    <a:gd name="connsiteX422" fmla="*/ 597820 w 1209257"/>
                    <a:gd name="connsiteY422" fmla="*/ 715106 h 977923"/>
                    <a:gd name="connsiteX423" fmla="*/ 591998 w 1209257"/>
                    <a:gd name="connsiteY423" fmla="*/ 707883 h 977923"/>
                    <a:gd name="connsiteX424" fmla="*/ 597820 w 1209257"/>
                    <a:gd name="connsiteY424" fmla="*/ 700660 h 977923"/>
                    <a:gd name="connsiteX425" fmla="*/ 578896 w 1209257"/>
                    <a:gd name="connsiteY425" fmla="*/ 700660 h 977923"/>
                    <a:gd name="connsiteX426" fmla="*/ 585204 w 1209257"/>
                    <a:gd name="connsiteY426" fmla="*/ 707883 h 977923"/>
                    <a:gd name="connsiteX427" fmla="*/ 578896 w 1209257"/>
                    <a:gd name="connsiteY427" fmla="*/ 715106 h 977923"/>
                    <a:gd name="connsiteX428" fmla="*/ 572588 w 1209257"/>
                    <a:gd name="connsiteY428" fmla="*/ 707883 h 977923"/>
                    <a:gd name="connsiteX429" fmla="*/ 578896 w 1209257"/>
                    <a:gd name="connsiteY429" fmla="*/ 700660 h 977923"/>
                    <a:gd name="connsiteX430" fmla="*/ 559971 w 1209257"/>
                    <a:gd name="connsiteY430" fmla="*/ 700660 h 977923"/>
                    <a:gd name="connsiteX431" fmla="*/ 565794 w 1209257"/>
                    <a:gd name="connsiteY431" fmla="*/ 707883 h 977923"/>
                    <a:gd name="connsiteX432" fmla="*/ 559971 w 1209257"/>
                    <a:gd name="connsiteY432" fmla="*/ 715106 h 977923"/>
                    <a:gd name="connsiteX433" fmla="*/ 553663 w 1209257"/>
                    <a:gd name="connsiteY433" fmla="*/ 707883 h 977923"/>
                    <a:gd name="connsiteX434" fmla="*/ 559971 w 1209257"/>
                    <a:gd name="connsiteY434" fmla="*/ 700660 h 977923"/>
                    <a:gd name="connsiteX435" fmla="*/ 540562 w 1209257"/>
                    <a:gd name="connsiteY435" fmla="*/ 700660 h 977923"/>
                    <a:gd name="connsiteX436" fmla="*/ 546870 w 1209257"/>
                    <a:gd name="connsiteY436" fmla="*/ 707883 h 977923"/>
                    <a:gd name="connsiteX437" fmla="*/ 540562 w 1209257"/>
                    <a:gd name="connsiteY437" fmla="*/ 715106 h 977923"/>
                    <a:gd name="connsiteX438" fmla="*/ 534254 w 1209257"/>
                    <a:gd name="connsiteY438" fmla="*/ 707883 h 977923"/>
                    <a:gd name="connsiteX439" fmla="*/ 540562 w 1209257"/>
                    <a:gd name="connsiteY439" fmla="*/ 700660 h 977923"/>
                    <a:gd name="connsiteX440" fmla="*/ 521637 w 1209257"/>
                    <a:gd name="connsiteY440" fmla="*/ 700660 h 977923"/>
                    <a:gd name="connsiteX441" fmla="*/ 527460 w 1209257"/>
                    <a:gd name="connsiteY441" fmla="*/ 707883 h 977923"/>
                    <a:gd name="connsiteX442" fmla="*/ 521637 w 1209257"/>
                    <a:gd name="connsiteY442" fmla="*/ 715106 h 977923"/>
                    <a:gd name="connsiteX443" fmla="*/ 515329 w 1209257"/>
                    <a:gd name="connsiteY443" fmla="*/ 707883 h 977923"/>
                    <a:gd name="connsiteX444" fmla="*/ 521637 w 1209257"/>
                    <a:gd name="connsiteY444" fmla="*/ 700660 h 977923"/>
                    <a:gd name="connsiteX445" fmla="*/ 502227 w 1209257"/>
                    <a:gd name="connsiteY445" fmla="*/ 700660 h 977923"/>
                    <a:gd name="connsiteX446" fmla="*/ 508536 w 1209257"/>
                    <a:gd name="connsiteY446" fmla="*/ 707883 h 977923"/>
                    <a:gd name="connsiteX447" fmla="*/ 502227 w 1209257"/>
                    <a:gd name="connsiteY447" fmla="*/ 715106 h 977923"/>
                    <a:gd name="connsiteX448" fmla="*/ 496405 w 1209257"/>
                    <a:gd name="connsiteY448" fmla="*/ 707883 h 977923"/>
                    <a:gd name="connsiteX449" fmla="*/ 502227 w 1209257"/>
                    <a:gd name="connsiteY449" fmla="*/ 700660 h 977923"/>
                    <a:gd name="connsiteX450" fmla="*/ 483303 w 1209257"/>
                    <a:gd name="connsiteY450" fmla="*/ 700660 h 977923"/>
                    <a:gd name="connsiteX451" fmla="*/ 489611 w 1209257"/>
                    <a:gd name="connsiteY451" fmla="*/ 707883 h 977923"/>
                    <a:gd name="connsiteX452" fmla="*/ 483303 w 1209257"/>
                    <a:gd name="connsiteY452" fmla="*/ 715106 h 977923"/>
                    <a:gd name="connsiteX453" fmla="*/ 476995 w 1209257"/>
                    <a:gd name="connsiteY453" fmla="*/ 707883 h 977923"/>
                    <a:gd name="connsiteX454" fmla="*/ 483303 w 1209257"/>
                    <a:gd name="connsiteY454" fmla="*/ 700660 h 977923"/>
                    <a:gd name="connsiteX455" fmla="*/ 463893 w 1209257"/>
                    <a:gd name="connsiteY455" fmla="*/ 700660 h 977923"/>
                    <a:gd name="connsiteX456" fmla="*/ 470201 w 1209257"/>
                    <a:gd name="connsiteY456" fmla="*/ 707883 h 977923"/>
                    <a:gd name="connsiteX457" fmla="*/ 463893 w 1209257"/>
                    <a:gd name="connsiteY457" fmla="*/ 715106 h 977923"/>
                    <a:gd name="connsiteX458" fmla="*/ 458070 w 1209257"/>
                    <a:gd name="connsiteY458" fmla="*/ 707883 h 977923"/>
                    <a:gd name="connsiteX459" fmla="*/ 463893 w 1209257"/>
                    <a:gd name="connsiteY459" fmla="*/ 700660 h 977923"/>
                    <a:gd name="connsiteX460" fmla="*/ 1019012 w 1209257"/>
                    <a:gd name="connsiteY460" fmla="*/ 678990 h 977923"/>
                    <a:gd name="connsiteX461" fmla="*/ 1024835 w 1209257"/>
                    <a:gd name="connsiteY461" fmla="*/ 686213 h 977923"/>
                    <a:gd name="connsiteX462" fmla="*/ 1019012 w 1209257"/>
                    <a:gd name="connsiteY462" fmla="*/ 693436 h 977923"/>
                    <a:gd name="connsiteX463" fmla="*/ 1012704 w 1209257"/>
                    <a:gd name="connsiteY463" fmla="*/ 686213 h 977923"/>
                    <a:gd name="connsiteX464" fmla="*/ 1019012 w 1209257"/>
                    <a:gd name="connsiteY464" fmla="*/ 678990 h 977923"/>
                    <a:gd name="connsiteX465" fmla="*/ 999602 w 1209257"/>
                    <a:gd name="connsiteY465" fmla="*/ 678990 h 977923"/>
                    <a:gd name="connsiteX466" fmla="*/ 1005910 w 1209257"/>
                    <a:gd name="connsiteY466" fmla="*/ 686213 h 977923"/>
                    <a:gd name="connsiteX467" fmla="*/ 999602 w 1209257"/>
                    <a:gd name="connsiteY467" fmla="*/ 693436 h 977923"/>
                    <a:gd name="connsiteX468" fmla="*/ 993779 w 1209257"/>
                    <a:gd name="connsiteY468" fmla="*/ 686213 h 977923"/>
                    <a:gd name="connsiteX469" fmla="*/ 999602 w 1209257"/>
                    <a:gd name="connsiteY469" fmla="*/ 678990 h 977923"/>
                    <a:gd name="connsiteX470" fmla="*/ 980678 w 1209257"/>
                    <a:gd name="connsiteY470" fmla="*/ 678990 h 977923"/>
                    <a:gd name="connsiteX471" fmla="*/ 986986 w 1209257"/>
                    <a:gd name="connsiteY471" fmla="*/ 686213 h 977923"/>
                    <a:gd name="connsiteX472" fmla="*/ 980678 w 1209257"/>
                    <a:gd name="connsiteY472" fmla="*/ 693436 h 977923"/>
                    <a:gd name="connsiteX473" fmla="*/ 974370 w 1209257"/>
                    <a:gd name="connsiteY473" fmla="*/ 686213 h 977923"/>
                    <a:gd name="connsiteX474" fmla="*/ 980678 w 1209257"/>
                    <a:gd name="connsiteY474" fmla="*/ 678990 h 977923"/>
                    <a:gd name="connsiteX475" fmla="*/ 961268 w 1209257"/>
                    <a:gd name="connsiteY475" fmla="*/ 678990 h 977923"/>
                    <a:gd name="connsiteX476" fmla="*/ 967576 w 1209257"/>
                    <a:gd name="connsiteY476" fmla="*/ 686213 h 977923"/>
                    <a:gd name="connsiteX477" fmla="*/ 961268 w 1209257"/>
                    <a:gd name="connsiteY477" fmla="*/ 693436 h 977923"/>
                    <a:gd name="connsiteX478" fmla="*/ 955445 w 1209257"/>
                    <a:gd name="connsiteY478" fmla="*/ 686213 h 977923"/>
                    <a:gd name="connsiteX479" fmla="*/ 961268 w 1209257"/>
                    <a:gd name="connsiteY479" fmla="*/ 678990 h 977923"/>
                    <a:gd name="connsiteX480" fmla="*/ 942343 w 1209257"/>
                    <a:gd name="connsiteY480" fmla="*/ 678990 h 977923"/>
                    <a:gd name="connsiteX481" fmla="*/ 948652 w 1209257"/>
                    <a:gd name="connsiteY481" fmla="*/ 686213 h 977923"/>
                    <a:gd name="connsiteX482" fmla="*/ 942343 w 1209257"/>
                    <a:gd name="connsiteY482" fmla="*/ 693436 h 977923"/>
                    <a:gd name="connsiteX483" fmla="*/ 936035 w 1209257"/>
                    <a:gd name="connsiteY483" fmla="*/ 686213 h 977923"/>
                    <a:gd name="connsiteX484" fmla="*/ 942343 w 1209257"/>
                    <a:gd name="connsiteY484" fmla="*/ 678990 h 977923"/>
                    <a:gd name="connsiteX485" fmla="*/ 923419 w 1209257"/>
                    <a:gd name="connsiteY485" fmla="*/ 678990 h 977923"/>
                    <a:gd name="connsiteX486" fmla="*/ 929242 w 1209257"/>
                    <a:gd name="connsiteY486" fmla="*/ 686213 h 977923"/>
                    <a:gd name="connsiteX487" fmla="*/ 923419 w 1209257"/>
                    <a:gd name="connsiteY487" fmla="*/ 693436 h 977923"/>
                    <a:gd name="connsiteX488" fmla="*/ 917111 w 1209257"/>
                    <a:gd name="connsiteY488" fmla="*/ 686213 h 977923"/>
                    <a:gd name="connsiteX489" fmla="*/ 923419 w 1209257"/>
                    <a:gd name="connsiteY489" fmla="*/ 678990 h 977923"/>
                    <a:gd name="connsiteX490" fmla="*/ 904009 w 1209257"/>
                    <a:gd name="connsiteY490" fmla="*/ 678990 h 977923"/>
                    <a:gd name="connsiteX491" fmla="*/ 910317 w 1209257"/>
                    <a:gd name="connsiteY491" fmla="*/ 686213 h 977923"/>
                    <a:gd name="connsiteX492" fmla="*/ 904009 w 1209257"/>
                    <a:gd name="connsiteY492" fmla="*/ 693436 h 977923"/>
                    <a:gd name="connsiteX493" fmla="*/ 897701 w 1209257"/>
                    <a:gd name="connsiteY493" fmla="*/ 686213 h 977923"/>
                    <a:gd name="connsiteX494" fmla="*/ 904009 w 1209257"/>
                    <a:gd name="connsiteY494" fmla="*/ 678990 h 977923"/>
                    <a:gd name="connsiteX495" fmla="*/ 636155 w 1209257"/>
                    <a:gd name="connsiteY495" fmla="*/ 678990 h 977923"/>
                    <a:gd name="connsiteX496" fmla="*/ 642463 w 1209257"/>
                    <a:gd name="connsiteY496" fmla="*/ 686213 h 977923"/>
                    <a:gd name="connsiteX497" fmla="*/ 636155 w 1209257"/>
                    <a:gd name="connsiteY497" fmla="*/ 693436 h 977923"/>
                    <a:gd name="connsiteX498" fmla="*/ 629847 w 1209257"/>
                    <a:gd name="connsiteY498" fmla="*/ 686213 h 977923"/>
                    <a:gd name="connsiteX499" fmla="*/ 636155 w 1209257"/>
                    <a:gd name="connsiteY499" fmla="*/ 678990 h 977923"/>
                    <a:gd name="connsiteX500" fmla="*/ 617230 w 1209257"/>
                    <a:gd name="connsiteY500" fmla="*/ 678990 h 977923"/>
                    <a:gd name="connsiteX501" fmla="*/ 623538 w 1209257"/>
                    <a:gd name="connsiteY501" fmla="*/ 686213 h 977923"/>
                    <a:gd name="connsiteX502" fmla="*/ 617230 w 1209257"/>
                    <a:gd name="connsiteY502" fmla="*/ 693436 h 977923"/>
                    <a:gd name="connsiteX503" fmla="*/ 610922 w 1209257"/>
                    <a:gd name="connsiteY503" fmla="*/ 686213 h 977923"/>
                    <a:gd name="connsiteX504" fmla="*/ 617230 w 1209257"/>
                    <a:gd name="connsiteY504" fmla="*/ 678990 h 977923"/>
                    <a:gd name="connsiteX505" fmla="*/ 597820 w 1209257"/>
                    <a:gd name="connsiteY505" fmla="*/ 678990 h 977923"/>
                    <a:gd name="connsiteX506" fmla="*/ 604129 w 1209257"/>
                    <a:gd name="connsiteY506" fmla="*/ 686213 h 977923"/>
                    <a:gd name="connsiteX507" fmla="*/ 597820 w 1209257"/>
                    <a:gd name="connsiteY507" fmla="*/ 693436 h 977923"/>
                    <a:gd name="connsiteX508" fmla="*/ 591998 w 1209257"/>
                    <a:gd name="connsiteY508" fmla="*/ 686213 h 977923"/>
                    <a:gd name="connsiteX509" fmla="*/ 597820 w 1209257"/>
                    <a:gd name="connsiteY509" fmla="*/ 678990 h 977923"/>
                    <a:gd name="connsiteX510" fmla="*/ 578896 w 1209257"/>
                    <a:gd name="connsiteY510" fmla="*/ 678990 h 977923"/>
                    <a:gd name="connsiteX511" fmla="*/ 585204 w 1209257"/>
                    <a:gd name="connsiteY511" fmla="*/ 686213 h 977923"/>
                    <a:gd name="connsiteX512" fmla="*/ 578896 w 1209257"/>
                    <a:gd name="connsiteY512" fmla="*/ 693436 h 977923"/>
                    <a:gd name="connsiteX513" fmla="*/ 572588 w 1209257"/>
                    <a:gd name="connsiteY513" fmla="*/ 686213 h 977923"/>
                    <a:gd name="connsiteX514" fmla="*/ 578896 w 1209257"/>
                    <a:gd name="connsiteY514" fmla="*/ 678990 h 977923"/>
                    <a:gd name="connsiteX515" fmla="*/ 559971 w 1209257"/>
                    <a:gd name="connsiteY515" fmla="*/ 678990 h 977923"/>
                    <a:gd name="connsiteX516" fmla="*/ 565794 w 1209257"/>
                    <a:gd name="connsiteY516" fmla="*/ 686213 h 977923"/>
                    <a:gd name="connsiteX517" fmla="*/ 559971 w 1209257"/>
                    <a:gd name="connsiteY517" fmla="*/ 693436 h 977923"/>
                    <a:gd name="connsiteX518" fmla="*/ 553663 w 1209257"/>
                    <a:gd name="connsiteY518" fmla="*/ 686213 h 977923"/>
                    <a:gd name="connsiteX519" fmla="*/ 559971 w 1209257"/>
                    <a:gd name="connsiteY519" fmla="*/ 678990 h 977923"/>
                    <a:gd name="connsiteX520" fmla="*/ 540562 w 1209257"/>
                    <a:gd name="connsiteY520" fmla="*/ 678990 h 977923"/>
                    <a:gd name="connsiteX521" fmla="*/ 546870 w 1209257"/>
                    <a:gd name="connsiteY521" fmla="*/ 686213 h 977923"/>
                    <a:gd name="connsiteX522" fmla="*/ 540562 w 1209257"/>
                    <a:gd name="connsiteY522" fmla="*/ 693436 h 977923"/>
                    <a:gd name="connsiteX523" fmla="*/ 534254 w 1209257"/>
                    <a:gd name="connsiteY523" fmla="*/ 686213 h 977923"/>
                    <a:gd name="connsiteX524" fmla="*/ 540562 w 1209257"/>
                    <a:gd name="connsiteY524" fmla="*/ 678990 h 977923"/>
                    <a:gd name="connsiteX525" fmla="*/ 521637 w 1209257"/>
                    <a:gd name="connsiteY525" fmla="*/ 678990 h 977923"/>
                    <a:gd name="connsiteX526" fmla="*/ 527460 w 1209257"/>
                    <a:gd name="connsiteY526" fmla="*/ 686213 h 977923"/>
                    <a:gd name="connsiteX527" fmla="*/ 521637 w 1209257"/>
                    <a:gd name="connsiteY527" fmla="*/ 693436 h 977923"/>
                    <a:gd name="connsiteX528" fmla="*/ 515329 w 1209257"/>
                    <a:gd name="connsiteY528" fmla="*/ 686213 h 977923"/>
                    <a:gd name="connsiteX529" fmla="*/ 521637 w 1209257"/>
                    <a:gd name="connsiteY529" fmla="*/ 678990 h 977923"/>
                    <a:gd name="connsiteX530" fmla="*/ 502227 w 1209257"/>
                    <a:gd name="connsiteY530" fmla="*/ 678990 h 977923"/>
                    <a:gd name="connsiteX531" fmla="*/ 508536 w 1209257"/>
                    <a:gd name="connsiteY531" fmla="*/ 686213 h 977923"/>
                    <a:gd name="connsiteX532" fmla="*/ 502227 w 1209257"/>
                    <a:gd name="connsiteY532" fmla="*/ 693436 h 977923"/>
                    <a:gd name="connsiteX533" fmla="*/ 496405 w 1209257"/>
                    <a:gd name="connsiteY533" fmla="*/ 686213 h 977923"/>
                    <a:gd name="connsiteX534" fmla="*/ 502227 w 1209257"/>
                    <a:gd name="connsiteY534" fmla="*/ 678990 h 977923"/>
                    <a:gd name="connsiteX535" fmla="*/ 483303 w 1209257"/>
                    <a:gd name="connsiteY535" fmla="*/ 678990 h 977923"/>
                    <a:gd name="connsiteX536" fmla="*/ 489611 w 1209257"/>
                    <a:gd name="connsiteY536" fmla="*/ 686213 h 977923"/>
                    <a:gd name="connsiteX537" fmla="*/ 483303 w 1209257"/>
                    <a:gd name="connsiteY537" fmla="*/ 693436 h 977923"/>
                    <a:gd name="connsiteX538" fmla="*/ 476995 w 1209257"/>
                    <a:gd name="connsiteY538" fmla="*/ 686213 h 977923"/>
                    <a:gd name="connsiteX539" fmla="*/ 483303 w 1209257"/>
                    <a:gd name="connsiteY539" fmla="*/ 678990 h 977923"/>
                    <a:gd name="connsiteX540" fmla="*/ 463893 w 1209257"/>
                    <a:gd name="connsiteY540" fmla="*/ 678990 h 977923"/>
                    <a:gd name="connsiteX541" fmla="*/ 470201 w 1209257"/>
                    <a:gd name="connsiteY541" fmla="*/ 686213 h 977923"/>
                    <a:gd name="connsiteX542" fmla="*/ 463893 w 1209257"/>
                    <a:gd name="connsiteY542" fmla="*/ 693436 h 977923"/>
                    <a:gd name="connsiteX543" fmla="*/ 458070 w 1209257"/>
                    <a:gd name="connsiteY543" fmla="*/ 686213 h 977923"/>
                    <a:gd name="connsiteX544" fmla="*/ 463893 w 1209257"/>
                    <a:gd name="connsiteY544" fmla="*/ 678990 h 977923"/>
                    <a:gd name="connsiteX545" fmla="*/ 444969 w 1209257"/>
                    <a:gd name="connsiteY545" fmla="*/ 678990 h 977923"/>
                    <a:gd name="connsiteX546" fmla="*/ 451277 w 1209257"/>
                    <a:gd name="connsiteY546" fmla="*/ 686213 h 977923"/>
                    <a:gd name="connsiteX547" fmla="*/ 444969 w 1209257"/>
                    <a:gd name="connsiteY547" fmla="*/ 693436 h 977923"/>
                    <a:gd name="connsiteX548" fmla="*/ 438661 w 1209257"/>
                    <a:gd name="connsiteY548" fmla="*/ 686213 h 977923"/>
                    <a:gd name="connsiteX549" fmla="*/ 444969 w 1209257"/>
                    <a:gd name="connsiteY549" fmla="*/ 678990 h 977923"/>
                    <a:gd name="connsiteX550" fmla="*/ 426044 w 1209257"/>
                    <a:gd name="connsiteY550" fmla="*/ 660098 h 977923"/>
                    <a:gd name="connsiteX551" fmla="*/ 429441 w 1209257"/>
                    <a:gd name="connsiteY551" fmla="*/ 663988 h 977923"/>
                    <a:gd name="connsiteX552" fmla="*/ 426044 w 1209257"/>
                    <a:gd name="connsiteY552" fmla="*/ 668433 h 977923"/>
                    <a:gd name="connsiteX553" fmla="*/ 422162 w 1209257"/>
                    <a:gd name="connsiteY553" fmla="*/ 663988 h 977923"/>
                    <a:gd name="connsiteX554" fmla="*/ 426044 w 1209257"/>
                    <a:gd name="connsiteY554" fmla="*/ 660098 h 977923"/>
                    <a:gd name="connsiteX555" fmla="*/ 999602 w 1209257"/>
                    <a:gd name="connsiteY555" fmla="*/ 657320 h 977923"/>
                    <a:gd name="connsiteX556" fmla="*/ 1005910 w 1209257"/>
                    <a:gd name="connsiteY556" fmla="*/ 663988 h 977923"/>
                    <a:gd name="connsiteX557" fmla="*/ 999602 w 1209257"/>
                    <a:gd name="connsiteY557" fmla="*/ 671211 h 977923"/>
                    <a:gd name="connsiteX558" fmla="*/ 993779 w 1209257"/>
                    <a:gd name="connsiteY558" fmla="*/ 663988 h 977923"/>
                    <a:gd name="connsiteX559" fmla="*/ 999602 w 1209257"/>
                    <a:gd name="connsiteY559" fmla="*/ 657320 h 977923"/>
                    <a:gd name="connsiteX560" fmla="*/ 980678 w 1209257"/>
                    <a:gd name="connsiteY560" fmla="*/ 657320 h 977923"/>
                    <a:gd name="connsiteX561" fmla="*/ 986986 w 1209257"/>
                    <a:gd name="connsiteY561" fmla="*/ 663988 h 977923"/>
                    <a:gd name="connsiteX562" fmla="*/ 980678 w 1209257"/>
                    <a:gd name="connsiteY562" fmla="*/ 671211 h 977923"/>
                    <a:gd name="connsiteX563" fmla="*/ 974370 w 1209257"/>
                    <a:gd name="connsiteY563" fmla="*/ 663988 h 977923"/>
                    <a:gd name="connsiteX564" fmla="*/ 980678 w 1209257"/>
                    <a:gd name="connsiteY564" fmla="*/ 657320 h 977923"/>
                    <a:gd name="connsiteX565" fmla="*/ 961268 w 1209257"/>
                    <a:gd name="connsiteY565" fmla="*/ 657320 h 977923"/>
                    <a:gd name="connsiteX566" fmla="*/ 967576 w 1209257"/>
                    <a:gd name="connsiteY566" fmla="*/ 663988 h 977923"/>
                    <a:gd name="connsiteX567" fmla="*/ 961268 w 1209257"/>
                    <a:gd name="connsiteY567" fmla="*/ 671211 h 977923"/>
                    <a:gd name="connsiteX568" fmla="*/ 955445 w 1209257"/>
                    <a:gd name="connsiteY568" fmla="*/ 663988 h 977923"/>
                    <a:gd name="connsiteX569" fmla="*/ 961268 w 1209257"/>
                    <a:gd name="connsiteY569" fmla="*/ 657320 h 977923"/>
                    <a:gd name="connsiteX570" fmla="*/ 942343 w 1209257"/>
                    <a:gd name="connsiteY570" fmla="*/ 657320 h 977923"/>
                    <a:gd name="connsiteX571" fmla="*/ 948652 w 1209257"/>
                    <a:gd name="connsiteY571" fmla="*/ 663988 h 977923"/>
                    <a:gd name="connsiteX572" fmla="*/ 942343 w 1209257"/>
                    <a:gd name="connsiteY572" fmla="*/ 671211 h 977923"/>
                    <a:gd name="connsiteX573" fmla="*/ 936035 w 1209257"/>
                    <a:gd name="connsiteY573" fmla="*/ 663988 h 977923"/>
                    <a:gd name="connsiteX574" fmla="*/ 942343 w 1209257"/>
                    <a:gd name="connsiteY574" fmla="*/ 657320 h 977923"/>
                    <a:gd name="connsiteX575" fmla="*/ 923419 w 1209257"/>
                    <a:gd name="connsiteY575" fmla="*/ 657320 h 977923"/>
                    <a:gd name="connsiteX576" fmla="*/ 929242 w 1209257"/>
                    <a:gd name="connsiteY576" fmla="*/ 663988 h 977923"/>
                    <a:gd name="connsiteX577" fmla="*/ 923419 w 1209257"/>
                    <a:gd name="connsiteY577" fmla="*/ 671211 h 977923"/>
                    <a:gd name="connsiteX578" fmla="*/ 917111 w 1209257"/>
                    <a:gd name="connsiteY578" fmla="*/ 663988 h 977923"/>
                    <a:gd name="connsiteX579" fmla="*/ 923419 w 1209257"/>
                    <a:gd name="connsiteY579" fmla="*/ 657320 h 977923"/>
                    <a:gd name="connsiteX580" fmla="*/ 904009 w 1209257"/>
                    <a:gd name="connsiteY580" fmla="*/ 657320 h 977923"/>
                    <a:gd name="connsiteX581" fmla="*/ 910317 w 1209257"/>
                    <a:gd name="connsiteY581" fmla="*/ 663988 h 977923"/>
                    <a:gd name="connsiteX582" fmla="*/ 904009 w 1209257"/>
                    <a:gd name="connsiteY582" fmla="*/ 671211 h 977923"/>
                    <a:gd name="connsiteX583" fmla="*/ 897701 w 1209257"/>
                    <a:gd name="connsiteY583" fmla="*/ 663988 h 977923"/>
                    <a:gd name="connsiteX584" fmla="*/ 904009 w 1209257"/>
                    <a:gd name="connsiteY584" fmla="*/ 657320 h 977923"/>
                    <a:gd name="connsiteX585" fmla="*/ 885085 w 1209257"/>
                    <a:gd name="connsiteY585" fmla="*/ 657320 h 977923"/>
                    <a:gd name="connsiteX586" fmla="*/ 890908 w 1209257"/>
                    <a:gd name="connsiteY586" fmla="*/ 663988 h 977923"/>
                    <a:gd name="connsiteX587" fmla="*/ 885085 w 1209257"/>
                    <a:gd name="connsiteY587" fmla="*/ 671211 h 977923"/>
                    <a:gd name="connsiteX588" fmla="*/ 878777 w 1209257"/>
                    <a:gd name="connsiteY588" fmla="*/ 663988 h 977923"/>
                    <a:gd name="connsiteX589" fmla="*/ 885085 w 1209257"/>
                    <a:gd name="connsiteY589" fmla="*/ 657320 h 977923"/>
                    <a:gd name="connsiteX590" fmla="*/ 636155 w 1209257"/>
                    <a:gd name="connsiteY590" fmla="*/ 657320 h 977923"/>
                    <a:gd name="connsiteX591" fmla="*/ 642463 w 1209257"/>
                    <a:gd name="connsiteY591" fmla="*/ 663988 h 977923"/>
                    <a:gd name="connsiteX592" fmla="*/ 636155 w 1209257"/>
                    <a:gd name="connsiteY592" fmla="*/ 671211 h 977923"/>
                    <a:gd name="connsiteX593" fmla="*/ 629847 w 1209257"/>
                    <a:gd name="connsiteY593" fmla="*/ 663988 h 977923"/>
                    <a:gd name="connsiteX594" fmla="*/ 636155 w 1209257"/>
                    <a:gd name="connsiteY594" fmla="*/ 657320 h 977923"/>
                    <a:gd name="connsiteX595" fmla="*/ 617230 w 1209257"/>
                    <a:gd name="connsiteY595" fmla="*/ 657320 h 977923"/>
                    <a:gd name="connsiteX596" fmla="*/ 623538 w 1209257"/>
                    <a:gd name="connsiteY596" fmla="*/ 663988 h 977923"/>
                    <a:gd name="connsiteX597" fmla="*/ 617230 w 1209257"/>
                    <a:gd name="connsiteY597" fmla="*/ 671211 h 977923"/>
                    <a:gd name="connsiteX598" fmla="*/ 610922 w 1209257"/>
                    <a:gd name="connsiteY598" fmla="*/ 663988 h 977923"/>
                    <a:gd name="connsiteX599" fmla="*/ 617230 w 1209257"/>
                    <a:gd name="connsiteY599" fmla="*/ 657320 h 977923"/>
                    <a:gd name="connsiteX600" fmla="*/ 597820 w 1209257"/>
                    <a:gd name="connsiteY600" fmla="*/ 657320 h 977923"/>
                    <a:gd name="connsiteX601" fmla="*/ 604129 w 1209257"/>
                    <a:gd name="connsiteY601" fmla="*/ 663988 h 977923"/>
                    <a:gd name="connsiteX602" fmla="*/ 597820 w 1209257"/>
                    <a:gd name="connsiteY602" fmla="*/ 671211 h 977923"/>
                    <a:gd name="connsiteX603" fmla="*/ 591998 w 1209257"/>
                    <a:gd name="connsiteY603" fmla="*/ 663988 h 977923"/>
                    <a:gd name="connsiteX604" fmla="*/ 597820 w 1209257"/>
                    <a:gd name="connsiteY604" fmla="*/ 657320 h 977923"/>
                    <a:gd name="connsiteX605" fmla="*/ 578896 w 1209257"/>
                    <a:gd name="connsiteY605" fmla="*/ 657320 h 977923"/>
                    <a:gd name="connsiteX606" fmla="*/ 585204 w 1209257"/>
                    <a:gd name="connsiteY606" fmla="*/ 663988 h 977923"/>
                    <a:gd name="connsiteX607" fmla="*/ 578896 w 1209257"/>
                    <a:gd name="connsiteY607" fmla="*/ 671211 h 977923"/>
                    <a:gd name="connsiteX608" fmla="*/ 572588 w 1209257"/>
                    <a:gd name="connsiteY608" fmla="*/ 663988 h 977923"/>
                    <a:gd name="connsiteX609" fmla="*/ 578896 w 1209257"/>
                    <a:gd name="connsiteY609" fmla="*/ 657320 h 977923"/>
                    <a:gd name="connsiteX610" fmla="*/ 559971 w 1209257"/>
                    <a:gd name="connsiteY610" fmla="*/ 657320 h 977923"/>
                    <a:gd name="connsiteX611" fmla="*/ 565794 w 1209257"/>
                    <a:gd name="connsiteY611" fmla="*/ 663988 h 977923"/>
                    <a:gd name="connsiteX612" fmla="*/ 559971 w 1209257"/>
                    <a:gd name="connsiteY612" fmla="*/ 671211 h 977923"/>
                    <a:gd name="connsiteX613" fmla="*/ 553663 w 1209257"/>
                    <a:gd name="connsiteY613" fmla="*/ 663988 h 977923"/>
                    <a:gd name="connsiteX614" fmla="*/ 559971 w 1209257"/>
                    <a:gd name="connsiteY614" fmla="*/ 657320 h 977923"/>
                    <a:gd name="connsiteX615" fmla="*/ 540562 w 1209257"/>
                    <a:gd name="connsiteY615" fmla="*/ 657320 h 977923"/>
                    <a:gd name="connsiteX616" fmla="*/ 546870 w 1209257"/>
                    <a:gd name="connsiteY616" fmla="*/ 663988 h 977923"/>
                    <a:gd name="connsiteX617" fmla="*/ 540562 w 1209257"/>
                    <a:gd name="connsiteY617" fmla="*/ 671211 h 977923"/>
                    <a:gd name="connsiteX618" fmla="*/ 534254 w 1209257"/>
                    <a:gd name="connsiteY618" fmla="*/ 663988 h 977923"/>
                    <a:gd name="connsiteX619" fmla="*/ 540562 w 1209257"/>
                    <a:gd name="connsiteY619" fmla="*/ 657320 h 977923"/>
                    <a:gd name="connsiteX620" fmla="*/ 521637 w 1209257"/>
                    <a:gd name="connsiteY620" fmla="*/ 657320 h 977923"/>
                    <a:gd name="connsiteX621" fmla="*/ 527460 w 1209257"/>
                    <a:gd name="connsiteY621" fmla="*/ 663988 h 977923"/>
                    <a:gd name="connsiteX622" fmla="*/ 521637 w 1209257"/>
                    <a:gd name="connsiteY622" fmla="*/ 671211 h 977923"/>
                    <a:gd name="connsiteX623" fmla="*/ 515329 w 1209257"/>
                    <a:gd name="connsiteY623" fmla="*/ 663988 h 977923"/>
                    <a:gd name="connsiteX624" fmla="*/ 521637 w 1209257"/>
                    <a:gd name="connsiteY624" fmla="*/ 657320 h 977923"/>
                    <a:gd name="connsiteX625" fmla="*/ 502227 w 1209257"/>
                    <a:gd name="connsiteY625" fmla="*/ 657320 h 977923"/>
                    <a:gd name="connsiteX626" fmla="*/ 508536 w 1209257"/>
                    <a:gd name="connsiteY626" fmla="*/ 663988 h 977923"/>
                    <a:gd name="connsiteX627" fmla="*/ 502227 w 1209257"/>
                    <a:gd name="connsiteY627" fmla="*/ 671211 h 977923"/>
                    <a:gd name="connsiteX628" fmla="*/ 496405 w 1209257"/>
                    <a:gd name="connsiteY628" fmla="*/ 663988 h 977923"/>
                    <a:gd name="connsiteX629" fmla="*/ 502227 w 1209257"/>
                    <a:gd name="connsiteY629" fmla="*/ 657320 h 977923"/>
                    <a:gd name="connsiteX630" fmla="*/ 483303 w 1209257"/>
                    <a:gd name="connsiteY630" fmla="*/ 657320 h 977923"/>
                    <a:gd name="connsiteX631" fmla="*/ 489611 w 1209257"/>
                    <a:gd name="connsiteY631" fmla="*/ 663988 h 977923"/>
                    <a:gd name="connsiteX632" fmla="*/ 483303 w 1209257"/>
                    <a:gd name="connsiteY632" fmla="*/ 671211 h 977923"/>
                    <a:gd name="connsiteX633" fmla="*/ 476995 w 1209257"/>
                    <a:gd name="connsiteY633" fmla="*/ 663988 h 977923"/>
                    <a:gd name="connsiteX634" fmla="*/ 483303 w 1209257"/>
                    <a:gd name="connsiteY634" fmla="*/ 657320 h 977923"/>
                    <a:gd name="connsiteX635" fmla="*/ 463893 w 1209257"/>
                    <a:gd name="connsiteY635" fmla="*/ 657320 h 977923"/>
                    <a:gd name="connsiteX636" fmla="*/ 470201 w 1209257"/>
                    <a:gd name="connsiteY636" fmla="*/ 663988 h 977923"/>
                    <a:gd name="connsiteX637" fmla="*/ 463893 w 1209257"/>
                    <a:gd name="connsiteY637" fmla="*/ 671211 h 977923"/>
                    <a:gd name="connsiteX638" fmla="*/ 458070 w 1209257"/>
                    <a:gd name="connsiteY638" fmla="*/ 663988 h 977923"/>
                    <a:gd name="connsiteX639" fmla="*/ 463893 w 1209257"/>
                    <a:gd name="connsiteY639" fmla="*/ 657320 h 977923"/>
                    <a:gd name="connsiteX640" fmla="*/ 444969 w 1209257"/>
                    <a:gd name="connsiteY640" fmla="*/ 657320 h 977923"/>
                    <a:gd name="connsiteX641" fmla="*/ 451277 w 1209257"/>
                    <a:gd name="connsiteY641" fmla="*/ 663988 h 977923"/>
                    <a:gd name="connsiteX642" fmla="*/ 444969 w 1209257"/>
                    <a:gd name="connsiteY642" fmla="*/ 671211 h 977923"/>
                    <a:gd name="connsiteX643" fmla="*/ 438661 w 1209257"/>
                    <a:gd name="connsiteY643" fmla="*/ 663988 h 977923"/>
                    <a:gd name="connsiteX644" fmla="*/ 444969 w 1209257"/>
                    <a:gd name="connsiteY644" fmla="*/ 657320 h 977923"/>
                    <a:gd name="connsiteX645" fmla="*/ 426044 w 1209257"/>
                    <a:gd name="connsiteY645" fmla="*/ 640095 h 977923"/>
                    <a:gd name="connsiteX646" fmla="*/ 427985 w 1209257"/>
                    <a:gd name="connsiteY646" fmla="*/ 642318 h 977923"/>
                    <a:gd name="connsiteX647" fmla="*/ 426044 w 1209257"/>
                    <a:gd name="connsiteY647" fmla="*/ 644540 h 977923"/>
                    <a:gd name="connsiteX648" fmla="*/ 423618 w 1209257"/>
                    <a:gd name="connsiteY648" fmla="*/ 642318 h 977923"/>
                    <a:gd name="connsiteX649" fmla="*/ 426044 w 1209257"/>
                    <a:gd name="connsiteY649" fmla="*/ 640095 h 977923"/>
                    <a:gd name="connsiteX650" fmla="*/ 1019012 w 1209257"/>
                    <a:gd name="connsiteY650" fmla="*/ 635094 h 977923"/>
                    <a:gd name="connsiteX651" fmla="*/ 1024835 w 1209257"/>
                    <a:gd name="connsiteY651" fmla="*/ 642318 h 977923"/>
                    <a:gd name="connsiteX652" fmla="*/ 1019012 w 1209257"/>
                    <a:gd name="connsiteY652" fmla="*/ 649541 h 977923"/>
                    <a:gd name="connsiteX653" fmla="*/ 1012704 w 1209257"/>
                    <a:gd name="connsiteY653" fmla="*/ 642318 h 977923"/>
                    <a:gd name="connsiteX654" fmla="*/ 1019012 w 1209257"/>
                    <a:gd name="connsiteY654" fmla="*/ 635094 h 977923"/>
                    <a:gd name="connsiteX655" fmla="*/ 999602 w 1209257"/>
                    <a:gd name="connsiteY655" fmla="*/ 635094 h 977923"/>
                    <a:gd name="connsiteX656" fmla="*/ 1005910 w 1209257"/>
                    <a:gd name="connsiteY656" fmla="*/ 642318 h 977923"/>
                    <a:gd name="connsiteX657" fmla="*/ 999602 w 1209257"/>
                    <a:gd name="connsiteY657" fmla="*/ 649541 h 977923"/>
                    <a:gd name="connsiteX658" fmla="*/ 993779 w 1209257"/>
                    <a:gd name="connsiteY658" fmla="*/ 642318 h 977923"/>
                    <a:gd name="connsiteX659" fmla="*/ 999602 w 1209257"/>
                    <a:gd name="connsiteY659" fmla="*/ 635094 h 977923"/>
                    <a:gd name="connsiteX660" fmla="*/ 980678 w 1209257"/>
                    <a:gd name="connsiteY660" fmla="*/ 635094 h 977923"/>
                    <a:gd name="connsiteX661" fmla="*/ 986986 w 1209257"/>
                    <a:gd name="connsiteY661" fmla="*/ 642318 h 977923"/>
                    <a:gd name="connsiteX662" fmla="*/ 980678 w 1209257"/>
                    <a:gd name="connsiteY662" fmla="*/ 649541 h 977923"/>
                    <a:gd name="connsiteX663" fmla="*/ 974370 w 1209257"/>
                    <a:gd name="connsiteY663" fmla="*/ 642318 h 977923"/>
                    <a:gd name="connsiteX664" fmla="*/ 980678 w 1209257"/>
                    <a:gd name="connsiteY664" fmla="*/ 635094 h 977923"/>
                    <a:gd name="connsiteX665" fmla="*/ 961268 w 1209257"/>
                    <a:gd name="connsiteY665" fmla="*/ 635094 h 977923"/>
                    <a:gd name="connsiteX666" fmla="*/ 967576 w 1209257"/>
                    <a:gd name="connsiteY666" fmla="*/ 642318 h 977923"/>
                    <a:gd name="connsiteX667" fmla="*/ 961268 w 1209257"/>
                    <a:gd name="connsiteY667" fmla="*/ 649541 h 977923"/>
                    <a:gd name="connsiteX668" fmla="*/ 955445 w 1209257"/>
                    <a:gd name="connsiteY668" fmla="*/ 642318 h 977923"/>
                    <a:gd name="connsiteX669" fmla="*/ 961268 w 1209257"/>
                    <a:gd name="connsiteY669" fmla="*/ 635094 h 977923"/>
                    <a:gd name="connsiteX670" fmla="*/ 942343 w 1209257"/>
                    <a:gd name="connsiteY670" fmla="*/ 635094 h 977923"/>
                    <a:gd name="connsiteX671" fmla="*/ 948652 w 1209257"/>
                    <a:gd name="connsiteY671" fmla="*/ 642318 h 977923"/>
                    <a:gd name="connsiteX672" fmla="*/ 942343 w 1209257"/>
                    <a:gd name="connsiteY672" fmla="*/ 649541 h 977923"/>
                    <a:gd name="connsiteX673" fmla="*/ 936035 w 1209257"/>
                    <a:gd name="connsiteY673" fmla="*/ 642318 h 977923"/>
                    <a:gd name="connsiteX674" fmla="*/ 942343 w 1209257"/>
                    <a:gd name="connsiteY674" fmla="*/ 635094 h 977923"/>
                    <a:gd name="connsiteX675" fmla="*/ 923419 w 1209257"/>
                    <a:gd name="connsiteY675" fmla="*/ 635094 h 977923"/>
                    <a:gd name="connsiteX676" fmla="*/ 929242 w 1209257"/>
                    <a:gd name="connsiteY676" fmla="*/ 642318 h 977923"/>
                    <a:gd name="connsiteX677" fmla="*/ 923419 w 1209257"/>
                    <a:gd name="connsiteY677" fmla="*/ 649541 h 977923"/>
                    <a:gd name="connsiteX678" fmla="*/ 917111 w 1209257"/>
                    <a:gd name="connsiteY678" fmla="*/ 642318 h 977923"/>
                    <a:gd name="connsiteX679" fmla="*/ 923419 w 1209257"/>
                    <a:gd name="connsiteY679" fmla="*/ 635094 h 977923"/>
                    <a:gd name="connsiteX680" fmla="*/ 904009 w 1209257"/>
                    <a:gd name="connsiteY680" fmla="*/ 635094 h 977923"/>
                    <a:gd name="connsiteX681" fmla="*/ 910317 w 1209257"/>
                    <a:gd name="connsiteY681" fmla="*/ 642318 h 977923"/>
                    <a:gd name="connsiteX682" fmla="*/ 904009 w 1209257"/>
                    <a:gd name="connsiteY682" fmla="*/ 649541 h 977923"/>
                    <a:gd name="connsiteX683" fmla="*/ 897701 w 1209257"/>
                    <a:gd name="connsiteY683" fmla="*/ 642318 h 977923"/>
                    <a:gd name="connsiteX684" fmla="*/ 904009 w 1209257"/>
                    <a:gd name="connsiteY684" fmla="*/ 635094 h 977923"/>
                    <a:gd name="connsiteX685" fmla="*/ 885085 w 1209257"/>
                    <a:gd name="connsiteY685" fmla="*/ 635094 h 977923"/>
                    <a:gd name="connsiteX686" fmla="*/ 890908 w 1209257"/>
                    <a:gd name="connsiteY686" fmla="*/ 642318 h 977923"/>
                    <a:gd name="connsiteX687" fmla="*/ 885085 w 1209257"/>
                    <a:gd name="connsiteY687" fmla="*/ 649541 h 977923"/>
                    <a:gd name="connsiteX688" fmla="*/ 878777 w 1209257"/>
                    <a:gd name="connsiteY688" fmla="*/ 642318 h 977923"/>
                    <a:gd name="connsiteX689" fmla="*/ 885085 w 1209257"/>
                    <a:gd name="connsiteY689" fmla="*/ 635094 h 977923"/>
                    <a:gd name="connsiteX690" fmla="*/ 597820 w 1209257"/>
                    <a:gd name="connsiteY690" fmla="*/ 635094 h 977923"/>
                    <a:gd name="connsiteX691" fmla="*/ 604129 w 1209257"/>
                    <a:gd name="connsiteY691" fmla="*/ 642318 h 977923"/>
                    <a:gd name="connsiteX692" fmla="*/ 597820 w 1209257"/>
                    <a:gd name="connsiteY692" fmla="*/ 649541 h 977923"/>
                    <a:gd name="connsiteX693" fmla="*/ 591998 w 1209257"/>
                    <a:gd name="connsiteY693" fmla="*/ 642318 h 977923"/>
                    <a:gd name="connsiteX694" fmla="*/ 597820 w 1209257"/>
                    <a:gd name="connsiteY694" fmla="*/ 635094 h 977923"/>
                    <a:gd name="connsiteX695" fmla="*/ 578896 w 1209257"/>
                    <a:gd name="connsiteY695" fmla="*/ 635094 h 977923"/>
                    <a:gd name="connsiteX696" fmla="*/ 585204 w 1209257"/>
                    <a:gd name="connsiteY696" fmla="*/ 642318 h 977923"/>
                    <a:gd name="connsiteX697" fmla="*/ 578896 w 1209257"/>
                    <a:gd name="connsiteY697" fmla="*/ 649541 h 977923"/>
                    <a:gd name="connsiteX698" fmla="*/ 572588 w 1209257"/>
                    <a:gd name="connsiteY698" fmla="*/ 642318 h 977923"/>
                    <a:gd name="connsiteX699" fmla="*/ 578896 w 1209257"/>
                    <a:gd name="connsiteY699" fmla="*/ 635094 h 977923"/>
                    <a:gd name="connsiteX700" fmla="*/ 559971 w 1209257"/>
                    <a:gd name="connsiteY700" fmla="*/ 635094 h 977923"/>
                    <a:gd name="connsiteX701" fmla="*/ 565794 w 1209257"/>
                    <a:gd name="connsiteY701" fmla="*/ 642318 h 977923"/>
                    <a:gd name="connsiteX702" fmla="*/ 559971 w 1209257"/>
                    <a:gd name="connsiteY702" fmla="*/ 649541 h 977923"/>
                    <a:gd name="connsiteX703" fmla="*/ 553663 w 1209257"/>
                    <a:gd name="connsiteY703" fmla="*/ 642318 h 977923"/>
                    <a:gd name="connsiteX704" fmla="*/ 559971 w 1209257"/>
                    <a:gd name="connsiteY704" fmla="*/ 635094 h 977923"/>
                    <a:gd name="connsiteX705" fmla="*/ 540562 w 1209257"/>
                    <a:gd name="connsiteY705" fmla="*/ 635094 h 977923"/>
                    <a:gd name="connsiteX706" fmla="*/ 546870 w 1209257"/>
                    <a:gd name="connsiteY706" fmla="*/ 642318 h 977923"/>
                    <a:gd name="connsiteX707" fmla="*/ 540562 w 1209257"/>
                    <a:gd name="connsiteY707" fmla="*/ 649541 h 977923"/>
                    <a:gd name="connsiteX708" fmla="*/ 534254 w 1209257"/>
                    <a:gd name="connsiteY708" fmla="*/ 642318 h 977923"/>
                    <a:gd name="connsiteX709" fmla="*/ 540562 w 1209257"/>
                    <a:gd name="connsiteY709" fmla="*/ 635094 h 977923"/>
                    <a:gd name="connsiteX710" fmla="*/ 521637 w 1209257"/>
                    <a:gd name="connsiteY710" fmla="*/ 635094 h 977923"/>
                    <a:gd name="connsiteX711" fmla="*/ 527460 w 1209257"/>
                    <a:gd name="connsiteY711" fmla="*/ 642318 h 977923"/>
                    <a:gd name="connsiteX712" fmla="*/ 521637 w 1209257"/>
                    <a:gd name="connsiteY712" fmla="*/ 649541 h 977923"/>
                    <a:gd name="connsiteX713" fmla="*/ 515329 w 1209257"/>
                    <a:gd name="connsiteY713" fmla="*/ 642318 h 977923"/>
                    <a:gd name="connsiteX714" fmla="*/ 521637 w 1209257"/>
                    <a:gd name="connsiteY714" fmla="*/ 635094 h 977923"/>
                    <a:gd name="connsiteX715" fmla="*/ 502227 w 1209257"/>
                    <a:gd name="connsiteY715" fmla="*/ 635094 h 977923"/>
                    <a:gd name="connsiteX716" fmla="*/ 508536 w 1209257"/>
                    <a:gd name="connsiteY716" fmla="*/ 642318 h 977923"/>
                    <a:gd name="connsiteX717" fmla="*/ 502227 w 1209257"/>
                    <a:gd name="connsiteY717" fmla="*/ 649541 h 977923"/>
                    <a:gd name="connsiteX718" fmla="*/ 496405 w 1209257"/>
                    <a:gd name="connsiteY718" fmla="*/ 642318 h 977923"/>
                    <a:gd name="connsiteX719" fmla="*/ 502227 w 1209257"/>
                    <a:gd name="connsiteY719" fmla="*/ 635094 h 977923"/>
                    <a:gd name="connsiteX720" fmla="*/ 483303 w 1209257"/>
                    <a:gd name="connsiteY720" fmla="*/ 635094 h 977923"/>
                    <a:gd name="connsiteX721" fmla="*/ 489611 w 1209257"/>
                    <a:gd name="connsiteY721" fmla="*/ 642318 h 977923"/>
                    <a:gd name="connsiteX722" fmla="*/ 483303 w 1209257"/>
                    <a:gd name="connsiteY722" fmla="*/ 649541 h 977923"/>
                    <a:gd name="connsiteX723" fmla="*/ 476995 w 1209257"/>
                    <a:gd name="connsiteY723" fmla="*/ 642318 h 977923"/>
                    <a:gd name="connsiteX724" fmla="*/ 483303 w 1209257"/>
                    <a:gd name="connsiteY724" fmla="*/ 635094 h 977923"/>
                    <a:gd name="connsiteX725" fmla="*/ 463893 w 1209257"/>
                    <a:gd name="connsiteY725" fmla="*/ 635094 h 977923"/>
                    <a:gd name="connsiteX726" fmla="*/ 470201 w 1209257"/>
                    <a:gd name="connsiteY726" fmla="*/ 642318 h 977923"/>
                    <a:gd name="connsiteX727" fmla="*/ 463893 w 1209257"/>
                    <a:gd name="connsiteY727" fmla="*/ 649541 h 977923"/>
                    <a:gd name="connsiteX728" fmla="*/ 458070 w 1209257"/>
                    <a:gd name="connsiteY728" fmla="*/ 642318 h 977923"/>
                    <a:gd name="connsiteX729" fmla="*/ 463893 w 1209257"/>
                    <a:gd name="connsiteY729" fmla="*/ 635094 h 977923"/>
                    <a:gd name="connsiteX730" fmla="*/ 444969 w 1209257"/>
                    <a:gd name="connsiteY730" fmla="*/ 635094 h 977923"/>
                    <a:gd name="connsiteX731" fmla="*/ 451277 w 1209257"/>
                    <a:gd name="connsiteY731" fmla="*/ 642318 h 977923"/>
                    <a:gd name="connsiteX732" fmla="*/ 444969 w 1209257"/>
                    <a:gd name="connsiteY732" fmla="*/ 649541 h 977923"/>
                    <a:gd name="connsiteX733" fmla="*/ 438661 w 1209257"/>
                    <a:gd name="connsiteY733" fmla="*/ 642318 h 977923"/>
                    <a:gd name="connsiteX734" fmla="*/ 444969 w 1209257"/>
                    <a:gd name="connsiteY734" fmla="*/ 635094 h 977923"/>
                    <a:gd name="connsiteX735" fmla="*/ 1037936 w 1209257"/>
                    <a:gd name="connsiteY735" fmla="*/ 613425 h 977923"/>
                    <a:gd name="connsiteX736" fmla="*/ 1044245 w 1209257"/>
                    <a:gd name="connsiteY736" fmla="*/ 620648 h 977923"/>
                    <a:gd name="connsiteX737" fmla="*/ 1037936 w 1209257"/>
                    <a:gd name="connsiteY737" fmla="*/ 627316 h 977923"/>
                    <a:gd name="connsiteX738" fmla="*/ 1031628 w 1209257"/>
                    <a:gd name="connsiteY738" fmla="*/ 620648 h 977923"/>
                    <a:gd name="connsiteX739" fmla="*/ 1037936 w 1209257"/>
                    <a:gd name="connsiteY739" fmla="*/ 613425 h 977923"/>
                    <a:gd name="connsiteX740" fmla="*/ 1019012 w 1209257"/>
                    <a:gd name="connsiteY740" fmla="*/ 613425 h 977923"/>
                    <a:gd name="connsiteX741" fmla="*/ 1024835 w 1209257"/>
                    <a:gd name="connsiteY741" fmla="*/ 620648 h 977923"/>
                    <a:gd name="connsiteX742" fmla="*/ 1019012 w 1209257"/>
                    <a:gd name="connsiteY742" fmla="*/ 627316 h 977923"/>
                    <a:gd name="connsiteX743" fmla="*/ 1012704 w 1209257"/>
                    <a:gd name="connsiteY743" fmla="*/ 620648 h 977923"/>
                    <a:gd name="connsiteX744" fmla="*/ 1019012 w 1209257"/>
                    <a:gd name="connsiteY744" fmla="*/ 613425 h 977923"/>
                    <a:gd name="connsiteX745" fmla="*/ 999602 w 1209257"/>
                    <a:gd name="connsiteY745" fmla="*/ 613425 h 977923"/>
                    <a:gd name="connsiteX746" fmla="*/ 1005910 w 1209257"/>
                    <a:gd name="connsiteY746" fmla="*/ 620648 h 977923"/>
                    <a:gd name="connsiteX747" fmla="*/ 999602 w 1209257"/>
                    <a:gd name="connsiteY747" fmla="*/ 627316 h 977923"/>
                    <a:gd name="connsiteX748" fmla="*/ 993779 w 1209257"/>
                    <a:gd name="connsiteY748" fmla="*/ 620648 h 977923"/>
                    <a:gd name="connsiteX749" fmla="*/ 999602 w 1209257"/>
                    <a:gd name="connsiteY749" fmla="*/ 613425 h 977923"/>
                    <a:gd name="connsiteX750" fmla="*/ 980678 w 1209257"/>
                    <a:gd name="connsiteY750" fmla="*/ 613425 h 977923"/>
                    <a:gd name="connsiteX751" fmla="*/ 986986 w 1209257"/>
                    <a:gd name="connsiteY751" fmla="*/ 620648 h 977923"/>
                    <a:gd name="connsiteX752" fmla="*/ 980678 w 1209257"/>
                    <a:gd name="connsiteY752" fmla="*/ 627316 h 977923"/>
                    <a:gd name="connsiteX753" fmla="*/ 974370 w 1209257"/>
                    <a:gd name="connsiteY753" fmla="*/ 620648 h 977923"/>
                    <a:gd name="connsiteX754" fmla="*/ 980678 w 1209257"/>
                    <a:gd name="connsiteY754" fmla="*/ 613425 h 977923"/>
                    <a:gd name="connsiteX755" fmla="*/ 961268 w 1209257"/>
                    <a:gd name="connsiteY755" fmla="*/ 613425 h 977923"/>
                    <a:gd name="connsiteX756" fmla="*/ 967576 w 1209257"/>
                    <a:gd name="connsiteY756" fmla="*/ 620648 h 977923"/>
                    <a:gd name="connsiteX757" fmla="*/ 961268 w 1209257"/>
                    <a:gd name="connsiteY757" fmla="*/ 627316 h 977923"/>
                    <a:gd name="connsiteX758" fmla="*/ 955445 w 1209257"/>
                    <a:gd name="connsiteY758" fmla="*/ 620648 h 977923"/>
                    <a:gd name="connsiteX759" fmla="*/ 961268 w 1209257"/>
                    <a:gd name="connsiteY759" fmla="*/ 613425 h 977923"/>
                    <a:gd name="connsiteX760" fmla="*/ 942343 w 1209257"/>
                    <a:gd name="connsiteY760" fmla="*/ 613425 h 977923"/>
                    <a:gd name="connsiteX761" fmla="*/ 948652 w 1209257"/>
                    <a:gd name="connsiteY761" fmla="*/ 620648 h 977923"/>
                    <a:gd name="connsiteX762" fmla="*/ 942343 w 1209257"/>
                    <a:gd name="connsiteY762" fmla="*/ 627316 h 977923"/>
                    <a:gd name="connsiteX763" fmla="*/ 936035 w 1209257"/>
                    <a:gd name="connsiteY763" fmla="*/ 620648 h 977923"/>
                    <a:gd name="connsiteX764" fmla="*/ 942343 w 1209257"/>
                    <a:gd name="connsiteY764" fmla="*/ 613425 h 977923"/>
                    <a:gd name="connsiteX765" fmla="*/ 923419 w 1209257"/>
                    <a:gd name="connsiteY765" fmla="*/ 613425 h 977923"/>
                    <a:gd name="connsiteX766" fmla="*/ 929242 w 1209257"/>
                    <a:gd name="connsiteY766" fmla="*/ 620648 h 977923"/>
                    <a:gd name="connsiteX767" fmla="*/ 923419 w 1209257"/>
                    <a:gd name="connsiteY767" fmla="*/ 627316 h 977923"/>
                    <a:gd name="connsiteX768" fmla="*/ 917111 w 1209257"/>
                    <a:gd name="connsiteY768" fmla="*/ 620648 h 977923"/>
                    <a:gd name="connsiteX769" fmla="*/ 923419 w 1209257"/>
                    <a:gd name="connsiteY769" fmla="*/ 613425 h 977923"/>
                    <a:gd name="connsiteX770" fmla="*/ 904009 w 1209257"/>
                    <a:gd name="connsiteY770" fmla="*/ 613425 h 977923"/>
                    <a:gd name="connsiteX771" fmla="*/ 910317 w 1209257"/>
                    <a:gd name="connsiteY771" fmla="*/ 620648 h 977923"/>
                    <a:gd name="connsiteX772" fmla="*/ 904009 w 1209257"/>
                    <a:gd name="connsiteY772" fmla="*/ 627316 h 977923"/>
                    <a:gd name="connsiteX773" fmla="*/ 897701 w 1209257"/>
                    <a:gd name="connsiteY773" fmla="*/ 620648 h 977923"/>
                    <a:gd name="connsiteX774" fmla="*/ 904009 w 1209257"/>
                    <a:gd name="connsiteY774" fmla="*/ 613425 h 977923"/>
                    <a:gd name="connsiteX775" fmla="*/ 885085 w 1209257"/>
                    <a:gd name="connsiteY775" fmla="*/ 613425 h 977923"/>
                    <a:gd name="connsiteX776" fmla="*/ 890908 w 1209257"/>
                    <a:gd name="connsiteY776" fmla="*/ 620648 h 977923"/>
                    <a:gd name="connsiteX777" fmla="*/ 885085 w 1209257"/>
                    <a:gd name="connsiteY777" fmla="*/ 627316 h 977923"/>
                    <a:gd name="connsiteX778" fmla="*/ 878777 w 1209257"/>
                    <a:gd name="connsiteY778" fmla="*/ 620648 h 977923"/>
                    <a:gd name="connsiteX779" fmla="*/ 885085 w 1209257"/>
                    <a:gd name="connsiteY779" fmla="*/ 613425 h 977923"/>
                    <a:gd name="connsiteX780" fmla="*/ 559971 w 1209257"/>
                    <a:gd name="connsiteY780" fmla="*/ 613425 h 977923"/>
                    <a:gd name="connsiteX781" fmla="*/ 565794 w 1209257"/>
                    <a:gd name="connsiteY781" fmla="*/ 620648 h 977923"/>
                    <a:gd name="connsiteX782" fmla="*/ 559971 w 1209257"/>
                    <a:gd name="connsiteY782" fmla="*/ 627316 h 977923"/>
                    <a:gd name="connsiteX783" fmla="*/ 553663 w 1209257"/>
                    <a:gd name="connsiteY783" fmla="*/ 620648 h 977923"/>
                    <a:gd name="connsiteX784" fmla="*/ 559971 w 1209257"/>
                    <a:gd name="connsiteY784" fmla="*/ 613425 h 977923"/>
                    <a:gd name="connsiteX785" fmla="*/ 540562 w 1209257"/>
                    <a:gd name="connsiteY785" fmla="*/ 613425 h 977923"/>
                    <a:gd name="connsiteX786" fmla="*/ 546870 w 1209257"/>
                    <a:gd name="connsiteY786" fmla="*/ 620648 h 977923"/>
                    <a:gd name="connsiteX787" fmla="*/ 540562 w 1209257"/>
                    <a:gd name="connsiteY787" fmla="*/ 627316 h 977923"/>
                    <a:gd name="connsiteX788" fmla="*/ 534254 w 1209257"/>
                    <a:gd name="connsiteY788" fmla="*/ 620648 h 977923"/>
                    <a:gd name="connsiteX789" fmla="*/ 540562 w 1209257"/>
                    <a:gd name="connsiteY789" fmla="*/ 613425 h 977923"/>
                    <a:gd name="connsiteX790" fmla="*/ 521637 w 1209257"/>
                    <a:gd name="connsiteY790" fmla="*/ 613425 h 977923"/>
                    <a:gd name="connsiteX791" fmla="*/ 527460 w 1209257"/>
                    <a:gd name="connsiteY791" fmla="*/ 620648 h 977923"/>
                    <a:gd name="connsiteX792" fmla="*/ 521637 w 1209257"/>
                    <a:gd name="connsiteY792" fmla="*/ 627316 h 977923"/>
                    <a:gd name="connsiteX793" fmla="*/ 515329 w 1209257"/>
                    <a:gd name="connsiteY793" fmla="*/ 620648 h 977923"/>
                    <a:gd name="connsiteX794" fmla="*/ 521637 w 1209257"/>
                    <a:gd name="connsiteY794" fmla="*/ 613425 h 977923"/>
                    <a:gd name="connsiteX795" fmla="*/ 502227 w 1209257"/>
                    <a:gd name="connsiteY795" fmla="*/ 613425 h 977923"/>
                    <a:gd name="connsiteX796" fmla="*/ 508536 w 1209257"/>
                    <a:gd name="connsiteY796" fmla="*/ 620648 h 977923"/>
                    <a:gd name="connsiteX797" fmla="*/ 502227 w 1209257"/>
                    <a:gd name="connsiteY797" fmla="*/ 627316 h 977923"/>
                    <a:gd name="connsiteX798" fmla="*/ 496405 w 1209257"/>
                    <a:gd name="connsiteY798" fmla="*/ 620648 h 977923"/>
                    <a:gd name="connsiteX799" fmla="*/ 502227 w 1209257"/>
                    <a:gd name="connsiteY799" fmla="*/ 613425 h 977923"/>
                    <a:gd name="connsiteX800" fmla="*/ 483303 w 1209257"/>
                    <a:gd name="connsiteY800" fmla="*/ 613425 h 977923"/>
                    <a:gd name="connsiteX801" fmla="*/ 489611 w 1209257"/>
                    <a:gd name="connsiteY801" fmla="*/ 620648 h 977923"/>
                    <a:gd name="connsiteX802" fmla="*/ 483303 w 1209257"/>
                    <a:gd name="connsiteY802" fmla="*/ 627316 h 977923"/>
                    <a:gd name="connsiteX803" fmla="*/ 476995 w 1209257"/>
                    <a:gd name="connsiteY803" fmla="*/ 620648 h 977923"/>
                    <a:gd name="connsiteX804" fmla="*/ 483303 w 1209257"/>
                    <a:gd name="connsiteY804" fmla="*/ 613425 h 977923"/>
                    <a:gd name="connsiteX805" fmla="*/ 463893 w 1209257"/>
                    <a:gd name="connsiteY805" fmla="*/ 613425 h 977923"/>
                    <a:gd name="connsiteX806" fmla="*/ 470201 w 1209257"/>
                    <a:gd name="connsiteY806" fmla="*/ 620648 h 977923"/>
                    <a:gd name="connsiteX807" fmla="*/ 463893 w 1209257"/>
                    <a:gd name="connsiteY807" fmla="*/ 627316 h 977923"/>
                    <a:gd name="connsiteX808" fmla="*/ 458070 w 1209257"/>
                    <a:gd name="connsiteY808" fmla="*/ 620648 h 977923"/>
                    <a:gd name="connsiteX809" fmla="*/ 463893 w 1209257"/>
                    <a:gd name="connsiteY809" fmla="*/ 613425 h 977923"/>
                    <a:gd name="connsiteX810" fmla="*/ 444969 w 1209257"/>
                    <a:gd name="connsiteY810" fmla="*/ 613425 h 977923"/>
                    <a:gd name="connsiteX811" fmla="*/ 451277 w 1209257"/>
                    <a:gd name="connsiteY811" fmla="*/ 620648 h 977923"/>
                    <a:gd name="connsiteX812" fmla="*/ 444969 w 1209257"/>
                    <a:gd name="connsiteY812" fmla="*/ 627316 h 977923"/>
                    <a:gd name="connsiteX813" fmla="*/ 438661 w 1209257"/>
                    <a:gd name="connsiteY813" fmla="*/ 620648 h 977923"/>
                    <a:gd name="connsiteX814" fmla="*/ 444969 w 1209257"/>
                    <a:gd name="connsiteY814" fmla="*/ 613425 h 977923"/>
                    <a:gd name="connsiteX815" fmla="*/ 1057346 w 1209257"/>
                    <a:gd name="connsiteY815" fmla="*/ 591199 h 977923"/>
                    <a:gd name="connsiteX816" fmla="*/ 1063169 w 1209257"/>
                    <a:gd name="connsiteY816" fmla="*/ 598422 h 977923"/>
                    <a:gd name="connsiteX817" fmla="*/ 1057346 w 1209257"/>
                    <a:gd name="connsiteY817" fmla="*/ 605646 h 977923"/>
                    <a:gd name="connsiteX818" fmla="*/ 1051038 w 1209257"/>
                    <a:gd name="connsiteY818" fmla="*/ 598422 h 977923"/>
                    <a:gd name="connsiteX819" fmla="*/ 1057346 w 1209257"/>
                    <a:gd name="connsiteY819" fmla="*/ 591199 h 977923"/>
                    <a:gd name="connsiteX820" fmla="*/ 1037936 w 1209257"/>
                    <a:gd name="connsiteY820" fmla="*/ 591199 h 977923"/>
                    <a:gd name="connsiteX821" fmla="*/ 1044245 w 1209257"/>
                    <a:gd name="connsiteY821" fmla="*/ 598422 h 977923"/>
                    <a:gd name="connsiteX822" fmla="*/ 1037936 w 1209257"/>
                    <a:gd name="connsiteY822" fmla="*/ 605646 h 977923"/>
                    <a:gd name="connsiteX823" fmla="*/ 1031628 w 1209257"/>
                    <a:gd name="connsiteY823" fmla="*/ 598422 h 977923"/>
                    <a:gd name="connsiteX824" fmla="*/ 1037936 w 1209257"/>
                    <a:gd name="connsiteY824" fmla="*/ 591199 h 977923"/>
                    <a:gd name="connsiteX825" fmla="*/ 1019012 w 1209257"/>
                    <a:gd name="connsiteY825" fmla="*/ 591199 h 977923"/>
                    <a:gd name="connsiteX826" fmla="*/ 1024835 w 1209257"/>
                    <a:gd name="connsiteY826" fmla="*/ 598422 h 977923"/>
                    <a:gd name="connsiteX827" fmla="*/ 1019012 w 1209257"/>
                    <a:gd name="connsiteY827" fmla="*/ 605646 h 977923"/>
                    <a:gd name="connsiteX828" fmla="*/ 1012704 w 1209257"/>
                    <a:gd name="connsiteY828" fmla="*/ 598422 h 977923"/>
                    <a:gd name="connsiteX829" fmla="*/ 1019012 w 1209257"/>
                    <a:gd name="connsiteY829" fmla="*/ 591199 h 977923"/>
                    <a:gd name="connsiteX830" fmla="*/ 999602 w 1209257"/>
                    <a:gd name="connsiteY830" fmla="*/ 591199 h 977923"/>
                    <a:gd name="connsiteX831" fmla="*/ 1005910 w 1209257"/>
                    <a:gd name="connsiteY831" fmla="*/ 598422 h 977923"/>
                    <a:gd name="connsiteX832" fmla="*/ 999602 w 1209257"/>
                    <a:gd name="connsiteY832" fmla="*/ 605646 h 977923"/>
                    <a:gd name="connsiteX833" fmla="*/ 993779 w 1209257"/>
                    <a:gd name="connsiteY833" fmla="*/ 598422 h 977923"/>
                    <a:gd name="connsiteX834" fmla="*/ 999602 w 1209257"/>
                    <a:gd name="connsiteY834" fmla="*/ 591199 h 977923"/>
                    <a:gd name="connsiteX835" fmla="*/ 980678 w 1209257"/>
                    <a:gd name="connsiteY835" fmla="*/ 591199 h 977923"/>
                    <a:gd name="connsiteX836" fmla="*/ 986986 w 1209257"/>
                    <a:gd name="connsiteY836" fmla="*/ 598422 h 977923"/>
                    <a:gd name="connsiteX837" fmla="*/ 980678 w 1209257"/>
                    <a:gd name="connsiteY837" fmla="*/ 605646 h 977923"/>
                    <a:gd name="connsiteX838" fmla="*/ 974370 w 1209257"/>
                    <a:gd name="connsiteY838" fmla="*/ 598422 h 977923"/>
                    <a:gd name="connsiteX839" fmla="*/ 980678 w 1209257"/>
                    <a:gd name="connsiteY839" fmla="*/ 591199 h 977923"/>
                    <a:gd name="connsiteX840" fmla="*/ 961268 w 1209257"/>
                    <a:gd name="connsiteY840" fmla="*/ 591199 h 977923"/>
                    <a:gd name="connsiteX841" fmla="*/ 967576 w 1209257"/>
                    <a:gd name="connsiteY841" fmla="*/ 598422 h 977923"/>
                    <a:gd name="connsiteX842" fmla="*/ 961268 w 1209257"/>
                    <a:gd name="connsiteY842" fmla="*/ 605646 h 977923"/>
                    <a:gd name="connsiteX843" fmla="*/ 955445 w 1209257"/>
                    <a:gd name="connsiteY843" fmla="*/ 598422 h 977923"/>
                    <a:gd name="connsiteX844" fmla="*/ 961268 w 1209257"/>
                    <a:gd name="connsiteY844" fmla="*/ 591199 h 977923"/>
                    <a:gd name="connsiteX845" fmla="*/ 942343 w 1209257"/>
                    <a:gd name="connsiteY845" fmla="*/ 591199 h 977923"/>
                    <a:gd name="connsiteX846" fmla="*/ 948652 w 1209257"/>
                    <a:gd name="connsiteY846" fmla="*/ 598422 h 977923"/>
                    <a:gd name="connsiteX847" fmla="*/ 942343 w 1209257"/>
                    <a:gd name="connsiteY847" fmla="*/ 605646 h 977923"/>
                    <a:gd name="connsiteX848" fmla="*/ 936035 w 1209257"/>
                    <a:gd name="connsiteY848" fmla="*/ 598422 h 977923"/>
                    <a:gd name="connsiteX849" fmla="*/ 942343 w 1209257"/>
                    <a:gd name="connsiteY849" fmla="*/ 591199 h 977923"/>
                    <a:gd name="connsiteX850" fmla="*/ 923419 w 1209257"/>
                    <a:gd name="connsiteY850" fmla="*/ 591199 h 977923"/>
                    <a:gd name="connsiteX851" fmla="*/ 929242 w 1209257"/>
                    <a:gd name="connsiteY851" fmla="*/ 598422 h 977923"/>
                    <a:gd name="connsiteX852" fmla="*/ 923419 w 1209257"/>
                    <a:gd name="connsiteY852" fmla="*/ 605646 h 977923"/>
                    <a:gd name="connsiteX853" fmla="*/ 917111 w 1209257"/>
                    <a:gd name="connsiteY853" fmla="*/ 598422 h 977923"/>
                    <a:gd name="connsiteX854" fmla="*/ 923419 w 1209257"/>
                    <a:gd name="connsiteY854" fmla="*/ 591199 h 977923"/>
                    <a:gd name="connsiteX855" fmla="*/ 904009 w 1209257"/>
                    <a:gd name="connsiteY855" fmla="*/ 591199 h 977923"/>
                    <a:gd name="connsiteX856" fmla="*/ 910317 w 1209257"/>
                    <a:gd name="connsiteY856" fmla="*/ 598422 h 977923"/>
                    <a:gd name="connsiteX857" fmla="*/ 904009 w 1209257"/>
                    <a:gd name="connsiteY857" fmla="*/ 605646 h 977923"/>
                    <a:gd name="connsiteX858" fmla="*/ 897701 w 1209257"/>
                    <a:gd name="connsiteY858" fmla="*/ 598422 h 977923"/>
                    <a:gd name="connsiteX859" fmla="*/ 904009 w 1209257"/>
                    <a:gd name="connsiteY859" fmla="*/ 591199 h 977923"/>
                    <a:gd name="connsiteX860" fmla="*/ 885085 w 1209257"/>
                    <a:gd name="connsiteY860" fmla="*/ 591199 h 977923"/>
                    <a:gd name="connsiteX861" fmla="*/ 890908 w 1209257"/>
                    <a:gd name="connsiteY861" fmla="*/ 598422 h 977923"/>
                    <a:gd name="connsiteX862" fmla="*/ 885085 w 1209257"/>
                    <a:gd name="connsiteY862" fmla="*/ 605646 h 977923"/>
                    <a:gd name="connsiteX863" fmla="*/ 878777 w 1209257"/>
                    <a:gd name="connsiteY863" fmla="*/ 598422 h 977923"/>
                    <a:gd name="connsiteX864" fmla="*/ 885085 w 1209257"/>
                    <a:gd name="connsiteY864" fmla="*/ 591199 h 977923"/>
                    <a:gd name="connsiteX865" fmla="*/ 865675 w 1209257"/>
                    <a:gd name="connsiteY865" fmla="*/ 591199 h 977923"/>
                    <a:gd name="connsiteX866" fmla="*/ 871983 w 1209257"/>
                    <a:gd name="connsiteY866" fmla="*/ 598422 h 977923"/>
                    <a:gd name="connsiteX867" fmla="*/ 865675 w 1209257"/>
                    <a:gd name="connsiteY867" fmla="*/ 605646 h 977923"/>
                    <a:gd name="connsiteX868" fmla="*/ 859852 w 1209257"/>
                    <a:gd name="connsiteY868" fmla="*/ 598422 h 977923"/>
                    <a:gd name="connsiteX869" fmla="*/ 865675 w 1209257"/>
                    <a:gd name="connsiteY869" fmla="*/ 591199 h 977923"/>
                    <a:gd name="connsiteX870" fmla="*/ 808416 w 1209257"/>
                    <a:gd name="connsiteY870" fmla="*/ 591199 h 977923"/>
                    <a:gd name="connsiteX871" fmla="*/ 814724 w 1209257"/>
                    <a:gd name="connsiteY871" fmla="*/ 598422 h 977923"/>
                    <a:gd name="connsiteX872" fmla="*/ 808416 w 1209257"/>
                    <a:gd name="connsiteY872" fmla="*/ 605646 h 977923"/>
                    <a:gd name="connsiteX873" fmla="*/ 802108 w 1209257"/>
                    <a:gd name="connsiteY873" fmla="*/ 598422 h 977923"/>
                    <a:gd name="connsiteX874" fmla="*/ 808416 w 1209257"/>
                    <a:gd name="connsiteY874" fmla="*/ 591199 h 977923"/>
                    <a:gd name="connsiteX875" fmla="*/ 789492 w 1209257"/>
                    <a:gd name="connsiteY875" fmla="*/ 591199 h 977923"/>
                    <a:gd name="connsiteX876" fmla="*/ 795315 w 1209257"/>
                    <a:gd name="connsiteY876" fmla="*/ 598422 h 977923"/>
                    <a:gd name="connsiteX877" fmla="*/ 789492 w 1209257"/>
                    <a:gd name="connsiteY877" fmla="*/ 605646 h 977923"/>
                    <a:gd name="connsiteX878" fmla="*/ 783184 w 1209257"/>
                    <a:gd name="connsiteY878" fmla="*/ 598422 h 977923"/>
                    <a:gd name="connsiteX879" fmla="*/ 789492 w 1209257"/>
                    <a:gd name="connsiteY879" fmla="*/ 591199 h 977923"/>
                    <a:gd name="connsiteX880" fmla="*/ 559971 w 1209257"/>
                    <a:gd name="connsiteY880" fmla="*/ 591199 h 977923"/>
                    <a:gd name="connsiteX881" fmla="*/ 565794 w 1209257"/>
                    <a:gd name="connsiteY881" fmla="*/ 598422 h 977923"/>
                    <a:gd name="connsiteX882" fmla="*/ 559971 w 1209257"/>
                    <a:gd name="connsiteY882" fmla="*/ 605646 h 977923"/>
                    <a:gd name="connsiteX883" fmla="*/ 553663 w 1209257"/>
                    <a:gd name="connsiteY883" fmla="*/ 598422 h 977923"/>
                    <a:gd name="connsiteX884" fmla="*/ 559971 w 1209257"/>
                    <a:gd name="connsiteY884" fmla="*/ 591199 h 977923"/>
                    <a:gd name="connsiteX885" fmla="*/ 540562 w 1209257"/>
                    <a:gd name="connsiteY885" fmla="*/ 591199 h 977923"/>
                    <a:gd name="connsiteX886" fmla="*/ 546870 w 1209257"/>
                    <a:gd name="connsiteY886" fmla="*/ 598422 h 977923"/>
                    <a:gd name="connsiteX887" fmla="*/ 540562 w 1209257"/>
                    <a:gd name="connsiteY887" fmla="*/ 605646 h 977923"/>
                    <a:gd name="connsiteX888" fmla="*/ 534254 w 1209257"/>
                    <a:gd name="connsiteY888" fmla="*/ 598422 h 977923"/>
                    <a:gd name="connsiteX889" fmla="*/ 540562 w 1209257"/>
                    <a:gd name="connsiteY889" fmla="*/ 591199 h 977923"/>
                    <a:gd name="connsiteX890" fmla="*/ 521637 w 1209257"/>
                    <a:gd name="connsiteY890" fmla="*/ 591199 h 977923"/>
                    <a:gd name="connsiteX891" fmla="*/ 527460 w 1209257"/>
                    <a:gd name="connsiteY891" fmla="*/ 598422 h 977923"/>
                    <a:gd name="connsiteX892" fmla="*/ 521637 w 1209257"/>
                    <a:gd name="connsiteY892" fmla="*/ 605646 h 977923"/>
                    <a:gd name="connsiteX893" fmla="*/ 515329 w 1209257"/>
                    <a:gd name="connsiteY893" fmla="*/ 598422 h 977923"/>
                    <a:gd name="connsiteX894" fmla="*/ 521637 w 1209257"/>
                    <a:gd name="connsiteY894" fmla="*/ 591199 h 977923"/>
                    <a:gd name="connsiteX895" fmla="*/ 502227 w 1209257"/>
                    <a:gd name="connsiteY895" fmla="*/ 591199 h 977923"/>
                    <a:gd name="connsiteX896" fmla="*/ 508536 w 1209257"/>
                    <a:gd name="connsiteY896" fmla="*/ 598422 h 977923"/>
                    <a:gd name="connsiteX897" fmla="*/ 502227 w 1209257"/>
                    <a:gd name="connsiteY897" fmla="*/ 605646 h 977923"/>
                    <a:gd name="connsiteX898" fmla="*/ 496405 w 1209257"/>
                    <a:gd name="connsiteY898" fmla="*/ 598422 h 977923"/>
                    <a:gd name="connsiteX899" fmla="*/ 502227 w 1209257"/>
                    <a:gd name="connsiteY899" fmla="*/ 591199 h 977923"/>
                    <a:gd name="connsiteX900" fmla="*/ 483303 w 1209257"/>
                    <a:gd name="connsiteY900" fmla="*/ 591199 h 977923"/>
                    <a:gd name="connsiteX901" fmla="*/ 489611 w 1209257"/>
                    <a:gd name="connsiteY901" fmla="*/ 598422 h 977923"/>
                    <a:gd name="connsiteX902" fmla="*/ 483303 w 1209257"/>
                    <a:gd name="connsiteY902" fmla="*/ 605646 h 977923"/>
                    <a:gd name="connsiteX903" fmla="*/ 476995 w 1209257"/>
                    <a:gd name="connsiteY903" fmla="*/ 598422 h 977923"/>
                    <a:gd name="connsiteX904" fmla="*/ 483303 w 1209257"/>
                    <a:gd name="connsiteY904" fmla="*/ 591199 h 977923"/>
                    <a:gd name="connsiteX905" fmla="*/ 463893 w 1209257"/>
                    <a:gd name="connsiteY905" fmla="*/ 591199 h 977923"/>
                    <a:gd name="connsiteX906" fmla="*/ 470201 w 1209257"/>
                    <a:gd name="connsiteY906" fmla="*/ 598422 h 977923"/>
                    <a:gd name="connsiteX907" fmla="*/ 463893 w 1209257"/>
                    <a:gd name="connsiteY907" fmla="*/ 605646 h 977923"/>
                    <a:gd name="connsiteX908" fmla="*/ 458070 w 1209257"/>
                    <a:gd name="connsiteY908" fmla="*/ 598422 h 977923"/>
                    <a:gd name="connsiteX909" fmla="*/ 463893 w 1209257"/>
                    <a:gd name="connsiteY909" fmla="*/ 591199 h 977923"/>
                    <a:gd name="connsiteX910" fmla="*/ 444969 w 1209257"/>
                    <a:gd name="connsiteY910" fmla="*/ 591199 h 977923"/>
                    <a:gd name="connsiteX911" fmla="*/ 451277 w 1209257"/>
                    <a:gd name="connsiteY911" fmla="*/ 598422 h 977923"/>
                    <a:gd name="connsiteX912" fmla="*/ 444969 w 1209257"/>
                    <a:gd name="connsiteY912" fmla="*/ 605646 h 977923"/>
                    <a:gd name="connsiteX913" fmla="*/ 438661 w 1209257"/>
                    <a:gd name="connsiteY913" fmla="*/ 598422 h 977923"/>
                    <a:gd name="connsiteX914" fmla="*/ 444969 w 1209257"/>
                    <a:gd name="connsiteY914" fmla="*/ 591199 h 977923"/>
                    <a:gd name="connsiteX915" fmla="*/ 426044 w 1209257"/>
                    <a:gd name="connsiteY915" fmla="*/ 571752 h 977923"/>
                    <a:gd name="connsiteX916" fmla="*/ 429926 w 1209257"/>
                    <a:gd name="connsiteY916" fmla="*/ 576752 h 977923"/>
                    <a:gd name="connsiteX917" fmla="*/ 426044 w 1209257"/>
                    <a:gd name="connsiteY917" fmla="*/ 581198 h 977923"/>
                    <a:gd name="connsiteX918" fmla="*/ 421677 w 1209257"/>
                    <a:gd name="connsiteY918" fmla="*/ 576752 h 977923"/>
                    <a:gd name="connsiteX919" fmla="*/ 426044 w 1209257"/>
                    <a:gd name="connsiteY919" fmla="*/ 571752 h 977923"/>
                    <a:gd name="connsiteX920" fmla="*/ 1057346 w 1209257"/>
                    <a:gd name="connsiteY920" fmla="*/ 569529 h 977923"/>
                    <a:gd name="connsiteX921" fmla="*/ 1063169 w 1209257"/>
                    <a:gd name="connsiteY921" fmla="*/ 576752 h 977923"/>
                    <a:gd name="connsiteX922" fmla="*/ 1057346 w 1209257"/>
                    <a:gd name="connsiteY922" fmla="*/ 583420 h 977923"/>
                    <a:gd name="connsiteX923" fmla="*/ 1051038 w 1209257"/>
                    <a:gd name="connsiteY923" fmla="*/ 576752 h 977923"/>
                    <a:gd name="connsiteX924" fmla="*/ 1057346 w 1209257"/>
                    <a:gd name="connsiteY924" fmla="*/ 569529 h 977923"/>
                    <a:gd name="connsiteX925" fmla="*/ 1037936 w 1209257"/>
                    <a:gd name="connsiteY925" fmla="*/ 569529 h 977923"/>
                    <a:gd name="connsiteX926" fmla="*/ 1044245 w 1209257"/>
                    <a:gd name="connsiteY926" fmla="*/ 576752 h 977923"/>
                    <a:gd name="connsiteX927" fmla="*/ 1037936 w 1209257"/>
                    <a:gd name="connsiteY927" fmla="*/ 583420 h 977923"/>
                    <a:gd name="connsiteX928" fmla="*/ 1031628 w 1209257"/>
                    <a:gd name="connsiteY928" fmla="*/ 576752 h 977923"/>
                    <a:gd name="connsiteX929" fmla="*/ 1037936 w 1209257"/>
                    <a:gd name="connsiteY929" fmla="*/ 569529 h 977923"/>
                    <a:gd name="connsiteX930" fmla="*/ 1019012 w 1209257"/>
                    <a:gd name="connsiteY930" fmla="*/ 569529 h 977923"/>
                    <a:gd name="connsiteX931" fmla="*/ 1024835 w 1209257"/>
                    <a:gd name="connsiteY931" fmla="*/ 576752 h 977923"/>
                    <a:gd name="connsiteX932" fmla="*/ 1019012 w 1209257"/>
                    <a:gd name="connsiteY932" fmla="*/ 583420 h 977923"/>
                    <a:gd name="connsiteX933" fmla="*/ 1012704 w 1209257"/>
                    <a:gd name="connsiteY933" fmla="*/ 576752 h 977923"/>
                    <a:gd name="connsiteX934" fmla="*/ 1019012 w 1209257"/>
                    <a:gd name="connsiteY934" fmla="*/ 569529 h 977923"/>
                    <a:gd name="connsiteX935" fmla="*/ 999602 w 1209257"/>
                    <a:gd name="connsiteY935" fmla="*/ 569529 h 977923"/>
                    <a:gd name="connsiteX936" fmla="*/ 1005910 w 1209257"/>
                    <a:gd name="connsiteY936" fmla="*/ 576752 h 977923"/>
                    <a:gd name="connsiteX937" fmla="*/ 999602 w 1209257"/>
                    <a:gd name="connsiteY937" fmla="*/ 583420 h 977923"/>
                    <a:gd name="connsiteX938" fmla="*/ 993779 w 1209257"/>
                    <a:gd name="connsiteY938" fmla="*/ 576752 h 977923"/>
                    <a:gd name="connsiteX939" fmla="*/ 999602 w 1209257"/>
                    <a:gd name="connsiteY939" fmla="*/ 569529 h 977923"/>
                    <a:gd name="connsiteX940" fmla="*/ 980678 w 1209257"/>
                    <a:gd name="connsiteY940" fmla="*/ 569529 h 977923"/>
                    <a:gd name="connsiteX941" fmla="*/ 986986 w 1209257"/>
                    <a:gd name="connsiteY941" fmla="*/ 576752 h 977923"/>
                    <a:gd name="connsiteX942" fmla="*/ 980678 w 1209257"/>
                    <a:gd name="connsiteY942" fmla="*/ 583420 h 977923"/>
                    <a:gd name="connsiteX943" fmla="*/ 974370 w 1209257"/>
                    <a:gd name="connsiteY943" fmla="*/ 576752 h 977923"/>
                    <a:gd name="connsiteX944" fmla="*/ 980678 w 1209257"/>
                    <a:gd name="connsiteY944" fmla="*/ 569529 h 977923"/>
                    <a:gd name="connsiteX945" fmla="*/ 961268 w 1209257"/>
                    <a:gd name="connsiteY945" fmla="*/ 569529 h 977923"/>
                    <a:gd name="connsiteX946" fmla="*/ 967576 w 1209257"/>
                    <a:gd name="connsiteY946" fmla="*/ 576752 h 977923"/>
                    <a:gd name="connsiteX947" fmla="*/ 961268 w 1209257"/>
                    <a:gd name="connsiteY947" fmla="*/ 583420 h 977923"/>
                    <a:gd name="connsiteX948" fmla="*/ 955445 w 1209257"/>
                    <a:gd name="connsiteY948" fmla="*/ 576752 h 977923"/>
                    <a:gd name="connsiteX949" fmla="*/ 961268 w 1209257"/>
                    <a:gd name="connsiteY949" fmla="*/ 569529 h 977923"/>
                    <a:gd name="connsiteX950" fmla="*/ 942343 w 1209257"/>
                    <a:gd name="connsiteY950" fmla="*/ 569529 h 977923"/>
                    <a:gd name="connsiteX951" fmla="*/ 948652 w 1209257"/>
                    <a:gd name="connsiteY951" fmla="*/ 576752 h 977923"/>
                    <a:gd name="connsiteX952" fmla="*/ 942343 w 1209257"/>
                    <a:gd name="connsiteY952" fmla="*/ 583420 h 977923"/>
                    <a:gd name="connsiteX953" fmla="*/ 936035 w 1209257"/>
                    <a:gd name="connsiteY953" fmla="*/ 576752 h 977923"/>
                    <a:gd name="connsiteX954" fmla="*/ 942343 w 1209257"/>
                    <a:gd name="connsiteY954" fmla="*/ 569529 h 977923"/>
                    <a:gd name="connsiteX955" fmla="*/ 923419 w 1209257"/>
                    <a:gd name="connsiteY955" fmla="*/ 569529 h 977923"/>
                    <a:gd name="connsiteX956" fmla="*/ 929242 w 1209257"/>
                    <a:gd name="connsiteY956" fmla="*/ 576752 h 977923"/>
                    <a:gd name="connsiteX957" fmla="*/ 923419 w 1209257"/>
                    <a:gd name="connsiteY957" fmla="*/ 583420 h 977923"/>
                    <a:gd name="connsiteX958" fmla="*/ 917111 w 1209257"/>
                    <a:gd name="connsiteY958" fmla="*/ 576752 h 977923"/>
                    <a:gd name="connsiteX959" fmla="*/ 923419 w 1209257"/>
                    <a:gd name="connsiteY959" fmla="*/ 569529 h 977923"/>
                    <a:gd name="connsiteX960" fmla="*/ 904009 w 1209257"/>
                    <a:gd name="connsiteY960" fmla="*/ 569529 h 977923"/>
                    <a:gd name="connsiteX961" fmla="*/ 910317 w 1209257"/>
                    <a:gd name="connsiteY961" fmla="*/ 576752 h 977923"/>
                    <a:gd name="connsiteX962" fmla="*/ 904009 w 1209257"/>
                    <a:gd name="connsiteY962" fmla="*/ 583420 h 977923"/>
                    <a:gd name="connsiteX963" fmla="*/ 897701 w 1209257"/>
                    <a:gd name="connsiteY963" fmla="*/ 576752 h 977923"/>
                    <a:gd name="connsiteX964" fmla="*/ 904009 w 1209257"/>
                    <a:gd name="connsiteY964" fmla="*/ 569529 h 977923"/>
                    <a:gd name="connsiteX965" fmla="*/ 885085 w 1209257"/>
                    <a:gd name="connsiteY965" fmla="*/ 569529 h 977923"/>
                    <a:gd name="connsiteX966" fmla="*/ 890908 w 1209257"/>
                    <a:gd name="connsiteY966" fmla="*/ 576752 h 977923"/>
                    <a:gd name="connsiteX967" fmla="*/ 885085 w 1209257"/>
                    <a:gd name="connsiteY967" fmla="*/ 583420 h 977923"/>
                    <a:gd name="connsiteX968" fmla="*/ 878777 w 1209257"/>
                    <a:gd name="connsiteY968" fmla="*/ 576752 h 977923"/>
                    <a:gd name="connsiteX969" fmla="*/ 885085 w 1209257"/>
                    <a:gd name="connsiteY969" fmla="*/ 569529 h 977923"/>
                    <a:gd name="connsiteX970" fmla="*/ 865675 w 1209257"/>
                    <a:gd name="connsiteY970" fmla="*/ 569529 h 977923"/>
                    <a:gd name="connsiteX971" fmla="*/ 871983 w 1209257"/>
                    <a:gd name="connsiteY971" fmla="*/ 576752 h 977923"/>
                    <a:gd name="connsiteX972" fmla="*/ 865675 w 1209257"/>
                    <a:gd name="connsiteY972" fmla="*/ 583420 h 977923"/>
                    <a:gd name="connsiteX973" fmla="*/ 859852 w 1209257"/>
                    <a:gd name="connsiteY973" fmla="*/ 576752 h 977923"/>
                    <a:gd name="connsiteX974" fmla="*/ 865675 w 1209257"/>
                    <a:gd name="connsiteY974" fmla="*/ 569529 h 977923"/>
                    <a:gd name="connsiteX975" fmla="*/ 846750 w 1209257"/>
                    <a:gd name="connsiteY975" fmla="*/ 569529 h 977923"/>
                    <a:gd name="connsiteX976" fmla="*/ 853059 w 1209257"/>
                    <a:gd name="connsiteY976" fmla="*/ 576752 h 977923"/>
                    <a:gd name="connsiteX977" fmla="*/ 846750 w 1209257"/>
                    <a:gd name="connsiteY977" fmla="*/ 583420 h 977923"/>
                    <a:gd name="connsiteX978" fmla="*/ 840442 w 1209257"/>
                    <a:gd name="connsiteY978" fmla="*/ 576752 h 977923"/>
                    <a:gd name="connsiteX979" fmla="*/ 846750 w 1209257"/>
                    <a:gd name="connsiteY979" fmla="*/ 569529 h 977923"/>
                    <a:gd name="connsiteX980" fmla="*/ 827341 w 1209257"/>
                    <a:gd name="connsiteY980" fmla="*/ 569529 h 977923"/>
                    <a:gd name="connsiteX981" fmla="*/ 833649 w 1209257"/>
                    <a:gd name="connsiteY981" fmla="*/ 576752 h 977923"/>
                    <a:gd name="connsiteX982" fmla="*/ 827341 w 1209257"/>
                    <a:gd name="connsiteY982" fmla="*/ 583420 h 977923"/>
                    <a:gd name="connsiteX983" fmla="*/ 821518 w 1209257"/>
                    <a:gd name="connsiteY983" fmla="*/ 576752 h 977923"/>
                    <a:gd name="connsiteX984" fmla="*/ 827341 w 1209257"/>
                    <a:gd name="connsiteY984" fmla="*/ 569529 h 977923"/>
                    <a:gd name="connsiteX985" fmla="*/ 808416 w 1209257"/>
                    <a:gd name="connsiteY985" fmla="*/ 569529 h 977923"/>
                    <a:gd name="connsiteX986" fmla="*/ 814724 w 1209257"/>
                    <a:gd name="connsiteY986" fmla="*/ 576752 h 977923"/>
                    <a:gd name="connsiteX987" fmla="*/ 808416 w 1209257"/>
                    <a:gd name="connsiteY987" fmla="*/ 583420 h 977923"/>
                    <a:gd name="connsiteX988" fmla="*/ 802108 w 1209257"/>
                    <a:gd name="connsiteY988" fmla="*/ 576752 h 977923"/>
                    <a:gd name="connsiteX989" fmla="*/ 808416 w 1209257"/>
                    <a:gd name="connsiteY989" fmla="*/ 569529 h 977923"/>
                    <a:gd name="connsiteX990" fmla="*/ 789492 w 1209257"/>
                    <a:gd name="connsiteY990" fmla="*/ 569529 h 977923"/>
                    <a:gd name="connsiteX991" fmla="*/ 795315 w 1209257"/>
                    <a:gd name="connsiteY991" fmla="*/ 576752 h 977923"/>
                    <a:gd name="connsiteX992" fmla="*/ 789492 w 1209257"/>
                    <a:gd name="connsiteY992" fmla="*/ 583420 h 977923"/>
                    <a:gd name="connsiteX993" fmla="*/ 783184 w 1209257"/>
                    <a:gd name="connsiteY993" fmla="*/ 576752 h 977923"/>
                    <a:gd name="connsiteX994" fmla="*/ 789492 w 1209257"/>
                    <a:gd name="connsiteY994" fmla="*/ 569529 h 977923"/>
                    <a:gd name="connsiteX995" fmla="*/ 770082 w 1209257"/>
                    <a:gd name="connsiteY995" fmla="*/ 569529 h 977923"/>
                    <a:gd name="connsiteX996" fmla="*/ 776390 w 1209257"/>
                    <a:gd name="connsiteY996" fmla="*/ 576752 h 977923"/>
                    <a:gd name="connsiteX997" fmla="*/ 770082 w 1209257"/>
                    <a:gd name="connsiteY997" fmla="*/ 583420 h 977923"/>
                    <a:gd name="connsiteX998" fmla="*/ 763774 w 1209257"/>
                    <a:gd name="connsiteY998" fmla="*/ 576752 h 977923"/>
                    <a:gd name="connsiteX999" fmla="*/ 770082 w 1209257"/>
                    <a:gd name="connsiteY999" fmla="*/ 569529 h 977923"/>
                    <a:gd name="connsiteX1000" fmla="*/ 521637 w 1209257"/>
                    <a:gd name="connsiteY1000" fmla="*/ 569529 h 977923"/>
                    <a:gd name="connsiteX1001" fmla="*/ 527460 w 1209257"/>
                    <a:gd name="connsiteY1001" fmla="*/ 576752 h 977923"/>
                    <a:gd name="connsiteX1002" fmla="*/ 521637 w 1209257"/>
                    <a:gd name="connsiteY1002" fmla="*/ 583420 h 977923"/>
                    <a:gd name="connsiteX1003" fmla="*/ 515329 w 1209257"/>
                    <a:gd name="connsiteY1003" fmla="*/ 576752 h 977923"/>
                    <a:gd name="connsiteX1004" fmla="*/ 521637 w 1209257"/>
                    <a:gd name="connsiteY1004" fmla="*/ 569529 h 977923"/>
                    <a:gd name="connsiteX1005" fmla="*/ 502227 w 1209257"/>
                    <a:gd name="connsiteY1005" fmla="*/ 569529 h 977923"/>
                    <a:gd name="connsiteX1006" fmla="*/ 508536 w 1209257"/>
                    <a:gd name="connsiteY1006" fmla="*/ 576752 h 977923"/>
                    <a:gd name="connsiteX1007" fmla="*/ 502227 w 1209257"/>
                    <a:gd name="connsiteY1007" fmla="*/ 583420 h 977923"/>
                    <a:gd name="connsiteX1008" fmla="*/ 496405 w 1209257"/>
                    <a:gd name="connsiteY1008" fmla="*/ 576752 h 977923"/>
                    <a:gd name="connsiteX1009" fmla="*/ 502227 w 1209257"/>
                    <a:gd name="connsiteY1009" fmla="*/ 569529 h 977923"/>
                    <a:gd name="connsiteX1010" fmla="*/ 483303 w 1209257"/>
                    <a:gd name="connsiteY1010" fmla="*/ 569529 h 977923"/>
                    <a:gd name="connsiteX1011" fmla="*/ 489611 w 1209257"/>
                    <a:gd name="connsiteY1011" fmla="*/ 576752 h 977923"/>
                    <a:gd name="connsiteX1012" fmla="*/ 483303 w 1209257"/>
                    <a:gd name="connsiteY1012" fmla="*/ 583420 h 977923"/>
                    <a:gd name="connsiteX1013" fmla="*/ 476995 w 1209257"/>
                    <a:gd name="connsiteY1013" fmla="*/ 576752 h 977923"/>
                    <a:gd name="connsiteX1014" fmla="*/ 483303 w 1209257"/>
                    <a:gd name="connsiteY1014" fmla="*/ 569529 h 977923"/>
                    <a:gd name="connsiteX1015" fmla="*/ 463893 w 1209257"/>
                    <a:gd name="connsiteY1015" fmla="*/ 569529 h 977923"/>
                    <a:gd name="connsiteX1016" fmla="*/ 470201 w 1209257"/>
                    <a:gd name="connsiteY1016" fmla="*/ 576752 h 977923"/>
                    <a:gd name="connsiteX1017" fmla="*/ 463893 w 1209257"/>
                    <a:gd name="connsiteY1017" fmla="*/ 583420 h 977923"/>
                    <a:gd name="connsiteX1018" fmla="*/ 458070 w 1209257"/>
                    <a:gd name="connsiteY1018" fmla="*/ 576752 h 977923"/>
                    <a:gd name="connsiteX1019" fmla="*/ 463893 w 1209257"/>
                    <a:gd name="connsiteY1019" fmla="*/ 569529 h 977923"/>
                    <a:gd name="connsiteX1020" fmla="*/ 1188712 w 1209257"/>
                    <a:gd name="connsiteY1020" fmla="*/ 554193 h 977923"/>
                    <a:gd name="connsiteX1021" fmla="*/ 1188552 w 1209257"/>
                    <a:gd name="connsiteY1021" fmla="*/ 554708 h 977923"/>
                    <a:gd name="connsiteX1022" fmla="*/ 1188362 w 1209257"/>
                    <a:gd name="connsiteY1022" fmla="*/ 554527 h 977923"/>
                    <a:gd name="connsiteX1023" fmla="*/ 1037936 w 1209257"/>
                    <a:gd name="connsiteY1023" fmla="*/ 547859 h 977923"/>
                    <a:gd name="connsiteX1024" fmla="*/ 1044245 w 1209257"/>
                    <a:gd name="connsiteY1024" fmla="*/ 554527 h 977923"/>
                    <a:gd name="connsiteX1025" fmla="*/ 1037936 w 1209257"/>
                    <a:gd name="connsiteY1025" fmla="*/ 561750 h 977923"/>
                    <a:gd name="connsiteX1026" fmla="*/ 1031628 w 1209257"/>
                    <a:gd name="connsiteY1026" fmla="*/ 554527 h 977923"/>
                    <a:gd name="connsiteX1027" fmla="*/ 1037936 w 1209257"/>
                    <a:gd name="connsiteY1027" fmla="*/ 547859 h 977923"/>
                    <a:gd name="connsiteX1028" fmla="*/ 1019012 w 1209257"/>
                    <a:gd name="connsiteY1028" fmla="*/ 547859 h 977923"/>
                    <a:gd name="connsiteX1029" fmla="*/ 1024835 w 1209257"/>
                    <a:gd name="connsiteY1029" fmla="*/ 554527 h 977923"/>
                    <a:gd name="connsiteX1030" fmla="*/ 1019012 w 1209257"/>
                    <a:gd name="connsiteY1030" fmla="*/ 561750 h 977923"/>
                    <a:gd name="connsiteX1031" fmla="*/ 1012704 w 1209257"/>
                    <a:gd name="connsiteY1031" fmla="*/ 554527 h 977923"/>
                    <a:gd name="connsiteX1032" fmla="*/ 1019012 w 1209257"/>
                    <a:gd name="connsiteY1032" fmla="*/ 547859 h 977923"/>
                    <a:gd name="connsiteX1033" fmla="*/ 999602 w 1209257"/>
                    <a:gd name="connsiteY1033" fmla="*/ 547859 h 977923"/>
                    <a:gd name="connsiteX1034" fmla="*/ 1005910 w 1209257"/>
                    <a:gd name="connsiteY1034" fmla="*/ 554527 h 977923"/>
                    <a:gd name="connsiteX1035" fmla="*/ 999602 w 1209257"/>
                    <a:gd name="connsiteY1035" fmla="*/ 561750 h 977923"/>
                    <a:gd name="connsiteX1036" fmla="*/ 993779 w 1209257"/>
                    <a:gd name="connsiteY1036" fmla="*/ 554527 h 977923"/>
                    <a:gd name="connsiteX1037" fmla="*/ 999602 w 1209257"/>
                    <a:gd name="connsiteY1037" fmla="*/ 547859 h 977923"/>
                    <a:gd name="connsiteX1038" fmla="*/ 980678 w 1209257"/>
                    <a:gd name="connsiteY1038" fmla="*/ 547859 h 977923"/>
                    <a:gd name="connsiteX1039" fmla="*/ 986986 w 1209257"/>
                    <a:gd name="connsiteY1039" fmla="*/ 554527 h 977923"/>
                    <a:gd name="connsiteX1040" fmla="*/ 980678 w 1209257"/>
                    <a:gd name="connsiteY1040" fmla="*/ 561750 h 977923"/>
                    <a:gd name="connsiteX1041" fmla="*/ 974370 w 1209257"/>
                    <a:gd name="connsiteY1041" fmla="*/ 554527 h 977923"/>
                    <a:gd name="connsiteX1042" fmla="*/ 980678 w 1209257"/>
                    <a:gd name="connsiteY1042" fmla="*/ 547859 h 977923"/>
                    <a:gd name="connsiteX1043" fmla="*/ 961268 w 1209257"/>
                    <a:gd name="connsiteY1043" fmla="*/ 547859 h 977923"/>
                    <a:gd name="connsiteX1044" fmla="*/ 967576 w 1209257"/>
                    <a:gd name="connsiteY1044" fmla="*/ 554527 h 977923"/>
                    <a:gd name="connsiteX1045" fmla="*/ 961268 w 1209257"/>
                    <a:gd name="connsiteY1045" fmla="*/ 561750 h 977923"/>
                    <a:gd name="connsiteX1046" fmla="*/ 955445 w 1209257"/>
                    <a:gd name="connsiteY1046" fmla="*/ 554527 h 977923"/>
                    <a:gd name="connsiteX1047" fmla="*/ 961268 w 1209257"/>
                    <a:gd name="connsiteY1047" fmla="*/ 547859 h 977923"/>
                    <a:gd name="connsiteX1048" fmla="*/ 942343 w 1209257"/>
                    <a:gd name="connsiteY1048" fmla="*/ 547859 h 977923"/>
                    <a:gd name="connsiteX1049" fmla="*/ 948652 w 1209257"/>
                    <a:gd name="connsiteY1049" fmla="*/ 554527 h 977923"/>
                    <a:gd name="connsiteX1050" fmla="*/ 942343 w 1209257"/>
                    <a:gd name="connsiteY1050" fmla="*/ 561750 h 977923"/>
                    <a:gd name="connsiteX1051" fmla="*/ 936035 w 1209257"/>
                    <a:gd name="connsiteY1051" fmla="*/ 554527 h 977923"/>
                    <a:gd name="connsiteX1052" fmla="*/ 942343 w 1209257"/>
                    <a:gd name="connsiteY1052" fmla="*/ 547859 h 977923"/>
                    <a:gd name="connsiteX1053" fmla="*/ 923419 w 1209257"/>
                    <a:gd name="connsiteY1053" fmla="*/ 547859 h 977923"/>
                    <a:gd name="connsiteX1054" fmla="*/ 929242 w 1209257"/>
                    <a:gd name="connsiteY1054" fmla="*/ 554527 h 977923"/>
                    <a:gd name="connsiteX1055" fmla="*/ 923419 w 1209257"/>
                    <a:gd name="connsiteY1055" fmla="*/ 561750 h 977923"/>
                    <a:gd name="connsiteX1056" fmla="*/ 917111 w 1209257"/>
                    <a:gd name="connsiteY1056" fmla="*/ 554527 h 977923"/>
                    <a:gd name="connsiteX1057" fmla="*/ 923419 w 1209257"/>
                    <a:gd name="connsiteY1057" fmla="*/ 547859 h 977923"/>
                    <a:gd name="connsiteX1058" fmla="*/ 904009 w 1209257"/>
                    <a:gd name="connsiteY1058" fmla="*/ 547859 h 977923"/>
                    <a:gd name="connsiteX1059" fmla="*/ 910317 w 1209257"/>
                    <a:gd name="connsiteY1059" fmla="*/ 554527 h 977923"/>
                    <a:gd name="connsiteX1060" fmla="*/ 904009 w 1209257"/>
                    <a:gd name="connsiteY1060" fmla="*/ 561750 h 977923"/>
                    <a:gd name="connsiteX1061" fmla="*/ 897701 w 1209257"/>
                    <a:gd name="connsiteY1061" fmla="*/ 554527 h 977923"/>
                    <a:gd name="connsiteX1062" fmla="*/ 904009 w 1209257"/>
                    <a:gd name="connsiteY1062" fmla="*/ 547859 h 977923"/>
                    <a:gd name="connsiteX1063" fmla="*/ 885085 w 1209257"/>
                    <a:gd name="connsiteY1063" fmla="*/ 547859 h 977923"/>
                    <a:gd name="connsiteX1064" fmla="*/ 890908 w 1209257"/>
                    <a:gd name="connsiteY1064" fmla="*/ 554527 h 977923"/>
                    <a:gd name="connsiteX1065" fmla="*/ 885085 w 1209257"/>
                    <a:gd name="connsiteY1065" fmla="*/ 561750 h 977923"/>
                    <a:gd name="connsiteX1066" fmla="*/ 878777 w 1209257"/>
                    <a:gd name="connsiteY1066" fmla="*/ 554527 h 977923"/>
                    <a:gd name="connsiteX1067" fmla="*/ 885085 w 1209257"/>
                    <a:gd name="connsiteY1067" fmla="*/ 547859 h 977923"/>
                    <a:gd name="connsiteX1068" fmla="*/ 865675 w 1209257"/>
                    <a:gd name="connsiteY1068" fmla="*/ 547859 h 977923"/>
                    <a:gd name="connsiteX1069" fmla="*/ 871983 w 1209257"/>
                    <a:gd name="connsiteY1069" fmla="*/ 554527 h 977923"/>
                    <a:gd name="connsiteX1070" fmla="*/ 865675 w 1209257"/>
                    <a:gd name="connsiteY1070" fmla="*/ 561750 h 977923"/>
                    <a:gd name="connsiteX1071" fmla="*/ 859852 w 1209257"/>
                    <a:gd name="connsiteY1071" fmla="*/ 554527 h 977923"/>
                    <a:gd name="connsiteX1072" fmla="*/ 865675 w 1209257"/>
                    <a:gd name="connsiteY1072" fmla="*/ 547859 h 977923"/>
                    <a:gd name="connsiteX1073" fmla="*/ 846750 w 1209257"/>
                    <a:gd name="connsiteY1073" fmla="*/ 547859 h 977923"/>
                    <a:gd name="connsiteX1074" fmla="*/ 853059 w 1209257"/>
                    <a:gd name="connsiteY1074" fmla="*/ 554527 h 977923"/>
                    <a:gd name="connsiteX1075" fmla="*/ 846750 w 1209257"/>
                    <a:gd name="connsiteY1075" fmla="*/ 561750 h 977923"/>
                    <a:gd name="connsiteX1076" fmla="*/ 840442 w 1209257"/>
                    <a:gd name="connsiteY1076" fmla="*/ 554527 h 977923"/>
                    <a:gd name="connsiteX1077" fmla="*/ 846750 w 1209257"/>
                    <a:gd name="connsiteY1077" fmla="*/ 547859 h 977923"/>
                    <a:gd name="connsiteX1078" fmla="*/ 827341 w 1209257"/>
                    <a:gd name="connsiteY1078" fmla="*/ 547859 h 977923"/>
                    <a:gd name="connsiteX1079" fmla="*/ 833649 w 1209257"/>
                    <a:gd name="connsiteY1079" fmla="*/ 554527 h 977923"/>
                    <a:gd name="connsiteX1080" fmla="*/ 827341 w 1209257"/>
                    <a:gd name="connsiteY1080" fmla="*/ 561750 h 977923"/>
                    <a:gd name="connsiteX1081" fmla="*/ 821518 w 1209257"/>
                    <a:gd name="connsiteY1081" fmla="*/ 554527 h 977923"/>
                    <a:gd name="connsiteX1082" fmla="*/ 827341 w 1209257"/>
                    <a:gd name="connsiteY1082" fmla="*/ 547859 h 977923"/>
                    <a:gd name="connsiteX1083" fmla="*/ 808416 w 1209257"/>
                    <a:gd name="connsiteY1083" fmla="*/ 547859 h 977923"/>
                    <a:gd name="connsiteX1084" fmla="*/ 814724 w 1209257"/>
                    <a:gd name="connsiteY1084" fmla="*/ 554527 h 977923"/>
                    <a:gd name="connsiteX1085" fmla="*/ 808416 w 1209257"/>
                    <a:gd name="connsiteY1085" fmla="*/ 561750 h 977923"/>
                    <a:gd name="connsiteX1086" fmla="*/ 802108 w 1209257"/>
                    <a:gd name="connsiteY1086" fmla="*/ 554527 h 977923"/>
                    <a:gd name="connsiteX1087" fmla="*/ 808416 w 1209257"/>
                    <a:gd name="connsiteY1087" fmla="*/ 547859 h 977923"/>
                    <a:gd name="connsiteX1088" fmla="*/ 789492 w 1209257"/>
                    <a:gd name="connsiteY1088" fmla="*/ 547859 h 977923"/>
                    <a:gd name="connsiteX1089" fmla="*/ 795315 w 1209257"/>
                    <a:gd name="connsiteY1089" fmla="*/ 554527 h 977923"/>
                    <a:gd name="connsiteX1090" fmla="*/ 789492 w 1209257"/>
                    <a:gd name="connsiteY1090" fmla="*/ 561750 h 977923"/>
                    <a:gd name="connsiteX1091" fmla="*/ 783184 w 1209257"/>
                    <a:gd name="connsiteY1091" fmla="*/ 554527 h 977923"/>
                    <a:gd name="connsiteX1092" fmla="*/ 789492 w 1209257"/>
                    <a:gd name="connsiteY1092" fmla="*/ 547859 h 977923"/>
                    <a:gd name="connsiteX1093" fmla="*/ 770082 w 1209257"/>
                    <a:gd name="connsiteY1093" fmla="*/ 547859 h 977923"/>
                    <a:gd name="connsiteX1094" fmla="*/ 776390 w 1209257"/>
                    <a:gd name="connsiteY1094" fmla="*/ 554527 h 977923"/>
                    <a:gd name="connsiteX1095" fmla="*/ 770082 w 1209257"/>
                    <a:gd name="connsiteY1095" fmla="*/ 561750 h 977923"/>
                    <a:gd name="connsiteX1096" fmla="*/ 763774 w 1209257"/>
                    <a:gd name="connsiteY1096" fmla="*/ 554527 h 977923"/>
                    <a:gd name="connsiteX1097" fmla="*/ 770082 w 1209257"/>
                    <a:gd name="connsiteY1097" fmla="*/ 547859 h 977923"/>
                    <a:gd name="connsiteX1098" fmla="*/ 751157 w 1209257"/>
                    <a:gd name="connsiteY1098" fmla="*/ 547859 h 977923"/>
                    <a:gd name="connsiteX1099" fmla="*/ 757466 w 1209257"/>
                    <a:gd name="connsiteY1099" fmla="*/ 554527 h 977923"/>
                    <a:gd name="connsiteX1100" fmla="*/ 751157 w 1209257"/>
                    <a:gd name="connsiteY1100" fmla="*/ 561750 h 977923"/>
                    <a:gd name="connsiteX1101" fmla="*/ 744849 w 1209257"/>
                    <a:gd name="connsiteY1101" fmla="*/ 554527 h 977923"/>
                    <a:gd name="connsiteX1102" fmla="*/ 751157 w 1209257"/>
                    <a:gd name="connsiteY1102" fmla="*/ 547859 h 977923"/>
                    <a:gd name="connsiteX1103" fmla="*/ 406634 w 1209257"/>
                    <a:gd name="connsiteY1103" fmla="*/ 547859 h 977923"/>
                    <a:gd name="connsiteX1104" fmla="*/ 412943 w 1209257"/>
                    <a:gd name="connsiteY1104" fmla="*/ 554527 h 977923"/>
                    <a:gd name="connsiteX1105" fmla="*/ 406634 w 1209257"/>
                    <a:gd name="connsiteY1105" fmla="*/ 561750 h 977923"/>
                    <a:gd name="connsiteX1106" fmla="*/ 400326 w 1209257"/>
                    <a:gd name="connsiteY1106" fmla="*/ 554527 h 977923"/>
                    <a:gd name="connsiteX1107" fmla="*/ 406634 w 1209257"/>
                    <a:gd name="connsiteY1107" fmla="*/ 547859 h 977923"/>
                    <a:gd name="connsiteX1108" fmla="*/ 387710 w 1209257"/>
                    <a:gd name="connsiteY1108" fmla="*/ 528968 h 977923"/>
                    <a:gd name="connsiteX1109" fmla="*/ 391107 w 1209257"/>
                    <a:gd name="connsiteY1109" fmla="*/ 532857 h 977923"/>
                    <a:gd name="connsiteX1110" fmla="*/ 387710 w 1209257"/>
                    <a:gd name="connsiteY1110" fmla="*/ 536747 h 977923"/>
                    <a:gd name="connsiteX1111" fmla="*/ 383828 w 1209257"/>
                    <a:gd name="connsiteY1111" fmla="*/ 532857 h 977923"/>
                    <a:gd name="connsiteX1112" fmla="*/ 387710 w 1209257"/>
                    <a:gd name="connsiteY1112" fmla="*/ 528968 h 977923"/>
                    <a:gd name="connsiteX1113" fmla="*/ 1191273 w 1209257"/>
                    <a:gd name="connsiteY1113" fmla="*/ 525634 h 977923"/>
                    <a:gd name="connsiteX1114" fmla="*/ 1195597 w 1209257"/>
                    <a:gd name="connsiteY1114" fmla="*/ 530998 h 977923"/>
                    <a:gd name="connsiteX1115" fmla="*/ 1195446 w 1209257"/>
                    <a:gd name="connsiteY1115" fmla="*/ 532501 h 977923"/>
                    <a:gd name="connsiteX1116" fmla="*/ 1194232 w 1209257"/>
                    <a:gd name="connsiteY1116" fmla="*/ 536410 h 977923"/>
                    <a:gd name="connsiteX1117" fmla="*/ 1191273 w 1209257"/>
                    <a:gd name="connsiteY1117" fmla="*/ 540080 h 977923"/>
                    <a:gd name="connsiteX1118" fmla="*/ 1184965 w 1209257"/>
                    <a:gd name="connsiteY1118" fmla="*/ 532857 h 977923"/>
                    <a:gd name="connsiteX1119" fmla="*/ 1191273 w 1209257"/>
                    <a:gd name="connsiteY1119" fmla="*/ 525634 h 977923"/>
                    <a:gd name="connsiteX1120" fmla="*/ 1076271 w 1209257"/>
                    <a:gd name="connsiteY1120" fmla="*/ 525634 h 977923"/>
                    <a:gd name="connsiteX1121" fmla="*/ 1082579 w 1209257"/>
                    <a:gd name="connsiteY1121" fmla="*/ 532857 h 977923"/>
                    <a:gd name="connsiteX1122" fmla="*/ 1076271 w 1209257"/>
                    <a:gd name="connsiteY1122" fmla="*/ 540080 h 977923"/>
                    <a:gd name="connsiteX1123" fmla="*/ 1069963 w 1209257"/>
                    <a:gd name="connsiteY1123" fmla="*/ 532857 h 977923"/>
                    <a:gd name="connsiteX1124" fmla="*/ 1076271 w 1209257"/>
                    <a:gd name="connsiteY1124" fmla="*/ 525634 h 977923"/>
                    <a:gd name="connsiteX1125" fmla="*/ 1057346 w 1209257"/>
                    <a:gd name="connsiteY1125" fmla="*/ 525634 h 977923"/>
                    <a:gd name="connsiteX1126" fmla="*/ 1063169 w 1209257"/>
                    <a:gd name="connsiteY1126" fmla="*/ 532857 h 977923"/>
                    <a:gd name="connsiteX1127" fmla="*/ 1057346 w 1209257"/>
                    <a:gd name="connsiteY1127" fmla="*/ 540080 h 977923"/>
                    <a:gd name="connsiteX1128" fmla="*/ 1051038 w 1209257"/>
                    <a:gd name="connsiteY1128" fmla="*/ 532857 h 977923"/>
                    <a:gd name="connsiteX1129" fmla="*/ 1057346 w 1209257"/>
                    <a:gd name="connsiteY1129" fmla="*/ 525634 h 977923"/>
                    <a:gd name="connsiteX1130" fmla="*/ 1037936 w 1209257"/>
                    <a:gd name="connsiteY1130" fmla="*/ 525634 h 977923"/>
                    <a:gd name="connsiteX1131" fmla="*/ 1044245 w 1209257"/>
                    <a:gd name="connsiteY1131" fmla="*/ 532857 h 977923"/>
                    <a:gd name="connsiteX1132" fmla="*/ 1037936 w 1209257"/>
                    <a:gd name="connsiteY1132" fmla="*/ 540080 h 977923"/>
                    <a:gd name="connsiteX1133" fmla="*/ 1031628 w 1209257"/>
                    <a:gd name="connsiteY1133" fmla="*/ 532857 h 977923"/>
                    <a:gd name="connsiteX1134" fmla="*/ 1037936 w 1209257"/>
                    <a:gd name="connsiteY1134" fmla="*/ 525634 h 977923"/>
                    <a:gd name="connsiteX1135" fmla="*/ 999602 w 1209257"/>
                    <a:gd name="connsiteY1135" fmla="*/ 525634 h 977923"/>
                    <a:gd name="connsiteX1136" fmla="*/ 1005910 w 1209257"/>
                    <a:gd name="connsiteY1136" fmla="*/ 532857 h 977923"/>
                    <a:gd name="connsiteX1137" fmla="*/ 999602 w 1209257"/>
                    <a:gd name="connsiteY1137" fmla="*/ 540080 h 977923"/>
                    <a:gd name="connsiteX1138" fmla="*/ 993779 w 1209257"/>
                    <a:gd name="connsiteY1138" fmla="*/ 532857 h 977923"/>
                    <a:gd name="connsiteX1139" fmla="*/ 999602 w 1209257"/>
                    <a:gd name="connsiteY1139" fmla="*/ 525634 h 977923"/>
                    <a:gd name="connsiteX1140" fmla="*/ 980678 w 1209257"/>
                    <a:gd name="connsiteY1140" fmla="*/ 525634 h 977923"/>
                    <a:gd name="connsiteX1141" fmla="*/ 986986 w 1209257"/>
                    <a:gd name="connsiteY1141" fmla="*/ 532857 h 977923"/>
                    <a:gd name="connsiteX1142" fmla="*/ 980678 w 1209257"/>
                    <a:gd name="connsiteY1142" fmla="*/ 540080 h 977923"/>
                    <a:gd name="connsiteX1143" fmla="*/ 974370 w 1209257"/>
                    <a:gd name="connsiteY1143" fmla="*/ 532857 h 977923"/>
                    <a:gd name="connsiteX1144" fmla="*/ 980678 w 1209257"/>
                    <a:gd name="connsiteY1144" fmla="*/ 525634 h 977923"/>
                    <a:gd name="connsiteX1145" fmla="*/ 961268 w 1209257"/>
                    <a:gd name="connsiteY1145" fmla="*/ 525634 h 977923"/>
                    <a:gd name="connsiteX1146" fmla="*/ 967576 w 1209257"/>
                    <a:gd name="connsiteY1146" fmla="*/ 532857 h 977923"/>
                    <a:gd name="connsiteX1147" fmla="*/ 961268 w 1209257"/>
                    <a:gd name="connsiteY1147" fmla="*/ 540080 h 977923"/>
                    <a:gd name="connsiteX1148" fmla="*/ 955445 w 1209257"/>
                    <a:gd name="connsiteY1148" fmla="*/ 532857 h 977923"/>
                    <a:gd name="connsiteX1149" fmla="*/ 961268 w 1209257"/>
                    <a:gd name="connsiteY1149" fmla="*/ 525634 h 977923"/>
                    <a:gd name="connsiteX1150" fmla="*/ 942343 w 1209257"/>
                    <a:gd name="connsiteY1150" fmla="*/ 525634 h 977923"/>
                    <a:gd name="connsiteX1151" fmla="*/ 948652 w 1209257"/>
                    <a:gd name="connsiteY1151" fmla="*/ 532857 h 977923"/>
                    <a:gd name="connsiteX1152" fmla="*/ 942343 w 1209257"/>
                    <a:gd name="connsiteY1152" fmla="*/ 540080 h 977923"/>
                    <a:gd name="connsiteX1153" fmla="*/ 936035 w 1209257"/>
                    <a:gd name="connsiteY1153" fmla="*/ 532857 h 977923"/>
                    <a:gd name="connsiteX1154" fmla="*/ 942343 w 1209257"/>
                    <a:gd name="connsiteY1154" fmla="*/ 525634 h 977923"/>
                    <a:gd name="connsiteX1155" fmla="*/ 923419 w 1209257"/>
                    <a:gd name="connsiteY1155" fmla="*/ 525634 h 977923"/>
                    <a:gd name="connsiteX1156" fmla="*/ 929242 w 1209257"/>
                    <a:gd name="connsiteY1156" fmla="*/ 532857 h 977923"/>
                    <a:gd name="connsiteX1157" fmla="*/ 923419 w 1209257"/>
                    <a:gd name="connsiteY1157" fmla="*/ 540080 h 977923"/>
                    <a:gd name="connsiteX1158" fmla="*/ 917111 w 1209257"/>
                    <a:gd name="connsiteY1158" fmla="*/ 532857 h 977923"/>
                    <a:gd name="connsiteX1159" fmla="*/ 923419 w 1209257"/>
                    <a:gd name="connsiteY1159" fmla="*/ 525634 h 977923"/>
                    <a:gd name="connsiteX1160" fmla="*/ 904009 w 1209257"/>
                    <a:gd name="connsiteY1160" fmla="*/ 525634 h 977923"/>
                    <a:gd name="connsiteX1161" fmla="*/ 910317 w 1209257"/>
                    <a:gd name="connsiteY1161" fmla="*/ 532857 h 977923"/>
                    <a:gd name="connsiteX1162" fmla="*/ 904009 w 1209257"/>
                    <a:gd name="connsiteY1162" fmla="*/ 540080 h 977923"/>
                    <a:gd name="connsiteX1163" fmla="*/ 897701 w 1209257"/>
                    <a:gd name="connsiteY1163" fmla="*/ 532857 h 977923"/>
                    <a:gd name="connsiteX1164" fmla="*/ 904009 w 1209257"/>
                    <a:gd name="connsiteY1164" fmla="*/ 525634 h 977923"/>
                    <a:gd name="connsiteX1165" fmla="*/ 885085 w 1209257"/>
                    <a:gd name="connsiteY1165" fmla="*/ 525634 h 977923"/>
                    <a:gd name="connsiteX1166" fmla="*/ 890908 w 1209257"/>
                    <a:gd name="connsiteY1166" fmla="*/ 532857 h 977923"/>
                    <a:gd name="connsiteX1167" fmla="*/ 885085 w 1209257"/>
                    <a:gd name="connsiteY1167" fmla="*/ 540080 h 977923"/>
                    <a:gd name="connsiteX1168" fmla="*/ 878777 w 1209257"/>
                    <a:gd name="connsiteY1168" fmla="*/ 532857 h 977923"/>
                    <a:gd name="connsiteX1169" fmla="*/ 885085 w 1209257"/>
                    <a:gd name="connsiteY1169" fmla="*/ 525634 h 977923"/>
                    <a:gd name="connsiteX1170" fmla="*/ 865675 w 1209257"/>
                    <a:gd name="connsiteY1170" fmla="*/ 525634 h 977923"/>
                    <a:gd name="connsiteX1171" fmla="*/ 871983 w 1209257"/>
                    <a:gd name="connsiteY1171" fmla="*/ 532857 h 977923"/>
                    <a:gd name="connsiteX1172" fmla="*/ 865675 w 1209257"/>
                    <a:gd name="connsiteY1172" fmla="*/ 540080 h 977923"/>
                    <a:gd name="connsiteX1173" fmla="*/ 859852 w 1209257"/>
                    <a:gd name="connsiteY1173" fmla="*/ 532857 h 977923"/>
                    <a:gd name="connsiteX1174" fmla="*/ 865675 w 1209257"/>
                    <a:gd name="connsiteY1174" fmla="*/ 525634 h 977923"/>
                    <a:gd name="connsiteX1175" fmla="*/ 846750 w 1209257"/>
                    <a:gd name="connsiteY1175" fmla="*/ 525634 h 977923"/>
                    <a:gd name="connsiteX1176" fmla="*/ 853059 w 1209257"/>
                    <a:gd name="connsiteY1176" fmla="*/ 532857 h 977923"/>
                    <a:gd name="connsiteX1177" fmla="*/ 846750 w 1209257"/>
                    <a:gd name="connsiteY1177" fmla="*/ 540080 h 977923"/>
                    <a:gd name="connsiteX1178" fmla="*/ 840442 w 1209257"/>
                    <a:gd name="connsiteY1178" fmla="*/ 532857 h 977923"/>
                    <a:gd name="connsiteX1179" fmla="*/ 846750 w 1209257"/>
                    <a:gd name="connsiteY1179" fmla="*/ 525634 h 977923"/>
                    <a:gd name="connsiteX1180" fmla="*/ 827341 w 1209257"/>
                    <a:gd name="connsiteY1180" fmla="*/ 525634 h 977923"/>
                    <a:gd name="connsiteX1181" fmla="*/ 833649 w 1209257"/>
                    <a:gd name="connsiteY1181" fmla="*/ 532857 h 977923"/>
                    <a:gd name="connsiteX1182" fmla="*/ 827341 w 1209257"/>
                    <a:gd name="connsiteY1182" fmla="*/ 540080 h 977923"/>
                    <a:gd name="connsiteX1183" fmla="*/ 821518 w 1209257"/>
                    <a:gd name="connsiteY1183" fmla="*/ 532857 h 977923"/>
                    <a:gd name="connsiteX1184" fmla="*/ 827341 w 1209257"/>
                    <a:gd name="connsiteY1184" fmla="*/ 525634 h 977923"/>
                    <a:gd name="connsiteX1185" fmla="*/ 808416 w 1209257"/>
                    <a:gd name="connsiteY1185" fmla="*/ 525634 h 977923"/>
                    <a:gd name="connsiteX1186" fmla="*/ 814724 w 1209257"/>
                    <a:gd name="connsiteY1186" fmla="*/ 532857 h 977923"/>
                    <a:gd name="connsiteX1187" fmla="*/ 808416 w 1209257"/>
                    <a:gd name="connsiteY1187" fmla="*/ 540080 h 977923"/>
                    <a:gd name="connsiteX1188" fmla="*/ 802108 w 1209257"/>
                    <a:gd name="connsiteY1188" fmla="*/ 532857 h 977923"/>
                    <a:gd name="connsiteX1189" fmla="*/ 808416 w 1209257"/>
                    <a:gd name="connsiteY1189" fmla="*/ 525634 h 977923"/>
                    <a:gd name="connsiteX1190" fmla="*/ 789492 w 1209257"/>
                    <a:gd name="connsiteY1190" fmla="*/ 525634 h 977923"/>
                    <a:gd name="connsiteX1191" fmla="*/ 795315 w 1209257"/>
                    <a:gd name="connsiteY1191" fmla="*/ 532857 h 977923"/>
                    <a:gd name="connsiteX1192" fmla="*/ 789492 w 1209257"/>
                    <a:gd name="connsiteY1192" fmla="*/ 540080 h 977923"/>
                    <a:gd name="connsiteX1193" fmla="*/ 783184 w 1209257"/>
                    <a:gd name="connsiteY1193" fmla="*/ 532857 h 977923"/>
                    <a:gd name="connsiteX1194" fmla="*/ 789492 w 1209257"/>
                    <a:gd name="connsiteY1194" fmla="*/ 525634 h 977923"/>
                    <a:gd name="connsiteX1195" fmla="*/ 770082 w 1209257"/>
                    <a:gd name="connsiteY1195" fmla="*/ 525634 h 977923"/>
                    <a:gd name="connsiteX1196" fmla="*/ 776390 w 1209257"/>
                    <a:gd name="connsiteY1196" fmla="*/ 532857 h 977923"/>
                    <a:gd name="connsiteX1197" fmla="*/ 770082 w 1209257"/>
                    <a:gd name="connsiteY1197" fmla="*/ 540080 h 977923"/>
                    <a:gd name="connsiteX1198" fmla="*/ 763774 w 1209257"/>
                    <a:gd name="connsiteY1198" fmla="*/ 532857 h 977923"/>
                    <a:gd name="connsiteX1199" fmla="*/ 770082 w 1209257"/>
                    <a:gd name="connsiteY1199" fmla="*/ 525634 h 977923"/>
                    <a:gd name="connsiteX1200" fmla="*/ 751157 w 1209257"/>
                    <a:gd name="connsiteY1200" fmla="*/ 525634 h 977923"/>
                    <a:gd name="connsiteX1201" fmla="*/ 757466 w 1209257"/>
                    <a:gd name="connsiteY1201" fmla="*/ 532857 h 977923"/>
                    <a:gd name="connsiteX1202" fmla="*/ 751157 w 1209257"/>
                    <a:gd name="connsiteY1202" fmla="*/ 540080 h 977923"/>
                    <a:gd name="connsiteX1203" fmla="*/ 744849 w 1209257"/>
                    <a:gd name="connsiteY1203" fmla="*/ 532857 h 977923"/>
                    <a:gd name="connsiteX1204" fmla="*/ 751157 w 1209257"/>
                    <a:gd name="connsiteY1204" fmla="*/ 525634 h 977923"/>
                    <a:gd name="connsiteX1205" fmla="*/ 368300 w 1209257"/>
                    <a:gd name="connsiteY1205" fmla="*/ 525634 h 977923"/>
                    <a:gd name="connsiteX1206" fmla="*/ 374608 w 1209257"/>
                    <a:gd name="connsiteY1206" fmla="*/ 532857 h 977923"/>
                    <a:gd name="connsiteX1207" fmla="*/ 368300 w 1209257"/>
                    <a:gd name="connsiteY1207" fmla="*/ 540080 h 977923"/>
                    <a:gd name="connsiteX1208" fmla="*/ 362477 w 1209257"/>
                    <a:gd name="connsiteY1208" fmla="*/ 532857 h 977923"/>
                    <a:gd name="connsiteX1209" fmla="*/ 368300 w 1209257"/>
                    <a:gd name="connsiteY1209" fmla="*/ 525634 h 977923"/>
                    <a:gd name="connsiteX1210" fmla="*/ 349376 w 1209257"/>
                    <a:gd name="connsiteY1210" fmla="*/ 525634 h 977923"/>
                    <a:gd name="connsiteX1211" fmla="*/ 355684 w 1209257"/>
                    <a:gd name="connsiteY1211" fmla="*/ 532857 h 977923"/>
                    <a:gd name="connsiteX1212" fmla="*/ 349376 w 1209257"/>
                    <a:gd name="connsiteY1212" fmla="*/ 540080 h 977923"/>
                    <a:gd name="connsiteX1213" fmla="*/ 343068 w 1209257"/>
                    <a:gd name="connsiteY1213" fmla="*/ 532857 h 977923"/>
                    <a:gd name="connsiteX1214" fmla="*/ 349376 w 1209257"/>
                    <a:gd name="connsiteY1214" fmla="*/ 525634 h 977923"/>
                    <a:gd name="connsiteX1215" fmla="*/ 1191273 w 1209257"/>
                    <a:gd name="connsiteY1215" fmla="*/ 503964 h 977923"/>
                    <a:gd name="connsiteX1216" fmla="*/ 1197096 w 1209257"/>
                    <a:gd name="connsiteY1216" fmla="*/ 510632 h 977923"/>
                    <a:gd name="connsiteX1217" fmla="*/ 1191273 w 1209257"/>
                    <a:gd name="connsiteY1217" fmla="*/ 517855 h 977923"/>
                    <a:gd name="connsiteX1218" fmla="*/ 1184965 w 1209257"/>
                    <a:gd name="connsiteY1218" fmla="*/ 510632 h 977923"/>
                    <a:gd name="connsiteX1219" fmla="*/ 1191273 w 1209257"/>
                    <a:gd name="connsiteY1219" fmla="*/ 503964 h 977923"/>
                    <a:gd name="connsiteX1220" fmla="*/ 1095195 w 1209257"/>
                    <a:gd name="connsiteY1220" fmla="*/ 503964 h 977923"/>
                    <a:gd name="connsiteX1221" fmla="*/ 1101503 w 1209257"/>
                    <a:gd name="connsiteY1221" fmla="*/ 510632 h 977923"/>
                    <a:gd name="connsiteX1222" fmla="*/ 1095195 w 1209257"/>
                    <a:gd name="connsiteY1222" fmla="*/ 517855 h 977923"/>
                    <a:gd name="connsiteX1223" fmla="*/ 1089372 w 1209257"/>
                    <a:gd name="connsiteY1223" fmla="*/ 510632 h 977923"/>
                    <a:gd name="connsiteX1224" fmla="*/ 1095195 w 1209257"/>
                    <a:gd name="connsiteY1224" fmla="*/ 503964 h 977923"/>
                    <a:gd name="connsiteX1225" fmla="*/ 1076271 w 1209257"/>
                    <a:gd name="connsiteY1225" fmla="*/ 503964 h 977923"/>
                    <a:gd name="connsiteX1226" fmla="*/ 1082579 w 1209257"/>
                    <a:gd name="connsiteY1226" fmla="*/ 510632 h 977923"/>
                    <a:gd name="connsiteX1227" fmla="*/ 1076271 w 1209257"/>
                    <a:gd name="connsiteY1227" fmla="*/ 517855 h 977923"/>
                    <a:gd name="connsiteX1228" fmla="*/ 1069963 w 1209257"/>
                    <a:gd name="connsiteY1228" fmla="*/ 510632 h 977923"/>
                    <a:gd name="connsiteX1229" fmla="*/ 1076271 w 1209257"/>
                    <a:gd name="connsiteY1229" fmla="*/ 503964 h 977923"/>
                    <a:gd name="connsiteX1230" fmla="*/ 1057346 w 1209257"/>
                    <a:gd name="connsiteY1230" fmla="*/ 503964 h 977923"/>
                    <a:gd name="connsiteX1231" fmla="*/ 1063169 w 1209257"/>
                    <a:gd name="connsiteY1231" fmla="*/ 510632 h 977923"/>
                    <a:gd name="connsiteX1232" fmla="*/ 1057346 w 1209257"/>
                    <a:gd name="connsiteY1232" fmla="*/ 517855 h 977923"/>
                    <a:gd name="connsiteX1233" fmla="*/ 1051038 w 1209257"/>
                    <a:gd name="connsiteY1233" fmla="*/ 510632 h 977923"/>
                    <a:gd name="connsiteX1234" fmla="*/ 1057346 w 1209257"/>
                    <a:gd name="connsiteY1234" fmla="*/ 503964 h 977923"/>
                    <a:gd name="connsiteX1235" fmla="*/ 1037936 w 1209257"/>
                    <a:gd name="connsiteY1235" fmla="*/ 503964 h 977923"/>
                    <a:gd name="connsiteX1236" fmla="*/ 1044245 w 1209257"/>
                    <a:gd name="connsiteY1236" fmla="*/ 510632 h 977923"/>
                    <a:gd name="connsiteX1237" fmla="*/ 1037936 w 1209257"/>
                    <a:gd name="connsiteY1237" fmla="*/ 517855 h 977923"/>
                    <a:gd name="connsiteX1238" fmla="*/ 1031628 w 1209257"/>
                    <a:gd name="connsiteY1238" fmla="*/ 510632 h 977923"/>
                    <a:gd name="connsiteX1239" fmla="*/ 1037936 w 1209257"/>
                    <a:gd name="connsiteY1239" fmla="*/ 503964 h 977923"/>
                    <a:gd name="connsiteX1240" fmla="*/ 1019012 w 1209257"/>
                    <a:gd name="connsiteY1240" fmla="*/ 503964 h 977923"/>
                    <a:gd name="connsiteX1241" fmla="*/ 1024835 w 1209257"/>
                    <a:gd name="connsiteY1241" fmla="*/ 510632 h 977923"/>
                    <a:gd name="connsiteX1242" fmla="*/ 1019012 w 1209257"/>
                    <a:gd name="connsiteY1242" fmla="*/ 517855 h 977923"/>
                    <a:gd name="connsiteX1243" fmla="*/ 1012704 w 1209257"/>
                    <a:gd name="connsiteY1243" fmla="*/ 510632 h 977923"/>
                    <a:gd name="connsiteX1244" fmla="*/ 1019012 w 1209257"/>
                    <a:gd name="connsiteY1244" fmla="*/ 503964 h 977923"/>
                    <a:gd name="connsiteX1245" fmla="*/ 999602 w 1209257"/>
                    <a:gd name="connsiteY1245" fmla="*/ 503964 h 977923"/>
                    <a:gd name="connsiteX1246" fmla="*/ 1005910 w 1209257"/>
                    <a:gd name="connsiteY1246" fmla="*/ 510632 h 977923"/>
                    <a:gd name="connsiteX1247" fmla="*/ 999602 w 1209257"/>
                    <a:gd name="connsiteY1247" fmla="*/ 517855 h 977923"/>
                    <a:gd name="connsiteX1248" fmla="*/ 993779 w 1209257"/>
                    <a:gd name="connsiteY1248" fmla="*/ 510632 h 977923"/>
                    <a:gd name="connsiteX1249" fmla="*/ 999602 w 1209257"/>
                    <a:gd name="connsiteY1249" fmla="*/ 503964 h 977923"/>
                    <a:gd name="connsiteX1250" fmla="*/ 980678 w 1209257"/>
                    <a:gd name="connsiteY1250" fmla="*/ 503964 h 977923"/>
                    <a:gd name="connsiteX1251" fmla="*/ 986986 w 1209257"/>
                    <a:gd name="connsiteY1251" fmla="*/ 510632 h 977923"/>
                    <a:gd name="connsiteX1252" fmla="*/ 980678 w 1209257"/>
                    <a:gd name="connsiteY1252" fmla="*/ 517855 h 977923"/>
                    <a:gd name="connsiteX1253" fmla="*/ 974370 w 1209257"/>
                    <a:gd name="connsiteY1253" fmla="*/ 510632 h 977923"/>
                    <a:gd name="connsiteX1254" fmla="*/ 980678 w 1209257"/>
                    <a:gd name="connsiteY1254" fmla="*/ 503964 h 977923"/>
                    <a:gd name="connsiteX1255" fmla="*/ 961268 w 1209257"/>
                    <a:gd name="connsiteY1255" fmla="*/ 503964 h 977923"/>
                    <a:gd name="connsiteX1256" fmla="*/ 967576 w 1209257"/>
                    <a:gd name="connsiteY1256" fmla="*/ 510632 h 977923"/>
                    <a:gd name="connsiteX1257" fmla="*/ 961268 w 1209257"/>
                    <a:gd name="connsiteY1257" fmla="*/ 517855 h 977923"/>
                    <a:gd name="connsiteX1258" fmla="*/ 955445 w 1209257"/>
                    <a:gd name="connsiteY1258" fmla="*/ 510632 h 977923"/>
                    <a:gd name="connsiteX1259" fmla="*/ 961268 w 1209257"/>
                    <a:gd name="connsiteY1259" fmla="*/ 503964 h 977923"/>
                    <a:gd name="connsiteX1260" fmla="*/ 942343 w 1209257"/>
                    <a:gd name="connsiteY1260" fmla="*/ 503964 h 977923"/>
                    <a:gd name="connsiteX1261" fmla="*/ 948652 w 1209257"/>
                    <a:gd name="connsiteY1261" fmla="*/ 510632 h 977923"/>
                    <a:gd name="connsiteX1262" fmla="*/ 942343 w 1209257"/>
                    <a:gd name="connsiteY1262" fmla="*/ 517855 h 977923"/>
                    <a:gd name="connsiteX1263" fmla="*/ 936035 w 1209257"/>
                    <a:gd name="connsiteY1263" fmla="*/ 510632 h 977923"/>
                    <a:gd name="connsiteX1264" fmla="*/ 942343 w 1209257"/>
                    <a:gd name="connsiteY1264" fmla="*/ 503964 h 977923"/>
                    <a:gd name="connsiteX1265" fmla="*/ 923419 w 1209257"/>
                    <a:gd name="connsiteY1265" fmla="*/ 503964 h 977923"/>
                    <a:gd name="connsiteX1266" fmla="*/ 929242 w 1209257"/>
                    <a:gd name="connsiteY1266" fmla="*/ 510632 h 977923"/>
                    <a:gd name="connsiteX1267" fmla="*/ 923419 w 1209257"/>
                    <a:gd name="connsiteY1267" fmla="*/ 517855 h 977923"/>
                    <a:gd name="connsiteX1268" fmla="*/ 917111 w 1209257"/>
                    <a:gd name="connsiteY1268" fmla="*/ 510632 h 977923"/>
                    <a:gd name="connsiteX1269" fmla="*/ 923419 w 1209257"/>
                    <a:gd name="connsiteY1269" fmla="*/ 503964 h 977923"/>
                    <a:gd name="connsiteX1270" fmla="*/ 904009 w 1209257"/>
                    <a:gd name="connsiteY1270" fmla="*/ 503964 h 977923"/>
                    <a:gd name="connsiteX1271" fmla="*/ 910317 w 1209257"/>
                    <a:gd name="connsiteY1271" fmla="*/ 510632 h 977923"/>
                    <a:gd name="connsiteX1272" fmla="*/ 904009 w 1209257"/>
                    <a:gd name="connsiteY1272" fmla="*/ 517855 h 977923"/>
                    <a:gd name="connsiteX1273" fmla="*/ 897701 w 1209257"/>
                    <a:gd name="connsiteY1273" fmla="*/ 510632 h 977923"/>
                    <a:gd name="connsiteX1274" fmla="*/ 904009 w 1209257"/>
                    <a:gd name="connsiteY1274" fmla="*/ 503964 h 977923"/>
                    <a:gd name="connsiteX1275" fmla="*/ 885085 w 1209257"/>
                    <a:gd name="connsiteY1275" fmla="*/ 503964 h 977923"/>
                    <a:gd name="connsiteX1276" fmla="*/ 890908 w 1209257"/>
                    <a:gd name="connsiteY1276" fmla="*/ 510632 h 977923"/>
                    <a:gd name="connsiteX1277" fmla="*/ 885085 w 1209257"/>
                    <a:gd name="connsiteY1277" fmla="*/ 517855 h 977923"/>
                    <a:gd name="connsiteX1278" fmla="*/ 878777 w 1209257"/>
                    <a:gd name="connsiteY1278" fmla="*/ 510632 h 977923"/>
                    <a:gd name="connsiteX1279" fmla="*/ 885085 w 1209257"/>
                    <a:gd name="connsiteY1279" fmla="*/ 503964 h 977923"/>
                    <a:gd name="connsiteX1280" fmla="*/ 865675 w 1209257"/>
                    <a:gd name="connsiteY1280" fmla="*/ 503964 h 977923"/>
                    <a:gd name="connsiteX1281" fmla="*/ 871983 w 1209257"/>
                    <a:gd name="connsiteY1281" fmla="*/ 510632 h 977923"/>
                    <a:gd name="connsiteX1282" fmla="*/ 865675 w 1209257"/>
                    <a:gd name="connsiteY1282" fmla="*/ 517855 h 977923"/>
                    <a:gd name="connsiteX1283" fmla="*/ 859852 w 1209257"/>
                    <a:gd name="connsiteY1283" fmla="*/ 510632 h 977923"/>
                    <a:gd name="connsiteX1284" fmla="*/ 865675 w 1209257"/>
                    <a:gd name="connsiteY1284" fmla="*/ 503964 h 977923"/>
                    <a:gd name="connsiteX1285" fmla="*/ 846750 w 1209257"/>
                    <a:gd name="connsiteY1285" fmla="*/ 503964 h 977923"/>
                    <a:gd name="connsiteX1286" fmla="*/ 853059 w 1209257"/>
                    <a:gd name="connsiteY1286" fmla="*/ 510632 h 977923"/>
                    <a:gd name="connsiteX1287" fmla="*/ 846750 w 1209257"/>
                    <a:gd name="connsiteY1287" fmla="*/ 517855 h 977923"/>
                    <a:gd name="connsiteX1288" fmla="*/ 840442 w 1209257"/>
                    <a:gd name="connsiteY1288" fmla="*/ 510632 h 977923"/>
                    <a:gd name="connsiteX1289" fmla="*/ 846750 w 1209257"/>
                    <a:gd name="connsiteY1289" fmla="*/ 503964 h 977923"/>
                    <a:gd name="connsiteX1290" fmla="*/ 827341 w 1209257"/>
                    <a:gd name="connsiteY1290" fmla="*/ 503964 h 977923"/>
                    <a:gd name="connsiteX1291" fmla="*/ 833649 w 1209257"/>
                    <a:gd name="connsiteY1291" fmla="*/ 510632 h 977923"/>
                    <a:gd name="connsiteX1292" fmla="*/ 827341 w 1209257"/>
                    <a:gd name="connsiteY1292" fmla="*/ 517855 h 977923"/>
                    <a:gd name="connsiteX1293" fmla="*/ 821518 w 1209257"/>
                    <a:gd name="connsiteY1293" fmla="*/ 510632 h 977923"/>
                    <a:gd name="connsiteX1294" fmla="*/ 827341 w 1209257"/>
                    <a:gd name="connsiteY1294" fmla="*/ 503964 h 977923"/>
                    <a:gd name="connsiteX1295" fmla="*/ 808416 w 1209257"/>
                    <a:gd name="connsiteY1295" fmla="*/ 503964 h 977923"/>
                    <a:gd name="connsiteX1296" fmla="*/ 814724 w 1209257"/>
                    <a:gd name="connsiteY1296" fmla="*/ 510632 h 977923"/>
                    <a:gd name="connsiteX1297" fmla="*/ 808416 w 1209257"/>
                    <a:gd name="connsiteY1297" fmla="*/ 517855 h 977923"/>
                    <a:gd name="connsiteX1298" fmla="*/ 802108 w 1209257"/>
                    <a:gd name="connsiteY1298" fmla="*/ 510632 h 977923"/>
                    <a:gd name="connsiteX1299" fmla="*/ 808416 w 1209257"/>
                    <a:gd name="connsiteY1299" fmla="*/ 503964 h 977923"/>
                    <a:gd name="connsiteX1300" fmla="*/ 789492 w 1209257"/>
                    <a:gd name="connsiteY1300" fmla="*/ 503964 h 977923"/>
                    <a:gd name="connsiteX1301" fmla="*/ 795315 w 1209257"/>
                    <a:gd name="connsiteY1301" fmla="*/ 510632 h 977923"/>
                    <a:gd name="connsiteX1302" fmla="*/ 789492 w 1209257"/>
                    <a:gd name="connsiteY1302" fmla="*/ 517855 h 977923"/>
                    <a:gd name="connsiteX1303" fmla="*/ 783184 w 1209257"/>
                    <a:gd name="connsiteY1303" fmla="*/ 510632 h 977923"/>
                    <a:gd name="connsiteX1304" fmla="*/ 789492 w 1209257"/>
                    <a:gd name="connsiteY1304" fmla="*/ 503964 h 977923"/>
                    <a:gd name="connsiteX1305" fmla="*/ 770082 w 1209257"/>
                    <a:gd name="connsiteY1305" fmla="*/ 503964 h 977923"/>
                    <a:gd name="connsiteX1306" fmla="*/ 776390 w 1209257"/>
                    <a:gd name="connsiteY1306" fmla="*/ 510632 h 977923"/>
                    <a:gd name="connsiteX1307" fmla="*/ 770082 w 1209257"/>
                    <a:gd name="connsiteY1307" fmla="*/ 517855 h 977923"/>
                    <a:gd name="connsiteX1308" fmla="*/ 763774 w 1209257"/>
                    <a:gd name="connsiteY1308" fmla="*/ 510632 h 977923"/>
                    <a:gd name="connsiteX1309" fmla="*/ 770082 w 1209257"/>
                    <a:gd name="connsiteY1309" fmla="*/ 503964 h 977923"/>
                    <a:gd name="connsiteX1310" fmla="*/ 751157 w 1209257"/>
                    <a:gd name="connsiteY1310" fmla="*/ 503964 h 977923"/>
                    <a:gd name="connsiteX1311" fmla="*/ 757466 w 1209257"/>
                    <a:gd name="connsiteY1311" fmla="*/ 510632 h 977923"/>
                    <a:gd name="connsiteX1312" fmla="*/ 751157 w 1209257"/>
                    <a:gd name="connsiteY1312" fmla="*/ 517855 h 977923"/>
                    <a:gd name="connsiteX1313" fmla="*/ 744849 w 1209257"/>
                    <a:gd name="connsiteY1313" fmla="*/ 510632 h 977923"/>
                    <a:gd name="connsiteX1314" fmla="*/ 751157 w 1209257"/>
                    <a:gd name="connsiteY1314" fmla="*/ 503964 h 977923"/>
                    <a:gd name="connsiteX1315" fmla="*/ 444969 w 1209257"/>
                    <a:gd name="connsiteY1315" fmla="*/ 503964 h 977923"/>
                    <a:gd name="connsiteX1316" fmla="*/ 451277 w 1209257"/>
                    <a:gd name="connsiteY1316" fmla="*/ 510632 h 977923"/>
                    <a:gd name="connsiteX1317" fmla="*/ 444969 w 1209257"/>
                    <a:gd name="connsiteY1317" fmla="*/ 517855 h 977923"/>
                    <a:gd name="connsiteX1318" fmla="*/ 438661 w 1209257"/>
                    <a:gd name="connsiteY1318" fmla="*/ 510632 h 977923"/>
                    <a:gd name="connsiteX1319" fmla="*/ 444969 w 1209257"/>
                    <a:gd name="connsiteY1319" fmla="*/ 503964 h 977923"/>
                    <a:gd name="connsiteX1320" fmla="*/ 387710 w 1209257"/>
                    <a:gd name="connsiteY1320" fmla="*/ 503964 h 977923"/>
                    <a:gd name="connsiteX1321" fmla="*/ 393533 w 1209257"/>
                    <a:gd name="connsiteY1321" fmla="*/ 510632 h 977923"/>
                    <a:gd name="connsiteX1322" fmla="*/ 387710 w 1209257"/>
                    <a:gd name="connsiteY1322" fmla="*/ 517855 h 977923"/>
                    <a:gd name="connsiteX1323" fmla="*/ 381402 w 1209257"/>
                    <a:gd name="connsiteY1323" fmla="*/ 510632 h 977923"/>
                    <a:gd name="connsiteX1324" fmla="*/ 387710 w 1209257"/>
                    <a:gd name="connsiteY1324" fmla="*/ 503964 h 977923"/>
                    <a:gd name="connsiteX1325" fmla="*/ 329966 w 1209257"/>
                    <a:gd name="connsiteY1325" fmla="*/ 503964 h 977923"/>
                    <a:gd name="connsiteX1326" fmla="*/ 336274 w 1209257"/>
                    <a:gd name="connsiteY1326" fmla="*/ 510632 h 977923"/>
                    <a:gd name="connsiteX1327" fmla="*/ 329966 w 1209257"/>
                    <a:gd name="connsiteY1327" fmla="*/ 517855 h 977923"/>
                    <a:gd name="connsiteX1328" fmla="*/ 324143 w 1209257"/>
                    <a:gd name="connsiteY1328" fmla="*/ 510632 h 977923"/>
                    <a:gd name="connsiteX1329" fmla="*/ 329966 w 1209257"/>
                    <a:gd name="connsiteY1329" fmla="*/ 503964 h 977923"/>
                    <a:gd name="connsiteX1330" fmla="*/ 311041 w 1209257"/>
                    <a:gd name="connsiteY1330" fmla="*/ 503964 h 977923"/>
                    <a:gd name="connsiteX1331" fmla="*/ 317350 w 1209257"/>
                    <a:gd name="connsiteY1331" fmla="*/ 510632 h 977923"/>
                    <a:gd name="connsiteX1332" fmla="*/ 311041 w 1209257"/>
                    <a:gd name="connsiteY1332" fmla="*/ 517855 h 977923"/>
                    <a:gd name="connsiteX1333" fmla="*/ 304733 w 1209257"/>
                    <a:gd name="connsiteY1333" fmla="*/ 510632 h 977923"/>
                    <a:gd name="connsiteX1334" fmla="*/ 311041 w 1209257"/>
                    <a:gd name="connsiteY1334" fmla="*/ 503964 h 977923"/>
                    <a:gd name="connsiteX1335" fmla="*/ 1191273 w 1209257"/>
                    <a:gd name="connsiteY1335" fmla="*/ 481738 h 977923"/>
                    <a:gd name="connsiteX1336" fmla="*/ 1197096 w 1209257"/>
                    <a:gd name="connsiteY1336" fmla="*/ 488962 h 977923"/>
                    <a:gd name="connsiteX1337" fmla="*/ 1191273 w 1209257"/>
                    <a:gd name="connsiteY1337" fmla="*/ 496185 h 977923"/>
                    <a:gd name="connsiteX1338" fmla="*/ 1184965 w 1209257"/>
                    <a:gd name="connsiteY1338" fmla="*/ 488962 h 977923"/>
                    <a:gd name="connsiteX1339" fmla="*/ 1191273 w 1209257"/>
                    <a:gd name="connsiteY1339" fmla="*/ 481738 h 977923"/>
                    <a:gd name="connsiteX1340" fmla="*/ 1171864 w 1209257"/>
                    <a:gd name="connsiteY1340" fmla="*/ 481738 h 977923"/>
                    <a:gd name="connsiteX1341" fmla="*/ 1178172 w 1209257"/>
                    <a:gd name="connsiteY1341" fmla="*/ 488962 h 977923"/>
                    <a:gd name="connsiteX1342" fmla="*/ 1171864 w 1209257"/>
                    <a:gd name="connsiteY1342" fmla="*/ 496185 h 977923"/>
                    <a:gd name="connsiteX1343" fmla="*/ 1165556 w 1209257"/>
                    <a:gd name="connsiteY1343" fmla="*/ 488962 h 977923"/>
                    <a:gd name="connsiteX1344" fmla="*/ 1171864 w 1209257"/>
                    <a:gd name="connsiteY1344" fmla="*/ 481738 h 977923"/>
                    <a:gd name="connsiteX1345" fmla="*/ 1095195 w 1209257"/>
                    <a:gd name="connsiteY1345" fmla="*/ 481738 h 977923"/>
                    <a:gd name="connsiteX1346" fmla="*/ 1101503 w 1209257"/>
                    <a:gd name="connsiteY1346" fmla="*/ 488962 h 977923"/>
                    <a:gd name="connsiteX1347" fmla="*/ 1095195 w 1209257"/>
                    <a:gd name="connsiteY1347" fmla="*/ 496185 h 977923"/>
                    <a:gd name="connsiteX1348" fmla="*/ 1089372 w 1209257"/>
                    <a:gd name="connsiteY1348" fmla="*/ 488962 h 977923"/>
                    <a:gd name="connsiteX1349" fmla="*/ 1095195 w 1209257"/>
                    <a:gd name="connsiteY1349" fmla="*/ 481738 h 977923"/>
                    <a:gd name="connsiteX1350" fmla="*/ 1076271 w 1209257"/>
                    <a:gd name="connsiteY1350" fmla="*/ 481738 h 977923"/>
                    <a:gd name="connsiteX1351" fmla="*/ 1082579 w 1209257"/>
                    <a:gd name="connsiteY1351" fmla="*/ 488962 h 977923"/>
                    <a:gd name="connsiteX1352" fmla="*/ 1076271 w 1209257"/>
                    <a:gd name="connsiteY1352" fmla="*/ 496185 h 977923"/>
                    <a:gd name="connsiteX1353" fmla="*/ 1069963 w 1209257"/>
                    <a:gd name="connsiteY1353" fmla="*/ 488962 h 977923"/>
                    <a:gd name="connsiteX1354" fmla="*/ 1076271 w 1209257"/>
                    <a:gd name="connsiteY1354" fmla="*/ 481738 h 977923"/>
                    <a:gd name="connsiteX1355" fmla="*/ 1057346 w 1209257"/>
                    <a:gd name="connsiteY1355" fmla="*/ 481738 h 977923"/>
                    <a:gd name="connsiteX1356" fmla="*/ 1063169 w 1209257"/>
                    <a:gd name="connsiteY1356" fmla="*/ 488962 h 977923"/>
                    <a:gd name="connsiteX1357" fmla="*/ 1057346 w 1209257"/>
                    <a:gd name="connsiteY1357" fmla="*/ 496185 h 977923"/>
                    <a:gd name="connsiteX1358" fmla="*/ 1051038 w 1209257"/>
                    <a:gd name="connsiteY1358" fmla="*/ 488962 h 977923"/>
                    <a:gd name="connsiteX1359" fmla="*/ 1057346 w 1209257"/>
                    <a:gd name="connsiteY1359" fmla="*/ 481738 h 977923"/>
                    <a:gd name="connsiteX1360" fmla="*/ 1037936 w 1209257"/>
                    <a:gd name="connsiteY1360" fmla="*/ 481738 h 977923"/>
                    <a:gd name="connsiteX1361" fmla="*/ 1044245 w 1209257"/>
                    <a:gd name="connsiteY1361" fmla="*/ 488962 h 977923"/>
                    <a:gd name="connsiteX1362" fmla="*/ 1037936 w 1209257"/>
                    <a:gd name="connsiteY1362" fmla="*/ 496185 h 977923"/>
                    <a:gd name="connsiteX1363" fmla="*/ 1031628 w 1209257"/>
                    <a:gd name="connsiteY1363" fmla="*/ 488962 h 977923"/>
                    <a:gd name="connsiteX1364" fmla="*/ 1037936 w 1209257"/>
                    <a:gd name="connsiteY1364" fmla="*/ 481738 h 977923"/>
                    <a:gd name="connsiteX1365" fmla="*/ 1019012 w 1209257"/>
                    <a:gd name="connsiteY1365" fmla="*/ 481738 h 977923"/>
                    <a:gd name="connsiteX1366" fmla="*/ 1024835 w 1209257"/>
                    <a:gd name="connsiteY1366" fmla="*/ 488962 h 977923"/>
                    <a:gd name="connsiteX1367" fmla="*/ 1019012 w 1209257"/>
                    <a:gd name="connsiteY1367" fmla="*/ 496185 h 977923"/>
                    <a:gd name="connsiteX1368" fmla="*/ 1012704 w 1209257"/>
                    <a:gd name="connsiteY1368" fmla="*/ 488962 h 977923"/>
                    <a:gd name="connsiteX1369" fmla="*/ 1019012 w 1209257"/>
                    <a:gd name="connsiteY1369" fmla="*/ 481738 h 977923"/>
                    <a:gd name="connsiteX1370" fmla="*/ 980678 w 1209257"/>
                    <a:gd name="connsiteY1370" fmla="*/ 481738 h 977923"/>
                    <a:gd name="connsiteX1371" fmla="*/ 986986 w 1209257"/>
                    <a:gd name="connsiteY1371" fmla="*/ 488962 h 977923"/>
                    <a:gd name="connsiteX1372" fmla="*/ 980678 w 1209257"/>
                    <a:gd name="connsiteY1372" fmla="*/ 496185 h 977923"/>
                    <a:gd name="connsiteX1373" fmla="*/ 974370 w 1209257"/>
                    <a:gd name="connsiteY1373" fmla="*/ 488962 h 977923"/>
                    <a:gd name="connsiteX1374" fmla="*/ 980678 w 1209257"/>
                    <a:gd name="connsiteY1374" fmla="*/ 481738 h 977923"/>
                    <a:gd name="connsiteX1375" fmla="*/ 961268 w 1209257"/>
                    <a:gd name="connsiteY1375" fmla="*/ 481738 h 977923"/>
                    <a:gd name="connsiteX1376" fmla="*/ 967576 w 1209257"/>
                    <a:gd name="connsiteY1376" fmla="*/ 488962 h 977923"/>
                    <a:gd name="connsiteX1377" fmla="*/ 961268 w 1209257"/>
                    <a:gd name="connsiteY1377" fmla="*/ 496185 h 977923"/>
                    <a:gd name="connsiteX1378" fmla="*/ 955445 w 1209257"/>
                    <a:gd name="connsiteY1378" fmla="*/ 488962 h 977923"/>
                    <a:gd name="connsiteX1379" fmla="*/ 961268 w 1209257"/>
                    <a:gd name="connsiteY1379" fmla="*/ 481738 h 977923"/>
                    <a:gd name="connsiteX1380" fmla="*/ 942343 w 1209257"/>
                    <a:gd name="connsiteY1380" fmla="*/ 481738 h 977923"/>
                    <a:gd name="connsiteX1381" fmla="*/ 948652 w 1209257"/>
                    <a:gd name="connsiteY1381" fmla="*/ 488962 h 977923"/>
                    <a:gd name="connsiteX1382" fmla="*/ 942343 w 1209257"/>
                    <a:gd name="connsiteY1382" fmla="*/ 496185 h 977923"/>
                    <a:gd name="connsiteX1383" fmla="*/ 936035 w 1209257"/>
                    <a:gd name="connsiteY1383" fmla="*/ 488962 h 977923"/>
                    <a:gd name="connsiteX1384" fmla="*/ 942343 w 1209257"/>
                    <a:gd name="connsiteY1384" fmla="*/ 481738 h 977923"/>
                    <a:gd name="connsiteX1385" fmla="*/ 923419 w 1209257"/>
                    <a:gd name="connsiteY1385" fmla="*/ 481738 h 977923"/>
                    <a:gd name="connsiteX1386" fmla="*/ 929242 w 1209257"/>
                    <a:gd name="connsiteY1386" fmla="*/ 488962 h 977923"/>
                    <a:gd name="connsiteX1387" fmla="*/ 923419 w 1209257"/>
                    <a:gd name="connsiteY1387" fmla="*/ 496185 h 977923"/>
                    <a:gd name="connsiteX1388" fmla="*/ 917111 w 1209257"/>
                    <a:gd name="connsiteY1388" fmla="*/ 488962 h 977923"/>
                    <a:gd name="connsiteX1389" fmla="*/ 923419 w 1209257"/>
                    <a:gd name="connsiteY1389" fmla="*/ 481738 h 977923"/>
                    <a:gd name="connsiteX1390" fmla="*/ 904009 w 1209257"/>
                    <a:gd name="connsiteY1390" fmla="*/ 481738 h 977923"/>
                    <a:gd name="connsiteX1391" fmla="*/ 910317 w 1209257"/>
                    <a:gd name="connsiteY1391" fmla="*/ 488962 h 977923"/>
                    <a:gd name="connsiteX1392" fmla="*/ 904009 w 1209257"/>
                    <a:gd name="connsiteY1392" fmla="*/ 496185 h 977923"/>
                    <a:gd name="connsiteX1393" fmla="*/ 897701 w 1209257"/>
                    <a:gd name="connsiteY1393" fmla="*/ 488962 h 977923"/>
                    <a:gd name="connsiteX1394" fmla="*/ 904009 w 1209257"/>
                    <a:gd name="connsiteY1394" fmla="*/ 481738 h 977923"/>
                    <a:gd name="connsiteX1395" fmla="*/ 885085 w 1209257"/>
                    <a:gd name="connsiteY1395" fmla="*/ 481738 h 977923"/>
                    <a:gd name="connsiteX1396" fmla="*/ 890908 w 1209257"/>
                    <a:gd name="connsiteY1396" fmla="*/ 488962 h 977923"/>
                    <a:gd name="connsiteX1397" fmla="*/ 885085 w 1209257"/>
                    <a:gd name="connsiteY1397" fmla="*/ 496185 h 977923"/>
                    <a:gd name="connsiteX1398" fmla="*/ 878777 w 1209257"/>
                    <a:gd name="connsiteY1398" fmla="*/ 488962 h 977923"/>
                    <a:gd name="connsiteX1399" fmla="*/ 885085 w 1209257"/>
                    <a:gd name="connsiteY1399" fmla="*/ 481738 h 977923"/>
                    <a:gd name="connsiteX1400" fmla="*/ 865675 w 1209257"/>
                    <a:gd name="connsiteY1400" fmla="*/ 481738 h 977923"/>
                    <a:gd name="connsiteX1401" fmla="*/ 871983 w 1209257"/>
                    <a:gd name="connsiteY1401" fmla="*/ 488962 h 977923"/>
                    <a:gd name="connsiteX1402" fmla="*/ 865675 w 1209257"/>
                    <a:gd name="connsiteY1402" fmla="*/ 496185 h 977923"/>
                    <a:gd name="connsiteX1403" fmla="*/ 859852 w 1209257"/>
                    <a:gd name="connsiteY1403" fmla="*/ 488962 h 977923"/>
                    <a:gd name="connsiteX1404" fmla="*/ 865675 w 1209257"/>
                    <a:gd name="connsiteY1404" fmla="*/ 481738 h 977923"/>
                    <a:gd name="connsiteX1405" fmla="*/ 846750 w 1209257"/>
                    <a:gd name="connsiteY1405" fmla="*/ 481738 h 977923"/>
                    <a:gd name="connsiteX1406" fmla="*/ 853059 w 1209257"/>
                    <a:gd name="connsiteY1406" fmla="*/ 488962 h 977923"/>
                    <a:gd name="connsiteX1407" fmla="*/ 846750 w 1209257"/>
                    <a:gd name="connsiteY1407" fmla="*/ 496185 h 977923"/>
                    <a:gd name="connsiteX1408" fmla="*/ 840442 w 1209257"/>
                    <a:gd name="connsiteY1408" fmla="*/ 488962 h 977923"/>
                    <a:gd name="connsiteX1409" fmla="*/ 846750 w 1209257"/>
                    <a:gd name="connsiteY1409" fmla="*/ 481738 h 977923"/>
                    <a:gd name="connsiteX1410" fmla="*/ 827341 w 1209257"/>
                    <a:gd name="connsiteY1410" fmla="*/ 481738 h 977923"/>
                    <a:gd name="connsiteX1411" fmla="*/ 833649 w 1209257"/>
                    <a:gd name="connsiteY1411" fmla="*/ 488962 h 977923"/>
                    <a:gd name="connsiteX1412" fmla="*/ 827341 w 1209257"/>
                    <a:gd name="connsiteY1412" fmla="*/ 496185 h 977923"/>
                    <a:gd name="connsiteX1413" fmla="*/ 821518 w 1209257"/>
                    <a:gd name="connsiteY1413" fmla="*/ 488962 h 977923"/>
                    <a:gd name="connsiteX1414" fmla="*/ 827341 w 1209257"/>
                    <a:gd name="connsiteY1414" fmla="*/ 481738 h 977923"/>
                    <a:gd name="connsiteX1415" fmla="*/ 808416 w 1209257"/>
                    <a:gd name="connsiteY1415" fmla="*/ 481738 h 977923"/>
                    <a:gd name="connsiteX1416" fmla="*/ 814724 w 1209257"/>
                    <a:gd name="connsiteY1416" fmla="*/ 488962 h 977923"/>
                    <a:gd name="connsiteX1417" fmla="*/ 808416 w 1209257"/>
                    <a:gd name="connsiteY1417" fmla="*/ 496185 h 977923"/>
                    <a:gd name="connsiteX1418" fmla="*/ 802108 w 1209257"/>
                    <a:gd name="connsiteY1418" fmla="*/ 488962 h 977923"/>
                    <a:gd name="connsiteX1419" fmla="*/ 808416 w 1209257"/>
                    <a:gd name="connsiteY1419" fmla="*/ 481738 h 977923"/>
                    <a:gd name="connsiteX1420" fmla="*/ 789492 w 1209257"/>
                    <a:gd name="connsiteY1420" fmla="*/ 481738 h 977923"/>
                    <a:gd name="connsiteX1421" fmla="*/ 795315 w 1209257"/>
                    <a:gd name="connsiteY1421" fmla="*/ 488962 h 977923"/>
                    <a:gd name="connsiteX1422" fmla="*/ 789492 w 1209257"/>
                    <a:gd name="connsiteY1422" fmla="*/ 496185 h 977923"/>
                    <a:gd name="connsiteX1423" fmla="*/ 783184 w 1209257"/>
                    <a:gd name="connsiteY1423" fmla="*/ 488962 h 977923"/>
                    <a:gd name="connsiteX1424" fmla="*/ 789492 w 1209257"/>
                    <a:gd name="connsiteY1424" fmla="*/ 481738 h 977923"/>
                    <a:gd name="connsiteX1425" fmla="*/ 770082 w 1209257"/>
                    <a:gd name="connsiteY1425" fmla="*/ 481738 h 977923"/>
                    <a:gd name="connsiteX1426" fmla="*/ 776390 w 1209257"/>
                    <a:gd name="connsiteY1426" fmla="*/ 488962 h 977923"/>
                    <a:gd name="connsiteX1427" fmla="*/ 770082 w 1209257"/>
                    <a:gd name="connsiteY1427" fmla="*/ 496185 h 977923"/>
                    <a:gd name="connsiteX1428" fmla="*/ 763774 w 1209257"/>
                    <a:gd name="connsiteY1428" fmla="*/ 488962 h 977923"/>
                    <a:gd name="connsiteX1429" fmla="*/ 770082 w 1209257"/>
                    <a:gd name="connsiteY1429" fmla="*/ 481738 h 977923"/>
                    <a:gd name="connsiteX1430" fmla="*/ 751157 w 1209257"/>
                    <a:gd name="connsiteY1430" fmla="*/ 481738 h 977923"/>
                    <a:gd name="connsiteX1431" fmla="*/ 757466 w 1209257"/>
                    <a:gd name="connsiteY1431" fmla="*/ 488962 h 977923"/>
                    <a:gd name="connsiteX1432" fmla="*/ 751157 w 1209257"/>
                    <a:gd name="connsiteY1432" fmla="*/ 496185 h 977923"/>
                    <a:gd name="connsiteX1433" fmla="*/ 744849 w 1209257"/>
                    <a:gd name="connsiteY1433" fmla="*/ 488962 h 977923"/>
                    <a:gd name="connsiteX1434" fmla="*/ 751157 w 1209257"/>
                    <a:gd name="connsiteY1434" fmla="*/ 481738 h 977923"/>
                    <a:gd name="connsiteX1435" fmla="*/ 329966 w 1209257"/>
                    <a:gd name="connsiteY1435" fmla="*/ 481738 h 977923"/>
                    <a:gd name="connsiteX1436" fmla="*/ 336274 w 1209257"/>
                    <a:gd name="connsiteY1436" fmla="*/ 488962 h 977923"/>
                    <a:gd name="connsiteX1437" fmla="*/ 329966 w 1209257"/>
                    <a:gd name="connsiteY1437" fmla="*/ 496185 h 977923"/>
                    <a:gd name="connsiteX1438" fmla="*/ 324143 w 1209257"/>
                    <a:gd name="connsiteY1438" fmla="*/ 488962 h 977923"/>
                    <a:gd name="connsiteX1439" fmla="*/ 329966 w 1209257"/>
                    <a:gd name="connsiteY1439" fmla="*/ 481738 h 977923"/>
                    <a:gd name="connsiteX1440" fmla="*/ 311041 w 1209257"/>
                    <a:gd name="connsiteY1440" fmla="*/ 481738 h 977923"/>
                    <a:gd name="connsiteX1441" fmla="*/ 317350 w 1209257"/>
                    <a:gd name="connsiteY1441" fmla="*/ 488962 h 977923"/>
                    <a:gd name="connsiteX1442" fmla="*/ 311041 w 1209257"/>
                    <a:gd name="connsiteY1442" fmla="*/ 496185 h 977923"/>
                    <a:gd name="connsiteX1443" fmla="*/ 304733 w 1209257"/>
                    <a:gd name="connsiteY1443" fmla="*/ 488962 h 977923"/>
                    <a:gd name="connsiteX1444" fmla="*/ 311041 w 1209257"/>
                    <a:gd name="connsiteY1444" fmla="*/ 481738 h 977923"/>
                    <a:gd name="connsiteX1445" fmla="*/ 1191273 w 1209257"/>
                    <a:gd name="connsiteY1445" fmla="*/ 460068 h 977923"/>
                    <a:gd name="connsiteX1446" fmla="*/ 1197096 w 1209257"/>
                    <a:gd name="connsiteY1446" fmla="*/ 467292 h 977923"/>
                    <a:gd name="connsiteX1447" fmla="*/ 1191273 w 1209257"/>
                    <a:gd name="connsiteY1447" fmla="*/ 473959 h 977923"/>
                    <a:gd name="connsiteX1448" fmla="*/ 1184965 w 1209257"/>
                    <a:gd name="connsiteY1448" fmla="*/ 467292 h 977923"/>
                    <a:gd name="connsiteX1449" fmla="*/ 1191273 w 1209257"/>
                    <a:gd name="connsiteY1449" fmla="*/ 460068 h 977923"/>
                    <a:gd name="connsiteX1450" fmla="*/ 1171864 w 1209257"/>
                    <a:gd name="connsiteY1450" fmla="*/ 460068 h 977923"/>
                    <a:gd name="connsiteX1451" fmla="*/ 1178172 w 1209257"/>
                    <a:gd name="connsiteY1451" fmla="*/ 467292 h 977923"/>
                    <a:gd name="connsiteX1452" fmla="*/ 1171864 w 1209257"/>
                    <a:gd name="connsiteY1452" fmla="*/ 473959 h 977923"/>
                    <a:gd name="connsiteX1453" fmla="*/ 1165556 w 1209257"/>
                    <a:gd name="connsiteY1453" fmla="*/ 467292 h 977923"/>
                    <a:gd name="connsiteX1454" fmla="*/ 1171864 w 1209257"/>
                    <a:gd name="connsiteY1454" fmla="*/ 460068 h 977923"/>
                    <a:gd name="connsiteX1455" fmla="*/ 1152939 w 1209257"/>
                    <a:gd name="connsiteY1455" fmla="*/ 460068 h 977923"/>
                    <a:gd name="connsiteX1456" fmla="*/ 1158762 w 1209257"/>
                    <a:gd name="connsiteY1456" fmla="*/ 467292 h 977923"/>
                    <a:gd name="connsiteX1457" fmla="*/ 1152939 w 1209257"/>
                    <a:gd name="connsiteY1457" fmla="*/ 473959 h 977923"/>
                    <a:gd name="connsiteX1458" fmla="*/ 1146631 w 1209257"/>
                    <a:gd name="connsiteY1458" fmla="*/ 467292 h 977923"/>
                    <a:gd name="connsiteX1459" fmla="*/ 1152939 w 1209257"/>
                    <a:gd name="connsiteY1459" fmla="*/ 460068 h 977923"/>
                    <a:gd name="connsiteX1460" fmla="*/ 1133529 w 1209257"/>
                    <a:gd name="connsiteY1460" fmla="*/ 460068 h 977923"/>
                    <a:gd name="connsiteX1461" fmla="*/ 1139838 w 1209257"/>
                    <a:gd name="connsiteY1461" fmla="*/ 467292 h 977923"/>
                    <a:gd name="connsiteX1462" fmla="*/ 1133529 w 1209257"/>
                    <a:gd name="connsiteY1462" fmla="*/ 473959 h 977923"/>
                    <a:gd name="connsiteX1463" fmla="*/ 1127221 w 1209257"/>
                    <a:gd name="connsiteY1463" fmla="*/ 467292 h 977923"/>
                    <a:gd name="connsiteX1464" fmla="*/ 1133529 w 1209257"/>
                    <a:gd name="connsiteY1464" fmla="*/ 460068 h 977923"/>
                    <a:gd name="connsiteX1465" fmla="*/ 1114605 w 1209257"/>
                    <a:gd name="connsiteY1465" fmla="*/ 460068 h 977923"/>
                    <a:gd name="connsiteX1466" fmla="*/ 1120913 w 1209257"/>
                    <a:gd name="connsiteY1466" fmla="*/ 467292 h 977923"/>
                    <a:gd name="connsiteX1467" fmla="*/ 1114605 w 1209257"/>
                    <a:gd name="connsiteY1467" fmla="*/ 473959 h 977923"/>
                    <a:gd name="connsiteX1468" fmla="*/ 1108297 w 1209257"/>
                    <a:gd name="connsiteY1468" fmla="*/ 467292 h 977923"/>
                    <a:gd name="connsiteX1469" fmla="*/ 1114605 w 1209257"/>
                    <a:gd name="connsiteY1469" fmla="*/ 460068 h 977923"/>
                    <a:gd name="connsiteX1470" fmla="*/ 1095195 w 1209257"/>
                    <a:gd name="connsiteY1470" fmla="*/ 460068 h 977923"/>
                    <a:gd name="connsiteX1471" fmla="*/ 1101503 w 1209257"/>
                    <a:gd name="connsiteY1471" fmla="*/ 467292 h 977923"/>
                    <a:gd name="connsiteX1472" fmla="*/ 1095195 w 1209257"/>
                    <a:gd name="connsiteY1472" fmla="*/ 473959 h 977923"/>
                    <a:gd name="connsiteX1473" fmla="*/ 1089372 w 1209257"/>
                    <a:gd name="connsiteY1473" fmla="*/ 467292 h 977923"/>
                    <a:gd name="connsiteX1474" fmla="*/ 1095195 w 1209257"/>
                    <a:gd name="connsiteY1474" fmla="*/ 460068 h 977923"/>
                    <a:gd name="connsiteX1475" fmla="*/ 1057346 w 1209257"/>
                    <a:gd name="connsiteY1475" fmla="*/ 460068 h 977923"/>
                    <a:gd name="connsiteX1476" fmla="*/ 1063169 w 1209257"/>
                    <a:gd name="connsiteY1476" fmla="*/ 467292 h 977923"/>
                    <a:gd name="connsiteX1477" fmla="*/ 1057346 w 1209257"/>
                    <a:gd name="connsiteY1477" fmla="*/ 473959 h 977923"/>
                    <a:gd name="connsiteX1478" fmla="*/ 1051038 w 1209257"/>
                    <a:gd name="connsiteY1478" fmla="*/ 467292 h 977923"/>
                    <a:gd name="connsiteX1479" fmla="*/ 1057346 w 1209257"/>
                    <a:gd name="connsiteY1479" fmla="*/ 460068 h 977923"/>
                    <a:gd name="connsiteX1480" fmla="*/ 1037936 w 1209257"/>
                    <a:gd name="connsiteY1480" fmla="*/ 460068 h 977923"/>
                    <a:gd name="connsiteX1481" fmla="*/ 1044245 w 1209257"/>
                    <a:gd name="connsiteY1481" fmla="*/ 467292 h 977923"/>
                    <a:gd name="connsiteX1482" fmla="*/ 1037936 w 1209257"/>
                    <a:gd name="connsiteY1482" fmla="*/ 473959 h 977923"/>
                    <a:gd name="connsiteX1483" fmla="*/ 1031628 w 1209257"/>
                    <a:gd name="connsiteY1483" fmla="*/ 467292 h 977923"/>
                    <a:gd name="connsiteX1484" fmla="*/ 1037936 w 1209257"/>
                    <a:gd name="connsiteY1484" fmla="*/ 460068 h 977923"/>
                    <a:gd name="connsiteX1485" fmla="*/ 1019012 w 1209257"/>
                    <a:gd name="connsiteY1485" fmla="*/ 460068 h 977923"/>
                    <a:gd name="connsiteX1486" fmla="*/ 1024835 w 1209257"/>
                    <a:gd name="connsiteY1486" fmla="*/ 467292 h 977923"/>
                    <a:gd name="connsiteX1487" fmla="*/ 1019012 w 1209257"/>
                    <a:gd name="connsiteY1487" fmla="*/ 473959 h 977923"/>
                    <a:gd name="connsiteX1488" fmla="*/ 1012704 w 1209257"/>
                    <a:gd name="connsiteY1488" fmla="*/ 467292 h 977923"/>
                    <a:gd name="connsiteX1489" fmla="*/ 1019012 w 1209257"/>
                    <a:gd name="connsiteY1489" fmla="*/ 460068 h 977923"/>
                    <a:gd name="connsiteX1490" fmla="*/ 999602 w 1209257"/>
                    <a:gd name="connsiteY1490" fmla="*/ 460068 h 977923"/>
                    <a:gd name="connsiteX1491" fmla="*/ 1005910 w 1209257"/>
                    <a:gd name="connsiteY1491" fmla="*/ 467292 h 977923"/>
                    <a:gd name="connsiteX1492" fmla="*/ 999602 w 1209257"/>
                    <a:gd name="connsiteY1492" fmla="*/ 473959 h 977923"/>
                    <a:gd name="connsiteX1493" fmla="*/ 993779 w 1209257"/>
                    <a:gd name="connsiteY1493" fmla="*/ 467292 h 977923"/>
                    <a:gd name="connsiteX1494" fmla="*/ 999602 w 1209257"/>
                    <a:gd name="connsiteY1494" fmla="*/ 460068 h 977923"/>
                    <a:gd name="connsiteX1495" fmla="*/ 980678 w 1209257"/>
                    <a:gd name="connsiteY1495" fmla="*/ 460068 h 977923"/>
                    <a:gd name="connsiteX1496" fmla="*/ 986986 w 1209257"/>
                    <a:gd name="connsiteY1496" fmla="*/ 467292 h 977923"/>
                    <a:gd name="connsiteX1497" fmla="*/ 980678 w 1209257"/>
                    <a:gd name="connsiteY1497" fmla="*/ 473959 h 977923"/>
                    <a:gd name="connsiteX1498" fmla="*/ 974370 w 1209257"/>
                    <a:gd name="connsiteY1498" fmla="*/ 467292 h 977923"/>
                    <a:gd name="connsiteX1499" fmla="*/ 980678 w 1209257"/>
                    <a:gd name="connsiteY1499" fmla="*/ 460068 h 977923"/>
                    <a:gd name="connsiteX1500" fmla="*/ 961268 w 1209257"/>
                    <a:gd name="connsiteY1500" fmla="*/ 460068 h 977923"/>
                    <a:gd name="connsiteX1501" fmla="*/ 967576 w 1209257"/>
                    <a:gd name="connsiteY1501" fmla="*/ 467292 h 977923"/>
                    <a:gd name="connsiteX1502" fmla="*/ 961268 w 1209257"/>
                    <a:gd name="connsiteY1502" fmla="*/ 473959 h 977923"/>
                    <a:gd name="connsiteX1503" fmla="*/ 955445 w 1209257"/>
                    <a:gd name="connsiteY1503" fmla="*/ 467292 h 977923"/>
                    <a:gd name="connsiteX1504" fmla="*/ 961268 w 1209257"/>
                    <a:gd name="connsiteY1504" fmla="*/ 460068 h 977923"/>
                    <a:gd name="connsiteX1505" fmla="*/ 942343 w 1209257"/>
                    <a:gd name="connsiteY1505" fmla="*/ 460068 h 977923"/>
                    <a:gd name="connsiteX1506" fmla="*/ 948652 w 1209257"/>
                    <a:gd name="connsiteY1506" fmla="*/ 467292 h 977923"/>
                    <a:gd name="connsiteX1507" fmla="*/ 942343 w 1209257"/>
                    <a:gd name="connsiteY1507" fmla="*/ 473959 h 977923"/>
                    <a:gd name="connsiteX1508" fmla="*/ 936035 w 1209257"/>
                    <a:gd name="connsiteY1508" fmla="*/ 467292 h 977923"/>
                    <a:gd name="connsiteX1509" fmla="*/ 942343 w 1209257"/>
                    <a:gd name="connsiteY1509" fmla="*/ 460068 h 977923"/>
                    <a:gd name="connsiteX1510" fmla="*/ 923419 w 1209257"/>
                    <a:gd name="connsiteY1510" fmla="*/ 460068 h 977923"/>
                    <a:gd name="connsiteX1511" fmla="*/ 929242 w 1209257"/>
                    <a:gd name="connsiteY1511" fmla="*/ 467292 h 977923"/>
                    <a:gd name="connsiteX1512" fmla="*/ 923419 w 1209257"/>
                    <a:gd name="connsiteY1512" fmla="*/ 473959 h 977923"/>
                    <a:gd name="connsiteX1513" fmla="*/ 917111 w 1209257"/>
                    <a:gd name="connsiteY1513" fmla="*/ 467292 h 977923"/>
                    <a:gd name="connsiteX1514" fmla="*/ 923419 w 1209257"/>
                    <a:gd name="connsiteY1514" fmla="*/ 460068 h 977923"/>
                    <a:gd name="connsiteX1515" fmla="*/ 904009 w 1209257"/>
                    <a:gd name="connsiteY1515" fmla="*/ 460068 h 977923"/>
                    <a:gd name="connsiteX1516" fmla="*/ 910317 w 1209257"/>
                    <a:gd name="connsiteY1516" fmla="*/ 467292 h 977923"/>
                    <a:gd name="connsiteX1517" fmla="*/ 904009 w 1209257"/>
                    <a:gd name="connsiteY1517" fmla="*/ 473959 h 977923"/>
                    <a:gd name="connsiteX1518" fmla="*/ 897701 w 1209257"/>
                    <a:gd name="connsiteY1518" fmla="*/ 467292 h 977923"/>
                    <a:gd name="connsiteX1519" fmla="*/ 904009 w 1209257"/>
                    <a:gd name="connsiteY1519" fmla="*/ 460068 h 977923"/>
                    <a:gd name="connsiteX1520" fmla="*/ 885085 w 1209257"/>
                    <a:gd name="connsiteY1520" fmla="*/ 460068 h 977923"/>
                    <a:gd name="connsiteX1521" fmla="*/ 890908 w 1209257"/>
                    <a:gd name="connsiteY1521" fmla="*/ 467292 h 977923"/>
                    <a:gd name="connsiteX1522" fmla="*/ 885085 w 1209257"/>
                    <a:gd name="connsiteY1522" fmla="*/ 473959 h 977923"/>
                    <a:gd name="connsiteX1523" fmla="*/ 878777 w 1209257"/>
                    <a:gd name="connsiteY1523" fmla="*/ 467292 h 977923"/>
                    <a:gd name="connsiteX1524" fmla="*/ 885085 w 1209257"/>
                    <a:gd name="connsiteY1524" fmla="*/ 460068 h 977923"/>
                    <a:gd name="connsiteX1525" fmla="*/ 865675 w 1209257"/>
                    <a:gd name="connsiteY1525" fmla="*/ 460068 h 977923"/>
                    <a:gd name="connsiteX1526" fmla="*/ 871983 w 1209257"/>
                    <a:gd name="connsiteY1526" fmla="*/ 467292 h 977923"/>
                    <a:gd name="connsiteX1527" fmla="*/ 865675 w 1209257"/>
                    <a:gd name="connsiteY1527" fmla="*/ 473959 h 977923"/>
                    <a:gd name="connsiteX1528" fmla="*/ 859852 w 1209257"/>
                    <a:gd name="connsiteY1528" fmla="*/ 467292 h 977923"/>
                    <a:gd name="connsiteX1529" fmla="*/ 865675 w 1209257"/>
                    <a:gd name="connsiteY1529" fmla="*/ 460068 h 977923"/>
                    <a:gd name="connsiteX1530" fmla="*/ 846750 w 1209257"/>
                    <a:gd name="connsiteY1530" fmla="*/ 460068 h 977923"/>
                    <a:gd name="connsiteX1531" fmla="*/ 853059 w 1209257"/>
                    <a:gd name="connsiteY1531" fmla="*/ 467292 h 977923"/>
                    <a:gd name="connsiteX1532" fmla="*/ 846750 w 1209257"/>
                    <a:gd name="connsiteY1532" fmla="*/ 473959 h 977923"/>
                    <a:gd name="connsiteX1533" fmla="*/ 840442 w 1209257"/>
                    <a:gd name="connsiteY1533" fmla="*/ 467292 h 977923"/>
                    <a:gd name="connsiteX1534" fmla="*/ 846750 w 1209257"/>
                    <a:gd name="connsiteY1534" fmla="*/ 460068 h 977923"/>
                    <a:gd name="connsiteX1535" fmla="*/ 827341 w 1209257"/>
                    <a:gd name="connsiteY1535" fmla="*/ 460068 h 977923"/>
                    <a:gd name="connsiteX1536" fmla="*/ 833649 w 1209257"/>
                    <a:gd name="connsiteY1536" fmla="*/ 467292 h 977923"/>
                    <a:gd name="connsiteX1537" fmla="*/ 827341 w 1209257"/>
                    <a:gd name="connsiteY1537" fmla="*/ 473959 h 977923"/>
                    <a:gd name="connsiteX1538" fmla="*/ 821518 w 1209257"/>
                    <a:gd name="connsiteY1538" fmla="*/ 467292 h 977923"/>
                    <a:gd name="connsiteX1539" fmla="*/ 827341 w 1209257"/>
                    <a:gd name="connsiteY1539" fmla="*/ 460068 h 977923"/>
                    <a:gd name="connsiteX1540" fmla="*/ 808416 w 1209257"/>
                    <a:gd name="connsiteY1540" fmla="*/ 460068 h 977923"/>
                    <a:gd name="connsiteX1541" fmla="*/ 814724 w 1209257"/>
                    <a:gd name="connsiteY1541" fmla="*/ 467292 h 977923"/>
                    <a:gd name="connsiteX1542" fmla="*/ 808416 w 1209257"/>
                    <a:gd name="connsiteY1542" fmla="*/ 473959 h 977923"/>
                    <a:gd name="connsiteX1543" fmla="*/ 802108 w 1209257"/>
                    <a:gd name="connsiteY1543" fmla="*/ 467292 h 977923"/>
                    <a:gd name="connsiteX1544" fmla="*/ 808416 w 1209257"/>
                    <a:gd name="connsiteY1544" fmla="*/ 460068 h 977923"/>
                    <a:gd name="connsiteX1545" fmla="*/ 789492 w 1209257"/>
                    <a:gd name="connsiteY1545" fmla="*/ 460068 h 977923"/>
                    <a:gd name="connsiteX1546" fmla="*/ 795315 w 1209257"/>
                    <a:gd name="connsiteY1546" fmla="*/ 467292 h 977923"/>
                    <a:gd name="connsiteX1547" fmla="*/ 789492 w 1209257"/>
                    <a:gd name="connsiteY1547" fmla="*/ 473959 h 977923"/>
                    <a:gd name="connsiteX1548" fmla="*/ 783184 w 1209257"/>
                    <a:gd name="connsiteY1548" fmla="*/ 467292 h 977923"/>
                    <a:gd name="connsiteX1549" fmla="*/ 789492 w 1209257"/>
                    <a:gd name="connsiteY1549" fmla="*/ 460068 h 977923"/>
                    <a:gd name="connsiteX1550" fmla="*/ 770082 w 1209257"/>
                    <a:gd name="connsiteY1550" fmla="*/ 460068 h 977923"/>
                    <a:gd name="connsiteX1551" fmla="*/ 776390 w 1209257"/>
                    <a:gd name="connsiteY1551" fmla="*/ 467292 h 977923"/>
                    <a:gd name="connsiteX1552" fmla="*/ 770082 w 1209257"/>
                    <a:gd name="connsiteY1552" fmla="*/ 473959 h 977923"/>
                    <a:gd name="connsiteX1553" fmla="*/ 763774 w 1209257"/>
                    <a:gd name="connsiteY1553" fmla="*/ 467292 h 977923"/>
                    <a:gd name="connsiteX1554" fmla="*/ 770082 w 1209257"/>
                    <a:gd name="connsiteY1554" fmla="*/ 460068 h 977923"/>
                    <a:gd name="connsiteX1555" fmla="*/ 426044 w 1209257"/>
                    <a:gd name="connsiteY1555" fmla="*/ 460068 h 977923"/>
                    <a:gd name="connsiteX1556" fmla="*/ 431867 w 1209257"/>
                    <a:gd name="connsiteY1556" fmla="*/ 467292 h 977923"/>
                    <a:gd name="connsiteX1557" fmla="*/ 426044 w 1209257"/>
                    <a:gd name="connsiteY1557" fmla="*/ 473959 h 977923"/>
                    <a:gd name="connsiteX1558" fmla="*/ 419736 w 1209257"/>
                    <a:gd name="connsiteY1558" fmla="*/ 467292 h 977923"/>
                    <a:gd name="connsiteX1559" fmla="*/ 426044 w 1209257"/>
                    <a:gd name="connsiteY1559" fmla="*/ 460068 h 977923"/>
                    <a:gd name="connsiteX1560" fmla="*/ 329966 w 1209257"/>
                    <a:gd name="connsiteY1560" fmla="*/ 460068 h 977923"/>
                    <a:gd name="connsiteX1561" fmla="*/ 336274 w 1209257"/>
                    <a:gd name="connsiteY1561" fmla="*/ 467292 h 977923"/>
                    <a:gd name="connsiteX1562" fmla="*/ 329966 w 1209257"/>
                    <a:gd name="connsiteY1562" fmla="*/ 473959 h 977923"/>
                    <a:gd name="connsiteX1563" fmla="*/ 324143 w 1209257"/>
                    <a:gd name="connsiteY1563" fmla="*/ 467292 h 977923"/>
                    <a:gd name="connsiteX1564" fmla="*/ 329966 w 1209257"/>
                    <a:gd name="connsiteY1564" fmla="*/ 460068 h 977923"/>
                    <a:gd name="connsiteX1565" fmla="*/ 311041 w 1209257"/>
                    <a:gd name="connsiteY1565" fmla="*/ 460068 h 977923"/>
                    <a:gd name="connsiteX1566" fmla="*/ 317350 w 1209257"/>
                    <a:gd name="connsiteY1566" fmla="*/ 467292 h 977923"/>
                    <a:gd name="connsiteX1567" fmla="*/ 311041 w 1209257"/>
                    <a:gd name="connsiteY1567" fmla="*/ 473959 h 977923"/>
                    <a:gd name="connsiteX1568" fmla="*/ 304733 w 1209257"/>
                    <a:gd name="connsiteY1568" fmla="*/ 467292 h 977923"/>
                    <a:gd name="connsiteX1569" fmla="*/ 311041 w 1209257"/>
                    <a:gd name="connsiteY1569" fmla="*/ 460068 h 977923"/>
                    <a:gd name="connsiteX1570" fmla="*/ 292117 w 1209257"/>
                    <a:gd name="connsiteY1570" fmla="*/ 460068 h 977923"/>
                    <a:gd name="connsiteX1571" fmla="*/ 297940 w 1209257"/>
                    <a:gd name="connsiteY1571" fmla="*/ 467292 h 977923"/>
                    <a:gd name="connsiteX1572" fmla="*/ 292117 w 1209257"/>
                    <a:gd name="connsiteY1572" fmla="*/ 473959 h 977923"/>
                    <a:gd name="connsiteX1573" fmla="*/ 285809 w 1209257"/>
                    <a:gd name="connsiteY1573" fmla="*/ 467292 h 977923"/>
                    <a:gd name="connsiteX1574" fmla="*/ 292117 w 1209257"/>
                    <a:gd name="connsiteY1574" fmla="*/ 460068 h 977923"/>
                    <a:gd name="connsiteX1575" fmla="*/ 1204308 w 1209257"/>
                    <a:gd name="connsiteY1575" fmla="*/ 444587 h 977923"/>
                    <a:gd name="connsiteX1576" fmla="*/ 1204222 w 1209257"/>
                    <a:gd name="connsiteY1576" fmla="*/ 445446 h 977923"/>
                    <a:gd name="connsiteX1577" fmla="*/ 1203890 w 1209257"/>
                    <a:gd name="connsiteY1577" fmla="*/ 445066 h 977923"/>
                    <a:gd name="connsiteX1578" fmla="*/ 1191273 w 1209257"/>
                    <a:gd name="connsiteY1578" fmla="*/ 437843 h 977923"/>
                    <a:gd name="connsiteX1579" fmla="*/ 1197096 w 1209257"/>
                    <a:gd name="connsiteY1579" fmla="*/ 445066 h 977923"/>
                    <a:gd name="connsiteX1580" fmla="*/ 1191273 w 1209257"/>
                    <a:gd name="connsiteY1580" fmla="*/ 452290 h 977923"/>
                    <a:gd name="connsiteX1581" fmla="*/ 1184965 w 1209257"/>
                    <a:gd name="connsiteY1581" fmla="*/ 445066 h 977923"/>
                    <a:gd name="connsiteX1582" fmla="*/ 1191273 w 1209257"/>
                    <a:gd name="connsiteY1582" fmla="*/ 437843 h 977923"/>
                    <a:gd name="connsiteX1583" fmla="*/ 1171864 w 1209257"/>
                    <a:gd name="connsiteY1583" fmla="*/ 437843 h 977923"/>
                    <a:gd name="connsiteX1584" fmla="*/ 1178172 w 1209257"/>
                    <a:gd name="connsiteY1584" fmla="*/ 445066 h 977923"/>
                    <a:gd name="connsiteX1585" fmla="*/ 1171864 w 1209257"/>
                    <a:gd name="connsiteY1585" fmla="*/ 452290 h 977923"/>
                    <a:gd name="connsiteX1586" fmla="*/ 1165556 w 1209257"/>
                    <a:gd name="connsiteY1586" fmla="*/ 445066 h 977923"/>
                    <a:gd name="connsiteX1587" fmla="*/ 1171864 w 1209257"/>
                    <a:gd name="connsiteY1587" fmla="*/ 437843 h 977923"/>
                    <a:gd name="connsiteX1588" fmla="*/ 1152939 w 1209257"/>
                    <a:gd name="connsiteY1588" fmla="*/ 437843 h 977923"/>
                    <a:gd name="connsiteX1589" fmla="*/ 1158762 w 1209257"/>
                    <a:gd name="connsiteY1589" fmla="*/ 445066 h 977923"/>
                    <a:gd name="connsiteX1590" fmla="*/ 1152939 w 1209257"/>
                    <a:gd name="connsiteY1590" fmla="*/ 452290 h 977923"/>
                    <a:gd name="connsiteX1591" fmla="*/ 1146631 w 1209257"/>
                    <a:gd name="connsiteY1591" fmla="*/ 445066 h 977923"/>
                    <a:gd name="connsiteX1592" fmla="*/ 1152939 w 1209257"/>
                    <a:gd name="connsiteY1592" fmla="*/ 437843 h 977923"/>
                    <a:gd name="connsiteX1593" fmla="*/ 1133529 w 1209257"/>
                    <a:gd name="connsiteY1593" fmla="*/ 437843 h 977923"/>
                    <a:gd name="connsiteX1594" fmla="*/ 1139838 w 1209257"/>
                    <a:gd name="connsiteY1594" fmla="*/ 445066 h 977923"/>
                    <a:gd name="connsiteX1595" fmla="*/ 1133529 w 1209257"/>
                    <a:gd name="connsiteY1595" fmla="*/ 452290 h 977923"/>
                    <a:gd name="connsiteX1596" fmla="*/ 1127221 w 1209257"/>
                    <a:gd name="connsiteY1596" fmla="*/ 445066 h 977923"/>
                    <a:gd name="connsiteX1597" fmla="*/ 1133529 w 1209257"/>
                    <a:gd name="connsiteY1597" fmla="*/ 437843 h 977923"/>
                    <a:gd name="connsiteX1598" fmla="*/ 1114605 w 1209257"/>
                    <a:gd name="connsiteY1598" fmla="*/ 437843 h 977923"/>
                    <a:gd name="connsiteX1599" fmla="*/ 1120913 w 1209257"/>
                    <a:gd name="connsiteY1599" fmla="*/ 445066 h 977923"/>
                    <a:gd name="connsiteX1600" fmla="*/ 1114605 w 1209257"/>
                    <a:gd name="connsiteY1600" fmla="*/ 452290 h 977923"/>
                    <a:gd name="connsiteX1601" fmla="*/ 1108297 w 1209257"/>
                    <a:gd name="connsiteY1601" fmla="*/ 445066 h 977923"/>
                    <a:gd name="connsiteX1602" fmla="*/ 1114605 w 1209257"/>
                    <a:gd name="connsiteY1602" fmla="*/ 437843 h 977923"/>
                    <a:gd name="connsiteX1603" fmla="*/ 1095195 w 1209257"/>
                    <a:gd name="connsiteY1603" fmla="*/ 437843 h 977923"/>
                    <a:gd name="connsiteX1604" fmla="*/ 1101503 w 1209257"/>
                    <a:gd name="connsiteY1604" fmla="*/ 445066 h 977923"/>
                    <a:gd name="connsiteX1605" fmla="*/ 1095195 w 1209257"/>
                    <a:gd name="connsiteY1605" fmla="*/ 452290 h 977923"/>
                    <a:gd name="connsiteX1606" fmla="*/ 1089372 w 1209257"/>
                    <a:gd name="connsiteY1606" fmla="*/ 445066 h 977923"/>
                    <a:gd name="connsiteX1607" fmla="*/ 1095195 w 1209257"/>
                    <a:gd name="connsiteY1607" fmla="*/ 437843 h 977923"/>
                    <a:gd name="connsiteX1608" fmla="*/ 1076271 w 1209257"/>
                    <a:gd name="connsiteY1608" fmla="*/ 437843 h 977923"/>
                    <a:gd name="connsiteX1609" fmla="*/ 1082579 w 1209257"/>
                    <a:gd name="connsiteY1609" fmla="*/ 445066 h 977923"/>
                    <a:gd name="connsiteX1610" fmla="*/ 1076271 w 1209257"/>
                    <a:gd name="connsiteY1610" fmla="*/ 452290 h 977923"/>
                    <a:gd name="connsiteX1611" fmla="*/ 1069963 w 1209257"/>
                    <a:gd name="connsiteY1611" fmla="*/ 445066 h 977923"/>
                    <a:gd name="connsiteX1612" fmla="*/ 1076271 w 1209257"/>
                    <a:gd name="connsiteY1612" fmla="*/ 437843 h 977923"/>
                    <a:gd name="connsiteX1613" fmla="*/ 1057346 w 1209257"/>
                    <a:gd name="connsiteY1613" fmla="*/ 437843 h 977923"/>
                    <a:gd name="connsiteX1614" fmla="*/ 1063169 w 1209257"/>
                    <a:gd name="connsiteY1614" fmla="*/ 445066 h 977923"/>
                    <a:gd name="connsiteX1615" fmla="*/ 1057346 w 1209257"/>
                    <a:gd name="connsiteY1615" fmla="*/ 452290 h 977923"/>
                    <a:gd name="connsiteX1616" fmla="*/ 1051038 w 1209257"/>
                    <a:gd name="connsiteY1616" fmla="*/ 445066 h 977923"/>
                    <a:gd name="connsiteX1617" fmla="*/ 1057346 w 1209257"/>
                    <a:gd name="connsiteY1617" fmla="*/ 437843 h 977923"/>
                    <a:gd name="connsiteX1618" fmla="*/ 1037936 w 1209257"/>
                    <a:gd name="connsiteY1618" fmla="*/ 437843 h 977923"/>
                    <a:gd name="connsiteX1619" fmla="*/ 1044245 w 1209257"/>
                    <a:gd name="connsiteY1619" fmla="*/ 445066 h 977923"/>
                    <a:gd name="connsiteX1620" fmla="*/ 1037936 w 1209257"/>
                    <a:gd name="connsiteY1620" fmla="*/ 452290 h 977923"/>
                    <a:gd name="connsiteX1621" fmla="*/ 1031628 w 1209257"/>
                    <a:gd name="connsiteY1621" fmla="*/ 445066 h 977923"/>
                    <a:gd name="connsiteX1622" fmla="*/ 1037936 w 1209257"/>
                    <a:gd name="connsiteY1622" fmla="*/ 437843 h 977923"/>
                    <a:gd name="connsiteX1623" fmla="*/ 1019012 w 1209257"/>
                    <a:gd name="connsiteY1623" fmla="*/ 437843 h 977923"/>
                    <a:gd name="connsiteX1624" fmla="*/ 1024835 w 1209257"/>
                    <a:gd name="connsiteY1624" fmla="*/ 445066 h 977923"/>
                    <a:gd name="connsiteX1625" fmla="*/ 1019012 w 1209257"/>
                    <a:gd name="connsiteY1625" fmla="*/ 452290 h 977923"/>
                    <a:gd name="connsiteX1626" fmla="*/ 1012704 w 1209257"/>
                    <a:gd name="connsiteY1626" fmla="*/ 445066 h 977923"/>
                    <a:gd name="connsiteX1627" fmla="*/ 1019012 w 1209257"/>
                    <a:gd name="connsiteY1627" fmla="*/ 437843 h 977923"/>
                    <a:gd name="connsiteX1628" fmla="*/ 999602 w 1209257"/>
                    <a:gd name="connsiteY1628" fmla="*/ 437843 h 977923"/>
                    <a:gd name="connsiteX1629" fmla="*/ 1005910 w 1209257"/>
                    <a:gd name="connsiteY1629" fmla="*/ 445066 h 977923"/>
                    <a:gd name="connsiteX1630" fmla="*/ 999602 w 1209257"/>
                    <a:gd name="connsiteY1630" fmla="*/ 452290 h 977923"/>
                    <a:gd name="connsiteX1631" fmla="*/ 993779 w 1209257"/>
                    <a:gd name="connsiteY1631" fmla="*/ 445066 h 977923"/>
                    <a:gd name="connsiteX1632" fmla="*/ 999602 w 1209257"/>
                    <a:gd name="connsiteY1632" fmla="*/ 437843 h 977923"/>
                    <a:gd name="connsiteX1633" fmla="*/ 980678 w 1209257"/>
                    <a:gd name="connsiteY1633" fmla="*/ 437843 h 977923"/>
                    <a:gd name="connsiteX1634" fmla="*/ 986986 w 1209257"/>
                    <a:gd name="connsiteY1634" fmla="*/ 445066 h 977923"/>
                    <a:gd name="connsiteX1635" fmla="*/ 980678 w 1209257"/>
                    <a:gd name="connsiteY1635" fmla="*/ 452290 h 977923"/>
                    <a:gd name="connsiteX1636" fmla="*/ 974370 w 1209257"/>
                    <a:gd name="connsiteY1636" fmla="*/ 445066 h 977923"/>
                    <a:gd name="connsiteX1637" fmla="*/ 980678 w 1209257"/>
                    <a:gd name="connsiteY1637" fmla="*/ 437843 h 977923"/>
                    <a:gd name="connsiteX1638" fmla="*/ 942343 w 1209257"/>
                    <a:gd name="connsiteY1638" fmla="*/ 437843 h 977923"/>
                    <a:gd name="connsiteX1639" fmla="*/ 948652 w 1209257"/>
                    <a:gd name="connsiteY1639" fmla="*/ 445066 h 977923"/>
                    <a:gd name="connsiteX1640" fmla="*/ 942343 w 1209257"/>
                    <a:gd name="connsiteY1640" fmla="*/ 452290 h 977923"/>
                    <a:gd name="connsiteX1641" fmla="*/ 936035 w 1209257"/>
                    <a:gd name="connsiteY1641" fmla="*/ 445066 h 977923"/>
                    <a:gd name="connsiteX1642" fmla="*/ 942343 w 1209257"/>
                    <a:gd name="connsiteY1642" fmla="*/ 437843 h 977923"/>
                    <a:gd name="connsiteX1643" fmla="*/ 923419 w 1209257"/>
                    <a:gd name="connsiteY1643" fmla="*/ 437843 h 977923"/>
                    <a:gd name="connsiteX1644" fmla="*/ 929242 w 1209257"/>
                    <a:gd name="connsiteY1644" fmla="*/ 445066 h 977923"/>
                    <a:gd name="connsiteX1645" fmla="*/ 923419 w 1209257"/>
                    <a:gd name="connsiteY1645" fmla="*/ 452290 h 977923"/>
                    <a:gd name="connsiteX1646" fmla="*/ 917111 w 1209257"/>
                    <a:gd name="connsiteY1646" fmla="*/ 445066 h 977923"/>
                    <a:gd name="connsiteX1647" fmla="*/ 923419 w 1209257"/>
                    <a:gd name="connsiteY1647" fmla="*/ 437843 h 977923"/>
                    <a:gd name="connsiteX1648" fmla="*/ 885085 w 1209257"/>
                    <a:gd name="connsiteY1648" fmla="*/ 437843 h 977923"/>
                    <a:gd name="connsiteX1649" fmla="*/ 890908 w 1209257"/>
                    <a:gd name="connsiteY1649" fmla="*/ 445066 h 977923"/>
                    <a:gd name="connsiteX1650" fmla="*/ 885085 w 1209257"/>
                    <a:gd name="connsiteY1650" fmla="*/ 452290 h 977923"/>
                    <a:gd name="connsiteX1651" fmla="*/ 878777 w 1209257"/>
                    <a:gd name="connsiteY1651" fmla="*/ 445066 h 977923"/>
                    <a:gd name="connsiteX1652" fmla="*/ 885085 w 1209257"/>
                    <a:gd name="connsiteY1652" fmla="*/ 437843 h 977923"/>
                    <a:gd name="connsiteX1653" fmla="*/ 865675 w 1209257"/>
                    <a:gd name="connsiteY1653" fmla="*/ 437843 h 977923"/>
                    <a:gd name="connsiteX1654" fmla="*/ 871983 w 1209257"/>
                    <a:gd name="connsiteY1654" fmla="*/ 445066 h 977923"/>
                    <a:gd name="connsiteX1655" fmla="*/ 865675 w 1209257"/>
                    <a:gd name="connsiteY1655" fmla="*/ 452290 h 977923"/>
                    <a:gd name="connsiteX1656" fmla="*/ 859852 w 1209257"/>
                    <a:gd name="connsiteY1656" fmla="*/ 445066 h 977923"/>
                    <a:gd name="connsiteX1657" fmla="*/ 865675 w 1209257"/>
                    <a:gd name="connsiteY1657" fmla="*/ 437843 h 977923"/>
                    <a:gd name="connsiteX1658" fmla="*/ 846750 w 1209257"/>
                    <a:gd name="connsiteY1658" fmla="*/ 437843 h 977923"/>
                    <a:gd name="connsiteX1659" fmla="*/ 853059 w 1209257"/>
                    <a:gd name="connsiteY1659" fmla="*/ 445066 h 977923"/>
                    <a:gd name="connsiteX1660" fmla="*/ 846750 w 1209257"/>
                    <a:gd name="connsiteY1660" fmla="*/ 452290 h 977923"/>
                    <a:gd name="connsiteX1661" fmla="*/ 840442 w 1209257"/>
                    <a:gd name="connsiteY1661" fmla="*/ 445066 h 977923"/>
                    <a:gd name="connsiteX1662" fmla="*/ 846750 w 1209257"/>
                    <a:gd name="connsiteY1662" fmla="*/ 437843 h 977923"/>
                    <a:gd name="connsiteX1663" fmla="*/ 827341 w 1209257"/>
                    <a:gd name="connsiteY1663" fmla="*/ 437843 h 977923"/>
                    <a:gd name="connsiteX1664" fmla="*/ 833649 w 1209257"/>
                    <a:gd name="connsiteY1664" fmla="*/ 445066 h 977923"/>
                    <a:gd name="connsiteX1665" fmla="*/ 827341 w 1209257"/>
                    <a:gd name="connsiteY1665" fmla="*/ 452290 h 977923"/>
                    <a:gd name="connsiteX1666" fmla="*/ 821518 w 1209257"/>
                    <a:gd name="connsiteY1666" fmla="*/ 445066 h 977923"/>
                    <a:gd name="connsiteX1667" fmla="*/ 827341 w 1209257"/>
                    <a:gd name="connsiteY1667" fmla="*/ 437843 h 977923"/>
                    <a:gd name="connsiteX1668" fmla="*/ 808416 w 1209257"/>
                    <a:gd name="connsiteY1668" fmla="*/ 437843 h 977923"/>
                    <a:gd name="connsiteX1669" fmla="*/ 814724 w 1209257"/>
                    <a:gd name="connsiteY1669" fmla="*/ 445066 h 977923"/>
                    <a:gd name="connsiteX1670" fmla="*/ 808416 w 1209257"/>
                    <a:gd name="connsiteY1670" fmla="*/ 452290 h 977923"/>
                    <a:gd name="connsiteX1671" fmla="*/ 802108 w 1209257"/>
                    <a:gd name="connsiteY1671" fmla="*/ 445066 h 977923"/>
                    <a:gd name="connsiteX1672" fmla="*/ 808416 w 1209257"/>
                    <a:gd name="connsiteY1672" fmla="*/ 437843 h 977923"/>
                    <a:gd name="connsiteX1673" fmla="*/ 789492 w 1209257"/>
                    <a:gd name="connsiteY1673" fmla="*/ 437843 h 977923"/>
                    <a:gd name="connsiteX1674" fmla="*/ 795315 w 1209257"/>
                    <a:gd name="connsiteY1674" fmla="*/ 445066 h 977923"/>
                    <a:gd name="connsiteX1675" fmla="*/ 789492 w 1209257"/>
                    <a:gd name="connsiteY1675" fmla="*/ 452290 h 977923"/>
                    <a:gd name="connsiteX1676" fmla="*/ 783184 w 1209257"/>
                    <a:gd name="connsiteY1676" fmla="*/ 445066 h 977923"/>
                    <a:gd name="connsiteX1677" fmla="*/ 789492 w 1209257"/>
                    <a:gd name="connsiteY1677" fmla="*/ 437843 h 977923"/>
                    <a:gd name="connsiteX1678" fmla="*/ 406634 w 1209257"/>
                    <a:gd name="connsiteY1678" fmla="*/ 437843 h 977923"/>
                    <a:gd name="connsiteX1679" fmla="*/ 412943 w 1209257"/>
                    <a:gd name="connsiteY1679" fmla="*/ 445066 h 977923"/>
                    <a:gd name="connsiteX1680" fmla="*/ 406634 w 1209257"/>
                    <a:gd name="connsiteY1680" fmla="*/ 452290 h 977923"/>
                    <a:gd name="connsiteX1681" fmla="*/ 400326 w 1209257"/>
                    <a:gd name="connsiteY1681" fmla="*/ 445066 h 977923"/>
                    <a:gd name="connsiteX1682" fmla="*/ 406634 w 1209257"/>
                    <a:gd name="connsiteY1682" fmla="*/ 437843 h 977923"/>
                    <a:gd name="connsiteX1683" fmla="*/ 387710 w 1209257"/>
                    <a:gd name="connsiteY1683" fmla="*/ 437843 h 977923"/>
                    <a:gd name="connsiteX1684" fmla="*/ 393533 w 1209257"/>
                    <a:gd name="connsiteY1684" fmla="*/ 445066 h 977923"/>
                    <a:gd name="connsiteX1685" fmla="*/ 387710 w 1209257"/>
                    <a:gd name="connsiteY1685" fmla="*/ 452290 h 977923"/>
                    <a:gd name="connsiteX1686" fmla="*/ 381402 w 1209257"/>
                    <a:gd name="connsiteY1686" fmla="*/ 445066 h 977923"/>
                    <a:gd name="connsiteX1687" fmla="*/ 387710 w 1209257"/>
                    <a:gd name="connsiteY1687" fmla="*/ 437843 h 977923"/>
                    <a:gd name="connsiteX1688" fmla="*/ 368300 w 1209257"/>
                    <a:gd name="connsiteY1688" fmla="*/ 437843 h 977923"/>
                    <a:gd name="connsiteX1689" fmla="*/ 374608 w 1209257"/>
                    <a:gd name="connsiteY1689" fmla="*/ 445066 h 977923"/>
                    <a:gd name="connsiteX1690" fmla="*/ 368300 w 1209257"/>
                    <a:gd name="connsiteY1690" fmla="*/ 452290 h 977923"/>
                    <a:gd name="connsiteX1691" fmla="*/ 362477 w 1209257"/>
                    <a:gd name="connsiteY1691" fmla="*/ 445066 h 977923"/>
                    <a:gd name="connsiteX1692" fmla="*/ 368300 w 1209257"/>
                    <a:gd name="connsiteY1692" fmla="*/ 437843 h 977923"/>
                    <a:gd name="connsiteX1693" fmla="*/ 349376 w 1209257"/>
                    <a:gd name="connsiteY1693" fmla="*/ 437843 h 977923"/>
                    <a:gd name="connsiteX1694" fmla="*/ 355684 w 1209257"/>
                    <a:gd name="connsiteY1694" fmla="*/ 445066 h 977923"/>
                    <a:gd name="connsiteX1695" fmla="*/ 349376 w 1209257"/>
                    <a:gd name="connsiteY1695" fmla="*/ 452290 h 977923"/>
                    <a:gd name="connsiteX1696" fmla="*/ 343068 w 1209257"/>
                    <a:gd name="connsiteY1696" fmla="*/ 445066 h 977923"/>
                    <a:gd name="connsiteX1697" fmla="*/ 349376 w 1209257"/>
                    <a:gd name="connsiteY1697" fmla="*/ 437843 h 977923"/>
                    <a:gd name="connsiteX1698" fmla="*/ 329966 w 1209257"/>
                    <a:gd name="connsiteY1698" fmla="*/ 437843 h 977923"/>
                    <a:gd name="connsiteX1699" fmla="*/ 336274 w 1209257"/>
                    <a:gd name="connsiteY1699" fmla="*/ 445066 h 977923"/>
                    <a:gd name="connsiteX1700" fmla="*/ 329966 w 1209257"/>
                    <a:gd name="connsiteY1700" fmla="*/ 452290 h 977923"/>
                    <a:gd name="connsiteX1701" fmla="*/ 324143 w 1209257"/>
                    <a:gd name="connsiteY1701" fmla="*/ 445066 h 977923"/>
                    <a:gd name="connsiteX1702" fmla="*/ 329966 w 1209257"/>
                    <a:gd name="connsiteY1702" fmla="*/ 437843 h 977923"/>
                    <a:gd name="connsiteX1703" fmla="*/ 311041 w 1209257"/>
                    <a:gd name="connsiteY1703" fmla="*/ 437843 h 977923"/>
                    <a:gd name="connsiteX1704" fmla="*/ 317350 w 1209257"/>
                    <a:gd name="connsiteY1704" fmla="*/ 445066 h 977923"/>
                    <a:gd name="connsiteX1705" fmla="*/ 311041 w 1209257"/>
                    <a:gd name="connsiteY1705" fmla="*/ 452290 h 977923"/>
                    <a:gd name="connsiteX1706" fmla="*/ 304733 w 1209257"/>
                    <a:gd name="connsiteY1706" fmla="*/ 445066 h 977923"/>
                    <a:gd name="connsiteX1707" fmla="*/ 311041 w 1209257"/>
                    <a:gd name="connsiteY1707" fmla="*/ 437843 h 977923"/>
                    <a:gd name="connsiteX1708" fmla="*/ 292117 w 1209257"/>
                    <a:gd name="connsiteY1708" fmla="*/ 437843 h 977923"/>
                    <a:gd name="connsiteX1709" fmla="*/ 297940 w 1209257"/>
                    <a:gd name="connsiteY1709" fmla="*/ 445066 h 977923"/>
                    <a:gd name="connsiteX1710" fmla="*/ 292117 w 1209257"/>
                    <a:gd name="connsiteY1710" fmla="*/ 452290 h 977923"/>
                    <a:gd name="connsiteX1711" fmla="*/ 285809 w 1209257"/>
                    <a:gd name="connsiteY1711" fmla="*/ 445066 h 977923"/>
                    <a:gd name="connsiteX1712" fmla="*/ 292117 w 1209257"/>
                    <a:gd name="connsiteY1712" fmla="*/ 437843 h 977923"/>
                    <a:gd name="connsiteX1713" fmla="*/ 272707 w 1209257"/>
                    <a:gd name="connsiteY1713" fmla="*/ 437843 h 977923"/>
                    <a:gd name="connsiteX1714" fmla="*/ 279015 w 1209257"/>
                    <a:gd name="connsiteY1714" fmla="*/ 445066 h 977923"/>
                    <a:gd name="connsiteX1715" fmla="*/ 272707 w 1209257"/>
                    <a:gd name="connsiteY1715" fmla="*/ 452290 h 977923"/>
                    <a:gd name="connsiteX1716" fmla="*/ 266399 w 1209257"/>
                    <a:gd name="connsiteY1716" fmla="*/ 445066 h 977923"/>
                    <a:gd name="connsiteX1717" fmla="*/ 272707 w 1209257"/>
                    <a:gd name="connsiteY1717" fmla="*/ 437843 h 977923"/>
                    <a:gd name="connsiteX1718" fmla="*/ 253783 w 1209257"/>
                    <a:gd name="connsiteY1718" fmla="*/ 437843 h 977923"/>
                    <a:gd name="connsiteX1719" fmla="*/ 259606 w 1209257"/>
                    <a:gd name="connsiteY1719" fmla="*/ 445066 h 977923"/>
                    <a:gd name="connsiteX1720" fmla="*/ 253783 w 1209257"/>
                    <a:gd name="connsiteY1720" fmla="*/ 452290 h 977923"/>
                    <a:gd name="connsiteX1721" fmla="*/ 247475 w 1209257"/>
                    <a:gd name="connsiteY1721" fmla="*/ 445066 h 977923"/>
                    <a:gd name="connsiteX1722" fmla="*/ 253783 w 1209257"/>
                    <a:gd name="connsiteY1722" fmla="*/ 437843 h 977923"/>
                    <a:gd name="connsiteX1723" fmla="*/ 1206778 w 1209257"/>
                    <a:gd name="connsiteY1723" fmla="*/ 420089 h 977923"/>
                    <a:gd name="connsiteX1724" fmla="*/ 1206198 w 1209257"/>
                    <a:gd name="connsiteY1724" fmla="*/ 425837 h 977923"/>
                    <a:gd name="connsiteX1725" fmla="*/ 1203890 w 1209257"/>
                    <a:gd name="connsiteY1725" fmla="*/ 423396 h 977923"/>
                    <a:gd name="connsiteX1726" fmla="*/ 999602 w 1209257"/>
                    <a:gd name="connsiteY1726" fmla="*/ 417840 h 977923"/>
                    <a:gd name="connsiteX1727" fmla="*/ 1004455 w 1209257"/>
                    <a:gd name="connsiteY1727" fmla="*/ 423396 h 977923"/>
                    <a:gd name="connsiteX1728" fmla="*/ 999602 w 1209257"/>
                    <a:gd name="connsiteY1728" fmla="*/ 428397 h 977923"/>
                    <a:gd name="connsiteX1729" fmla="*/ 995235 w 1209257"/>
                    <a:gd name="connsiteY1729" fmla="*/ 423396 h 977923"/>
                    <a:gd name="connsiteX1730" fmla="*/ 999602 w 1209257"/>
                    <a:gd name="connsiteY1730" fmla="*/ 417840 h 977923"/>
                    <a:gd name="connsiteX1731" fmla="*/ 1191273 w 1209257"/>
                    <a:gd name="connsiteY1731" fmla="*/ 416173 h 977923"/>
                    <a:gd name="connsiteX1732" fmla="*/ 1197096 w 1209257"/>
                    <a:gd name="connsiteY1732" fmla="*/ 423396 h 977923"/>
                    <a:gd name="connsiteX1733" fmla="*/ 1191273 w 1209257"/>
                    <a:gd name="connsiteY1733" fmla="*/ 430064 h 977923"/>
                    <a:gd name="connsiteX1734" fmla="*/ 1184965 w 1209257"/>
                    <a:gd name="connsiteY1734" fmla="*/ 423396 h 977923"/>
                    <a:gd name="connsiteX1735" fmla="*/ 1191273 w 1209257"/>
                    <a:gd name="connsiteY1735" fmla="*/ 416173 h 977923"/>
                    <a:gd name="connsiteX1736" fmla="*/ 1171864 w 1209257"/>
                    <a:gd name="connsiteY1736" fmla="*/ 416173 h 977923"/>
                    <a:gd name="connsiteX1737" fmla="*/ 1178172 w 1209257"/>
                    <a:gd name="connsiteY1737" fmla="*/ 423396 h 977923"/>
                    <a:gd name="connsiteX1738" fmla="*/ 1171864 w 1209257"/>
                    <a:gd name="connsiteY1738" fmla="*/ 430064 h 977923"/>
                    <a:gd name="connsiteX1739" fmla="*/ 1165556 w 1209257"/>
                    <a:gd name="connsiteY1739" fmla="*/ 423396 h 977923"/>
                    <a:gd name="connsiteX1740" fmla="*/ 1171864 w 1209257"/>
                    <a:gd name="connsiteY1740" fmla="*/ 416173 h 977923"/>
                    <a:gd name="connsiteX1741" fmla="*/ 1152939 w 1209257"/>
                    <a:gd name="connsiteY1741" fmla="*/ 416173 h 977923"/>
                    <a:gd name="connsiteX1742" fmla="*/ 1158762 w 1209257"/>
                    <a:gd name="connsiteY1742" fmla="*/ 423396 h 977923"/>
                    <a:gd name="connsiteX1743" fmla="*/ 1152939 w 1209257"/>
                    <a:gd name="connsiteY1743" fmla="*/ 430064 h 977923"/>
                    <a:gd name="connsiteX1744" fmla="*/ 1146631 w 1209257"/>
                    <a:gd name="connsiteY1744" fmla="*/ 423396 h 977923"/>
                    <a:gd name="connsiteX1745" fmla="*/ 1152939 w 1209257"/>
                    <a:gd name="connsiteY1745" fmla="*/ 416173 h 977923"/>
                    <a:gd name="connsiteX1746" fmla="*/ 1133529 w 1209257"/>
                    <a:gd name="connsiteY1746" fmla="*/ 416173 h 977923"/>
                    <a:gd name="connsiteX1747" fmla="*/ 1139838 w 1209257"/>
                    <a:gd name="connsiteY1747" fmla="*/ 423396 h 977923"/>
                    <a:gd name="connsiteX1748" fmla="*/ 1133529 w 1209257"/>
                    <a:gd name="connsiteY1748" fmla="*/ 430064 h 977923"/>
                    <a:gd name="connsiteX1749" fmla="*/ 1127221 w 1209257"/>
                    <a:gd name="connsiteY1749" fmla="*/ 423396 h 977923"/>
                    <a:gd name="connsiteX1750" fmla="*/ 1133529 w 1209257"/>
                    <a:gd name="connsiteY1750" fmla="*/ 416173 h 977923"/>
                    <a:gd name="connsiteX1751" fmla="*/ 1114605 w 1209257"/>
                    <a:gd name="connsiteY1751" fmla="*/ 416173 h 977923"/>
                    <a:gd name="connsiteX1752" fmla="*/ 1120913 w 1209257"/>
                    <a:gd name="connsiteY1752" fmla="*/ 423396 h 977923"/>
                    <a:gd name="connsiteX1753" fmla="*/ 1114605 w 1209257"/>
                    <a:gd name="connsiteY1753" fmla="*/ 430064 h 977923"/>
                    <a:gd name="connsiteX1754" fmla="*/ 1108297 w 1209257"/>
                    <a:gd name="connsiteY1754" fmla="*/ 423396 h 977923"/>
                    <a:gd name="connsiteX1755" fmla="*/ 1114605 w 1209257"/>
                    <a:gd name="connsiteY1755" fmla="*/ 416173 h 977923"/>
                    <a:gd name="connsiteX1756" fmla="*/ 1095195 w 1209257"/>
                    <a:gd name="connsiteY1756" fmla="*/ 416173 h 977923"/>
                    <a:gd name="connsiteX1757" fmla="*/ 1101503 w 1209257"/>
                    <a:gd name="connsiteY1757" fmla="*/ 423396 h 977923"/>
                    <a:gd name="connsiteX1758" fmla="*/ 1095195 w 1209257"/>
                    <a:gd name="connsiteY1758" fmla="*/ 430064 h 977923"/>
                    <a:gd name="connsiteX1759" fmla="*/ 1089372 w 1209257"/>
                    <a:gd name="connsiteY1759" fmla="*/ 423396 h 977923"/>
                    <a:gd name="connsiteX1760" fmla="*/ 1095195 w 1209257"/>
                    <a:gd name="connsiteY1760" fmla="*/ 416173 h 977923"/>
                    <a:gd name="connsiteX1761" fmla="*/ 1076271 w 1209257"/>
                    <a:gd name="connsiteY1761" fmla="*/ 416173 h 977923"/>
                    <a:gd name="connsiteX1762" fmla="*/ 1082579 w 1209257"/>
                    <a:gd name="connsiteY1762" fmla="*/ 423396 h 977923"/>
                    <a:gd name="connsiteX1763" fmla="*/ 1076271 w 1209257"/>
                    <a:gd name="connsiteY1763" fmla="*/ 430064 h 977923"/>
                    <a:gd name="connsiteX1764" fmla="*/ 1069963 w 1209257"/>
                    <a:gd name="connsiteY1764" fmla="*/ 423396 h 977923"/>
                    <a:gd name="connsiteX1765" fmla="*/ 1076271 w 1209257"/>
                    <a:gd name="connsiteY1765" fmla="*/ 416173 h 977923"/>
                    <a:gd name="connsiteX1766" fmla="*/ 1057346 w 1209257"/>
                    <a:gd name="connsiteY1766" fmla="*/ 416173 h 977923"/>
                    <a:gd name="connsiteX1767" fmla="*/ 1063169 w 1209257"/>
                    <a:gd name="connsiteY1767" fmla="*/ 423396 h 977923"/>
                    <a:gd name="connsiteX1768" fmla="*/ 1057346 w 1209257"/>
                    <a:gd name="connsiteY1768" fmla="*/ 430064 h 977923"/>
                    <a:gd name="connsiteX1769" fmla="*/ 1051038 w 1209257"/>
                    <a:gd name="connsiteY1769" fmla="*/ 423396 h 977923"/>
                    <a:gd name="connsiteX1770" fmla="*/ 1057346 w 1209257"/>
                    <a:gd name="connsiteY1770" fmla="*/ 416173 h 977923"/>
                    <a:gd name="connsiteX1771" fmla="*/ 1037936 w 1209257"/>
                    <a:gd name="connsiteY1771" fmla="*/ 416173 h 977923"/>
                    <a:gd name="connsiteX1772" fmla="*/ 1044245 w 1209257"/>
                    <a:gd name="connsiteY1772" fmla="*/ 423396 h 977923"/>
                    <a:gd name="connsiteX1773" fmla="*/ 1037936 w 1209257"/>
                    <a:gd name="connsiteY1773" fmla="*/ 430064 h 977923"/>
                    <a:gd name="connsiteX1774" fmla="*/ 1031628 w 1209257"/>
                    <a:gd name="connsiteY1774" fmla="*/ 423396 h 977923"/>
                    <a:gd name="connsiteX1775" fmla="*/ 1037936 w 1209257"/>
                    <a:gd name="connsiteY1775" fmla="*/ 416173 h 977923"/>
                    <a:gd name="connsiteX1776" fmla="*/ 1019012 w 1209257"/>
                    <a:gd name="connsiteY1776" fmla="*/ 416173 h 977923"/>
                    <a:gd name="connsiteX1777" fmla="*/ 1024835 w 1209257"/>
                    <a:gd name="connsiteY1777" fmla="*/ 423396 h 977923"/>
                    <a:gd name="connsiteX1778" fmla="*/ 1019012 w 1209257"/>
                    <a:gd name="connsiteY1778" fmla="*/ 430064 h 977923"/>
                    <a:gd name="connsiteX1779" fmla="*/ 1012704 w 1209257"/>
                    <a:gd name="connsiteY1779" fmla="*/ 423396 h 977923"/>
                    <a:gd name="connsiteX1780" fmla="*/ 1019012 w 1209257"/>
                    <a:gd name="connsiteY1780" fmla="*/ 416173 h 977923"/>
                    <a:gd name="connsiteX1781" fmla="*/ 865675 w 1209257"/>
                    <a:gd name="connsiteY1781" fmla="*/ 416173 h 977923"/>
                    <a:gd name="connsiteX1782" fmla="*/ 871983 w 1209257"/>
                    <a:gd name="connsiteY1782" fmla="*/ 423396 h 977923"/>
                    <a:gd name="connsiteX1783" fmla="*/ 865675 w 1209257"/>
                    <a:gd name="connsiteY1783" fmla="*/ 430064 h 977923"/>
                    <a:gd name="connsiteX1784" fmla="*/ 859852 w 1209257"/>
                    <a:gd name="connsiteY1784" fmla="*/ 423396 h 977923"/>
                    <a:gd name="connsiteX1785" fmla="*/ 865675 w 1209257"/>
                    <a:gd name="connsiteY1785" fmla="*/ 416173 h 977923"/>
                    <a:gd name="connsiteX1786" fmla="*/ 846750 w 1209257"/>
                    <a:gd name="connsiteY1786" fmla="*/ 416173 h 977923"/>
                    <a:gd name="connsiteX1787" fmla="*/ 853059 w 1209257"/>
                    <a:gd name="connsiteY1787" fmla="*/ 423396 h 977923"/>
                    <a:gd name="connsiteX1788" fmla="*/ 846750 w 1209257"/>
                    <a:gd name="connsiteY1788" fmla="*/ 430064 h 977923"/>
                    <a:gd name="connsiteX1789" fmla="*/ 840442 w 1209257"/>
                    <a:gd name="connsiteY1789" fmla="*/ 423396 h 977923"/>
                    <a:gd name="connsiteX1790" fmla="*/ 846750 w 1209257"/>
                    <a:gd name="connsiteY1790" fmla="*/ 416173 h 977923"/>
                    <a:gd name="connsiteX1791" fmla="*/ 827341 w 1209257"/>
                    <a:gd name="connsiteY1791" fmla="*/ 416173 h 977923"/>
                    <a:gd name="connsiteX1792" fmla="*/ 833649 w 1209257"/>
                    <a:gd name="connsiteY1792" fmla="*/ 423396 h 977923"/>
                    <a:gd name="connsiteX1793" fmla="*/ 827341 w 1209257"/>
                    <a:gd name="connsiteY1793" fmla="*/ 430064 h 977923"/>
                    <a:gd name="connsiteX1794" fmla="*/ 821518 w 1209257"/>
                    <a:gd name="connsiteY1794" fmla="*/ 423396 h 977923"/>
                    <a:gd name="connsiteX1795" fmla="*/ 827341 w 1209257"/>
                    <a:gd name="connsiteY1795" fmla="*/ 416173 h 977923"/>
                    <a:gd name="connsiteX1796" fmla="*/ 808416 w 1209257"/>
                    <a:gd name="connsiteY1796" fmla="*/ 416173 h 977923"/>
                    <a:gd name="connsiteX1797" fmla="*/ 814724 w 1209257"/>
                    <a:gd name="connsiteY1797" fmla="*/ 423396 h 977923"/>
                    <a:gd name="connsiteX1798" fmla="*/ 808416 w 1209257"/>
                    <a:gd name="connsiteY1798" fmla="*/ 430064 h 977923"/>
                    <a:gd name="connsiteX1799" fmla="*/ 802108 w 1209257"/>
                    <a:gd name="connsiteY1799" fmla="*/ 423396 h 977923"/>
                    <a:gd name="connsiteX1800" fmla="*/ 808416 w 1209257"/>
                    <a:gd name="connsiteY1800" fmla="*/ 416173 h 977923"/>
                    <a:gd name="connsiteX1801" fmla="*/ 444969 w 1209257"/>
                    <a:gd name="connsiteY1801" fmla="*/ 416173 h 977923"/>
                    <a:gd name="connsiteX1802" fmla="*/ 451277 w 1209257"/>
                    <a:gd name="connsiteY1802" fmla="*/ 423396 h 977923"/>
                    <a:gd name="connsiteX1803" fmla="*/ 444969 w 1209257"/>
                    <a:gd name="connsiteY1803" fmla="*/ 430064 h 977923"/>
                    <a:gd name="connsiteX1804" fmla="*/ 438661 w 1209257"/>
                    <a:gd name="connsiteY1804" fmla="*/ 423396 h 977923"/>
                    <a:gd name="connsiteX1805" fmla="*/ 444969 w 1209257"/>
                    <a:gd name="connsiteY1805" fmla="*/ 416173 h 977923"/>
                    <a:gd name="connsiteX1806" fmla="*/ 426044 w 1209257"/>
                    <a:gd name="connsiteY1806" fmla="*/ 416173 h 977923"/>
                    <a:gd name="connsiteX1807" fmla="*/ 431867 w 1209257"/>
                    <a:gd name="connsiteY1807" fmla="*/ 423396 h 977923"/>
                    <a:gd name="connsiteX1808" fmla="*/ 426044 w 1209257"/>
                    <a:gd name="connsiteY1808" fmla="*/ 430064 h 977923"/>
                    <a:gd name="connsiteX1809" fmla="*/ 419736 w 1209257"/>
                    <a:gd name="connsiteY1809" fmla="*/ 423396 h 977923"/>
                    <a:gd name="connsiteX1810" fmla="*/ 426044 w 1209257"/>
                    <a:gd name="connsiteY1810" fmla="*/ 416173 h 977923"/>
                    <a:gd name="connsiteX1811" fmla="*/ 406634 w 1209257"/>
                    <a:gd name="connsiteY1811" fmla="*/ 416173 h 977923"/>
                    <a:gd name="connsiteX1812" fmla="*/ 412943 w 1209257"/>
                    <a:gd name="connsiteY1812" fmla="*/ 423396 h 977923"/>
                    <a:gd name="connsiteX1813" fmla="*/ 406634 w 1209257"/>
                    <a:gd name="connsiteY1813" fmla="*/ 430064 h 977923"/>
                    <a:gd name="connsiteX1814" fmla="*/ 400326 w 1209257"/>
                    <a:gd name="connsiteY1814" fmla="*/ 423396 h 977923"/>
                    <a:gd name="connsiteX1815" fmla="*/ 406634 w 1209257"/>
                    <a:gd name="connsiteY1815" fmla="*/ 416173 h 977923"/>
                    <a:gd name="connsiteX1816" fmla="*/ 387710 w 1209257"/>
                    <a:gd name="connsiteY1816" fmla="*/ 416173 h 977923"/>
                    <a:gd name="connsiteX1817" fmla="*/ 393533 w 1209257"/>
                    <a:gd name="connsiteY1817" fmla="*/ 423396 h 977923"/>
                    <a:gd name="connsiteX1818" fmla="*/ 387710 w 1209257"/>
                    <a:gd name="connsiteY1818" fmla="*/ 430064 h 977923"/>
                    <a:gd name="connsiteX1819" fmla="*/ 381402 w 1209257"/>
                    <a:gd name="connsiteY1819" fmla="*/ 423396 h 977923"/>
                    <a:gd name="connsiteX1820" fmla="*/ 387710 w 1209257"/>
                    <a:gd name="connsiteY1820" fmla="*/ 416173 h 977923"/>
                    <a:gd name="connsiteX1821" fmla="*/ 368300 w 1209257"/>
                    <a:gd name="connsiteY1821" fmla="*/ 416173 h 977923"/>
                    <a:gd name="connsiteX1822" fmla="*/ 374608 w 1209257"/>
                    <a:gd name="connsiteY1822" fmla="*/ 423396 h 977923"/>
                    <a:gd name="connsiteX1823" fmla="*/ 368300 w 1209257"/>
                    <a:gd name="connsiteY1823" fmla="*/ 430064 h 977923"/>
                    <a:gd name="connsiteX1824" fmla="*/ 362477 w 1209257"/>
                    <a:gd name="connsiteY1824" fmla="*/ 423396 h 977923"/>
                    <a:gd name="connsiteX1825" fmla="*/ 368300 w 1209257"/>
                    <a:gd name="connsiteY1825" fmla="*/ 416173 h 977923"/>
                    <a:gd name="connsiteX1826" fmla="*/ 349376 w 1209257"/>
                    <a:gd name="connsiteY1826" fmla="*/ 416173 h 977923"/>
                    <a:gd name="connsiteX1827" fmla="*/ 355684 w 1209257"/>
                    <a:gd name="connsiteY1827" fmla="*/ 423396 h 977923"/>
                    <a:gd name="connsiteX1828" fmla="*/ 349376 w 1209257"/>
                    <a:gd name="connsiteY1828" fmla="*/ 430064 h 977923"/>
                    <a:gd name="connsiteX1829" fmla="*/ 343068 w 1209257"/>
                    <a:gd name="connsiteY1829" fmla="*/ 423396 h 977923"/>
                    <a:gd name="connsiteX1830" fmla="*/ 349376 w 1209257"/>
                    <a:gd name="connsiteY1830" fmla="*/ 416173 h 977923"/>
                    <a:gd name="connsiteX1831" fmla="*/ 329966 w 1209257"/>
                    <a:gd name="connsiteY1831" fmla="*/ 416173 h 977923"/>
                    <a:gd name="connsiteX1832" fmla="*/ 336274 w 1209257"/>
                    <a:gd name="connsiteY1832" fmla="*/ 423396 h 977923"/>
                    <a:gd name="connsiteX1833" fmla="*/ 329966 w 1209257"/>
                    <a:gd name="connsiteY1833" fmla="*/ 430064 h 977923"/>
                    <a:gd name="connsiteX1834" fmla="*/ 324143 w 1209257"/>
                    <a:gd name="connsiteY1834" fmla="*/ 423396 h 977923"/>
                    <a:gd name="connsiteX1835" fmla="*/ 329966 w 1209257"/>
                    <a:gd name="connsiteY1835" fmla="*/ 416173 h 977923"/>
                    <a:gd name="connsiteX1836" fmla="*/ 311041 w 1209257"/>
                    <a:gd name="connsiteY1836" fmla="*/ 416173 h 977923"/>
                    <a:gd name="connsiteX1837" fmla="*/ 317350 w 1209257"/>
                    <a:gd name="connsiteY1837" fmla="*/ 423396 h 977923"/>
                    <a:gd name="connsiteX1838" fmla="*/ 311041 w 1209257"/>
                    <a:gd name="connsiteY1838" fmla="*/ 430064 h 977923"/>
                    <a:gd name="connsiteX1839" fmla="*/ 304733 w 1209257"/>
                    <a:gd name="connsiteY1839" fmla="*/ 423396 h 977923"/>
                    <a:gd name="connsiteX1840" fmla="*/ 311041 w 1209257"/>
                    <a:gd name="connsiteY1840" fmla="*/ 416173 h 977923"/>
                    <a:gd name="connsiteX1841" fmla="*/ 292117 w 1209257"/>
                    <a:gd name="connsiteY1841" fmla="*/ 416173 h 977923"/>
                    <a:gd name="connsiteX1842" fmla="*/ 297940 w 1209257"/>
                    <a:gd name="connsiteY1842" fmla="*/ 423396 h 977923"/>
                    <a:gd name="connsiteX1843" fmla="*/ 292117 w 1209257"/>
                    <a:gd name="connsiteY1843" fmla="*/ 430064 h 977923"/>
                    <a:gd name="connsiteX1844" fmla="*/ 285809 w 1209257"/>
                    <a:gd name="connsiteY1844" fmla="*/ 423396 h 977923"/>
                    <a:gd name="connsiteX1845" fmla="*/ 292117 w 1209257"/>
                    <a:gd name="connsiteY1845" fmla="*/ 416173 h 977923"/>
                    <a:gd name="connsiteX1846" fmla="*/ 272707 w 1209257"/>
                    <a:gd name="connsiteY1846" fmla="*/ 416173 h 977923"/>
                    <a:gd name="connsiteX1847" fmla="*/ 279015 w 1209257"/>
                    <a:gd name="connsiteY1847" fmla="*/ 423396 h 977923"/>
                    <a:gd name="connsiteX1848" fmla="*/ 272707 w 1209257"/>
                    <a:gd name="connsiteY1848" fmla="*/ 430064 h 977923"/>
                    <a:gd name="connsiteX1849" fmla="*/ 266399 w 1209257"/>
                    <a:gd name="connsiteY1849" fmla="*/ 423396 h 977923"/>
                    <a:gd name="connsiteX1850" fmla="*/ 272707 w 1209257"/>
                    <a:gd name="connsiteY1850" fmla="*/ 416173 h 977923"/>
                    <a:gd name="connsiteX1851" fmla="*/ 253783 w 1209257"/>
                    <a:gd name="connsiteY1851" fmla="*/ 416173 h 977923"/>
                    <a:gd name="connsiteX1852" fmla="*/ 259606 w 1209257"/>
                    <a:gd name="connsiteY1852" fmla="*/ 423396 h 977923"/>
                    <a:gd name="connsiteX1853" fmla="*/ 253783 w 1209257"/>
                    <a:gd name="connsiteY1853" fmla="*/ 430064 h 977923"/>
                    <a:gd name="connsiteX1854" fmla="*/ 247475 w 1209257"/>
                    <a:gd name="connsiteY1854" fmla="*/ 423396 h 977923"/>
                    <a:gd name="connsiteX1855" fmla="*/ 253783 w 1209257"/>
                    <a:gd name="connsiteY1855" fmla="*/ 416173 h 977923"/>
                    <a:gd name="connsiteX1856" fmla="*/ 234373 w 1209257"/>
                    <a:gd name="connsiteY1856" fmla="*/ 416173 h 977923"/>
                    <a:gd name="connsiteX1857" fmla="*/ 240681 w 1209257"/>
                    <a:gd name="connsiteY1857" fmla="*/ 423396 h 977923"/>
                    <a:gd name="connsiteX1858" fmla="*/ 234373 w 1209257"/>
                    <a:gd name="connsiteY1858" fmla="*/ 430064 h 977923"/>
                    <a:gd name="connsiteX1859" fmla="*/ 228550 w 1209257"/>
                    <a:gd name="connsiteY1859" fmla="*/ 423396 h 977923"/>
                    <a:gd name="connsiteX1860" fmla="*/ 234373 w 1209257"/>
                    <a:gd name="connsiteY1860" fmla="*/ 416173 h 977923"/>
                    <a:gd name="connsiteX1861" fmla="*/ 923419 w 1209257"/>
                    <a:gd name="connsiteY1861" fmla="*/ 398948 h 977923"/>
                    <a:gd name="connsiteX1862" fmla="*/ 925360 w 1209257"/>
                    <a:gd name="connsiteY1862" fmla="*/ 401171 h 977923"/>
                    <a:gd name="connsiteX1863" fmla="*/ 923419 w 1209257"/>
                    <a:gd name="connsiteY1863" fmla="*/ 403393 h 977923"/>
                    <a:gd name="connsiteX1864" fmla="*/ 920993 w 1209257"/>
                    <a:gd name="connsiteY1864" fmla="*/ 401171 h 977923"/>
                    <a:gd name="connsiteX1865" fmla="*/ 923419 w 1209257"/>
                    <a:gd name="connsiteY1865" fmla="*/ 398948 h 977923"/>
                    <a:gd name="connsiteX1866" fmla="*/ 1209257 w 1209257"/>
                    <a:gd name="connsiteY1866" fmla="*/ 395498 h 977923"/>
                    <a:gd name="connsiteX1867" fmla="*/ 1208189 w 1209257"/>
                    <a:gd name="connsiteY1867" fmla="*/ 406093 h 977923"/>
                    <a:gd name="connsiteX1868" fmla="*/ 1203890 w 1209257"/>
                    <a:gd name="connsiteY1868" fmla="*/ 401171 h 977923"/>
                    <a:gd name="connsiteX1869" fmla="*/ 1191273 w 1209257"/>
                    <a:gd name="connsiteY1869" fmla="*/ 394503 h 977923"/>
                    <a:gd name="connsiteX1870" fmla="*/ 1197096 w 1209257"/>
                    <a:gd name="connsiteY1870" fmla="*/ 401171 h 977923"/>
                    <a:gd name="connsiteX1871" fmla="*/ 1191273 w 1209257"/>
                    <a:gd name="connsiteY1871" fmla="*/ 408394 h 977923"/>
                    <a:gd name="connsiteX1872" fmla="*/ 1184965 w 1209257"/>
                    <a:gd name="connsiteY1872" fmla="*/ 401171 h 977923"/>
                    <a:gd name="connsiteX1873" fmla="*/ 1191273 w 1209257"/>
                    <a:gd name="connsiteY1873" fmla="*/ 394503 h 977923"/>
                    <a:gd name="connsiteX1874" fmla="*/ 1171864 w 1209257"/>
                    <a:gd name="connsiteY1874" fmla="*/ 394503 h 977923"/>
                    <a:gd name="connsiteX1875" fmla="*/ 1178172 w 1209257"/>
                    <a:gd name="connsiteY1875" fmla="*/ 401171 h 977923"/>
                    <a:gd name="connsiteX1876" fmla="*/ 1171864 w 1209257"/>
                    <a:gd name="connsiteY1876" fmla="*/ 408394 h 977923"/>
                    <a:gd name="connsiteX1877" fmla="*/ 1165556 w 1209257"/>
                    <a:gd name="connsiteY1877" fmla="*/ 401171 h 977923"/>
                    <a:gd name="connsiteX1878" fmla="*/ 1171864 w 1209257"/>
                    <a:gd name="connsiteY1878" fmla="*/ 394503 h 977923"/>
                    <a:gd name="connsiteX1879" fmla="*/ 1152939 w 1209257"/>
                    <a:gd name="connsiteY1879" fmla="*/ 394503 h 977923"/>
                    <a:gd name="connsiteX1880" fmla="*/ 1158762 w 1209257"/>
                    <a:gd name="connsiteY1880" fmla="*/ 401171 h 977923"/>
                    <a:gd name="connsiteX1881" fmla="*/ 1152939 w 1209257"/>
                    <a:gd name="connsiteY1881" fmla="*/ 408394 h 977923"/>
                    <a:gd name="connsiteX1882" fmla="*/ 1146631 w 1209257"/>
                    <a:gd name="connsiteY1882" fmla="*/ 401171 h 977923"/>
                    <a:gd name="connsiteX1883" fmla="*/ 1152939 w 1209257"/>
                    <a:gd name="connsiteY1883" fmla="*/ 394503 h 977923"/>
                    <a:gd name="connsiteX1884" fmla="*/ 1133529 w 1209257"/>
                    <a:gd name="connsiteY1884" fmla="*/ 394503 h 977923"/>
                    <a:gd name="connsiteX1885" fmla="*/ 1139838 w 1209257"/>
                    <a:gd name="connsiteY1885" fmla="*/ 401171 h 977923"/>
                    <a:gd name="connsiteX1886" fmla="*/ 1133529 w 1209257"/>
                    <a:gd name="connsiteY1886" fmla="*/ 408394 h 977923"/>
                    <a:gd name="connsiteX1887" fmla="*/ 1127221 w 1209257"/>
                    <a:gd name="connsiteY1887" fmla="*/ 401171 h 977923"/>
                    <a:gd name="connsiteX1888" fmla="*/ 1133529 w 1209257"/>
                    <a:gd name="connsiteY1888" fmla="*/ 394503 h 977923"/>
                    <a:gd name="connsiteX1889" fmla="*/ 1114605 w 1209257"/>
                    <a:gd name="connsiteY1889" fmla="*/ 394503 h 977923"/>
                    <a:gd name="connsiteX1890" fmla="*/ 1120913 w 1209257"/>
                    <a:gd name="connsiteY1890" fmla="*/ 401171 h 977923"/>
                    <a:gd name="connsiteX1891" fmla="*/ 1114605 w 1209257"/>
                    <a:gd name="connsiteY1891" fmla="*/ 408394 h 977923"/>
                    <a:gd name="connsiteX1892" fmla="*/ 1108297 w 1209257"/>
                    <a:gd name="connsiteY1892" fmla="*/ 401171 h 977923"/>
                    <a:gd name="connsiteX1893" fmla="*/ 1114605 w 1209257"/>
                    <a:gd name="connsiteY1893" fmla="*/ 394503 h 977923"/>
                    <a:gd name="connsiteX1894" fmla="*/ 1095195 w 1209257"/>
                    <a:gd name="connsiteY1894" fmla="*/ 394503 h 977923"/>
                    <a:gd name="connsiteX1895" fmla="*/ 1101503 w 1209257"/>
                    <a:gd name="connsiteY1895" fmla="*/ 401171 h 977923"/>
                    <a:gd name="connsiteX1896" fmla="*/ 1095195 w 1209257"/>
                    <a:gd name="connsiteY1896" fmla="*/ 408394 h 977923"/>
                    <a:gd name="connsiteX1897" fmla="*/ 1089372 w 1209257"/>
                    <a:gd name="connsiteY1897" fmla="*/ 401171 h 977923"/>
                    <a:gd name="connsiteX1898" fmla="*/ 1095195 w 1209257"/>
                    <a:gd name="connsiteY1898" fmla="*/ 394503 h 977923"/>
                    <a:gd name="connsiteX1899" fmla="*/ 1057346 w 1209257"/>
                    <a:gd name="connsiteY1899" fmla="*/ 394503 h 977923"/>
                    <a:gd name="connsiteX1900" fmla="*/ 1063169 w 1209257"/>
                    <a:gd name="connsiteY1900" fmla="*/ 401171 h 977923"/>
                    <a:gd name="connsiteX1901" fmla="*/ 1057346 w 1209257"/>
                    <a:gd name="connsiteY1901" fmla="*/ 408394 h 977923"/>
                    <a:gd name="connsiteX1902" fmla="*/ 1051038 w 1209257"/>
                    <a:gd name="connsiteY1902" fmla="*/ 401171 h 977923"/>
                    <a:gd name="connsiteX1903" fmla="*/ 1057346 w 1209257"/>
                    <a:gd name="connsiteY1903" fmla="*/ 394503 h 977923"/>
                    <a:gd name="connsiteX1904" fmla="*/ 1037936 w 1209257"/>
                    <a:gd name="connsiteY1904" fmla="*/ 394503 h 977923"/>
                    <a:gd name="connsiteX1905" fmla="*/ 1044245 w 1209257"/>
                    <a:gd name="connsiteY1905" fmla="*/ 401171 h 977923"/>
                    <a:gd name="connsiteX1906" fmla="*/ 1037936 w 1209257"/>
                    <a:gd name="connsiteY1906" fmla="*/ 408394 h 977923"/>
                    <a:gd name="connsiteX1907" fmla="*/ 1031628 w 1209257"/>
                    <a:gd name="connsiteY1907" fmla="*/ 401171 h 977923"/>
                    <a:gd name="connsiteX1908" fmla="*/ 1037936 w 1209257"/>
                    <a:gd name="connsiteY1908" fmla="*/ 394503 h 977923"/>
                    <a:gd name="connsiteX1909" fmla="*/ 1019012 w 1209257"/>
                    <a:gd name="connsiteY1909" fmla="*/ 394503 h 977923"/>
                    <a:gd name="connsiteX1910" fmla="*/ 1024835 w 1209257"/>
                    <a:gd name="connsiteY1910" fmla="*/ 401171 h 977923"/>
                    <a:gd name="connsiteX1911" fmla="*/ 1019012 w 1209257"/>
                    <a:gd name="connsiteY1911" fmla="*/ 408394 h 977923"/>
                    <a:gd name="connsiteX1912" fmla="*/ 1012704 w 1209257"/>
                    <a:gd name="connsiteY1912" fmla="*/ 401171 h 977923"/>
                    <a:gd name="connsiteX1913" fmla="*/ 1019012 w 1209257"/>
                    <a:gd name="connsiteY1913" fmla="*/ 394503 h 977923"/>
                    <a:gd name="connsiteX1914" fmla="*/ 999602 w 1209257"/>
                    <a:gd name="connsiteY1914" fmla="*/ 394503 h 977923"/>
                    <a:gd name="connsiteX1915" fmla="*/ 1005910 w 1209257"/>
                    <a:gd name="connsiteY1915" fmla="*/ 401171 h 977923"/>
                    <a:gd name="connsiteX1916" fmla="*/ 999602 w 1209257"/>
                    <a:gd name="connsiteY1916" fmla="*/ 408394 h 977923"/>
                    <a:gd name="connsiteX1917" fmla="*/ 993779 w 1209257"/>
                    <a:gd name="connsiteY1917" fmla="*/ 401171 h 977923"/>
                    <a:gd name="connsiteX1918" fmla="*/ 999602 w 1209257"/>
                    <a:gd name="connsiteY1918" fmla="*/ 394503 h 977923"/>
                    <a:gd name="connsiteX1919" fmla="*/ 980678 w 1209257"/>
                    <a:gd name="connsiteY1919" fmla="*/ 394503 h 977923"/>
                    <a:gd name="connsiteX1920" fmla="*/ 986986 w 1209257"/>
                    <a:gd name="connsiteY1920" fmla="*/ 401171 h 977923"/>
                    <a:gd name="connsiteX1921" fmla="*/ 980678 w 1209257"/>
                    <a:gd name="connsiteY1921" fmla="*/ 408394 h 977923"/>
                    <a:gd name="connsiteX1922" fmla="*/ 974370 w 1209257"/>
                    <a:gd name="connsiteY1922" fmla="*/ 401171 h 977923"/>
                    <a:gd name="connsiteX1923" fmla="*/ 980678 w 1209257"/>
                    <a:gd name="connsiteY1923" fmla="*/ 394503 h 977923"/>
                    <a:gd name="connsiteX1924" fmla="*/ 961268 w 1209257"/>
                    <a:gd name="connsiteY1924" fmla="*/ 394503 h 977923"/>
                    <a:gd name="connsiteX1925" fmla="*/ 967576 w 1209257"/>
                    <a:gd name="connsiteY1925" fmla="*/ 401171 h 977923"/>
                    <a:gd name="connsiteX1926" fmla="*/ 961268 w 1209257"/>
                    <a:gd name="connsiteY1926" fmla="*/ 408394 h 977923"/>
                    <a:gd name="connsiteX1927" fmla="*/ 955445 w 1209257"/>
                    <a:gd name="connsiteY1927" fmla="*/ 401171 h 977923"/>
                    <a:gd name="connsiteX1928" fmla="*/ 961268 w 1209257"/>
                    <a:gd name="connsiteY1928" fmla="*/ 394503 h 977923"/>
                    <a:gd name="connsiteX1929" fmla="*/ 942343 w 1209257"/>
                    <a:gd name="connsiteY1929" fmla="*/ 394503 h 977923"/>
                    <a:gd name="connsiteX1930" fmla="*/ 948652 w 1209257"/>
                    <a:gd name="connsiteY1930" fmla="*/ 401171 h 977923"/>
                    <a:gd name="connsiteX1931" fmla="*/ 942343 w 1209257"/>
                    <a:gd name="connsiteY1931" fmla="*/ 408394 h 977923"/>
                    <a:gd name="connsiteX1932" fmla="*/ 936035 w 1209257"/>
                    <a:gd name="connsiteY1932" fmla="*/ 401171 h 977923"/>
                    <a:gd name="connsiteX1933" fmla="*/ 942343 w 1209257"/>
                    <a:gd name="connsiteY1933" fmla="*/ 394503 h 977923"/>
                    <a:gd name="connsiteX1934" fmla="*/ 808416 w 1209257"/>
                    <a:gd name="connsiteY1934" fmla="*/ 394503 h 977923"/>
                    <a:gd name="connsiteX1935" fmla="*/ 814724 w 1209257"/>
                    <a:gd name="connsiteY1935" fmla="*/ 401171 h 977923"/>
                    <a:gd name="connsiteX1936" fmla="*/ 808416 w 1209257"/>
                    <a:gd name="connsiteY1936" fmla="*/ 408394 h 977923"/>
                    <a:gd name="connsiteX1937" fmla="*/ 802108 w 1209257"/>
                    <a:gd name="connsiteY1937" fmla="*/ 401171 h 977923"/>
                    <a:gd name="connsiteX1938" fmla="*/ 808416 w 1209257"/>
                    <a:gd name="connsiteY1938" fmla="*/ 394503 h 977923"/>
                    <a:gd name="connsiteX1939" fmla="*/ 789492 w 1209257"/>
                    <a:gd name="connsiteY1939" fmla="*/ 394503 h 977923"/>
                    <a:gd name="connsiteX1940" fmla="*/ 795315 w 1209257"/>
                    <a:gd name="connsiteY1940" fmla="*/ 401171 h 977923"/>
                    <a:gd name="connsiteX1941" fmla="*/ 789492 w 1209257"/>
                    <a:gd name="connsiteY1941" fmla="*/ 408394 h 977923"/>
                    <a:gd name="connsiteX1942" fmla="*/ 783184 w 1209257"/>
                    <a:gd name="connsiteY1942" fmla="*/ 401171 h 977923"/>
                    <a:gd name="connsiteX1943" fmla="*/ 789492 w 1209257"/>
                    <a:gd name="connsiteY1943" fmla="*/ 394503 h 977923"/>
                    <a:gd name="connsiteX1944" fmla="*/ 426044 w 1209257"/>
                    <a:gd name="connsiteY1944" fmla="*/ 394503 h 977923"/>
                    <a:gd name="connsiteX1945" fmla="*/ 431867 w 1209257"/>
                    <a:gd name="connsiteY1945" fmla="*/ 401171 h 977923"/>
                    <a:gd name="connsiteX1946" fmla="*/ 426044 w 1209257"/>
                    <a:gd name="connsiteY1946" fmla="*/ 408394 h 977923"/>
                    <a:gd name="connsiteX1947" fmla="*/ 419736 w 1209257"/>
                    <a:gd name="connsiteY1947" fmla="*/ 401171 h 977923"/>
                    <a:gd name="connsiteX1948" fmla="*/ 426044 w 1209257"/>
                    <a:gd name="connsiteY1948" fmla="*/ 394503 h 977923"/>
                    <a:gd name="connsiteX1949" fmla="*/ 406634 w 1209257"/>
                    <a:gd name="connsiteY1949" fmla="*/ 394503 h 977923"/>
                    <a:gd name="connsiteX1950" fmla="*/ 412943 w 1209257"/>
                    <a:gd name="connsiteY1950" fmla="*/ 401171 h 977923"/>
                    <a:gd name="connsiteX1951" fmla="*/ 406634 w 1209257"/>
                    <a:gd name="connsiteY1951" fmla="*/ 408394 h 977923"/>
                    <a:gd name="connsiteX1952" fmla="*/ 400326 w 1209257"/>
                    <a:gd name="connsiteY1952" fmla="*/ 401171 h 977923"/>
                    <a:gd name="connsiteX1953" fmla="*/ 406634 w 1209257"/>
                    <a:gd name="connsiteY1953" fmla="*/ 394503 h 977923"/>
                    <a:gd name="connsiteX1954" fmla="*/ 387710 w 1209257"/>
                    <a:gd name="connsiteY1954" fmla="*/ 394503 h 977923"/>
                    <a:gd name="connsiteX1955" fmla="*/ 393533 w 1209257"/>
                    <a:gd name="connsiteY1955" fmla="*/ 401171 h 977923"/>
                    <a:gd name="connsiteX1956" fmla="*/ 387710 w 1209257"/>
                    <a:gd name="connsiteY1956" fmla="*/ 408394 h 977923"/>
                    <a:gd name="connsiteX1957" fmla="*/ 381402 w 1209257"/>
                    <a:gd name="connsiteY1957" fmla="*/ 401171 h 977923"/>
                    <a:gd name="connsiteX1958" fmla="*/ 387710 w 1209257"/>
                    <a:gd name="connsiteY1958" fmla="*/ 394503 h 977923"/>
                    <a:gd name="connsiteX1959" fmla="*/ 368300 w 1209257"/>
                    <a:gd name="connsiteY1959" fmla="*/ 394503 h 977923"/>
                    <a:gd name="connsiteX1960" fmla="*/ 374608 w 1209257"/>
                    <a:gd name="connsiteY1960" fmla="*/ 401171 h 977923"/>
                    <a:gd name="connsiteX1961" fmla="*/ 368300 w 1209257"/>
                    <a:gd name="connsiteY1961" fmla="*/ 408394 h 977923"/>
                    <a:gd name="connsiteX1962" fmla="*/ 362477 w 1209257"/>
                    <a:gd name="connsiteY1962" fmla="*/ 401171 h 977923"/>
                    <a:gd name="connsiteX1963" fmla="*/ 368300 w 1209257"/>
                    <a:gd name="connsiteY1963" fmla="*/ 394503 h 977923"/>
                    <a:gd name="connsiteX1964" fmla="*/ 349376 w 1209257"/>
                    <a:gd name="connsiteY1964" fmla="*/ 394503 h 977923"/>
                    <a:gd name="connsiteX1965" fmla="*/ 355684 w 1209257"/>
                    <a:gd name="connsiteY1965" fmla="*/ 401171 h 977923"/>
                    <a:gd name="connsiteX1966" fmla="*/ 349376 w 1209257"/>
                    <a:gd name="connsiteY1966" fmla="*/ 408394 h 977923"/>
                    <a:gd name="connsiteX1967" fmla="*/ 343068 w 1209257"/>
                    <a:gd name="connsiteY1967" fmla="*/ 401171 h 977923"/>
                    <a:gd name="connsiteX1968" fmla="*/ 349376 w 1209257"/>
                    <a:gd name="connsiteY1968" fmla="*/ 394503 h 977923"/>
                    <a:gd name="connsiteX1969" fmla="*/ 329966 w 1209257"/>
                    <a:gd name="connsiteY1969" fmla="*/ 394503 h 977923"/>
                    <a:gd name="connsiteX1970" fmla="*/ 336274 w 1209257"/>
                    <a:gd name="connsiteY1970" fmla="*/ 401171 h 977923"/>
                    <a:gd name="connsiteX1971" fmla="*/ 329966 w 1209257"/>
                    <a:gd name="connsiteY1971" fmla="*/ 408394 h 977923"/>
                    <a:gd name="connsiteX1972" fmla="*/ 324143 w 1209257"/>
                    <a:gd name="connsiteY1972" fmla="*/ 401171 h 977923"/>
                    <a:gd name="connsiteX1973" fmla="*/ 329966 w 1209257"/>
                    <a:gd name="connsiteY1973" fmla="*/ 394503 h 977923"/>
                    <a:gd name="connsiteX1974" fmla="*/ 311041 w 1209257"/>
                    <a:gd name="connsiteY1974" fmla="*/ 394503 h 977923"/>
                    <a:gd name="connsiteX1975" fmla="*/ 317350 w 1209257"/>
                    <a:gd name="connsiteY1975" fmla="*/ 401171 h 977923"/>
                    <a:gd name="connsiteX1976" fmla="*/ 311041 w 1209257"/>
                    <a:gd name="connsiteY1976" fmla="*/ 408394 h 977923"/>
                    <a:gd name="connsiteX1977" fmla="*/ 304733 w 1209257"/>
                    <a:gd name="connsiteY1977" fmla="*/ 401171 h 977923"/>
                    <a:gd name="connsiteX1978" fmla="*/ 311041 w 1209257"/>
                    <a:gd name="connsiteY1978" fmla="*/ 394503 h 977923"/>
                    <a:gd name="connsiteX1979" fmla="*/ 292117 w 1209257"/>
                    <a:gd name="connsiteY1979" fmla="*/ 394503 h 977923"/>
                    <a:gd name="connsiteX1980" fmla="*/ 297940 w 1209257"/>
                    <a:gd name="connsiteY1980" fmla="*/ 401171 h 977923"/>
                    <a:gd name="connsiteX1981" fmla="*/ 292117 w 1209257"/>
                    <a:gd name="connsiteY1981" fmla="*/ 408394 h 977923"/>
                    <a:gd name="connsiteX1982" fmla="*/ 285809 w 1209257"/>
                    <a:gd name="connsiteY1982" fmla="*/ 401171 h 977923"/>
                    <a:gd name="connsiteX1983" fmla="*/ 292117 w 1209257"/>
                    <a:gd name="connsiteY1983" fmla="*/ 394503 h 977923"/>
                    <a:gd name="connsiteX1984" fmla="*/ 272707 w 1209257"/>
                    <a:gd name="connsiteY1984" fmla="*/ 394503 h 977923"/>
                    <a:gd name="connsiteX1985" fmla="*/ 279015 w 1209257"/>
                    <a:gd name="connsiteY1985" fmla="*/ 401171 h 977923"/>
                    <a:gd name="connsiteX1986" fmla="*/ 272707 w 1209257"/>
                    <a:gd name="connsiteY1986" fmla="*/ 408394 h 977923"/>
                    <a:gd name="connsiteX1987" fmla="*/ 266399 w 1209257"/>
                    <a:gd name="connsiteY1987" fmla="*/ 401171 h 977923"/>
                    <a:gd name="connsiteX1988" fmla="*/ 272707 w 1209257"/>
                    <a:gd name="connsiteY1988" fmla="*/ 394503 h 977923"/>
                    <a:gd name="connsiteX1989" fmla="*/ 253783 w 1209257"/>
                    <a:gd name="connsiteY1989" fmla="*/ 394503 h 977923"/>
                    <a:gd name="connsiteX1990" fmla="*/ 259606 w 1209257"/>
                    <a:gd name="connsiteY1990" fmla="*/ 401171 h 977923"/>
                    <a:gd name="connsiteX1991" fmla="*/ 253783 w 1209257"/>
                    <a:gd name="connsiteY1991" fmla="*/ 408394 h 977923"/>
                    <a:gd name="connsiteX1992" fmla="*/ 247475 w 1209257"/>
                    <a:gd name="connsiteY1992" fmla="*/ 401171 h 977923"/>
                    <a:gd name="connsiteX1993" fmla="*/ 253783 w 1209257"/>
                    <a:gd name="connsiteY1993" fmla="*/ 394503 h 977923"/>
                    <a:gd name="connsiteX1994" fmla="*/ 234373 w 1209257"/>
                    <a:gd name="connsiteY1994" fmla="*/ 394503 h 977923"/>
                    <a:gd name="connsiteX1995" fmla="*/ 240681 w 1209257"/>
                    <a:gd name="connsiteY1995" fmla="*/ 401171 h 977923"/>
                    <a:gd name="connsiteX1996" fmla="*/ 234373 w 1209257"/>
                    <a:gd name="connsiteY1996" fmla="*/ 408394 h 977923"/>
                    <a:gd name="connsiteX1997" fmla="*/ 228550 w 1209257"/>
                    <a:gd name="connsiteY1997" fmla="*/ 401171 h 977923"/>
                    <a:gd name="connsiteX1998" fmla="*/ 234373 w 1209257"/>
                    <a:gd name="connsiteY1998" fmla="*/ 394503 h 977923"/>
                    <a:gd name="connsiteX1999" fmla="*/ 885085 w 1209257"/>
                    <a:gd name="connsiteY1999" fmla="*/ 375611 h 977923"/>
                    <a:gd name="connsiteX2000" fmla="*/ 887996 w 1209257"/>
                    <a:gd name="connsiteY2000" fmla="*/ 379501 h 977923"/>
                    <a:gd name="connsiteX2001" fmla="*/ 885085 w 1209257"/>
                    <a:gd name="connsiteY2001" fmla="*/ 382835 h 977923"/>
                    <a:gd name="connsiteX2002" fmla="*/ 881688 w 1209257"/>
                    <a:gd name="connsiteY2002" fmla="*/ 379501 h 977923"/>
                    <a:gd name="connsiteX2003" fmla="*/ 885085 w 1209257"/>
                    <a:gd name="connsiteY2003" fmla="*/ 375611 h 977923"/>
                    <a:gd name="connsiteX2004" fmla="*/ 1207545 w 1209257"/>
                    <a:gd name="connsiteY2004" fmla="*/ 375316 h 977923"/>
                    <a:gd name="connsiteX2005" fmla="*/ 1208499 w 1209257"/>
                    <a:gd name="connsiteY2005" fmla="*/ 384779 h 977923"/>
                    <a:gd name="connsiteX2006" fmla="*/ 1203890 w 1209257"/>
                    <a:gd name="connsiteY2006" fmla="*/ 379501 h 977923"/>
                    <a:gd name="connsiteX2007" fmla="*/ 1191273 w 1209257"/>
                    <a:gd name="connsiteY2007" fmla="*/ 372278 h 977923"/>
                    <a:gd name="connsiteX2008" fmla="*/ 1197096 w 1209257"/>
                    <a:gd name="connsiteY2008" fmla="*/ 379501 h 977923"/>
                    <a:gd name="connsiteX2009" fmla="*/ 1191273 w 1209257"/>
                    <a:gd name="connsiteY2009" fmla="*/ 386724 h 977923"/>
                    <a:gd name="connsiteX2010" fmla="*/ 1184965 w 1209257"/>
                    <a:gd name="connsiteY2010" fmla="*/ 379501 h 977923"/>
                    <a:gd name="connsiteX2011" fmla="*/ 1191273 w 1209257"/>
                    <a:gd name="connsiteY2011" fmla="*/ 372278 h 977923"/>
                    <a:gd name="connsiteX2012" fmla="*/ 1171864 w 1209257"/>
                    <a:gd name="connsiteY2012" fmla="*/ 372278 h 977923"/>
                    <a:gd name="connsiteX2013" fmla="*/ 1178172 w 1209257"/>
                    <a:gd name="connsiteY2013" fmla="*/ 379501 h 977923"/>
                    <a:gd name="connsiteX2014" fmla="*/ 1171864 w 1209257"/>
                    <a:gd name="connsiteY2014" fmla="*/ 386724 h 977923"/>
                    <a:gd name="connsiteX2015" fmla="*/ 1165556 w 1209257"/>
                    <a:gd name="connsiteY2015" fmla="*/ 379501 h 977923"/>
                    <a:gd name="connsiteX2016" fmla="*/ 1171864 w 1209257"/>
                    <a:gd name="connsiteY2016" fmla="*/ 372278 h 977923"/>
                    <a:gd name="connsiteX2017" fmla="*/ 1152939 w 1209257"/>
                    <a:gd name="connsiteY2017" fmla="*/ 372278 h 977923"/>
                    <a:gd name="connsiteX2018" fmla="*/ 1158762 w 1209257"/>
                    <a:gd name="connsiteY2018" fmla="*/ 379501 h 977923"/>
                    <a:gd name="connsiteX2019" fmla="*/ 1152939 w 1209257"/>
                    <a:gd name="connsiteY2019" fmla="*/ 386724 h 977923"/>
                    <a:gd name="connsiteX2020" fmla="*/ 1146631 w 1209257"/>
                    <a:gd name="connsiteY2020" fmla="*/ 379501 h 977923"/>
                    <a:gd name="connsiteX2021" fmla="*/ 1152939 w 1209257"/>
                    <a:gd name="connsiteY2021" fmla="*/ 372278 h 977923"/>
                    <a:gd name="connsiteX2022" fmla="*/ 1133529 w 1209257"/>
                    <a:gd name="connsiteY2022" fmla="*/ 372278 h 977923"/>
                    <a:gd name="connsiteX2023" fmla="*/ 1139838 w 1209257"/>
                    <a:gd name="connsiteY2023" fmla="*/ 379501 h 977923"/>
                    <a:gd name="connsiteX2024" fmla="*/ 1133529 w 1209257"/>
                    <a:gd name="connsiteY2024" fmla="*/ 386724 h 977923"/>
                    <a:gd name="connsiteX2025" fmla="*/ 1127221 w 1209257"/>
                    <a:gd name="connsiteY2025" fmla="*/ 379501 h 977923"/>
                    <a:gd name="connsiteX2026" fmla="*/ 1133529 w 1209257"/>
                    <a:gd name="connsiteY2026" fmla="*/ 372278 h 977923"/>
                    <a:gd name="connsiteX2027" fmla="*/ 1114605 w 1209257"/>
                    <a:gd name="connsiteY2027" fmla="*/ 372278 h 977923"/>
                    <a:gd name="connsiteX2028" fmla="*/ 1120913 w 1209257"/>
                    <a:gd name="connsiteY2028" fmla="*/ 379501 h 977923"/>
                    <a:gd name="connsiteX2029" fmla="*/ 1114605 w 1209257"/>
                    <a:gd name="connsiteY2029" fmla="*/ 386724 h 977923"/>
                    <a:gd name="connsiteX2030" fmla="*/ 1108297 w 1209257"/>
                    <a:gd name="connsiteY2030" fmla="*/ 379501 h 977923"/>
                    <a:gd name="connsiteX2031" fmla="*/ 1114605 w 1209257"/>
                    <a:gd name="connsiteY2031" fmla="*/ 372278 h 977923"/>
                    <a:gd name="connsiteX2032" fmla="*/ 1095195 w 1209257"/>
                    <a:gd name="connsiteY2032" fmla="*/ 372278 h 977923"/>
                    <a:gd name="connsiteX2033" fmla="*/ 1101503 w 1209257"/>
                    <a:gd name="connsiteY2033" fmla="*/ 379501 h 977923"/>
                    <a:gd name="connsiteX2034" fmla="*/ 1095195 w 1209257"/>
                    <a:gd name="connsiteY2034" fmla="*/ 386724 h 977923"/>
                    <a:gd name="connsiteX2035" fmla="*/ 1089372 w 1209257"/>
                    <a:gd name="connsiteY2035" fmla="*/ 379501 h 977923"/>
                    <a:gd name="connsiteX2036" fmla="*/ 1095195 w 1209257"/>
                    <a:gd name="connsiteY2036" fmla="*/ 372278 h 977923"/>
                    <a:gd name="connsiteX2037" fmla="*/ 1057346 w 1209257"/>
                    <a:gd name="connsiteY2037" fmla="*/ 372278 h 977923"/>
                    <a:gd name="connsiteX2038" fmla="*/ 1063169 w 1209257"/>
                    <a:gd name="connsiteY2038" fmla="*/ 379501 h 977923"/>
                    <a:gd name="connsiteX2039" fmla="*/ 1057346 w 1209257"/>
                    <a:gd name="connsiteY2039" fmla="*/ 386724 h 977923"/>
                    <a:gd name="connsiteX2040" fmla="*/ 1051038 w 1209257"/>
                    <a:gd name="connsiteY2040" fmla="*/ 379501 h 977923"/>
                    <a:gd name="connsiteX2041" fmla="*/ 1057346 w 1209257"/>
                    <a:gd name="connsiteY2041" fmla="*/ 372278 h 977923"/>
                    <a:gd name="connsiteX2042" fmla="*/ 1037936 w 1209257"/>
                    <a:gd name="connsiteY2042" fmla="*/ 372278 h 977923"/>
                    <a:gd name="connsiteX2043" fmla="*/ 1044245 w 1209257"/>
                    <a:gd name="connsiteY2043" fmla="*/ 379501 h 977923"/>
                    <a:gd name="connsiteX2044" fmla="*/ 1037936 w 1209257"/>
                    <a:gd name="connsiteY2044" fmla="*/ 386724 h 977923"/>
                    <a:gd name="connsiteX2045" fmla="*/ 1031628 w 1209257"/>
                    <a:gd name="connsiteY2045" fmla="*/ 379501 h 977923"/>
                    <a:gd name="connsiteX2046" fmla="*/ 1037936 w 1209257"/>
                    <a:gd name="connsiteY2046" fmla="*/ 372278 h 977923"/>
                    <a:gd name="connsiteX2047" fmla="*/ 999602 w 1209257"/>
                    <a:gd name="connsiteY2047" fmla="*/ 372278 h 977923"/>
                    <a:gd name="connsiteX2048" fmla="*/ 1005910 w 1209257"/>
                    <a:gd name="connsiteY2048" fmla="*/ 379501 h 977923"/>
                    <a:gd name="connsiteX2049" fmla="*/ 999602 w 1209257"/>
                    <a:gd name="connsiteY2049" fmla="*/ 386724 h 977923"/>
                    <a:gd name="connsiteX2050" fmla="*/ 993779 w 1209257"/>
                    <a:gd name="connsiteY2050" fmla="*/ 379501 h 977923"/>
                    <a:gd name="connsiteX2051" fmla="*/ 999602 w 1209257"/>
                    <a:gd name="connsiteY2051" fmla="*/ 372278 h 977923"/>
                    <a:gd name="connsiteX2052" fmla="*/ 980678 w 1209257"/>
                    <a:gd name="connsiteY2052" fmla="*/ 372278 h 977923"/>
                    <a:gd name="connsiteX2053" fmla="*/ 986986 w 1209257"/>
                    <a:gd name="connsiteY2053" fmla="*/ 379501 h 977923"/>
                    <a:gd name="connsiteX2054" fmla="*/ 980678 w 1209257"/>
                    <a:gd name="connsiteY2054" fmla="*/ 386724 h 977923"/>
                    <a:gd name="connsiteX2055" fmla="*/ 974370 w 1209257"/>
                    <a:gd name="connsiteY2055" fmla="*/ 379501 h 977923"/>
                    <a:gd name="connsiteX2056" fmla="*/ 980678 w 1209257"/>
                    <a:gd name="connsiteY2056" fmla="*/ 372278 h 977923"/>
                    <a:gd name="connsiteX2057" fmla="*/ 961268 w 1209257"/>
                    <a:gd name="connsiteY2057" fmla="*/ 372278 h 977923"/>
                    <a:gd name="connsiteX2058" fmla="*/ 967576 w 1209257"/>
                    <a:gd name="connsiteY2058" fmla="*/ 379501 h 977923"/>
                    <a:gd name="connsiteX2059" fmla="*/ 961268 w 1209257"/>
                    <a:gd name="connsiteY2059" fmla="*/ 386724 h 977923"/>
                    <a:gd name="connsiteX2060" fmla="*/ 955445 w 1209257"/>
                    <a:gd name="connsiteY2060" fmla="*/ 379501 h 977923"/>
                    <a:gd name="connsiteX2061" fmla="*/ 961268 w 1209257"/>
                    <a:gd name="connsiteY2061" fmla="*/ 372278 h 977923"/>
                    <a:gd name="connsiteX2062" fmla="*/ 942343 w 1209257"/>
                    <a:gd name="connsiteY2062" fmla="*/ 372278 h 977923"/>
                    <a:gd name="connsiteX2063" fmla="*/ 948652 w 1209257"/>
                    <a:gd name="connsiteY2063" fmla="*/ 379501 h 977923"/>
                    <a:gd name="connsiteX2064" fmla="*/ 942343 w 1209257"/>
                    <a:gd name="connsiteY2064" fmla="*/ 386724 h 977923"/>
                    <a:gd name="connsiteX2065" fmla="*/ 936035 w 1209257"/>
                    <a:gd name="connsiteY2065" fmla="*/ 379501 h 977923"/>
                    <a:gd name="connsiteX2066" fmla="*/ 942343 w 1209257"/>
                    <a:gd name="connsiteY2066" fmla="*/ 372278 h 977923"/>
                    <a:gd name="connsiteX2067" fmla="*/ 923419 w 1209257"/>
                    <a:gd name="connsiteY2067" fmla="*/ 372278 h 977923"/>
                    <a:gd name="connsiteX2068" fmla="*/ 929242 w 1209257"/>
                    <a:gd name="connsiteY2068" fmla="*/ 379501 h 977923"/>
                    <a:gd name="connsiteX2069" fmla="*/ 923419 w 1209257"/>
                    <a:gd name="connsiteY2069" fmla="*/ 386724 h 977923"/>
                    <a:gd name="connsiteX2070" fmla="*/ 917111 w 1209257"/>
                    <a:gd name="connsiteY2070" fmla="*/ 379501 h 977923"/>
                    <a:gd name="connsiteX2071" fmla="*/ 923419 w 1209257"/>
                    <a:gd name="connsiteY2071" fmla="*/ 372278 h 977923"/>
                    <a:gd name="connsiteX2072" fmla="*/ 827341 w 1209257"/>
                    <a:gd name="connsiteY2072" fmla="*/ 372278 h 977923"/>
                    <a:gd name="connsiteX2073" fmla="*/ 833649 w 1209257"/>
                    <a:gd name="connsiteY2073" fmla="*/ 379501 h 977923"/>
                    <a:gd name="connsiteX2074" fmla="*/ 827341 w 1209257"/>
                    <a:gd name="connsiteY2074" fmla="*/ 386724 h 977923"/>
                    <a:gd name="connsiteX2075" fmla="*/ 821518 w 1209257"/>
                    <a:gd name="connsiteY2075" fmla="*/ 379501 h 977923"/>
                    <a:gd name="connsiteX2076" fmla="*/ 827341 w 1209257"/>
                    <a:gd name="connsiteY2076" fmla="*/ 372278 h 977923"/>
                    <a:gd name="connsiteX2077" fmla="*/ 808416 w 1209257"/>
                    <a:gd name="connsiteY2077" fmla="*/ 372278 h 977923"/>
                    <a:gd name="connsiteX2078" fmla="*/ 814724 w 1209257"/>
                    <a:gd name="connsiteY2078" fmla="*/ 379501 h 977923"/>
                    <a:gd name="connsiteX2079" fmla="*/ 808416 w 1209257"/>
                    <a:gd name="connsiteY2079" fmla="*/ 386724 h 977923"/>
                    <a:gd name="connsiteX2080" fmla="*/ 802108 w 1209257"/>
                    <a:gd name="connsiteY2080" fmla="*/ 379501 h 977923"/>
                    <a:gd name="connsiteX2081" fmla="*/ 808416 w 1209257"/>
                    <a:gd name="connsiteY2081" fmla="*/ 372278 h 977923"/>
                    <a:gd name="connsiteX2082" fmla="*/ 789492 w 1209257"/>
                    <a:gd name="connsiteY2082" fmla="*/ 372278 h 977923"/>
                    <a:gd name="connsiteX2083" fmla="*/ 795315 w 1209257"/>
                    <a:gd name="connsiteY2083" fmla="*/ 379501 h 977923"/>
                    <a:gd name="connsiteX2084" fmla="*/ 789492 w 1209257"/>
                    <a:gd name="connsiteY2084" fmla="*/ 386724 h 977923"/>
                    <a:gd name="connsiteX2085" fmla="*/ 783184 w 1209257"/>
                    <a:gd name="connsiteY2085" fmla="*/ 379501 h 977923"/>
                    <a:gd name="connsiteX2086" fmla="*/ 789492 w 1209257"/>
                    <a:gd name="connsiteY2086" fmla="*/ 372278 h 977923"/>
                    <a:gd name="connsiteX2087" fmla="*/ 463893 w 1209257"/>
                    <a:gd name="connsiteY2087" fmla="*/ 372278 h 977923"/>
                    <a:gd name="connsiteX2088" fmla="*/ 470201 w 1209257"/>
                    <a:gd name="connsiteY2088" fmla="*/ 379501 h 977923"/>
                    <a:gd name="connsiteX2089" fmla="*/ 463893 w 1209257"/>
                    <a:gd name="connsiteY2089" fmla="*/ 386724 h 977923"/>
                    <a:gd name="connsiteX2090" fmla="*/ 458070 w 1209257"/>
                    <a:gd name="connsiteY2090" fmla="*/ 379501 h 977923"/>
                    <a:gd name="connsiteX2091" fmla="*/ 463893 w 1209257"/>
                    <a:gd name="connsiteY2091" fmla="*/ 372278 h 977923"/>
                    <a:gd name="connsiteX2092" fmla="*/ 444969 w 1209257"/>
                    <a:gd name="connsiteY2092" fmla="*/ 372278 h 977923"/>
                    <a:gd name="connsiteX2093" fmla="*/ 451277 w 1209257"/>
                    <a:gd name="connsiteY2093" fmla="*/ 379501 h 977923"/>
                    <a:gd name="connsiteX2094" fmla="*/ 444969 w 1209257"/>
                    <a:gd name="connsiteY2094" fmla="*/ 386724 h 977923"/>
                    <a:gd name="connsiteX2095" fmla="*/ 438661 w 1209257"/>
                    <a:gd name="connsiteY2095" fmla="*/ 379501 h 977923"/>
                    <a:gd name="connsiteX2096" fmla="*/ 444969 w 1209257"/>
                    <a:gd name="connsiteY2096" fmla="*/ 372278 h 977923"/>
                    <a:gd name="connsiteX2097" fmla="*/ 426044 w 1209257"/>
                    <a:gd name="connsiteY2097" fmla="*/ 372278 h 977923"/>
                    <a:gd name="connsiteX2098" fmla="*/ 431867 w 1209257"/>
                    <a:gd name="connsiteY2098" fmla="*/ 379501 h 977923"/>
                    <a:gd name="connsiteX2099" fmla="*/ 426044 w 1209257"/>
                    <a:gd name="connsiteY2099" fmla="*/ 386724 h 977923"/>
                    <a:gd name="connsiteX2100" fmla="*/ 419736 w 1209257"/>
                    <a:gd name="connsiteY2100" fmla="*/ 379501 h 977923"/>
                    <a:gd name="connsiteX2101" fmla="*/ 426044 w 1209257"/>
                    <a:gd name="connsiteY2101" fmla="*/ 372278 h 977923"/>
                    <a:gd name="connsiteX2102" fmla="*/ 406634 w 1209257"/>
                    <a:gd name="connsiteY2102" fmla="*/ 372278 h 977923"/>
                    <a:gd name="connsiteX2103" fmla="*/ 412943 w 1209257"/>
                    <a:gd name="connsiteY2103" fmla="*/ 379501 h 977923"/>
                    <a:gd name="connsiteX2104" fmla="*/ 406634 w 1209257"/>
                    <a:gd name="connsiteY2104" fmla="*/ 386724 h 977923"/>
                    <a:gd name="connsiteX2105" fmla="*/ 400326 w 1209257"/>
                    <a:gd name="connsiteY2105" fmla="*/ 379501 h 977923"/>
                    <a:gd name="connsiteX2106" fmla="*/ 406634 w 1209257"/>
                    <a:gd name="connsiteY2106" fmla="*/ 372278 h 977923"/>
                    <a:gd name="connsiteX2107" fmla="*/ 387710 w 1209257"/>
                    <a:gd name="connsiteY2107" fmla="*/ 372278 h 977923"/>
                    <a:gd name="connsiteX2108" fmla="*/ 393533 w 1209257"/>
                    <a:gd name="connsiteY2108" fmla="*/ 379501 h 977923"/>
                    <a:gd name="connsiteX2109" fmla="*/ 387710 w 1209257"/>
                    <a:gd name="connsiteY2109" fmla="*/ 386724 h 977923"/>
                    <a:gd name="connsiteX2110" fmla="*/ 381402 w 1209257"/>
                    <a:gd name="connsiteY2110" fmla="*/ 379501 h 977923"/>
                    <a:gd name="connsiteX2111" fmla="*/ 387710 w 1209257"/>
                    <a:gd name="connsiteY2111" fmla="*/ 372278 h 977923"/>
                    <a:gd name="connsiteX2112" fmla="*/ 368300 w 1209257"/>
                    <a:gd name="connsiteY2112" fmla="*/ 372278 h 977923"/>
                    <a:gd name="connsiteX2113" fmla="*/ 374608 w 1209257"/>
                    <a:gd name="connsiteY2113" fmla="*/ 379501 h 977923"/>
                    <a:gd name="connsiteX2114" fmla="*/ 368300 w 1209257"/>
                    <a:gd name="connsiteY2114" fmla="*/ 386724 h 977923"/>
                    <a:gd name="connsiteX2115" fmla="*/ 362477 w 1209257"/>
                    <a:gd name="connsiteY2115" fmla="*/ 379501 h 977923"/>
                    <a:gd name="connsiteX2116" fmla="*/ 368300 w 1209257"/>
                    <a:gd name="connsiteY2116" fmla="*/ 372278 h 977923"/>
                    <a:gd name="connsiteX2117" fmla="*/ 349376 w 1209257"/>
                    <a:gd name="connsiteY2117" fmla="*/ 372278 h 977923"/>
                    <a:gd name="connsiteX2118" fmla="*/ 355684 w 1209257"/>
                    <a:gd name="connsiteY2118" fmla="*/ 379501 h 977923"/>
                    <a:gd name="connsiteX2119" fmla="*/ 349376 w 1209257"/>
                    <a:gd name="connsiteY2119" fmla="*/ 386724 h 977923"/>
                    <a:gd name="connsiteX2120" fmla="*/ 343068 w 1209257"/>
                    <a:gd name="connsiteY2120" fmla="*/ 379501 h 977923"/>
                    <a:gd name="connsiteX2121" fmla="*/ 349376 w 1209257"/>
                    <a:gd name="connsiteY2121" fmla="*/ 372278 h 977923"/>
                    <a:gd name="connsiteX2122" fmla="*/ 329966 w 1209257"/>
                    <a:gd name="connsiteY2122" fmla="*/ 372278 h 977923"/>
                    <a:gd name="connsiteX2123" fmla="*/ 336274 w 1209257"/>
                    <a:gd name="connsiteY2123" fmla="*/ 379501 h 977923"/>
                    <a:gd name="connsiteX2124" fmla="*/ 329966 w 1209257"/>
                    <a:gd name="connsiteY2124" fmla="*/ 386724 h 977923"/>
                    <a:gd name="connsiteX2125" fmla="*/ 324143 w 1209257"/>
                    <a:gd name="connsiteY2125" fmla="*/ 379501 h 977923"/>
                    <a:gd name="connsiteX2126" fmla="*/ 329966 w 1209257"/>
                    <a:gd name="connsiteY2126" fmla="*/ 372278 h 977923"/>
                    <a:gd name="connsiteX2127" fmla="*/ 311041 w 1209257"/>
                    <a:gd name="connsiteY2127" fmla="*/ 372278 h 977923"/>
                    <a:gd name="connsiteX2128" fmla="*/ 317350 w 1209257"/>
                    <a:gd name="connsiteY2128" fmla="*/ 379501 h 977923"/>
                    <a:gd name="connsiteX2129" fmla="*/ 311041 w 1209257"/>
                    <a:gd name="connsiteY2129" fmla="*/ 386724 h 977923"/>
                    <a:gd name="connsiteX2130" fmla="*/ 304733 w 1209257"/>
                    <a:gd name="connsiteY2130" fmla="*/ 379501 h 977923"/>
                    <a:gd name="connsiteX2131" fmla="*/ 311041 w 1209257"/>
                    <a:gd name="connsiteY2131" fmla="*/ 372278 h 977923"/>
                    <a:gd name="connsiteX2132" fmla="*/ 292117 w 1209257"/>
                    <a:gd name="connsiteY2132" fmla="*/ 372278 h 977923"/>
                    <a:gd name="connsiteX2133" fmla="*/ 297940 w 1209257"/>
                    <a:gd name="connsiteY2133" fmla="*/ 379501 h 977923"/>
                    <a:gd name="connsiteX2134" fmla="*/ 292117 w 1209257"/>
                    <a:gd name="connsiteY2134" fmla="*/ 386724 h 977923"/>
                    <a:gd name="connsiteX2135" fmla="*/ 285809 w 1209257"/>
                    <a:gd name="connsiteY2135" fmla="*/ 379501 h 977923"/>
                    <a:gd name="connsiteX2136" fmla="*/ 292117 w 1209257"/>
                    <a:gd name="connsiteY2136" fmla="*/ 372278 h 977923"/>
                    <a:gd name="connsiteX2137" fmla="*/ 272707 w 1209257"/>
                    <a:gd name="connsiteY2137" fmla="*/ 372278 h 977923"/>
                    <a:gd name="connsiteX2138" fmla="*/ 279015 w 1209257"/>
                    <a:gd name="connsiteY2138" fmla="*/ 379501 h 977923"/>
                    <a:gd name="connsiteX2139" fmla="*/ 272707 w 1209257"/>
                    <a:gd name="connsiteY2139" fmla="*/ 386724 h 977923"/>
                    <a:gd name="connsiteX2140" fmla="*/ 266399 w 1209257"/>
                    <a:gd name="connsiteY2140" fmla="*/ 379501 h 977923"/>
                    <a:gd name="connsiteX2141" fmla="*/ 272707 w 1209257"/>
                    <a:gd name="connsiteY2141" fmla="*/ 372278 h 977923"/>
                    <a:gd name="connsiteX2142" fmla="*/ 253783 w 1209257"/>
                    <a:gd name="connsiteY2142" fmla="*/ 372278 h 977923"/>
                    <a:gd name="connsiteX2143" fmla="*/ 259606 w 1209257"/>
                    <a:gd name="connsiteY2143" fmla="*/ 379501 h 977923"/>
                    <a:gd name="connsiteX2144" fmla="*/ 253783 w 1209257"/>
                    <a:gd name="connsiteY2144" fmla="*/ 386724 h 977923"/>
                    <a:gd name="connsiteX2145" fmla="*/ 247475 w 1209257"/>
                    <a:gd name="connsiteY2145" fmla="*/ 379501 h 977923"/>
                    <a:gd name="connsiteX2146" fmla="*/ 253783 w 1209257"/>
                    <a:gd name="connsiteY2146" fmla="*/ 372278 h 977923"/>
                    <a:gd name="connsiteX2147" fmla="*/ 234373 w 1209257"/>
                    <a:gd name="connsiteY2147" fmla="*/ 372278 h 977923"/>
                    <a:gd name="connsiteX2148" fmla="*/ 240681 w 1209257"/>
                    <a:gd name="connsiteY2148" fmla="*/ 379501 h 977923"/>
                    <a:gd name="connsiteX2149" fmla="*/ 234373 w 1209257"/>
                    <a:gd name="connsiteY2149" fmla="*/ 386724 h 977923"/>
                    <a:gd name="connsiteX2150" fmla="*/ 228550 w 1209257"/>
                    <a:gd name="connsiteY2150" fmla="*/ 379501 h 977923"/>
                    <a:gd name="connsiteX2151" fmla="*/ 234373 w 1209257"/>
                    <a:gd name="connsiteY2151" fmla="*/ 372278 h 977923"/>
                    <a:gd name="connsiteX2152" fmla="*/ 215448 w 1209257"/>
                    <a:gd name="connsiteY2152" fmla="*/ 372278 h 977923"/>
                    <a:gd name="connsiteX2153" fmla="*/ 221757 w 1209257"/>
                    <a:gd name="connsiteY2153" fmla="*/ 379501 h 977923"/>
                    <a:gd name="connsiteX2154" fmla="*/ 215448 w 1209257"/>
                    <a:gd name="connsiteY2154" fmla="*/ 386724 h 977923"/>
                    <a:gd name="connsiteX2155" fmla="*/ 209140 w 1209257"/>
                    <a:gd name="connsiteY2155" fmla="*/ 379501 h 977923"/>
                    <a:gd name="connsiteX2156" fmla="*/ 215448 w 1209257"/>
                    <a:gd name="connsiteY2156" fmla="*/ 372278 h 977923"/>
                    <a:gd name="connsiteX2157" fmla="*/ 1205550 w 1209257"/>
                    <a:gd name="connsiteY2157" fmla="*/ 355521 h 977923"/>
                    <a:gd name="connsiteX2158" fmla="*/ 1205966 w 1209257"/>
                    <a:gd name="connsiteY2158" fmla="*/ 359653 h 977923"/>
                    <a:gd name="connsiteX2159" fmla="*/ 1203890 w 1209257"/>
                    <a:gd name="connsiteY2159" fmla="*/ 357275 h 977923"/>
                    <a:gd name="connsiteX2160" fmla="*/ 1191273 w 1209257"/>
                    <a:gd name="connsiteY2160" fmla="*/ 350608 h 977923"/>
                    <a:gd name="connsiteX2161" fmla="*/ 1197096 w 1209257"/>
                    <a:gd name="connsiteY2161" fmla="*/ 357275 h 977923"/>
                    <a:gd name="connsiteX2162" fmla="*/ 1191273 w 1209257"/>
                    <a:gd name="connsiteY2162" fmla="*/ 364499 h 977923"/>
                    <a:gd name="connsiteX2163" fmla="*/ 1184965 w 1209257"/>
                    <a:gd name="connsiteY2163" fmla="*/ 357275 h 977923"/>
                    <a:gd name="connsiteX2164" fmla="*/ 1191273 w 1209257"/>
                    <a:gd name="connsiteY2164" fmla="*/ 350608 h 977923"/>
                    <a:gd name="connsiteX2165" fmla="*/ 1171864 w 1209257"/>
                    <a:gd name="connsiteY2165" fmla="*/ 350608 h 977923"/>
                    <a:gd name="connsiteX2166" fmla="*/ 1178172 w 1209257"/>
                    <a:gd name="connsiteY2166" fmla="*/ 357275 h 977923"/>
                    <a:gd name="connsiteX2167" fmla="*/ 1171864 w 1209257"/>
                    <a:gd name="connsiteY2167" fmla="*/ 364499 h 977923"/>
                    <a:gd name="connsiteX2168" fmla="*/ 1165556 w 1209257"/>
                    <a:gd name="connsiteY2168" fmla="*/ 357275 h 977923"/>
                    <a:gd name="connsiteX2169" fmla="*/ 1171864 w 1209257"/>
                    <a:gd name="connsiteY2169" fmla="*/ 350608 h 977923"/>
                    <a:gd name="connsiteX2170" fmla="*/ 1152939 w 1209257"/>
                    <a:gd name="connsiteY2170" fmla="*/ 350608 h 977923"/>
                    <a:gd name="connsiteX2171" fmla="*/ 1158762 w 1209257"/>
                    <a:gd name="connsiteY2171" fmla="*/ 357275 h 977923"/>
                    <a:gd name="connsiteX2172" fmla="*/ 1152939 w 1209257"/>
                    <a:gd name="connsiteY2172" fmla="*/ 364499 h 977923"/>
                    <a:gd name="connsiteX2173" fmla="*/ 1146631 w 1209257"/>
                    <a:gd name="connsiteY2173" fmla="*/ 357275 h 977923"/>
                    <a:gd name="connsiteX2174" fmla="*/ 1152939 w 1209257"/>
                    <a:gd name="connsiteY2174" fmla="*/ 350608 h 977923"/>
                    <a:gd name="connsiteX2175" fmla="*/ 1133529 w 1209257"/>
                    <a:gd name="connsiteY2175" fmla="*/ 350608 h 977923"/>
                    <a:gd name="connsiteX2176" fmla="*/ 1139838 w 1209257"/>
                    <a:gd name="connsiteY2176" fmla="*/ 357275 h 977923"/>
                    <a:gd name="connsiteX2177" fmla="*/ 1133529 w 1209257"/>
                    <a:gd name="connsiteY2177" fmla="*/ 364499 h 977923"/>
                    <a:gd name="connsiteX2178" fmla="*/ 1127221 w 1209257"/>
                    <a:gd name="connsiteY2178" fmla="*/ 357275 h 977923"/>
                    <a:gd name="connsiteX2179" fmla="*/ 1133529 w 1209257"/>
                    <a:gd name="connsiteY2179" fmla="*/ 350608 h 977923"/>
                    <a:gd name="connsiteX2180" fmla="*/ 1114605 w 1209257"/>
                    <a:gd name="connsiteY2180" fmla="*/ 350608 h 977923"/>
                    <a:gd name="connsiteX2181" fmla="*/ 1120913 w 1209257"/>
                    <a:gd name="connsiteY2181" fmla="*/ 357275 h 977923"/>
                    <a:gd name="connsiteX2182" fmla="*/ 1114605 w 1209257"/>
                    <a:gd name="connsiteY2182" fmla="*/ 364499 h 977923"/>
                    <a:gd name="connsiteX2183" fmla="*/ 1108297 w 1209257"/>
                    <a:gd name="connsiteY2183" fmla="*/ 357275 h 977923"/>
                    <a:gd name="connsiteX2184" fmla="*/ 1114605 w 1209257"/>
                    <a:gd name="connsiteY2184" fmla="*/ 350608 h 977923"/>
                    <a:gd name="connsiteX2185" fmla="*/ 1095195 w 1209257"/>
                    <a:gd name="connsiteY2185" fmla="*/ 350608 h 977923"/>
                    <a:gd name="connsiteX2186" fmla="*/ 1101503 w 1209257"/>
                    <a:gd name="connsiteY2186" fmla="*/ 357275 h 977923"/>
                    <a:gd name="connsiteX2187" fmla="*/ 1095195 w 1209257"/>
                    <a:gd name="connsiteY2187" fmla="*/ 364499 h 977923"/>
                    <a:gd name="connsiteX2188" fmla="*/ 1089372 w 1209257"/>
                    <a:gd name="connsiteY2188" fmla="*/ 357275 h 977923"/>
                    <a:gd name="connsiteX2189" fmla="*/ 1095195 w 1209257"/>
                    <a:gd name="connsiteY2189" fmla="*/ 350608 h 977923"/>
                    <a:gd name="connsiteX2190" fmla="*/ 1076271 w 1209257"/>
                    <a:gd name="connsiteY2190" fmla="*/ 350608 h 977923"/>
                    <a:gd name="connsiteX2191" fmla="*/ 1082579 w 1209257"/>
                    <a:gd name="connsiteY2191" fmla="*/ 357275 h 977923"/>
                    <a:gd name="connsiteX2192" fmla="*/ 1076271 w 1209257"/>
                    <a:gd name="connsiteY2192" fmla="*/ 364499 h 977923"/>
                    <a:gd name="connsiteX2193" fmla="*/ 1069963 w 1209257"/>
                    <a:gd name="connsiteY2193" fmla="*/ 357275 h 977923"/>
                    <a:gd name="connsiteX2194" fmla="*/ 1076271 w 1209257"/>
                    <a:gd name="connsiteY2194" fmla="*/ 350608 h 977923"/>
                    <a:gd name="connsiteX2195" fmla="*/ 1037936 w 1209257"/>
                    <a:gd name="connsiteY2195" fmla="*/ 350608 h 977923"/>
                    <a:gd name="connsiteX2196" fmla="*/ 1044245 w 1209257"/>
                    <a:gd name="connsiteY2196" fmla="*/ 357275 h 977923"/>
                    <a:gd name="connsiteX2197" fmla="*/ 1037936 w 1209257"/>
                    <a:gd name="connsiteY2197" fmla="*/ 364499 h 977923"/>
                    <a:gd name="connsiteX2198" fmla="*/ 1031628 w 1209257"/>
                    <a:gd name="connsiteY2198" fmla="*/ 357275 h 977923"/>
                    <a:gd name="connsiteX2199" fmla="*/ 1037936 w 1209257"/>
                    <a:gd name="connsiteY2199" fmla="*/ 350608 h 977923"/>
                    <a:gd name="connsiteX2200" fmla="*/ 1019012 w 1209257"/>
                    <a:gd name="connsiteY2200" fmla="*/ 350608 h 977923"/>
                    <a:gd name="connsiteX2201" fmla="*/ 1024835 w 1209257"/>
                    <a:gd name="connsiteY2201" fmla="*/ 357275 h 977923"/>
                    <a:gd name="connsiteX2202" fmla="*/ 1019012 w 1209257"/>
                    <a:gd name="connsiteY2202" fmla="*/ 364499 h 977923"/>
                    <a:gd name="connsiteX2203" fmla="*/ 1012704 w 1209257"/>
                    <a:gd name="connsiteY2203" fmla="*/ 357275 h 977923"/>
                    <a:gd name="connsiteX2204" fmla="*/ 1019012 w 1209257"/>
                    <a:gd name="connsiteY2204" fmla="*/ 350608 h 977923"/>
                    <a:gd name="connsiteX2205" fmla="*/ 961268 w 1209257"/>
                    <a:gd name="connsiteY2205" fmla="*/ 350608 h 977923"/>
                    <a:gd name="connsiteX2206" fmla="*/ 967576 w 1209257"/>
                    <a:gd name="connsiteY2206" fmla="*/ 357275 h 977923"/>
                    <a:gd name="connsiteX2207" fmla="*/ 961268 w 1209257"/>
                    <a:gd name="connsiteY2207" fmla="*/ 364499 h 977923"/>
                    <a:gd name="connsiteX2208" fmla="*/ 955445 w 1209257"/>
                    <a:gd name="connsiteY2208" fmla="*/ 357275 h 977923"/>
                    <a:gd name="connsiteX2209" fmla="*/ 961268 w 1209257"/>
                    <a:gd name="connsiteY2209" fmla="*/ 350608 h 977923"/>
                    <a:gd name="connsiteX2210" fmla="*/ 942343 w 1209257"/>
                    <a:gd name="connsiteY2210" fmla="*/ 350608 h 977923"/>
                    <a:gd name="connsiteX2211" fmla="*/ 948652 w 1209257"/>
                    <a:gd name="connsiteY2211" fmla="*/ 357275 h 977923"/>
                    <a:gd name="connsiteX2212" fmla="*/ 942343 w 1209257"/>
                    <a:gd name="connsiteY2212" fmla="*/ 364499 h 977923"/>
                    <a:gd name="connsiteX2213" fmla="*/ 936035 w 1209257"/>
                    <a:gd name="connsiteY2213" fmla="*/ 357275 h 977923"/>
                    <a:gd name="connsiteX2214" fmla="*/ 942343 w 1209257"/>
                    <a:gd name="connsiteY2214" fmla="*/ 350608 h 977923"/>
                    <a:gd name="connsiteX2215" fmla="*/ 923419 w 1209257"/>
                    <a:gd name="connsiteY2215" fmla="*/ 350608 h 977923"/>
                    <a:gd name="connsiteX2216" fmla="*/ 929242 w 1209257"/>
                    <a:gd name="connsiteY2216" fmla="*/ 357275 h 977923"/>
                    <a:gd name="connsiteX2217" fmla="*/ 923419 w 1209257"/>
                    <a:gd name="connsiteY2217" fmla="*/ 364499 h 977923"/>
                    <a:gd name="connsiteX2218" fmla="*/ 917111 w 1209257"/>
                    <a:gd name="connsiteY2218" fmla="*/ 357275 h 977923"/>
                    <a:gd name="connsiteX2219" fmla="*/ 923419 w 1209257"/>
                    <a:gd name="connsiteY2219" fmla="*/ 350608 h 977923"/>
                    <a:gd name="connsiteX2220" fmla="*/ 904009 w 1209257"/>
                    <a:gd name="connsiteY2220" fmla="*/ 350608 h 977923"/>
                    <a:gd name="connsiteX2221" fmla="*/ 910317 w 1209257"/>
                    <a:gd name="connsiteY2221" fmla="*/ 357275 h 977923"/>
                    <a:gd name="connsiteX2222" fmla="*/ 904009 w 1209257"/>
                    <a:gd name="connsiteY2222" fmla="*/ 364499 h 977923"/>
                    <a:gd name="connsiteX2223" fmla="*/ 897701 w 1209257"/>
                    <a:gd name="connsiteY2223" fmla="*/ 357275 h 977923"/>
                    <a:gd name="connsiteX2224" fmla="*/ 904009 w 1209257"/>
                    <a:gd name="connsiteY2224" fmla="*/ 350608 h 977923"/>
                    <a:gd name="connsiteX2225" fmla="*/ 865675 w 1209257"/>
                    <a:gd name="connsiteY2225" fmla="*/ 350608 h 977923"/>
                    <a:gd name="connsiteX2226" fmla="*/ 871983 w 1209257"/>
                    <a:gd name="connsiteY2226" fmla="*/ 357275 h 977923"/>
                    <a:gd name="connsiteX2227" fmla="*/ 865675 w 1209257"/>
                    <a:gd name="connsiteY2227" fmla="*/ 364499 h 977923"/>
                    <a:gd name="connsiteX2228" fmla="*/ 859852 w 1209257"/>
                    <a:gd name="connsiteY2228" fmla="*/ 357275 h 977923"/>
                    <a:gd name="connsiteX2229" fmla="*/ 865675 w 1209257"/>
                    <a:gd name="connsiteY2229" fmla="*/ 350608 h 977923"/>
                    <a:gd name="connsiteX2230" fmla="*/ 846750 w 1209257"/>
                    <a:gd name="connsiteY2230" fmla="*/ 350608 h 977923"/>
                    <a:gd name="connsiteX2231" fmla="*/ 853059 w 1209257"/>
                    <a:gd name="connsiteY2231" fmla="*/ 357275 h 977923"/>
                    <a:gd name="connsiteX2232" fmla="*/ 846750 w 1209257"/>
                    <a:gd name="connsiteY2232" fmla="*/ 364499 h 977923"/>
                    <a:gd name="connsiteX2233" fmla="*/ 840442 w 1209257"/>
                    <a:gd name="connsiteY2233" fmla="*/ 357275 h 977923"/>
                    <a:gd name="connsiteX2234" fmla="*/ 846750 w 1209257"/>
                    <a:gd name="connsiteY2234" fmla="*/ 350608 h 977923"/>
                    <a:gd name="connsiteX2235" fmla="*/ 827341 w 1209257"/>
                    <a:gd name="connsiteY2235" fmla="*/ 350608 h 977923"/>
                    <a:gd name="connsiteX2236" fmla="*/ 833649 w 1209257"/>
                    <a:gd name="connsiteY2236" fmla="*/ 357275 h 977923"/>
                    <a:gd name="connsiteX2237" fmla="*/ 827341 w 1209257"/>
                    <a:gd name="connsiteY2237" fmla="*/ 364499 h 977923"/>
                    <a:gd name="connsiteX2238" fmla="*/ 821518 w 1209257"/>
                    <a:gd name="connsiteY2238" fmla="*/ 357275 h 977923"/>
                    <a:gd name="connsiteX2239" fmla="*/ 827341 w 1209257"/>
                    <a:gd name="connsiteY2239" fmla="*/ 350608 h 977923"/>
                    <a:gd name="connsiteX2240" fmla="*/ 502227 w 1209257"/>
                    <a:gd name="connsiteY2240" fmla="*/ 350608 h 977923"/>
                    <a:gd name="connsiteX2241" fmla="*/ 508536 w 1209257"/>
                    <a:gd name="connsiteY2241" fmla="*/ 357275 h 977923"/>
                    <a:gd name="connsiteX2242" fmla="*/ 502227 w 1209257"/>
                    <a:gd name="connsiteY2242" fmla="*/ 364499 h 977923"/>
                    <a:gd name="connsiteX2243" fmla="*/ 495919 w 1209257"/>
                    <a:gd name="connsiteY2243" fmla="*/ 357275 h 977923"/>
                    <a:gd name="connsiteX2244" fmla="*/ 502227 w 1209257"/>
                    <a:gd name="connsiteY2244" fmla="*/ 350608 h 977923"/>
                    <a:gd name="connsiteX2245" fmla="*/ 483303 w 1209257"/>
                    <a:gd name="connsiteY2245" fmla="*/ 350608 h 977923"/>
                    <a:gd name="connsiteX2246" fmla="*/ 489611 w 1209257"/>
                    <a:gd name="connsiteY2246" fmla="*/ 357275 h 977923"/>
                    <a:gd name="connsiteX2247" fmla="*/ 483303 w 1209257"/>
                    <a:gd name="connsiteY2247" fmla="*/ 364499 h 977923"/>
                    <a:gd name="connsiteX2248" fmla="*/ 476995 w 1209257"/>
                    <a:gd name="connsiteY2248" fmla="*/ 357275 h 977923"/>
                    <a:gd name="connsiteX2249" fmla="*/ 483303 w 1209257"/>
                    <a:gd name="connsiteY2249" fmla="*/ 350608 h 977923"/>
                    <a:gd name="connsiteX2250" fmla="*/ 463893 w 1209257"/>
                    <a:gd name="connsiteY2250" fmla="*/ 350608 h 977923"/>
                    <a:gd name="connsiteX2251" fmla="*/ 470201 w 1209257"/>
                    <a:gd name="connsiteY2251" fmla="*/ 357275 h 977923"/>
                    <a:gd name="connsiteX2252" fmla="*/ 463893 w 1209257"/>
                    <a:gd name="connsiteY2252" fmla="*/ 364499 h 977923"/>
                    <a:gd name="connsiteX2253" fmla="*/ 458070 w 1209257"/>
                    <a:gd name="connsiteY2253" fmla="*/ 357275 h 977923"/>
                    <a:gd name="connsiteX2254" fmla="*/ 463893 w 1209257"/>
                    <a:gd name="connsiteY2254" fmla="*/ 350608 h 977923"/>
                    <a:gd name="connsiteX2255" fmla="*/ 444969 w 1209257"/>
                    <a:gd name="connsiteY2255" fmla="*/ 350608 h 977923"/>
                    <a:gd name="connsiteX2256" fmla="*/ 451277 w 1209257"/>
                    <a:gd name="connsiteY2256" fmla="*/ 357275 h 977923"/>
                    <a:gd name="connsiteX2257" fmla="*/ 444969 w 1209257"/>
                    <a:gd name="connsiteY2257" fmla="*/ 364499 h 977923"/>
                    <a:gd name="connsiteX2258" fmla="*/ 438661 w 1209257"/>
                    <a:gd name="connsiteY2258" fmla="*/ 357275 h 977923"/>
                    <a:gd name="connsiteX2259" fmla="*/ 444969 w 1209257"/>
                    <a:gd name="connsiteY2259" fmla="*/ 350608 h 977923"/>
                    <a:gd name="connsiteX2260" fmla="*/ 406634 w 1209257"/>
                    <a:gd name="connsiteY2260" fmla="*/ 350608 h 977923"/>
                    <a:gd name="connsiteX2261" fmla="*/ 412943 w 1209257"/>
                    <a:gd name="connsiteY2261" fmla="*/ 357275 h 977923"/>
                    <a:gd name="connsiteX2262" fmla="*/ 406634 w 1209257"/>
                    <a:gd name="connsiteY2262" fmla="*/ 364499 h 977923"/>
                    <a:gd name="connsiteX2263" fmla="*/ 400326 w 1209257"/>
                    <a:gd name="connsiteY2263" fmla="*/ 357275 h 977923"/>
                    <a:gd name="connsiteX2264" fmla="*/ 406634 w 1209257"/>
                    <a:gd name="connsiteY2264" fmla="*/ 350608 h 977923"/>
                    <a:gd name="connsiteX2265" fmla="*/ 387710 w 1209257"/>
                    <a:gd name="connsiteY2265" fmla="*/ 350608 h 977923"/>
                    <a:gd name="connsiteX2266" fmla="*/ 393533 w 1209257"/>
                    <a:gd name="connsiteY2266" fmla="*/ 357275 h 977923"/>
                    <a:gd name="connsiteX2267" fmla="*/ 387710 w 1209257"/>
                    <a:gd name="connsiteY2267" fmla="*/ 364499 h 977923"/>
                    <a:gd name="connsiteX2268" fmla="*/ 381402 w 1209257"/>
                    <a:gd name="connsiteY2268" fmla="*/ 357275 h 977923"/>
                    <a:gd name="connsiteX2269" fmla="*/ 387710 w 1209257"/>
                    <a:gd name="connsiteY2269" fmla="*/ 350608 h 977923"/>
                    <a:gd name="connsiteX2270" fmla="*/ 368300 w 1209257"/>
                    <a:gd name="connsiteY2270" fmla="*/ 350608 h 977923"/>
                    <a:gd name="connsiteX2271" fmla="*/ 374608 w 1209257"/>
                    <a:gd name="connsiteY2271" fmla="*/ 357275 h 977923"/>
                    <a:gd name="connsiteX2272" fmla="*/ 368300 w 1209257"/>
                    <a:gd name="connsiteY2272" fmla="*/ 364499 h 977923"/>
                    <a:gd name="connsiteX2273" fmla="*/ 362477 w 1209257"/>
                    <a:gd name="connsiteY2273" fmla="*/ 357275 h 977923"/>
                    <a:gd name="connsiteX2274" fmla="*/ 368300 w 1209257"/>
                    <a:gd name="connsiteY2274" fmla="*/ 350608 h 977923"/>
                    <a:gd name="connsiteX2275" fmla="*/ 349376 w 1209257"/>
                    <a:gd name="connsiteY2275" fmla="*/ 350608 h 977923"/>
                    <a:gd name="connsiteX2276" fmla="*/ 355684 w 1209257"/>
                    <a:gd name="connsiteY2276" fmla="*/ 357275 h 977923"/>
                    <a:gd name="connsiteX2277" fmla="*/ 349376 w 1209257"/>
                    <a:gd name="connsiteY2277" fmla="*/ 364499 h 977923"/>
                    <a:gd name="connsiteX2278" fmla="*/ 343068 w 1209257"/>
                    <a:gd name="connsiteY2278" fmla="*/ 357275 h 977923"/>
                    <a:gd name="connsiteX2279" fmla="*/ 349376 w 1209257"/>
                    <a:gd name="connsiteY2279" fmla="*/ 350608 h 977923"/>
                    <a:gd name="connsiteX2280" fmla="*/ 329966 w 1209257"/>
                    <a:gd name="connsiteY2280" fmla="*/ 350608 h 977923"/>
                    <a:gd name="connsiteX2281" fmla="*/ 336274 w 1209257"/>
                    <a:gd name="connsiteY2281" fmla="*/ 357275 h 977923"/>
                    <a:gd name="connsiteX2282" fmla="*/ 329966 w 1209257"/>
                    <a:gd name="connsiteY2282" fmla="*/ 364499 h 977923"/>
                    <a:gd name="connsiteX2283" fmla="*/ 324143 w 1209257"/>
                    <a:gd name="connsiteY2283" fmla="*/ 357275 h 977923"/>
                    <a:gd name="connsiteX2284" fmla="*/ 329966 w 1209257"/>
                    <a:gd name="connsiteY2284" fmla="*/ 350608 h 977923"/>
                    <a:gd name="connsiteX2285" fmla="*/ 311041 w 1209257"/>
                    <a:gd name="connsiteY2285" fmla="*/ 350608 h 977923"/>
                    <a:gd name="connsiteX2286" fmla="*/ 317350 w 1209257"/>
                    <a:gd name="connsiteY2286" fmla="*/ 357275 h 977923"/>
                    <a:gd name="connsiteX2287" fmla="*/ 311041 w 1209257"/>
                    <a:gd name="connsiteY2287" fmla="*/ 364499 h 977923"/>
                    <a:gd name="connsiteX2288" fmla="*/ 304733 w 1209257"/>
                    <a:gd name="connsiteY2288" fmla="*/ 357275 h 977923"/>
                    <a:gd name="connsiteX2289" fmla="*/ 311041 w 1209257"/>
                    <a:gd name="connsiteY2289" fmla="*/ 350608 h 977923"/>
                    <a:gd name="connsiteX2290" fmla="*/ 292117 w 1209257"/>
                    <a:gd name="connsiteY2290" fmla="*/ 350608 h 977923"/>
                    <a:gd name="connsiteX2291" fmla="*/ 297940 w 1209257"/>
                    <a:gd name="connsiteY2291" fmla="*/ 357275 h 977923"/>
                    <a:gd name="connsiteX2292" fmla="*/ 292117 w 1209257"/>
                    <a:gd name="connsiteY2292" fmla="*/ 364499 h 977923"/>
                    <a:gd name="connsiteX2293" fmla="*/ 285809 w 1209257"/>
                    <a:gd name="connsiteY2293" fmla="*/ 357275 h 977923"/>
                    <a:gd name="connsiteX2294" fmla="*/ 292117 w 1209257"/>
                    <a:gd name="connsiteY2294" fmla="*/ 350608 h 977923"/>
                    <a:gd name="connsiteX2295" fmla="*/ 272707 w 1209257"/>
                    <a:gd name="connsiteY2295" fmla="*/ 350608 h 977923"/>
                    <a:gd name="connsiteX2296" fmla="*/ 279015 w 1209257"/>
                    <a:gd name="connsiteY2296" fmla="*/ 357275 h 977923"/>
                    <a:gd name="connsiteX2297" fmla="*/ 272707 w 1209257"/>
                    <a:gd name="connsiteY2297" fmla="*/ 364499 h 977923"/>
                    <a:gd name="connsiteX2298" fmla="*/ 266399 w 1209257"/>
                    <a:gd name="connsiteY2298" fmla="*/ 357275 h 977923"/>
                    <a:gd name="connsiteX2299" fmla="*/ 272707 w 1209257"/>
                    <a:gd name="connsiteY2299" fmla="*/ 350608 h 977923"/>
                    <a:gd name="connsiteX2300" fmla="*/ 253783 w 1209257"/>
                    <a:gd name="connsiteY2300" fmla="*/ 350608 h 977923"/>
                    <a:gd name="connsiteX2301" fmla="*/ 259606 w 1209257"/>
                    <a:gd name="connsiteY2301" fmla="*/ 357275 h 977923"/>
                    <a:gd name="connsiteX2302" fmla="*/ 253783 w 1209257"/>
                    <a:gd name="connsiteY2302" fmla="*/ 364499 h 977923"/>
                    <a:gd name="connsiteX2303" fmla="*/ 247475 w 1209257"/>
                    <a:gd name="connsiteY2303" fmla="*/ 357275 h 977923"/>
                    <a:gd name="connsiteX2304" fmla="*/ 253783 w 1209257"/>
                    <a:gd name="connsiteY2304" fmla="*/ 350608 h 977923"/>
                    <a:gd name="connsiteX2305" fmla="*/ 234373 w 1209257"/>
                    <a:gd name="connsiteY2305" fmla="*/ 350608 h 977923"/>
                    <a:gd name="connsiteX2306" fmla="*/ 240681 w 1209257"/>
                    <a:gd name="connsiteY2306" fmla="*/ 357275 h 977923"/>
                    <a:gd name="connsiteX2307" fmla="*/ 234373 w 1209257"/>
                    <a:gd name="connsiteY2307" fmla="*/ 364499 h 977923"/>
                    <a:gd name="connsiteX2308" fmla="*/ 228550 w 1209257"/>
                    <a:gd name="connsiteY2308" fmla="*/ 357275 h 977923"/>
                    <a:gd name="connsiteX2309" fmla="*/ 234373 w 1209257"/>
                    <a:gd name="connsiteY2309" fmla="*/ 350608 h 977923"/>
                    <a:gd name="connsiteX2310" fmla="*/ 215448 w 1209257"/>
                    <a:gd name="connsiteY2310" fmla="*/ 350608 h 977923"/>
                    <a:gd name="connsiteX2311" fmla="*/ 221757 w 1209257"/>
                    <a:gd name="connsiteY2311" fmla="*/ 357275 h 977923"/>
                    <a:gd name="connsiteX2312" fmla="*/ 215448 w 1209257"/>
                    <a:gd name="connsiteY2312" fmla="*/ 364499 h 977923"/>
                    <a:gd name="connsiteX2313" fmla="*/ 209140 w 1209257"/>
                    <a:gd name="connsiteY2313" fmla="*/ 357275 h 977923"/>
                    <a:gd name="connsiteX2314" fmla="*/ 215448 w 1209257"/>
                    <a:gd name="connsiteY2314" fmla="*/ 350608 h 977923"/>
                    <a:gd name="connsiteX2315" fmla="*/ 559971 w 1209257"/>
                    <a:gd name="connsiteY2315" fmla="*/ 330605 h 977923"/>
                    <a:gd name="connsiteX2316" fmla="*/ 564339 w 1209257"/>
                    <a:gd name="connsiteY2316" fmla="*/ 335606 h 977923"/>
                    <a:gd name="connsiteX2317" fmla="*/ 559971 w 1209257"/>
                    <a:gd name="connsiteY2317" fmla="*/ 340606 h 977923"/>
                    <a:gd name="connsiteX2318" fmla="*/ 555119 w 1209257"/>
                    <a:gd name="connsiteY2318" fmla="*/ 335606 h 977923"/>
                    <a:gd name="connsiteX2319" fmla="*/ 559971 w 1209257"/>
                    <a:gd name="connsiteY2319" fmla="*/ 330605 h 977923"/>
                    <a:gd name="connsiteX2320" fmla="*/ 502227 w 1209257"/>
                    <a:gd name="connsiteY2320" fmla="*/ 330605 h 977923"/>
                    <a:gd name="connsiteX2321" fmla="*/ 507080 w 1209257"/>
                    <a:gd name="connsiteY2321" fmla="*/ 335606 h 977923"/>
                    <a:gd name="connsiteX2322" fmla="*/ 502227 w 1209257"/>
                    <a:gd name="connsiteY2322" fmla="*/ 340606 h 977923"/>
                    <a:gd name="connsiteX2323" fmla="*/ 497860 w 1209257"/>
                    <a:gd name="connsiteY2323" fmla="*/ 335606 h 977923"/>
                    <a:gd name="connsiteX2324" fmla="*/ 502227 w 1209257"/>
                    <a:gd name="connsiteY2324" fmla="*/ 330605 h 977923"/>
                    <a:gd name="connsiteX2325" fmla="*/ 1191273 w 1209257"/>
                    <a:gd name="connsiteY2325" fmla="*/ 328382 h 977923"/>
                    <a:gd name="connsiteX2326" fmla="*/ 1197096 w 1209257"/>
                    <a:gd name="connsiteY2326" fmla="*/ 335606 h 977923"/>
                    <a:gd name="connsiteX2327" fmla="*/ 1191273 w 1209257"/>
                    <a:gd name="connsiteY2327" fmla="*/ 342829 h 977923"/>
                    <a:gd name="connsiteX2328" fmla="*/ 1184965 w 1209257"/>
                    <a:gd name="connsiteY2328" fmla="*/ 335606 h 977923"/>
                    <a:gd name="connsiteX2329" fmla="*/ 1191273 w 1209257"/>
                    <a:gd name="connsiteY2329" fmla="*/ 328382 h 977923"/>
                    <a:gd name="connsiteX2330" fmla="*/ 1171864 w 1209257"/>
                    <a:gd name="connsiteY2330" fmla="*/ 328382 h 977923"/>
                    <a:gd name="connsiteX2331" fmla="*/ 1178172 w 1209257"/>
                    <a:gd name="connsiteY2331" fmla="*/ 335606 h 977923"/>
                    <a:gd name="connsiteX2332" fmla="*/ 1171864 w 1209257"/>
                    <a:gd name="connsiteY2332" fmla="*/ 342829 h 977923"/>
                    <a:gd name="connsiteX2333" fmla="*/ 1165556 w 1209257"/>
                    <a:gd name="connsiteY2333" fmla="*/ 335606 h 977923"/>
                    <a:gd name="connsiteX2334" fmla="*/ 1171864 w 1209257"/>
                    <a:gd name="connsiteY2334" fmla="*/ 328382 h 977923"/>
                    <a:gd name="connsiteX2335" fmla="*/ 1152939 w 1209257"/>
                    <a:gd name="connsiteY2335" fmla="*/ 328382 h 977923"/>
                    <a:gd name="connsiteX2336" fmla="*/ 1158762 w 1209257"/>
                    <a:gd name="connsiteY2336" fmla="*/ 335606 h 977923"/>
                    <a:gd name="connsiteX2337" fmla="*/ 1152939 w 1209257"/>
                    <a:gd name="connsiteY2337" fmla="*/ 342829 h 977923"/>
                    <a:gd name="connsiteX2338" fmla="*/ 1146631 w 1209257"/>
                    <a:gd name="connsiteY2338" fmla="*/ 335606 h 977923"/>
                    <a:gd name="connsiteX2339" fmla="*/ 1152939 w 1209257"/>
                    <a:gd name="connsiteY2339" fmla="*/ 328382 h 977923"/>
                    <a:gd name="connsiteX2340" fmla="*/ 1133529 w 1209257"/>
                    <a:gd name="connsiteY2340" fmla="*/ 328382 h 977923"/>
                    <a:gd name="connsiteX2341" fmla="*/ 1139838 w 1209257"/>
                    <a:gd name="connsiteY2341" fmla="*/ 335606 h 977923"/>
                    <a:gd name="connsiteX2342" fmla="*/ 1133529 w 1209257"/>
                    <a:gd name="connsiteY2342" fmla="*/ 342829 h 977923"/>
                    <a:gd name="connsiteX2343" fmla="*/ 1127221 w 1209257"/>
                    <a:gd name="connsiteY2343" fmla="*/ 335606 h 977923"/>
                    <a:gd name="connsiteX2344" fmla="*/ 1133529 w 1209257"/>
                    <a:gd name="connsiteY2344" fmla="*/ 328382 h 977923"/>
                    <a:gd name="connsiteX2345" fmla="*/ 1114605 w 1209257"/>
                    <a:gd name="connsiteY2345" fmla="*/ 328382 h 977923"/>
                    <a:gd name="connsiteX2346" fmla="*/ 1120913 w 1209257"/>
                    <a:gd name="connsiteY2346" fmla="*/ 335606 h 977923"/>
                    <a:gd name="connsiteX2347" fmla="*/ 1114605 w 1209257"/>
                    <a:gd name="connsiteY2347" fmla="*/ 342829 h 977923"/>
                    <a:gd name="connsiteX2348" fmla="*/ 1108297 w 1209257"/>
                    <a:gd name="connsiteY2348" fmla="*/ 335606 h 977923"/>
                    <a:gd name="connsiteX2349" fmla="*/ 1114605 w 1209257"/>
                    <a:gd name="connsiteY2349" fmla="*/ 328382 h 977923"/>
                    <a:gd name="connsiteX2350" fmla="*/ 1095195 w 1209257"/>
                    <a:gd name="connsiteY2350" fmla="*/ 328382 h 977923"/>
                    <a:gd name="connsiteX2351" fmla="*/ 1101503 w 1209257"/>
                    <a:gd name="connsiteY2351" fmla="*/ 335606 h 977923"/>
                    <a:gd name="connsiteX2352" fmla="*/ 1095195 w 1209257"/>
                    <a:gd name="connsiteY2352" fmla="*/ 342829 h 977923"/>
                    <a:gd name="connsiteX2353" fmla="*/ 1089372 w 1209257"/>
                    <a:gd name="connsiteY2353" fmla="*/ 335606 h 977923"/>
                    <a:gd name="connsiteX2354" fmla="*/ 1095195 w 1209257"/>
                    <a:gd name="connsiteY2354" fmla="*/ 328382 h 977923"/>
                    <a:gd name="connsiteX2355" fmla="*/ 1076271 w 1209257"/>
                    <a:gd name="connsiteY2355" fmla="*/ 328382 h 977923"/>
                    <a:gd name="connsiteX2356" fmla="*/ 1082579 w 1209257"/>
                    <a:gd name="connsiteY2356" fmla="*/ 335606 h 977923"/>
                    <a:gd name="connsiteX2357" fmla="*/ 1076271 w 1209257"/>
                    <a:gd name="connsiteY2357" fmla="*/ 342829 h 977923"/>
                    <a:gd name="connsiteX2358" fmla="*/ 1069963 w 1209257"/>
                    <a:gd name="connsiteY2358" fmla="*/ 335606 h 977923"/>
                    <a:gd name="connsiteX2359" fmla="*/ 1076271 w 1209257"/>
                    <a:gd name="connsiteY2359" fmla="*/ 328382 h 977923"/>
                    <a:gd name="connsiteX2360" fmla="*/ 1057346 w 1209257"/>
                    <a:gd name="connsiteY2360" fmla="*/ 328382 h 977923"/>
                    <a:gd name="connsiteX2361" fmla="*/ 1063169 w 1209257"/>
                    <a:gd name="connsiteY2361" fmla="*/ 335606 h 977923"/>
                    <a:gd name="connsiteX2362" fmla="*/ 1057346 w 1209257"/>
                    <a:gd name="connsiteY2362" fmla="*/ 342829 h 977923"/>
                    <a:gd name="connsiteX2363" fmla="*/ 1051038 w 1209257"/>
                    <a:gd name="connsiteY2363" fmla="*/ 335606 h 977923"/>
                    <a:gd name="connsiteX2364" fmla="*/ 1057346 w 1209257"/>
                    <a:gd name="connsiteY2364" fmla="*/ 328382 h 977923"/>
                    <a:gd name="connsiteX2365" fmla="*/ 1037936 w 1209257"/>
                    <a:gd name="connsiteY2365" fmla="*/ 328382 h 977923"/>
                    <a:gd name="connsiteX2366" fmla="*/ 1044245 w 1209257"/>
                    <a:gd name="connsiteY2366" fmla="*/ 335606 h 977923"/>
                    <a:gd name="connsiteX2367" fmla="*/ 1037936 w 1209257"/>
                    <a:gd name="connsiteY2367" fmla="*/ 342829 h 977923"/>
                    <a:gd name="connsiteX2368" fmla="*/ 1031628 w 1209257"/>
                    <a:gd name="connsiteY2368" fmla="*/ 335606 h 977923"/>
                    <a:gd name="connsiteX2369" fmla="*/ 1037936 w 1209257"/>
                    <a:gd name="connsiteY2369" fmla="*/ 328382 h 977923"/>
                    <a:gd name="connsiteX2370" fmla="*/ 1019012 w 1209257"/>
                    <a:gd name="connsiteY2370" fmla="*/ 328382 h 977923"/>
                    <a:gd name="connsiteX2371" fmla="*/ 1024835 w 1209257"/>
                    <a:gd name="connsiteY2371" fmla="*/ 335606 h 977923"/>
                    <a:gd name="connsiteX2372" fmla="*/ 1019012 w 1209257"/>
                    <a:gd name="connsiteY2372" fmla="*/ 342829 h 977923"/>
                    <a:gd name="connsiteX2373" fmla="*/ 1012704 w 1209257"/>
                    <a:gd name="connsiteY2373" fmla="*/ 335606 h 977923"/>
                    <a:gd name="connsiteX2374" fmla="*/ 1019012 w 1209257"/>
                    <a:gd name="connsiteY2374" fmla="*/ 328382 h 977923"/>
                    <a:gd name="connsiteX2375" fmla="*/ 999602 w 1209257"/>
                    <a:gd name="connsiteY2375" fmla="*/ 328382 h 977923"/>
                    <a:gd name="connsiteX2376" fmla="*/ 1005910 w 1209257"/>
                    <a:gd name="connsiteY2376" fmla="*/ 335606 h 977923"/>
                    <a:gd name="connsiteX2377" fmla="*/ 999602 w 1209257"/>
                    <a:gd name="connsiteY2377" fmla="*/ 342829 h 977923"/>
                    <a:gd name="connsiteX2378" fmla="*/ 993779 w 1209257"/>
                    <a:gd name="connsiteY2378" fmla="*/ 335606 h 977923"/>
                    <a:gd name="connsiteX2379" fmla="*/ 999602 w 1209257"/>
                    <a:gd name="connsiteY2379" fmla="*/ 328382 h 977923"/>
                    <a:gd name="connsiteX2380" fmla="*/ 980678 w 1209257"/>
                    <a:gd name="connsiteY2380" fmla="*/ 328382 h 977923"/>
                    <a:gd name="connsiteX2381" fmla="*/ 986986 w 1209257"/>
                    <a:gd name="connsiteY2381" fmla="*/ 335606 h 977923"/>
                    <a:gd name="connsiteX2382" fmla="*/ 980678 w 1209257"/>
                    <a:gd name="connsiteY2382" fmla="*/ 342829 h 977923"/>
                    <a:gd name="connsiteX2383" fmla="*/ 974370 w 1209257"/>
                    <a:gd name="connsiteY2383" fmla="*/ 335606 h 977923"/>
                    <a:gd name="connsiteX2384" fmla="*/ 980678 w 1209257"/>
                    <a:gd name="connsiteY2384" fmla="*/ 328382 h 977923"/>
                    <a:gd name="connsiteX2385" fmla="*/ 961268 w 1209257"/>
                    <a:gd name="connsiteY2385" fmla="*/ 328382 h 977923"/>
                    <a:gd name="connsiteX2386" fmla="*/ 967576 w 1209257"/>
                    <a:gd name="connsiteY2386" fmla="*/ 335606 h 977923"/>
                    <a:gd name="connsiteX2387" fmla="*/ 961268 w 1209257"/>
                    <a:gd name="connsiteY2387" fmla="*/ 342829 h 977923"/>
                    <a:gd name="connsiteX2388" fmla="*/ 955445 w 1209257"/>
                    <a:gd name="connsiteY2388" fmla="*/ 335606 h 977923"/>
                    <a:gd name="connsiteX2389" fmla="*/ 961268 w 1209257"/>
                    <a:gd name="connsiteY2389" fmla="*/ 328382 h 977923"/>
                    <a:gd name="connsiteX2390" fmla="*/ 942343 w 1209257"/>
                    <a:gd name="connsiteY2390" fmla="*/ 328382 h 977923"/>
                    <a:gd name="connsiteX2391" fmla="*/ 948652 w 1209257"/>
                    <a:gd name="connsiteY2391" fmla="*/ 335606 h 977923"/>
                    <a:gd name="connsiteX2392" fmla="*/ 942343 w 1209257"/>
                    <a:gd name="connsiteY2392" fmla="*/ 342829 h 977923"/>
                    <a:gd name="connsiteX2393" fmla="*/ 936035 w 1209257"/>
                    <a:gd name="connsiteY2393" fmla="*/ 335606 h 977923"/>
                    <a:gd name="connsiteX2394" fmla="*/ 942343 w 1209257"/>
                    <a:gd name="connsiteY2394" fmla="*/ 328382 h 977923"/>
                    <a:gd name="connsiteX2395" fmla="*/ 923419 w 1209257"/>
                    <a:gd name="connsiteY2395" fmla="*/ 328382 h 977923"/>
                    <a:gd name="connsiteX2396" fmla="*/ 929242 w 1209257"/>
                    <a:gd name="connsiteY2396" fmla="*/ 335606 h 977923"/>
                    <a:gd name="connsiteX2397" fmla="*/ 923419 w 1209257"/>
                    <a:gd name="connsiteY2397" fmla="*/ 342829 h 977923"/>
                    <a:gd name="connsiteX2398" fmla="*/ 917111 w 1209257"/>
                    <a:gd name="connsiteY2398" fmla="*/ 335606 h 977923"/>
                    <a:gd name="connsiteX2399" fmla="*/ 923419 w 1209257"/>
                    <a:gd name="connsiteY2399" fmla="*/ 328382 h 977923"/>
                    <a:gd name="connsiteX2400" fmla="*/ 904009 w 1209257"/>
                    <a:gd name="connsiteY2400" fmla="*/ 328382 h 977923"/>
                    <a:gd name="connsiteX2401" fmla="*/ 910317 w 1209257"/>
                    <a:gd name="connsiteY2401" fmla="*/ 335606 h 977923"/>
                    <a:gd name="connsiteX2402" fmla="*/ 904009 w 1209257"/>
                    <a:gd name="connsiteY2402" fmla="*/ 342829 h 977923"/>
                    <a:gd name="connsiteX2403" fmla="*/ 897701 w 1209257"/>
                    <a:gd name="connsiteY2403" fmla="*/ 335606 h 977923"/>
                    <a:gd name="connsiteX2404" fmla="*/ 904009 w 1209257"/>
                    <a:gd name="connsiteY2404" fmla="*/ 328382 h 977923"/>
                    <a:gd name="connsiteX2405" fmla="*/ 885085 w 1209257"/>
                    <a:gd name="connsiteY2405" fmla="*/ 328382 h 977923"/>
                    <a:gd name="connsiteX2406" fmla="*/ 890908 w 1209257"/>
                    <a:gd name="connsiteY2406" fmla="*/ 335606 h 977923"/>
                    <a:gd name="connsiteX2407" fmla="*/ 885085 w 1209257"/>
                    <a:gd name="connsiteY2407" fmla="*/ 342829 h 977923"/>
                    <a:gd name="connsiteX2408" fmla="*/ 878777 w 1209257"/>
                    <a:gd name="connsiteY2408" fmla="*/ 335606 h 977923"/>
                    <a:gd name="connsiteX2409" fmla="*/ 885085 w 1209257"/>
                    <a:gd name="connsiteY2409" fmla="*/ 328382 h 977923"/>
                    <a:gd name="connsiteX2410" fmla="*/ 865675 w 1209257"/>
                    <a:gd name="connsiteY2410" fmla="*/ 328382 h 977923"/>
                    <a:gd name="connsiteX2411" fmla="*/ 871983 w 1209257"/>
                    <a:gd name="connsiteY2411" fmla="*/ 335606 h 977923"/>
                    <a:gd name="connsiteX2412" fmla="*/ 865675 w 1209257"/>
                    <a:gd name="connsiteY2412" fmla="*/ 342829 h 977923"/>
                    <a:gd name="connsiteX2413" fmla="*/ 859852 w 1209257"/>
                    <a:gd name="connsiteY2413" fmla="*/ 335606 h 977923"/>
                    <a:gd name="connsiteX2414" fmla="*/ 865675 w 1209257"/>
                    <a:gd name="connsiteY2414" fmla="*/ 328382 h 977923"/>
                    <a:gd name="connsiteX2415" fmla="*/ 846750 w 1209257"/>
                    <a:gd name="connsiteY2415" fmla="*/ 328382 h 977923"/>
                    <a:gd name="connsiteX2416" fmla="*/ 853059 w 1209257"/>
                    <a:gd name="connsiteY2416" fmla="*/ 335606 h 977923"/>
                    <a:gd name="connsiteX2417" fmla="*/ 846750 w 1209257"/>
                    <a:gd name="connsiteY2417" fmla="*/ 342829 h 977923"/>
                    <a:gd name="connsiteX2418" fmla="*/ 840442 w 1209257"/>
                    <a:gd name="connsiteY2418" fmla="*/ 335606 h 977923"/>
                    <a:gd name="connsiteX2419" fmla="*/ 846750 w 1209257"/>
                    <a:gd name="connsiteY2419" fmla="*/ 328382 h 977923"/>
                    <a:gd name="connsiteX2420" fmla="*/ 827341 w 1209257"/>
                    <a:gd name="connsiteY2420" fmla="*/ 328382 h 977923"/>
                    <a:gd name="connsiteX2421" fmla="*/ 833649 w 1209257"/>
                    <a:gd name="connsiteY2421" fmla="*/ 335606 h 977923"/>
                    <a:gd name="connsiteX2422" fmla="*/ 827341 w 1209257"/>
                    <a:gd name="connsiteY2422" fmla="*/ 342829 h 977923"/>
                    <a:gd name="connsiteX2423" fmla="*/ 821518 w 1209257"/>
                    <a:gd name="connsiteY2423" fmla="*/ 335606 h 977923"/>
                    <a:gd name="connsiteX2424" fmla="*/ 827341 w 1209257"/>
                    <a:gd name="connsiteY2424" fmla="*/ 328382 h 977923"/>
                    <a:gd name="connsiteX2425" fmla="*/ 808416 w 1209257"/>
                    <a:gd name="connsiteY2425" fmla="*/ 328382 h 977923"/>
                    <a:gd name="connsiteX2426" fmla="*/ 814724 w 1209257"/>
                    <a:gd name="connsiteY2426" fmla="*/ 335606 h 977923"/>
                    <a:gd name="connsiteX2427" fmla="*/ 808416 w 1209257"/>
                    <a:gd name="connsiteY2427" fmla="*/ 342829 h 977923"/>
                    <a:gd name="connsiteX2428" fmla="*/ 802108 w 1209257"/>
                    <a:gd name="connsiteY2428" fmla="*/ 335606 h 977923"/>
                    <a:gd name="connsiteX2429" fmla="*/ 808416 w 1209257"/>
                    <a:gd name="connsiteY2429" fmla="*/ 328382 h 977923"/>
                    <a:gd name="connsiteX2430" fmla="*/ 540562 w 1209257"/>
                    <a:gd name="connsiteY2430" fmla="*/ 328382 h 977923"/>
                    <a:gd name="connsiteX2431" fmla="*/ 546870 w 1209257"/>
                    <a:gd name="connsiteY2431" fmla="*/ 335606 h 977923"/>
                    <a:gd name="connsiteX2432" fmla="*/ 540562 w 1209257"/>
                    <a:gd name="connsiteY2432" fmla="*/ 342829 h 977923"/>
                    <a:gd name="connsiteX2433" fmla="*/ 534254 w 1209257"/>
                    <a:gd name="connsiteY2433" fmla="*/ 335606 h 977923"/>
                    <a:gd name="connsiteX2434" fmla="*/ 540562 w 1209257"/>
                    <a:gd name="connsiteY2434" fmla="*/ 328382 h 977923"/>
                    <a:gd name="connsiteX2435" fmla="*/ 483303 w 1209257"/>
                    <a:gd name="connsiteY2435" fmla="*/ 328382 h 977923"/>
                    <a:gd name="connsiteX2436" fmla="*/ 489611 w 1209257"/>
                    <a:gd name="connsiteY2436" fmla="*/ 335606 h 977923"/>
                    <a:gd name="connsiteX2437" fmla="*/ 483303 w 1209257"/>
                    <a:gd name="connsiteY2437" fmla="*/ 342829 h 977923"/>
                    <a:gd name="connsiteX2438" fmla="*/ 476995 w 1209257"/>
                    <a:gd name="connsiteY2438" fmla="*/ 335606 h 977923"/>
                    <a:gd name="connsiteX2439" fmla="*/ 483303 w 1209257"/>
                    <a:gd name="connsiteY2439" fmla="*/ 328382 h 977923"/>
                    <a:gd name="connsiteX2440" fmla="*/ 463893 w 1209257"/>
                    <a:gd name="connsiteY2440" fmla="*/ 328382 h 977923"/>
                    <a:gd name="connsiteX2441" fmla="*/ 470201 w 1209257"/>
                    <a:gd name="connsiteY2441" fmla="*/ 335606 h 977923"/>
                    <a:gd name="connsiteX2442" fmla="*/ 463893 w 1209257"/>
                    <a:gd name="connsiteY2442" fmla="*/ 342829 h 977923"/>
                    <a:gd name="connsiteX2443" fmla="*/ 458070 w 1209257"/>
                    <a:gd name="connsiteY2443" fmla="*/ 335606 h 977923"/>
                    <a:gd name="connsiteX2444" fmla="*/ 463893 w 1209257"/>
                    <a:gd name="connsiteY2444" fmla="*/ 328382 h 977923"/>
                    <a:gd name="connsiteX2445" fmla="*/ 444969 w 1209257"/>
                    <a:gd name="connsiteY2445" fmla="*/ 328382 h 977923"/>
                    <a:gd name="connsiteX2446" fmla="*/ 451277 w 1209257"/>
                    <a:gd name="connsiteY2446" fmla="*/ 335606 h 977923"/>
                    <a:gd name="connsiteX2447" fmla="*/ 444969 w 1209257"/>
                    <a:gd name="connsiteY2447" fmla="*/ 342829 h 977923"/>
                    <a:gd name="connsiteX2448" fmla="*/ 438661 w 1209257"/>
                    <a:gd name="connsiteY2448" fmla="*/ 335606 h 977923"/>
                    <a:gd name="connsiteX2449" fmla="*/ 444969 w 1209257"/>
                    <a:gd name="connsiteY2449" fmla="*/ 328382 h 977923"/>
                    <a:gd name="connsiteX2450" fmla="*/ 426044 w 1209257"/>
                    <a:gd name="connsiteY2450" fmla="*/ 328382 h 977923"/>
                    <a:gd name="connsiteX2451" fmla="*/ 431867 w 1209257"/>
                    <a:gd name="connsiteY2451" fmla="*/ 335606 h 977923"/>
                    <a:gd name="connsiteX2452" fmla="*/ 426044 w 1209257"/>
                    <a:gd name="connsiteY2452" fmla="*/ 342829 h 977923"/>
                    <a:gd name="connsiteX2453" fmla="*/ 419736 w 1209257"/>
                    <a:gd name="connsiteY2453" fmla="*/ 335606 h 977923"/>
                    <a:gd name="connsiteX2454" fmla="*/ 426044 w 1209257"/>
                    <a:gd name="connsiteY2454" fmla="*/ 328382 h 977923"/>
                    <a:gd name="connsiteX2455" fmla="*/ 406634 w 1209257"/>
                    <a:gd name="connsiteY2455" fmla="*/ 328382 h 977923"/>
                    <a:gd name="connsiteX2456" fmla="*/ 412943 w 1209257"/>
                    <a:gd name="connsiteY2456" fmla="*/ 335606 h 977923"/>
                    <a:gd name="connsiteX2457" fmla="*/ 406634 w 1209257"/>
                    <a:gd name="connsiteY2457" fmla="*/ 342829 h 977923"/>
                    <a:gd name="connsiteX2458" fmla="*/ 400326 w 1209257"/>
                    <a:gd name="connsiteY2458" fmla="*/ 335606 h 977923"/>
                    <a:gd name="connsiteX2459" fmla="*/ 406634 w 1209257"/>
                    <a:gd name="connsiteY2459" fmla="*/ 328382 h 977923"/>
                    <a:gd name="connsiteX2460" fmla="*/ 368300 w 1209257"/>
                    <a:gd name="connsiteY2460" fmla="*/ 328382 h 977923"/>
                    <a:gd name="connsiteX2461" fmla="*/ 374608 w 1209257"/>
                    <a:gd name="connsiteY2461" fmla="*/ 335606 h 977923"/>
                    <a:gd name="connsiteX2462" fmla="*/ 368300 w 1209257"/>
                    <a:gd name="connsiteY2462" fmla="*/ 342829 h 977923"/>
                    <a:gd name="connsiteX2463" fmla="*/ 362477 w 1209257"/>
                    <a:gd name="connsiteY2463" fmla="*/ 335606 h 977923"/>
                    <a:gd name="connsiteX2464" fmla="*/ 368300 w 1209257"/>
                    <a:gd name="connsiteY2464" fmla="*/ 328382 h 977923"/>
                    <a:gd name="connsiteX2465" fmla="*/ 349376 w 1209257"/>
                    <a:gd name="connsiteY2465" fmla="*/ 328382 h 977923"/>
                    <a:gd name="connsiteX2466" fmla="*/ 355684 w 1209257"/>
                    <a:gd name="connsiteY2466" fmla="*/ 335606 h 977923"/>
                    <a:gd name="connsiteX2467" fmla="*/ 349376 w 1209257"/>
                    <a:gd name="connsiteY2467" fmla="*/ 342829 h 977923"/>
                    <a:gd name="connsiteX2468" fmla="*/ 343068 w 1209257"/>
                    <a:gd name="connsiteY2468" fmla="*/ 335606 h 977923"/>
                    <a:gd name="connsiteX2469" fmla="*/ 349376 w 1209257"/>
                    <a:gd name="connsiteY2469" fmla="*/ 328382 h 977923"/>
                    <a:gd name="connsiteX2470" fmla="*/ 329966 w 1209257"/>
                    <a:gd name="connsiteY2470" fmla="*/ 328382 h 977923"/>
                    <a:gd name="connsiteX2471" fmla="*/ 336274 w 1209257"/>
                    <a:gd name="connsiteY2471" fmla="*/ 335606 h 977923"/>
                    <a:gd name="connsiteX2472" fmla="*/ 329966 w 1209257"/>
                    <a:gd name="connsiteY2472" fmla="*/ 342829 h 977923"/>
                    <a:gd name="connsiteX2473" fmla="*/ 324143 w 1209257"/>
                    <a:gd name="connsiteY2473" fmla="*/ 335606 h 977923"/>
                    <a:gd name="connsiteX2474" fmla="*/ 329966 w 1209257"/>
                    <a:gd name="connsiteY2474" fmla="*/ 328382 h 977923"/>
                    <a:gd name="connsiteX2475" fmla="*/ 311041 w 1209257"/>
                    <a:gd name="connsiteY2475" fmla="*/ 328382 h 977923"/>
                    <a:gd name="connsiteX2476" fmla="*/ 317350 w 1209257"/>
                    <a:gd name="connsiteY2476" fmla="*/ 335606 h 977923"/>
                    <a:gd name="connsiteX2477" fmla="*/ 311041 w 1209257"/>
                    <a:gd name="connsiteY2477" fmla="*/ 342829 h 977923"/>
                    <a:gd name="connsiteX2478" fmla="*/ 304733 w 1209257"/>
                    <a:gd name="connsiteY2478" fmla="*/ 335606 h 977923"/>
                    <a:gd name="connsiteX2479" fmla="*/ 311041 w 1209257"/>
                    <a:gd name="connsiteY2479" fmla="*/ 328382 h 977923"/>
                    <a:gd name="connsiteX2480" fmla="*/ 292117 w 1209257"/>
                    <a:gd name="connsiteY2480" fmla="*/ 328382 h 977923"/>
                    <a:gd name="connsiteX2481" fmla="*/ 297940 w 1209257"/>
                    <a:gd name="connsiteY2481" fmla="*/ 335606 h 977923"/>
                    <a:gd name="connsiteX2482" fmla="*/ 292117 w 1209257"/>
                    <a:gd name="connsiteY2482" fmla="*/ 342829 h 977923"/>
                    <a:gd name="connsiteX2483" fmla="*/ 285809 w 1209257"/>
                    <a:gd name="connsiteY2483" fmla="*/ 335606 h 977923"/>
                    <a:gd name="connsiteX2484" fmla="*/ 292117 w 1209257"/>
                    <a:gd name="connsiteY2484" fmla="*/ 328382 h 977923"/>
                    <a:gd name="connsiteX2485" fmla="*/ 272707 w 1209257"/>
                    <a:gd name="connsiteY2485" fmla="*/ 328382 h 977923"/>
                    <a:gd name="connsiteX2486" fmla="*/ 279015 w 1209257"/>
                    <a:gd name="connsiteY2486" fmla="*/ 335606 h 977923"/>
                    <a:gd name="connsiteX2487" fmla="*/ 272707 w 1209257"/>
                    <a:gd name="connsiteY2487" fmla="*/ 342829 h 977923"/>
                    <a:gd name="connsiteX2488" fmla="*/ 266399 w 1209257"/>
                    <a:gd name="connsiteY2488" fmla="*/ 335606 h 977923"/>
                    <a:gd name="connsiteX2489" fmla="*/ 272707 w 1209257"/>
                    <a:gd name="connsiteY2489" fmla="*/ 328382 h 977923"/>
                    <a:gd name="connsiteX2490" fmla="*/ 253783 w 1209257"/>
                    <a:gd name="connsiteY2490" fmla="*/ 328382 h 977923"/>
                    <a:gd name="connsiteX2491" fmla="*/ 259606 w 1209257"/>
                    <a:gd name="connsiteY2491" fmla="*/ 335606 h 977923"/>
                    <a:gd name="connsiteX2492" fmla="*/ 253783 w 1209257"/>
                    <a:gd name="connsiteY2492" fmla="*/ 342829 h 977923"/>
                    <a:gd name="connsiteX2493" fmla="*/ 247475 w 1209257"/>
                    <a:gd name="connsiteY2493" fmla="*/ 335606 h 977923"/>
                    <a:gd name="connsiteX2494" fmla="*/ 253783 w 1209257"/>
                    <a:gd name="connsiteY2494" fmla="*/ 328382 h 977923"/>
                    <a:gd name="connsiteX2495" fmla="*/ 234373 w 1209257"/>
                    <a:gd name="connsiteY2495" fmla="*/ 328382 h 977923"/>
                    <a:gd name="connsiteX2496" fmla="*/ 240681 w 1209257"/>
                    <a:gd name="connsiteY2496" fmla="*/ 335606 h 977923"/>
                    <a:gd name="connsiteX2497" fmla="*/ 234373 w 1209257"/>
                    <a:gd name="connsiteY2497" fmla="*/ 342829 h 977923"/>
                    <a:gd name="connsiteX2498" fmla="*/ 228550 w 1209257"/>
                    <a:gd name="connsiteY2498" fmla="*/ 335606 h 977923"/>
                    <a:gd name="connsiteX2499" fmla="*/ 234373 w 1209257"/>
                    <a:gd name="connsiteY2499" fmla="*/ 328382 h 977923"/>
                    <a:gd name="connsiteX2500" fmla="*/ 215448 w 1209257"/>
                    <a:gd name="connsiteY2500" fmla="*/ 328382 h 977923"/>
                    <a:gd name="connsiteX2501" fmla="*/ 221757 w 1209257"/>
                    <a:gd name="connsiteY2501" fmla="*/ 335606 h 977923"/>
                    <a:gd name="connsiteX2502" fmla="*/ 215448 w 1209257"/>
                    <a:gd name="connsiteY2502" fmla="*/ 342829 h 977923"/>
                    <a:gd name="connsiteX2503" fmla="*/ 209140 w 1209257"/>
                    <a:gd name="connsiteY2503" fmla="*/ 335606 h 977923"/>
                    <a:gd name="connsiteX2504" fmla="*/ 215448 w 1209257"/>
                    <a:gd name="connsiteY2504" fmla="*/ 328382 h 977923"/>
                    <a:gd name="connsiteX2505" fmla="*/ 1191273 w 1209257"/>
                    <a:gd name="connsiteY2505" fmla="*/ 306712 h 977923"/>
                    <a:gd name="connsiteX2506" fmla="*/ 1197096 w 1209257"/>
                    <a:gd name="connsiteY2506" fmla="*/ 313936 h 977923"/>
                    <a:gd name="connsiteX2507" fmla="*/ 1191273 w 1209257"/>
                    <a:gd name="connsiteY2507" fmla="*/ 320603 h 977923"/>
                    <a:gd name="connsiteX2508" fmla="*/ 1184965 w 1209257"/>
                    <a:gd name="connsiteY2508" fmla="*/ 313936 h 977923"/>
                    <a:gd name="connsiteX2509" fmla="*/ 1191273 w 1209257"/>
                    <a:gd name="connsiteY2509" fmla="*/ 306712 h 977923"/>
                    <a:gd name="connsiteX2510" fmla="*/ 1171864 w 1209257"/>
                    <a:gd name="connsiteY2510" fmla="*/ 306712 h 977923"/>
                    <a:gd name="connsiteX2511" fmla="*/ 1178172 w 1209257"/>
                    <a:gd name="connsiteY2511" fmla="*/ 313936 h 977923"/>
                    <a:gd name="connsiteX2512" fmla="*/ 1171864 w 1209257"/>
                    <a:gd name="connsiteY2512" fmla="*/ 320603 h 977923"/>
                    <a:gd name="connsiteX2513" fmla="*/ 1165556 w 1209257"/>
                    <a:gd name="connsiteY2513" fmla="*/ 313936 h 977923"/>
                    <a:gd name="connsiteX2514" fmla="*/ 1171864 w 1209257"/>
                    <a:gd name="connsiteY2514" fmla="*/ 306712 h 977923"/>
                    <a:gd name="connsiteX2515" fmla="*/ 1152939 w 1209257"/>
                    <a:gd name="connsiteY2515" fmla="*/ 306712 h 977923"/>
                    <a:gd name="connsiteX2516" fmla="*/ 1158762 w 1209257"/>
                    <a:gd name="connsiteY2516" fmla="*/ 313936 h 977923"/>
                    <a:gd name="connsiteX2517" fmla="*/ 1152939 w 1209257"/>
                    <a:gd name="connsiteY2517" fmla="*/ 320603 h 977923"/>
                    <a:gd name="connsiteX2518" fmla="*/ 1146631 w 1209257"/>
                    <a:gd name="connsiteY2518" fmla="*/ 313936 h 977923"/>
                    <a:gd name="connsiteX2519" fmla="*/ 1152939 w 1209257"/>
                    <a:gd name="connsiteY2519" fmla="*/ 306712 h 977923"/>
                    <a:gd name="connsiteX2520" fmla="*/ 1133529 w 1209257"/>
                    <a:gd name="connsiteY2520" fmla="*/ 306712 h 977923"/>
                    <a:gd name="connsiteX2521" fmla="*/ 1139838 w 1209257"/>
                    <a:gd name="connsiteY2521" fmla="*/ 313936 h 977923"/>
                    <a:gd name="connsiteX2522" fmla="*/ 1133529 w 1209257"/>
                    <a:gd name="connsiteY2522" fmla="*/ 320603 h 977923"/>
                    <a:gd name="connsiteX2523" fmla="*/ 1127221 w 1209257"/>
                    <a:gd name="connsiteY2523" fmla="*/ 313936 h 977923"/>
                    <a:gd name="connsiteX2524" fmla="*/ 1133529 w 1209257"/>
                    <a:gd name="connsiteY2524" fmla="*/ 306712 h 977923"/>
                    <a:gd name="connsiteX2525" fmla="*/ 1114605 w 1209257"/>
                    <a:gd name="connsiteY2525" fmla="*/ 306712 h 977923"/>
                    <a:gd name="connsiteX2526" fmla="*/ 1120913 w 1209257"/>
                    <a:gd name="connsiteY2526" fmla="*/ 313936 h 977923"/>
                    <a:gd name="connsiteX2527" fmla="*/ 1114605 w 1209257"/>
                    <a:gd name="connsiteY2527" fmla="*/ 320603 h 977923"/>
                    <a:gd name="connsiteX2528" fmla="*/ 1108297 w 1209257"/>
                    <a:gd name="connsiteY2528" fmla="*/ 313936 h 977923"/>
                    <a:gd name="connsiteX2529" fmla="*/ 1114605 w 1209257"/>
                    <a:gd name="connsiteY2529" fmla="*/ 306712 h 977923"/>
                    <a:gd name="connsiteX2530" fmla="*/ 1095195 w 1209257"/>
                    <a:gd name="connsiteY2530" fmla="*/ 306712 h 977923"/>
                    <a:gd name="connsiteX2531" fmla="*/ 1101503 w 1209257"/>
                    <a:gd name="connsiteY2531" fmla="*/ 313936 h 977923"/>
                    <a:gd name="connsiteX2532" fmla="*/ 1095195 w 1209257"/>
                    <a:gd name="connsiteY2532" fmla="*/ 320603 h 977923"/>
                    <a:gd name="connsiteX2533" fmla="*/ 1089372 w 1209257"/>
                    <a:gd name="connsiteY2533" fmla="*/ 313936 h 977923"/>
                    <a:gd name="connsiteX2534" fmla="*/ 1095195 w 1209257"/>
                    <a:gd name="connsiteY2534" fmla="*/ 306712 h 977923"/>
                    <a:gd name="connsiteX2535" fmla="*/ 1076271 w 1209257"/>
                    <a:gd name="connsiteY2535" fmla="*/ 306712 h 977923"/>
                    <a:gd name="connsiteX2536" fmla="*/ 1082579 w 1209257"/>
                    <a:gd name="connsiteY2536" fmla="*/ 313936 h 977923"/>
                    <a:gd name="connsiteX2537" fmla="*/ 1076271 w 1209257"/>
                    <a:gd name="connsiteY2537" fmla="*/ 320603 h 977923"/>
                    <a:gd name="connsiteX2538" fmla="*/ 1069963 w 1209257"/>
                    <a:gd name="connsiteY2538" fmla="*/ 313936 h 977923"/>
                    <a:gd name="connsiteX2539" fmla="*/ 1076271 w 1209257"/>
                    <a:gd name="connsiteY2539" fmla="*/ 306712 h 977923"/>
                    <a:gd name="connsiteX2540" fmla="*/ 1057346 w 1209257"/>
                    <a:gd name="connsiteY2540" fmla="*/ 306712 h 977923"/>
                    <a:gd name="connsiteX2541" fmla="*/ 1063169 w 1209257"/>
                    <a:gd name="connsiteY2541" fmla="*/ 313936 h 977923"/>
                    <a:gd name="connsiteX2542" fmla="*/ 1057346 w 1209257"/>
                    <a:gd name="connsiteY2542" fmla="*/ 320603 h 977923"/>
                    <a:gd name="connsiteX2543" fmla="*/ 1051038 w 1209257"/>
                    <a:gd name="connsiteY2543" fmla="*/ 313936 h 977923"/>
                    <a:gd name="connsiteX2544" fmla="*/ 1057346 w 1209257"/>
                    <a:gd name="connsiteY2544" fmla="*/ 306712 h 977923"/>
                    <a:gd name="connsiteX2545" fmla="*/ 1037936 w 1209257"/>
                    <a:gd name="connsiteY2545" fmla="*/ 306712 h 977923"/>
                    <a:gd name="connsiteX2546" fmla="*/ 1044245 w 1209257"/>
                    <a:gd name="connsiteY2546" fmla="*/ 313936 h 977923"/>
                    <a:gd name="connsiteX2547" fmla="*/ 1037936 w 1209257"/>
                    <a:gd name="connsiteY2547" fmla="*/ 320603 h 977923"/>
                    <a:gd name="connsiteX2548" fmla="*/ 1031628 w 1209257"/>
                    <a:gd name="connsiteY2548" fmla="*/ 313936 h 977923"/>
                    <a:gd name="connsiteX2549" fmla="*/ 1037936 w 1209257"/>
                    <a:gd name="connsiteY2549" fmla="*/ 306712 h 977923"/>
                    <a:gd name="connsiteX2550" fmla="*/ 1019012 w 1209257"/>
                    <a:gd name="connsiteY2550" fmla="*/ 306712 h 977923"/>
                    <a:gd name="connsiteX2551" fmla="*/ 1024835 w 1209257"/>
                    <a:gd name="connsiteY2551" fmla="*/ 313936 h 977923"/>
                    <a:gd name="connsiteX2552" fmla="*/ 1019012 w 1209257"/>
                    <a:gd name="connsiteY2552" fmla="*/ 320603 h 977923"/>
                    <a:gd name="connsiteX2553" fmla="*/ 1012704 w 1209257"/>
                    <a:gd name="connsiteY2553" fmla="*/ 313936 h 977923"/>
                    <a:gd name="connsiteX2554" fmla="*/ 1019012 w 1209257"/>
                    <a:gd name="connsiteY2554" fmla="*/ 306712 h 977923"/>
                    <a:gd name="connsiteX2555" fmla="*/ 999602 w 1209257"/>
                    <a:gd name="connsiteY2555" fmla="*/ 306712 h 977923"/>
                    <a:gd name="connsiteX2556" fmla="*/ 1005910 w 1209257"/>
                    <a:gd name="connsiteY2556" fmla="*/ 313936 h 977923"/>
                    <a:gd name="connsiteX2557" fmla="*/ 999602 w 1209257"/>
                    <a:gd name="connsiteY2557" fmla="*/ 320603 h 977923"/>
                    <a:gd name="connsiteX2558" fmla="*/ 993779 w 1209257"/>
                    <a:gd name="connsiteY2558" fmla="*/ 313936 h 977923"/>
                    <a:gd name="connsiteX2559" fmla="*/ 999602 w 1209257"/>
                    <a:gd name="connsiteY2559" fmla="*/ 306712 h 977923"/>
                    <a:gd name="connsiteX2560" fmla="*/ 980678 w 1209257"/>
                    <a:gd name="connsiteY2560" fmla="*/ 306712 h 977923"/>
                    <a:gd name="connsiteX2561" fmla="*/ 986986 w 1209257"/>
                    <a:gd name="connsiteY2561" fmla="*/ 313936 h 977923"/>
                    <a:gd name="connsiteX2562" fmla="*/ 980678 w 1209257"/>
                    <a:gd name="connsiteY2562" fmla="*/ 320603 h 977923"/>
                    <a:gd name="connsiteX2563" fmla="*/ 974370 w 1209257"/>
                    <a:gd name="connsiteY2563" fmla="*/ 313936 h 977923"/>
                    <a:gd name="connsiteX2564" fmla="*/ 980678 w 1209257"/>
                    <a:gd name="connsiteY2564" fmla="*/ 306712 h 977923"/>
                    <a:gd name="connsiteX2565" fmla="*/ 961268 w 1209257"/>
                    <a:gd name="connsiteY2565" fmla="*/ 306712 h 977923"/>
                    <a:gd name="connsiteX2566" fmla="*/ 967576 w 1209257"/>
                    <a:gd name="connsiteY2566" fmla="*/ 313936 h 977923"/>
                    <a:gd name="connsiteX2567" fmla="*/ 961268 w 1209257"/>
                    <a:gd name="connsiteY2567" fmla="*/ 320603 h 977923"/>
                    <a:gd name="connsiteX2568" fmla="*/ 955445 w 1209257"/>
                    <a:gd name="connsiteY2568" fmla="*/ 313936 h 977923"/>
                    <a:gd name="connsiteX2569" fmla="*/ 961268 w 1209257"/>
                    <a:gd name="connsiteY2569" fmla="*/ 306712 h 977923"/>
                    <a:gd name="connsiteX2570" fmla="*/ 942343 w 1209257"/>
                    <a:gd name="connsiteY2570" fmla="*/ 306712 h 977923"/>
                    <a:gd name="connsiteX2571" fmla="*/ 948652 w 1209257"/>
                    <a:gd name="connsiteY2571" fmla="*/ 313936 h 977923"/>
                    <a:gd name="connsiteX2572" fmla="*/ 942343 w 1209257"/>
                    <a:gd name="connsiteY2572" fmla="*/ 320603 h 977923"/>
                    <a:gd name="connsiteX2573" fmla="*/ 936035 w 1209257"/>
                    <a:gd name="connsiteY2573" fmla="*/ 313936 h 977923"/>
                    <a:gd name="connsiteX2574" fmla="*/ 942343 w 1209257"/>
                    <a:gd name="connsiteY2574" fmla="*/ 306712 h 977923"/>
                    <a:gd name="connsiteX2575" fmla="*/ 923419 w 1209257"/>
                    <a:gd name="connsiteY2575" fmla="*/ 306712 h 977923"/>
                    <a:gd name="connsiteX2576" fmla="*/ 929242 w 1209257"/>
                    <a:gd name="connsiteY2576" fmla="*/ 313936 h 977923"/>
                    <a:gd name="connsiteX2577" fmla="*/ 923419 w 1209257"/>
                    <a:gd name="connsiteY2577" fmla="*/ 320603 h 977923"/>
                    <a:gd name="connsiteX2578" fmla="*/ 917111 w 1209257"/>
                    <a:gd name="connsiteY2578" fmla="*/ 313936 h 977923"/>
                    <a:gd name="connsiteX2579" fmla="*/ 923419 w 1209257"/>
                    <a:gd name="connsiteY2579" fmla="*/ 306712 h 977923"/>
                    <a:gd name="connsiteX2580" fmla="*/ 904009 w 1209257"/>
                    <a:gd name="connsiteY2580" fmla="*/ 306712 h 977923"/>
                    <a:gd name="connsiteX2581" fmla="*/ 910317 w 1209257"/>
                    <a:gd name="connsiteY2581" fmla="*/ 313936 h 977923"/>
                    <a:gd name="connsiteX2582" fmla="*/ 904009 w 1209257"/>
                    <a:gd name="connsiteY2582" fmla="*/ 320603 h 977923"/>
                    <a:gd name="connsiteX2583" fmla="*/ 897701 w 1209257"/>
                    <a:gd name="connsiteY2583" fmla="*/ 313936 h 977923"/>
                    <a:gd name="connsiteX2584" fmla="*/ 904009 w 1209257"/>
                    <a:gd name="connsiteY2584" fmla="*/ 306712 h 977923"/>
                    <a:gd name="connsiteX2585" fmla="*/ 885085 w 1209257"/>
                    <a:gd name="connsiteY2585" fmla="*/ 306712 h 977923"/>
                    <a:gd name="connsiteX2586" fmla="*/ 890908 w 1209257"/>
                    <a:gd name="connsiteY2586" fmla="*/ 313936 h 977923"/>
                    <a:gd name="connsiteX2587" fmla="*/ 885085 w 1209257"/>
                    <a:gd name="connsiteY2587" fmla="*/ 320603 h 977923"/>
                    <a:gd name="connsiteX2588" fmla="*/ 878777 w 1209257"/>
                    <a:gd name="connsiteY2588" fmla="*/ 313936 h 977923"/>
                    <a:gd name="connsiteX2589" fmla="*/ 885085 w 1209257"/>
                    <a:gd name="connsiteY2589" fmla="*/ 306712 h 977923"/>
                    <a:gd name="connsiteX2590" fmla="*/ 865675 w 1209257"/>
                    <a:gd name="connsiteY2590" fmla="*/ 306712 h 977923"/>
                    <a:gd name="connsiteX2591" fmla="*/ 871983 w 1209257"/>
                    <a:gd name="connsiteY2591" fmla="*/ 313936 h 977923"/>
                    <a:gd name="connsiteX2592" fmla="*/ 865675 w 1209257"/>
                    <a:gd name="connsiteY2592" fmla="*/ 320603 h 977923"/>
                    <a:gd name="connsiteX2593" fmla="*/ 859852 w 1209257"/>
                    <a:gd name="connsiteY2593" fmla="*/ 313936 h 977923"/>
                    <a:gd name="connsiteX2594" fmla="*/ 865675 w 1209257"/>
                    <a:gd name="connsiteY2594" fmla="*/ 306712 h 977923"/>
                    <a:gd name="connsiteX2595" fmla="*/ 846750 w 1209257"/>
                    <a:gd name="connsiteY2595" fmla="*/ 306712 h 977923"/>
                    <a:gd name="connsiteX2596" fmla="*/ 853059 w 1209257"/>
                    <a:gd name="connsiteY2596" fmla="*/ 313936 h 977923"/>
                    <a:gd name="connsiteX2597" fmla="*/ 846750 w 1209257"/>
                    <a:gd name="connsiteY2597" fmla="*/ 320603 h 977923"/>
                    <a:gd name="connsiteX2598" fmla="*/ 840442 w 1209257"/>
                    <a:gd name="connsiteY2598" fmla="*/ 313936 h 977923"/>
                    <a:gd name="connsiteX2599" fmla="*/ 846750 w 1209257"/>
                    <a:gd name="connsiteY2599" fmla="*/ 306712 h 977923"/>
                    <a:gd name="connsiteX2600" fmla="*/ 808416 w 1209257"/>
                    <a:gd name="connsiteY2600" fmla="*/ 306712 h 977923"/>
                    <a:gd name="connsiteX2601" fmla="*/ 814724 w 1209257"/>
                    <a:gd name="connsiteY2601" fmla="*/ 313936 h 977923"/>
                    <a:gd name="connsiteX2602" fmla="*/ 808416 w 1209257"/>
                    <a:gd name="connsiteY2602" fmla="*/ 320603 h 977923"/>
                    <a:gd name="connsiteX2603" fmla="*/ 802108 w 1209257"/>
                    <a:gd name="connsiteY2603" fmla="*/ 313936 h 977923"/>
                    <a:gd name="connsiteX2604" fmla="*/ 808416 w 1209257"/>
                    <a:gd name="connsiteY2604" fmla="*/ 306712 h 977923"/>
                    <a:gd name="connsiteX2605" fmla="*/ 521637 w 1209257"/>
                    <a:gd name="connsiteY2605" fmla="*/ 306712 h 977923"/>
                    <a:gd name="connsiteX2606" fmla="*/ 527460 w 1209257"/>
                    <a:gd name="connsiteY2606" fmla="*/ 313936 h 977923"/>
                    <a:gd name="connsiteX2607" fmla="*/ 521637 w 1209257"/>
                    <a:gd name="connsiteY2607" fmla="*/ 320603 h 977923"/>
                    <a:gd name="connsiteX2608" fmla="*/ 515329 w 1209257"/>
                    <a:gd name="connsiteY2608" fmla="*/ 313936 h 977923"/>
                    <a:gd name="connsiteX2609" fmla="*/ 521637 w 1209257"/>
                    <a:gd name="connsiteY2609" fmla="*/ 306712 h 977923"/>
                    <a:gd name="connsiteX2610" fmla="*/ 502227 w 1209257"/>
                    <a:gd name="connsiteY2610" fmla="*/ 306712 h 977923"/>
                    <a:gd name="connsiteX2611" fmla="*/ 508536 w 1209257"/>
                    <a:gd name="connsiteY2611" fmla="*/ 313936 h 977923"/>
                    <a:gd name="connsiteX2612" fmla="*/ 502227 w 1209257"/>
                    <a:gd name="connsiteY2612" fmla="*/ 320603 h 977923"/>
                    <a:gd name="connsiteX2613" fmla="*/ 495919 w 1209257"/>
                    <a:gd name="connsiteY2613" fmla="*/ 313936 h 977923"/>
                    <a:gd name="connsiteX2614" fmla="*/ 502227 w 1209257"/>
                    <a:gd name="connsiteY2614" fmla="*/ 306712 h 977923"/>
                    <a:gd name="connsiteX2615" fmla="*/ 483303 w 1209257"/>
                    <a:gd name="connsiteY2615" fmla="*/ 306712 h 977923"/>
                    <a:gd name="connsiteX2616" fmla="*/ 489611 w 1209257"/>
                    <a:gd name="connsiteY2616" fmla="*/ 313936 h 977923"/>
                    <a:gd name="connsiteX2617" fmla="*/ 483303 w 1209257"/>
                    <a:gd name="connsiteY2617" fmla="*/ 320603 h 977923"/>
                    <a:gd name="connsiteX2618" fmla="*/ 476995 w 1209257"/>
                    <a:gd name="connsiteY2618" fmla="*/ 313936 h 977923"/>
                    <a:gd name="connsiteX2619" fmla="*/ 483303 w 1209257"/>
                    <a:gd name="connsiteY2619" fmla="*/ 306712 h 977923"/>
                    <a:gd name="connsiteX2620" fmla="*/ 463893 w 1209257"/>
                    <a:gd name="connsiteY2620" fmla="*/ 306712 h 977923"/>
                    <a:gd name="connsiteX2621" fmla="*/ 470201 w 1209257"/>
                    <a:gd name="connsiteY2621" fmla="*/ 313936 h 977923"/>
                    <a:gd name="connsiteX2622" fmla="*/ 463893 w 1209257"/>
                    <a:gd name="connsiteY2622" fmla="*/ 320603 h 977923"/>
                    <a:gd name="connsiteX2623" fmla="*/ 458070 w 1209257"/>
                    <a:gd name="connsiteY2623" fmla="*/ 313936 h 977923"/>
                    <a:gd name="connsiteX2624" fmla="*/ 463893 w 1209257"/>
                    <a:gd name="connsiteY2624" fmla="*/ 306712 h 977923"/>
                    <a:gd name="connsiteX2625" fmla="*/ 444969 w 1209257"/>
                    <a:gd name="connsiteY2625" fmla="*/ 306712 h 977923"/>
                    <a:gd name="connsiteX2626" fmla="*/ 451277 w 1209257"/>
                    <a:gd name="connsiteY2626" fmla="*/ 313936 h 977923"/>
                    <a:gd name="connsiteX2627" fmla="*/ 444969 w 1209257"/>
                    <a:gd name="connsiteY2627" fmla="*/ 320603 h 977923"/>
                    <a:gd name="connsiteX2628" fmla="*/ 438661 w 1209257"/>
                    <a:gd name="connsiteY2628" fmla="*/ 313936 h 977923"/>
                    <a:gd name="connsiteX2629" fmla="*/ 444969 w 1209257"/>
                    <a:gd name="connsiteY2629" fmla="*/ 306712 h 977923"/>
                    <a:gd name="connsiteX2630" fmla="*/ 426044 w 1209257"/>
                    <a:gd name="connsiteY2630" fmla="*/ 306712 h 977923"/>
                    <a:gd name="connsiteX2631" fmla="*/ 431867 w 1209257"/>
                    <a:gd name="connsiteY2631" fmla="*/ 313936 h 977923"/>
                    <a:gd name="connsiteX2632" fmla="*/ 426044 w 1209257"/>
                    <a:gd name="connsiteY2632" fmla="*/ 320603 h 977923"/>
                    <a:gd name="connsiteX2633" fmla="*/ 419736 w 1209257"/>
                    <a:gd name="connsiteY2633" fmla="*/ 313936 h 977923"/>
                    <a:gd name="connsiteX2634" fmla="*/ 426044 w 1209257"/>
                    <a:gd name="connsiteY2634" fmla="*/ 306712 h 977923"/>
                    <a:gd name="connsiteX2635" fmla="*/ 406634 w 1209257"/>
                    <a:gd name="connsiteY2635" fmla="*/ 306712 h 977923"/>
                    <a:gd name="connsiteX2636" fmla="*/ 412943 w 1209257"/>
                    <a:gd name="connsiteY2636" fmla="*/ 313936 h 977923"/>
                    <a:gd name="connsiteX2637" fmla="*/ 406634 w 1209257"/>
                    <a:gd name="connsiteY2637" fmla="*/ 320603 h 977923"/>
                    <a:gd name="connsiteX2638" fmla="*/ 400326 w 1209257"/>
                    <a:gd name="connsiteY2638" fmla="*/ 313936 h 977923"/>
                    <a:gd name="connsiteX2639" fmla="*/ 406634 w 1209257"/>
                    <a:gd name="connsiteY2639" fmla="*/ 306712 h 977923"/>
                    <a:gd name="connsiteX2640" fmla="*/ 387710 w 1209257"/>
                    <a:gd name="connsiteY2640" fmla="*/ 306712 h 977923"/>
                    <a:gd name="connsiteX2641" fmla="*/ 393533 w 1209257"/>
                    <a:gd name="connsiteY2641" fmla="*/ 313936 h 977923"/>
                    <a:gd name="connsiteX2642" fmla="*/ 387710 w 1209257"/>
                    <a:gd name="connsiteY2642" fmla="*/ 320603 h 977923"/>
                    <a:gd name="connsiteX2643" fmla="*/ 381402 w 1209257"/>
                    <a:gd name="connsiteY2643" fmla="*/ 313936 h 977923"/>
                    <a:gd name="connsiteX2644" fmla="*/ 387710 w 1209257"/>
                    <a:gd name="connsiteY2644" fmla="*/ 306712 h 977923"/>
                    <a:gd name="connsiteX2645" fmla="*/ 368300 w 1209257"/>
                    <a:gd name="connsiteY2645" fmla="*/ 306712 h 977923"/>
                    <a:gd name="connsiteX2646" fmla="*/ 374608 w 1209257"/>
                    <a:gd name="connsiteY2646" fmla="*/ 313936 h 977923"/>
                    <a:gd name="connsiteX2647" fmla="*/ 368300 w 1209257"/>
                    <a:gd name="connsiteY2647" fmla="*/ 320603 h 977923"/>
                    <a:gd name="connsiteX2648" fmla="*/ 362477 w 1209257"/>
                    <a:gd name="connsiteY2648" fmla="*/ 313936 h 977923"/>
                    <a:gd name="connsiteX2649" fmla="*/ 368300 w 1209257"/>
                    <a:gd name="connsiteY2649" fmla="*/ 306712 h 977923"/>
                    <a:gd name="connsiteX2650" fmla="*/ 349376 w 1209257"/>
                    <a:gd name="connsiteY2650" fmla="*/ 306712 h 977923"/>
                    <a:gd name="connsiteX2651" fmla="*/ 355684 w 1209257"/>
                    <a:gd name="connsiteY2651" fmla="*/ 313936 h 977923"/>
                    <a:gd name="connsiteX2652" fmla="*/ 349376 w 1209257"/>
                    <a:gd name="connsiteY2652" fmla="*/ 320603 h 977923"/>
                    <a:gd name="connsiteX2653" fmla="*/ 343068 w 1209257"/>
                    <a:gd name="connsiteY2653" fmla="*/ 313936 h 977923"/>
                    <a:gd name="connsiteX2654" fmla="*/ 349376 w 1209257"/>
                    <a:gd name="connsiteY2654" fmla="*/ 306712 h 977923"/>
                    <a:gd name="connsiteX2655" fmla="*/ 329966 w 1209257"/>
                    <a:gd name="connsiteY2655" fmla="*/ 306712 h 977923"/>
                    <a:gd name="connsiteX2656" fmla="*/ 336274 w 1209257"/>
                    <a:gd name="connsiteY2656" fmla="*/ 313936 h 977923"/>
                    <a:gd name="connsiteX2657" fmla="*/ 329966 w 1209257"/>
                    <a:gd name="connsiteY2657" fmla="*/ 320603 h 977923"/>
                    <a:gd name="connsiteX2658" fmla="*/ 324143 w 1209257"/>
                    <a:gd name="connsiteY2658" fmla="*/ 313936 h 977923"/>
                    <a:gd name="connsiteX2659" fmla="*/ 329966 w 1209257"/>
                    <a:gd name="connsiteY2659" fmla="*/ 306712 h 977923"/>
                    <a:gd name="connsiteX2660" fmla="*/ 311041 w 1209257"/>
                    <a:gd name="connsiteY2660" fmla="*/ 306712 h 977923"/>
                    <a:gd name="connsiteX2661" fmla="*/ 317350 w 1209257"/>
                    <a:gd name="connsiteY2661" fmla="*/ 313936 h 977923"/>
                    <a:gd name="connsiteX2662" fmla="*/ 311041 w 1209257"/>
                    <a:gd name="connsiteY2662" fmla="*/ 320603 h 977923"/>
                    <a:gd name="connsiteX2663" fmla="*/ 304733 w 1209257"/>
                    <a:gd name="connsiteY2663" fmla="*/ 313936 h 977923"/>
                    <a:gd name="connsiteX2664" fmla="*/ 311041 w 1209257"/>
                    <a:gd name="connsiteY2664" fmla="*/ 306712 h 977923"/>
                    <a:gd name="connsiteX2665" fmla="*/ 292117 w 1209257"/>
                    <a:gd name="connsiteY2665" fmla="*/ 306712 h 977923"/>
                    <a:gd name="connsiteX2666" fmla="*/ 297940 w 1209257"/>
                    <a:gd name="connsiteY2666" fmla="*/ 313936 h 977923"/>
                    <a:gd name="connsiteX2667" fmla="*/ 292117 w 1209257"/>
                    <a:gd name="connsiteY2667" fmla="*/ 320603 h 977923"/>
                    <a:gd name="connsiteX2668" fmla="*/ 285809 w 1209257"/>
                    <a:gd name="connsiteY2668" fmla="*/ 313936 h 977923"/>
                    <a:gd name="connsiteX2669" fmla="*/ 292117 w 1209257"/>
                    <a:gd name="connsiteY2669" fmla="*/ 306712 h 977923"/>
                    <a:gd name="connsiteX2670" fmla="*/ 272707 w 1209257"/>
                    <a:gd name="connsiteY2670" fmla="*/ 306712 h 977923"/>
                    <a:gd name="connsiteX2671" fmla="*/ 279015 w 1209257"/>
                    <a:gd name="connsiteY2671" fmla="*/ 313936 h 977923"/>
                    <a:gd name="connsiteX2672" fmla="*/ 272707 w 1209257"/>
                    <a:gd name="connsiteY2672" fmla="*/ 320603 h 977923"/>
                    <a:gd name="connsiteX2673" fmla="*/ 266399 w 1209257"/>
                    <a:gd name="connsiteY2673" fmla="*/ 313936 h 977923"/>
                    <a:gd name="connsiteX2674" fmla="*/ 272707 w 1209257"/>
                    <a:gd name="connsiteY2674" fmla="*/ 306712 h 977923"/>
                    <a:gd name="connsiteX2675" fmla="*/ 253783 w 1209257"/>
                    <a:gd name="connsiteY2675" fmla="*/ 306712 h 977923"/>
                    <a:gd name="connsiteX2676" fmla="*/ 259606 w 1209257"/>
                    <a:gd name="connsiteY2676" fmla="*/ 313936 h 977923"/>
                    <a:gd name="connsiteX2677" fmla="*/ 253783 w 1209257"/>
                    <a:gd name="connsiteY2677" fmla="*/ 320603 h 977923"/>
                    <a:gd name="connsiteX2678" fmla="*/ 247475 w 1209257"/>
                    <a:gd name="connsiteY2678" fmla="*/ 313936 h 977923"/>
                    <a:gd name="connsiteX2679" fmla="*/ 253783 w 1209257"/>
                    <a:gd name="connsiteY2679" fmla="*/ 306712 h 977923"/>
                    <a:gd name="connsiteX2680" fmla="*/ 234373 w 1209257"/>
                    <a:gd name="connsiteY2680" fmla="*/ 306712 h 977923"/>
                    <a:gd name="connsiteX2681" fmla="*/ 240681 w 1209257"/>
                    <a:gd name="connsiteY2681" fmla="*/ 313936 h 977923"/>
                    <a:gd name="connsiteX2682" fmla="*/ 234373 w 1209257"/>
                    <a:gd name="connsiteY2682" fmla="*/ 320603 h 977923"/>
                    <a:gd name="connsiteX2683" fmla="*/ 228550 w 1209257"/>
                    <a:gd name="connsiteY2683" fmla="*/ 313936 h 977923"/>
                    <a:gd name="connsiteX2684" fmla="*/ 234373 w 1209257"/>
                    <a:gd name="connsiteY2684" fmla="*/ 306712 h 977923"/>
                    <a:gd name="connsiteX2685" fmla="*/ 215448 w 1209257"/>
                    <a:gd name="connsiteY2685" fmla="*/ 306712 h 977923"/>
                    <a:gd name="connsiteX2686" fmla="*/ 221757 w 1209257"/>
                    <a:gd name="connsiteY2686" fmla="*/ 313936 h 977923"/>
                    <a:gd name="connsiteX2687" fmla="*/ 215448 w 1209257"/>
                    <a:gd name="connsiteY2687" fmla="*/ 320603 h 977923"/>
                    <a:gd name="connsiteX2688" fmla="*/ 209140 w 1209257"/>
                    <a:gd name="connsiteY2688" fmla="*/ 313936 h 977923"/>
                    <a:gd name="connsiteX2689" fmla="*/ 215448 w 1209257"/>
                    <a:gd name="connsiteY2689" fmla="*/ 306712 h 977923"/>
                    <a:gd name="connsiteX2690" fmla="*/ 808416 w 1209257"/>
                    <a:gd name="connsiteY2690" fmla="*/ 285042 h 977923"/>
                    <a:gd name="connsiteX2691" fmla="*/ 814239 w 1209257"/>
                    <a:gd name="connsiteY2691" fmla="*/ 291710 h 977923"/>
                    <a:gd name="connsiteX2692" fmla="*/ 808416 w 1209257"/>
                    <a:gd name="connsiteY2692" fmla="*/ 298378 h 977923"/>
                    <a:gd name="connsiteX2693" fmla="*/ 802593 w 1209257"/>
                    <a:gd name="connsiteY2693" fmla="*/ 291710 h 977923"/>
                    <a:gd name="connsiteX2694" fmla="*/ 808416 w 1209257"/>
                    <a:gd name="connsiteY2694" fmla="*/ 285042 h 977923"/>
                    <a:gd name="connsiteX2695" fmla="*/ 1191273 w 1209257"/>
                    <a:gd name="connsiteY2695" fmla="*/ 284487 h 977923"/>
                    <a:gd name="connsiteX2696" fmla="*/ 1197096 w 1209257"/>
                    <a:gd name="connsiteY2696" fmla="*/ 291710 h 977923"/>
                    <a:gd name="connsiteX2697" fmla="*/ 1191273 w 1209257"/>
                    <a:gd name="connsiteY2697" fmla="*/ 298933 h 977923"/>
                    <a:gd name="connsiteX2698" fmla="*/ 1184965 w 1209257"/>
                    <a:gd name="connsiteY2698" fmla="*/ 291710 h 977923"/>
                    <a:gd name="connsiteX2699" fmla="*/ 1191273 w 1209257"/>
                    <a:gd name="connsiteY2699" fmla="*/ 284487 h 977923"/>
                    <a:gd name="connsiteX2700" fmla="*/ 1171864 w 1209257"/>
                    <a:gd name="connsiteY2700" fmla="*/ 284487 h 977923"/>
                    <a:gd name="connsiteX2701" fmla="*/ 1178172 w 1209257"/>
                    <a:gd name="connsiteY2701" fmla="*/ 291710 h 977923"/>
                    <a:gd name="connsiteX2702" fmla="*/ 1171864 w 1209257"/>
                    <a:gd name="connsiteY2702" fmla="*/ 298933 h 977923"/>
                    <a:gd name="connsiteX2703" fmla="*/ 1165556 w 1209257"/>
                    <a:gd name="connsiteY2703" fmla="*/ 291710 h 977923"/>
                    <a:gd name="connsiteX2704" fmla="*/ 1171864 w 1209257"/>
                    <a:gd name="connsiteY2704" fmla="*/ 284487 h 977923"/>
                    <a:gd name="connsiteX2705" fmla="*/ 1152939 w 1209257"/>
                    <a:gd name="connsiteY2705" fmla="*/ 284487 h 977923"/>
                    <a:gd name="connsiteX2706" fmla="*/ 1158762 w 1209257"/>
                    <a:gd name="connsiteY2706" fmla="*/ 291710 h 977923"/>
                    <a:gd name="connsiteX2707" fmla="*/ 1152939 w 1209257"/>
                    <a:gd name="connsiteY2707" fmla="*/ 298933 h 977923"/>
                    <a:gd name="connsiteX2708" fmla="*/ 1146631 w 1209257"/>
                    <a:gd name="connsiteY2708" fmla="*/ 291710 h 977923"/>
                    <a:gd name="connsiteX2709" fmla="*/ 1152939 w 1209257"/>
                    <a:gd name="connsiteY2709" fmla="*/ 284487 h 977923"/>
                    <a:gd name="connsiteX2710" fmla="*/ 1133529 w 1209257"/>
                    <a:gd name="connsiteY2710" fmla="*/ 284487 h 977923"/>
                    <a:gd name="connsiteX2711" fmla="*/ 1139838 w 1209257"/>
                    <a:gd name="connsiteY2711" fmla="*/ 291710 h 977923"/>
                    <a:gd name="connsiteX2712" fmla="*/ 1133529 w 1209257"/>
                    <a:gd name="connsiteY2712" fmla="*/ 298933 h 977923"/>
                    <a:gd name="connsiteX2713" fmla="*/ 1127221 w 1209257"/>
                    <a:gd name="connsiteY2713" fmla="*/ 291710 h 977923"/>
                    <a:gd name="connsiteX2714" fmla="*/ 1133529 w 1209257"/>
                    <a:gd name="connsiteY2714" fmla="*/ 284487 h 977923"/>
                    <a:gd name="connsiteX2715" fmla="*/ 1114605 w 1209257"/>
                    <a:gd name="connsiteY2715" fmla="*/ 284487 h 977923"/>
                    <a:gd name="connsiteX2716" fmla="*/ 1120913 w 1209257"/>
                    <a:gd name="connsiteY2716" fmla="*/ 291710 h 977923"/>
                    <a:gd name="connsiteX2717" fmla="*/ 1114605 w 1209257"/>
                    <a:gd name="connsiteY2717" fmla="*/ 298933 h 977923"/>
                    <a:gd name="connsiteX2718" fmla="*/ 1108297 w 1209257"/>
                    <a:gd name="connsiteY2718" fmla="*/ 291710 h 977923"/>
                    <a:gd name="connsiteX2719" fmla="*/ 1114605 w 1209257"/>
                    <a:gd name="connsiteY2719" fmla="*/ 284487 h 977923"/>
                    <a:gd name="connsiteX2720" fmla="*/ 1095195 w 1209257"/>
                    <a:gd name="connsiteY2720" fmla="*/ 284487 h 977923"/>
                    <a:gd name="connsiteX2721" fmla="*/ 1101503 w 1209257"/>
                    <a:gd name="connsiteY2721" fmla="*/ 291710 h 977923"/>
                    <a:gd name="connsiteX2722" fmla="*/ 1095195 w 1209257"/>
                    <a:gd name="connsiteY2722" fmla="*/ 298933 h 977923"/>
                    <a:gd name="connsiteX2723" fmla="*/ 1089372 w 1209257"/>
                    <a:gd name="connsiteY2723" fmla="*/ 291710 h 977923"/>
                    <a:gd name="connsiteX2724" fmla="*/ 1095195 w 1209257"/>
                    <a:gd name="connsiteY2724" fmla="*/ 284487 h 977923"/>
                    <a:gd name="connsiteX2725" fmla="*/ 1076271 w 1209257"/>
                    <a:gd name="connsiteY2725" fmla="*/ 284487 h 977923"/>
                    <a:gd name="connsiteX2726" fmla="*/ 1082579 w 1209257"/>
                    <a:gd name="connsiteY2726" fmla="*/ 291710 h 977923"/>
                    <a:gd name="connsiteX2727" fmla="*/ 1076271 w 1209257"/>
                    <a:gd name="connsiteY2727" fmla="*/ 298933 h 977923"/>
                    <a:gd name="connsiteX2728" fmla="*/ 1069963 w 1209257"/>
                    <a:gd name="connsiteY2728" fmla="*/ 291710 h 977923"/>
                    <a:gd name="connsiteX2729" fmla="*/ 1076271 w 1209257"/>
                    <a:gd name="connsiteY2729" fmla="*/ 284487 h 977923"/>
                    <a:gd name="connsiteX2730" fmla="*/ 1057346 w 1209257"/>
                    <a:gd name="connsiteY2730" fmla="*/ 284487 h 977923"/>
                    <a:gd name="connsiteX2731" fmla="*/ 1063169 w 1209257"/>
                    <a:gd name="connsiteY2731" fmla="*/ 291710 h 977923"/>
                    <a:gd name="connsiteX2732" fmla="*/ 1057346 w 1209257"/>
                    <a:gd name="connsiteY2732" fmla="*/ 298933 h 977923"/>
                    <a:gd name="connsiteX2733" fmla="*/ 1051038 w 1209257"/>
                    <a:gd name="connsiteY2733" fmla="*/ 291710 h 977923"/>
                    <a:gd name="connsiteX2734" fmla="*/ 1057346 w 1209257"/>
                    <a:gd name="connsiteY2734" fmla="*/ 284487 h 977923"/>
                    <a:gd name="connsiteX2735" fmla="*/ 1037936 w 1209257"/>
                    <a:gd name="connsiteY2735" fmla="*/ 284487 h 977923"/>
                    <a:gd name="connsiteX2736" fmla="*/ 1044245 w 1209257"/>
                    <a:gd name="connsiteY2736" fmla="*/ 291710 h 977923"/>
                    <a:gd name="connsiteX2737" fmla="*/ 1037936 w 1209257"/>
                    <a:gd name="connsiteY2737" fmla="*/ 298933 h 977923"/>
                    <a:gd name="connsiteX2738" fmla="*/ 1031628 w 1209257"/>
                    <a:gd name="connsiteY2738" fmla="*/ 291710 h 977923"/>
                    <a:gd name="connsiteX2739" fmla="*/ 1037936 w 1209257"/>
                    <a:gd name="connsiteY2739" fmla="*/ 284487 h 977923"/>
                    <a:gd name="connsiteX2740" fmla="*/ 1019012 w 1209257"/>
                    <a:gd name="connsiteY2740" fmla="*/ 284487 h 977923"/>
                    <a:gd name="connsiteX2741" fmla="*/ 1024835 w 1209257"/>
                    <a:gd name="connsiteY2741" fmla="*/ 291710 h 977923"/>
                    <a:gd name="connsiteX2742" fmla="*/ 1019012 w 1209257"/>
                    <a:gd name="connsiteY2742" fmla="*/ 298933 h 977923"/>
                    <a:gd name="connsiteX2743" fmla="*/ 1012704 w 1209257"/>
                    <a:gd name="connsiteY2743" fmla="*/ 291710 h 977923"/>
                    <a:gd name="connsiteX2744" fmla="*/ 1019012 w 1209257"/>
                    <a:gd name="connsiteY2744" fmla="*/ 284487 h 977923"/>
                    <a:gd name="connsiteX2745" fmla="*/ 999602 w 1209257"/>
                    <a:gd name="connsiteY2745" fmla="*/ 284487 h 977923"/>
                    <a:gd name="connsiteX2746" fmla="*/ 1005910 w 1209257"/>
                    <a:gd name="connsiteY2746" fmla="*/ 291710 h 977923"/>
                    <a:gd name="connsiteX2747" fmla="*/ 999602 w 1209257"/>
                    <a:gd name="connsiteY2747" fmla="*/ 298933 h 977923"/>
                    <a:gd name="connsiteX2748" fmla="*/ 993779 w 1209257"/>
                    <a:gd name="connsiteY2748" fmla="*/ 291710 h 977923"/>
                    <a:gd name="connsiteX2749" fmla="*/ 999602 w 1209257"/>
                    <a:gd name="connsiteY2749" fmla="*/ 284487 h 977923"/>
                    <a:gd name="connsiteX2750" fmla="*/ 980678 w 1209257"/>
                    <a:gd name="connsiteY2750" fmla="*/ 284487 h 977923"/>
                    <a:gd name="connsiteX2751" fmla="*/ 986986 w 1209257"/>
                    <a:gd name="connsiteY2751" fmla="*/ 291710 h 977923"/>
                    <a:gd name="connsiteX2752" fmla="*/ 980678 w 1209257"/>
                    <a:gd name="connsiteY2752" fmla="*/ 298933 h 977923"/>
                    <a:gd name="connsiteX2753" fmla="*/ 974370 w 1209257"/>
                    <a:gd name="connsiteY2753" fmla="*/ 291710 h 977923"/>
                    <a:gd name="connsiteX2754" fmla="*/ 980678 w 1209257"/>
                    <a:gd name="connsiteY2754" fmla="*/ 284487 h 977923"/>
                    <a:gd name="connsiteX2755" fmla="*/ 961268 w 1209257"/>
                    <a:gd name="connsiteY2755" fmla="*/ 284487 h 977923"/>
                    <a:gd name="connsiteX2756" fmla="*/ 967576 w 1209257"/>
                    <a:gd name="connsiteY2756" fmla="*/ 291710 h 977923"/>
                    <a:gd name="connsiteX2757" fmla="*/ 961268 w 1209257"/>
                    <a:gd name="connsiteY2757" fmla="*/ 298933 h 977923"/>
                    <a:gd name="connsiteX2758" fmla="*/ 955445 w 1209257"/>
                    <a:gd name="connsiteY2758" fmla="*/ 291710 h 977923"/>
                    <a:gd name="connsiteX2759" fmla="*/ 961268 w 1209257"/>
                    <a:gd name="connsiteY2759" fmla="*/ 284487 h 977923"/>
                    <a:gd name="connsiteX2760" fmla="*/ 942343 w 1209257"/>
                    <a:gd name="connsiteY2760" fmla="*/ 284487 h 977923"/>
                    <a:gd name="connsiteX2761" fmla="*/ 948652 w 1209257"/>
                    <a:gd name="connsiteY2761" fmla="*/ 291710 h 977923"/>
                    <a:gd name="connsiteX2762" fmla="*/ 942343 w 1209257"/>
                    <a:gd name="connsiteY2762" fmla="*/ 298933 h 977923"/>
                    <a:gd name="connsiteX2763" fmla="*/ 936035 w 1209257"/>
                    <a:gd name="connsiteY2763" fmla="*/ 291710 h 977923"/>
                    <a:gd name="connsiteX2764" fmla="*/ 942343 w 1209257"/>
                    <a:gd name="connsiteY2764" fmla="*/ 284487 h 977923"/>
                    <a:gd name="connsiteX2765" fmla="*/ 923419 w 1209257"/>
                    <a:gd name="connsiteY2765" fmla="*/ 284487 h 977923"/>
                    <a:gd name="connsiteX2766" fmla="*/ 929242 w 1209257"/>
                    <a:gd name="connsiteY2766" fmla="*/ 291710 h 977923"/>
                    <a:gd name="connsiteX2767" fmla="*/ 923419 w 1209257"/>
                    <a:gd name="connsiteY2767" fmla="*/ 298933 h 977923"/>
                    <a:gd name="connsiteX2768" fmla="*/ 917111 w 1209257"/>
                    <a:gd name="connsiteY2768" fmla="*/ 291710 h 977923"/>
                    <a:gd name="connsiteX2769" fmla="*/ 923419 w 1209257"/>
                    <a:gd name="connsiteY2769" fmla="*/ 284487 h 977923"/>
                    <a:gd name="connsiteX2770" fmla="*/ 904009 w 1209257"/>
                    <a:gd name="connsiteY2770" fmla="*/ 284487 h 977923"/>
                    <a:gd name="connsiteX2771" fmla="*/ 910317 w 1209257"/>
                    <a:gd name="connsiteY2771" fmla="*/ 291710 h 977923"/>
                    <a:gd name="connsiteX2772" fmla="*/ 904009 w 1209257"/>
                    <a:gd name="connsiteY2772" fmla="*/ 298933 h 977923"/>
                    <a:gd name="connsiteX2773" fmla="*/ 897701 w 1209257"/>
                    <a:gd name="connsiteY2773" fmla="*/ 291710 h 977923"/>
                    <a:gd name="connsiteX2774" fmla="*/ 904009 w 1209257"/>
                    <a:gd name="connsiteY2774" fmla="*/ 284487 h 977923"/>
                    <a:gd name="connsiteX2775" fmla="*/ 885085 w 1209257"/>
                    <a:gd name="connsiteY2775" fmla="*/ 284487 h 977923"/>
                    <a:gd name="connsiteX2776" fmla="*/ 890908 w 1209257"/>
                    <a:gd name="connsiteY2776" fmla="*/ 291710 h 977923"/>
                    <a:gd name="connsiteX2777" fmla="*/ 885085 w 1209257"/>
                    <a:gd name="connsiteY2777" fmla="*/ 298933 h 977923"/>
                    <a:gd name="connsiteX2778" fmla="*/ 878777 w 1209257"/>
                    <a:gd name="connsiteY2778" fmla="*/ 291710 h 977923"/>
                    <a:gd name="connsiteX2779" fmla="*/ 885085 w 1209257"/>
                    <a:gd name="connsiteY2779" fmla="*/ 284487 h 977923"/>
                    <a:gd name="connsiteX2780" fmla="*/ 865675 w 1209257"/>
                    <a:gd name="connsiteY2780" fmla="*/ 284487 h 977923"/>
                    <a:gd name="connsiteX2781" fmla="*/ 871983 w 1209257"/>
                    <a:gd name="connsiteY2781" fmla="*/ 291710 h 977923"/>
                    <a:gd name="connsiteX2782" fmla="*/ 865675 w 1209257"/>
                    <a:gd name="connsiteY2782" fmla="*/ 298933 h 977923"/>
                    <a:gd name="connsiteX2783" fmla="*/ 859852 w 1209257"/>
                    <a:gd name="connsiteY2783" fmla="*/ 291710 h 977923"/>
                    <a:gd name="connsiteX2784" fmla="*/ 865675 w 1209257"/>
                    <a:gd name="connsiteY2784" fmla="*/ 284487 h 977923"/>
                    <a:gd name="connsiteX2785" fmla="*/ 789492 w 1209257"/>
                    <a:gd name="connsiteY2785" fmla="*/ 284487 h 977923"/>
                    <a:gd name="connsiteX2786" fmla="*/ 795315 w 1209257"/>
                    <a:gd name="connsiteY2786" fmla="*/ 291710 h 977923"/>
                    <a:gd name="connsiteX2787" fmla="*/ 789492 w 1209257"/>
                    <a:gd name="connsiteY2787" fmla="*/ 298933 h 977923"/>
                    <a:gd name="connsiteX2788" fmla="*/ 783184 w 1209257"/>
                    <a:gd name="connsiteY2788" fmla="*/ 291710 h 977923"/>
                    <a:gd name="connsiteX2789" fmla="*/ 789492 w 1209257"/>
                    <a:gd name="connsiteY2789" fmla="*/ 284487 h 977923"/>
                    <a:gd name="connsiteX2790" fmla="*/ 521637 w 1209257"/>
                    <a:gd name="connsiteY2790" fmla="*/ 284487 h 977923"/>
                    <a:gd name="connsiteX2791" fmla="*/ 527460 w 1209257"/>
                    <a:gd name="connsiteY2791" fmla="*/ 291710 h 977923"/>
                    <a:gd name="connsiteX2792" fmla="*/ 521637 w 1209257"/>
                    <a:gd name="connsiteY2792" fmla="*/ 298933 h 977923"/>
                    <a:gd name="connsiteX2793" fmla="*/ 515329 w 1209257"/>
                    <a:gd name="connsiteY2793" fmla="*/ 291710 h 977923"/>
                    <a:gd name="connsiteX2794" fmla="*/ 521637 w 1209257"/>
                    <a:gd name="connsiteY2794" fmla="*/ 284487 h 977923"/>
                    <a:gd name="connsiteX2795" fmla="*/ 502227 w 1209257"/>
                    <a:gd name="connsiteY2795" fmla="*/ 284487 h 977923"/>
                    <a:gd name="connsiteX2796" fmla="*/ 508536 w 1209257"/>
                    <a:gd name="connsiteY2796" fmla="*/ 291710 h 977923"/>
                    <a:gd name="connsiteX2797" fmla="*/ 502227 w 1209257"/>
                    <a:gd name="connsiteY2797" fmla="*/ 298933 h 977923"/>
                    <a:gd name="connsiteX2798" fmla="*/ 495919 w 1209257"/>
                    <a:gd name="connsiteY2798" fmla="*/ 291710 h 977923"/>
                    <a:gd name="connsiteX2799" fmla="*/ 502227 w 1209257"/>
                    <a:gd name="connsiteY2799" fmla="*/ 284487 h 977923"/>
                    <a:gd name="connsiteX2800" fmla="*/ 483303 w 1209257"/>
                    <a:gd name="connsiteY2800" fmla="*/ 284487 h 977923"/>
                    <a:gd name="connsiteX2801" fmla="*/ 489611 w 1209257"/>
                    <a:gd name="connsiteY2801" fmla="*/ 291710 h 977923"/>
                    <a:gd name="connsiteX2802" fmla="*/ 483303 w 1209257"/>
                    <a:gd name="connsiteY2802" fmla="*/ 298933 h 977923"/>
                    <a:gd name="connsiteX2803" fmla="*/ 476995 w 1209257"/>
                    <a:gd name="connsiteY2803" fmla="*/ 291710 h 977923"/>
                    <a:gd name="connsiteX2804" fmla="*/ 483303 w 1209257"/>
                    <a:gd name="connsiteY2804" fmla="*/ 284487 h 977923"/>
                    <a:gd name="connsiteX2805" fmla="*/ 463893 w 1209257"/>
                    <a:gd name="connsiteY2805" fmla="*/ 284487 h 977923"/>
                    <a:gd name="connsiteX2806" fmla="*/ 470201 w 1209257"/>
                    <a:gd name="connsiteY2806" fmla="*/ 291710 h 977923"/>
                    <a:gd name="connsiteX2807" fmla="*/ 463893 w 1209257"/>
                    <a:gd name="connsiteY2807" fmla="*/ 298933 h 977923"/>
                    <a:gd name="connsiteX2808" fmla="*/ 458070 w 1209257"/>
                    <a:gd name="connsiteY2808" fmla="*/ 291710 h 977923"/>
                    <a:gd name="connsiteX2809" fmla="*/ 463893 w 1209257"/>
                    <a:gd name="connsiteY2809" fmla="*/ 284487 h 977923"/>
                    <a:gd name="connsiteX2810" fmla="*/ 444969 w 1209257"/>
                    <a:gd name="connsiteY2810" fmla="*/ 284487 h 977923"/>
                    <a:gd name="connsiteX2811" fmla="*/ 451277 w 1209257"/>
                    <a:gd name="connsiteY2811" fmla="*/ 291710 h 977923"/>
                    <a:gd name="connsiteX2812" fmla="*/ 444969 w 1209257"/>
                    <a:gd name="connsiteY2812" fmla="*/ 298933 h 977923"/>
                    <a:gd name="connsiteX2813" fmla="*/ 438661 w 1209257"/>
                    <a:gd name="connsiteY2813" fmla="*/ 291710 h 977923"/>
                    <a:gd name="connsiteX2814" fmla="*/ 444969 w 1209257"/>
                    <a:gd name="connsiteY2814" fmla="*/ 284487 h 977923"/>
                    <a:gd name="connsiteX2815" fmla="*/ 406634 w 1209257"/>
                    <a:gd name="connsiteY2815" fmla="*/ 284487 h 977923"/>
                    <a:gd name="connsiteX2816" fmla="*/ 412943 w 1209257"/>
                    <a:gd name="connsiteY2816" fmla="*/ 291710 h 977923"/>
                    <a:gd name="connsiteX2817" fmla="*/ 406634 w 1209257"/>
                    <a:gd name="connsiteY2817" fmla="*/ 298933 h 977923"/>
                    <a:gd name="connsiteX2818" fmla="*/ 400326 w 1209257"/>
                    <a:gd name="connsiteY2818" fmla="*/ 291710 h 977923"/>
                    <a:gd name="connsiteX2819" fmla="*/ 406634 w 1209257"/>
                    <a:gd name="connsiteY2819" fmla="*/ 284487 h 977923"/>
                    <a:gd name="connsiteX2820" fmla="*/ 387710 w 1209257"/>
                    <a:gd name="connsiteY2820" fmla="*/ 284487 h 977923"/>
                    <a:gd name="connsiteX2821" fmla="*/ 393533 w 1209257"/>
                    <a:gd name="connsiteY2821" fmla="*/ 291710 h 977923"/>
                    <a:gd name="connsiteX2822" fmla="*/ 387710 w 1209257"/>
                    <a:gd name="connsiteY2822" fmla="*/ 298933 h 977923"/>
                    <a:gd name="connsiteX2823" fmla="*/ 381402 w 1209257"/>
                    <a:gd name="connsiteY2823" fmla="*/ 291710 h 977923"/>
                    <a:gd name="connsiteX2824" fmla="*/ 387710 w 1209257"/>
                    <a:gd name="connsiteY2824" fmla="*/ 284487 h 977923"/>
                    <a:gd name="connsiteX2825" fmla="*/ 368300 w 1209257"/>
                    <a:gd name="connsiteY2825" fmla="*/ 284487 h 977923"/>
                    <a:gd name="connsiteX2826" fmla="*/ 374608 w 1209257"/>
                    <a:gd name="connsiteY2826" fmla="*/ 291710 h 977923"/>
                    <a:gd name="connsiteX2827" fmla="*/ 368300 w 1209257"/>
                    <a:gd name="connsiteY2827" fmla="*/ 298933 h 977923"/>
                    <a:gd name="connsiteX2828" fmla="*/ 362477 w 1209257"/>
                    <a:gd name="connsiteY2828" fmla="*/ 291710 h 977923"/>
                    <a:gd name="connsiteX2829" fmla="*/ 368300 w 1209257"/>
                    <a:gd name="connsiteY2829" fmla="*/ 284487 h 977923"/>
                    <a:gd name="connsiteX2830" fmla="*/ 349376 w 1209257"/>
                    <a:gd name="connsiteY2830" fmla="*/ 284487 h 977923"/>
                    <a:gd name="connsiteX2831" fmla="*/ 355684 w 1209257"/>
                    <a:gd name="connsiteY2831" fmla="*/ 291710 h 977923"/>
                    <a:gd name="connsiteX2832" fmla="*/ 349376 w 1209257"/>
                    <a:gd name="connsiteY2832" fmla="*/ 298933 h 977923"/>
                    <a:gd name="connsiteX2833" fmla="*/ 343068 w 1209257"/>
                    <a:gd name="connsiteY2833" fmla="*/ 291710 h 977923"/>
                    <a:gd name="connsiteX2834" fmla="*/ 349376 w 1209257"/>
                    <a:gd name="connsiteY2834" fmla="*/ 284487 h 977923"/>
                    <a:gd name="connsiteX2835" fmla="*/ 329966 w 1209257"/>
                    <a:gd name="connsiteY2835" fmla="*/ 284487 h 977923"/>
                    <a:gd name="connsiteX2836" fmla="*/ 336274 w 1209257"/>
                    <a:gd name="connsiteY2836" fmla="*/ 291710 h 977923"/>
                    <a:gd name="connsiteX2837" fmla="*/ 329966 w 1209257"/>
                    <a:gd name="connsiteY2837" fmla="*/ 298933 h 977923"/>
                    <a:gd name="connsiteX2838" fmla="*/ 324143 w 1209257"/>
                    <a:gd name="connsiteY2838" fmla="*/ 291710 h 977923"/>
                    <a:gd name="connsiteX2839" fmla="*/ 329966 w 1209257"/>
                    <a:gd name="connsiteY2839" fmla="*/ 284487 h 977923"/>
                    <a:gd name="connsiteX2840" fmla="*/ 311041 w 1209257"/>
                    <a:gd name="connsiteY2840" fmla="*/ 284487 h 977923"/>
                    <a:gd name="connsiteX2841" fmla="*/ 317350 w 1209257"/>
                    <a:gd name="connsiteY2841" fmla="*/ 291710 h 977923"/>
                    <a:gd name="connsiteX2842" fmla="*/ 311041 w 1209257"/>
                    <a:gd name="connsiteY2842" fmla="*/ 298933 h 977923"/>
                    <a:gd name="connsiteX2843" fmla="*/ 304733 w 1209257"/>
                    <a:gd name="connsiteY2843" fmla="*/ 291710 h 977923"/>
                    <a:gd name="connsiteX2844" fmla="*/ 311041 w 1209257"/>
                    <a:gd name="connsiteY2844" fmla="*/ 284487 h 977923"/>
                    <a:gd name="connsiteX2845" fmla="*/ 292117 w 1209257"/>
                    <a:gd name="connsiteY2845" fmla="*/ 284487 h 977923"/>
                    <a:gd name="connsiteX2846" fmla="*/ 297940 w 1209257"/>
                    <a:gd name="connsiteY2846" fmla="*/ 291710 h 977923"/>
                    <a:gd name="connsiteX2847" fmla="*/ 292117 w 1209257"/>
                    <a:gd name="connsiteY2847" fmla="*/ 298933 h 977923"/>
                    <a:gd name="connsiteX2848" fmla="*/ 285809 w 1209257"/>
                    <a:gd name="connsiteY2848" fmla="*/ 291710 h 977923"/>
                    <a:gd name="connsiteX2849" fmla="*/ 292117 w 1209257"/>
                    <a:gd name="connsiteY2849" fmla="*/ 284487 h 977923"/>
                    <a:gd name="connsiteX2850" fmla="*/ 272707 w 1209257"/>
                    <a:gd name="connsiteY2850" fmla="*/ 284487 h 977923"/>
                    <a:gd name="connsiteX2851" fmla="*/ 279015 w 1209257"/>
                    <a:gd name="connsiteY2851" fmla="*/ 291710 h 977923"/>
                    <a:gd name="connsiteX2852" fmla="*/ 272707 w 1209257"/>
                    <a:gd name="connsiteY2852" fmla="*/ 298933 h 977923"/>
                    <a:gd name="connsiteX2853" fmla="*/ 266399 w 1209257"/>
                    <a:gd name="connsiteY2853" fmla="*/ 291710 h 977923"/>
                    <a:gd name="connsiteX2854" fmla="*/ 272707 w 1209257"/>
                    <a:gd name="connsiteY2854" fmla="*/ 284487 h 977923"/>
                    <a:gd name="connsiteX2855" fmla="*/ 253783 w 1209257"/>
                    <a:gd name="connsiteY2855" fmla="*/ 284487 h 977923"/>
                    <a:gd name="connsiteX2856" fmla="*/ 259606 w 1209257"/>
                    <a:gd name="connsiteY2856" fmla="*/ 291710 h 977923"/>
                    <a:gd name="connsiteX2857" fmla="*/ 253783 w 1209257"/>
                    <a:gd name="connsiteY2857" fmla="*/ 298933 h 977923"/>
                    <a:gd name="connsiteX2858" fmla="*/ 247475 w 1209257"/>
                    <a:gd name="connsiteY2858" fmla="*/ 291710 h 977923"/>
                    <a:gd name="connsiteX2859" fmla="*/ 253783 w 1209257"/>
                    <a:gd name="connsiteY2859" fmla="*/ 284487 h 977923"/>
                    <a:gd name="connsiteX2860" fmla="*/ 234373 w 1209257"/>
                    <a:gd name="connsiteY2860" fmla="*/ 284487 h 977923"/>
                    <a:gd name="connsiteX2861" fmla="*/ 240681 w 1209257"/>
                    <a:gd name="connsiteY2861" fmla="*/ 291710 h 977923"/>
                    <a:gd name="connsiteX2862" fmla="*/ 234373 w 1209257"/>
                    <a:gd name="connsiteY2862" fmla="*/ 298933 h 977923"/>
                    <a:gd name="connsiteX2863" fmla="*/ 228550 w 1209257"/>
                    <a:gd name="connsiteY2863" fmla="*/ 291710 h 977923"/>
                    <a:gd name="connsiteX2864" fmla="*/ 234373 w 1209257"/>
                    <a:gd name="connsiteY2864" fmla="*/ 284487 h 977923"/>
                    <a:gd name="connsiteX2865" fmla="*/ 215448 w 1209257"/>
                    <a:gd name="connsiteY2865" fmla="*/ 284487 h 977923"/>
                    <a:gd name="connsiteX2866" fmla="*/ 221757 w 1209257"/>
                    <a:gd name="connsiteY2866" fmla="*/ 291710 h 977923"/>
                    <a:gd name="connsiteX2867" fmla="*/ 215448 w 1209257"/>
                    <a:gd name="connsiteY2867" fmla="*/ 298933 h 977923"/>
                    <a:gd name="connsiteX2868" fmla="*/ 209140 w 1209257"/>
                    <a:gd name="connsiteY2868" fmla="*/ 291710 h 977923"/>
                    <a:gd name="connsiteX2869" fmla="*/ 215448 w 1209257"/>
                    <a:gd name="connsiteY2869" fmla="*/ 284487 h 977923"/>
                    <a:gd name="connsiteX2870" fmla="*/ 196039 w 1209257"/>
                    <a:gd name="connsiteY2870" fmla="*/ 284487 h 977923"/>
                    <a:gd name="connsiteX2871" fmla="*/ 202347 w 1209257"/>
                    <a:gd name="connsiteY2871" fmla="*/ 291710 h 977923"/>
                    <a:gd name="connsiteX2872" fmla="*/ 196039 w 1209257"/>
                    <a:gd name="connsiteY2872" fmla="*/ 298933 h 977923"/>
                    <a:gd name="connsiteX2873" fmla="*/ 190216 w 1209257"/>
                    <a:gd name="connsiteY2873" fmla="*/ 291710 h 977923"/>
                    <a:gd name="connsiteX2874" fmla="*/ 196039 w 1209257"/>
                    <a:gd name="connsiteY2874" fmla="*/ 284487 h 977923"/>
                    <a:gd name="connsiteX2875" fmla="*/ 808416 w 1209257"/>
                    <a:gd name="connsiteY2875" fmla="*/ 265595 h 977923"/>
                    <a:gd name="connsiteX2876" fmla="*/ 811813 w 1209257"/>
                    <a:gd name="connsiteY2876" fmla="*/ 270040 h 977923"/>
                    <a:gd name="connsiteX2877" fmla="*/ 808416 w 1209257"/>
                    <a:gd name="connsiteY2877" fmla="*/ 273930 h 977923"/>
                    <a:gd name="connsiteX2878" fmla="*/ 805020 w 1209257"/>
                    <a:gd name="connsiteY2878" fmla="*/ 270040 h 977923"/>
                    <a:gd name="connsiteX2879" fmla="*/ 808416 w 1209257"/>
                    <a:gd name="connsiteY2879" fmla="*/ 265595 h 977923"/>
                    <a:gd name="connsiteX2880" fmla="*/ 43187 w 1209257"/>
                    <a:gd name="connsiteY2880" fmla="*/ 265595 h 977923"/>
                    <a:gd name="connsiteX2881" fmla="*/ 46584 w 1209257"/>
                    <a:gd name="connsiteY2881" fmla="*/ 270040 h 977923"/>
                    <a:gd name="connsiteX2882" fmla="*/ 43187 w 1209257"/>
                    <a:gd name="connsiteY2882" fmla="*/ 273930 h 977923"/>
                    <a:gd name="connsiteX2883" fmla="*/ 39790 w 1209257"/>
                    <a:gd name="connsiteY2883" fmla="*/ 270040 h 977923"/>
                    <a:gd name="connsiteX2884" fmla="*/ 43187 w 1209257"/>
                    <a:gd name="connsiteY2884" fmla="*/ 265595 h 977923"/>
                    <a:gd name="connsiteX2885" fmla="*/ 158190 w 1209257"/>
                    <a:gd name="connsiteY2885" fmla="*/ 264484 h 977923"/>
                    <a:gd name="connsiteX2886" fmla="*/ 163042 w 1209257"/>
                    <a:gd name="connsiteY2886" fmla="*/ 270040 h 977923"/>
                    <a:gd name="connsiteX2887" fmla="*/ 158190 w 1209257"/>
                    <a:gd name="connsiteY2887" fmla="*/ 275597 h 977923"/>
                    <a:gd name="connsiteX2888" fmla="*/ 153337 w 1209257"/>
                    <a:gd name="connsiteY2888" fmla="*/ 270040 h 977923"/>
                    <a:gd name="connsiteX2889" fmla="*/ 158190 w 1209257"/>
                    <a:gd name="connsiteY2889" fmla="*/ 264484 h 977923"/>
                    <a:gd name="connsiteX2890" fmla="*/ 1190788 w 1209257"/>
                    <a:gd name="connsiteY2890" fmla="*/ 262817 h 977923"/>
                    <a:gd name="connsiteX2891" fmla="*/ 1196911 w 1209257"/>
                    <a:gd name="connsiteY2891" fmla="*/ 269828 h 977923"/>
                    <a:gd name="connsiteX2892" fmla="*/ 1196949 w 1209257"/>
                    <a:gd name="connsiteY2892" fmla="*/ 270208 h 977923"/>
                    <a:gd name="connsiteX2893" fmla="*/ 1190788 w 1209257"/>
                    <a:gd name="connsiteY2893" fmla="*/ 277264 h 977923"/>
                    <a:gd name="connsiteX2894" fmla="*/ 1184965 w 1209257"/>
                    <a:gd name="connsiteY2894" fmla="*/ 270040 h 977923"/>
                    <a:gd name="connsiteX2895" fmla="*/ 1190788 w 1209257"/>
                    <a:gd name="connsiteY2895" fmla="*/ 262817 h 977923"/>
                    <a:gd name="connsiteX2896" fmla="*/ 1171864 w 1209257"/>
                    <a:gd name="connsiteY2896" fmla="*/ 262817 h 977923"/>
                    <a:gd name="connsiteX2897" fmla="*/ 1178172 w 1209257"/>
                    <a:gd name="connsiteY2897" fmla="*/ 270040 h 977923"/>
                    <a:gd name="connsiteX2898" fmla="*/ 1171864 w 1209257"/>
                    <a:gd name="connsiteY2898" fmla="*/ 277264 h 977923"/>
                    <a:gd name="connsiteX2899" fmla="*/ 1165556 w 1209257"/>
                    <a:gd name="connsiteY2899" fmla="*/ 270040 h 977923"/>
                    <a:gd name="connsiteX2900" fmla="*/ 1171864 w 1209257"/>
                    <a:gd name="connsiteY2900" fmla="*/ 262817 h 977923"/>
                    <a:gd name="connsiteX2901" fmla="*/ 1152939 w 1209257"/>
                    <a:gd name="connsiteY2901" fmla="*/ 262817 h 977923"/>
                    <a:gd name="connsiteX2902" fmla="*/ 1158762 w 1209257"/>
                    <a:gd name="connsiteY2902" fmla="*/ 270040 h 977923"/>
                    <a:gd name="connsiteX2903" fmla="*/ 1152939 w 1209257"/>
                    <a:gd name="connsiteY2903" fmla="*/ 277264 h 977923"/>
                    <a:gd name="connsiteX2904" fmla="*/ 1146631 w 1209257"/>
                    <a:gd name="connsiteY2904" fmla="*/ 270040 h 977923"/>
                    <a:gd name="connsiteX2905" fmla="*/ 1152939 w 1209257"/>
                    <a:gd name="connsiteY2905" fmla="*/ 262817 h 977923"/>
                    <a:gd name="connsiteX2906" fmla="*/ 1133529 w 1209257"/>
                    <a:gd name="connsiteY2906" fmla="*/ 262817 h 977923"/>
                    <a:gd name="connsiteX2907" fmla="*/ 1139838 w 1209257"/>
                    <a:gd name="connsiteY2907" fmla="*/ 270040 h 977923"/>
                    <a:gd name="connsiteX2908" fmla="*/ 1133529 w 1209257"/>
                    <a:gd name="connsiteY2908" fmla="*/ 277264 h 977923"/>
                    <a:gd name="connsiteX2909" fmla="*/ 1127221 w 1209257"/>
                    <a:gd name="connsiteY2909" fmla="*/ 270040 h 977923"/>
                    <a:gd name="connsiteX2910" fmla="*/ 1133529 w 1209257"/>
                    <a:gd name="connsiteY2910" fmla="*/ 262817 h 977923"/>
                    <a:gd name="connsiteX2911" fmla="*/ 1114605 w 1209257"/>
                    <a:gd name="connsiteY2911" fmla="*/ 262817 h 977923"/>
                    <a:gd name="connsiteX2912" fmla="*/ 1120913 w 1209257"/>
                    <a:gd name="connsiteY2912" fmla="*/ 270040 h 977923"/>
                    <a:gd name="connsiteX2913" fmla="*/ 1114605 w 1209257"/>
                    <a:gd name="connsiteY2913" fmla="*/ 277264 h 977923"/>
                    <a:gd name="connsiteX2914" fmla="*/ 1108297 w 1209257"/>
                    <a:gd name="connsiteY2914" fmla="*/ 270040 h 977923"/>
                    <a:gd name="connsiteX2915" fmla="*/ 1114605 w 1209257"/>
                    <a:gd name="connsiteY2915" fmla="*/ 262817 h 977923"/>
                    <a:gd name="connsiteX2916" fmla="*/ 1095195 w 1209257"/>
                    <a:gd name="connsiteY2916" fmla="*/ 262817 h 977923"/>
                    <a:gd name="connsiteX2917" fmla="*/ 1101503 w 1209257"/>
                    <a:gd name="connsiteY2917" fmla="*/ 270040 h 977923"/>
                    <a:gd name="connsiteX2918" fmla="*/ 1095195 w 1209257"/>
                    <a:gd name="connsiteY2918" fmla="*/ 277264 h 977923"/>
                    <a:gd name="connsiteX2919" fmla="*/ 1089372 w 1209257"/>
                    <a:gd name="connsiteY2919" fmla="*/ 270040 h 977923"/>
                    <a:gd name="connsiteX2920" fmla="*/ 1095195 w 1209257"/>
                    <a:gd name="connsiteY2920" fmla="*/ 262817 h 977923"/>
                    <a:gd name="connsiteX2921" fmla="*/ 1076271 w 1209257"/>
                    <a:gd name="connsiteY2921" fmla="*/ 262817 h 977923"/>
                    <a:gd name="connsiteX2922" fmla="*/ 1082579 w 1209257"/>
                    <a:gd name="connsiteY2922" fmla="*/ 270040 h 977923"/>
                    <a:gd name="connsiteX2923" fmla="*/ 1076271 w 1209257"/>
                    <a:gd name="connsiteY2923" fmla="*/ 277264 h 977923"/>
                    <a:gd name="connsiteX2924" fmla="*/ 1069963 w 1209257"/>
                    <a:gd name="connsiteY2924" fmla="*/ 270040 h 977923"/>
                    <a:gd name="connsiteX2925" fmla="*/ 1076271 w 1209257"/>
                    <a:gd name="connsiteY2925" fmla="*/ 262817 h 977923"/>
                    <a:gd name="connsiteX2926" fmla="*/ 1057346 w 1209257"/>
                    <a:gd name="connsiteY2926" fmla="*/ 262817 h 977923"/>
                    <a:gd name="connsiteX2927" fmla="*/ 1063169 w 1209257"/>
                    <a:gd name="connsiteY2927" fmla="*/ 270040 h 977923"/>
                    <a:gd name="connsiteX2928" fmla="*/ 1057346 w 1209257"/>
                    <a:gd name="connsiteY2928" fmla="*/ 277264 h 977923"/>
                    <a:gd name="connsiteX2929" fmla="*/ 1051038 w 1209257"/>
                    <a:gd name="connsiteY2929" fmla="*/ 270040 h 977923"/>
                    <a:gd name="connsiteX2930" fmla="*/ 1057346 w 1209257"/>
                    <a:gd name="connsiteY2930" fmla="*/ 262817 h 977923"/>
                    <a:gd name="connsiteX2931" fmla="*/ 1037936 w 1209257"/>
                    <a:gd name="connsiteY2931" fmla="*/ 262817 h 977923"/>
                    <a:gd name="connsiteX2932" fmla="*/ 1044245 w 1209257"/>
                    <a:gd name="connsiteY2932" fmla="*/ 270040 h 977923"/>
                    <a:gd name="connsiteX2933" fmla="*/ 1037936 w 1209257"/>
                    <a:gd name="connsiteY2933" fmla="*/ 277264 h 977923"/>
                    <a:gd name="connsiteX2934" fmla="*/ 1031628 w 1209257"/>
                    <a:gd name="connsiteY2934" fmla="*/ 270040 h 977923"/>
                    <a:gd name="connsiteX2935" fmla="*/ 1037936 w 1209257"/>
                    <a:gd name="connsiteY2935" fmla="*/ 262817 h 977923"/>
                    <a:gd name="connsiteX2936" fmla="*/ 1019012 w 1209257"/>
                    <a:gd name="connsiteY2936" fmla="*/ 262817 h 977923"/>
                    <a:gd name="connsiteX2937" fmla="*/ 1024835 w 1209257"/>
                    <a:gd name="connsiteY2937" fmla="*/ 270040 h 977923"/>
                    <a:gd name="connsiteX2938" fmla="*/ 1019012 w 1209257"/>
                    <a:gd name="connsiteY2938" fmla="*/ 277264 h 977923"/>
                    <a:gd name="connsiteX2939" fmla="*/ 1012704 w 1209257"/>
                    <a:gd name="connsiteY2939" fmla="*/ 270040 h 977923"/>
                    <a:gd name="connsiteX2940" fmla="*/ 1019012 w 1209257"/>
                    <a:gd name="connsiteY2940" fmla="*/ 262817 h 977923"/>
                    <a:gd name="connsiteX2941" fmla="*/ 999602 w 1209257"/>
                    <a:gd name="connsiteY2941" fmla="*/ 262817 h 977923"/>
                    <a:gd name="connsiteX2942" fmla="*/ 1005910 w 1209257"/>
                    <a:gd name="connsiteY2942" fmla="*/ 270040 h 977923"/>
                    <a:gd name="connsiteX2943" fmla="*/ 999602 w 1209257"/>
                    <a:gd name="connsiteY2943" fmla="*/ 277264 h 977923"/>
                    <a:gd name="connsiteX2944" fmla="*/ 993779 w 1209257"/>
                    <a:gd name="connsiteY2944" fmla="*/ 270040 h 977923"/>
                    <a:gd name="connsiteX2945" fmla="*/ 999602 w 1209257"/>
                    <a:gd name="connsiteY2945" fmla="*/ 262817 h 977923"/>
                    <a:gd name="connsiteX2946" fmla="*/ 980678 w 1209257"/>
                    <a:gd name="connsiteY2946" fmla="*/ 262817 h 977923"/>
                    <a:gd name="connsiteX2947" fmla="*/ 986986 w 1209257"/>
                    <a:gd name="connsiteY2947" fmla="*/ 270040 h 977923"/>
                    <a:gd name="connsiteX2948" fmla="*/ 980678 w 1209257"/>
                    <a:gd name="connsiteY2948" fmla="*/ 277264 h 977923"/>
                    <a:gd name="connsiteX2949" fmla="*/ 974370 w 1209257"/>
                    <a:gd name="connsiteY2949" fmla="*/ 270040 h 977923"/>
                    <a:gd name="connsiteX2950" fmla="*/ 980678 w 1209257"/>
                    <a:gd name="connsiteY2950" fmla="*/ 262817 h 977923"/>
                    <a:gd name="connsiteX2951" fmla="*/ 961268 w 1209257"/>
                    <a:gd name="connsiteY2951" fmla="*/ 262817 h 977923"/>
                    <a:gd name="connsiteX2952" fmla="*/ 967576 w 1209257"/>
                    <a:gd name="connsiteY2952" fmla="*/ 270040 h 977923"/>
                    <a:gd name="connsiteX2953" fmla="*/ 961268 w 1209257"/>
                    <a:gd name="connsiteY2953" fmla="*/ 277264 h 977923"/>
                    <a:gd name="connsiteX2954" fmla="*/ 955445 w 1209257"/>
                    <a:gd name="connsiteY2954" fmla="*/ 270040 h 977923"/>
                    <a:gd name="connsiteX2955" fmla="*/ 961268 w 1209257"/>
                    <a:gd name="connsiteY2955" fmla="*/ 262817 h 977923"/>
                    <a:gd name="connsiteX2956" fmla="*/ 942343 w 1209257"/>
                    <a:gd name="connsiteY2956" fmla="*/ 262817 h 977923"/>
                    <a:gd name="connsiteX2957" fmla="*/ 948652 w 1209257"/>
                    <a:gd name="connsiteY2957" fmla="*/ 270040 h 977923"/>
                    <a:gd name="connsiteX2958" fmla="*/ 942343 w 1209257"/>
                    <a:gd name="connsiteY2958" fmla="*/ 277264 h 977923"/>
                    <a:gd name="connsiteX2959" fmla="*/ 936035 w 1209257"/>
                    <a:gd name="connsiteY2959" fmla="*/ 270040 h 977923"/>
                    <a:gd name="connsiteX2960" fmla="*/ 942343 w 1209257"/>
                    <a:gd name="connsiteY2960" fmla="*/ 262817 h 977923"/>
                    <a:gd name="connsiteX2961" fmla="*/ 904009 w 1209257"/>
                    <a:gd name="connsiteY2961" fmla="*/ 262817 h 977923"/>
                    <a:gd name="connsiteX2962" fmla="*/ 910317 w 1209257"/>
                    <a:gd name="connsiteY2962" fmla="*/ 270040 h 977923"/>
                    <a:gd name="connsiteX2963" fmla="*/ 904009 w 1209257"/>
                    <a:gd name="connsiteY2963" fmla="*/ 276708 h 977923"/>
                    <a:gd name="connsiteX2964" fmla="*/ 897701 w 1209257"/>
                    <a:gd name="connsiteY2964" fmla="*/ 270040 h 977923"/>
                    <a:gd name="connsiteX2965" fmla="*/ 904009 w 1209257"/>
                    <a:gd name="connsiteY2965" fmla="*/ 262817 h 977923"/>
                    <a:gd name="connsiteX2966" fmla="*/ 865675 w 1209257"/>
                    <a:gd name="connsiteY2966" fmla="*/ 262817 h 977923"/>
                    <a:gd name="connsiteX2967" fmla="*/ 871983 w 1209257"/>
                    <a:gd name="connsiteY2967" fmla="*/ 270040 h 977923"/>
                    <a:gd name="connsiteX2968" fmla="*/ 865675 w 1209257"/>
                    <a:gd name="connsiteY2968" fmla="*/ 277264 h 977923"/>
                    <a:gd name="connsiteX2969" fmla="*/ 859852 w 1209257"/>
                    <a:gd name="connsiteY2969" fmla="*/ 270040 h 977923"/>
                    <a:gd name="connsiteX2970" fmla="*/ 865675 w 1209257"/>
                    <a:gd name="connsiteY2970" fmla="*/ 262817 h 977923"/>
                    <a:gd name="connsiteX2971" fmla="*/ 502227 w 1209257"/>
                    <a:gd name="connsiteY2971" fmla="*/ 262817 h 977923"/>
                    <a:gd name="connsiteX2972" fmla="*/ 508536 w 1209257"/>
                    <a:gd name="connsiteY2972" fmla="*/ 270040 h 977923"/>
                    <a:gd name="connsiteX2973" fmla="*/ 502227 w 1209257"/>
                    <a:gd name="connsiteY2973" fmla="*/ 277264 h 977923"/>
                    <a:gd name="connsiteX2974" fmla="*/ 495919 w 1209257"/>
                    <a:gd name="connsiteY2974" fmla="*/ 270040 h 977923"/>
                    <a:gd name="connsiteX2975" fmla="*/ 502227 w 1209257"/>
                    <a:gd name="connsiteY2975" fmla="*/ 262817 h 977923"/>
                    <a:gd name="connsiteX2976" fmla="*/ 483303 w 1209257"/>
                    <a:gd name="connsiteY2976" fmla="*/ 262817 h 977923"/>
                    <a:gd name="connsiteX2977" fmla="*/ 489611 w 1209257"/>
                    <a:gd name="connsiteY2977" fmla="*/ 270040 h 977923"/>
                    <a:gd name="connsiteX2978" fmla="*/ 483303 w 1209257"/>
                    <a:gd name="connsiteY2978" fmla="*/ 277264 h 977923"/>
                    <a:gd name="connsiteX2979" fmla="*/ 476995 w 1209257"/>
                    <a:gd name="connsiteY2979" fmla="*/ 270040 h 977923"/>
                    <a:gd name="connsiteX2980" fmla="*/ 483303 w 1209257"/>
                    <a:gd name="connsiteY2980" fmla="*/ 262817 h 977923"/>
                    <a:gd name="connsiteX2981" fmla="*/ 463893 w 1209257"/>
                    <a:gd name="connsiteY2981" fmla="*/ 262817 h 977923"/>
                    <a:gd name="connsiteX2982" fmla="*/ 470201 w 1209257"/>
                    <a:gd name="connsiteY2982" fmla="*/ 270040 h 977923"/>
                    <a:gd name="connsiteX2983" fmla="*/ 463893 w 1209257"/>
                    <a:gd name="connsiteY2983" fmla="*/ 277264 h 977923"/>
                    <a:gd name="connsiteX2984" fmla="*/ 458070 w 1209257"/>
                    <a:gd name="connsiteY2984" fmla="*/ 270040 h 977923"/>
                    <a:gd name="connsiteX2985" fmla="*/ 463893 w 1209257"/>
                    <a:gd name="connsiteY2985" fmla="*/ 262817 h 977923"/>
                    <a:gd name="connsiteX2986" fmla="*/ 387710 w 1209257"/>
                    <a:gd name="connsiteY2986" fmla="*/ 262817 h 977923"/>
                    <a:gd name="connsiteX2987" fmla="*/ 393533 w 1209257"/>
                    <a:gd name="connsiteY2987" fmla="*/ 270040 h 977923"/>
                    <a:gd name="connsiteX2988" fmla="*/ 387710 w 1209257"/>
                    <a:gd name="connsiteY2988" fmla="*/ 277264 h 977923"/>
                    <a:gd name="connsiteX2989" fmla="*/ 381402 w 1209257"/>
                    <a:gd name="connsiteY2989" fmla="*/ 270040 h 977923"/>
                    <a:gd name="connsiteX2990" fmla="*/ 387710 w 1209257"/>
                    <a:gd name="connsiteY2990" fmla="*/ 262817 h 977923"/>
                    <a:gd name="connsiteX2991" fmla="*/ 368300 w 1209257"/>
                    <a:gd name="connsiteY2991" fmla="*/ 262817 h 977923"/>
                    <a:gd name="connsiteX2992" fmla="*/ 374608 w 1209257"/>
                    <a:gd name="connsiteY2992" fmla="*/ 270040 h 977923"/>
                    <a:gd name="connsiteX2993" fmla="*/ 368300 w 1209257"/>
                    <a:gd name="connsiteY2993" fmla="*/ 277264 h 977923"/>
                    <a:gd name="connsiteX2994" fmla="*/ 362477 w 1209257"/>
                    <a:gd name="connsiteY2994" fmla="*/ 270040 h 977923"/>
                    <a:gd name="connsiteX2995" fmla="*/ 368300 w 1209257"/>
                    <a:gd name="connsiteY2995" fmla="*/ 262817 h 977923"/>
                    <a:gd name="connsiteX2996" fmla="*/ 349376 w 1209257"/>
                    <a:gd name="connsiteY2996" fmla="*/ 262817 h 977923"/>
                    <a:gd name="connsiteX2997" fmla="*/ 355684 w 1209257"/>
                    <a:gd name="connsiteY2997" fmla="*/ 270040 h 977923"/>
                    <a:gd name="connsiteX2998" fmla="*/ 349376 w 1209257"/>
                    <a:gd name="connsiteY2998" fmla="*/ 277264 h 977923"/>
                    <a:gd name="connsiteX2999" fmla="*/ 343068 w 1209257"/>
                    <a:gd name="connsiteY2999" fmla="*/ 270040 h 977923"/>
                    <a:gd name="connsiteX3000" fmla="*/ 349376 w 1209257"/>
                    <a:gd name="connsiteY3000" fmla="*/ 262817 h 977923"/>
                    <a:gd name="connsiteX3001" fmla="*/ 329966 w 1209257"/>
                    <a:gd name="connsiteY3001" fmla="*/ 262817 h 977923"/>
                    <a:gd name="connsiteX3002" fmla="*/ 336274 w 1209257"/>
                    <a:gd name="connsiteY3002" fmla="*/ 270040 h 977923"/>
                    <a:gd name="connsiteX3003" fmla="*/ 329966 w 1209257"/>
                    <a:gd name="connsiteY3003" fmla="*/ 277264 h 977923"/>
                    <a:gd name="connsiteX3004" fmla="*/ 324143 w 1209257"/>
                    <a:gd name="connsiteY3004" fmla="*/ 270040 h 977923"/>
                    <a:gd name="connsiteX3005" fmla="*/ 329966 w 1209257"/>
                    <a:gd name="connsiteY3005" fmla="*/ 262817 h 977923"/>
                    <a:gd name="connsiteX3006" fmla="*/ 311041 w 1209257"/>
                    <a:gd name="connsiteY3006" fmla="*/ 262817 h 977923"/>
                    <a:gd name="connsiteX3007" fmla="*/ 317350 w 1209257"/>
                    <a:gd name="connsiteY3007" fmla="*/ 270040 h 977923"/>
                    <a:gd name="connsiteX3008" fmla="*/ 311041 w 1209257"/>
                    <a:gd name="connsiteY3008" fmla="*/ 277264 h 977923"/>
                    <a:gd name="connsiteX3009" fmla="*/ 304733 w 1209257"/>
                    <a:gd name="connsiteY3009" fmla="*/ 270040 h 977923"/>
                    <a:gd name="connsiteX3010" fmla="*/ 311041 w 1209257"/>
                    <a:gd name="connsiteY3010" fmla="*/ 262817 h 977923"/>
                    <a:gd name="connsiteX3011" fmla="*/ 292117 w 1209257"/>
                    <a:gd name="connsiteY3011" fmla="*/ 262817 h 977923"/>
                    <a:gd name="connsiteX3012" fmla="*/ 297940 w 1209257"/>
                    <a:gd name="connsiteY3012" fmla="*/ 270040 h 977923"/>
                    <a:gd name="connsiteX3013" fmla="*/ 292117 w 1209257"/>
                    <a:gd name="connsiteY3013" fmla="*/ 277264 h 977923"/>
                    <a:gd name="connsiteX3014" fmla="*/ 285809 w 1209257"/>
                    <a:gd name="connsiteY3014" fmla="*/ 270040 h 977923"/>
                    <a:gd name="connsiteX3015" fmla="*/ 292117 w 1209257"/>
                    <a:gd name="connsiteY3015" fmla="*/ 262817 h 977923"/>
                    <a:gd name="connsiteX3016" fmla="*/ 272707 w 1209257"/>
                    <a:gd name="connsiteY3016" fmla="*/ 262817 h 977923"/>
                    <a:gd name="connsiteX3017" fmla="*/ 279015 w 1209257"/>
                    <a:gd name="connsiteY3017" fmla="*/ 270040 h 977923"/>
                    <a:gd name="connsiteX3018" fmla="*/ 272707 w 1209257"/>
                    <a:gd name="connsiteY3018" fmla="*/ 277264 h 977923"/>
                    <a:gd name="connsiteX3019" fmla="*/ 266399 w 1209257"/>
                    <a:gd name="connsiteY3019" fmla="*/ 270040 h 977923"/>
                    <a:gd name="connsiteX3020" fmla="*/ 272707 w 1209257"/>
                    <a:gd name="connsiteY3020" fmla="*/ 262817 h 977923"/>
                    <a:gd name="connsiteX3021" fmla="*/ 253783 w 1209257"/>
                    <a:gd name="connsiteY3021" fmla="*/ 262817 h 977923"/>
                    <a:gd name="connsiteX3022" fmla="*/ 259606 w 1209257"/>
                    <a:gd name="connsiteY3022" fmla="*/ 270040 h 977923"/>
                    <a:gd name="connsiteX3023" fmla="*/ 253783 w 1209257"/>
                    <a:gd name="connsiteY3023" fmla="*/ 277264 h 977923"/>
                    <a:gd name="connsiteX3024" fmla="*/ 247475 w 1209257"/>
                    <a:gd name="connsiteY3024" fmla="*/ 270040 h 977923"/>
                    <a:gd name="connsiteX3025" fmla="*/ 253783 w 1209257"/>
                    <a:gd name="connsiteY3025" fmla="*/ 262817 h 977923"/>
                    <a:gd name="connsiteX3026" fmla="*/ 234373 w 1209257"/>
                    <a:gd name="connsiteY3026" fmla="*/ 262817 h 977923"/>
                    <a:gd name="connsiteX3027" fmla="*/ 240681 w 1209257"/>
                    <a:gd name="connsiteY3027" fmla="*/ 270040 h 977923"/>
                    <a:gd name="connsiteX3028" fmla="*/ 234373 w 1209257"/>
                    <a:gd name="connsiteY3028" fmla="*/ 277264 h 977923"/>
                    <a:gd name="connsiteX3029" fmla="*/ 228550 w 1209257"/>
                    <a:gd name="connsiteY3029" fmla="*/ 270040 h 977923"/>
                    <a:gd name="connsiteX3030" fmla="*/ 234373 w 1209257"/>
                    <a:gd name="connsiteY3030" fmla="*/ 262817 h 977923"/>
                    <a:gd name="connsiteX3031" fmla="*/ 215448 w 1209257"/>
                    <a:gd name="connsiteY3031" fmla="*/ 262817 h 977923"/>
                    <a:gd name="connsiteX3032" fmla="*/ 221757 w 1209257"/>
                    <a:gd name="connsiteY3032" fmla="*/ 270040 h 977923"/>
                    <a:gd name="connsiteX3033" fmla="*/ 215448 w 1209257"/>
                    <a:gd name="connsiteY3033" fmla="*/ 277264 h 977923"/>
                    <a:gd name="connsiteX3034" fmla="*/ 209140 w 1209257"/>
                    <a:gd name="connsiteY3034" fmla="*/ 270040 h 977923"/>
                    <a:gd name="connsiteX3035" fmla="*/ 215448 w 1209257"/>
                    <a:gd name="connsiteY3035" fmla="*/ 262817 h 977923"/>
                    <a:gd name="connsiteX3036" fmla="*/ 196039 w 1209257"/>
                    <a:gd name="connsiteY3036" fmla="*/ 262817 h 977923"/>
                    <a:gd name="connsiteX3037" fmla="*/ 202347 w 1209257"/>
                    <a:gd name="connsiteY3037" fmla="*/ 270040 h 977923"/>
                    <a:gd name="connsiteX3038" fmla="*/ 196039 w 1209257"/>
                    <a:gd name="connsiteY3038" fmla="*/ 277264 h 977923"/>
                    <a:gd name="connsiteX3039" fmla="*/ 190216 w 1209257"/>
                    <a:gd name="connsiteY3039" fmla="*/ 270040 h 977923"/>
                    <a:gd name="connsiteX3040" fmla="*/ 196039 w 1209257"/>
                    <a:gd name="connsiteY3040" fmla="*/ 262817 h 977923"/>
                    <a:gd name="connsiteX3041" fmla="*/ 177114 w 1209257"/>
                    <a:gd name="connsiteY3041" fmla="*/ 262817 h 977923"/>
                    <a:gd name="connsiteX3042" fmla="*/ 183422 w 1209257"/>
                    <a:gd name="connsiteY3042" fmla="*/ 270040 h 977923"/>
                    <a:gd name="connsiteX3043" fmla="*/ 177114 w 1209257"/>
                    <a:gd name="connsiteY3043" fmla="*/ 277264 h 977923"/>
                    <a:gd name="connsiteX3044" fmla="*/ 170806 w 1209257"/>
                    <a:gd name="connsiteY3044" fmla="*/ 270040 h 977923"/>
                    <a:gd name="connsiteX3045" fmla="*/ 177114 w 1209257"/>
                    <a:gd name="connsiteY3045" fmla="*/ 262817 h 977923"/>
                    <a:gd name="connsiteX3046" fmla="*/ 1190788 w 1209257"/>
                    <a:gd name="connsiteY3046" fmla="*/ 241147 h 977923"/>
                    <a:gd name="connsiteX3047" fmla="*/ 1191185 w 1209257"/>
                    <a:gd name="connsiteY3047" fmla="*/ 241566 h 977923"/>
                    <a:gd name="connsiteX3048" fmla="*/ 1194166 w 1209257"/>
                    <a:gd name="connsiteY3048" fmla="*/ 251170 h 977923"/>
                    <a:gd name="connsiteX3049" fmla="*/ 1190788 w 1209257"/>
                    <a:gd name="connsiteY3049" fmla="*/ 255038 h 977923"/>
                    <a:gd name="connsiteX3050" fmla="*/ 1184965 w 1209257"/>
                    <a:gd name="connsiteY3050" fmla="*/ 247815 h 977923"/>
                    <a:gd name="connsiteX3051" fmla="*/ 1190788 w 1209257"/>
                    <a:gd name="connsiteY3051" fmla="*/ 241147 h 977923"/>
                    <a:gd name="connsiteX3052" fmla="*/ 1171864 w 1209257"/>
                    <a:gd name="connsiteY3052" fmla="*/ 241147 h 977923"/>
                    <a:gd name="connsiteX3053" fmla="*/ 1178172 w 1209257"/>
                    <a:gd name="connsiteY3053" fmla="*/ 247815 h 977923"/>
                    <a:gd name="connsiteX3054" fmla="*/ 1171864 w 1209257"/>
                    <a:gd name="connsiteY3054" fmla="*/ 255038 h 977923"/>
                    <a:gd name="connsiteX3055" fmla="*/ 1165556 w 1209257"/>
                    <a:gd name="connsiteY3055" fmla="*/ 247815 h 977923"/>
                    <a:gd name="connsiteX3056" fmla="*/ 1171864 w 1209257"/>
                    <a:gd name="connsiteY3056" fmla="*/ 241147 h 977923"/>
                    <a:gd name="connsiteX3057" fmla="*/ 1152939 w 1209257"/>
                    <a:gd name="connsiteY3057" fmla="*/ 241147 h 977923"/>
                    <a:gd name="connsiteX3058" fmla="*/ 1158762 w 1209257"/>
                    <a:gd name="connsiteY3058" fmla="*/ 247815 h 977923"/>
                    <a:gd name="connsiteX3059" fmla="*/ 1152939 w 1209257"/>
                    <a:gd name="connsiteY3059" fmla="*/ 255038 h 977923"/>
                    <a:gd name="connsiteX3060" fmla="*/ 1146631 w 1209257"/>
                    <a:gd name="connsiteY3060" fmla="*/ 247815 h 977923"/>
                    <a:gd name="connsiteX3061" fmla="*/ 1152939 w 1209257"/>
                    <a:gd name="connsiteY3061" fmla="*/ 241147 h 977923"/>
                    <a:gd name="connsiteX3062" fmla="*/ 1133529 w 1209257"/>
                    <a:gd name="connsiteY3062" fmla="*/ 241147 h 977923"/>
                    <a:gd name="connsiteX3063" fmla="*/ 1139838 w 1209257"/>
                    <a:gd name="connsiteY3063" fmla="*/ 247815 h 977923"/>
                    <a:gd name="connsiteX3064" fmla="*/ 1133529 w 1209257"/>
                    <a:gd name="connsiteY3064" fmla="*/ 255038 h 977923"/>
                    <a:gd name="connsiteX3065" fmla="*/ 1127221 w 1209257"/>
                    <a:gd name="connsiteY3065" fmla="*/ 247815 h 977923"/>
                    <a:gd name="connsiteX3066" fmla="*/ 1133529 w 1209257"/>
                    <a:gd name="connsiteY3066" fmla="*/ 241147 h 977923"/>
                    <a:gd name="connsiteX3067" fmla="*/ 1114605 w 1209257"/>
                    <a:gd name="connsiteY3067" fmla="*/ 241147 h 977923"/>
                    <a:gd name="connsiteX3068" fmla="*/ 1120913 w 1209257"/>
                    <a:gd name="connsiteY3068" fmla="*/ 247815 h 977923"/>
                    <a:gd name="connsiteX3069" fmla="*/ 1114605 w 1209257"/>
                    <a:gd name="connsiteY3069" fmla="*/ 255038 h 977923"/>
                    <a:gd name="connsiteX3070" fmla="*/ 1108297 w 1209257"/>
                    <a:gd name="connsiteY3070" fmla="*/ 247815 h 977923"/>
                    <a:gd name="connsiteX3071" fmla="*/ 1114605 w 1209257"/>
                    <a:gd name="connsiteY3071" fmla="*/ 241147 h 977923"/>
                    <a:gd name="connsiteX3072" fmla="*/ 1095195 w 1209257"/>
                    <a:gd name="connsiteY3072" fmla="*/ 241147 h 977923"/>
                    <a:gd name="connsiteX3073" fmla="*/ 1101503 w 1209257"/>
                    <a:gd name="connsiteY3073" fmla="*/ 247815 h 977923"/>
                    <a:gd name="connsiteX3074" fmla="*/ 1095195 w 1209257"/>
                    <a:gd name="connsiteY3074" fmla="*/ 255038 h 977923"/>
                    <a:gd name="connsiteX3075" fmla="*/ 1089372 w 1209257"/>
                    <a:gd name="connsiteY3075" fmla="*/ 247815 h 977923"/>
                    <a:gd name="connsiteX3076" fmla="*/ 1095195 w 1209257"/>
                    <a:gd name="connsiteY3076" fmla="*/ 241147 h 977923"/>
                    <a:gd name="connsiteX3077" fmla="*/ 1076271 w 1209257"/>
                    <a:gd name="connsiteY3077" fmla="*/ 241147 h 977923"/>
                    <a:gd name="connsiteX3078" fmla="*/ 1082579 w 1209257"/>
                    <a:gd name="connsiteY3078" fmla="*/ 247815 h 977923"/>
                    <a:gd name="connsiteX3079" fmla="*/ 1076271 w 1209257"/>
                    <a:gd name="connsiteY3079" fmla="*/ 255038 h 977923"/>
                    <a:gd name="connsiteX3080" fmla="*/ 1069963 w 1209257"/>
                    <a:gd name="connsiteY3080" fmla="*/ 247815 h 977923"/>
                    <a:gd name="connsiteX3081" fmla="*/ 1076271 w 1209257"/>
                    <a:gd name="connsiteY3081" fmla="*/ 241147 h 977923"/>
                    <a:gd name="connsiteX3082" fmla="*/ 1057346 w 1209257"/>
                    <a:gd name="connsiteY3082" fmla="*/ 241147 h 977923"/>
                    <a:gd name="connsiteX3083" fmla="*/ 1063169 w 1209257"/>
                    <a:gd name="connsiteY3083" fmla="*/ 247815 h 977923"/>
                    <a:gd name="connsiteX3084" fmla="*/ 1057346 w 1209257"/>
                    <a:gd name="connsiteY3084" fmla="*/ 255038 h 977923"/>
                    <a:gd name="connsiteX3085" fmla="*/ 1051038 w 1209257"/>
                    <a:gd name="connsiteY3085" fmla="*/ 247815 h 977923"/>
                    <a:gd name="connsiteX3086" fmla="*/ 1057346 w 1209257"/>
                    <a:gd name="connsiteY3086" fmla="*/ 241147 h 977923"/>
                    <a:gd name="connsiteX3087" fmla="*/ 1037936 w 1209257"/>
                    <a:gd name="connsiteY3087" fmla="*/ 241147 h 977923"/>
                    <a:gd name="connsiteX3088" fmla="*/ 1044245 w 1209257"/>
                    <a:gd name="connsiteY3088" fmla="*/ 247815 h 977923"/>
                    <a:gd name="connsiteX3089" fmla="*/ 1037936 w 1209257"/>
                    <a:gd name="connsiteY3089" fmla="*/ 255038 h 977923"/>
                    <a:gd name="connsiteX3090" fmla="*/ 1031628 w 1209257"/>
                    <a:gd name="connsiteY3090" fmla="*/ 247815 h 977923"/>
                    <a:gd name="connsiteX3091" fmla="*/ 1037936 w 1209257"/>
                    <a:gd name="connsiteY3091" fmla="*/ 241147 h 977923"/>
                    <a:gd name="connsiteX3092" fmla="*/ 1019012 w 1209257"/>
                    <a:gd name="connsiteY3092" fmla="*/ 241147 h 977923"/>
                    <a:gd name="connsiteX3093" fmla="*/ 1024835 w 1209257"/>
                    <a:gd name="connsiteY3093" fmla="*/ 247815 h 977923"/>
                    <a:gd name="connsiteX3094" fmla="*/ 1019012 w 1209257"/>
                    <a:gd name="connsiteY3094" fmla="*/ 255038 h 977923"/>
                    <a:gd name="connsiteX3095" fmla="*/ 1012704 w 1209257"/>
                    <a:gd name="connsiteY3095" fmla="*/ 247815 h 977923"/>
                    <a:gd name="connsiteX3096" fmla="*/ 1019012 w 1209257"/>
                    <a:gd name="connsiteY3096" fmla="*/ 241147 h 977923"/>
                    <a:gd name="connsiteX3097" fmla="*/ 999602 w 1209257"/>
                    <a:gd name="connsiteY3097" fmla="*/ 241147 h 977923"/>
                    <a:gd name="connsiteX3098" fmla="*/ 1005910 w 1209257"/>
                    <a:gd name="connsiteY3098" fmla="*/ 247815 h 977923"/>
                    <a:gd name="connsiteX3099" fmla="*/ 999602 w 1209257"/>
                    <a:gd name="connsiteY3099" fmla="*/ 255038 h 977923"/>
                    <a:gd name="connsiteX3100" fmla="*/ 993779 w 1209257"/>
                    <a:gd name="connsiteY3100" fmla="*/ 247815 h 977923"/>
                    <a:gd name="connsiteX3101" fmla="*/ 999602 w 1209257"/>
                    <a:gd name="connsiteY3101" fmla="*/ 241147 h 977923"/>
                    <a:gd name="connsiteX3102" fmla="*/ 980678 w 1209257"/>
                    <a:gd name="connsiteY3102" fmla="*/ 241147 h 977923"/>
                    <a:gd name="connsiteX3103" fmla="*/ 986986 w 1209257"/>
                    <a:gd name="connsiteY3103" fmla="*/ 247815 h 977923"/>
                    <a:gd name="connsiteX3104" fmla="*/ 980678 w 1209257"/>
                    <a:gd name="connsiteY3104" fmla="*/ 255038 h 977923"/>
                    <a:gd name="connsiteX3105" fmla="*/ 974370 w 1209257"/>
                    <a:gd name="connsiteY3105" fmla="*/ 247815 h 977923"/>
                    <a:gd name="connsiteX3106" fmla="*/ 980678 w 1209257"/>
                    <a:gd name="connsiteY3106" fmla="*/ 241147 h 977923"/>
                    <a:gd name="connsiteX3107" fmla="*/ 961268 w 1209257"/>
                    <a:gd name="connsiteY3107" fmla="*/ 241147 h 977923"/>
                    <a:gd name="connsiteX3108" fmla="*/ 967576 w 1209257"/>
                    <a:gd name="connsiteY3108" fmla="*/ 247815 h 977923"/>
                    <a:gd name="connsiteX3109" fmla="*/ 961268 w 1209257"/>
                    <a:gd name="connsiteY3109" fmla="*/ 255038 h 977923"/>
                    <a:gd name="connsiteX3110" fmla="*/ 955445 w 1209257"/>
                    <a:gd name="connsiteY3110" fmla="*/ 247815 h 977923"/>
                    <a:gd name="connsiteX3111" fmla="*/ 961268 w 1209257"/>
                    <a:gd name="connsiteY3111" fmla="*/ 241147 h 977923"/>
                    <a:gd name="connsiteX3112" fmla="*/ 942343 w 1209257"/>
                    <a:gd name="connsiteY3112" fmla="*/ 241147 h 977923"/>
                    <a:gd name="connsiteX3113" fmla="*/ 948652 w 1209257"/>
                    <a:gd name="connsiteY3113" fmla="*/ 247815 h 977923"/>
                    <a:gd name="connsiteX3114" fmla="*/ 942343 w 1209257"/>
                    <a:gd name="connsiteY3114" fmla="*/ 255038 h 977923"/>
                    <a:gd name="connsiteX3115" fmla="*/ 936035 w 1209257"/>
                    <a:gd name="connsiteY3115" fmla="*/ 247815 h 977923"/>
                    <a:gd name="connsiteX3116" fmla="*/ 942343 w 1209257"/>
                    <a:gd name="connsiteY3116" fmla="*/ 241147 h 977923"/>
                    <a:gd name="connsiteX3117" fmla="*/ 904009 w 1209257"/>
                    <a:gd name="connsiteY3117" fmla="*/ 241147 h 977923"/>
                    <a:gd name="connsiteX3118" fmla="*/ 910317 w 1209257"/>
                    <a:gd name="connsiteY3118" fmla="*/ 247815 h 977923"/>
                    <a:gd name="connsiteX3119" fmla="*/ 904009 w 1209257"/>
                    <a:gd name="connsiteY3119" fmla="*/ 255038 h 977923"/>
                    <a:gd name="connsiteX3120" fmla="*/ 897701 w 1209257"/>
                    <a:gd name="connsiteY3120" fmla="*/ 247815 h 977923"/>
                    <a:gd name="connsiteX3121" fmla="*/ 904009 w 1209257"/>
                    <a:gd name="connsiteY3121" fmla="*/ 241147 h 977923"/>
                    <a:gd name="connsiteX3122" fmla="*/ 885085 w 1209257"/>
                    <a:gd name="connsiteY3122" fmla="*/ 241147 h 977923"/>
                    <a:gd name="connsiteX3123" fmla="*/ 890908 w 1209257"/>
                    <a:gd name="connsiteY3123" fmla="*/ 247815 h 977923"/>
                    <a:gd name="connsiteX3124" fmla="*/ 885085 w 1209257"/>
                    <a:gd name="connsiteY3124" fmla="*/ 255038 h 977923"/>
                    <a:gd name="connsiteX3125" fmla="*/ 878777 w 1209257"/>
                    <a:gd name="connsiteY3125" fmla="*/ 247815 h 977923"/>
                    <a:gd name="connsiteX3126" fmla="*/ 885085 w 1209257"/>
                    <a:gd name="connsiteY3126" fmla="*/ 241147 h 977923"/>
                    <a:gd name="connsiteX3127" fmla="*/ 865675 w 1209257"/>
                    <a:gd name="connsiteY3127" fmla="*/ 241147 h 977923"/>
                    <a:gd name="connsiteX3128" fmla="*/ 871983 w 1209257"/>
                    <a:gd name="connsiteY3128" fmla="*/ 247815 h 977923"/>
                    <a:gd name="connsiteX3129" fmla="*/ 865675 w 1209257"/>
                    <a:gd name="connsiteY3129" fmla="*/ 255038 h 977923"/>
                    <a:gd name="connsiteX3130" fmla="*/ 859852 w 1209257"/>
                    <a:gd name="connsiteY3130" fmla="*/ 247815 h 977923"/>
                    <a:gd name="connsiteX3131" fmla="*/ 865675 w 1209257"/>
                    <a:gd name="connsiteY3131" fmla="*/ 241147 h 977923"/>
                    <a:gd name="connsiteX3132" fmla="*/ 502227 w 1209257"/>
                    <a:gd name="connsiteY3132" fmla="*/ 241147 h 977923"/>
                    <a:gd name="connsiteX3133" fmla="*/ 508536 w 1209257"/>
                    <a:gd name="connsiteY3133" fmla="*/ 247815 h 977923"/>
                    <a:gd name="connsiteX3134" fmla="*/ 502227 w 1209257"/>
                    <a:gd name="connsiteY3134" fmla="*/ 255038 h 977923"/>
                    <a:gd name="connsiteX3135" fmla="*/ 495919 w 1209257"/>
                    <a:gd name="connsiteY3135" fmla="*/ 247815 h 977923"/>
                    <a:gd name="connsiteX3136" fmla="*/ 502227 w 1209257"/>
                    <a:gd name="connsiteY3136" fmla="*/ 241147 h 977923"/>
                    <a:gd name="connsiteX3137" fmla="*/ 463893 w 1209257"/>
                    <a:gd name="connsiteY3137" fmla="*/ 241147 h 977923"/>
                    <a:gd name="connsiteX3138" fmla="*/ 470201 w 1209257"/>
                    <a:gd name="connsiteY3138" fmla="*/ 247815 h 977923"/>
                    <a:gd name="connsiteX3139" fmla="*/ 463893 w 1209257"/>
                    <a:gd name="connsiteY3139" fmla="*/ 255038 h 977923"/>
                    <a:gd name="connsiteX3140" fmla="*/ 458070 w 1209257"/>
                    <a:gd name="connsiteY3140" fmla="*/ 247815 h 977923"/>
                    <a:gd name="connsiteX3141" fmla="*/ 463893 w 1209257"/>
                    <a:gd name="connsiteY3141" fmla="*/ 241147 h 977923"/>
                    <a:gd name="connsiteX3142" fmla="*/ 444969 w 1209257"/>
                    <a:gd name="connsiteY3142" fmla="*/ 241147 h 977923"/>
                    <a:gd name="connsiteX3143" fmla="*/ 451277 w 1209257"/>
                    <a:gd name="connsiteY3143" fmla="*/ 247815 h 977923"/>
                    <a:gd name="connsiteX3144" fmla="*/ 444969 w 1209257"/>
                    <a:gd name="connsiteY3144" fmla="*/ 255038 h 977923"/>
                    <a:gd name="connsiteX3145" fmla="*/ 438661 w 1209257"/>
                    <a:gd name="connsiteY3145" fmla="*/ 247815 h 977923"/>
                    <a:gd name="connsiteX3146" fmla="*/ 444969 w 1209257"/>
                    <a:gd name="connsiteY3146" fmla="*/ 241147 h 977923"/>
                    <a:gd name="connsiteX3147" fmla="*/ 349376 w 1209257"/>
                    <a:gd name="connsiteY3147" fmla="*/ 241147 h 977923"/>
                    <a:gd name="connsiteX3148" fmla="*/ 355684 w 1209257"/>
                    <a:gd name="connsiteY3148" fmla="*/ 247815 h 977923"/>
                    <a:gd name="connsiteX3149" fmla="*/ 349376 w 1209257"/>
                    <a:gd name="connsiteY3149" fmla="*/ 255038 h 977923"/>
                    <a:gd name="connsiteX3150" fmla="*/ 343068 w 1209257"/>
                    <a:gd name="connsiteY3150" fmla="*/ 247815 h 977923"/>
                    <a:gd name="connsiteX3151" fmla="*/ 349376 w 1209257"/>
                    <a:gd name="connsiteY3151" fmla="*/ 241147 h 977923"/>
                    <a:gd name="connsiteX3152" fmla="*/ 329966 w 1209257"/>
                    <a:gd name="connsiteY3152" fmla="*/ 241147 h 977923"/>
                    <a:gd name="connsiteX3153" fmla="*/ 336274 w 1209257"/>
                    <a:gd name="connsiteY3153" fmla="*/ 247815 h 977923"/>
                    <a:gd name="connsiteX3154" fmla="*/ 329966 w 1209257"/>
                    <a:gd name="connsiteY3154" fmla="*/ 255038 h 977923"/>
                    <a:gd name="connsiteX3155" fmla="*/ 324143 w 1209257"/>
                    <a:gd name="connsiteY3155" fmla="*/ 247815 h 977923"/>
                    <a:gd name="connsiteX3156" fmla="*/ 329966 w 1209257"/>
                    <a:gd name="connsiteY3156" fmla="*/ 241147 h 977923"/>
                    <a:gd name="connsiteX3157" fmla="*/ 311041 w 1209257"/>
                    <a:gd name="connsiteY3157" fmla="*/ 241147 h 977923"/>
                    <a:gd name="connsiteX3158" fmla="*/ 317350 w 1209257"/>
                    <a:gd name="connsiteY3158" fmla="*/ 247815 h 977923"/>
                    <a:gd name="connsiteX3159" fmla="*/ 311041 w 1209257"/>
                    <a:gd name="connsiteY3159" fmla="*/ 255038 h 977923"/>
                    <a:gd name="connsiteX3160" fmla="*/ 304733 w 1209257"/>
                    <a:gd name="connsiteY3160" fmla="*/ 247815 h 977923"/>
                    <a:gd name="connsiteX3161" fmla="*/ 311041 w 1209257"/>
                    <a:gd name="connsiteY3161" fmla="*/ 241147 h 977923"/>
                    <a:gd name="connsiteX3162" fmla="*/ 292117 w 1209257"/>
                    <a:gd name="connsiteY3162" fmla="*/ 241147 h 977923"/>
                    <a:gd name="connsiteX3163" fmla="*/ 297940 w 1209257"/>
                    <a:gd name="connsiteY3163" fmla="*/ 247815 h 977923"/>
                    <a:gd name="connsiteX3164" fmla="*/ 292117 w 1209257"/>
                    <a:gd name="connsiteY3164" fmla="*/ 255038 h 977923"/>
                    <a:gd name="connsiteX3165" fmla="*/ 285809 w 1209257"/>
                    <a:gd name="connsiteY3165" fmla="*/ 247815 h 977923"/>
                    <a:gd name="connsiteX3166" fmla="*/ 292117 w 1209257"/>
                    <a:gd name="connsiteY3166" fmla="*/ 241147 h 977923"/>
                    <a:gd name="connsiteX3167" fmla="*/ 272707 w 1209257"/>
                    <a:gd name="connsiteY3167" fmla="*/ 241147 h 977923"/>
                    <a:gd name="connsiteX3168" fmla="*/ 279015 w 1209257"/>
                    <a:gd name="connsiteY3168" fmla="*/ 247815 h 977923"/>
                    <a:gd name="connsiteX3169" fmla="*/ 272707 w 1209257"/>
                    <a:gd name="connsiteY3169" fmla="*/ 255038 h 977923"/>
                    <a:gd name="connsiteX3170" fmla="*/ 266399 w 1209257"/>
                    <a:gd name="connsiteY3170" fmla="*/ 247815 h 977923"/>
                    <a:gd name="connsiteX3171" fmla="*/ 272707 w 1209257"/>
                    <a:gd name="connsiteY3171" fmla="*/ 241147 h 977923"/>
                    <a:gd name="connsiteX3172" fmla="*/ 253783 w 1209257"/>
                    <a:gd name="connsiteY3172" fmla="*/ 241147 h 977923"/>
                    <a:gd name="connsiteX3173" fmla="*/ 259606 w 1209257"/>
                    <a:gd name="connsiteY3173" fmla="*/ 247815 h 977923"/>
                    <a:gd name="connsiteX3174" fmla="*/ 253783 w 1209257"/>
                    <a:gd name="connsiteY3174" fmla="*/ 255038 h 977923"/>
                    <a:gd name="connsiteX3175" fmla="*/ 247475 w 1209257"/>
                    <a:gd name="connsiteY3175" fmla="*/ 247815 h 977923"/>
                    <a:gd name="connsiteX3176" fmla="*/ 253783 w 1209257"/>
                    <a:gd name="connsiteY3176" fmla="*/ 241147 h 977923"/>
                    <a:gd name="connsiteX3177" fmla="*/ 234373 w 1209257"/>
                    <a:gd name="connsiteY3177" fmla="*/ 241147 h 977923"/>
                    <a:gd name="connsiteX3178" fmla="*/ 240681 w 1209257"/>
                    <a:gd name="connsiteY3178" fmla="*/ 247815 h 977923"/>
                    <a:gd name="connsiteX3179" fmla="*/ 234373 w 1209257"/>
                    <a:gd name="connsiteY3179" fmla="*/ 255038 h 977923"/>
                    <a:gd name="connsiteX3180" fmla="*/ 228550 w 1209257"/>
                    <a:gd name="connsiteY3180" fmla="*/ 247815 h 977923"/>
                    <a:gd name="connsiteX3181" fmla="*/ 234373 w 1209257"/>
                    <a:gd name="connsiteY3181" fmla="*/ 241147 h 977923"/>
                    <a:gd name="connsiteX3182" fmla="*/ 215448 w 1209257"/>
                    <a:gd name="connsiteY3182" fmla="*/ 241147 h 977923"/>
                    <a:gd name="connsiteX3183" fmla="*/ 221757 w 1209257"/>
                    <a:gd name="connsiteY3183" fmla="*/ 247815 h 977923"/>
                    <a:gd name="connsiteX3184" fmla="*/ 215448 w 1209257"/>
                    <a:gd name="connsiteY3184" fmla="*/ 255038 h 977923"/>
                    <a:gd name="connsiteX3185" fmla="*/ 209140 w 1209257"/>
                    <a:gd name="connsiteY3185" fmla="*/ 247815 h 977923"/>
                    <a:gd name="connsiteX3186" fmla="*/ 215448 w 1209257"/>
                    <a:gd name="connsiteY3186" fmla="*/ 241147 h 977923"/>
                    <a:gd name="connsiteX3187" fmla="*/ 196039 w 1209257"/>
                    <a:gd name="connsiteY3187" fmla="*/ 241147 h 977923"/>
                    <a:gd name="connsiteX3188" fmla="*/ 202347 w 1209257"/>
                    <a:gd name="connsiteY3188" fmla="*/ 247815 h 977923"/>
                    <a:gd name="connsiteX3189" fmla="*/ 196039 w 1209257"/>
                    <a:gd name="connsiteY3189" fmla="*/ 255038 h 977923"/>
                    <a:gd name="connsiteX3190" fmla="*/ 190216 w 1209257"/>
                    <a:gd name="connsiteY3190" fmla="*/ 247815 h 977923"/>
                    <a:gd name="connsiteX3191" fmla="*/ 196039 w 1209257"/>
                    <a:gd name="connsiteY3191" fmla="*/ 241147 h 977923"/>
                    <a:gd name="connsiteX3192" fmla="*/ 177114 w 1209257"/>
                    <a:gd name="connsiteY3192" fmla="*/ 241147 h 977923"/>
                    <a:gd name="connsiteX3193" fmla="*/ 183422 w 1209257"/>
                    <a:gd name="connsiteY3193" fmla="*/ 247815 h 977923"/>
                    <a:gd name="connsiteX3194" fmla="*/ 177114 w 1209257"/>
                    <a:gd name="connsiteY3194" fmla="*/ 255038 h 977923"/>
                    <a:gd name="connsiteX3195" fmla="*/ 170806 w 1209257"/>
                    <a:gd name="connsiteY3195" fmla="*/ 247815 h 977923"/>
                    <a:gd name="connsiteX3196" fmla="*/ 177114 w 1209257"/>
                    <a:gd name="connsiteY3196" fmla="*/ 241147 h 977923"/>
                    <a:gd name="connsiteX3197" fmla="*/ 158190 w 1209257"/>
                    <a:gd name="connsiteY3197" fmla="*/ 241147 h 977923"/>
                    <a:gd name="connsiteX3198" fmla="*/ 164013 w 1209257"/>
                    <a:gd name="connsiteY3198" fmla="*/ 247815 h 977923"/>
                    <a:gd name="connsiteX3199" fmla="*/ 158190 w 1209257"/>
                    <a:gd name="connsiteY3199" fmla="*/ 255038 h 977923"/>
                    <a:gd name="connsiteX3200" fmla="*/ 151882 w 1209257"/>
                    <a:gd name="connsiteY3200" fmla="*/ 247815 h 977923"/>
                    <a:gd name="connsiteX3201" fmla="*/ 158190 w 1209257"/>
                    <a:gd name="connsiteY3201" fmla="*/ 241147 h 977923"/>
                    <a:gd name="connsiteX3202" fmla="*/ 62111 w 1209257"/>
                    <a:gd name="connsiteY3202" fmla="*/ 241147 h 977923"/>
                    <a:gd name="connsiteX3203" fmla="*/ 68420 w 1209257"/>
                    <a:gd name="connsiteY3203" fmla="*/ 247815 h 977923"/>
                    <a:gd name="connsiteX3204" fmla="*/ 62111 w 1209257"/>
                    <a:gd name="connsiteY3204" fmla="*/ 255038 h 977923"/>
                    <a:gd name="connsiteX3205" fmla="*/ 56289 w 1209257"/>
                    <a:gd name="connsiteY3205" fmla="*/ 247815 h 977923"/>
                    <a:gd name="connsiteX3206" fmla="*/ 62111 w 1209257"/>
                    <a:gd name="connsiteY3206" fmla="*/ 241147 h 977923"/>
                    <a:gd name="connsiteX3207" fmla="*/ 43187 w 1209257"/>
                    <a:gd name="connsiteY3207" fmla="*/ 241147 h 977923"/>
                    <a:gd name="connsiteX3208" fmla="*/ 49495 w 1209257"/>
                    <a:gd name="connsiteY3208" fmla="*/ 247815 h 977923"/>
                    <a:gd name="connsiteX3209" fmla="*/ 43187 w 1209257"/>
                    <a:gd name="connsiteY3209" fmla="*/ 255038 h 977923"/>
                    <a:gd name="connsiteX3210" fmla="*/ 36879 w 1209257"/>
                    <a:gd name="connsiteY3210" fmla="*/ 247815 h 977923"/>
                    <a:gd name="connsiteX3211" fmla="*/ 43187 w 1209257"/>
                    <a:gd name="connsiteY3211" fmla="*/ 241147 h 977923"/>
                    <a:gd name="connsiteX3212" fmla="*/ 1185999 w 1209257"/>
                    <a:gd name="connsiteY3212" fmla="*/ 224862 h 977923"/>
                    <a:gd name="connsiteX3213" fmla="*/ 1187294 w 1209257"/>
                    <a:gd name="connsiteY3213" fmla="*/ 229034 h 977923"/>
                    <a:gd name="connsiteX3214" fmla="*/ 1184965 w 1209257"/>
                    <a:gd name="connsiteY3214" fmla="*/ 226145 h 977923"/>
                    <a:gd name="connsiteX3215" fmla="*/ 253783 w 1209257"/>
                    <a:gd name="connsiteY3215" fmla="*/ 220033 h 977923"/>
                    <a:gd name="connsiteX3216" fmla="*/ 258635 w 1209257"/>
                    <a:gd name="connsiteY3216" fmla="*/ 226145 h 977923"/>
                    <a:gd name="connsiteX3217" fmla="*/ 253783 w 1209257"/>
                    <a:gd name="connsiteY3217" fmla="*/ 232257 h 977923"/>
                    <a:gd name="connsiteX3218" fmla="*/ 248445 w 1209257"/>
                    <a:gd name="connsiteY3218" fmla="*/ 226145 h 977923"/>
                    <a:gd name="connsiteX3219" fmla="*/ 253783 w 1209257"/>
                    <a:gd name="connsiteY3219" fmla="*/ 220033 h 977923"/>
                    <a:gd name="connsiteX3220" fmla="*/ 1171864 w 1209257"/>
                    <a:gd name="connsiteY3220" fmla="*/ 218922 h 977923"/>
                    <a:gd name="connsiteX3221" fmla="*/ 1178172 w 1209257"/>
                    <a:gd name="connsiteY3221" fmla="*/ 226145 h 977923"/>
                    <a:gd name="connsiteX3222" fmla="*/ 1171864 w 1209257"/>
                    <a:gd name="connsiteY3222" fmla="*/ 233368 h 977923"/>
                    <a:gd name="connsiteX3223" fmla="*/ 1165556 w 1209257"/>
                    <a:gd name="connsiteY3223" fmla="*/ 226145 h 977923"/>
                    <a:gd name="connsiteX3224" fmla="*/ 1171864 w 1209257"/>
                    <a:gd name="connsiteY3224" fmla="*/ 218922 h 977923"/>
                    <a:gd name="connsiteX3225" fmla="*/ 1152939 w 1209257"/>
                    <a:gd name="connsiteY3225" fmla="*/ 218922 h 977923"/>
                    <a:gd name="connsiteX3226" fmla="*/ 1158762 w 1209257"/>
                    <a:gd name="connsiteY3226" fmla="*/ 226145 h 977923"/>
                    <a:gd name="connsiteX3227" fmla="*/ 1152939 w 1209257"/>
                    <a:gd name="connsiteY3227" fmla="*/ 233368 h 977923"/>
                    <a:gd name="connsiteX3228" fmla="*/ 1146631 w 1209257"/>
                    <a:gd name="connsiteY3228" fmla="*/ 226145 h 977923"/>
                    <a:gd name="connsiteX3229" fmla="*/ 1152939 w 1209257"/>
                    <a:gd name="connsiteY3229" fmla="*/ 218922 h 977923"/>
                    <a:gd name="connsiteX3230" fmla="*/ 1133529 w 1209257"/>
                    <a:gd name="connsiteY3230" fmla="*/ 218922 h 977923"/>
                    <a:gd name="connsiteX3231" fmla="*/ 1139838 w 1209257"/>
                    <a:gd name="connsiteY3231" fmla="*/ 226145 h 977923"/>
                    <a:gd name="connsiteX3232" fmla="*/ 1133529 w 1209257"/>
                    <a:gd name="connsiteY3232" fmla="*/ 233368 h 977923"/>
                    <a:gd name="connsiteX3233" fmla="*/ 1127221 w 1209257"/>
                    <a:gd name="connsiteY3233" fmla="*/ 226145 h 977923"/>
                    <a:gd name="connsiteX3234" fmla="*/ 1133529 w 1209257"/>
                    <a:gd name="connsiteY3234" fmla="*/ 218922 h 977923"/>
                    <a:gd name="connsiteX3235" fmla="*/ 1114605 w 1209257"/>
                    <a:gd name="connsiteY3235" fmla="*/ 218922 h 977923"/>
                    <a:gd name="connsiteX3236" fmla="*/ 1120913 w 1209257"/>
                    <a:gd name="connsiteY3236" fmla="*/ 226145 h 977923"/>
                    <a:gd name="connsiteX3237" fmla="*/ 1114605 w 1209257"/>
                    <a:gd name="connsiteY3237" fmla="*/ 233368 h 977923"/>
                    <a:gd name="connsiteX3238" fmla="*/ 1108297 w 1209257"/>
                    <a:gd name="connsiteY3238" fmla="*/ 226145 h 977923"/>
                    <a:gd name="connsiteX3239" fmla="*/ 1114605 w 1209257"/>
                    <a:gd name="connsiteY3239" fmla="*/ 218922 h 977923"/>
                    <a:gd name="connsiteX3240" fmla="*/ 1095195 w 1209257"/>
                    <a:gd name="connsiteY3240" fmla="*/ 218922 h 977923"/>
                    <a:gd name="connsiteX3241" fmla="*/ 1101503 w 1209257"/>
                    <a:gd name="connsiteY3241" fmla="*/ 226145 h 977923"/>
                    <a:gd name="connsiteX3242" fmla="*/ 1095195 w 1209257"/>
                    <a:gd name="connsiteY3242" fmla="*/ 233368 h 977923"/>
                    <a:gd name="connsiteX3243" fmla="*/ 1089372 w 1209257"/>
                    <a:gd name="connsiteY3243" fmla="*/ 226145 h 977923"/>
                    <a:gd name="connsiteX3244" fmla="*/ 1095195 w 1209257"/>
                    <a:gd name="connsiteY3244" fmla="*/ 218922 h 977923"/>
                    <a:gd name="connsiteX3245" fmla="*/ 1076271 w 1209257"/>
                    <a:gd name="connsiteY3245" fmla="*/ 218922 h 977923"/>
                    <a:gd name="connsiteX3246" fmla="*/ 1082579 w 1209257"/>
                    <a:gd name="connsiteY3246" fmla="*/ 226145 h 977923"/>
                    <a:gd name="connsiteX3247" fmla="*/ 1076271 w 1209257"/>
                    <a:gd name="connsiteY3247" fmla="*/ 233368 h 977923"/>
                    <a:gd name="connsiteX3248" fmla="*/ 1069963 w 1209257"/>
                    <a:gd name="connsiteY3248" fmla="*/ 226145 h 977923"/>
                    <a:gd name="connsiteX3249" fmla="*/ 1076271 w 1209257"/>
                    <a:gd name="connsiteY3249" fmla="*/ 218922 h 977923"/>
                    <a:gd name="connsiteX3250" fmla="*/ 1057346 w 1209257"/>
                    <a:gd name="connsiteY3250" fmla="*/ 218922 h 977923"/>
                    <a:gd name="connsiteX3251" fmla="*/ 1063169 w 1209257"/>
                    <a:gd name="connsiteY3251" fmla="*/ 226145 h 977923"/>
                    <a:gd name="connsiteX3252" fmla="*/ 1057346 w 1209257"/>
                    <a:gd name="connsiteY3252" fmla="*/ 233368 h 977923"/>
                    <a:gd name="connsiteX3253" fmla="*/ 1051038 w 1209257"/>
                    <a:gd name="connsiteY3253" fmla="*/ 226145 h 977923"/>
                    <a:gd name="connsiteX3254" fmla="*/ 1057346 w 1209257"/>
                    <a:gd name="connsiteY3254" fmla="*/ 218922 h 977923"/>
                    <a:gd name="connsiteX3255" fmla="*/ 1037936 w 1209257"/>
                    <a:gd name="connsiteY3255" fmla="*/ 218922 h 977923"/>
                    <a:gd name="connsiteX3256" fmla="*/ 1044245 w 1209257"/>
                    <a:gd name="connsiteY3256" fmla="*/ 226145 h 977923"/>
                    <a:gd name="connsiteX3257" fmla="*/ 1037936 w 1209257"/>
                    <a:gd name="connsiteY3257" fmla="*/ 233368 h 977923"/>
                    <a:gd name="connsiteX3258" fmla="*/ 1031628 w 1209257"/>
                    <a:gd name="connsiteY3258" fmla="*/ 226145 h 977923"/>
                    <a:gd name="connsiteX3259" fmla="*/ 1037936 w 1209257"/>
                    <a:gd name="connsiteY3259" fmla="*/ 218922 h 977923"/>
                    <a:gd name="connsiteX3260" fmla="*/ 1019012 w 1209257"/>
                    <a:gd name="connsiteY3260" fmla="*/ 218922 h 977923"/>
                    <a:gd name="connsiteX3261" fmla="*/ 1024835 w 1209257"/>
                    <a:gd name="connsiteY3261" fmla="*/ 226145 h 977923"/>
                    <a:gd name="connsiteX3262" fmla="*/ 1019012 w 1209257"/>
                    <a:gd name="connsiteY3262" fmla="*/ 233368 h 977923"/>
                    <a:gd name="connsiteX3263" fmla="*/ 1012704 w 1209257"/>
                    <a:gd name="connsiteY3263" fmla="*/ 226145 h 977923"/>
                    <a:gd name="connsiteX3264" fmla="*/ 1019012 w 1209257"/>
                    <a:gd name="connsiteY3264" fmla="*/ 218922 h 977923"/>
                    <a:gd name="connsiteX3265" fmla="*/ 999602 w 1209257"/>
                    <a:gd name="connsiteY3265" fmla="*/ 218922 h 977923"/>
                    <a:gd name="connsiteX3266" fmla="*/ 1005910 w 1209257"/>
                    <a:gd name="connsiteY3266" fmla="*/ 226145 h 977923"/>
                    <a:gd name="connsiteX3267" fmla="*/ 999602 w 1209257"/>
                    <a:gd name="connsiteY3267" fmla="*/ 233368 h 977923"/>
                    <a:gd name="connsiteX3268" fmla="*/ 993779 w 1209257"/>
                    <a:gd name="connsiteY3268" fmla="*/ 226145 h 977923"/>
                    <a:gd name="connsiteX3269" fmla="*/ 999602 w 1209257"/>
                    <a:gd name="connsiteY3269" fmla="*/ 218922 h 977923"/>
                    <a:gd name="connsiteX3270" fmla="*/ 980678 w 1209257"/>
                    <a:gd name="connsiteY3270" fmla="*/ 218922 h 977923"/>
                    <a:gd name="connsiteX3271" fmla="*/ 986986 w 1209257"/>
                    <a:gd name="connsiteY3271" fmla="*/ 226145 h 977923"/>
                    <a:gd name="connsiteX3272" fmla="*/ 980678 w 1209257"/>
                    <a:gd name="connsiteY3272" fmla="*/ 233368 h 977923"/>
                    <a:gd name="connsiteX3273" fmla="*/ 974370 w 1209257"/>
                    <a:gd name="connsiteY3273" fmla="*/ 226145 h 977923"/>
                    <a:gd name="connsiteX3274" fmla="*/ 980678 w 1209257"/>
                    <a:gd name="connsiteY3274" fmla="*/ 218922 h 977923"/>
                    <a:gd name="connsiteX3275" fmla="*/ 961268 w 1209257"/>
                    <a:gd name="connsiteY3275" fmla="*/ 218922 h 977923"/>
                    <a:gd name="connsiteX3276" fmla="*/ 967576 w 1209257"/>
                    <a:gd name="connsiteY3276" fmla="*/ 226145 h 977923"/>
                    <a:gd name="connsiteX3277" fmla="*/ 961268 w 1209257"/>
                    <a:gd name="connsiteY3277" fmla="*/ 233368 h 977923"/>
                    <a:gd name="connsiteX3278" fmla="*/ 955445 w 1209257"/>
                    <a:gd name="connsiteY3278" fmla="*/ 226145 h 977923"/>
                    <a:gd name="connsiteX3279" fmla="*/ 961268 w 1209257"/>
                    <a:gd name="connsiteY3279" fmla="*/ 218922 h 977923"/>
                    <a:gd name="connsiteX3280" fmla="*/ 942343 w 1209257"/>
                    <a:gd name="connsiteY3280" fmla="*/ 218922 h 977923"/>
                    <a:gd name="connsiteX3281" fmla="*/ 948652 w 1209257"/>
                    <a:gd name="connsiteY3281" fmla="*/ 226145 h 977923"/>
                    <a:gd name="connsiteX3282" fmla="*/ 942343 w 1209257"/>
                    <a:gd name="connsiteY3282" fmla="*/ 233368 h 977923"/>
                    <a:gd name="connsiteX3283" fmla="*/ 936035 w 1209257"/>
                    <a:gd name="connsiteY3283" fmla="*/ 226145 h 977923"/>
                    <a:gd name="connsiteX3284" fmla="*/ 942343 w 1209257"/>
                    <a:gd name="connsiteY3284" fmla="*/ 218922 h 977923"/>
                    <a:gd name="connsiteX3285" fmla="*/ 904009 w 1209257"/>
                    <a:gd name="connsiteY3285" fmla="*/ 218922 h 977923"/>
                    <a:gd name="connsiteX3286" fmla="*/ 910317 w 1209257"/>
                    <a:gd name="connsiteY3286" fmla="*/ 226145 h 977923"/>
                    <a:gd name="connsiteX3287" fmla="*/ 904009 w 1209257"/>
                    <a:gd name="connsiteY3287" fmla="*/ 233368 h 977923"/>
                    <a:gd name="connsiteX3288" fmla="*/ 897701 w 1209257"/>
                    <a:gd name="connsiteY3288" fmla="*/ 226145 h 977923"/>
                    <a:gd name="connsiteX3289" fmla="*/ 904009 w 1209257"/>
                    <a:gd name="connsiteY3289" fmla="*/ 218922 h 977923"/>
                    <a:gd name="connsiteX3290" fmla="*/ 885085 w 1209257"/>
                    <a:gd name="connsiteY3290" fmla="*/ 218922 h 977923"/>
                    <a:gd name="connsiteX3291" fmla="*/ 890908 w 1209257"/>
                    <a:gd name="connsiteY3291" fmla="*/ 226145 h 977923"/>
                    <a:gd name="connsiteX3292" fmla="*/ 885085 w 1209257"/>
                    <a:gd name="connsiteY3292" fmla="*/ 233368 h 977923"/>
                    <a:gd name="connsiteX3293" fmla="*/ 878777 w 1209257"/>
                    <a:gd name="connsiteY3293" fmla="*/ 226145 h 977923"/>
                    <a:gd name="connsiteX3294" fmla="*/ 885085 w 1209257"/>
                    <a:gd name="connsiteY3294" fmla="*/ 218922 h 977923"/>
                    <a:gd name="connsiteX3295" fmla="*/ 865675 w 1209257"/>
                    <a:gd name="connsiteY3295" fmla="*/ 218922 h 977923"/>
                    <a:gd name="connsiteX3296" fmla="*/ 871983 w 1209257"/>
                    <a:gd name="connsiteY3296" fmla="*/ 226145 h 977923"/>
                    <a:gd name="connsiteX3297" fmla="*/ 865675 w 1209257"/>
                    <a:gd name="connsiteY3297" fmla="*/ 233368 h 977923"/>
                    <a:gd name="connsiteX3298" fmla="*/ 859852 w 1209257"/>
                    <a:gd name="connsiteY3298" fmla="*/ 226145 h 977923"/>
                    <a:gd name="connsiteX3299" fmla="*/ 865675 w 1209257"/>
                    <a:gd name="connsiteY3299" fmla="*/ 218922 h 977923"/>
                    <a:gd name="connsiteX3300" fmla="*/ 597820 w 1209257"/>
                    <a:gd name="connsiteY3300" fmla="*/ 218922 h 977923"/>
                    <a:gd name="connsiteX3301" fmla="*/ 604129 w 1209257"/>
                    <a:gd name="connsiteY3301" fmla="*/ 226145 h 977923"/>
                    <a:gd name="connsiteX3302" fmla="*/ 597820 w 1209257"/>
                    <a:gd name="connsiteY3302" fmla="*/ 233368 h 977923"/>
                    <a:gd name="connsiteX3303" fmla="*/ 591998 w 1209257"/>
                    <a:gd name="connsiteY3303" fmla="*/ 226145 h 977923"/>
                    <a:gd name="connsiteX3304" fmla="*/ 597820 w 1209257"/>
                    <a:gd name="connsiteY3304" fmla="*/ 218922 h 977923"/>
                    <a:gd name="connsiteX3305" fmla="*/ 463893 w 1209257"/>
                    <a:gd name="connsiteY3305" fmla="*/ 218922 h 977923"/>
                    <a:gd name="connsiteX3306" fmla="*/ 470201 w 1209257"/>
                    <a:gd name="connsiteY3306" fmla="*/ 226145 h 977923"/>
                    <a:gd name="connsiteX3307" fmla="*/ 463893 w 1209257"/>
                    <a:gd name="connsiteY3307" fmla="*/ 233368 h 977923"/>
                    <a:gd name="connsiteX3308" fmla="*/ 458070 w 1209257"/>
                    <a:gd name="connsiteY3308" fmla="*/ 226145 h 977923"/>
                    <a:gd name="connsiteX3309" fmla="*/ 463893 w 1209257"/>
                    <a:gd name="connsiteY3309" fmla="*/ 218922 h 977923"/>
                    <a:gd name="connsiteX3310" fmla="*/ 444969 w 1209257"/>
                    <a:gd name="connsiteY3310" fmla="*/ 218922 h 977923"/>
                    <a:gd name="connsiteX3311" fmla="*/ 451277 w 1209257"/>
                    <a:gd name="connsiteY3311" fmla="*/ 226145 h 977923"/>
                    <a:gd name="connsiteX3312" fmla="*/ 444969 w 1209257"/>
                    <a:gd name="connsiteY3312" fmla="*/ 233368 h 977923"/>
                    <a:gd name="connsiteX3313" fmla="*/ 438661 w 1209257"/>
                    <a:gd name="connsiteY3313" fmla="*/ 226145 h 977923"/>
                    <a:gd name="connsiteX3314" fmla="*/ 444969 w 1209257"/>
                    <a:gd name="connsiteY3314" fmla="*/ 218922 h 977923"/>
                    <a:gd name="connsiteX3315" fmla="*/ 349376 w 1209257"/>
                    <a:gd name="connsiteY3315" fmla="*/ 218922 h 977923"/>
                    <a:gd name="connsiteX3316" fmla="*/ 355684 w 1209257"/>
                    <a:gd name="connsiteY3316" fmla="*/ 226145 h 977923"/>
                    <a:gd name="connsiteX3317" fmla="*/ 349376 w 1209257"/>
                    <a:gd name="connsiteY3317" fmla="*/ 233368 h 977923"/>
                    <a:gd name="connsiteX3318" fmla="*/ 343068 w 1209257"/>
                    <a:gd name="connsiteY3318" fmla="*/ 226145 h 977923"/>
                    <a:gd name="connsiteX3319" fmla="*/ 349376 w 1209257"/>
                    <a:gd name="connsiteY3319" fmla="*/ 218922 h 977923"/>
                    <a:gd name="connsiteX3320" fmla="*/ 329966 w 1209257"/>
                    <a:gd name="connsiteY3320" fmla="*/ 218922 h 977923"/>
                    <a:gd name="connsiteX3321" fmla="*/ 336274 w 1209257"/>
                    <a:gd name="connsiteY3321" fmla="*/ 226145 h 977923"/>
                    <a:gd name="connsiteX3322" fmla="*/ 329966 w 1209257"/>
                    <a:gd name="connsiteY3322" fmla="*/ 233368 h 977923"/>
                    <a:gd name="connsiteX3323" fmla="*/ 324143 w 1209257"/>
                    <a:gd name="connsiteY3323" fmla="*/ 226145 h 977923"/>
                    <a:gd name="connsiteX3324" fmla="*/ 329966 w 1209257"/>
                    <a:gd name="connsiteY3324" fmla="*/ 218922 h 977923"/>
                    <a:gd name="connsiteX3325" fmla="*/ 311041 w 1209257"/>
                    <a:gd name="connsiteY3325" fmla="*/ 218922 h 977923"/>
                    <a:gd name="connsiteX3326" fmla="*/ 317350 w 1209257"/>
                    <a:gd name="connsiteY3326" fmla="*/ 226145 h 977923"/>
                    <a:gd name="connsiteX3327" fmla="*/ 311041 w 1209257"/>
                    <a:gd name="connsiteY3327" fmla="*/ 233368 h 977923"/>
                    <a:gd name="connsiteX3328" fmla="*/ 304733 w 1209257"/>
                    <a:gd name="connsiteY3328" fmla="*/ 226145 h 977923"/>
                    <a:gd name="connsiteX3329" fmla="*/ 311041 w 1209257"/>
                    <a:gd name="connsiteY3329" fmla="*/ 218922 h 977923"/>
                    <a:gd name="connsiteX3330" fmla="*/ 292117 w 1209257"/>
                    <a:gd name="connsiteY3330" fmla="*/ 218922 h 977923"/>
                    <a:gd name="connsiteX3331" fmla="*/ 297940 w 1209257"/>
                    <a:gd name="connsiteY3331" fmla="*/ 226145 h 977923"/>
                    <a:gd name="connsiteX3332" fmla="*/ 292117 w 1209257"/>
                    <a:gd name="connsiteY3332" fmla="*/ 233368 h 977923"/>
                    <a:gd name="connsiteX3333" fmla="*/ 285809 w 1209257"/>
                    <a:gd name="connsiteY3333" fmla="*/ 226145 h 977923"/>
                    <a:gd name="connsiteX3334" fmla="*/ 292117 w 1209257"/>
                    <a:gd name="connsiteY3334" fmla="*/ 218922 h 977923"/>
                    <a:gd name="connsiteX3335" fmla="*/ 272707 w 1209257"/>
                    <a:gd name="connsiteY3335" fmla="*/ 218922 h 977923"/>
                    <a:gd name="connsiteX3336" fmla="*/ 279015 w 1209257"/>
                    <a:gd name="connsiteY3336" fmla="*/ 226145 h 977923"/>
                    <a:gd name="connsiteX3337" fmla="*/ 272707 w 1209257"/>
                    <a:gd name="connsiteY3337" fmla="*/ 233368 h 977923"/>
                    <a:gd name="connsiteX3338" fmla="*/ 266399 w 1209257"/>
                    <a:gd name="connsiteY3338" fmla="*/ 226145 h 977923"/>
                    <a:gd name="connsiteX3339" fmla="*/ 272707 w 1209257"/>
                    <a:gd name="connsiteY3339" fmla="*/ 218922 h 977923"/>
                    <a:gd name="connsiteX3340" fmla="*/ 234373 w 1209257"/>
                    <a:gd name="connsiteY3340" fmla="*/ 218922 h 977923"/>
                    <a:gd name="connsiteX3341" fmla="*/ 240681 w 1209257"/>
                    <a:gd name="connsiteY3341" fmla="*/ 226145 h 977923"/>
                    <a:gd name="connsiteX3342" fmla="*/ 234373 w 1209257"/>
                    <a:gd name="connsiteY3342" fmla="*/ 233368 h 977923"/>
                    <a:gd name="connsiteX3343" fmla="*/ 228550 w 1209257"/>
                    <a:gd name="connsiteY3343" fmla="*/ 226145 h 977923"/>
                    <a:gd name="connsiteX3344" fmla="*/ 234373 w 1209257"/>
                    <a:gd name="connsiteY3344" fmla="*/ 218922 h 977923"/>
                    <a:gd name="connsiteX3345" fmla="*/ 215448 w 1209257"/>
                    <a:gd name="connsiteY3345" fmla="*/ 218922 h 977923"/>
                    <a:gd name="connsiteX3346" fmla="*/ 221757 w 1209257"/>
                    <a:gd name="connsiteY3346" fmla="*/ 226145 h 977923"/>
                    <a:gd name="connsiteX3347" fmla="*/ 215448 w 1209257"/>
                    <a:gd name="connsiteY3347" fmla="*/ 233368 h 977923"/>
                    <a:gd name="connsiteX3348" fmla="*/ 209140 w 1209257"/>
                    <a:gd name="connsiteY3348" fmla="*/ 226145 h 977923"/>
                    <a:gd name="connsiteX3349" fmla="*/ 215448 w 1209257"/>
                    <a:gd name="connsiteY3349" fmla="*/ 218922 h 977923"/>
                    <a:gd name="connsiteX3350" fmla="*/ 196039 w 1209257"/>
                    <a:gd name="connsiteY3350" fmla="*/ 218922 h 977923"/>
                    <a:gd name="connsiteX3351" fmla="*/ 202347 w 1209257"/>
                    <a:gd name="connsiteY3351" fmla="*/ 226145 h 977923"/>
                    <a:gd name="connsiteX3352" fmla="*/ 196039 w 1209257"/>
                    <a:gd name="connsiteY3352" fmla="*/ 233368 h 977923"/>
                    <a:gd name="connsiteX3353" fmla="*/ 190216 w 1209257"/>
                    <a:gd name="connsiteY3353" fmla="*/ 226145 h 977923"/>
                    <a:gd name="connsiteX3354" fmla="*/ 196039 w 1209257"/>
                    <a:gd name="connsiteY3354" fmla="*/ 218922 h 977923"/>
                    <a:gd name="connsiteX3355" fmla="*/ 177114 w 1209257"/>
                    <a:gd name="connsiteY3355" fmla="*/ 218922 h 977923"/>
                    <a:gd name="connsiteX3356" fmla="*/ 183422 w 1209257"/>
                    <a:gd name="connsiteY3356" fmla="*/ 226145 h 977923"/>
                    <a:gd name="connsiteX3357" fmla="*/ 177114 w 1209257"/>
                    <a:gd name="connsiteY3357" fmla="*/ 233368 h 977923"/>
                    <a:gd name="connsiteX3358" fmla="*/ 170806 w 1209257"/>
                    <a:gd name="connsiteY3358" fmla="*/ 226145 h 977923"/>
                    <a:gd name="connsiteX3359" fmla="*/ 177114 w 1209257"/>
                    <a:gd name="connsiteY3359" fmla="*/ 218922 h 977923"/>
                    <a:gd name="connsiteX3360" fmla="*/ 158190 w 1209257"/>
                    <a:gd name="connsiteY3360" fmla="*/ 218922 h 977923"/>
                    <a:gd name="connsiteX3361" fmla="*/ 164013 w 1209257"/>
                    <a:gd name="connsiteY3361" fmla="*/ 226145 h 977923"/>
                    <a:gd name="connsiteX3362" fmla="*/ 158190 w 1209257"/>
                    <a:gd name="connsiteY3362" fmla="*/ 233368 h 977923"/>
                    <a:gd name="connsiteX3363" fmla="*/ 151882 w 1209257"/>
                    <a:gd name="connsiteY3363" fmla="*/ 226145 h 977923"/>
                    <a:gd name="connsiteX3364" fmla="*/ 158190 w 1209257"/>
                    <a:gd name="connsiteY3364" fmla="*/ 218922 h 977923"/>
                    <a:gd name="connsiteX3365" fmla="*/ 138780 w 1209257"/>
                    <a:gd name="connsiteY3365" fmla="*/ 218922 h 977923"/>
                    <a:gd name="connsiteX3366" fmla="*/ 145088 w 1209257"/>
                    <a:gd name="connsiteY3366" fmla="*/ 226145 h 977923"/>
                    <a:gd name="connsiteX3367" fmla="*/ 138780 w 1209257"/>
                    <a:gd name="connsiteY3367" fmla="*/ 233368 h 977923"/>
                    <a:gd name="connsiteX3368" fmla="*/ 132472 w 1209257"/>
                    <a:gd name="connsiteY3368" fmla="*/ 226145 h 977923"/>
                    <a:gd name="connsiteX3369" fmla="*/ 138780 w 1209257"/>
                    <a:gd name="connsiteY3369" fmla="*/ 218922 h 977923"/>
                    <a:gd name="connsiteX3370" fmla="*/ 119855 w 1209257"/>
                    <a:gd name="connsiteY3370" fmla="*/ 218922 h 977923"/>
                    <a:gd name="connsiteX3371" fmla="*/ 126164 w 1209257"/>
                    <a:gd name="connsiteY3371" fmla="*/ 226145 h 977923"/>
                    <a:gd name="connsiteX3372" fmla="*/ 119855 w 1209257"/>
                    <a:gd name="connsiteY3372" fmla="*/ 233368 h 977923"/>
                    <a:gd name="connsiteX3373" fmla="*/ 113547 w 1209257"/>
                    <a:gd name="connsiteY3373" fmla="*/ 226145 h 977923"/>
                    <a:gd name="connsiteX3374" fmla="*/ 119855 w 1209257"/>
                    <a:gd name="connsiteY3374" fmla="*/ 218922 h 977923"/>
                    <a:gd name="connsiteX3375" fmla="*/ 100446 w 1209257"/>
                    <a:gd name="connsiteY3375" fmla="*/ 218922 h 977923"/>
                    <a:gd name="connsiteX3376" fmla="*/ 106754 w 1209257"/>
                    <a:gd name="connsiteY3376" fmla="*/ 226145 h 977923"/>
                    <a:gd name="connsiteX3377" fmla="*/ 100446 w 1209257"/>
                    <a:gd name="connsiteY3377" fmla="*/ 233368 h 977923"/>
                    <a:gd name="connsiteX3378" fmla="*/ 94623 w 1209257"/>
                    <a:gd name="connsiteY3378" fmla="*/ 226145 h 977923"/>
                    <a:gd name="connsiteX3379" fmla="*/ 100446 w 1209257"/>
                    <a:gd name="connsiteY3379" fmla="*/ 218922 h 977923"/>
                    <a:gd name="connsiteX3380" fmla="*/ 81521 w 1209257"/>
                    <a:gd name="connsiteY3380" fmla="*/ 218922 h 977923"/>
                    <a:gd name="connsiteX3381" fmla="*/ 87829 w 1209257"/>
                    <a:gd name="connsiteY3381" fmla="*/ 226145 h 977923"/>
                    <a:gd name="connsiteX3382" fmla="*/ 81521 w 1209257"/>
                    <a:gd name="connsiteY3382" fmla="*/ 233368 h 977923"/>
                    <a:gd name="connsiteX3383" fmla="*/ 75213 w 1209257"/>
                    <a:gd name="connsiteY3383" fmla="*/ 226145 h 977923"/>
                    <a:gd name="connsiteX3384" fmla="*/ 81521 w 1209257"/>
                    <a:gd name="connsiteY3384" fmla="*/ 218922 h 977923"/>
                    <a:gd name="connsiteX3385" fmla="*/ 62111 w 1209257"/>
                    <a:gd name="connsiteY3385" fmla="*/ 218922 h 977923"/>
                    <a:gd name="connsiteX3386" fmla="*/ 68420 w 1209257"/>
                    <a:gd name="connsiteY3386" fmla="*/ 226145 h 977923"/>
                    <a:gd name="connsiteX3387" fmla="*/ 62111 w 1209257"/>
                    <a:gd name="connsiteY3387" fmla="*/ 233368 h 977923"/>
                    <a:gd name="connsiteX3388" fmla="*/ 56289 w 1209257"/>
                    <a:gd name="connsiteY3388" fmla="*/ 226145 h 977923"/>
                    <a:gd name="connsiteX3389" fmla="*/ 62111 w 1209257"/>
                    <a:gd name="connsiteY3389" fmla="*/ 218922 h 977923"/>
                    <a:gd name="connsiteX3390" fmla="*/ 43187 w 1209257"/>
                    <a:gd name="connsiteY3390" fmla="*/ 218922 h 977923"/>
                    <a:gd name="connsiteX3391" fmla="*/ 49495 w 1209257"/>
                    <a:gd name="connsiteY3391" fmla="*/ 226145 h 977923"/>
                    <a:gd name="connsiteX3392" fmla="*/ 43187 w 1209257"/>
                    <a:gd name="connsiteY3392" fmla="*/ 233368 h 977923"/>
                    <a:gd name="connsiteX3393" fmla="*/ 36879 w 1209257"/>
                    <a:gd name="connsiteY3393" fmla="*/ 226145 h 977923"/>
                    <a:gd name="connsiteX3394" fmla="*/ 43187 w 1209257"/>
                    <a:gd name="connsiteY3394" fmla="*/ 218922 h 977923"/>
                    <a:gd name="connsiteX3395" fmla="*/ 24262 w 1209257"/>
                    <a:gd name="connsiteY3395" fmla="*/ 218922 h 977923"/>
                    <a:gd name="connsiteX3396" fmla="*/ 30085 w 1209257"/>
                    <a:gd name="connsiteY3396" fmla="*/ 226145 h 977923"/>
                    <a:gd name="connsiteX3397" fmla="*/ 24262 w 1209257"/>
                    <a:gd name="connsiteY3397" fmla="*/ 233368 h 977923"/>
                    <a:gd name="connsiteX3398" fmla="*/ 17954 w 1209257"/>
                    <a:gd name="connsiteY3398" fmla="*/ 226145 h 977923"/>
                    <a:gd name="connsiteX3399" fmla="*/ 24262 w 1209257"/>
                    <a:gd name="connsiteY3399" fmla="*/ 218922 h 977923"/>
                    <a:gd name="connsiteX3400" fmla="*/ 1171864 w 1209257"/>
                    <a:gd name="connsiteY3400" fmla="*/ 197252 h 977923"/>
                    <a:gd name="connsiteX3401" fmla="*/ 1178172 w 1209257"/>
                    <a:gd name="connsiteY3401" fmla="*/ 203919 h 977923"/>
                    <a:gd name="connsiteX3402" fmla="*/ 1171864 w 1209257"/>
                    <a:gd name="connsiteY3402" fmla="*/ 211143 h 977923"/>
                    <a:gd name="connsiteX3403" fmla="*/ 1165556 w 1209257"/>
                    <a:gd name="connsiteY3403" fmla="*/ 203919 h 977923"/>
                    <a:gd name="connsiteX3404" fmla="*/ 1171864 w 1209257"/>
                    <a:gd name="connsiteY3404" fmla="*/ 197252 h 977923"/>
                    <a:gd name="connsiteX3405" fmla="*/ 1152939 w 1209257"/>
                    <a:gd name="connsiteY3405" fmla="*/ 197252 h 977923"/>
                    <a:gd name="connsiteX3406" fmla="*/ 1158762 w 1209257"/>
                    <a:gd name="connsiteY3406" fmla="*/ 203919 h 977923"/>
                    <a:gd name="connsiteX3407" fmla="*/ 1152939 w 1209257"/>
                    <a:gd name="connsiteY3407" fmla="*/ 211143 h 977923"/>
                    <a:gd name="connsiteX3408" fmla="*/ 1146631 w 1209257"/>
                    <a:gd name="connsiteY3408" fmla="*/ 203919 h 977923"/>
                    <a:gd name="connsiteX3409" fmla="*/ 1152939 w 1209257"/>
                    <a:gd name="connsiteY3409" fmla="*/ 197252 h 977923"/>
                    <a:gd name="connsiteX3410" fmla="*/ 1133529 w 1209257"/>
                    <a:gd name="connsiteY3410" fmla="*/ 197252 h 977923"/>
                    <a:gd name="connsiteX3411" fmla="*/ 1139838 w 1209257"/>
                    <a:gd name="connsiteY3411" fmla="*/ 203919 h 977923"/>
                    <a:gd name="connsiteX3412" fmla="*/ 1133529 w 1209257"/>
                    <a:gd name="connsiteY3412" fmla="*/ 211143 h 977923"/>
                    <a:gd name="connsiteX3413" fmla="*/ 1127221 w 1209257"/>
                    <a:gd name="connsiteY3413" fmla="*/ 203919 h 977923"/>
                    <a:gd name="connsiteX3414" fmla="*/ 1133529 w 1209257"/>
                    <a:gd name="connsiteY3414" fmla="*/ 197252 h 977923"/>
                    <a:gd name="connsiteX3415" fmla="*/ 1114605 w 1209257"/>
                    <a:gd name="connsiteY3415" fmla="*/ 197252 h 977923"/>
                    <a:gd name="connsiteX3416" fmla="*/ 1120913 w 1209257"/>
                    <a:gd name="connsiteY3416" fmla="*/ 203919 h 977923"/>
                    <a:gd name="connsiteX3417" fmla="*/ 1114605 w 1209257"/>
                    <a:gd name="connsiteY3417" fmla="*/ 211143 h 977923"/>
                    <a:gd name="connsiteX3418" fmla="*/ 1108297 w 1209257"/>
                    <a:gd name="connsiteY3418" fmla="*/ 203919 h 977923"/>
                    <a:gd name="connsiteX3419" fmla="*/ 1114605 w 1209257"/>
                    <a:gd name="connsiteY3419" fmla="*/ 197252 h 977923"/>
                    <a:gd name="connsiteX3420" fmla="*/ 1095195 w 1209257"/>
                    <a:gd name="connsiteY3420" fmla="*/ 197252 h 977923"/>
                    <a:gd name="connsiteX3421" fmla="*/ 1101503 w 1209257"/>
                    <a:gd name="connsiteY3421" fmla="*/ 203919 h 977923"/>
                    <a:gd name="connsiteX3422" fmla="*/ 1095195 w 1209257"/>
                    <a:gd name="connsiteY3422" fmla="*/ 211143 h 977923"/>
                    <a:gd name="connsiteX3423" fmla="*/ 1089372 w 1209257"/>
                    <a:gd name="connsiteY3423" fmla="*/ 203919 h 977923"/>
                    <a:gd name="connsiteX3424" fmla="*/ 1095195 w 1209257"/>
                    <a:gd name="connsiteY3424" fmla="*/ 197252 h 977923"/>
                    <a:gd name="connsiteX3425" fmla="*/ 1076271 w 1209257"/>
                    <a:gd name="connsiteY3425" fmla="*/ 197252 h 977923"/>
                    <a:gd name="connsiteX3426" fmla="*/ 1082579 w 1209257"/>
                    <a:gd name="connsiteY3426" fmla="*/ 203919 h 977923"/>
                    <a:gd name="connsiteX3427" fmla="*/ 1076271 w 1209257"/>
                    <a:gd name="connsiteY3427" fmla="*/ 211143 h 977923"/>
                    <a:gd name="connsiteX3428" fmla="*/ 1069963 w 1209257"/>
                    <a:gd name="connsiteY3428" fmla="*/ 203919 h 977923"/>
                    <a:gd name="connsiteX3429" fmla="*/ 1076271 w 1209257"/>
                    <a:gd name="connsiteY3429" fmla="*/ 197252 h 977923"/>
                    <a:gd name="connsiteX3430" fmla="*/ 1057346 w 1209257"/>
                    <a:gd name="connsiteY3430" fmla="*/ 197252 h 977923"/>
                    <a:gd name="connsiteX3431" fmla="*/ 1063169 w 1209257"/>
                    <a:gd name="connsiteY3431" fmla="*/ 203919 h 977923"/>
                    <a:gd name="connsiteX3432" fmla="*/ 1057346 w 1209257"/>
                    <a:gd name="connsiteY3432" fmla="*/ 211143 h 977923"/>
                    <a:gd name="connsiteX3433" fmla="*/ 1051038 w 1209257"/>
                    <a:gd name="connsiteY3433" fmla="*/ 203919 h 977923"/>
                    <a:gd name="connsiteX3434" fmla="*/ 1057346 w 1209257"/>
                    <a:gd name="connsiteY3434" fmla="*/ 197252 h 977923"/>
                    <a:gd name="connsiteX3435" fmla="*/ 1037936 w 1209257"/>
                    <a:gd name="connsiteY3435" fmla="*/ 197252 h 977923"/>
                    <a:gd name="connsiteX3436" fmla="*/ 1044245 w 1209257"/>
                    <a:gd name="connsiteY3436" fmla="*/ 203919 h 977923"/>
                    <a:gd name="connsiteX3437" fmla="*/ 1037936 w 1209257"/>
                    <a:gd name="connsiteY3437" fmla="*/ 211143 h 977923"/>
                    <a:gd name="connsiteX3438" fmla="*/ 1031628 w 1209257"/>
                    <a:gd name="connsiteY3438" fmla="*/ 203919 h 977923"/>
                    <a:gd name="connsiteX3439" fmla="*/ 1037936 w 1209257"/>
                    <a:gd name="connsiteY3439" fmla="*/ 197252 h 977923"/>
                    <a:gd name="connsiteX3440" fmla="*/ 1019012 w 1209257"/>
                    <a:gd name="connsiteY3440" fmla="*/ 197252 h 977923"/>
                    <a:gd name="connsiteX3441" fmla="*/ 1024835 w 1209257"/>
                    <a:gd name="connsiteY3441" fmla="*/ 203919 h 977923"/>
                    <a:gd name="connsiteX3442" fmla="*/ 1019012 w 1209257"/>
                    <a:gd name="connsiteY3442" fmla="*/ 211143 h 977923"/>
                    <a:gd name="connsiteX3443" fmla="*/ 1012704 w 1209257"/>
                    <a:gd name="connsiteY3443" fmla="*/ 203919 h 977923"/>
                    <a:gd name="connsiteX3444" fmla="*/ 1019012 w 1209257"/>
                    <a:gd name="connsiteY3444" fmla="*/ 197252 h 977923"/>
                    <a:gd name="connsiteX3445" fmla="*/ 999602 w 1209257"/>
                    <a:gd name="connsiteY3445" fmla="*/ 197252 h 977923"/>
                    <a:gd name="connsiteX3446" fmla="*/ 1005910 w 1209257"/>
                    <a:gd name="connsiteY3446" fmla="*/ 203919 h 977923"/>
                    <a:gd name="connsiteX3447" fmla="*/ 999602 w 1209257"/>
                    <a:gd name="connsiteY3447" fmla="*/ 211143 h 977923"/>
                    <a:gd name="connsiteX3448" fmla="*/ 993779 w 1209257"/>
                    <a:gd name="connsiteY3448" fmla="*/ 203919 h 977923"/>
                    <a:gd name="connsiteX3449" fmla="*/ 999602 w 1209257"/>
                    <a:gd name="connsiteY3449" fmla="*/ 197252 h 977923"/>
                    <a:gd name="connsiteX3450" fmla="*/ 980678 w 1209257"/>
                    <a:gd name="connsiteY3450" fmla="*/ 197252 h 977923"/>
                    <a:gd name="connsiteX3451" fmla="*/ 986986 w 1209257"/>
                    <a:gd name="connsiteY3451" fmla="*/ 203919 h 977923"/>
                    <a:gd name="connsiteX3452" fmla="*/ 980678 w 1209257"/>
                    <a:gd name="connsiteY3452" fmla="*/ 211143 h 977923"/>
                    <a:gd name="connsiteX3453" fmla="*/ 974370 w 1209257"/>
                    <a:gd name="connsiteY3453" fmla="*/ 203919 h 977923"/>
                    <a:gd name="connsiteX3454" fmla="*/ 980678 w 1209257"/>
                    <a:gd name="connsiteY3454" fmla="*/ 197252 h 977923"/>
                    <a:gd name="connsiteX3455" fmla="*/ 961268 w 1209257"/>
                    <a:gd name="connsiteY3455" fmla="*/ 197252 h 977923"/>
                    <a:gd name="connsiteX3456" fmla="*/ 967576 w 1209257"/>
                    <a:gd name="connsiteY3456" fmla="*/ 203919 h 977923"/>
                    <a:gd name="connsiteX3457" fmla="*/ 961268 w 1209257"/>
                    <a:gd name="connsiteY3457" fmla="*/ 211143 h 977923"/>
                    <a:gd name="connsiteX3458" fmla="*/ 955445 w 1209257"/>
                    <a:gd name="connsiteY3458" fmla="*/ 203919 h 977923"/>
                    <a:gd name="connsiteX3459" fmla="*/ 961268 w 1209257"/>
                    <a:gd name="connsiteY3459" fmla="*/ 197252 h 977923"/>
                    <a:gd name="connsiteX3460" fmla="*/ 942343 w 1209257"/>
                    <a:gd name="connsiteY3460" fmla="*/ 197252 h 977923"/>
                    <a:gd name="connsiteX3461" fmla="*/ 948652 w 1209257"/>
                    <a:gd name="connsiteY3461" fmla="*/ 203919 h 977923"/>
                    <a:gd name="connsiteX3462" fmla="*/ 942343 w 1209257"/>
                    <a:gd name="connsiteY3462" fmla="*/ 211143 h 977923"/>
                    <a:gd name="connsiteX3463" fmla="*/ 936035 w 1209257"/>
                    <a:gd name="connsiteY3463" fmla="*/ 203919 h 977923"/>
                    <a:gd name="connsiteX3464" fmla="*/ 942343 w 1209257"/>
                    <a:gd name="connsiteY3464" fmla="*/ 197252 h 977923"/>
                    <a:gd name="connsiteX3465" fmla="*/ 923419 w 1209257"/>
                    <a:gd name="connsiteY3465" fmla="*/ 197252 h 977923"/>
                    <a:gd name="connsiteX3466" fmla="*/ 929242 w 1209257"/>
                    <a:gd name="connsiteY3466" fmla="*/ 203919 h 977923"/>
                    <a:gd name="connsiteX3467" fmla="*/ 923419 w 1209257"/>
                    <a:gd name="connsiteY3467" fmla="*/ 211143 h 977923"/>
                    <a:gd name="connsiteX3468" fmla="*/ 917111 w 1209257"/>
                    <a:gd name="connsiteY3468" fmla="*/ 203919 h 977923"/>
                    <a:gd name="connsiteX3469" fmla="*/ 923419 w 1209257"/>
                    <a:gd name="connsiteY3469" fmla="*/ 197252 h 977923"/>
                    <a:gd name="connsiteX3470" fmla="*/ 904009 w 1209257"/>
                    <a:gd name="connsiteY3470" fmla="*/ 197252 h 977923"/>
                    <a:gd name="connsiteX3471" fmla="*/ 910317 w 1209257"/>
                    <a:gd name="connsiteY3471" fmla="*/ 203919 h 977923"/>
                    <a:gd name="connsiteX3472" fmla="*/ 904009 w 1209257"/>
                    <a:gd name="connsiteY3472" fmla="*/ 211143 h 977923"/>
                    <a:gd name="connsiteX3473" fmla="*/ 897701 w 1209257"/>
                    <a:gd name="connsiteY3473" fmla="*/ 203919 h 977923"/>
                    <a:gd name="connsiteX3474" fmla="*/ 904009 w 1209257"/>
                    <a:gd name="connsiteY3474" fmla="*/ 197252 h 977923"/>
                    <a:gd name="connsiteX3475" fmla="*/ 885085 w 1209257"/>
                    <a:gd name="connsiteY3475" fmla="*/ 197252 h 977923"/>
                    <a:gd name="connsiteX3476" fmla="*/ 890908 w 1209257"/>
                    <a:gd name="connsiteY3476" fmla="*/ 203919 h 977923"/>
                    <a:gd name="connsiteX3477" fmla="*/ 885085 w 1209257"/>
                    <a:gd name="connsiteY3477" fmla="*/ 211143 h 977923"/>
                    <a:gd name="connsiteX3478" fmla="*/ 878777 w 1209257"/>
                    <a:gd name="connsiteY3478" fmla="*/ 203919 h 977923"/>
                    <a:gd name="connsiteX3479" fmla="*/ 885085 w 1209257"/>
                    <a:gd name="connsiteY3479" fmla="*/ 197252 h 977923"/>
                    <a:gd name="connsiteX3480" fmla="*/ 731748 w 1209257"/>
                    <a:gd name="connsiteY3480" fmla="*/ 197252 h 977923"/>
                    <a:gd name="connsiteX3481" fmla="*/ 738056 w 1209257"/>
                    <a:gd name="connsiteY3481" fmla="*/ 203919 h 977923"/>
                    <a:gd name="connsiteX3482" fmla="*/ 731748 w 1209257"/>
                    <a:gd name="connsiteY3482" fmla="*/ 211143 h 977923"/>
                    <a:gd name="connsiteX3483" fmla="*/ 725925 w 1209257"/>
                    <a:gd name="connsiteY3483" fmla="*/ 203919 h 977923"/>
                    <a:gd name="connsiteX3484" fmla="*/ 731748 w 1209257"/>
                    <a:gd name="connsiteY3484" fmla="*/ 197252 h 977923"/>
                    <a:gd name="connsiteX3485" fmla="*/ 617230 w 1209257"/>
                    <a:gd name="connsiteY3485" fmla="*/ 197252 h 977923"/>
                    <a:gd name="connsiteX3486" fmla="*/ 623538 w 1209257"/>
                    <a:gd name="connsiteY3486" fmla="*/ 203919 h 977923"/>
                    <a:gd name="connsiteX3487" fmla="*/ 617230 w 1209257"/>
                    <a:gd name="connsiteY3487" fmla="*/ 211143 h 977923"/>
                    <a:gd name="connsiteX3488" fmla="*/ 610922 w 1209257"/>
                    <a:gd name="connsiteY3488" fmla="*/ 203919 h 977923"/>
                    <a:gd name="connsiteX3489" fmla="*/ 617230 w 1209257"/>
                    <a:gd name="connsiteY3489" fmla="*/ 197252 h 977923"/>
                    <a:gd name="connsiteX3490" fmla="*/ 597820 w 1209257"/>
                    <a:gd name="connsiteY3490" fmla="*/ 197252 h 977923"/>
                    <a:gd name="connsiteX3491" fmla="*/ 604129 w 1209257"/>
                    <a:gd name="connsiteY3491" fmla="*/ 203919 h 977923"/>
                    <a:gd name="connsiteX3492" fmla="*/ 597820 w 1209257"/>
                    <a:gd name="connsiteY3492" fmla="*/ 211143 h 977923"/>
                    <a:gd name="connsiteX3493" fmla="*/ 591998 w 1209257"/>
                    <a:gd name="connsiteY3493" fmla="*/ 203919 h 977923"/>
                    <a:gd name="connsiteX3494" fmla="*/ 597820 w 1209257"/>
                    <a:gd name="connsiteY3494" fmla="*/ 197252 h 977923"/>
                    <a:gd name="connsiteX3495" fmla="*/ 578896 w 1209257"/>
                    <a:gd name="connsiteY3495" fmla="*/ 197252 h 977923"/>
                    <a:gd name="connsiteX3496" fmla="*/ 585204 w 1209257"/>
                    <a:gd name="connsiteY3496" fmla="*/ 203919 h 977923"/>
                    <a:gd name="connsiteX3497" fmla="*/ 578896 w 1209257"/>
                    <a:gd name="connsiteY3497" fmla="*/ 211143 h 977923"/>
                    <a:gd name="connsiteX3498" fmla="*/ 572588 w 1209257"/>
                    <a:gd name="connsiteY3498" fmla="*/ 203919 h 977923"/>
                    <a:gd name="connsiteX3499" fmla="*/ 578896 w 1209257"/>
                    <a:gd name="connsiteY3499" fmla="*/ 197252 h 977923"/>
                    <a:gd name="connsiteX3500" fmla="*/ 483303 w 1209257"/>
                    <a:gd name="connsiteY3500" fmla="*/ 197252 h 977923"/>
                    <a:gd name="connsiteX3501" fmla="*/ 489611 w 1209257"/>
                    <a:gd name="connsiteY3501" fmla="*/ 203919 h 977923"/>
                    <a:gd name="connsiteX3502" fmla="*/ 483303 w 1209257"/>
                    <a:gd name="connsiteY3502" fmla="*/ 211143 h 977923"/>
                    <a:gd name="connsiteX3503" fmla="*/ 476995 w 1209257"/>
                    <a:gd name="connsiteY3503" fmla="*/ 203919 h 977923"/>
                    <a:gd name="connsiteX3504" fmla="*/ 483303 w 1209257"/>
                    <a:gd name="connsiteY3504" fmla="*/ 197252 h 977923"/>
                    <a:gd name="connsiteX3505" fmla="*/ 463893 w 1209257"/>
                    <a:gd name="connsiteY3505" fmla="*/ 197252 h 977923"/>
                    <a:gd name="connsiteX3506" fmla="*/ 470201 w 1209257"/>
                    <a:gd name="connsiteY3506" fmla="*/ 203919 h 977923"/>
                    <a:gd name="connsiteX3507" fmla="*/ 463893 w 1209257"/>
                    <a:gd name="connsiteY3507" fmla="*/ 211143 h 977923"/>
                    <a:gd name="connsiteX3508" fmla="*/ 458070 w 1209257"/>
                    <a:gd name="connsiteY3508" fmla="*/ 203919 h 977923"/>
                    <a:gd name="connsiteX3509" fmla="*/ 463893 w 1209257"/>
                    <a:gd name="connsiteY3509" fmla="*/ 197252 h 977923"/>
                    <a:gd name="connsiteX3510" fmla="*/ 406634 w 1209257"/>
                    <a:gd name="connsiteY3510" fmla="*/ 197252 h 977923"/>
                    <a:gd name="connsiteX3511" fmla="*/ 412943 w 1209257"/>
                    <a:gd name="connsiteY3511" fmla="*/ 203919 h 977923"/>
                    <a:gd name="connsiteX3512" fmla="*/ 406634 w 1209257"/>
                    <a:gd name="connsiteY3512" fmla="*/ 211143 h 977923"/>
                    <a:gd name="connsiteX3513" fmla="*/ 400326 w 1209257"/>
                    <a:gd name="connsiteY3513" fmla="*/ 203919 h 977923"/>
                    <a:gd name="connsiteX3514" fmla="*/ 406634 w 1209257"/>
                    <a:gd name="connsiteY3514" fmla="*/ 197252 h 977923"/>
                    <a:gd name="connsiteX3515" fmla="*/ 387710 w 1209257"/>
                    <a:gd name="connsiteY3515" fmla="*/ 197252 h 977923"/>
                    <a:gd name="connsiteX3516" fmla="*/ 393533 w 1209257"/>
                    <a:gd name="connsiteY3516" fmla="*/ 203919 h 977923"/>
                    <a:gd name="connsiteX3517" fmla="*/ 387710 w 1209257"/>
                    <a:gd name="connsiteY3517" fmla="*/ 211143 h 977923"/>
                    <a:gd name="connsiteX3518" fmla="*/ 381402 w 1209257"/>
                    <a:gd name="connsiteY3518" fmla="*/ 203919 h 977923"/>
                    <a:gd name="connsiteX3519" fmla="*/ 387710 w 1209257"/>
                    <a:gd name="connsiteY3519" fmla="*/ 197252 h 977923"/>
                    <a:gd name="connsiteX3520" fmla="*/ 368300 w 1209257"/>
                    <a:gd name="connsiteY3520" fmla="*/ 197252 h 977923"/>
                    <a:gd name="connsiteX3521" fmla="*/ 374608 w 1209257"/>
                    <a:gd name="connsiteY3521" fmla="*/ 203919 h 977923"/>
                    <a:gd name="connsiteX3522" fmla="*/ 368300 w 1209257"/>
                    <a:gd name="connsiteY3522" fmla="*/ 211143 h 977923"/>
                    <a:gd name="connsiteX3523" fmla="*/ 362477 w 1209257"/>
                    <a:gd name="connsiteY3523" fmla="*/ 203919 h 977923"/>
                    <a:gd name="connsiteX3524" fmla="*/ 368300 w 1209257"/>
                    <a:gd name="connsiteY3524" fmla="*/ 197252 h 977923"/>
                    <a:gd name="connsiteX3525" fmla="*/ 349376 w 1209257"/>
                    <a:gd name="connsiteY3525" fmla="*/ 197252 h 977923"/>
                    <a:gd name="connsiteX3526" fmla="*/ 355684 w 1209257"/>
                    <a:gd name="connsiteY3526" fmla="*/ 203919 h 977923"/>
                    <a:gd name="connsiteX3527" fmla="*/ 349376 w 1209257"/>
                    <a:gd name="connsiteY3527" fmla="*/ 211143 h 977923"/>
                    <a:gd name="connsiteX3528" fmla="*/ 343068 w 1209257"/>
                    <a:gd name="connsiteY3528" fmla="*/ 203919 h 977923"/>
                    <a:gd name="connsiteX3529" fmla="*/ 349376 w 1209257"/>
                    <a:gd name="connsiteY3529" fmla="*/ 197252 h 977923"/>
                    <a:gd name="connsiteX3530" fmla="*/ 329966 w 1209257"/>
                    <a:gd name="connsiteY3530" fmla="*/ 197252 h 977923"/>
                    <a:gd name="connsiteX3531" fmla="*/ 336274 w 1209257"/>
                    <a:gd name="connsiteY3531" fmla="*/ 203919 h 977923"/>
                    <a:gd name="connsiteX3532" fmla="*/ 329966 w 1209257"/>
                    <a:gd name="connsiteY3532" fmla="*/ 211143 h 977923"/>
                    <a:gd name="connsiteX3533" fmla="*/ 324143 w 1209257"/>
                    <a:gd name="connsiteY3533" fmla="*/ 203919 h 977923"/>
                    <a:gd name="connsiteX3534" fmla="*/ 329966 w 1209257"/>
                    <a:gd name="connsiteY3534" fmla="*/ 197252 h 977923"/>
                    <a:gd name="connsiteX3535" fmla="*/ 311041 w 1209257"/>
                    <a:gd name="connsiteY3535" fmla="*/ 197252 h 977923"/>
                    <a:gd name="connsiteX3536" fmla="*/ 317350 w 1209257"/>
                    <a:gd name="connsiteY3536" fmla="*/ 203919 h 977923"/>
                    <a:gd name="connsiteX3537" fmla="*/ 311041 w 1209257"/>
                    <a:gd name="connsiteY3537" fmla="*/ 211143 h 977923"/>
                    <a:gd name="connsiteX3538" fmla="*/ 304733 w 1209257"/>
                    <a:gd name="connsiteY3538" fmla="*/ 203919 h 977923"/>
                    <a:gd name="connsiteX3539" fmla="*/ 311041 w 1209257"/>
                    <a:gd name="connsiteY3539" fmla="*/ 197252 h 977923"/>
                    <a:gd name="connsiteX3540" fmla="*/ 292117 w 1209257"/>
                    <a:gd name="connsiteY3540" fmla="*/ 197252 h 977923"/>
                    <a:gd name="connsiteX3541" fmla="*/ 297940 w 1209257"/>
                    <a:gd name="connsiteY3541" fmla="*/ 203919 h 977923"/>
                    <a:gd name="connsiteX3542" fmla="*/ 292117 w 1209257"/>
                    <a:gd name="connsiteY3542" fmla="*/ 211143 h 977923"/>
                    <a:gd name="connsiteX3543" fmla="*/ 285809 w 1209257"/>
                    <a:gd name="connsiteY3543" fmla="*/ 203919 h 977923"/>
                    <a:gd name="connsiteX3544" fmla="*/ 292117 w 1209257"/>
                    <a:gd name="connsiteY3544" fmla="*/ 197252 h 977923"/>
                    <a:gd name="connsiteX3545" fmla="*/ 272707 w 1209257"/>
                    <a:gd name="connsiteY3545" fmla="*/ 197252 h 977923"/>
                    <a:gd name="connsiteX3546" fmla="*/ 279015 w 1209257"/>
                    <a:gd name="connsiteY3546" fmla="*/ 203919 h 977923"/>
                    <a:gd name="connsiteX3547" fmla="*/ 272707 w 1209257"/>
                    <a:gd name="connsiteY3547" fmla="*/ 211143 h 977923"/>
                    <a:gd name="connsiteX3548" fmla="*/ 266399 w 1209257"/>
                    <a:gd name="connsiteY3548" fmla="*/ 203919 h 977923"/>
                    <a:gd name="connsiteX3549" fmla="*/ 272707 w 1209257"/>
                    <a:gd name="connsiteY3549" fmla="*/ 197252 h 977923"/>
                    <a:gd name="connsiteX3550" fmla="*/ 253783 w 1209257"/>
                    <a:gd name="connsiteY3550" fmla="*/ 197252 h 977923"/>
                    <a:gd name="connsiteX3551" fmla="*/ 259606 w 1209257"/>
                    <a:gd name="connsiteY3551" fmla="*/ 203919 h 977923"/>
                    <a:gd name="connsiteX3552" fmla="*/ 253783 w 1209257"/>
                    <a:gd name="connsiteY3552" fmla="*/ 211143 h 977923"/>
                    <a:gd name="connsiteX3553" fmla="*/ 247475 w 1209257"/>
                    <a:gd name="connsiteY3553" fmla="*/ 203919 h 977923"/>
                    <a:gd name="connsiteX3554" fmla="*/ 253783 w 1209257"/>
                    <a:gd name="connsiteY3554" fmla="*/ 197252 h 977923"/>
                    <a:gd name="connsiteX3555" fmla="*/ 234373 w 1209257"/>
                    <a:gd name="connsiteY3555" fmla="*/ 197252 h 977923"/>
                    <a:gd name="connsiteX3556" fmla="*/ 240681 w 1209257"/>
                    <a:gd name="connsiteY3556" fmla="*/ 203919 h 977923"/>
                    <a:gd name="connsiteX3557" fmla="*/ 234373 w 1209257"/>
                    <a:gd name="connsiteY3557" fmla="*/ 211143 h 977923"/>
                    <a:gd name="connsiteX3558" fmla="*/ 228550 w 1209257"/>
                    <a:gd name="connsiteY3558" fmla="*/ 203919 h 977923"/>
                    <a:gd name="connsiteX3559" fmla="*/ 234373 w 1209257"/>
                    <a:gd name="connsiteY3559" fmla="*/ 197252 h 977923"/>
                    <a:gd name="connsiteX3560" fmla="*/ 215448 w 1209257"/>
                    <a:gd name="connsiteY3560" fmla="*/ 197252 h 977923"/>
                    <a:gd name="connsiteX3561" fmla="*/ 221757 w 1209257"/>
                    <a:gd name="connsiteY3561" fmla="*/ 203919 h 977923"/>
                    <a:gd name="connsiteX3562" fmla="*/ 215448 w 1209257"/>
                    <a:gd name="connsiteY3562" fmla="*/ 211143 h 977923"/>
                    <a:gd name="connsiteX3563" fmla="*/ 209140 w 1209257"/>
                    <a:gd name="connsiteY3563" fmla="*/ 203919 h 977923"/>
                    <a:gd name="connsiteX3564" fmla="*/ 215448 w 1209257"/>
                    <a:gd name="connsiteY3564" fmla="*/ 197252 h 977923"/>
                    <a:gd name="connsiteX3565" fmla="*/ 196039 w 1209257"/>
                    <a:gd name="connsiteY3565" fmla="*/ 197252 h 977923"/>
                    <a:gd name="connsiteX3566" fmla="*/ 202347 w 1209257"/>
                    <a:gd name="connsiteY3566" fmla="*/ 203919 h 977923"/>
                    <a:gd name="connsiteX3567" fmla="*/ 196039 w 1209257"/>
                    <a:gd name="connsiteY3567" fmla="*/ 211143 h 977923"/>
                    <a:gd name="connsiteX3568" fmla="*/ 190216 w 1209257"/>
                    <a:gd name="connsiteY3568" fmla="*/ 203919 h 977923"/>
                    <a:gd name="connsiteX3569" fmla="*/ 196039 w 1209257"/>
                    <a:gd name="connsiteY3569" fmla="*/ 197252 h 977923"/>
                    <a:gd name="connsiteX3570" fmla="*/ 177114 w 1209257"/>
                    <a:gd name="connsiteY3570" fmla="*/ 197252 h 977923"/>
                    <a:gd name="connsiteX3571" fmla="*/ 183422 w 1209257"/>
                    <a:gd name="connsiteY3571" fmla="*/ 203919 h 977923"/>
                    <a:gd name="connsiteX3572" fmla="*/ 177114 w 1209257"/>
                    <a:gd name="connsiteY3572" fmla="*/ 211143 h 977923"/>
                    <a:gd name="connsiteX3573" fmla="*/ 170806 w 1209257"/>
                    <a:gd name="connsiteY3573" fmla="*/ 203919 h 977923"/>
                    <a:gd name="connsiteX3574" fmla="*/ 177114 w 1209257"/>
                    <a:gd name="connsiteY3574" fmla="*/ 197252 h 977923"/>
                    <a:gd name="connsiteX3575" fmla="*/ 158190 w 1209257"/>
                    <a:gd name="connsiteY3575" fmla="*/ 197252 h 977923"/>
                    <a:gd name="connsiteX3576" fmla="*/ 164013 w 1209257"/>
                    <a:gd name="connsiteY3576" fmla="*/ 203919 h 977923"/>
                    <a:gd name="connsiteX3577" fmla="*/ 158190 w 1209257"/>
                    <a:gd name="connsiteY3577" fmla="*/ 211143 h 977923"/>
                    <a:gd name="connsiteX3578" fmla="*/ 151882 w 1209257"/>
                    <a:gd name="connsiteY3578" fmla="*/ 203919 h 977923"/>
                    <a:gd name="connsiteX3579" fmla="*/ 158190 w 1209257"/>
                    <a:gd name="connsiteY3579" fmla="*/ 197252 h 977923"/>
                    <a:gd name="connsiteX3580" fmla="*/ 138780 w 1209257"/>
                    <a:gd name="connsiteY3580" fmla="*/ 197252 h 977923"/>
                    <a:gd name="connsiteX3581" fmla="*/ 145088 w 1209257"/>
                    <a:gd name="connsiteY3581" fmla="*/ 203919 h 977923"/>
                    <a:gd name="connsiteX3582" fmla="*/ 138780 w 1209257"/>
                    <a:gd name="connsiteY3582" fmla="*/ 211143 h 977923"/>
                    <a:gd name="connsiteX3583" fmla="*/ 132472 w 1209257"/>
                    <a:gd name="connsiteY3583" fmla="*/ 203919 h 977923"/>
                    <a:gd name="connsiteX3584" fmla="*/ 138780 w 1209257"/>
                    <a:gd name="connsiteY3584" fmla="*/ 197252 h 977923"/>
                    <a:gd name="connsiteX3585" fmla="*/ 119855 w 1209257"/>
                    <a:gd name="connsiteY3585" fmla="*/ 197252 h 977923"/>
                    <a:gd name="connsiteX3586" fmla="*/ 125678 w 1209257"/>
                    <a:gd name="connsiteY3586" fmla="*/ 203919 h 977923"/>
                    <a:gd name="connsiteX3587" fmla="*/ 119855 w 1209257"/>
                    <a:gd name="connsiteY3587" fmla="*/ 211143 h 977923"/>
                    <a:gd name="connsiteX3588" fmla="*/ 113547 w 1209257"/>
                    <a:gd name="connsiteY3588" fmla="*/ 203919 h 977923"/>
                    <a:gd name="connsiteX3589" fmla="*/ 119855 w 1209257"/>
                    <a:gd name="connsiteY3589" fmla="*/ 197252 h 977923"/>
                    <a:gd name="connsiteX3590" fmla="*/ 100446 w 1209257"/>
                    <a:gd name="connsiteY3590" fmla="*/ 197252 h 977923"/>
                    <a:gd name="connsiteX3591" fmla="*/ 106754 w 1209257"/>
                    <a:gd name="connsiteY3591" fmla="*/ 203919 h 977923"/>
                    <a:gd name="connsiteX3592" fmla="*/ 100446 w 1209257"/>
                    <a:gd name="connsiteY3592" fmla="*/ 211143 h 977923"/>
                    <a:gd name="connsiteX3593" fmla="*/ 94623 w 1209257"/>
                    <a:gd name="connsiteY3593" fmla="*/ 203919 h 977923"/>
                    <a:gd name="connsiteX3594" fmla="*/ 100446 w 1209257"/>
                    <a:gd name="connsiteY3594" fmla="*/ 197252 h 977923"/>
                    <a:gd name="connsiteX3595" fmla="*/ 81521 w 1209257"/>
                    <a:gd name="connsiteY3595" fmla="*/ 197252 h 977923"/>
                    <a:gd name="connsiteX3596" fmla="*/ 87829 w 1209257"/>
                    <a:gd name="connsiteY3596" fmla="*/ 203919 h 977923"/>
                    <a:gd name="connsiteX3597" fmla="*/ 81521 w 1209257"/>
                    <a:gd name="connsiteY3597" fmla="*/ 211143 h 977923"/>
                    <a:gd name="connsiteX3598" fmla="*/ 75213 w 1209257"/>
                    <a:gd name="connsiteY3598" fmla="*/ 203919 h 977923"/>
                    <a:gd name="connsiteX3599" fmla="*/ 81521 w 1209257"/>
                    <a:gd name="connsiteY3599" fmla="*/ 197252 h 977923"/>
                    <a:gd name="connsiteX3600" fmla="*/ 62111 w 1209257"/>
                    <a:gd name="connsiteY3600" fmla="*/ 197252 h 977923"/>
                    <a:gd name="connsiteX3601" fmla="*/ 68420 w 1209257"/>
                    <a:gd name="connsiteY3601" fmla="*/ 203919 h 977923"/>
                    <a:gd name="connsiteX3602" fmla="*/ 62111 w 1209257"/>
                    <a:gd name="connsiteY3602" fmla="*/ 211143 h 977923"/>
                    <a:gd name="connsiteX3603" fmla="*/ 56289 w 1209257"/>
                    <a:gd name="connsiteY3603" fmla="*/ 203919 h 977923"/>
                    <a:gd name="connsiteX3604" fmla="*/ 62111 w 1209257"/>
                    <a:gd name="connsiteY3604" fmla="*/ 197252 h 977923"/>
                    <a:gd name="connsiteX3605" fmla="*/ 43187 w 1209257"/>
                    <a:gd name="connsiteY3605" fmla="*/ 197252 h 977923"/>
                    <a:gd name="connsiteX3606" fmla="*/ 49495 w 1209257"/>
                    <a:gd name="connsiteY3606" fmla="*/ 203919 h 977923"/>
                    <a:gd name="connsiteX3607" fmla="*/ 43187 w 1209257"/>
                    <a:gd name="connsiteY3607" fmla="*/ 211143 h 977923"/>
                    <a:gd name="connsiteX3608" fmla="*/ 36879 w 1209257"/>
                    <a:gd name="connsiteY3608" fmla="*/ 203919 h 977923"/>
                    <a:gd name="connsiteX3609" fmla="*/ 43187 w 1209257"/>
                    <a:gd name="connsiteY3609" fmla="*/ 197252 h 977923"/>
                    <a:gd name="connsiteX3610" fmla="*/ 559486 w 1209257"/>
                    <a:gd name="connsiteY3610" fmla="*/ 177249 h 977923"/>
                    <a:gd name="connsiteX3611" fmla="*/ 564339 w 1209257"/>
                    <a:gd name="connsiteY3611" fmla="*/ 182249 h 977923"/>
                    <a:gd name="connsiteX3612" fmla="*/ 559486 w 1209257"/>
                    <a:gd name="connsiteY3612" fmla="*/ 187250 h 977923"/>
                    <a:gd name="connsiteX3613" fmla="*/ 555119 w 1209257"/>
                    <a:gd name="connsiteY3613" fmla="*/ 182249 h 977923"/>
                    <a:gd name="connsiteX3614" fmla="*/ 559486 w 1209257"/>
                    <a:gd name="connsiteY3614" fmla="*/ 177249 h 977923"/>
                    <a:gd name="connsiteX3615" fmla="*/ 1171007 w 1209257"/>
                    <a:gd name="connsiteY3615" fmla="*/ 176563 h 977923"/>
                    <a:gd name="connsiteX3616" fmla="*/ 1174061 w 1209257"/>
                    <a:gd name="connsiteY3616" fmla="*/ 186402 h 977923"/>
                    <a:gd name="connsiteX3617" fmla="*/ 1171864 w 1209257"/>
                    <a:gd name="connsiteY3617" fmla="*/ 188917 h 977923"/>
                    <a:gd name="connsiteX3618" fmla="*/ 1166041 w 1209257"/>
                    <a:gd name="connsiteY3618" fmla="*/ 182249 h 977923"/>
                    <a:gd name="connsiteX3619" fmla="*/ 292117 w 1209257"/>
                    <a:gd name="connsiteY3619" fmla="*/ 175582 h 977923"/>
                    <a:gd name="connsiteX3620" fmla="*/ 297940 w 1209257"/>
                    <a:gd name="connsiteY3620" fmla="*/ 182249 h 977923"/>
                    <a:gd name="connsiteX3621" fmla="*/ 292117 w 1209257"/>
                    <a:gd name="connsiteY3621" fmla="*/ 188917 h 977923"/>
                    <a:gd name="connsiteX3622" fmla="*/ 285809 w 1209257"/>
                    <a:gd name="connsiteY3622" fmla="*/ 182249 h 977923"/>
                    <a:gd name="connsiteX3623" fmla="*/ 292117 w 1209257"/>
                    <a:gd name="connsiteY3623" fmla="*/ 175582 h 977923"/>
                    <a:gd name="connsiteX3624" fmla="*/ 1152939 w 1209257"/>
                    <a:gd name="connsiteY3624" fmla="*/ 175026 h 977923"/>
                    <a:gd name="connsiteX3625" fmla="*/ 1158762 w 1209257"/>
                    <a:gd name="connsiteY3625" fmla="*/ 182249 h 977923"/>
                    <a:gd name="connsiteX3626" fmla="*/ 1152939 w 1209257"/>
                    <a:gd name="connsiteY3626" fmla="*/ 189473 h 977923"/>
                    <a:gd name="connsiteX3627" fmla="*/ 1146631 w 1209257"/>
                    <a:gd name="connsiteY3627" fmla="*/ 182249 h 977923"/>
                    <a:gd name="connsiteX3628" fmla="*/ 1152939 w 1209257"/>
                    <a:gd name="connsiteY3628" fmla="*/ 175026 h 977923"/>
                    <a:gd name="connsiteX3629" fmla="*/ 1133529 w 1209257"/>
                    <a:gd name="connsiteY3629" fmla="*/ 175026 h 977923"/>
                    <a:gd name="connsiteX3630" fmla="*/ 1139838 w 1209257"/>
                    <a:gd name="connsiteY3630" fmla="*/ 182249 h 977923"/>
                    <a:gd name="connsiteX3631" fmla="*/ 1133529 w 1209257"/>
                    <a:gd name="connsiteY3631" fmla="*/ 189473 h 977923"/>
                    <a:gd name="connsiteX3632" fmla="*/ 1127221 w 1209257"/>
                    <a:gd name="connsiteY3632" fmla="*/ 182249 h 977923"/>
                    <a:gd name="connsiteX3633" fmla="*/ 1133529 w 1209257"/>
                    <a:gd name="connsiteY3633" fmla="*/ 175026 h 977923"/>
                    <a:gd name="connsiteX3634" fmla="*/ 1114605 w 1209257"/>
                    <a:gd name="connsiteY3634" fmla="*/ 175026 h 977923"/>
                    <a:gd name="connsiteX3635" fmla="*/ 1120913 w 1209257"/>
                    <a:gd name="connsiteY3635" fmla="*/ 182249 h 977923"/>
                    <a:gd name="connsiteX3636" fmla="*/ 1114605 w 1209257"/>
                    <a:gd name="connsiteY3636" fmla="*/ 189473 h 977923"/>
                    <a:gd name="connsiteX3637" fmla="*/ 1108297 w 1209257"/>
                    <a:gd name="connsiteY3637" fmla="*/ 182249 h 977923"/>
                    <a:gd name="connsiteX3638" fmla="*/ 1114605 w 1209257"/>
                    <a:gd name="connsiteY3638" fmla="*/ 175026 h 977923"/>
                    <a:gd name="connsiteX3639" fmla="*/ 1095195 w 1209257"/>
                    <a:gd name="connsiteY3639" fmla="*/ 175026 h 977923"/>
                    <a:gd name="connsiteX3640" fmla="*/ 1101503 w 1209257"/>
                    <a:gd name="connsiteY3640" fmla="*/ 182249 h 977923"/>
                    <a:gd name="connsiteX3641" fmla="*/ 1095195 w 1209257"/>
                    <a:gd name="connsiteY3641" fmla="*/ 189473 h 977923"/>
                    <a:gd name="connsiteX3642" fmla="*/ 1089372 w 1209257"/>
                    <a:gd name="connsiteY3642" fmla="*/ 182249 h 977923"/>
                    <a:gd name="connsiteX3643" fmla="*/ 1095195 w 1209257"/>
                    <a:gd name="connsiteY3643" fmla="*/ 175026 h 977923"/>
                    <a:gd name="connsiteX3644" fmla="*/ 1076271 w 1209257"/>
                    <a:gd name="connsiteY3644" fmla="*/ 175026 h 977923"/>
                    <a:gd name="connsiteX3645" fmla="*/ 1082579 w 1209257"/>
                    <a:gd name="connsiteY3645" fmla="*/ 182249 h 977923"/>
                    <a:gd name="connsiteX3646" fmla="*/ 1076271 w 1209257"/>
                    <a:gd name="connsiteY3646" fmla="*/ 189473 h 977923"/>
                    <a:gd name="connsiteX3647" fmla="*/ 1069963 w 1209257"/>
                    <a:gd name="connsiteY3647" fmla="*/ 182249 h 977923"/>
                    <a:gd name="connsiteX3648" fmla="*/ 1076271 w 1209257"/>
                    <a:gd name="connsiteY3648" fmla="*/ 175026 h 977923"/>
                    <a:gd name="connsiteX3649" fmla="*/ 1057346 w 1209257"/>
                    <a:gd name="connsiteY3649" fmla="*/ 175026 h 977923"/>
                    <a:gd name="connsiteX3650" fmla="*/ 1063169 w 1209257"/>
                    <a:gd name="connsiteY3650" fmla="*/ 182249 h 977923"/>
                    <a:gd name="connsiteX3651" fmla="*/ 1057346 w 1209257"/>
                    <a:gd name="connsiteY3651" fmla="*/ 189473 h 977923"/>
                    <a:gd name="connsiteX3652" fmla="*/ 1051038 w 1209257"/>
                    <a:gd name="connsiteY3652" fmla="*/ 182249 h 977923"/>
                    <a:gd name="connsiteX3653" fmla="*/ 1057346 w 1209257"/>
                    <a:gd name="connsiteY3653" fmla="*/ 175026 h 977923"/>
                    <a:gd name="connsiteX3654" fmla="*/ 1019012 w 1209257"/>
                    <a:gd name="connsiteY3654" fmla="*/ 175026 h 977923"/>
                    <a:gd name="connsiteX3655" fmla="*/ 1024835 w 1209257"/>
                    <a:gd name="connsiteY3655" fmla="*/ 182249 h 977923"/>
                    <a:gd name="connsiteX3656" fmla="*/ 1019012 w 1209257"/>
                    <a:gd name="connsiteY3656" fmla="*/ 189473 h 977923"/>
                    <a:gd name="connsiteX3657" fmla="*/ 1012704 w 1209257"/>
                    <a:gd name="connsiteY3657" fmla="*/ 182249 h 977923"/>
                    <a:gd name="connsiteX3658" fmla="*/ 1019012 w 1209257"/>
                    <a:gd name="connsiteY3658" fmla="*/ 175026 h 977923"/>
                    <a:gd name="connsiteX3659" fmla="*/ 999602 w 1209257"/>
                    <a:gd name="connsiteY3659" fmla="*/ 175026 h 977923"/>
                    <a:gd name="connsiteX3660" fmla="*/ 1005910 w 1209257"/>
                    <a:gd name="connsiteY3660" fmla="*/ 182249 h 977923"/>
                    <a:gd name="connsiteX3661" fmla="*/ 999602 w 1209257"/>
                    <a:gd name="connsiteY3661" fmla="*/ 189473 h 977923"/>
                    <a:gd name="connsiteX3662" fmla="*/ 993779 w 1209257"/>
                    <a:gd name="connsiteY3662" fmla="*/ 182249 h 977923"/>
                    <a:gd name="connsiteX3663" fmla="*/ 999602 w 1209257"/>
                    <a:gd name="connsiteY3663" fmla="*/ 175026 h 977923"/>
                    <a:gd name="connsiteX3664" fmla="*/ 980678 w 1209257"/>
                    <a:gd name="connsiteY3664" fmla="*/ 175026 h 977923"/>
                    <a:gd name="connsiteX3665" fmla="*/ 986986 w 1209257"/>
                    <a:gd name="connsiteY3665" fmla="*/ 182249 h 977923"/>
                    <a:gd name="connsiteX3666" fmla="*/ 980678 w 1209257"/>
                    <a:gd name="connsiteY3666" fmla="*/ 189473 h 977923"/>
                    <a:gd name="connsiteX3667" fmla="*/ 974370 w 1209257"/>
                    <a:gd name="connsiteY3667" fmla="*/ 182249 h 977923"/>
                    <a:gd name="connsiteX3668" fmla="*/ 980678 w 1209257"/>
                    <a:gd name="connsiteY3668" fmla="*/ 175026 h 977923"/>
                    <a:gd name="connsiteX3669" fmla="*/ 961268 w 1209257"/>
                    <a:gd name="connsiteY3669" fmla="*/ 175026 h 977923"/>
                    <a:gd name="connsiteX3670" fmla="*/ 967576 w 1209257"/>
                    <a:gd name="connsiteY3670" fmla="*/ 182249 h 977923"/>
                    <a:gd name="connsiteX3671" fmla="*/ 961268 w 1209257"/>
                    <a:gd name="connsiteY3671" fmla="*/ 189473 h 977923"/>
                    <a:gd name="connsiteX3672" fmla="*/ 955445 w 1209257"/>
                    <a:gd name="connsiteY3672" fmla="*/ 182249 h 977923"/>
                    <a:gd name="connsiteX3673" fmla="*/ 961268 w 1209257"/>
                    <a:gd name="connsiteY3673" fmla="*/ 175026 h 977923"/>
                    <a:gd name="connsiteX3674" fmla="*/ 942343 w 1209257"/>
                    <a:gd name="connsiteY3674" fmla="*/ 175026 h 977923"/>
                    <a:gd name="connsiteX3675" fmla="*/ 948652 w 1209257"/>
                    <a:gd name="connsiteY3675" fmla="*/ 182249 h 977923"/>
                    <a:gd name="connsiteX3676" fmla="*/ 942343 w 1209257"/>
                    <a:gd name="connsiteY3676" fmla="*/ 189473 h 977923"/>
                    <a:gd name="connsiteX3677" fmla="*/ 936035 w 1209257"/>
                    <a:gd name="connsiteY3677" fmla="*/ 182249 h 977923"/>
                    <a:gd name="connsiteX3678" fmla="*/ 942343 w 1209257"/>
                    <a:gd name="connsiteY3678" fmla="*/ 175026 h 977923"/>
                    <a:gd name="connsiteX3679" fmla="*/ 923419 w 1209257"/>
                    <a:gd name="connsiteY3679" fmla="*/ 175026 h 977923"/>
                    <a:gd name="connsiteX3680" fmla="*/ 929242 w 1209257"/>
                    <a:gd name="connsiteY3680" fmla="*/ 182249 h 977923"/>
                    <a:gd name="connsiteX3681" fmla="*/ 923419 w 1209257"/>
                    <a:gd name="connsiteY3681" fmla="*/ 189473 h 977923"/>
                    <a:gd name="connsiteX3682" fmla="*/ 917111 w 1209257"/>
                    <a:gd name="connsiteY3682" fmla="*/ 182249 h 977923"/>
                    <a:gd name="connsiteX3683" fmla="*/ 923419 w 1209257"/>
                    <a:gd name="connsiteY3683" fmla="*/ 175026 h 977923"/>
                    <a:gd name="connsiteX3684" fmla="*/ 904009 w 1209257"/>
                    <a:gd name="connsiteY3684" fmla="*/ 175026 h 977923"/>
                    <a:gd name="connsiteX3685" fmla="*/ 910317 w 1209257"/>
                    <a:gd name="connsiteY3685" fmla="*/ 182249 h 977923"/>
                    <a:gd name="connsiteX3686" fmla="*/ 904009 w 1209257"/>
                    <a:gd name="connsiteY3686" fmla="*/ 189473 h 977923"/>
                    <a:gd name="connsiteX3687" fmla="*/ 897701 w 1209257"/>
                    <a:gd name="connsiteY3687" fmla="*/ 182249 h 977923"/>
                    <a:gd name="connsiteX3688" fmla="*/ 904009 w 1209257"/>
                    <a:gd name="connsiteY3688" fmla="*/ 175026 h 977923"/>
                    <a:gd name="connsiteX3689" fmla="*/ 636155 w 1209257"/>
                    <a:gd name="connsiteY3689" fmla="*/ 175026 h 977923"/>
                    <a:gd name="connsiteX3690" fmla="*/ 642463 w 1209257"/>
                    <a:gd name="connsiteY3690" fmla="*/ 182249 h 977923"/>
                    <a:gd name="connsiteX3691" fmla="*/ 636155 w 1209257"/>
                    <a:gd name="connsiteY3691" fmla="*/ 189473 h 977923"/>
                    <a:gd name="connsiteX3692" fmla="*/ 629847 w 1209257"/>
                    <a:gd name="connsiteY3692" fmla="*/ 182249 h 977923"/>
                    <a:gd name="connsiteX3693" fmla="*/ 636155 w 1209257"/>
                    <a:gd name="connsiteY3693" fmla="*/ 175026 h 977923"/>
                    <a:gd name="connsiteX3694" fmla="*/ 617230 w 1209257"/>
                    <a:gd name="connsiteY3694" fmla="*/ 175026 h 977923"/>
                    <a:gd name="connsiteX3695" fmla="*/ 623538 w 1209257"/>
                    <a:gd name="connsiteY3695" fmla="*/ 182249 h 977923"/>
                    <a:gd name="connsiteX3696" fmla="*/ 617230 w 1209257"/>
                    <a:gd name="connsiteY3696" fmla="*/ 189473 h 977923"/>
                    <a:gd name="connsiteX3697" fmla="*/ 610922 w 1209257"/>
                    <a:gd name="connsiteY3697" fmla="*/ 182249 h 977923"/>
                    <a:gd name="connsiteX3698" fmla="*/ 617230 w 1209257"/>
                    <a:gd name="connsiteY3698" fmla="*/ 175026 h 977923"/>
                    <a:gd name="connsiteX3699" fmla="*/ 597820 w 1209257"/>
                    <a:gd name="connsiteY3699" fmla="*/ 175026 h 977923"/>
                    <a:gd name="connsiteX3700" fmla="*/ 604129 w 1209257"/>
                    <a:gd name="connsiteY3700" fmla="*/ 182249 h 977923"/>
                    <a:gd name="connsiteX3701" fmla="*/ 597820 w 1209257"/>
                    <a:gd name="connsiteY3701" fmla="*/ 189473 h 977923"/>
                    <a:gd name="connsiteX3702" fmla="*/ 591998 w 1209257"/>
                    <a:gd name="connsiteY3702" fmla="*/ 182249 h 977923"/>
                    <a:gd name="connsiteX3703" fmla="*/ 597820 w 1209257"/>
                    <a:gd name="connsiteY3703" fmla="*/ 175026 h 977923"/>
                    <a:gd name="connsiteX3704" fmla="*/ 578896 w 1209257"/>
                    <a:gd name="connsiteY3704" fmla="*/ 175026 h 977923"/>
                    <a:gd name="connsiteX3705" fmla="*/ 585204 w 1209257"/>
                    <a:gd name="connsiteY3705" fmla="*/ 182249 h 977923"/>
                    <a:gd name="connsiteX3706" fmla="*/ 578896 w 1209257"/>
                    <a:gd name="connsiteY3706" fmla="*/ 189473 h 977923"/>
                    <a:gd name="connsiteX3707" fmla="*/ 572588 w 1209257"/>
                    <a:gd name="connsiteY3707" fmla="*/ 182249 h 977923"/>
                    <a:gd name="connsiteX3708" fmla="*/ 578896 w 1209257"/>
                    <a:gd name="connsiteY3708" fmla="*/ 175026 h 977923"/>
                    <a:gd name="connsiteX3709" fmla="*/ 502227 w 1209257"/>
                    <a:gd name="connsiteY3709" fmla="*/ 175026 h 977923"/>
                    <a:gd name="connsiteX3710" fmla="*/ 508536 w 1209257"/>
                    <a:gd name="connsiteY3710" fmla="*/ 182249 h 977923"/>
                    <a:gd name="connsiteX3711" fmla="*/ 502227 w 1209257"/>
                    <a:gd name="connsiteY3711" fmla="*/ 189473 h 977923"/>
                    <a:gd name="connsiteX3712" fmla="*/ 495919 w 1209257"/>
                    <a:gd name="connsiteY3712" fmla="*/ 182249 h 977923"/>
                    <a:gd name="connsiteX3713" fmla="*/ 502227 w 1209257"/>
                    <a:gd name="connsiteY3713" fmla="*/ 175026 h 977923"/>
                    <a:gd name="connsiteX3714" fmla="*/ 483303 w 1209257"/>
                    <a:gd name="connsiteY3714" fmla="*/ 175026 h 977923"/>
                    <a:gd name="connsiteX3715" fmla="*/ 489611 w 1209257"/>
                    <a:gd name="connsiteY3715" fmla="*/ 182249 h 977923"/>
                    <a:gd name="connsiteX3716" fmla="*/ 483303 w 1209257"/>
                    <a:gd name="connsiteY3716" fmla="*/ 189473 h 977923"/>
                    <a:gd name="connsiteX3717" fmla="*/ 476995 w 1209257"/>
                    <a:gd name="connsiteY3717" fmla="*/ 182249 h 977923"/>
                    <a:gd name="connsiteX3718" fmla="*/ 483303 w 1209257"/>
                    <a:gd name="connsiteY3718" fmla="*/ 175026 h 977923"/>
                    <a:gd name="connsiteX3719" fmla="*/ 463893 w 1209257"/>
                    <a:gd name="connsiteY3719" fmla="*/ 175026 h 977923"/>
                    <a:gd name="connsiteX3720" fmla="*/ 470201 w 1209257"/>
                    <a:gd name="connsiteY3720" fmla="*/ 182249 h 977923"/>
                    <a:gd name="connsiteX3721" fmla="*/ 463893 w 1209257"/>
                    <a:gd name="connsiteY3721" fmla="*/ 189473 h 977923"/>
                    <a:gd name="connsiteX3722" fmla="*/ 458070 w 1209257"/>
                    <a:gd name="connsiteY3722" fmla="*/ 182249 h 977923"/>
                    <a:gd name="connsiteX3723" fmla="*/ 463893 w 1209257"/>
                    <a:gd name="connsiteY3723" fmla="*/ 175026 h 977923"/>
                    <a:gd name="connsiteX3724" fmla="*/ 406634 w 1209257"/>
                    <a:gd name="connsiteY3724" fmla="*/ 175026 h 977923"/>
                    <a:gd name="connsiteX3725" fmla="*/ 412943 w 1209257"/>
                    <a:gd name="connsiteY3725" fmla="*/ 182249 h 977923"/>
                    <a:gd name="connsiteX3726" fmla="*/ 406634 w 1209257"/>
                    <a:gd name="connsiteY3726" fmla="*/ 189473 h 977923"/>
                    <a:gd name="connsiteX3727" fmla="*/ 400326 w 1209257"/>
                    <a:gd name="connsiteY3727" fmla="*/ 182249 h 977923"/>
                    <a:gd name="connsiteX3728" fmla="*/ 406634 w 1209257"/>
                    <a:gd name="connsiteY3728" fmla="*/ 175026 h 977923"/>
                    <a:gd name="connsiteX3729" fmla="*/ 387710 w 1209257"/>
                    <a:gd name="connsiteY3729" fmla="*/ 175026 h 977923"/>
                    <a:gd name="connsiteX3730" fmla="*/ 393533 w 1209257"/>
                    <a:gd name="connsiteY3730" fmla="*/ 182249 h 977923"/>
                    <a:gd name="connsiteX3731" fmla="*/ 387710 w 1209257"/>
                    <a:gd name="connsiteY3731" fmla="*/ 189473 h 977923"/>
                    <a:gd name="connsiteX3732" fmla="*/ 381402 w 1209257"/>
                    <a:gd name="connsiteY3732" fmla="*/ 182249 h 977923"/>
                    <a:gd name="connsiteX3733" fmla="*/ 387710 w 1209257"/>
                    <a:gd name="connsiteY3733" fmla="*/ 175026 h 977923"/>
                    <a:gd name="connsiteX3734" fmla="*/ 368300 w 1209257"/>
                    <a:gd name="connsiteY3734" fmla="*/ 175026 h 977923"/>
                    <a:gd name="connsiteX3735" fmla="*/ 374608 w 1209257"/>
                    <a:gd name="connsiteY3735" fmla="*/ 182249 h 977923"/>
                    <a:gd name="connsiteX3736" fmla="*/ 368300 w 1209257"/>
                    <a:gd name="connsiteY3736" fmla="*/ 189473 h 977923"/>
                    <a:gd name="connsiteX3737" fmla="*/ 362477 w 1209257"/>
                    <a:gd name="connsiteY3737" fmla="*/ 182249 h 977923"/>
                    <a:gd name="connsiteX3738" fmla="*/ 368300 w 1209257"/>
                    <a:gd name="connsiteY3738" fmla="*/ 175026 h 977923"/>
                    <a:gd name="connsiteX3739" fmla="*/ 349376 w 1209257"/>
                    <a:gd name="connsiteY3739" fmla="*/ 175026 h 977923"/>
                    <a:gd name="connsiteX3740" fmla="*/ 355684 w 1209257"/>
                    <a:gd name="connsiteY3740" fmla="*/ 182249 h 977923"/>
                    <a:gd name="connsiteX3741" fmla="*/ 349376 w 1209257"/>
                    <a:gd name="connsiteY3741" fmla="*/ 189473 h 977923"/>
                    <a:gd name="connsiteX3742" fmla="*/ 343068 w 1209257"/>
                    <a:gd name="connsiteY3742" fmla="*/ 182249 h 977923"/>
                    <a:gd name="connsiteX3743" fmla="*/ 349376 w 1209257"/>
                    <a:gd name="connsiteY3743" fmla="*/ 175026 h 977923"/>
                    <a:gd name="connsiteX3744" fmla="*/ 329966 w 1209257"/>
                    <a:gd name="connsiteY3744" fmla="*/ 175026 h 977923"/>
                    <a:gd name="connsiteX3745" fmla="*/ 336274 w 1209257"/>
                    <a:gd name="connsiteY3745" fmla="*/ 182249 h 977923"/>
                    <a:gd name="connsiteX3746" fmla="*/ 329966 w 1209257"/>
                    <a:gd name="connsiteY3746" fmla="*/ 189473 h 977923"/>
                    <a:gd name="connsiteX3747" fmla="*/ 324143 w 1209257"/>
                    <a:gd name="connsiteY3747" fmla="*/ 182249 h 977923"/>
                    <a:gd name="connsiteX3748" fmla="*/ 329966 w 1209257"/>
                    <a:gd name="connsiteY3748" fmla="*/ 175026 h 977923"/>
                    <a:gd name="connsiteX3749" fmla="*/ 311041 w 1209257"/>
                    <a:gd name="connsiteY3749" fmla="*/ 175026 h 977923"/>
                    <a:gd name="connsiteX3750" fmla="*/ 317350 w 1209257"/>
                    <a:gd name="connsiteY3750" fmla="*/ 182249 h 977923"/>
                    <a:gd name="connsiteX3751" fmla="*/ 311041 w 1209257"/>
                    <a:gd name="connsiteY3751" fmla="*/ 189473 h 977923"/>
                    <a:gd name="connsiteX3752" fmla="*/ 304733 w 1209257"/>
                    <a:gd name="connsiteY3752" fmla="*/ 182249 h 977923"/>
                    <a:gd name="connsiteX3753" fmla="*/ 311041 w 1209257"/>
                    <a:gd name="connsiteY3753" fmla="*/ 175026 h 977923"/>
                    <a:gd name="connsiteX3754" fmla="*/ 272707 w 1209257"/>
                    <a:gd name="connsiteY3754" fmla="*/ 175026 h 977923"/>
                    <a:gd name="connsiteX3755" fmla="*/ 279015 w 1209257"/>
                    <a:gd name="connsiteY3755" fmla="*/ 182249 h 977923"/>
                    <a:gd name="connsiteX3756" fmla="*/ 272707 w 1209257"/>
                    <a:gd name="connsiteY3756" fmla="*/ 189473 h 977923"/>
                    <a:gd name="connsiteX3757" fmla="*/ 266399 w 1209257"/>
                    <a:gd name="connsiteY3757" fmla="*/ 182249 h 977923"/>
                    <a:gd name="connsiteX3758" fmla="*/ 272707 w 1209257"/>
                    <a:gd name="connsiteY3758" fmla="*/ 175026 h 977923"/>
                    <a:gd name="connsiteX3759" fmla="*/ 253783 w 1209257"/>
                    <a:gd name="connsiteY3759" fmla="*/ 175026 h 977923"/>
                    <a:gd name="connsiteX3760" fmla="*/ 259606 w 1209257"/>
                    <a:gd name="connsiteY3760" fmla="*/ 182249 h 977923"/>
                    <a:gd name="connsiteX3761" fmla="*/ 253783 w 1209257"/>
                    <a:gd name="connsiteY3761" fmla="*/ 189473 h 977923"/>
                    <a:gd name="connsiteX3762" fmla="*/ 247475 w 1209257"/>
                    <a:gd name="connsiteY3762" fmla="*/ 182249 h 977923"/>
                    <a:gd name="connsiteX3763" fmla="*/ 253783 w 1209257"/>
                    <a:gd name="connsiteY3763" fmla="*/ 175026 h 977923"/>
                    <a:gd name="connsiteX3764" fmla="*/ 234373 w 1209257"/>
                    <a:gd name="connsiteY3764" fmla="*/ 175026 h 977923"/>
                    <a:gd name="connsiteX3765" fmla="*/ 240681 w 1209257"/>
                    <a:gd name="connsiteY3765" fmla="*/ 182249 h 977923"/>
                    <a:gd name="connsiteX3766" fmla="*/ 234373 w 1209257"/>
                    <a:gd name="connsiteY3766" fmla="*/ 189473 h 977923"/>
                    <a:gd name="connsiteX3767" fmla="*/ 228550 w 1209257"/>
                    <a:gd name="connsiteY3767" fmla="*/ 182249 h 977923"/>
                    <a:gd name="connsiteX3768" fmla="*/ 234373 w 1209257"/>
                    <a:gd name="connsiteY3768" fmla="*/ 175026 h 977923"/>
                    <a:gd name="connsiteX3769" fmla="*/ 215448 w 1209257"/>
                    <a:gd name="connsiteY3769" fmla="*/ 175026 h 977923"/>
                    <a:gd name="connsiteX3770" fmla="*/ 221757 w 1209257"/>
                    <a:gd name="connsiteY3770" fmla="*/ 182249 h 977923"/>
                    <a:gd name="connsiteX3771" fmla="*/ 215448 w 1209257"/>
                    <a:gd name="connsiteY3771" fmla="*/ 189473 h 977923"/>
                    <a:gd name="connsiteX3772" fmla="*/ 209140 w 1209257"/>
                    <a:gd name="connsiteY3772" fmla="*/ 182249 h 977923"/>
                    <a:gd name="connsiteX3773" fmla="*/ 215448 w 1209257"/>
                    <a:gd name="connsiteY3773" fmla="*/ 175026 h 977923"/>
                    <a:gd name="connsiteX3774" fmla="*/ 196039 w 1209257"/>
                    <a:gd name="connsiteY3774" fmla="*/ 175026 h 977923"/>
                    <a:gd name="connsiteX3775" fmla="*/ 202347 w 1209257"/>
                    <a:gd name="connsiteY3775" fmla="*/ 182249 h 977923"/>
                    <a:gd name="connsiteX3776" fmla="*/ 196039 w 1209257"/>
                    <a:gd name="connsiteY3776" fmla="*/ 189473 h 977923"/>
                    <a:gd name="connsiteX3777" fmla="*/ 190216 w 1209257"/>
                    <a:gd name="connsiteY3777" fmla="*/ 182249 h 977923"/>
                    <a:gd name="connsiteX3778" fmla="*/ 196039 w 1209257"/>
                    <a:gd name="connsiteY3778" fmla="*/ 175026 h 977923"/>
                    <a:gd name="connsiteX3779" fmla="*/ 177114 w 1209257"/>
                    <a:gd name="connsiteY3779" fmla="*/ 175026 h 977923"/>
                    <a:gd name="connsiteX3780" fmla="*/ 183422 w 1209257"/>
                    <a:gd name="connsiteY3780" fmla="*/ 182249 h 977923"/>
                    <a:gd name="connsiteX3781" fmla="*/ 177114 w 1209257"/>
                    <a:gd name="connsiteY3781" fmla="*/ 189473 h 977923"/>
                    <a:gd name="connsiteX3782" fmla="*/ 170806 w 1209257"/>
                    <a:gd name="connsiteY3782" fmla="*/ 182249 h 977923"/>
                    <a:gd name="connsiteX3783" fmla="*/ 177114 w 1209257"/>
                    <a:gd name="connsiteY3783" fmla="*/ 175026 h 977923"/>
                    <a:gd name="connsiteX3784" fmla="*/ 158190 w 1209257"/>
                    <a:gd name="connsiteY3784" fmla="*/ 175026 h 977923"/>
                    <a:gd name="connsiteX3785" fmla="*/ 164013 w 1209257"/>
                    <a:gd name="connsiteY3785" fmla="*/ 182249 h 977923"/>
                    <a:gd name="connsiteX3786" fmla="*/ 158190 w 1209257"/>
                    <a:gd name="connsiteY3786" fmla="*/ 189473 h 977923"/>
                    <a:gd name="connsiteX3787" fmla="*/ 151882 w 1209257"/>
                    <a:gd name="connsiteY3787" fmla="*/ 182249 h 977923"/>
                    <a:gd name="connsiteX3788" fmla="*/ 158190 w 1209257"/>
                    <a:gd name="connsiteY3788" fmla="*/ 175026 h 977923"/>
                    <a:gd name="connsiteX3789" fmla="*/ 138780 w 1209257"/>
                    <a:gd name="connsiteY3789" fmla="*/ 175026 h 977923"/>
                    <a:gd name="connsiteX3790" fmla="*/ 145088 w 1209257"/>
                    <a:gd name="connsiteY3790" fmla="*/ 182249 h 977923"/>
                    <a:gd name="connsiteX3791" fmla="*/ 138780 w 1209257"/>
                    <a:gd name="connsiteY3791" fmla="*/ 189473 h 977923"/>
                    <a:gd name="connsiteX3792" fmla="*/ 132472 w 1209257"/>
                    <a:gd name="connsiteY3792" fmla="*/ 182249 h 977923"/>
                    <a:gd name="connsiteX3793" fmla="*/ 138780 w 1209257"/>
                    <a:gd name="connsiteY3793" fmla="*/ 175026 h 977923"/>
                    <a:gd name="connsiteX3794" fmla="*/ 119855 w 1209257"/>
                    <a:gd name="connsiteY3794" fmla="*/ 175026 h 977923"/>
                    <a:gd name="connsiteX3795" fmla="*/ 125678 w 1209257"/>
                    <a:gd name="connsiteY3795" fmla="*/ 182249 h 977923"/>
                    <a:gd name="connsiteX3796" fmla="*/ 119855 w 1209257"/>
                    <a:gd name="connsiteY3796" fmla="*/ 189473 h 977923"/>
                    <a:gd name="connsiteX3797" fmla="*/ 113547 w 1209257"/>
                    <a:gd name="connsiteY3797" fmla="*/ 182249 h 977923"/>
                    <a:gd name="connsiteX3798" fmla="*/ 119855 w 1209257"/>
                    <a:gd name="connsiteY3798" fmla="*/ 175026 h 977923"/>
                    <a:gd name="connsiteX3799" fmla="*/ 100446 w 1209257"/>
                    <a:gd name="connsiteY3799" fmla="*/ 175026 h 977923"/>
                    <a:gd name="connsiteX3800" fmla="*/ 106754 w 1209257"/>
                    <a:gd name="connsiteY3800" fmla="*/ 182249 h 977923"/>
                    <a:gd name="connsiteX3801" fmla="*/ 100446 w 1209257"/>
                    <a:gd name="connsiteY3801" fmla="*/ 189473 h 977923"/>
                    <a:gd name="connsiteX3802" fmla="*/ 94623 w 1209257"/>
                    <a:gd name="connsiteY3802" fmla="*/ 182249 h 977923"/>
                    <a:gd name="connsiteX3803" fmla="*/ 100446 w 1209257"/>
                    <a:gd name="connsiteY3803" fmla="*/ 175026 h 977923"/>
                    <a:gd name="connsiteX3804" fmla="*/ 81521 w 1209257"/>
                    <a:gd name="connsiteY3804" fmla="*/ 175026 h 977923"/>
                    <a:gd name="connsiteX3805" fmla="*/ 87829 w 1209257"/>
                    <a:gd name="connsiteY3805" fmla="*/ 182249 h 977923"/>
                    <a:gd name="connsiteX3806" fmla="*/ 81521 w 1209257"/>
                    <a:gd name="connsiteY3806" fmla="*/ 189473 h 977923"/>
                    <a:gd name="connsiteX3807" fmla="*/ 75213 w 1209257"/>
                    <a:gd name="connsiteY3807" fmla="*/ 182249 h 977923"/>
                    <a:gd name="connsiteX3808" fmla="*/ 81521 w 1209257"/>
                    <a:gd name="connsiteY3808" fmla="*/ 175026 h 977923"/>
                    <a:gd name="connsiteX3809" fmla="*/ 62111 w 1209257"/>
                    <a:gd name="connsiteY3809" fmla="*/ 175026 h 977923"/>
                    <a:gd name="connsiteX3810" fmla="*/ 68420 w 1209257"/>
                    <a:gd name="connsiteY3810" fmla="*/ 182249 h 977923"/>
                    <a:gd name="connsiteX3811" fmla="*/ 62111 w 1209257"/>
                    <a:gd name="connsiteY3811" fmla="*/ 189473 h 977923"/>
                    <a:gd name="connsiteX3812" fmla="*/ 56289 w 1209257"/>
                    <a:gd name="connsiteY3812" fmla="*/ 182249 h 977923"/>
                    <a:gd name="connsiteX3813" fmla="*/ 62111 w 1209257"/>
                    <a:gd name="connsiteY3813" fmla="*/ 175026 h 977923"/>
                    <a:gd name="connsiteX3814" fmla="*/ 43187 w 1209257"/>
                    <a:gd name="connsiteY3814" fmla="*/ 175026 h 977923"/>
                    <a:gd name="connsiteX3815" fmla="*/ 49495 w 1209257"/>
                    <a:gd name="connsiteY3815" fmla="*/ 182249 h 977923"/>
                    <a:gd name="connsiteX3816" fmla="*/ 43187 w 1209257"/>
                    <a:gd name="connsiteY3816" fmla="*/ 189473 h 977923"/>
                    <a:gd name="connsiteX3817" fmla="*/ 36879 w 1209257"/>
                    <a:gd name="connsiteY3817" fmla="*/ 182249 h 977923"/>
                    <a:gd name="connsiteX3818" fmla="*/ 43187 w 1209257"/>
                    <a:gd name="connsiteY3818" fmla="*/ 175026 h 977923"/>
                    <a:gd name="connsiteX3819" fmla="*/ 1165917 w 1209257"/>
                    <a:gd name="connsiteY3819" fmla="*/ 160166 h 977923"/>
                    <a:gd name="connsiteX3820" fmla="*/ 1166284 w 1209257"/>
                    <a:gd name="connsiteY3820" fmla="*/ 161349 h 977923"/>
                    <a:gd name="connsiteX3821" fmla="*/ 1165556 w 1209257"/>
                    <a:gd name="connsiteY3821" fmla="*/ 160580 h 977923"/>
                    <a:gd name="connsiteX3822" fmla="*/ 904009 w 1209257"/>
                    <a:gd name="connsiteY3822" fmla="*/ 157801 h 977923"/>
                    <a:gd name="connsiteX3823" fmla="*/ 905950 w 1209257"/>
                    <a:gd name="connsiteY3823" fmla="*/ 160580 h 977923"/>
                    <a:gd name="connsiteX3824" fmla="*/ 904009 w 1209257"/>
                    <a:gd name="connsiteY3824" fmla="*/ 162802 h 977923"/>
                    <a:gd name="connsiteX3825" fmla="*/ 902068 w 1209257"/>
                    <a:gd name="connsiteY3825" fmla="*/ 160580 h 977923"/>
                    <a:gd name="connsiteX3826" fmla="*/ 904009 w 1209257"/>
                    <a:gd name="connsiteY3826" fmla="*/ 157801 h 977923"/>
                    <a:gd name="connsiteX3827" fmla="*/ 1114605 w 1209257"/>
                    <a:gd name="connsiteY3827" fmla="*/ 155579 h 977923"/>
                    <a:gd name="connsiteX3828" fmla="*/ 1118487 w 1209257"/>
                    <a:gd name="connsiteY3828" fmla="*/ 160580 h 977923"/>
                    <a:gd name="connsiteX3829" fmla="*/ 1114605 w 1209257"/>
                    <a:gd name="connsiteY3829" fmla="*/ 165025 h 977923"/>
                    <a:gd name="connsiteX3830" fmla="*/ 1110238 w 1209257"/>
                    <a:gd name="connsiteY3830" fmla="*/ 160580 h 977923"/>
                    <a:gd name="connsiteX3831" fmla="*/ 1114605 w 1209257"/>
                    <a:gd name="connsiteY3831" fmla="*/ 155579 h 977923"/>
                    <a:gd name="connsiteX3832" fmla="*/ 4853 w 1209257"/>
                    <a:gd name="connsiteY3832" fmla="*/ 154468 h 977923"/>
                    <a:gd name="connsiteX3833" fmla="*/ 10190 w 1209257"/>
                    <a:gd name="connsiteY3833" fmla="*/ 160580 h 977923"/>
                    <a:gd name="connsiteX3834" fmla="*/ 4853 w 1209257"/>
                    <a:gd name="connsiteY3834" fmla="*/ 166136 h 977923"/>
                    <a:gd name="connsiteX3835" fmla="*/ 0 w 1209257"/>
                    <a:gd name="connsiteY3835" fmla="*/ 160580 h 977923"/>
                    <a:gd name="connsiteX3836" fmla="*/ 4853 w 1209257"/>
                    <a:gd name="connsiteY3836" fmla="*/ 154468 h 977923"/>
                    <a:gd name="connsiteX3837" fmla="*/ 1133529 w 1209257"/>
                    <a:gd name="connsiteY3837" fmla="*/ 153356 h 977923"/>
                    <a:gd name="connsiteX3838" fmla="*/ 1139838 w 1209257"/>
                    <a:gd name="connsiteY3838" fmla="*/ 160580 h 977923"/>
                    <a:gd name="connsiteX3839" fmla="*/ 1133529 w 1209257"/>
                    <a:gd name="connsiteY3839" fmla="*/ 167247 h 977923"/>
                    <a:gd name="connsiteX3840" fmla="*/ 1127221 w 1209257"/>
                    <a:gd name="connsiteY3840" fmla="*/ 160580 h 977923"/>
                    <a:gd name="connsiteX3841" fmla="*/ 1133529 w 1209257"/>
                    <a:gd name="connsiteY3841" fmla="*/ 153356 h 977923"/>
                    <a:gd name="connsiteX3842" fmla="*/ 999602 w 1209257"/>
                    <a:gd name="connsiteY3842" fmla="*/ 153356 h 977923"/>
                    <a:gd name="connsiteX3843" fmla="*/ 1005910 w 1209257"/>
                    <a:gd name="connsiteY3843" fmla="*/ 160580 h 977923"/>
                    <a:gd name="connsiteX3844" fmla="*/ 999602 w 1209257"/>
                    <a:gd name="connsiteY3844" fmla="*/ 167247 h 977923"/>
                    <a:gd name="connsiteX3845" fmla="*/ 993779 w 1209257"/>
                    <a:gd name="connsiteY3845" fmla="*/ 160580 h 977923"/>
                    <a:gd name="connsiteX3846" fmla="*/ 999602 w 1209257"/>
                    <a:gd name="connsiteY3846" fmla="*/ 153356 h 977923"/>
                    <a:gd name="connsiteX3847" fmla="*/ 980678 w 1209257"/>
                    <a:gd name="connsiteY3847" fmla="*/ 153356 h 977923"/>
                    <a:gd name="connsiteX3848" fmla="*/ 986986 w 1209257"/>
                    <a:gd name="connsiteY3848" fmla="*/ 160580 h 977923"/>
                    <a:gd name="connsiteX3849" fmla="*/ 980678 w 1209257"/>
                    <a:gd name="connsiteY3849" fmla="*/ 167247 h 977923"/>
                    <a:gd name="connsiteX3850" fmla="*/ 974370 w 1209257"/>
                    <a:gd name="connsiteY3850" fmla="*/ 160580 h 977923"/>
                    <a:gd name="connsiteX3851" fmla="*/ 980678 w 1209257"/>
                    <a:gd name="connsiteY3851" fmla="*/ 153356 h 977923"/>
                    <a:gd name="connsiteX3852" fmla="*/ 961268 w 1209257"/>
                    <a:gd name="connsiteY3852" fmla="*/ 153356 h 977923"/>
                    <a:gd name="connsiteX3853" fmla="*/ 967576 w 1209257"/>
                    <a:gd name="connsiteY3853" fmla="*/ 160580 h 977923"/>
                    <a:gd name="connsiteX3854" fmla="*/ 961268 w 1209257"/>
                    <a:gd name="connsiteY3854" fmla="*/ 167247 h 977923"/>
                    <a:gd name="connsiteX3855" fmla="*/ 955445 w 1209257"/>
                    <a:gd name="connsiteY3855" fmla="*/ 160580 h 977923"/>
                    <a:gd name="connsiteX3856" fmla="*/ 961268 w 1209257"/>
                    <a:gd name="connsiteY3856" fmla="*/ 153356 h 977923"/>
                    <a:gd name="connsiteX3857" fmla="*/ 942343 w 1209257"/>
                    <a:gd name="connsiteY3857" fmla="*/ 153356 h 977923"/>
                    <a:gd name="connsiteX3858" fmla="*/ 948652 w 1209257"/>
                    <a:gd name="connsiteY3858" fmla="*/ 160580 h 977923"/>
                    <a:gd name="connsiteX3859" fmla="*/ 942343 w 1209257"/>
                    <a:gd name="connsiteY3859" fmla="*/ 167247 h 977923"/>
                    <a:gd name="connsiteX3860" fmla="*/ 936035 w 1209257"/>
                    <a:gd name="connsiteY3860" fmla="*/ 160580 h 977923"/>
                    <a:gd name="connsiteX3861" fmla="*/ 942343 w 1209257"/>
                    <a:gd name="connsiteY3861" fmla="*/ 153356 h 977923"/>
                    <a:gd name="connsiteX3862" fmla="*/ 923419 w 1209257"/>
                    <a:gd name="connsiteY3862" fmla="*/ 153356 h 977923"/>
                    <a:gd name="connsiteX3863" fmla="*/ 929242 w 1209257"/>
                    <a:gd name="connsiteY3863" fmla="*/ 160580 h 977923"/>
                    <a:gd name="connsiteX3864" fmla="*/ 923419 w 1209257"/>
                    <a:gd name="connsiteY3864" fmla="*/ 167247 h 977923"/>
                    <a:gd name="connsiteX3865" fmla="*/ 917111 w 1209257"/>
                    <a:gd name="connsiteY3865" fmla="*/ 160580 h 977923"/>
                    <a:gd name="connsiteX3866" fmla="*/ 923419 w 1209257"/>
                    <a:gd name="connsiteY3866" fmla="*/ 153356 h 977923"/>
                    <a:gd name="connsiteX3867" fmla="*/ 693413 w 1209257"/>
                    <a:gd name="connsiteY3867" fmla="*/ 153356 h 977923"/>
                    <a:gd name="connsiteX3868" fmla="*/ 699722 w 1209257"/>
                    <a:gd name="connsiteY3868" fmla="*/ 160580 h 977923"/>
                    <a:gd name="connsiteX3869" fmla="*/ 693413 w 1209257"/>
                    <a:gd name="connsiteY3869" fmla="*/ 167247 h 977923"/>
                    <a:gd name="connsiteX3870" fmla="*/ 687591 w 1209257"/>
                    <a:gd name="connsiteY3870" fmla="*/ 160580 h 977923"/>
                    <a:gd name="connsiteX3871" fmla="*/ 693413 w 1209257"/>
                    <a:gd name="connsiteY3871" fmla="*/ 153356 h 977923"/>
                    <a:gd name="connsiteX3872" fmla="*/ 674489 w 1209257"/>
                    <a:gd name="connsiteY3872" fmla="*/ 153356 h 977923"/>
                    <a:gd name="connsiteX3873" fmla="*/ 680797 w 1209257"/>
                    <a:gd name="connsiteY3873" fmla="*/ 160580 h 977923"/>
                    <a:gd name="connsiteX3874" fmla="*/ 674489 w 1209257"/>
                    <a:gd name="connsiteY3874" fmla="*/ 167247 h 977923"/>
                    <a:gd name="connsiteX3875" fmla="*/ 668181 w 1209257"/>
                    <a:gd name="connsiteY3875" fmla="*/ 160580 h 977923"/>
                    <a:gd name="connsiteX3876" fmla="*/ 674489 w 1209257"/>
                    <a:gd name="connsiteY3876" fmla="*/ 153356 h 977923"/>
                    <a:gd name="connsiteX3877" fmla="*/ 655564 w 1209257"/>
                    <a:gd name="connsiteY3877" fmla="*/ 153356 h 977923"/>
                    <a:gd name="connsiteX3878" fmla="*/ 661387 w 1209257"/>
                    <a:gd name="connsiteY3878" fmla="*/ 160580 h 977923"/>
                    <a:gd name="connsiteX3879" fmla="*/ 655564 w 1209257"/>
                    <a:gd name="connsiteY3879" fmla="*/ 167247 h 977923"/>
                    <a:gd name="connsiteX3880" fmla="*/ 649256 w 1209257"/>
                    <a:gd name="connsiteY3880" fmla="*/ 160580 h 977923"/>
                    <a:gd name="connsiteX3881" fmla="*/ 655564 w 1209257"/>
                    <a:gd name="connsiteY3881" fmla="*/ 153356 h 977923"/>
                    <a:gd name="connsiteX3882" fmla="*/ 636155 w 1209257"/>
                    <a:gd name="connsiteY3882" fmla="*/ 153356 h 977923"/>
                    <a:gd name="connsiteX3883" fmla="*/ 642463 w 1209257"/>
                    <a:gd name="connsiteY3883" fmla="*/ 160580 h 977923"/>
                    <a:gd name="connsiteX3884" fmla="*/ 636155 w 1209257"/>
                    <a:gd name="connsiteY3884" fmla="*/ 167247 h 977923"/>
                    <a:gd name="connsiteX3885" fmla="*/ 629847 w 1209257"/>
                    <a:gd name="connsiteY3885" fmla="*/ 160580 h 977923"/>
                    <a:gd name="connsiteX3886" fmla="*/ 636155 w 1209257"/>
                    <a:gd name="connsiteY3886" fmla="*/ 153356 h 977923"/>
                    <a:gd name="connsiteX3887" fmla="*/ 617230 w 1209257"/>
                    <a:gd name="connsiteY3887" fmla="*/ 153356 h 977923"/>
                    <a:gd name="connsiteX3888" fmla="*/ 623538 w 1209257"/>
                    <a:gd name="connsiteY3888" fmla="*/ 160580 h 977923"/>
                    <a:gd name="connsiteX3889" fmla="*/ 617230 w 1209257"/>
                    <a:gd name="connsiteY3889" fmla="*/ 167247 h 977923"/>
                    <a:gd name="connsiteX3890" fmla="*/ 610922 w 1209257"/>
                    <a:gd name="connsiteY3890" fmla="*/ 160580 h 977923"/>
                    <a:gd name="connsiteX3891" fmla="*/ 617230 w 1209257"/>
                    <a:gd name="connsiteY3891" fmla="*/ 153356 h 977923"/>
                    <a:gd name="connsiteX3892" fmla="*/ 597820 w 1209257"/>
                    <a:gd name="connsiteY3892" fmla="*/ 153356 h 977923"/>
                    <a:gd name="connsiteX3893" fmla="*/ 604129 w 1209257"/>
                    <a:gd name="connsiteY3893" fmla="*/ 160580 h 977923"/>
                    <a:gd name="connsiteX3894" fmla="*/ 597820 w 1209257"/>
                    <a:gd name="connsiteY3894" fmla="*/ 167247 h 977923"/>
                    <a:gd name="connsiteX3895" fmla="*/ 591998 w 1209257"/>
                    <a:gd name="connsiteY3895" fmla="*/ 160580 h 977923"/>
                    <a:gd name="connsiteX3896" fmla="*/ 597820 w 1209257"/>
                    <a:gd name="connsiteY3896" fmla="*/ 153356 h 977923"/>
                    <a:gd name="connsiteX3897" fmla="*/ 578896 w 1209257"/>
                    <a:gd name="connsiteY3897" fmla="*/ 153356 h 977923"/>
                    <a:gd name="connsiteX3898" fmla="*/ 585204 w 1209257"/>
                    <a:gd name="connsiteY3898" fmla="*/ 160580 h 977923"/>
                    <a:gd name="connsiteX3899" fmla="*/ 578896 w 1209257"/>
                    <a:gd name="connsiteY3899" fmla="*/ 167247 h 977923"/>
                    <a:gd name="connsiteX3900" fmla="*/ 572588 w 1209257"/>
                    <a:gd name="connsiteY3900" fmla="*/ 160580 h 977923"/>
                    <a:gd name="connsiteX3901" fmla="*/ 578896 w 1209257"/>
                    <a:gd name="connsiteY3901" fmla="*/ 153356 h 977923"/>
                    <a:gd name="connsiteX3902" fmla="*/ 483303 w 1209257"/>
                    <a:gd name="connsiteY3902" fmla="*/ 153356 h 977923"/>
                    <a:gd name="connsiteX3903" fmla="*/ 489611 w 1209257"/>
                    <a:gd name="connsiteY3903" fmla="*/ 160580 h 977923"/>
                    <a:gd name="connsiteX3904" fmla="*/ 483303 w 1209257"/>
                    <a:gd name="connsiteY3904" fmla="*/ 167247 h 977923"/>
                    <a:gd name="connsiteX3905" fmla="*/ 476995 w 1209257"/>
                    <a:gd name="connsiteY3905" fmla="*/ 160580 h 977923"/>
                    <a:gd name="connsiteX3906" fmla="*/ 483303 w 1209257"/>
                    <a:gd name="connsiteY3906" fmla="*/ 153356 h 977923"/>
                    <a:gd name="connsiteX3907" fmla="*/ 463893 w 1209257"/>
                    <a:gd name="connsiteY3907" fmla="*/ 153356 h 977923"/>
                    <a:gd name="connsiteX3908" fmla="*/ 470201 w 1209257"/>
                    <a:gd name="connsiteY3908" fmla="*/ 160580 h 977923"/>
                    <a:gd name="connsiteX3909" fmla="*/ 463893 w 1209257"/>
                    <a:gd name="connsiteY3909" fmla="*/ 167247 h 977923"/>
                    <a:gd name="connsiteX3910" fmla="*/ 458070 w 1209257"/>
                    <a:gd name="connsiteY3910" fmla="*/ 160580 h 977923"/>
                    <a:gd name="connsiteX3911" fmla="*/ 463893 w 1209257"/>
                    <a:gd name="connsiteY3911" fmla="*/ 153356 h 977923"/>
                    <a:gd name="connsiteX3912" fmla="*/ 406634 w 1209257"/>
                    <a:gd name="connsiteY3912" fmla="*/ 153356 h 977923"/>
                    <a:gd name="connsiteX3913" fmla="*/ 412943 w 1209257"/>
                    <a:gd name="connsiteY3913" fmla="*/ 160580 h 977923"/>
                    <a:gd name="connsiteX3914" fmla="*/ 406634 w 1209257"/>
                    <a:gd name="connsiteY3914" fmla="*/ 167247 h 977923"/>
                    <a:gd name="connsiteX3915" fmla="*/ 400326 w 1209257"/>
                    <a:gd name="connsiteY3915" fmla="*/ 160580 h 977923"/>
                    <a:gd name="connsiteX3916" fmla="*/ 406634 w 1209257"/>
                    <a:gd name="connsiteY3916" fmla="*/ 153356 h 977923"/>
                    <a:gd name="connsiteX3917" fmla="*/ 387710 w 1209257"/>
                    <a:gd name="connsiteY3917" fmla="*/ 153356 h 977923"/>
                    <a:gd name="connsiteX3918" fmla="*/ 393533 w 1209257"/>
                    <a:gd name="connsiteY3918" fmla="*/ 160580 h 977923"/>
                    <a:gd name="connsiteX3919" fmla="*/ 387710 w 1209257"/>
                    <a:gd name="connsiteY3919" fmla="*/ 167247 h 977923"/>
                    <a:gd name="connsiteX3920" fmla="*/ 381402 w 1209257"/>
                    <a:gd name="connsiteY3920" fmla="*/ 160580 h 977923"/>
                    <a:gd name="connsiteX3921" fmla="*/ 387710 w 1209257"/>
                    <a:gd name="connsiteY3921" fmla="*/ 153356 h 977923"/>
                    <a:gd name="connsiteX3922" fmla="*/ 368300 w 1209257"/>
                    <a:gd name="connsiteY3922" fmla="*/ 153356 h 977923"/>
                    <a:gd name="connsiteX3923" fmla="*/ 374608 w 1209257"/>
                    <a:gd name="connsiteY3923" fmla="*/ 160580 h 977923"/>
                    <a:gd name="connsiteX3924" fmla="*/ 368300 w 1209257"/>
                    <a:gd name="connsiteY3924" fmla="*/ 167247 h 977923"/>
                    <a:gd name="connsiteX3925" fmla="*/ 362477 w 1209257"/>
                    <a:gd name="connsiteY3925" fmla="*/ 160580 h 977923"/>
                    <a:gd name="connsiteX3926" fmla="*/ 368300 w 1209257"/>
                    <a:gd name="connsiteY3926" fmla="*/ 153356 h 977923"/>
                    <a:gd name="connsiteX3927" fmla="*/ 349376 w 1209257"/>
                    <a:gd name="connsiteY3927" fmla="*/ 153356 h 977923"/>
                    <a:gd name="connsiteX3928" fmla="*/ 355684 w 1209257"/>
                    <a:gd name="connsiteY3928" fmla="*/ 160580 h 977923"/>
                    <a:gd name="connsiteX3929" fmla="*/ 349376 w 1209257"/>
                    <a:gd name="connsiteY3929" fmla="*/ 167247 h 977923"/>
                    <a:gd name="connsiteX3930" fmla="*/ 343068 w 1209257"/>
                    <a:gd name="connsiteY3930" fmla="*/ 160580 h 977923"/>
                    <a:gd name="connsiteX3931" fmla="*/ 349376 w 1209257"/>
                    <a:gd name="connsiteY3931" fmla="*/ 153356 h 977923"/>
                    <a:gd name="connsiteX3932" fmla="*/ 311041 w 1209257"/>
                    <a:gd name="connsiteY3932" fmla="*/ 153356 h 977923"/>
                    <a:gd name="connsiteX3933" fmla="*/ 317350 w 1209257"/>
                    <a:gd name="connsiteY3933" fmla="*/ 160580 h 977923"/>
                    <a:gd name="connsiteX3934" fmla="*/ 311041 w 1209257"/>
                    <a:gd name="connsiteY3934" fmla="*/ 167247 h 977923"/>
                    <a:gd name="connsiteX3935" fmla="*/ 304733 w 1209257"/>
                    <a:gd name="connsiteY3935" fmla="*/ 160580 h 977923"/>
                    <a:gd name="connsiteX3936" fmla="*/ 311041 w 1209257"/>
                    <a:gd name="connsiteY3936" fmla="*/ 153356 h 977923"/>
                    <a:gd name="connsiteX3937" fmla="*/ 272707 w 1209257"/>
                    <a:gd name="connsiteY3937" fmla="*/ 153356 h 977923"/>
                    <a:gd name="connsiteX3938" fmla="*/ 279015 w 1209257"/>
                    <a:gd name="connsiteY3938" fmla="*/ 160580 h 977923"/>
                    <a:gd name="connsiteX3939" fmla="*/ 272707 w 1209257"/>
                    <a:gd name="connsiteY3939" fmla="*/ 167247 h 977923"/>
                    <a:gd name="connsiteX3940" fmla="*/ 266399 w 1209257"/>
                    <a:gd name="connsiteY3940" fmla="*/ 160580 h 977923"/>
                    <a:gd name="connsiteX3941" fmla="*/ 272707 w 1209257"/>
                    <a:gd name="connsiteY3941" fmla="*/ 153356 h 977923"/>
                    <a:gd name="connsiteX3942" fmla="*/ 253783 w 1209257"/>
                    <a:gd name="connsiteY3942" fmla="*/ 153356 h 977923"/>
                    <a:gd name="connsiteX3943" fmla="*/ 259606 w 1209257"/>
                    <a:gd name="connsiteY3943" fmla="*/ 160580 h 977923"/>
                    <a:gd name="connsiteX3944" fmla="*/ 253783 w 1209257"/>
                    <a:gd name="connsiteY3944" fmla="*/ 167247 h 977923"/>
                    <a:gd name="connsiteX3945" fmla="*/ 247475 w 1209257"/>
                    <a:gd name="connsiteY3945" fmla="*/ 160580 h 977923"/>
                    <a:gd name="connsiteX3946" fmla="*/ 253783 w 1209257"/>
                    <a:gd name="connsiteY3946" fmla="*/ 153356 h 977923"/>
                    <a:gd name="connsiteX3947" fmla="*/ 234373 w 1209257"/>
                    <a:gd name="connsiteY3947" fmla="*/ 153356 h 977923"/>
                    <a:gd name="connsiteX3948" fmla="*/ 240681 w 1209257"/>
                    <a:gd name="connsiteY3948" fmla="*/ 160580 h 977923"/>
                    <a:gd name="connsiteX3949" fmla="*/ 234373 w 1209257"/>
                    <a:gd name="connsiteY3949" fmla="*/ 167247 h 977923"/>
                    <a:gd name="connsiteX3950" fmla="*/ 228550 w 1209257"/>
                    <a:gd name="connsiteY3950" fmla="*/ 160580 h 977923"/>
                    <a:gd name="connsiteX3951" fmla="*/ 234373 w 1209257"/>
                    <a:gd name="connsiteY3951" fmla="*/ 153356 h 977923"/>
                    <a:gd name="connsiteX3952" fmla="*/ 215448 w 1209257"/>
                    <a:gd name="connsiteY3952" fmla="*/ 153356 h 977923"/>
                    <a:gd name="connsiteX3953" fmla="*/ 221757 w 1209257"/>
                    <a:gd name="connsiteY3953" fmla="*/ 160580 h 977923"/>
                    <a:gd name="connsiteX3954" fmla="*/ 215448 w 1209257"/>
                    <a:gd name="connsiteY3954" fmla="*/ 167247 h 977923"/>
                    <a:gd name="connsiteX3955" fmla="*/ 209140 w 1209257"/>
                    <a:gd name="connsiteY3955" fmla="*/ 160580 h 977923"/>
                    <a:gd name="connsiteX3956" fmla="*/ 215448 w 1209257"/>
                    <a:gd name="connsiteY3956" fmla="*/ 153356 h 977923"/>
                    <a:gd name="connsiteX3957" fmla="*/ 196039 w 1209257"/>
                    <a:gd name="connsiteY3957" fmla="*/ 153356 h 977923"/>
                    <a:gd name="connsiteX3958" fmla="*/ 202347 w 1209257"/>
                    <a:gd name="connsiteY3958" fmla="*/ 160580 h 977923"/>
                    <a:gd name="connsiteX3959" fmla="*/ 196039 w 1209257"/>
                    <a:gd name="connsiteY3959" fmla="*/ 167247 h 977923"/>
                    <a:gd name="connsiteX3960" fmla="*/ 190216 w 1209257"/>
                    <a:gd name="connsiteY3960" fmla="*/ 160580 h 977923"/>
                    <a:gd name="connsiteX3961" fmla="*/ 196039 w 1209257"/>
                    <a:gd name="connsiteY3961" fmla="*/ 153356 h 977923"/>
                    <a:gd name="connsiteX3962" fmla="*/ 177114 w 1209257"/>
                    <a:gd name="connsiteY3962" fmla="*/ 153356 h 977923"/>
                    <a:gd name="connsiteX3963" fmla="*/ 183422 w 1209257"/>
                    <a:gd name="connsiteY3963" fmla="*/ 160580 h 977923"/>
                    <a:gd name="connsiteX3964" fmla="*/ 177114 w 1209257"/>
                    <a:gd name="connsiteY3964" fmla="*/ 167247 h 977923"/>
                    <a:gd name="connsiteX3965" fmla="*/ 170806 w 1209257"/>
                    <a:gd name="connsiteY3965" fmla="*/ 160580 h 977923"/>
                    <a:gd name="connsiteX3966" fmla="*/ 177114 w 1209257"/>
                    <a:gd name="connsiteY3966" fmla="*/ 153356 h 977923"/>
                    <a:gd name="connsiteX3967" fmla="*/ 158190 w 1209257"/>
                    <a:gd name="connsiteY3967" fmla="*/ 153356 h 977923"/>
                    <a:gd name="connsiteX3968" fmla="*/ 164013 w 1209257"/>
                    <a:gd name="connsiteY3968" fmla="*/ 160580 h 977923"/>
                    <a:gd name="connsiteX3969" fmla="*/ 158190 w 1209257"/>
                    <a:gd name="connsiteY3969" fmla="*/ 167247 h 977923"/>
                    <a:gd name="connsiteX3970" fmla="*/ 151882 w 1209257"/>
                    <a:gd name="connsiteY3970" fmla="*/ 160580 h 977923"/>
                    <a:gd name="connsiteX3971" fmla="*/ 158190 w 1209257"/>
                    <a:gd name="connsiteY3971" fmla="*/ 153356 h 977923"/>
                    <a:gd name="connsiteX3972" fmla="*/ 138780 w 1209257"/>
                    <a:gd name="connsiteY3972" fmla="*/ 153356 h 977923"/>
                    <a:gd name="connsiteX3973" fmla="*/ 145088 w 1209257"/>
                    <a:gd name="connsiteY3973" fmla="*/ 160580 h 977923"/>
                    <a:gd name="connsiteX3974" fmla="*/ 138780 w 1209257"/>
                    <a:gd name="connsiteY3974" fmla="*/ 167247 h 977923"/>
                    <a:gd name="connsiteX3975" fmla="*/ 132472 w 1209257"/>
                    <a:gd name="connsiteY3975" fmla="*/ 160580 h 977923"/>
                    <a:gd name="connsiteX3976" fmla="*/ 138780 w 1209257"/>
                    <a:gd name="connsiteY3976" fmla="*/ 153356 h 977923"/>
                    <a:gd name="connsiteX3977" fmla="*/ 119855 w 1209257"/>
                    <a:gd name="connsiteY3977" fmla="*/ 153356 h 977923"/>
                    <a:gd name="connsiteX3978" fmla="*/ 125678 w 1209257"/>
                    <a:gd name="connsiteY3978" fmla="*/ 160580 h 977923"/>
                    <a:gd name="connsiteX3979" fmla="*/ 119855 w 1209257"/>
                    <a:gd name="connsiteY3979" fmla="*/ 167247 h 977923"/>
                    <a:gd name="connsiteX3980" fmla="*/ 113547 w 1209257"/>
                    <a:gd name="connsiteY3980" fmla="*/ 160580 h 977923"/>
                    <a:gd name="connsiteX3981" fmla="*/ 119855 w 1209257"/>
                    <a:gd name="connsiteY3981" fmla="*/ 153356 h 977923"/>
                    <a:gd name="connsiteX3982" fmla="*/ 100446 w 1209257"/>
                    <a:gd name="connsiteY3982" fmla="*/ 153356 h 977923"/>
                    <a:gd name="connsiteX3983" fmla="*/ 106754 w 1209257"/>
                    <a:gd name="connsiteY3983" fmla="*/ 160580 h 977923"/>
                    <a:gd name="connsiteX3984" fmla="*/ 100446 w 1209257"/>
                    <a:gd name="connsiteY3984" fmla="*/ 167247 h 977923"/>
                    <a:gd name="connsiteX3985" fmla="*/ 94623 w 1209257"/>
                    <a:gd name="connsiteY3985" fmla="*/ 160580 h 977923"/>
                    <a:gd name="connsiteX3986" fmla="*/ 100446 w 1209257"/>
                    <a:gd name="connsiteY3986" fmla="*/ 153356 h 977923"/>
                    <a:gd name="connsiteX3987" fmla="*/ 81521 w 1209257"/>
                    <a:gd name="connsiteY3987" fmla="*/ 153356 h 977923"/>
                    <a:gd name="connsiteX3988" fmla="*/ 87829 w 1209257"/>
                    <a:gd name="connsiteY3988" fmla="*/ 160580 h 977923"/>
                    <a:gd name="connsiteX3989" fmla="*/ 81521 w 1209257"/>
                    <a:gd name="connsiteY3989" fmla="*/ 167247 h 977923"/>
                    <a:gd name="connsiteX3990" fmla="*/ 75213 w 1209257"/>
                    <a:gd name="connsiteY3990" fmla="*/ 160580 h 977923"/>
                    <a:gd name="connsiteX3991" fmla="*/ 81521 w 1209257"/>
                    <a:gd name="connsiteY3991" fmla="*/ 153356 h 977923"/>
                    <a:gd name="connsiteX3992" fmla="*/ 62111 w 1209257"/>
                    <a:gd name="connsiteY3992" fmla="*/ 153356 h 977923"/>
                    <a:gd name="connsiteX3993" fmla="*/ 68420 w 1209257"/>
                    <a:gd name="connsiteY3993" fmla="*/ 160580 h 977923"/>
                    <a:gd name="connsiteX3994" fmla="*/ 62111 w 1209257"/>
                    <a:gd name="connsiteY3994" fmla="*/ 167247 h 977923"/>
                    <a:gd name="connsiteX3995" fmla="*/ 56289 w 1209257"/>
                    <a:gd name="connsiteY3995" fmla="*/ 160580 h 977923"/>
                    <a:gd name="connsiteX3996" fmla="*/ 62111 w 1209257"/>
                    <a:gd name="connsiteY3996" fmla="*/ 153356 h 977923"/>
                    <a:gd name="connsiteX3997" fmla="*/ 43187 w 1209257"/>
                    <a:gd name="connsiteY3997" fmla="*/ 153356 h 977923"/>
                    <a:gd name="connsiteX3998" fmla="*/ 49495 w 1209257"/>
                    <a:gd name="connsiteY3998" fmla="*/ 160580 h 977923"/>
                    <a:gd name="connsiteX3999" fmla="*/ 43187 w 1209257"/>
                    <a:gd name="connsiteY3999" fmla="*/ 167247 h 977923"/>
                    <a:gd name="connsiteX4000" fmla="*/ 36879 w 1209257"/>
                    <a:gd name="connsiteY4000" fmla="*/ 160580 h 977923"/>
                    <a:gd name="connsiteX4001" fmla="*/ 43187 w 1209257"/>
                    <a:gd name="connsiteY4001" fmla="*/ 153356 h 977923"/>
                    <a:gd name="connsiteX4002" fmla="*/ 24262 w 1209257"/>
                    <a:gd name="connsiteY4002" fmla="*/ 153356 h 977923"/>
                    <a:gd name="connsiteX4003" fmla="*/ 30085 w 1209257"/>
                    <a:gd name="connsiteY4003" fmla="*/ 160580 h 977923"/>
                    <a:gd name="connsiteX4004" fmla="*/ 24262 w 1209257"/>
                    <a:gd name="connsiteY4004" fmla="*/ 167247 h 977923"/>
                    <a:gd name="connsiteX4005" fmla="*/ 17954 w 1209257"/>
                    <a:gd name="connsiteY4005" fmla="*/ 160580 h 977923"/>
                    <a:gd name="connsiteX4006" fmla="*/ 24262 w 1209257"/>
                    <a:gd name="connsiteY4006" fmla="*/ 153356 h 977923"/>
                    <a:gd name="connsiteX4007" fmla="*/ 387710 w 1209257"/>
                    <a:gd name="connsiteY4007" fmla="*/ 136131 h 977923"/>
                    <a:gd name="connsiteX4008" fmla="*/ 389651 w 1209257"/>
                    <a:gd name="connsiteY4008" fmla="*/ 138354 h 977923"/>
                    <a:gd name="connsiteX4009" fmla="*/ 387710 w 1209257"/>
                    <a:gd name="connsiteY4009" fmla="*/ 140577 h 977923"/>
                    <a:gd name="connsiteX4010" fmla="*/ 385769 w 1209257"/>
                    <a:gd name="connsiteY4010" fmla="*/ 138354 h 977923"/>
                    <a:gd name="connsiteX4011" fmla="*/ 387710 w 1209257"/>
                    <a:gd name="connsiteY4011" fmla="*/ 136131 h 977923"/>
                    <a:gd name="connsiteX4012" fmla="*/ 961268 w 1209257"/>
                    <a:gd name="connsiteY4012" fmla="*/ 131686 h 977923"/>
                    <a:gd name="connsiteX4013" fmla="*/ 967576 w 1209257"/>
                    <a:gd name="connsiteY4013" fmla="*/ 138354 h 977923"/>
                    <a:gd name="connsiteX4014" fmla="*/ 961268 w 1209257"/>
                    <a:gd name="connsiteY4014" fmla="*/ 145577 h 977923"/>
                    <a:gd name="connsiteX4015" fmla="*/ 955445 w 1209257"/>
                    <a:gd name="connsiteY4015" fmla="*/ 138354 h 977923"/>
                    <a:gd name="connsiteX4016" fmla="*/ 961268 w 1209257"/>
                    <a:gd name="connsiteY4016" fmla="*/ 131686 h 977923"/>
                    <a:gd name="connsiteX4017" fmla="*/ 463893 w 1209257"/>
                    <a:gd name="connsiteY4017" fmla="*/ 131686 h 977923"/>
                    <a:gd name="connsiteX4018" fmla="*/ 470201 w 1209257"/>
                    <a:gd name="connsiteY4018" fmla="*/ 138354 h 977923"/>
                    <a:gd name="connsiteX4019" fmla="*/ 463893 w 1209257"/>
                    <a:gd name="connsiteY4019" fmla="*/ 145577 h 977923"/>
                    <a:gd name="connsiteX4020" fmla="*/ 458070 w 1209257"/>
                    <a:gd name="connsiteY4020" fmla="*/ 138354 h 977923"/>
                    <a:gd name="connsiteX4021" fmla="*/ 463893 w 1209257"/>
                    <a:gd name="connsiteY4021" fmla="*/ 131686 h 977923"/>
                    <a:gd name="connsiteX4022" fmla="*/ 349376 w 1209257"/>
                    <a:gd name="connsiteY4022" fmla="*/ 131686 h 977923"/>
                    <a:gd name="connsiteX4023" fmla="*/ 355684 w 1209257"/>
                    <a:gd name="connsiteY4023" fmla="*/ 138354 h 977923"/>
                    <a:gd name="connsiteX4024" fmla="*/ 349376 w 1209257"/>
                    <a:gd name="connsiteY4024" fmla="*/ 145577 h 977923"/>
                    <a:gd name="connsiteX4025" fmla="*/ 343068 w 1209257"/>
                    <a:gd name="connsiteY4025" fmla="*/ 138354 h 977923"/>
                    <a:gd name="connsiteX4026" fmla="*/ 349376 w 1209257"/>
                    <a:gd name="connsiteY4026" fmla="*/ 131686 h 977923"/>
                    <a:gd name="connsiteX4027" fmla="*/ 1152939 w 1209257"/>
                    <a:gd name="connsiteY4027" fmla="*/ 131131 h 977923"/>
                    <a:gd name="connsiteX4028" fmla="*/ 1158762 w 1209257"/>
                    <a:gd name="connsiteY4028" fmla="*/ 138354 h 977923"/>
                    <a:gd name="connsiteX4029" fmla="*/ 1152939 w 1209257"/>
                    <a:gd name="connsiteY4029" fmla="*/ 145577 h 977923"/>
                    <a:gd name="connsiteX4030" fmla="*/ 1146631 w 1209257"/>
                    <a:gd name="connsiteY4030" fmla="*/ 138354 h 977923"/>
                    <a:gd name="connsiteX4031" fmla="*/ 1152939 w 1209257"/>
                    <a:gd name="connsiteY4031" fmla="*/ 131131 h 977923"/>
                    <a:gd name="connsiteX4032" fmla="*/ 1095195 w 1209257"/>
                    <a:gd name="connsiteY4032" fmla="*/ 131131 h 977923"/>
                    <a:gd name="connsiteX4033" fmla="*/ 1101503 w 1209257"/>
                    <a:gd name="connsiteY4033" fmla="*/ 138354 h 977923"/>
                    <a:gd name="connsiteX4034" fmla="*/ 1095195 w 1209257"/>
                    <a:gd name="connsiteY4034" fmla="*/ 145577 h 977923"/>
                    <a:gd name="connsiteX4035" fmla="*/ 1089372 w 1209257"/>
                    <a:gd name="connsiteY4035" fmla="*/ 138354 h 977923"/>
                    <a:gd name="connsiteX4036" fmla="*/ 1095195 w 1209257"/>
                    <a:gd name="connsiteY4036" fmla="*/ 131131 h 977923"/>
                    <a:gd name="connsiteX4037" fmla="*/ 712823 w 1209257"/>
                    <a:gd name="connsiteY4037" fmla="*/ 131131 h 977923"/>
                    <a:gd name="connsiteX4038" fmla="*/ 719131 w 1209257"/>
                    <a:gd name="connsiteY4038" fmla="*/ 138354 h 977923"/>
                    <a:gd name="connsiteX4039" fmla="*/ 712823 w 1209257"/>
                    <a:gd name="connsiteY4039" fmla="*/ 145577 h 977923"/>
                    <a:gd name="connsiteX4040" fmla="*/ 706515 w 1209257"/>
                    <a:gd name="connsiteY4040" fmla="*/ 138354 h 977923"/>
                    <a:gd name="connsiteX4041" fmla="*/ 712823 w 1209257"/>
                    <a:gd name="connsiteY4041" fmla="*/ 131131 h 977923"/>
                    <a:gd name="connsiteX4042" fmla="*/ 693413 w 1209257"/>
                    <a:gd name="connsiteY4042" fmla="*/ 131131 h 977923"/>
                    <a:gd name="connsiteX4043" fmla="*/ 699722 w 1209257"/>
                    <a:gd name="connsiteY4043" fmla="*/ 138354 h 977923"/>
                    <a:gd name="connsiteX4044" fmla="*/ 693413 w 1209257"/>
                    <a:gd name="connsiteY4044" fmla="*/ 145577 h 977923"/>
                    <a:gd name="connsiteX4045" fmla="*/ 687591 w 1209257"/>
                    <a:gd name="connsiteY4045" fmla="*/ 138354 h 977923"/>
                    <a:gd name="connsiteX4046" fmla="*/ 693413 w 1209257"/>
                    <a:gd name="connsiteY4046" fmla="*/ 131131 h 977923"/>
                    <a:gd name="connsiteX4047" fmla="*/ 674489 w 1209257"/>
                    <a:gd name="connsiteY4047" fmla="*/ 131131 h 977923"/>
                    <a:gd name="connsiteX4048" fmla="*/ 680797 w 1209257"/>
                    <a:gd name="connsiteY4048" fmla="*/ 138354 h 977923"/>
                    <a:gd name="connsiteX4049" fmla="*/ 674489 w 1209257"/>
                    <a:gd name="connsiteY4049" fmla="*/ 145577 h 977923"/>
                    <a:gd name="connsiteX4050" fmla="*/ 668181 w 1209257"/>
                    <a:gd name="connsiteY4050" fmla="*/ 138354 h 977923"/>
                    <a:gd name="connsiteX4051" fmla="*/ 674489 w 1209257"/>
                    <a:gd name="connsiteY4051" fmla="*/ 131131 h 977923"/>
                    <a:gd name="connsiteX4052" fmla="*/ 655564 w 1209257"/>
                    <a:gd name="connsiteY4052" fmla="*/ 131131 h 977923"/>
                    <a:gd name="connsiteX4053" fmla="*/ 661387 w 1209257"/>
                    <a:gd name="connsiteY4053" fmla="*/ 138354 h 977923"/>
                    <a:gd name="connsiteX4054" fmla="*/ 655564 w 1209257"/>
                    <a:gd name="connsiteY4054" fmla="*/ 145577 h 977923"/>
                    <a:gd name="connsiteX4055" fmla="*/ 649256 w 1209257"/>
                    <a:gd name="connsiteY4055" fmla="*/ 138354 h 977923"/>
                    <a:gd name="connsiteX4056" fmla="*/ 655564 w 1209257"/>
                    <a:gd name="connsiteY4056" fmla="*/ 131131 h 977923"/>
                    <a:gd name="connsiteX4057" fmla="*/ 636155 w 1209257"/>
                    <a:gd name="connsiteY4057" fmla="*/ 131131 h 977923"/>
                    <a:gd name="connsiteX4058" fmla="*/ 642463 w 1209257"/>
                    <a:gd name="connsiteY4058" fmla="*/ 138354 h 977923"/>
                    <a:gd name="connsiteX4059" fmla="*/ 636155 w 1209257"/>
                    <a:gd name="connsiteY4059" fmla="*/ 145577 h 977923"/>
                    <a:gd name="connsiteX4060" fmla="*/ 629847 w 1209257"/>
                    <a:gd name="connsiteY4060" fmla="*/ 138354 h 977923"/>
                    <a:gd name="connsiteX4061" fmla="*/ 636155 w 1209257"/>
                    <a:gd name="connsiteY4061" fmla="*/ 131131 h 977923"/>
                    <a:gd name="connsiteX4062" fmla="*/ 617230 w 1209257"/>
                    <a:gd name="connsiteY4062" fmla="*/ 131131 h 977923"/>
                    <a:gd name="connsiteX4063" fmla="*/ 623538 w 1209257"/>
                    <a:gd name="connsiteY4063" fmla="*/ 138354 h 977923"/>
                    <a:gd name="connsiteX4064" fmla="*/ 617230 w 1209257"/>
                    <a:gd name="connsiteY4064" fmla="*/ 145577 h 977923"/>
                    <a:gd name="connsiteX4065" fmla="*/ 610922 w 1209257"/>
                    <a:gd name="connsiteY4065" fmla="*/ 138354 h 977923"/>
                    <a:gd name="connsiteX4066" fmla="*/ 617230 w 1209257"/>
                    <a:gd name="connsiteY4066" fmla="*/ 131131 h 977923"/>
                    <a:gd name="connsiteX4067" fmla="*/ 597820 w 1209257"/>
                    <a:gd name="connsiteY4067" fmla="*/ 131131 h 977923"/>
                    <a:gd name="connsiteX4068" fmla="*/ 604129 w 1209257"/>
                    <a:gd name="connsiteY4068" fmla="*/ 138354 h 977923"/>
                    <a:gd name="connsiteX4069" fmla="*/ 597820 w 1209257"/>
                    <a:gd name="connsiteY4069" fmla="*/ 145577 h 977923"/>
                    <a:gd name="connsiteX4070" fmla="*/ 591998 w 1209257"/>
                    <a:gd name="connsiteY4070" fmla="*/ 138354 h 977923"/>
                    <a:gd name="connsiteX4071" fmla="*/ 597820 w 1209257"/>
                    <a:gd name="connsiteY4071" fmla="*/ 131131 h 977923"/>
                    <a:gd name="connsiteX4072" fmla="*/ 578896 w 1209257"/>
                    <a:gd name="connsiteY4072" fmla="*/ 131131 h 977923"/>
                    <a:gd name="connsiteX4073" fmla="*/ 585204 w 1209257"/>
                    <a:gd name="connsiteY4073" fmla="*/ 138354 h 977923"/>
                    <a:gd name="connsiteX4074" fmla="*/ 578896 w 1209257"/>
                    <a:gd name="connsiteY4074" fmla="*/ 145577 h 977923"/>
                    <a:gd name="connsiteX4075" fmla="*/ 572588 w 1209257"/>
                    <a:gd name="connsiteY4075" fmla="*/ 138354 h 977923"/>
                    <a:gd name="connsiteX4076" fmla="*/ 578896 w 1209257"/>
                    <a:gd name="connsiteY4076" fmla="*/ 131131 h 977923"/>
                    <a:gd name="connsiteX4077" fmla="*/ 444969 w 1209257"/>
                    <a:gd name="connsiteY4077" fmla="*/ 131131 h 977923"/>
                    <a:gd name="connsiteX4078" fmla="*/ 451277 w 1209257"/>
                    <a:gd name="connsiteY4078" fmla="*/ 138354 h 977923"/>
                    <a:gd name="connsiteX4079" fmla="*/ 444969 w 1209257"/>
                    <a:gd name="connsiteY4079" fmla="*/ 145577 h 977923"/>
                    <a:gd name="connsiteX4080" fmla="*/ 438661 w 1209257"/>
                    <a:gd name="connsiteY4080" fmla="*/ 138354 h 977923"/>
                    <a:gd name="connsiteX4081" fmla="*/ 444969 w 1209257"/>
                    <a:gd name="connsiteY4081" fmla="*/ 131131 h 977923"/>
                    <a:gd name="connsiteX4082" fmla="*/ 426044 w 1209257"/>
                    <a:gd name="connsiteY4082" fmla="*/ 131131 h 977923"/>
                    <a:gd name="connsiteX4083" fmla="*/ 431867 w 1209257"/>
                    <a:gd name="connsiteY4083" fmla="*/ 138354 h 977923"/>
                    <a:gd name="connsiteX4084" fmla="*/ 426044 w 1209257"/>
                    <a:gd name="connsiteY4084" fmla="*/ 145577 h 977923"/>
                    <a:gd name="connsiteX4085" fmla="*/ 419736 w 1209257"/>
                    <a:gd name="connsiteY4085" fmla="*/ 138354 h 977923"/>
                    <a:gd name="connsiteX4086" fmla="*/ 426044 w 1209257"/>
                    <a:gd name="connsiteY4086" fmla="*/ 131131 h 977923"/>
                    <a:gd name="connsiteX4087" fmla="*/ 406634 w 1209257"/>
                    <a:gd name="connsiteY4087" fmla="*/ 131131 h 977923"/>
                    <a:gd name="connsiteX4088" fmla="*/ 412943 w 1209257"/>
                    <a:gd name="connsiteY4088" fmla="*/ 138354 h 977923"/>
                    <a:gd name="connsiteX4089" fmla="*/ 406634 w 1209257"/>
                    <a:gd name="connsiteY4089" fmla="*/ 145577 h 977923"/>
                    <a:gd name="connsiteX4090" fmla="*/ 400326 w 1209257"/>
                    <a:gd name="connsiteY4090" fmla="*/ 138354 h 977923"/>
                    <a:gd name="connsiteX4091" fmla="*/ 406634 w 1209257"/>
                    <a:gd name="connsiteY4091" fmla="*/ 131131 h 977923"/>
                    <a:gd name="connsiteX4092" fmla="*/ 292117 w 1209257"/>
                    <a:gd name="connsiteY4092" fmla="*/ 131131 h 977923"/>
                    <a:gd name="connsiteX4093" fmla="*/ 297940 w 1209257"/>
                    <a:gd name="connsiteY4093" fmla="*/ 138354 h 977923"/>
                    <a:gd name="connsiteX4094" fmla="*/ 292117 w 1209257"/>
                    <a:gd name="connsiteY4094" fmla="*/ 145577 h 977923"/>
                    <a:gd name="connsiteX4095" fmla="*/ 285809 w 1209257"/>
                    <a:gd name="connsiteY4095" fmla="*/ 138354 h 977923"/>
                    <a:gd name="connsiteX4096" fmla="*/ 292117 w 1209257"/>
                    <a:gd name="connsiteY4096" fmla="*/ 131131 h 977923"/>
                    <a:gd name="connsiteX4097" fmla="*/ 272707 w 1209257"/>
                    <a:gd name="connsiteY4097" fmla="*/ 131131 h 977923"/>
                    <a:gd name="connsiteX4098" fmla="*/ 279015 w 1209257"/>
                    <a:gd name="connsiteY4098" fmla="*/ 138354 h 977923"/>
                    <a:gd name="connsiteX4099" fmla="*/ 272707 w 1209257"/>
                    <a:gd name="connsiteY4099" fmla="*/ 145577 h 977923"/>
                    <a:gd name="connsiteX4100" fmla="*/ 266399 w 1209257"/>
                    <a:gd name="connsiteY4100" fmla="*/ 138354 h 977923"/>
                    <a:gd name="connsiteX4101" fmla="*/ 272707 w 1209257"/>
                    <a:gd name="connsiteY4101" fmla="*/ 131131 h 977923"/>
                    <a:gd name="connsiteX4102" fmla="*/ 253783 w 1209257"/>
                    <a:gd name="connsiteY4102" fmla="*/ 131131 h 977923"/>
                    <a:gd name="connsiteX4103" fmla="*/ 259606 w 1209257"/>
                    <a:gd name="connsiteY4103" fmla="*/ 138354 h 977923"/>
                    <a:gd name="connsiteX4104" fmla="*/ 253783 w 1209257"/>
                    <a:gd name="connsiteY4104" fmla="*/ 145577 h 977923"/>
                    <a:gd name="connsiteX4105" fmla="*/ 247475 w 1209257"/>
                    <a:gd name="connsiteY4105" fmla="*/ 138354 h 977923"/>
                    <a:gd name="connsiteX4106" fmla="*/ 253783 w 1209257"/>
                    <a:gd name="connsiteY4106" fmla="*/ 131131 h 977923"/>
                    <a:gd name="connsiteX4107" fmla="*/ 1095195 w 1209257"/>
                    <a:gd name="connsiteY4107" fmla="*/ 109461 h 977923"/>
                    <a:gd name="connsiteX4108" fmla="*/ 1101503 w 1209257"/>
                    <a:gd name="connsiteY4108" fmla="*/ 116684 h 977923"/>
                    <a:gd name="connsiteX4109" fmla="*/ 1095195 w 1209257"/>
                    <a:gd name="connsiteY4109" fmla="*/ 123907 h 977923"/>
                    <a:gd name="connsiteX4110" fmla="*/ 1089372 w 1209257"/>
                    <a:gd name="connsiteY4110" fmla="*/ 116684 h 977923"/>
                    <a:gd name="connsiteX4111" fmla="*/ 1095195 w 1209257"/>
                    <a:gd name="connsiteY4111" fmla="*/ 109461 h 977923"/>
                    <a:gd name="connsiteX4112" fmla="*/ 693413 w 1209257"/>
                    <a:gd name="connsiteY4112" fmla="*/ 109461 h 977923"/>
                    <a:gd name="connsiteX4113" fmla="*/ 699722 w 1209257"/>
                    <a:gd name="connsiteY4113" fmla="*/ 116684 h 977923"/>
                    <a:gd name="connsiteX4114" fmla="*/ 693413 w 1209257"/>
                    <a:gd name="connsiteY4114" fmla="*/ 123907 h 977923"/>
                    <a:gd name="connsiteX4115" fmla="*/ 687591 w 1209257"/>
                    <a:gd name="connsiteY4115" fmla="*/ 116684 h 977923"/>
                    <a:gd name="connsiteX4116" fmla="*/ 693413 w 1209257"/>
                    <a:gd name="connsiteY4116" fmla="*/ 109461 h 977923"/>
                    <a:gd name="connsiteX4117" fmla="*/ 674489 w 1209257"/>
                    <a:gd name="connsiteY4117" fmla="*/ 109461 h 977923"/>
                    <a:gd name="connsiteX4118" fmla="*/ 680797 w 1209257"/>
                    <a:gd name="connsiteY4118" fmla="*/ 116684 h 977923"/>
                    <a:gd name="connsiteX4119" fmla="*/ 674489 w 1209257"/>
                    <a:gd name="connsiteY4119" fmla="*/ 123907 h 977923"/>
                    <a:gd name="connsiteX4120" fmla="*/ 668181 w 1209257"/>
                    <a:gd name="connsiteY4120" fmla="*/ 116684 h 977923"/>
                    <a:gd name="connsiteX4121" fmla="*/ 674489 w 1209257"/>
                    <a:gd name="connsiteY4121" fmla="*/ 109461 h 977923"/>
                    <a:gd name="connsiteX4122" fmla="*/ 655564 w 1209257"/>
                    <a:gd name="connsiteY4122" fmla="*/ 109461 h 977923"/>
                    <a:gd name="connsiteX4123" fmla="*/ 661387 w 1209257"/>
                    <a:gd name="connsiteY4123" fmla="*/ 116684 h 977923"/>
                    <a:gd name="connsiteX4124" fmla="*/ 655564 w 1209257"/>
                    <a:gd name="connsiteY4124" fmla="*/ 123907 h 977923"/>
                    <a:gd name="connsiteX4125" fmla="*/ 649256 w 1209257"/>
                    <a:gd name="connsiteY4125" fmla="*/ 116684 h 977923"/>
                    <a:gd name="connsiteX4126" fmla="*/ 655564 w 1209257"/>
                    <a:gd name="connsiteY4126" fmla="*/ 109461 h 977923"/>
                    <a:gd name="connsiteX4127" fmla="*/ 636155 w 1209257"/>
                    <a:gd name="connsiteY4127" fmla="*/ 109461 h 977923"/>
                    <a:gd name="connsiteX4128" fmla="*/ 642463 w 1209257"/>
                    <a:gd name="connsiteY4128" fmla="*/ 116684 h 977923"/>
                    <a:gd name="connsiteX4129" fmla="*/ 636155 w 1209257"/>
                    <a:gd name="connsiteY4129" fmla="*/ 123907 h 977923"/>
                    <a:gd name="connsiteX4130" fmla="*/ 629847 w 1209257"/>
                    <a:gd name="connsiteY4130" fmla="*/ 116684 h 977923"/>
                    <a:gd name="connsiteX4131" fmla="*/ 636155 w 1209257"/>
                    <a:gd name="connsiteY4131" fmla="*/ 109461 h 977923"/>
                    <a:gd name="connsiteX4132" fmla="*/ 617230 w 1209257"/>
                    <a:gd name="connsiteY4132" fmla="*/ 109461 h 977923"/>
                    <a:gd name="connsiteX4133" fmla="*/ 623538 w 1209257"/>
                    <a:gd name="connsiteY4133" fmla="*/ 116684 h 977923"/>
                    <a:gd name="connsiteX4134" fmla="*/ 617230 w 1209257"/>
                    <a:gd name="connsiteY4134" fmla="*/ 123907 h 977923"/>
                    <a:gd name="connsiteX4135" fmla="*/ 610922 w 1209257"/>
                    <a:gd name="connsiteY4135" fmla="*/ 116684 h 977923"/>
                    <a:gd name="connsiteX4136" fmla="*/ 617230 w 1209257"/>
                    <a:gd name="connsiteY4136" fmla="*/ 109461 h 977923"/>
                    <a:gd name="connsiteX4137" fmla="*/ 597820 w 1209257"/>
                    <a:gd name="connsiteY4137" fmla="*/ 109461 h 977923"/>
                    <a:gd name="connsiteX4138" fmla="*/ 604129 w 1209257"/>
                    <a:gd name="connsiteY4138" fmla="*/ 116684 h 977923"/>
                    <a:gd name="connsiteX4139" fmla="*/ 597820 w 1209257"/>
                    <a:gd name="connsiteY4139" fmla="*/ 123907 h 977923"/>
                    <a:gd name="connsiteX4140" fmla="*/ 591998 w 1209257"/>
                    <a:gd name="connsiteY4140" fmla="*/ 116684 h 977923"/>
                    <a:gd name="connsiteX4141" fmla="*/ 597820 w 1209257"/>
                    <a:gd name="connsiteY4141" fmla="*/ 109461 h 977923"/>
                    <a:gd name="connsiteX4142" fmla="*/ 578896 w 1209257"/>
                    <a:gd name="connsiteY4142" fmla="*/ 109461 h 977923"/>
                    <a:gd name="connsiteX4143" fmla="*/ 585204 w 1209257"/>
                    <a:gd name="connsiteY4143" fmla="*/ 116684 h 977923"/>
                    <a:gd name="connsiteX4144" fmla="*/ 578896 w 1209257"/>
                    <a:gd name="connsiteY4144" fmla="*/ 123907 h 977923"/>
                    <a:gd name="connsiteX4145" fmla="*/ 572588 w 1209257"/>
                    <a:gd name="connsiteY4145" fmla="*/ 116684 h 977923"/>
                    <a:gd name="connsiteX4146" fmla="*/ 578896 w 1209257"/>
                    <a:gd name="connsiteY4146" fmla="*/ 109461 h 977923"/>
                    <a:gd name="connsiteX4147" fmla="*/ 559486 w 1209257"/>
                    <a:gd name="connsiteY4147" fmla="*/ 109461 h 977923"/>
                    <a:gd name="connsiteX4148" fmla="*/ 565794 w 1209257"/>
                    <a:gd name="connsiteY4148" fmla="*/ 116684 h 977923"/>
                    <a:gd name="connsiteX4149" fmla="*/ 559486 w 1209257"/>
                    <a:gd name="connsiteY4149" fmla="*/ 123907 h 977923"/>
                    <a:gd name="connsiteX4150" fmla="*/ 553663 w 1209257"/>
                    <a:gd name="connsiteY4150" fmla="*/ 116684 h 977923"/>
                    <a:gd name="connsiteX4151" fmla="*/ 559486 w 1209257"/>
                    <a:gd name="connsiteY4151" fmla="*/ 109461 h 977923"/>
                    <a:gd name="connsiteX4152" fmla="*/ 444969 w 1209257"/>
                    <a:gd name="connsiteY4152" fmla="*/ 109461 h 977923"/>
                    <a:gd name="connsiteX4153" fmla="*/ 451277 w 1209257"/>
                    <a:gd name="connsiteY4153" fmla="*/ 116684 h 977923"/>
                    <a:gd name="connsiteX4154" fmla="*/ 444969 w 1209257"/>
                    <a:gd name="connsiteY4154" fmla="*/ 123352 h 977923"/>
                    <a:gd name="connsiteX4155" fmla="*/ 438661 w 1209257"/>
                    <a:gd name="connsiteY4155" fmla="*/ 116684 h 977923"/>
                    <a:gd name="connsiteX4156" fmla="*/ 444969 w 1209257"/>
                    <a:gd name="connsiteY4156" fmla="*/ 109461 h 977923"/>
                    <a:gd name="connsiteX4157" fmla="*/ 406634 w 1209257"/>
                    <a:gd name="connsiteY4157" fmla="*/ 109461 h 977923"/>
                    <a:gd name="connsiteX4158" fmla="*/ 412943 w 1209257"/>
                    <a:gd name="connsiteY4158" fmla="*/ 116684 h 977923"/>
                    <a:gd name="connsiteX4159" fmla="*/ 406634 w 1209257"/>
                    <a:gd name="connsiteY4159" fmla="*/ 123907 h 977923"/>
                    <a:gd name="connsiteX4160" fmla="*/ 400326 w 1209257"/>
                    <a:gd name="connsiteY4160" fmla="*/ 116684 h 977923"/>
                    <a:gd name="connsiteX4161" fmla="*/ 406634 w 1209257"/>
                    <a:gd name="connsiteY4161" fmla="*/ 109461 h 977923"/>
                    <a:gd name="connsiteX4162" fmla="*/ 387710 w 1209257"/>
                    <a:gd name="connsiteY4162" fmla="*/ 109461 h 977923"/>
                    <a:gd name="connsiteX4163" fmla="*/ 393533 w 1209257"/>
                    <a:gd name="connsiteY4163" fmla="*/ 116684 h 977923"/>
                    <a:gd name="connsiteX4164" fmla="*/ 387710 w 1209257"/>
                    <a:gd name="connsiteY4164" fmla="*/ 123907 h 977923"/>
                    <a:gd name="connsiteX4165" fmla="*/ 381402 w 1209257"/>
                    <a:gd name="connsiteY4165" fmla="*/ 116684 h 977923"/>
                    <a:gd name="connsiteX4166" fmla="*/ 387710 w 1209257"/>
                    <a:gd name="connsiteY4166" fmla="*/ 109461 h 977923"/>
                    <a:gd name="connsiteX4167" fmla="*/ 368300 w 1209257"/>
                    <a:gd name="connsiteY4167" fmla="*/ 109461 h 977923"/>
                    <a:gd name="connsiteX4168" fmla="*/ 374608 w 1209257"/>
                    <a:gd name="connsiteY4168" fmla="*/ 116684 h 977923"/>
                    <a:gd name="connsiteX4169" fmla="*/ 368300 w 1209257"/>
                    <a:gd name="connsiteY4169" fmla="*/ 123907 h 977923"/>
                    <a:gd name="connsiteX4170" fmla="*/ 362477 w 1209257"/>
                    <a:gd name="connsiteY4170" fmla="*/ 116684 h 977923"/>
                    <a:gd name="connsiteX4171" fmla="*/ 368300 w 1209257"/>
                    <a:gd name="connsiteY4171" fmla="*/ 109461 h 977923"/>
                    <a:gd name="connsiteX4172" fmla="*/ 329966 w 1209257"/>
                    <a:gd name="connsiteY4172" fmla="*/ 109461 h 977923"/>
                    <a:gd name="connsiteX4173" fmla="*/ 336274 w 1209257"/>
                    <a:gd name="connsiteY4173" fmla="*/ 116684 h 977923"/>
                    <a:gd name="connsiteX4174" fmla="*/ 329966 w 1209257"/>
                    <a:gd name="connsiteY4174" fmla="*/ 123907 h 977923"/>
                    <a:gd name="connsiteX4175" fmla="*/ 324143 w 1209257"/>
                    <a:gd name="connsiteY4175" fmla="*/ 116684 h 977923"/>
                    <a:gd name="connsiteX4176" fmla="*/ 329966 w 1209257"/>
                    <a:gd name="connsiteY4176" fmla="*/ 109461 h 977923"/>
                    <a:gd name="connsiteX4177" fmla="*/ 292117 w 1209257"/>
                    <a:gd name="connsiteY4177" fmla="*/ 109461 h 977923"/>
                    <a:gd name="connsiteX4178" fmla="*/ 297940 w 1209257"/>
                    <a:gd name="connsiteY4178" fmla="*/ 116684 h 977923"/>
                    <a:gd name="connsiteX4179" fmla="*/ 292117 w 1209257"/>
                    <a:gd name="connsiteY4179" fmla="*/ 123907 h 977923"/>
                    <a:gd name="connsiteX4180" fmla="*/ 285809 w 1209257"/>
                    <a:gd name="connsiteY4180" fmla="*/ 116684 h 977923"/>
                    <a:gd name="connsiteX4181" fmla="*/ 292117 w 1209257"/>
                    <a:gd name="connsiteY4181" fmla="*/ 109461 h 977923"/>
                    <a:gd name="connsiteX4182" fmla="*/ 253783 w 1209257"/>
                    <a:gd name="connsiteY4182" fmla="*/ 109461 h 977923"/>
                    <a:gd name="connsiteX4183" fmla="*/ 259606 w 1209257"/>
                    <a:gd name="connsiteY4183" fmla="*/ 116684 h 977923"/>
                    <a:gd name="connsiteX4184" fmla="*/ 253783 w 1209257"/>
                    <a:gd name="connsiteY4184" fmla="*/ 123907 h 977923"/>
                    <a:gd name="connsiteX4185" fmla="*/ 247475 w 1209257"/>
                    <a:gd name="connsiteY4185" fmla="*/ 116684 h 977923"/>
                    <a:gd name="connsiteX4186" fmla="*/ 253783 w 1209257"/>
                    <a:gd name="connsiteY4186" fmla="*/ 109461 h 977923"/>
                    <a:gd name="connsiteX4187" fmla="*/ 234373 w 1209257"/>
                    <a:gd name="connsiteY4187" fmla="*/ 109461 h 977923"/>
                    <a:gd name="connsiteX4188" fmla="*/ 240681 w 1209257"/>
                    <a:gd name="connsiteY4188" fmla="*/ 116684 h 977923"/>
                    <a:gd name="connsiteX4189" fmla="*/ 234373 w 1209257"/>
                    <a:gd name="connsiteY4189" fmla="*/ 123907 h 977923"/>
                    <a:gd name="connsiteX4190" fmla="*/ 228550 w 1209257"/>
                    <a:gd name="connsiteY4190" fmla="*/ 116684 h 977923"/>
                    <a:gd name="connsiteX4191" fmla="*/ 234373 w 1209257"/>
                    <a:gd name="connsiteY4191" fmla="*/ 109461 h 977923"/>
                    <a:gd name="connsiteX4192" fmla="*/ 215448 w 1209257"/>
                    <a:gd name="connsiteY4192" fmla="*/ 109461 h 977923"/>
                    <a:gd name="connsiteX4193" fmla="*/ 221757 w 1209257"/>
                    <a:gd name="connsiteY4193" fmla="*/ 116684 h 977923"/>
                    <a:gd name="connsiteX4194" fmla="*/ 215448 w 1209257"/>
                    <a:gd name="connsiteY4194" fmla="*/ 123907 h 977923"/>
                    <a:gd name="connsiteX4195" fmla="*/ 209140 w 1209257"/>
                    <a:gd name="connsiteY4195" fmla="*/ 116684 h 977923"/>
                    <a:gd name="connsiteX4196" fmla="*/ 215448 w 1209257"/>
                    <a:gd name="connsiteY4196" fmla="*/ 109461 h 977923"/>
                    <a:gd name="connsiteX4197" fmla="*/ 1114605 w 1209257"/>
                    <a:gd name="connsiteY4197" fmla="*/ 87791 h 977923"/>
                    <a:gd name="connsiteX4198" fmla="*/ 1120913 w 1209257"/>
                    <a:gd name="connsiteY4198" fmla="*/ 94459 h 977923"/>
                    <a:gd name="connsiteX4199" fmla="*/ 1114605 w 1209257"/>
                    <a:gd name="connsiteY4199" fmla="*/ 101682 h 977923"/>
                    <a:gd name="connsiteX4200" fmla="*/ 1108297 w 1209257"/>
                    <a:gd name="connsiteY4200" fmla="*/ 94459 h 977923"/>
                    <a:gd name="connsiteX4201" fmla="*/ 1114605 w 1209257"/>
                    <a:gd name="connsiteY4201" fmla="*/ 87791 h 977923"/>
                    <a:gd name="connsiteX4202" fmla="*/ 731748 w 1209257"/>
                    <a:gd name="connsiteY4202" fmla="*/ 87791 h 977923"/>
                    <a:gd name="connsiteX4203" fmla="*/ 738056 w 1209257"/>
                    <a:gd name="connsiteY4203" fmla="*/ 94459 h 977923"/>
                    <a:gd name="connsiteX4204" fmla="*/ 731748 w 1209257"/>
                    <a:gd name="connsiteY4204" fmla="*/ 101682 h 977923"/>
                    <a:gd name="connsiteX4205" fmla="*/ 725925 w 1209257"/>
                    <a:gd name="connsiteY4205" fmla="*/ 94459 h 977923"/>
                    <a:gd name="connsiteX4206" fmla="*/ 731748 w 1209257"/>
                    <a:gd name="connsiteY4206" fmla="*/ 87791 h 977923"/>
                    <a:gd name="connsiteX4207" fmla="*/ 712823 w 1209257"/>
                    <a:gd name="connsiteY4207" fmla="*/ 87791 h 977923"/>
                    <a:gd name="connsiteX4208" fmla="*/ 719131 w 1209257"/>
                    <a:gd name="connsiteY4208" fmla="*/ 94459 h 977923"/>
                    <a:gd name="connsiteX4209" fmla="*/ 712823 w 1209257"/>
                    <a:gd name="connsiteY4209" fmla="*/ 101682 h 977923"/>
                    <a:gd name="connsiteX4210" fmla="*/ 706515 w 1209257"/>
                    <a:gd name="connsiteY4210" fmla="*/ 94459 h 977923"/>
                    <a:gd name="connsiteX4211" fmla="*/ 712823 w 1209257"/>
                    <a:gd name="connsiteY4211" fmla="*/ 87791 h 977923"/>
                    <a:gd name="connsiteX4212" fmla="*/ 693413 w 1209257"/>
                    <a:gd name="connsiteY4212" fmla="*/ 87791 h 977923"/>
                    <a:gd name="connsiteX4213" fmla="*/ 699722 w 1209257"/>
                    <a:gd name="connsiteY4213" fmla="*/ 94459 h 977923"/>
                    <a:gd name="connsiteX4214" fmla="*/ 693413 w 1209257"/>
                    <a:gd name="connsiteY4214" fmla="*/ 101682 h 977923"/>
                    <a:gd name="connsiteX4215" fmla="*/ 687591 w 1209257"/>
                    <a:gd name="connsiteY4215" fmla="*/ 94459 h 977923"/>
                    <a:gd name="connsiteX4216" fmla="*/ 693413 w 1209257"/>
                    <a:gd name="connsiteY4216" fmla="*/ 87791 h 977923"/>
                    <a:gd name="connsiteX4217" fmla="*/ 674489 w 1209257"/>
                    <a:gd name="connsiteY4217" fmla="*/ 87791 h 977923"/>
                    <a:gd name="connsiteX4218" fmla="*/ 680797 w 1209257"/>
                    <a:gd name="connsiteY4218" fmla="*/ 94459 h 977923"/>
                    <a:gd name="connsiteX4219" fmla="*/ 674489 w 1209257"/>
                    <a:gd name="connsiteY4219" fmla="*/ 101682 h 977923"/>
                    <a:gd name="connsiteX4220" fmla="*/ 668181 w 1209257"/>
                    <a:gd name="connsiteY4220" fmla="*/ 94459 h 977923"/>
                    <a:gd name="connsiteX4221" fmla="*/ 674489 w 1209257"/>
                    <a:gd name="connsiteY4221" fmla="*/ 87791 h 977923"/>
                    <a:gd name="connsiteX4222" fmla="*/ 655564 w 1209257"/>
                    <a:gd name="connsiteY4222" fmla="*/ 87791 h 977923"/>
                    <a:gd name="connsiteX4223" fmla="*/ 661387 w 1209257"/>
                    <a:gd name="connsiteY4223" fmla="*/ 94459 h 977923"/>
                    <a:gd name="connsiteX4224" fmla="*/ 655564 w 1209257"/>
                    <a:gd name="connsiteY4224" fmla="*/ 101682 h 977923"/>
                    <a:gd name="connsiteX4225" fmla="*/ 649256 w 1209257"/>
                    <a:gd name="connsiteY4225" fmla="*/ 94459 h 977923"/>
                    <a:gd name="connsiteX4226" fmla="*/ 655564 w 1209257"/>
                    <a:gd name="connsiteY4226" fmla="*/ 87791 h 977923"/>
                    <a:gd name="connsiteX4227" fmla="*/ 636155 w 1209257"/>
                    <a:gd name="connsiteY4227" fmla="*/ 87791 h 977923"/>
                    <a:gd name="connsiteX4228" fmla="*/ 642463 w 1209257"/>
                    <a:gd name="connsiteY4228" fmla="*/ 94459 h 977923"/>
                    <a:gd name="connsiteX4229" fmla="*/ 636155 w 1209257"/>
                    <a:gd name="connsiteY4229" fmla="*/ 101682 h 977923"/>
                    <a:gd name="connsiteX4230" fmla="*/ 629847 w 1209257"/>
                    <a:gd name="connsiteY4230" fmla="*/ 94459 h 977923"/>
                    <a:gd name="connsiteX4231" fmla="*/ 636155 w 1209257"/>
                    <a:gd name="connsiteY4231" fmla="*/ 87791 h 977923"/>
                    <a:gd name="connsiteX4232" fmla="*/ 617230 w 1209257"/>
                    <a:gd name="connsiteY4232" fmla="*/ 87791 h 977923"/>
                    <a:gd name="connsiteX4233" fmla="*/ 623538 w 1209257"/>
                    <a:gd name="connsiteY4233" fmla="*/ 94459 h 977923"/>
                    <a:gd name="connsiteX4234" fmla="*/ 617230 w 1209257"/>
                    <a:gd name="connsiteY4234" fmla="*/ 101682 h 977923"/>
                    <a:gd name="connsiteX4235" fmla="*/ 610922 w 1209257"/>
                    <a:gd name="connsiteY4235" fmla="*/ 94459 h 977923"/>
                    <a:gd name="connsiteX4236" fmla="*/ 617230 w 1209257"/>
                    <a:gd name="connsiteY4236" fmla="*/ 87791 h 977923"/>
                    <a:gd name="connsiteX4237" fmla="*/ 597820 w 1209257"/>
                    <a:gd name="connsiteY4237" fmla="*/ 87791 h 977923"/>
                    <a:gd name="connsiteX4238" fmla="*/ 604129 w 1209257"/>
                    <a:gd name="connsiteY4238" fmla="*/ 94459 h 977923"/>
                    <a:gd name="connsiteX4239" fmla="*/ 597820 w 1209257"/>
                    <a:gd name="connsiteY4239" fmla="*/ 101682 h 977923"/>
                    <a:gd name="connsiteX4240" fmla="*/ 591998 w 1209257"/>
                    <a:gd name="connsiteY4240" fmla="*/ 94459 h 977923"/>
                    <a:gd name="connsiteX4241" fmla="*/ 597820 w 1209257"/>
                    <a:gd name="connsiteY4241" fmla="*/ 87791 h 977923"/>
                    <a:gd name="connsiteX4242" fmla="*/ 578896 w 1209257"/>
                    <a:gd name="connsiteY4242" fmla="*/ 87791 h 977923"/>
                    <a:gd name="connsiteX4243" fmla="*/ 585204 w 1209257"/>
                    <a:gd name="connsiteY4243" fmla="*/ 94459 h 977923"/>
                    <a:gd name="connsiteX4244" fmla="*/ 578896 w 1209257"/>
                    <a:gd name="connsiteY4244" fmla="*/ 101682 h 977923"/>
                    <a:gd name="connsiteX4245" fmla="*/ 572588 w 1209257"/>
                    <a:gd name="connsiteY4245" fmla="*/ 94459 h 977923"/>
                    <a:gd name="connsiteX4246" fmla="*/ 578896 w 1209257"/>
                    <a:gd name="connsiteY4246" fmla="*/ 87791 h 977923"/>
                    <a:gd name="connsiteX4247" fmla="*/ 559486 w 1209257"/>
                    <a:gd name="connsiteY4247" fmla="*/ 87791 h 977923"/>
                    <a:gd name="connsiteX4248" fmla="*/ 565794 w 1209257"/>
                    <a:gd name="connsiteY4248" fmla="*/ 94459 h 977923"/>
                    <a:gd name="connsiteX4249" fmla="*/ 559486 w 1209257"/>
                    <a:gd name="connsiteY4249" fmla="*/ 101682 h 977923"/>
                    <a:gd name="connsiteX4250" fmla="*/ 553663 w 1209257"/>
                    <a:gd name="connsiteY4250" fmla="*/ 94459 h 977923"/>
                    <a:gd name="connsiteX4251" fmla="*/ 559486 w 1209257"/>
                    <a:gd name="connsiteY4251" fmla="*/ 87791 h 977923"/>
                    <a:gd name="connsiteX4252" fmla="*/ 540562 w 1209257"/>
                    <a:gd name="connsiteY4252" fmla="*/ 87791 h 977923"/>
                    <a:gd name="connsiteX4253" fmla="*/ 546870 w 1209257"/>
                    <a:gd name="connsiteY4253" fmla="*/ 94459 h 977923"/>
                    <a:gd name="connsiteX4254" fmla="*/ 540562 w 1209257"/>
                    <a:gd name="connsiteY4254" fmla="*/ 101682 h 977923"/>
                    <a:gd name="connsiteX4255" fmla="*/ 534254 w 1209257"/>
                    <a:gd name="connsiteY4255" fmla="*/ 94459 h 977923"/>
                    <a:gd name="connsiteX4256" fmla="*/ 540562 w 1209257"/>
                    <a:gd name="connsiteY4256" fmla="*/ 87791 h 977923"/>
                    <a:gd name="connsiteX4257" fmla="*/ 426044 w 1209257"/>
                    <a:gd name="connsiteY4257" fmla="*/ 87791 h 977923"/>
                    <a:gd name="connsiteX4258" fmla="*/ 431867 w 1209257"/>
                    <a:gd name="connsiteY4258" fmla="*/ 94459 h 977923"/>
                    <a:gd name="connsiteX4259" fmla="*/ 426044 w 1209257"/>
                    <a:gd name="connsiteY4259" fmla="*/ 101682 h 977923"/>
                    <a:gd name="connsiteX4260" fmla="*/ 419736 w 1209257"/>
                    <a:gd name="connsiteY4260" fmla="*/ 94459 h 977923"/>
                    <a:gd name="connsiteX4261" fmla="*/ 426044 w 1209257"/>
                    <a:gd name="connsiteY4261" fmla="*/ 87791 h 977923"/>
                    <a:gd name="connsiteX4262" fmla="*/ 406634 w 1209257"/>
                    <a:gd name="connsiteY4262" fmla="*/ 87791 h 977923"/>
                    <a:gd name="connsiteX4263" fmla="*/ 412943 w 1209257"/>
                    <a:gd name="connsiteY4263" fmla="*/ 94459 h 977923"/>
                    <a:gd name="connsiteX4264" fmla="*/ 406634 w 1209257"/>
                    <a:gd name="connsiteY4264" fmla="*/ 101682 h 977923"/>
                    <a:gd name="connsiteX4265" fmla="*/ 400326 w 1209257"/>
                    <a:gd name="connsiteY4265" fmla="*/ 94459 h 977923"/>
                    <a:gd name="connsiteX4266" fmla="*/ 406634 w 1209257"/>
                    <a:gd name="connsiteY4266" fmla="*/ 87791 h 977923"/>
                    <a:gd name="connsiteX4267" fmla="*/ 387710 w 1209257"/>
                    <a:gd name="connsiteY4267" fmla="*/ 87791 h 977923"/>
                    <a:gd name="connsiteX4268" fmla="*/ 393533 w 1209257"/>
                    <a:gd name="connsiteY4268" fmla="*/ 94459 h 977923"/>
                    <a:gd name="connsiteX4269" fmla="*/ 387710 w 1209257"/>
                    <a:gd name="connsiteY4269" fmla="*/ 101682 h 977923"/>
                    <a:gd name="connsiteX4270" fmla="*/ 381402 w 1209257"/>
                    <a:gd name="connsiteY4270" fmla="*/ 94459 h 977923"/>
                    <a:gd name="connsiteX4271" fmla="*/ 387710 w 1209257"/>
                    <a:gd name="connsiteY4271" fmla="*/ 87791 h 977923"/>
                    <a:gd name="connsiteX4272" fmla="*/ 349376 w 1209257"/>
                    <a:gd name="connsiteY4272" fmla="*/ 87791 h 977923"/>
                    <a:gd name="connsiteX4273" fmla="*/ 355684 w 1209257"/>
                    <a:gd name="connsiteY4273" fmla="*/ 94459 h 977923"/>
                    <a:gd name="connsiteX4274" fmla="*/ 349376 w 1209257"/>
                    <a:gd name="connsiteY4274" fmla="*/ 101682 h 977923"/>
                    <a:gd name="connsiteX4275" fmla="*/ 343068 w 1209257"/>
                    <a:gd name="connsiteY4275" fmla="*/ 94459 h 977923"/>
                    <a:gd name="connsiteX4276" fmla="*/ 349376 w 1209257"/>
                    <a:gd name="connsiteY4276" fmla="*/ 87791 h 977923"/>
                    <a:gd name="connsiteX4277" fmla="*/ 329966 w 1209257"/>
                    <a:gd name="connsiteY4277" fmla="*/ 87791 h 977923"/>
                    <a:gd name="connsiteX4278" fmla="*/ 336274 w 1209257"/>
                    <a:gd name="connsiteY4278" fmla="*/ 94459 h 977923"/>
                    <a:gd name="connsiteX4279" fmla="*/ 329966 w 1209257"/>
                    <a:gd name="connsiteY4279" fmla="*/ 101682 h 977923"/>
                    <a:gd name="connsiteX4280" fmla="*/ 324143 w 1209257"/>
                    <a:gd name="connsiteY4280" fmla="*/ 94459 h 977923"/>
                    <a:gd name="connsiteX4281" fmla="*/ 329966 w 1209257"/>
                    <a:gd name="connsiteY4281" fmla="*/ 87791 h 977923"/>
                    <a:gd name="connsiteX4282" fmla="*/ 311041 w 1209257"/>
                    <a:gd name="connsiteY4282" fmla="*/ 87791 h 977923"/>
                    <a:gd name="connsiteX4283" fmla="*/ 317350 w 1209257"/>
                    <a:gd name="connsiteY4283" fmla="*/ 94459 h 977923"/>
                    <a:gd name="connsiteX4284" fmla="*/ 311041 w 1209257"/>
                    <a:gd name="connsiteY4284" fmla="*/ 101682 h 977923"/>
                    <a:gd name="connsiteX4285" fmla="*/ 304733 w 1209257"/>
                    <a:gd name="connsiteY4285" fmla="*/ 94459 h 977923"/>
                    <a:gd name="connsiteX4286" fmla="*/ 311041 w 1209257"/>
                    <a:gd name="connsiteY4286" fmla="*/ 87791 h 977923"/>
                    <a:gd name="connsiteX4287" fmla="*/ 292117 w 1209257"/>
                    <a:gd name="connsiteY4287" fmla="*/ 87791 h 977923"/>
                    <a:gd name="connsiteX4288" fmla="*/ 297940 w 1209257"/>
                    <a:gd name="connsiteY4288" fmla="*/ 94459 h 977923"/>
                    <a:gd name="connsiteX4289" fmla="*/ 292117 w 1209257"/>
                    <a:gd name="connsiteY4289" fmla="*/ 101682 h 977923"/>
                    <a:gd name="connsiteX4290" fmla="*/ 285809 w 1209257"/>
                    <a:gd name="connsiteY4290" fmla="*/ 94459 h 977923"/>
                    <a:gd name="connsiteX4291" fmla="*/ 292117 w 1209257"/>
                    <a:gd name="connsiteY4291" fmla="*/ 87791 h 977923"/>
                    <a:gd name="connsiteX4292" fmla="*/ 253783 w 1209257"/>
                    <a:gd name="connsiteY4292" fmla="*/ 87791 h 977923"/>
                    <a:gd name="connsiteX4293" fmla="*/ 259606 w 1209257"/>
                    <a:gd name="connsiteY4293" fmla="*/ 94459 h 977923"/>
                    <a:gd name="connsiteX4294" fmla="*/ 253783 w 1209257"/>
                    <a:gd name="connsiteY4294" fmla="*/ 101682 h 977923"/>
                    <a:gd name="connsiteX4295" fmla="*/ 247475 w 1209257"/>
                    <a:gd name="connsiteY4295" fmla="*/ 94459 h 977923"/>
                    <a:gd name="connsiteX4296" fmla="*/ 253783 w 1209257"/>
                    <a:gd name="connsiteY4296" fmla="*/ 87791 h 977923"/>
                    <a:gd name="connsiteX4297" fmla="*/ 904009 w 1209257"/>
                    <a:gd name="connsiteY4297" fmla="*/ 65565 h 977923"/>
                    <a:gd name="connsiteX4298" fmla="*/ 910317 w 1209257"/>
                    <a:gd name="connsiteY4298" fmla="*/ 72789 h 977923"/>
                    <a:gd name="connsiteX4299" fmla="*/ 904009 w 1209257"/>
                    <a:gd name="connsiteY4299" fmla="*/ 80012 h 977923"/>
                    <a:gd name="connsiteX4300" fmla="*/ 897701 w 1209257"/>
                    <a:gd name="connsiteY4300" fmla="*/ 72789 h 977923"/>
                    <a:gd name="connsiteX4301" fmla="*/ 904009 w 1209257"/>
                    <a:gd name="connsiteY4301" fmla="*/ 65565 h 977923"/>
                    <a:gd name="connsiteX4302" fmla="*/ 731748 w 1209257"/>
                    <a:gd name="connsiteY4302" fmla="*/ 65565 h 977923"/>
                    <a:gd name="connsiteX4303" fmla="*/ 738056 w 1209257"/>
                    <a:gd name="connsiteY4303" fmla="*/ 72789 h 977923"/>
                    <a:gd name="connsiteX4304" fmla="*/ 731748 w 1209257"/>
                    <a:gd name="connsiteY4304" fmla="*/ 80012 h 977923"/>
                    <a:gd name="connsiteX4305" fmla="*/ 725925 w 1209257"/>
                    <a:gd name="connsiteY4305" fmla="*/ 72789 h 977923"/>
                    <a:gd name="connsiteX4306" fmla="*/ 731748 w 1209257"/>
                    <a:gd name="connsiteY4306" fmla="*/ 65565 h 977923"/>
                    <a:gd name="connsiteX4307" fmla="*/ 712823 w 1209257"/>
                    <a:gd name="connsiteY4307" fmla="*/ 65565 h 977923"/>
                    <a:gd name="connsiteX4308" fmla="*/ 719131 w 1209257"/>
                    <a:gd name="connsiteY4308" fmla="*/ 72789 h 977923"/>
                    <a:gd name="connsiteX4309" fmla="*/ 712823 w 1209257"/>
                    <a:gd name="connsiteY4309" fmla="*/ 80012 h 977923"/>
                    <a:gd name="connsiteX4310" fmla="*/ 706515 w 1209257"/>
                    <a:gd name="connsiteY4310" fmla="*/ 72789 h 977923"/>
                    <a:gd name="connsiteX4311" fmla="*/ 712823 w 1209257"/>
                    <a:gd name="connsiteY4311" fmla="*/ 65565 h 977923"/>
                    <a:gd name="connsiteX4312" fmla="*/ 693413 w 1209257"/>
                    <a:gd name="connsiteY4312" fmla="*/ 65565 h 977923"/>
                    <a:gd name="connsiteX4313" fmla="*/ 699722 w 1209257"/>
                    <a:gd name="connsiteY4313" fmla="*/ 72789 h 977923"/>
                    <a:gd name="connsiteX4314" fmla="*/ 693413 w 1209257"/>
                    <a:gd name="connsiteY4314" fmla="*/ 80012 h 977923"/>
                    <a:gd name="connsiteX4315" fmla="*/ 687591 w 1209257"/>
                    <a:gd name="connsiteY4315" fmla="*/ 72789 h 977923"/>
                    <a:gd name="connsiteX4316" fmla="*/ 693413 w 1209257"/>
                    <a:gd name="connsiteY4316" fmla="*/ 65565 h 977923"/>
                    <a:gd name="connsiteX4317" fmla="*/ 674489 w 1209257"/>
                    <a:gd name="connsiteY4317" fmla="*/ 65565 h 977923"/>
                    <a:gd name="connsiteX4318" fmla="*/ 680797 w 1209257"/>
                    <a:gd name="connsiteY4318" fmla="*/ 72789 h 977923"/>
                    <a:gd name="connsiteX4319" fmla="*/ 674489 w 1209257"/>
                    <a:gd name="connsiteY4319" fmla="*/ 80012 h 977923"/>
                    <a:gd name="connsiteX4320" fmla="*/ 668181 w 1209257"/>
                    <a:gd name="connsiteY4320" fmla="*/ 72789 h 977923"/>
                    <a:gd name="connsiteX4321" fmla="*/ 674489 w 1209257"/>
                    <a:gd name="connsiteY4321" fmla="*/ 65565 h 977923"/>
                    <a:gd name="connsiteX4322" fmla="*/ 655564 w 1209257"/>
                    <a:gd name="connsiteY4322" fmla="*/ 65565 h 977923"/>
                    <a:gd name="connsiteX4323" fmla="*/ 661387 w 1209257"/>
                    <a:gd name="connsiteY4323" fmla="*/ 72789 h 977923"/>
                    <a:gd name="connsiteX4324" fmla="*/ 655564 w 1209257"/>
                    <a:gd name="connsiteY4324" fmla="*/ 80012 h 977923"/>
                    <a:gd name="connsiteX4325" fmla="*/ 649256 w 1209257"/>
                    <a:gd name="connsiteY4325" fmla="*/ 72789 h 977923"/>
                    <a:gd name="connsiteX4326" fmla="*/ 655564 w 1209257"/>
                    <a:gd name="connsiteY4326" fmla="*/ 65565 h 977923"/>
                    <a:gd name="connsiteX4327" fmla="*/ 636155 w 1209257"/>
                    <a:gd name="connsiteY4327" fmla="*/ 65565 h 977923"/>
                    <a:gd name="connsiteX4328" fmla="*/ 642463 w 1209257"/>
                    <a:gd name="connsiteY4328" fmla="*/ 72789 h 977923"/>
                    <a:gd name="connsiteX4329" fmla="*/ 636155 w 1209257"/>
                    <a:gd name="connsiteY4329" fmla="*/ 80012 h 977923"/>
                    <a:gd name="connsiteX4330" fmla="*/ 629847 w 1209257"/>
                    <a:gd name="connsiteY4330" fmla="*/ 72789 h 977923"/>
                    <a:gd name="connsiteX4331" fmla="*/ 636155 w 1209257"/>
                    <a:gd name="connsiteY4331" fmla="*/ 65565 h 977923"/>
                    <a:gd name="connsiteX4332" fmla="*/ 617230 w 1209257"/>
                    <a:gd name="connsiteY4332" fmla="*/ 65565 h 977923"/>
                    <a:gd name="connsiteX4333" fmla="*/ 623538 w 1209257"/>
                    <a:gd name="connsiteY4333" fmla="*/ 72789 h 977923"/>
                    <a:gd name="connsiteX4334" fmla="*/ 617230 w 1209257"/>
                    <a:gd name="connsiteY4334" fmla="*/ 80012 h 977923"/>
                    <a:gd name="connsiteX4335" fmla="*/ 610922 w 1209257"/>
                    <a:gd name="connsiteY4335" fmla="*/ 72789 h 977923"/>
                    <a:gd name="connsiteX4336" fmla="*/ 617230 w 1209257"/>
                    <a:gd name="connsiteY4336" fmla="*/ 65565 h 977923"/>
                    <a:gd name="connsiteX4337" fmla="*/ 597820 w 1209257"/>
                    <a:gd name="connsiteY4337" fmla="*/ 65565 h 977923"/>
                    <a:gd name="connsiteX4338" fmla="*/ 604129 w 1209257"/>
                    <a:gd name="connsiteY4338" fmla="*/ 72789 h 977923"/>
                    <a:gd name="connsiteX4339" fmla="*/ 597820 w 1209257"/>
                    <a:gd name="connsiteY4339" fmla="*/ 80012 h 977923"/>
                    <a:gd name="connsiteX4340" fmla="*/ 591998 w 1209257"/>
                    <a:gd name="connsiteY4340" fmla="*/ 72789 h 977923"/>
                    <a:gd name="connsiteX4341" fmla="*/ 597820 w 1209257"/>
                    <a:gd name="connsiteY4341" fmla="*/ 65565 h 977923"/>
                    <a:gd name="connsiteX4342" fmla="*/ 578896 w 1209257"/>
                    <a:gd name="connsiteY4342" fmla="*/ 65565 h 977923"/>
                    <a:gd name="connsiteX4343" fmla="*/ 585204 w 1209257"/>
                    <a:gd name="connsiteY4343" fmla="*/ 72789 h 977923"/>
                    <a:gd name="connsiteX4344" fmla="*/ 578896 w 1209257"/>
                    <a:gd name="connsiteY4344" fmla="*/ 80012 h 977923"/>
                    <a:gd name="connsiteX4345" fmla="*/ 572588 w 1209257"/>
                    <a:gd name="connsiteY4345" fmla="*/ 72789 h 977923"/>
                    <a:gd name="connsiteX4346" fmla="*/ 578896 w 1209257"/>
                    <a:gd name="connsiteY4346" fmla="*/ 65565 h 977923"/>
                    <a:gd name="connsiteX4347" fmla="*/ 559486 w 1209257"/>
                    <a:gd name="connsiteY4347" fmla="*/ 65565 h 977923"/>
                    <a:gd name="connsiteX4348" fmla="*/ 565794 w 1209257"/>
                    <a:gd name="connsiteY4348" fmla="*/ 72789 h 977923"/>
                    <a:gd name="connsiteX4349" fmla="*/ 559486 w 1209257"/>
                    <a:gd name="connsiteY4349" fmla="*/ 80012 h 977923"/>
                    <a:gd name="connsiteX4350" fmla="*/ 553663 w 1209257"/>
                    <a:gd name="connsiteY4350" fmla="*/ 72789 h 977923"/>
                    <a:gd name="connsiteX4351" fmla="*/ 559486 w 1209257"/>
                    <a:gd name="connsiteY4351" fmla="*/ 65565 h 977923"/>
                    <a:gd name="connsiteX4352" fmla="*/ 540562 w 1209257"/>
                    <a:gd name="connsiteY4352" fmla="*/ 65565 h 977923"/>
                    <a:gd name="connsiteX4353" fmla="*/ 546870 w 1209257"/>
                    <a:gd name="connsiteY4353" fmla="*/ 72789 h 977923"/>
                    <a:gd name="connsiteX4354" fmla="*/ 540562 w 1209257"/>
                    <a:gd name="connsiteY4354" fmla="*/ 80012 h 977923"/>
                    <a:gd name="connsiteX4355" fmla="*/ 534254 w 1209257"/>
                    <a:gd name="connsiteY4355" fmla="*/ 72789 h 977923"/>
                    <a:gd name="connsiteX4356" fmla="*/ 540562 w 1209257"/>
                    <a:gd name="connsiteY4356" fmla="*/ 65565 h 977923"/>
                    <a:gd name="connsiteX4357" fmla="*/ 521637 w 1209257"/>
                    <a:gd name="connsiteY4357" fmla="*/ 65565 h 977923"/>
                    <a:gd name="connsiteX4358" fmla="*/ 527460 w 1209257"/>
                    <a:gd name="connsiteY4358" fmla="*/ 72789 h 977923"/>
                    <a:gd name="connsiteX4359" fmla="*/ 521637 w 1209257"/>
                    <a:gd name="connsiteY4359" fmla="*/ 80012 h 977923"/>
                    <a:gd name="connsiteX4360" fmla="*/ 515329 w 1209257"/>
                    <a:gd name="connsiteY4360" fmla="*/ 72789 h 977923"/>
                    <a:gd name="connsiteX4361" fmla="*/ 521637 w 1209257"/>
                    <a:gd name="connsiteY4361" fmla="*/ 65565 h 977923"/>
                    <a:gd name="connsiteX4362" fmla="*/ 502227 w 1209257"/>
                    <a:gd name="connsiteY4362" fmla="*/ 65565 h 977923"/>
                    <a:gd name="connsiteX4363" fmla="*/ 508536 w 1209257"/>
                    <a:gd name="connsiteY4363" fmla="*/ 72789 h 977923"/>
                    <a:gd name="connsiteX4364" fmla="*/ 502227 w 1209257"/>
                    <a:gd name="connsiteY4364" fmla="*/ 80012 h 977923"/>
                    <a:gd name="connsiteX4365" fmla="*/ 495919 w 1209257"/>
                    <a:gd name="connsiteY4365" fmla="*/ 72789 h 977923"/>
                    <a:gd name="connsiteX4366" fmla="*/ 502227 w 1209257"/>
                    <a:gd name="connsiteY4366" fmla="*/ 65565 h 977923"/>
                    <a:gd name="connsiteX4367" fmla="*/ 483303 w 1209257"/>
                    <a:gd name="connsiteY4367" fmla="*/ 65565 h 977923"/>
                    <a:gd name="connsiteX4368" fmla="*/ 489611 w 1209257"/>
                    <a:gd name="connsiteY4368" fmla="*/ 72789 h 977923"/>
                    <a:gd name="connsiteX4369" fmla="*/ 483303 w 1209257"/>
                    <a:gd name="connsiteY4369" fmla="*/ 80012 h 977923"/>
                    <a:gd name="connsiteX4370" fmla="*/ 476995 w 1209257"/>
                    <a:gd name="connsiteY4370" fmla="*/ 72789 h 977923"/>
                    <a:gd name="connsiteX4371" fmla="*/ 483303 w 1209257"/>
                    <a:gd name="connsiteY4371" fmla="*/ 65565 h 977923"/>
                    <a:gd name="connsiteX4372" fmla="*/ 426044 w 1209257"/>
                    <a:gd name="connsiteY4372" fmla="*/ 65565 h 977923"/>
                    <a:gd name="connsiteX4373" fmla="*/ 431867 w 1209257"/>
                    <a:gd name="connsiteY4373" fmla="*/ 72789 h 977923"/>
                    <a:gd name="connsiteX4374" fmla="*/ 426044 w 1209257"/>
                    <a:gd name="connsiteY4374" fmla="*/ 80012 h 977923"/>
                    <a:gd name="connsiteX4375" fmla="*/ 419736 w 1209257"/>
                    <a:gd name="connsiteY4375" fmla="*/ 72789 h 977923"/>
                    <a:gd name="connsiteX4376" fmla="*/ 426044 w 1209257"/>
                    <a:gd name="connsiteY4376" fmla="*/ 65565 h 977923"/>
                    <a:gd name="connsiteX4377" fmla="*/ 406634 w 1209257"/>
                    <a:gd name="connsiteY4377" fmla="*/ 65565 h 977923"/>
                    <a:gd name="connsiteX4378" fmla="*/ 412943 w 1209257"/>
                    <a:gd name="connsiteY4378" fmla="*/ 72789 h 977923"/>
                    <a:gd name="connsiteX4379" fmla="*/ 406634 w 1209257"/>
                    <a:gd name="connsiteY4379" fmla="*/ 80012 h 977923"/>
                    <a:gd name="connsiteX4380" fmla="*/ 400326 w 1209257"/>
                    <a:gd name="connsiteY4380" fmla="*/ 72789 h 977923"/>
                    <a:gd name="connsiteX4381" fmla="*/ 406634 w 1209257"/>
                    <a:gd name="connsiteY4381" fmla="*/ 65565 h 977923"/>
                    <a:gd name="connsiteX4382" fmla="*/ 387710 w 1209257"/>
                    <a:gd name="connsiteY4382" fmla="*/ 65565 h 977923"/>
                    <a:gd name="connsiteX4383" fmla="*/ 393533 w 1209257"/>
                    <a:gd name="connsiteY4383" fmla="*/ 72789 h 977923"/>
                    <a:gd name="connsiteX4384" fmla="*/ 387710 w 1209257"/>
                    <a:gd name="connsiteY4384" fmla="*/ 80012 h 977923"/>
                    <a:gd name="connsiteX4385" fmla="*/ 381402 w 1209257"/>
                    <a:gd name="connsiteY4385" fmla="*/ 72789 h 977923"/>
                    <a:gd name="connsiteX4386" fmla="*/ 387710 w 1209257"/>
                    <a:gd name="connsiteY4386" fmla="*/ 65565 h 977923"/>
                    <a:gd name="connsiteX4387" fmla="*/ 349376 w 1209257"/>
                    <a:gd name="connsiteY4387" fmla="*/ 65565 h 977923"/>
                    <a:gd name="connsiteX4388" fmla="*/ 355684 w 1209257"/>
                    <a:gd name="connsiteY4388" fmla="*/ 72789 h 977923"/>
                    <a:gd name="connsiteX4389" fmla="*/ 349376 w 1209257"/>
                    <a:gd name="connsiteY4389" fmla="*/ 80012 h 977923"/>
                    <a:gd name="connsiteX4390" fmla="*/ 343068 w 1209257"/>
                    <a:gd name="connsiteY4390" fmla="*/ 72789 h 977923"/>
                    <a:gd name="connsiteX4391" fmla="*/ 349376 w 1209257"/>
                    <a:gd name="connsiteY4391" fmla="*/ 65565 h 977923"/>
                    <a:gd name="connsiteX4392" fmla="*/ 234373 w 1209257"/>
                    <a:gd name="connsiteY4392" fmla="*/ 65565 h 977923"/>
                    <a:gd name="connsiteX4393" fmla="*/ 240681 w 1209257"/>
                    <a:gd name="connsiteY4393" fmla="*/ 72789 h 977923"/>
                    <a:gd name="connsiteX4394" fmla="*/ 234373 w 1209257"/>
                    <a:gd name="connsiteY4394" fmla="*/ 80012 h 977923"/>
                    <a:gd name="connsiteX4395" fmla="*/ 228550 w 1209257"/>
                    <a:gd name="connsiteY4395" fmla="*/ 72789 h 977923"/>
                    <a:gd name="connsiteX4396" fmla="*/ 234373 w 1209257"/>
                    <a:gd name="connsiteY4396" fmla="*/ 65565 h 977923"/>
                    <a:gd name="connsiteX4397" fmla="*/ 311041 w 1209257"/>
                    <a:gd name="connsiteY4397" fmla="*/ 45007 h 977923"/>
                    <a:gd name="connsiteX4398" fmla="*/ 316379 w 1209257"/>
                    <a:gd name="connsiteY4398" fmla="*/ 51119 h 977923"/>
                    <a:gd name="connsiteX4399" fmla="*/ 311041 w 1209257"/>
                    <a:gd name="connsiteY4399" fmla="*/ 56675 h 977923"/>
                    <a:gd name="connsiteX4400" fmla="*/ 305704 w 1209257"/>
                    <a:gd name="connsiteY4400" fmla="*/ 51119 h 977923"/>
                    <a:gd name="connsiteX4401" fmla="*/ 311041 w 1209257"/>
                    <a:gd name="connsiteY4401" fmla="*/ 45007 h 977923"/>
                    <a:gd name="connsiteX4402" fmla="*/ 923419 w 1209257"/>
                    <a:gd name="connsiteY4402" fmla="*/ 43896 h 977923"/>
                    <a:gd name="connsiteX4403" fmla="*/ 929242 w 1209257"/>
                    <a:gd name="connsiteY4403" fmla="*/ 51119 h 977923"/>
                    <a:gd name="connsiteX4404" fmla="*/ 923419 w 1209257"/>
                    <a:gd name="connsiteY4404" fmla="*/ 57786 h 977923"/>
                    <a:gd name="connsiteX4405" fmla="*/ 917111 w 1209257"/>
                    <a:gd name="connsiteY4405" fmla="*/ 51119 h 977923"/>
                    <a:gd name="connsiteX4406" fmla="*/ 923419 w 1209257"/>
                    <a:gd name="connsiteY4406" fmla="*/ 43896 h 977923"/>
                    <a:gd name="connsiteX4407" fmla="*/ 904009 w 1209257"/>
                    <a:gd name="connsiteY4407" fmla="*/ 43896 h 977923"/>
                    <a:gd name="connsiteX4408" fmla="*/ 910317 w 1209257"/>
                    <a:gd name="connsiteY4408" fmla="*/ 51119 h 977923"/>
                    <a:gd name="connsiteX4409" fmla="*/ 904009 w 1209257"/>
                    <a:gd name="connsiteY4409" fmla="*/ 57786 h 977923"/>
                    <a:gd name="connsiteX4410" fmla="*/ 897701 w 1209257"/>
                    <a:gd name="connsiteY4410" fmla="*/ 51119 h 977923"/>
                    <a:gd name="connsiteX4411" fmla="*/ 904009 w 1209257"/>
                    <a:gd name="connsiteY4411" fmla="*/ 43896 h 977923"/>
                    <a:gd name="connsiteX4412" fmla="*/ 885085 w 1209257"/>
                    <a:gd name="connsiteY4412" fmla="*/ 43896 h 977923"/>
                    <a:gd name="connsiteX4413" fmla="*/ 890908 w 1209257"/>
                    <a:gd name="connsiteY4413" fmla="*/ 51119 h 977923"/>
                    <a:gd name="connsiteX4414" fmla="*/ 885085 w 1209257"/>
                    <a:gd name="connsiteY4414" fmla="*/ 57786 h 977923"/>
                    <a:gd name="connsiteX4415" fmla="*/ 878777 w 1209257"/>
                    <a:gd name="connsiteY4415" fmla="*/ 51119 h 977923"/>
                    <a:gd name="connsiteX4416" fmla="*/ 885085 w 1209257"/>
                    <a:gd name="connsiteY4416" fmla="*/ 43896 h 977923"/>
                    <a:gd name="connsiteX4417" fmla="*/ 712823 w 1209257"/>
                    <a:gd name="connsiteY4417" fmla="*/ 43896 h 977923"/>
                    <a:gd name="connsiteX4418" fmla="*/ 719131 w 1209257"/>
                    <a:gd name="connsiteY4418" fmla="*/ 51119 h 977923"/>
                    <a:gd name="connsiteX4419" fmla="*/ 712823 w 1209257"/>
                    <a:gd name="connsiteY4419" fmla="*/ 57786 h 977923"/>
                    <a:gd name="connsiteX4420" fmla="*/ 706515 w 1209257"/>
                    <a:gd name="connsiteY4420" fmla="*/ 51119 h 977923"/>
                    <a:gd name="connsiteX4421" fmla="*/ 712823 w 1209257"/>
                    <a:gd name="connsiteY4421" fmla="*/ 43896 h 977923"/>
                    <a:gd name="connsiteX4422" fmla="*/ 693413 w 1209257"/>
                    <a:gd name="connsiteY4422" fmla="*/ 43896 h 977923"/>
                    <a:gd name="connsiteX4423" fmla="*/ 699722 w 1209257"/>
                    <a:gd name="connsiteY4423" fmla="*/ 51119 h 977923"/>
                    <a:gd name="connsiteX4424" fmla="*/ 693413 w 1209257"/>
                    <a:gd name="connsiteY4424" fmla="*/ 57786 h 977923"/>
                    <a:gd name="connsiteX4425" fmla="*/ 687591 w 1209257"/>
                    <a:gd name="connsiteY4425" fmla="*/ 51119 h 977923"/>
                    <a:gd name="connsiteX4426" fmla="*/ 693413 w 1209257"/>
                    <a:gd name="connsiteY4426" fmla="*/ 43896 h 977923"/>
                    <a:gd name="connsiteX4427" fmla="*/ 674489 w 1209257"/>
                    <a:gd name="connsiteY4427" fmla="*/ 43896 h 977923"/>
                    <a:gd name="connsiteX4428" fmla="*/ 680797 w 1209257"/>
                    <a:gd name="connsiteY4428" fmla="*/ 51119 h 977923"/>
                    <a:gd name="connsiteX4429" fmla="*/ 674489 w 1209257"/>
                    <a:gd name="connsiteY4429" fmla="*/ 57786 h 977923"/>
                    <a:gd name="connsiteX4430" fmla="*/ 668181 w 1209257"/>
                    <a:gd name="connsiteY4430" fmla="*/ 51119 h 977923"/>
                    <a:gd name="connsiteX4431" fmla="*/ 674489 w 1209257"/>
                    <a:gd name="connsiteY4431" fmla="*/ 43896 h 977923"/>
                    <a:gd name="connsiteX4432" fmla="*/ 655564 w 1209257"/>
                    <a:gd name="connsiteY4432" fmla="*/ 43896 h 977923"/>
                    <a:gd name="connsiteX4433" fmla="*/ 661387 w 1209257"/>
                    <a:gd name="connsiteY4433" fmla="*/ 51119 h 977923"/>
                    <a:gd name="connsiteX4434" fmla="*/ 655564 w 1209257"/>
                    <a:gd name="connsiteY4434" fmla="*/ 57786 h 977923"/>
                    <a:gd name="connsiteX4435" fmla="*/ 649256 w 1209257"/>
                    <a:gd name="connsiteY4435" fmla="*/ 51119 h 977923"/>
                    <a:gd name="connsiteX4436" fmla="*/ 655564 w 1209257"/>
                    <a:gd name="connsiteY4436" fmla="*/ 43896 h 977923"/>
                    <a:gd name="connsiteX4437" fmla="*/ 636155 w 1209257"/>
                    <a:gd name="connsiteY4437" fmla="*/ 43896 h 977923"/>
                    <a:gd name="connsiteX4438" fmla="*/ 642463 w 1209257"/>
                    <a:gd name="connsiteY4438" fmla="*/ 51119 h 977923"/>
                    <a:gd name="connsiteX4439" fmla="*/ 636155 w 1209257"/>
                    <a:gd name="connsiteY4439" fmla="*/ 57786 h 977923"/>
                    <a:gd name="connsiteX4440" fmla="*/ 629847 w 1209257"/>
                    <a:gd name="connsiteY4440" fmla="*/ 51119 h 977923"/>
                    <a:gd name="connsiteX4441" fmla="*/ 636155 w 1209257"/>
                    <a:gd name="connsiteY4441" fmla="*/ 43896 h 977923"/>
                    <a:gd name="connsiteX4442" fmla="*/ 617230 w 1209257"/>
                    <a:gd name="connsiteY4442" fmla="*/ 43896 h 977923"/>
                    <a:gd name="connsiteX4443" fmla="*/ 623538 w 1209257"/>
                    <a:gd name="connsiteY4443" fmla="*/ 51119 h 977923"/>
                    <a:gd name="connsiteX4444" fmla="*/ 617230 w 1209257"/>
                    <a:gd name="connsiteY4444" fmla="*/ 57786 h 977923"/>
                    <a:gd name="connsiteX4445" fmla="*/ 610922 w 1209257"/>
                    <a:gd name="connsiteY4445" fmla="*/ 51119 h 977923"/>
                    <a:gd name="connsiteX4446" fmla="*/ 617230 w 1209257"/>
                    <a:gd name="connsiteY4446" fmla="*/ 43896 h 977923"/>
                    <a:gd name="connsiteX4447" fmla="*/ 597820 w 1209257"/>
                    <a:gd name="connsiteY4447" fmla="*/ 43896 h 977923"/>
                    <a:gd name="connsiteX4448" fmla="*/ 604129 w 1209257"/>
                    <a:gd name="connsiteY4448" fmla="*/ 51119 h 977923"/>
                    <a:gd name="connsiteX4449" fmla="*/ 597820 w 1209257"/>
                    <a:gd name="connsiteY4449" fmla="*/ 57786 h 977923"/>
                    <a:gd name="connsiteX4450" fmla="*/ 591998 w 1209257"/>
                    <a:gd name="connsiteY4450" fmla="*/ 51119 h 977923"/>
                    <a:gd name="connsiteX4451" fmla="*/ 597820 w 1209257"/>
                    <a:gd name="connsiteY4451" fmla="*/ 43896 h 977923"/>
                    <a:gd name="connsiteX4452" fmla="*/ 578896 w 1209257"/>
                    <a:gd name="connsiteY4452" fmla="*/ 43896 h 977923"/>
                    <a:gd name="connsiteX4453" fmla="*/ 585204 w 1209257"/>
                    <a:gd name="connsiteY4453" fmla="*/ 51119 h 977923"/>
                    <a:gd name="connsiteX4454" fmla="*/ 578896 w 1209257"/>
                    <a:gd name="connsiteY4454" fmla="*/ 57786 h 977923"/>
                    <a:gd name="connsiteX4455" fmla="*/ 572588 w 1209257"/>
                    <a:gd name="connsiteY4455" fmla="*/ 51119 h 977923"/>
                    <a:gd name="connsiteX4456" fmla="*/ 578896 w 1209257"/>
                    <a:gd name="connsiteY4456" fmla="*/ 43896 h 977923"/>
                    <a:gd name="connsiteX4457" fmla="*/ 559486 w 1209257"/>
                    <a:gd name="connsiteY4457" fmla="*/ 43896 h 977923"/>
                    <a:gd name="connsiteX4458" fmla="*/ 565794 w 1209257"/>
                    <a:gd name="connsiteY4458" fmla="*/ 51119 h 977923"/>
                    <a:gd name="connsiteX4459" fmla="*/ 559486 w 1209257"/>
                    <a:gd name="connsiteY4459" fmla="*/ 57786 h 977923"/>
                    <a:gd name="connsiteX4460" fmla="*/ 553663 w 1209257"/>
                    <a:gd name="connsiteY4460" fmla="*/ 51119 h 977923"/>
                    <a:gd name="connsiteX4461" fmla="*/ 559486 w 1209257"/>
                    <a:gd name="connsiteY4461" fmla="*/ 43896 h 977923"/>
                    <a:gd name="connsiteX4462" fmla="*/ 540562 w 1209257"/>
                    <a:gd name="connsiteY4462" fmla="*/ 43896 h 977923"/>
                    <a:gd name="connsiteX4463" fmla="*/ 546870 w 1209257"/>
                    <a:gd name="connsiteY4463" fmla="*/ 51119 h 977923"/>
                    <a:gd name="connsiteX4464" fmla="*/ 540562 w 1209257"/>
                    <a:gd name="connsiteY4464" fmla="*/ 57786 h 977923"/>
                    <a:gd name="connsiteX4465" fmla="*/ 534254 w 1209257"/>
                    <a:gd name="connsiteY4465" fmla="*/ 51119 h 977923"/>
                    <a:gd name="connsiteX4466" fmla="*/ 540562 w 1209257"/>
                    <a:gd name="connsiteY4466" fmla="*/ 43896 h 977923"/>
                    <a:gd name="connsiteX4467" fmla="*/ 521637 w 1209257"/>
                    <a:gd name="connsiteY4467" fmla="*/ 43896 h 977923"/>
                    <a:gd name="connsiteX4468" fmla="*/ 527460 w 1209257"/>
                    <a:gd name="connsiteY4468" fmla="*/ 51119 h 977923"/>
                    <a:gd name="connsiteX4469" fmla="*/ 521637 w 1209257"/>
                    <a:gd name="connsiteY4469" fmla="*/ 57786 h 977923"/>
                    <a:gd name="connsiteX4470" fmla="*/ 515329 w 1209257"/>
                    <a:gd name="connsiteY4470" fmla="*/ 51119 h 977923"/>
                    <a:gd name="connsiteX4471" fmla="*/ 521637 w 1209257"/>
                    <a:gd name="connsiteY4471" fmla="*/ 43896 h 977923"/>
                    <a:gd name="connsiteX4472" fmla="*/ 502227 w 1209257"/>
                    <a:gd name="connsiteY4472" fmla="*/ 43896 h 977923"/>
                    <a:gd name="connsiteX4473" fmla="*/ 508536 w 1209257"/>
                    <a:gd name="connsiteY4473" fmla="*/ 51119 h 977923"/>
                    <a:gd name="connsiteX4474" fmla="*/ 502227 w 1209257"/>
                    <a:gd name="connsiteY4474" fmla="*/ 57786 h 977923"/>
                    <a:gd name="connsiteX4475" fmla="*/ 495919 w 1209257"/>
                    <a:gd name="connsiteY4475" fmla="*/ 51119 h 977923"/>
                    <a:gd name="connsiteX4476" fmla="*/ 502227 w 1209257"/>
                    <a:gd name="connsiteY4476" fmla="*/ 43896 h 977923"/>
                    <a:gd name="connsiteX4477" fmla="*/ 483303 w 1209257"/>
                    <a:gd name="connsiteY4477" fmla="*/ 43896 h 977923"/>
                    <a:gd name="connsiteX4478" fmla="*/ 489611 w 1209257"/>
                    <a:gd name="connsiteY4478" fmla="*/ 51119 h 977923"/>
                    <a:gd name="connsiteX4479" fmla="*/ 483303 w 1209257"/>
                    <a:gd name="connsiteY4479" fmla="*/ 57786 h 977923"/>
                    <a:gd name="connsiteX4480" fmla="*/ 476995 w 1209257"/>
                    <a:gd name="connsiteY4480" fmla="*/ 51119 h 977923"/>
                    <a:gd name="connsiteX4481" fmla="*/ 483303 w 1209257"/>
                    <a:gd name="connsiteY4481" fmla="*/ 43896 h 977923"/>
                    <a:gd name="connsiteX4482" fmla="*/ 444969 w 1209257"/>
                    <a:gd name="connsiteY4482" fmla="*/ 43896 h 977923"/>
                    <a:gd name="connsiteX4483" fmla="*/ 451277 w 1209257"/>
                    <a:gd name="connsiteY4483" fmla="*/ 51119 h 977923"/>
                    <a:gd name="connsiteX4484" fmla="*/ 444969 w 1209257"/>
                    <a:gd name="connsiteY4484" fmla="*/ 57786 h 977923"/>
                    <a:gd name="connsiteX4485" fmla="*/ 438661 w 1209257"/>
                    <a:gd name="connsiteY4485" fmla="*/ 51119 h 977923"/>
                    <a:gd name="connsiteX4486" fmla="*/ 444969 w 1209257"/>
                    <a:gd name="connsiteY4486" fmla="*/ 43896 h 977923"/>
                    <a:gd name="connsiteX4487" fmla="*/ 426044 w 1209257"/>
                    <a:gd name="connsiteY4487" fmla="*/ 43896 h 977923"/>
                    <a:gd name="connsiteX4488" fmla="*/ 431867 w 1209257"/>
                    <a:gd name="connsiteY4488" fmla="*/ 51119 h 977923"/>
                    <a:gd name="connsiteX4489" fmla="*/ 426044 w 1209257"/>
                    <a:gd name="connsiteY4489" fmla="*/ 57786 h 977923"/>
                    <a:gd name="connsiteX4490" fmla="*/ 419736 w 1209257"/>
                    <a:gd name="connsiteY4490" fmla="*/ 51119 h 977923"/>
                    <a:gd name="connsiteX4491" fmla="*/ 426044 w 1209257"/>
                    <a:gd name="connsiteY4491" fmla="*/ 43896 h 977923"/>
                    <a:gd name="connsiteX4492" fmla="*/ 406634 w 1209257"/>
                    <a:gd name="connsiteY4492" fmla="*/ 43896 h 977923"/>
                    <a:gd name="connsiteX4493" fmla="*/ 412943 w 1209257"/>
                    <a:gd name="connsiteY4493" fmla="*/ 51119 h 977923"/>
                    <a:gd name="connsiteX4494" fmla="*/ 406634 w 1209257"/>
                    <a:gd name="connsiteY4494" fmla="*/ 57786 h 977923"/>
                    <a:gd name="connsiteX4495" fmla="*/ 400326 w 1209257"/>
                    <a:gd name="connsiteY4495" fmla="*/ 51119 h 977923"/>
                    <a:gd name="connsiteX4496" fmla="*/ 406634 w 1209257"/>
                    <a:gd name="connsiteY4496" fmla="*/ 43896 h 977923"/>
                    <a:gd name="connsiteX4497" fmla="*/ 387710 w 1209257"/>
                    <a:gd name="connsiteY4497" fmla="*/ 43896 h 977923"/>
                    <a:gd name="connsiteX4498" fmla="*/ 393533 w 1209257"/>
                    <a:gd name="connsiteY4498" fmla="*/ 51119 h 977923"/>
                    <a:gd name="connsiteX4499" fmla="*/ 387710 w 1209257"/>
                    <a:gd name="connsiteY4499" fmla="*/ 57786 h 977923"/>
                    <a:gd name="connsiteX4500" fmla="*/ 381402 w 1209257"/>
                    <a:gd name="connsiteY4500" fmla="*/ 51119 h 977923"/>
                    <a:gd name="connsiteX4501" fmla="*/ 387710 w 1209257"/>
                    <a:gd name="connsiteY4501" fmla="*/ 43896 h 977923"/>
                    <a:gd name="connsiteX4502" fmla="*/ 368300 w 1209257"/>
                    <a:gd name="connsiteY4502" fmla="*/ 43896 h 977923"/>
                    <a:gd name="connsiteX4503" fmla="*/ 374608 w 1209257"/>
                    <a:gd name="connsiteY4503" fmla="*/ 51119 h 977923"/>
                    <a:gd name="connsiteX4504" fmla="*/ 368300 w 1209257"/>
                    <a:gd name="connsiteY4504" fmla="*/ 57786 h 977923"/>
                    <a:gd name="connsiteX4505" fmla="*/ 361992 w 1209257"/>
                    <a:gd name="connsiteY4505" fmla="*/ 51119 h 977923"/>
                    <a:gd name="connsiteX4506" fmla="*/ 368300 w 1209257"/>
                    <a:gd name="connsiteY4506" fmla="*/ 43896 h 977923"/>
                    <a:gd name="connsiteX4507" fmla="*/ 406634 w 1209257"/>
                    <a:gd name="connsiteY4507" fmla="*/ 23893 h 977923"/>
                    <a:gd name="connsiteX4508" fmla="*/ 411002 w 1209257"/>
                    <a:gd name="connsiteY4508" fmla="*/ 28893 h 977923"/>
                    <a:gd name="connsiteX4509" fmla="*/ 406634 w 1209257"/>
                    <a:gd name="connsiteY4509" fmla="*/ 33894 h 977923"/>
                    <a:gd name="connsiteX4510" fmla="*/ 402267 w 1209257"/>
                    <a:gd name="connsiteY4510" fmla="*/ 28893 h 977923"/>
                    <a:gd name="connsiteX4511" fmla="*/ 406634 w 1209257"/>
                    <a:gd name="connsiteY4511" fmla="*/ 23893 h 977923"/>
                    <a:gd name="connsiteX4512" fmla="*/ 731748 w 1209257"/>
                    <a:gd name="connsiteY4512" fmla="*/ 21670 h 977923"/>
                    <a:gd name="connsiteX4513" fmla="*/ 738056 w 1209257"/>
                    <a:gd name="connsiteY4513" fmla="*/ 28893 h 977923"/>
                    <a:gd name="connsiteX4514" fmla="*/ 731748 w 1209257"/>
                    <a:gd name="connsiteY4514" fmla="*/ 36117 h 977923"/>
                    <a:gd name="connsiteX4515" fmla="*/ 725925 w 1209257"/>
                    <a:gd name="connsiteY4515" fmla="*/ 28893 h 977923"/>
                    <a:gd name="connsiteX4516" fmla="*/ 731748 w 1209257"/>
                    <a:gd name="connsiteY4516" fmla="*/ 21670 h 977923"/>
                    <a:gd name="connsiteX4517" fmla="*/ 712823 w 1209257"/>
                    <a:gd name="connsiteY4517" fmla="*/ 21670 h 977923"/>
                    <a:gd name="connsiteX4518" fmla="*/ 719131 w 1209257"/>
                    <a:gd name="connsiteY4518" fmla="*/ 28893 h 977923"/>
                    <a:gd name="connsiteX4519" fmla="*/ 712823 w 1209257"/>
                    <a:gd name="connsiteY4519" fmla="*/ 36117 h 977923"/>
                    <a:gd name="connsiteX4520" fmla="*/ 706515 w 1209257"/>
                    <a:gd name="connsiteY4520" fmla="*/ 28893 h 977923"/>
                    <a:gd name="connsiteX4521" fmla="*/ 712823 w 1209257"/>
                    <a:gd name="connsiteY4521" fmla="*/ 21670 h 977923"/>
                    <a:gd name="connsiteX4522" fmla="*/ 693413 w 1209257"/>
                    <a:gd name="connsiteY4522" fmla="*/ 21670 h 977923"/>
                    <a:gd name="connsiteX4523" fmla="*/ 699722 w 1209257"/>
                    <a:gd name="connsiteY4523" fmla="*/ 28893 h 977923"/>
                    <a:gd name="connsiteX4524" fmla="*/ 693413 w 1209257"/>
                    <a:gd name="connsiteY4524" fmla="*/ 36117 h 977923"/>
                    <a:gd name="connsiteX4525" fmla="*/ 687591 w 1209257"/>
                    <a:gd name="connsiteY4525" fmla="*/ 28893 h 977923"/>
                    <a:gd name="connsiteX4526" fmla="*/ 693413 w 1209257"/>
                    <a:gd name="connsiteY4526" fmla="*/ 21670 h 977923"/>
                    <a:gd name="connsiteX4527" fmla="*/ 674489 w 1209257"/>
                    <a:gd name="connsiteY4527" fmla="*/ 21670 h 977923"/>
                    <a:gd name="connsiteX4528" fmla="*/ 680797 w 1209257"/>
                    <a:gd name="connsiteY4528" fmla="*/ 28893 h 977923"/>
                    <a:gd name="connsiteX4529" fmla="*/ 674489 w 1209257"/>
                    <a:gd name="connsiteY4529" fmla="*/ 36117 h 977923"/>
                    <a:gd name="connsiteX4530" fmla="*/ 668181 w 1209257"/>
                    <a:gd name="connsiteY4530" fmla="*/ 28893 h 977923"/>
                    <a:gd name="connsiteX4531" fmla="*/ 674489 w 1209257"/>
                    <a:gd name="connsiteY4531" fmla="*/ 21670 h 977923"/>
                    <a:gd name="connsiteX4532" fmla="*/ 655564 w 1209257"/>
                    <a:gd name="connsiteY4532" fmla="*/ 21670 h 977923"/>
                    <a:gd name="connsiteX4533" fmla="*/ 661387 w 1209257"/>
                    <a:gd name="connsiteY4533" fmla="*/ 28893 h 977923"/>
                    <a:gd name="connsiteX4534" fmla="*/ 655564 w 1209257"/>
                    <a:gd name="connsiteY4534" fmla="*/ 36117 h 977923"/>
                    <a:gd name="connsiteX4535" fmla="*/ 649256 w 1209257"/>
                    <a:gd name="connsiteY4535" fmla="*/ 28893 h 977923"/>
                    <a:gd name="connsiteX4536" fmla="*/ 655564 w 1209257"/>
                    <a:gd name="connsiteY4536" fmla="*/ 21670 h 977923"/>
                    <a:gd name="connsiteX4537" fmla="*/ 636155 w 1209257"/>
                    <a:gd name="connsiteY4537" fmla="*/ 21670 h 977923"/>
                    <a:gd name="connsiteX4538" fmla="*/ 642463 w 1209257"/>
                    <a:gd name="connsiteY4538" fmla="*/ 28893 h 977923"/>
                    <a:gd name="connsiteX4539" fmla="*/ 636155 w 1209257"/>
                    <a:gd name="connsiteY4539" fmla="*/ 36117 h 977923"/>
                    <a:gd name="connsiteX4540" fmla="*/ 629847 w 1209257"/>
                    <a:gd name="connsiteY4540" fmla="*/ 28893 h 977923"/>
                    <a:gd name="connsiteX4541" fmla="*/ 636155 w 1209257"/>
                    <a:gd name="connsiteY4541" fmla="*/ 21670 h 977923"/>
                    <a:gd name="connsiteX4542" fmla="*/ 617230 w 1209257"/>
                    <a:gd name="connsiteY4542" fmla="*/ 21670 h 977923"/>
                    <a:gd name="connsiteX4543" fmla="*/ 623538 w 1209257"/>
                    <a:gd name="connsiteY4543" fmla="*/ 28893 h 977923"/>
                    <a:gd name="connsiteX4544" fmla="*/ 617230 w 1209257"/>
                    <a:gd name="connsiteY4544" fmla="*/ 36117 h 977923"/>
                    <a:gd name="connsiteX4545" fmla="*/ 610922 w 1209257"/>
                    <a:gd name="connsiteY4545" fmla="*/ 28893 h 977923"/>
                    <a:gd name="connsiteX4546" fmla="*/ 617230 w 1209257"/>
                    <a:gd name="connsiteY4546" fmla="*/ 21670 h 977923"/>
                    <a:gd name="connsiteX4547" fmla="*/ 597820 w 1209257"/>
                    <a:gd name="connsiteY4547" fmla="*/ 21670 h 977923"/>
                    <a:gd name="connsiteX4548" fmla="*/ 604129 w 1209257"/>
                    <a:gd name="connsiteY4548" fmla="*/ 28893 h 977923"/>
                    <a:gd name="connsiteX4549" fmla="*/ 597820 w 1209257"/>
                    <a:gd name="connsiteY4549" fmla="*/ 36117 h 977923"/>
                    <a:gd name="connsiteX4550" fmla="*/ 591998 w 1209257"/>
                    <a:gd name="connsiteY4550" fmla="*/ 28893 h 977923"/>
                    <a:gd name="connsiteX4551" fmla="*/ 597820 w 1209257"/>
                    <a:gd name="connsiteY4551" fmla="*/ 21670 h 977923"/>
                    <a:gd name="connsiteX4552" fmla="*/ 578896 w 1209257"/>
                    <a:gd name="connsiteY4552" fmla="*/ 21670 h 977923"/>
                    <a:gd name="connsiteX4553" fmla="*/ 585204 w 1209257"/>
                    <a:gd name="connsiteY4553" fmla="*/ 28893 h 977923"/>
                    <a:gd name="connsiteX4554" fmla="*/ 578896 w 1209257"/>
                    <a:gd name="connsiteY4554" fmla="*/ 36117 h 977923"/>
                    <a:gd name="connsiteX4555" fmla="*/ 572588 w 1209257"/>
                    <a:gd name="connsiteY4555" fmla="*/ 28893 h 977923"/>
                    <a:gd name="connsiteX4556" fmla="*/ 578896 w 1209257"/>
                    <a:gd name="connsiteY4556" fmla="*/ 21670 h 977923"/>
                    <a:gd name="connsiteX4557" fmla="*/ 559486 w 1209257"/>
                    <a:gd name="connsiteY4557" fmla="*/ 21670 h 977923"/>
                    <a:gd name="connsiteX4558" fmla="*/ 565794 w 1209257"/>
                    <a:gd name="connsiteY4558" fmla="*/ 28893 h 977923"/>
                    <a:gd name="connsiteX4559" fmla="*/ 559486 w 1209257"/>
                    <a:gd name="connsiteY4559" fmla="*/ 36117 h 977923"/>
                    <a:gd name="connsiteX4560" fmla="*/ 553663 w 1209257"/>
                    <a:gd name="connsiteY4560" fmla="*/ 28893 h 977923"/>
                    <a:gd name="connsiteX4561" fmla="*/ 559486 w 1209257"/>
                    <a:gd name="connsiteY4561" fmla="*/ 21670 h 977923"/>
                    <a:gd name="connsiteX4562" fmla="*/ 540562 w 1209257"/>
                    <a:gd name="connsiteY4562" fmla="*/ 21670 h 977923"/>
                    <a:gd name="connsiteX4563" fmla="*/ 546870 w 1209257"/>
                    <a:gd name="connsiteY4563" fmla="*/ 28893 h 977923"/>
                    <a:gd name="connsiteX4564" fmla="*/ 540562 w 1209257"/>
                    <a:gd name="connsiteY4564" fmla="*/ 36117 h 977923"/>
                    <a:gd name="connsiteX4565" fmla="*/ 534254 w 1209257"/>
                    <a:gd name="connsiteY4565" fmla="*/ 28893 h 977923"/>
                    <a:gd name="connsiteX4566" fmla="*/ 540562 w 1209257"/>
                    <a:gd name="connsiteY4566" fmla="*/ 21670 h 977923"/>
                    <a:gd name="connsiteX4567" fmla="*/ 521637 w 1209257"/>
                    <a:gd name="connsiteY4567" fmla="*/ 21670 h 977923"/>
                    <a:gd name="connsiteX4568" fmla="*/ 527460 w 1209257"/>
                    <a:gd name="connsiteY4568" fmla="*/ 28893 h 977923"/>
                    <a:gd name="connsiteX4569" fmla="*/ 521637 w 1209257"/>
                    <a:gd name="connsiteY4569" fmla="*/ 36117 h 977923"/>
                    <a:gd name="connsiteX4570" fmla="*/ 515329 w 1209257"/>
                    <a:gd name="connsiteY4570" fmla="*/ 28893 h 977923"/>
                    <a:gd name="connsiteX4571" fmla="*/ 521637 w 1209257"/>
                    <a:gd name="connsiteY4571" fmla="*/ 21670 h 977923"/>
                    <a:gd name="connsiteX4572" fmla="*/ 502227 w 1209257"/>
                    <a:gd name="connsiteY4572" fmla="*/ 21670 h 977923"/>
                    <a:gd name="connsiteX4573" fmla="*/ 508536 w 1209257"/>
                    <a:gd name="connsiteY4573" fmla="*/ 28893 h 977923"/>
                    <a:gd name="connsiteX4574" fmla="*/ 502227 w 1209257"/>
                    <a:gd name="connsiteY4574" fmla="*/ 36117 h 977923"/>
                    <a:gd name="connsiteX4575" fmla="*/ 495919 w 1209257"/>
                    <a:gd name="connsiteY4575" fmla="*/ 28893 h 977923"/>
                    <a:gd name="connsiteX4576" fmla="*/ 502227 w 1209257"/>
                    <a:gd name="connsiteY4576" fmla="*/ 21670 h 977923"/>
                    <a:gd name="connsiteX4577" fmla="*/ 463893 w 1209257"/>
                    <a:gd name="connsiteY4577" fmla="*/ 21670 h 977923"/>
                    <a:gd name="connsiteX4578" fmla="*/ 470201 w 1209257"/>
                    <a:gd name="connsiteY4578" fmla="*/ 28893 h 977923"/>
                    <a:gd name="connsiteX4579" fmla="*/ 463893 w 1209257"/>
                    <a:gd name="connsiteY4579" fmla="*/ 36117 h 977923"/>
                    <a:gd name="connsiteX4580" fmla="*/ 458070 w 1209257"/>
                    <a:gd name="connsiteY4580" fmla="*/ 28893 h 977923"/>
                    <a:gd name="connsiteX4581" fmla="*/ 463893 w 1209257"/>
                    <a:gd name="connsiteY4581" fmla="*/ 21670 h 977923"/>
                    <a:gd name="connsiteX4582" fmla="*/ 444969 w 1209257"/>
                    <a:gd name="connsiteY4582" fmla="*/ 21670 h 977923"/>
                    <a:gd name="connsiteX4583" fmla="*/ 451277 w 1209257"/>
                    <a:gd name="connsiteY4583" fmla="*/ 28893 h 977923"/>
                    <a:gd name="connsiteX4584" fmla="*/ 444969 w 1209257"/>
                    <a:gd name="connsiteY4584" fmla="*/ 36117 h 977923"/>
                    <a:gd name="connsiteX4585" fmla="*/ 438661 w 1209257"/>
                    <a:gd name="connsiteY4585" fmla="*/ 28893 h 977923"/>
                    <a:gd name="connsiteX4586" fmla="*/ 444969 w 1209257"/>
                    <a:gd name="connsiteY4586" fmla="*/ 21670 h 977923"/>
                    <a:gd name="connsiteX4587" fmla="*/ 368300 w 1209257"/>
                    <a:gd name="connsiteY4587" fmla="*/ 21670 h 977923"/>
                    <a:gd name="connsiteX4588" fmla="*/ 374608 w 1209257"/>
                    <a:gd name="connsiteY4588" fmla="*/ 28893 h 977923"/>
                    <a:gd name="connsiteX4589" fmla="*/ 368300 w 1209257"/>
                    <a:gd name="connsiteY4589" fmla="*/ 36117 h 977923"/>
                    <a:gd name="connsiteX4590" fmla="*/ 361992 w 1209257"/>
                    <a:gd name="connsiteY4590" fmla="*/ 28893 h 977923"/>
                    <a:gd name="connsiteX4591" fmla="*/ 368300 w 1209257"/>
                    <a:gd name="connsiteY4591" fmla="*/ 21670 h 977923"/>
                    <a:gd name="connsiteX4592" fmla="*/ 693413 w 1209257"/>
                    <a:gd name="connsiteY4592" fmla="*/ 2778 h 977923"/>
                    <a:gd name="connsiteX4593" fmla="*/ 697295 w 1209257"/>
                    <a:gd name="connsiteY4593" fmla="*/ 7223 h 977923"/>
                    <a:gd name="connsiteX4594" fmla="*/ 693413 w 1209257"/>
                    <a:gd name="connsiteY4594" fmla="*/ 11113 h 977923"/>
                    <a:gd name="connsiteX4595" fmla="*/ 690017 w 1209257"/>
                    <a:gd name="connsiteY4595" fmla="*/ 7223 h 977923"/>
                    <a:gd name="connsiteX4596" fmla="*/ 693413 w 1209257"/>
                    <a:gd name="connsiteY4596" fmla="*/ 2778 h 977923"/>
                    <a:gd name="connsiteX4597" fmla="*/ 674489 w 1209257"/>
                    <a:gd name="connsiteY4597" fmla="*/ 0 h 977923"/>
                    <a:gd name="connsiteX4598" fmla="*/ 680797 w 1209257"/>
                    <a:gd name="connsiteY4598" fmla="*/ 7223 h 977923"/>
                    <a:gd name="connsiteX4599" fmla="*/ 674489 w 1209257"/>
                    <a:gd name="connsiteY4599" fmla="*/ 13891 h 977923"/>
                    <a:gd name="connsiteX4600" fmla="*/ 668181 w 1209257"/>
                    <a:gd name="connsiteY4600" fmla="*/ 7223 h 977923"/>
                    <a:gd name="connsiteX4601" fmla="*/ 674489 w 1209257"/>
                    <a:gd name="connsiteY4601" fmla="*/ 0 h 977923"/>
                    <a:gd name="connsiteX4602" fmla="*/ 655564 w 1209257"/>
                    <a:gd name="connsiteY4602" fmla="*/ 0 h 977923"/>
                    <a:gd name="connsiteX4603" fmla="*/ 661387 w 1209257"/>
                    <a:gd name="connsiteY4603" fmla="*/ 7223 h 977923"/>
                    <a:gd name="connsiteX4604" fmla="*/ 655564 w 1209257"/>
                    <a:gd name="connsiteY4604" fmla="*/ 13891 h 977923"/>
                    <a:gd name="connsiteX4605" fmla="*/ 649256 w 1209257"/>
                    <a:gd name="connsiteY4605" fmla="*/ 7223 h 977923"/>
                    <a:gd name="connsiteX4606" fmla="*/ 655564 w 1209257"/>
                    <a:gd name="connsiteY4606" fmla="*/ 0 h 977923"/>
                    <a:gd name="connsiteX4607" fmla="*/ 636155 w 1209257"/>
                    <a:gd name="connsiteY4607" fmla="*/ 0 h 977923"/>
                    <a:gd name="connsiteX4608" fmla="*/ 642463 w 1209257"/>
                    <a:gd name="connsiteY4608" fmla="*/ 7223 h 977923"/>
                    <a:gd name="connsiteX4609" fmla="*/ 636155 w 1209257"/>
                    <a:gd name="connsiteY4609" fmla="*/ 13891 h 977923"/>
                    <a:gd name="connsiteX4610" fmla="*/ 629847 w 1209257"/>
                    <a:gd name="connsiteY4610" fmla="*/ 7223 h 977923"/>
                    <a:gd name="connsiteX4611" fmla="*/ 636155 w 1209257"/>
                    <a:gd name="connsiteY4611" fmla="*/ 0 h 977923"/>
                    <a:gd name="connsiteX4612" fmla="*/ 617230 w 1209257"/>
                    <a:gd name="connsiteY4612" fmla="*/ 0 h 977923"/>
                    <a:gd name="connsiteX4613" fmla="*/ 623538 w 1209257"/>
                    <a:gd name="connsiteY4613" fmla="*/ 7223 h 977923"/>
                    <a:gd name="connsiteX4614" fmla="*/ 617230 w 1209257"/>
                    <a:gd name="connsiteY4614" fmla="*/ 13891 h 977923"/>
                    <a:gd name="connsiteX4615" fmla="*/ 610922 w 1209257"/>
                    <a:gd name="connsiteY4615" fmla="*/ 7223 h 977923"/>
                    <a:gd name="connsiteX4616" fmla="*/ 617230 w 1209257"/>
                    <a:gd name="connsiteY4616" fmla="*/ 0 h 977923"/>
                    <a:gd name="connsiteX4617" fmla="*/ 578896 w 1209257"/>
                    <a:gd name="connsiteY4617" fmla="*/ 0 h 977923"/>
                    <a:gd name="connsiteX4618" fmla="*/ 585204 w 1209257"/>
                    <a:gd name="connsiteY4618" fmla="*/ 7223 h 977923"/>
                    <a:gd name="connsiteX4619" fmla="*/ 578896 w 1209257"/>
                    <a:gd name="connsiteY4619" fmla="*/ 13891 h 977923"/>
                    <a:gd name="connsiteX4620" fmla="*/ 572588 w 1209257"/>
                    <a:gd name="connsiteY4620" fmla="*/ 7223 h 977923"/>
                    <a:gd name="connsiteX4621" fmla="*/ 578896 w 1209257"/>
                    <a:gd name="connsiteY4621" fmla="*/ 0 h 977923"/>
                    <a:gd name="connsiteX4622" fmla="*/ 540562 w 1209257"/>
                    <a:gd name="connsiteY4622" fmla="*/ 0 h 977923"/>
                    <a:gd name="connsiteX4623" fmla="*/ 546870 w 1209257"/>
                    <a:gd name="connsiteY4623" fmla="*/ 7223 h 977923"/>
                    <a:gd name="connsiteX4624" fmla="*/ 540562 w 1209257"/>
                    <a:gd name="connsiteY4624" fmla="*/ 13891 h 977923"/>
                    <a:gd name="connsiteX4625" fmla="*/ 534254 w 1209257"/>
                    <a:gd name="connsiteY4625" fmla="*/ 7223 h 977923"/>
                    <a:gd name="connsiteX4626" fmla="*/ 540562 w 1209257"/>
                    <a:gd name="connsiteY4626" fmla="*/ 0 h 977923"/>
                    <a:gd name="connsiteX4627" fmla="*/ 502227 w 1209257"/>
                    <a:gd name="connsiteY4627" fmla="*/ 0 h 977923"/>
                    <a:gd name="connsiteX4628" fmla="*/ 508536 w 1209257"/>
                    <a:gd name="connsiteY4628" fmla="*/ 7223 h 977923"/>
                    <a:gd name="connsiteX4629" fmla="*/ 502227 w 1209257"/>
                    <a:gd name="connsiteY4629" fmla="*/ 13891 h 977923"/>
                    <a:gd name="connsiteX4630" fmla="*/ 495919 w 1209257"/>
                    <a:gd name="connsiteY4630" fmla="*/ 7223 h 977923"/>
                    <a:gd name="connsiteX4631" fmla="*/ 502227 w 1209257"/>
                    <a:gd name="connsiteY4631" fmla="*/ 0 h 977923"/>
                    <a:gd name="connsiteX4632" fmla="*/ 483303 w 1209257"/>
                    <a:gd name="connsiteY4632" fmla="*/ 0 h 977923"/>
                    <a:gd name="connsiteX4633" fmla="*/ 489611 w 1209257"/>
                    <a:gd name="connsiteY4633" fmla="*/ 7223 h 977923"/>
                    <a:gd name="connsiteX4634" fmla="*/ 483303 w 1209257"/>
                    <a:gd name="connsiteY4634" fmla="*/ 13891 h 977923"/>
                    <a:gd name="connsiteX4635" fmla="*/ 476995 w 1209257"/>
                    <a:gd name="connsiteY4635" fmla="*/ 7223 h 977923"/>
                    <a:gd name="connsiteX4636" fmla="*/ 483303 w 1209257"/>
                    <a:gd name="connsiteY4636" fmla="*/ 0 h 977923"/>
                    <a:gd name="connsiteX4637" fmla="*/ 463893 w 1209257"/>
                    <a:gd name="connsiteY4637" fmla="*/ 0 h 977923"/>
                    <a:gd name="connsiteX4638" fmla="*/ 470201 w 1209257"/>
                    <a:gd name="connsiteY4638" fmla="*/ 7223 h 977923"/>
                    <a:gd name="connsiteX4639" fmla="*/ 463893 w 1209257"/>
                    <a:gd name="connsiteY4639" fmla="*/ 13891 h 977923"/>
                    <a:gd name="connsiteX4640" fmla="*/ 458070 w 1209257"/>
                    <a:gd name="connsiteY4640" fmla="*/ 7223 h 977923"/>
                    <a:gd name="connsiteX4641" fmla="*/ 463893 w 1209257"/>
                    <a:gd name="connsiteY4641" fmla="*/ 0 h 977923"/>
                    <a:gd name="connsiteX4642" fmla="*/ 444969 w 1209257"/>
                    <a:gd name="connsiteY4642" fmla="*/ 0 h 977923"/>
                    <a:gd name="connsiteX4643" fmla="*/ 451277 w 1209257"/>
                    <a:gd name="connsiteY4643" fmla="*/ 7223 h 977923"/>
                    <a:gd name="connsiteX4644" fmla="*/ 444969 w 1209257"/>
                    <a:gd name="connsiteY4644" fmla="*/ 13891 h 977923"/>
                    <a:gd name="connsiteX4645" fmla="*/ 438661 w 1209257"/>
                    <a:gd name="connsiteY4645" fmla="*/ 7223 h 977923"/>
                    <a:gd name="connsiteX4646" fmla="*/ 444969 w 1209257"/>
                    <a:gd name="connsiteY4646" fmla="*/ 0 h 977923"/>
                    <a:gd name="connsiteX4647" fmla="*/ 426044 w 1209257"/>
                    <a:gd name="connsiteY4647" fmla="*/ 0 h 977923"/>
                    <a:gd name="connsiteX4648" fmla="*/ 431867 w 1209257"/>
                    <a:gd name="connsiteY4648" fmla="*/ 7223 h 977923"/>
                    <a:gd name="connsiteX4649" fmla="*/ 426044 w 1209257"/>
                    <a:gd name="connsiteY4649" fmla="*/ 13891 h 977923"/>
                    <a:gd name="connsiteX4650" fmla="*/ 419736 w 1209257"/>
                    <a:gd name="connsiteY4650" fmla="*/ 7223 h 977923"/>
                    <a:gd name="connsiteX4651" fmla="*/ 426044 w 1209257"/>
                    <a:gd name="connsiteY4651" fmla="*/ 0 h 977923"/>
                    <a:gd name="connsiteX4652" fmla="*/ 406634 w 1209257"/>
                    <a:gd name="connsiteY4652" fmla="*/ 0 h 977923"/>
                    <a:gd name="connsiteX4653" fmla="*/ 412943 w 1209257"/>
                    <a:gd name="connsiteY4653" fmla="*/ 7223 h 977923"/>
                    <a:gd name="connsiteX4654" fmla="*/ 406634 w 1209257"/>
                    <a:gd name="connsiteY4654" fmla="*/ 13891 h 977923"/>
                    <a:gd name="connsiteX4655" fmla="*/ 400326 w 1209257"/>
                    <a:gd name="connsiteY4655" fmla="*/ 7223 h 977923"/>
                    <a:gd name="connsiteX4656" fmla="*/ 406634 w 1209257"/>
                    <a:gd name="connsiteY4656" fmla="*/ 0 h 977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  <a:cxn ang="0">
                      <a:pos x="connsiteX468" y="connsiteY468"/>
                    </a:cxn>
                    <a:cxn ang="0">
                      <a:pos x="connsiteX469" y="connsiteY469"/>
                    </a:cxn>
                    <a:cxn ang="0">
                      <a:pos x="connsiteX470" y="connsiteY470"/>
                    </a:cxn>
                    <a:cxn ang="0">
                      <a:pos x="connsiteX471" y="connsiteY471"/>
                    </a:cxn>
                    <a:cxn ang="0">
                      <a:pos x="connsiteX472" y="connsiteY472"/>
                    </a:cxn>
                    <a:cxn ang="0">
                      <a:pos x="connsiteX473" y="connsiteY473"/>
                    </a:cxn>
                    <a:cxn ang="0">
                      <a:pos x="connsiteX474" y="connsiteY474"/>
                    </a:cxn>
                    <a:cxn ang="0">
                      <a:pos x="connsiteX475" y="connsiteY475"/>
                    </a:cxn>
                    <a:cxn ang="0">
                      <a:pos x="connsiteX476" y="connsiteY476"/>
                    </a:cxn>
                    <a:cxn ang="0">
                      <a:pos x="connsiteX477" y="connsiteY477"/>
                    </a:cxn>
                    <a:cxn ang="0">
                      <a:pos x="connsiteX478" y="connsiteY478"/>
                    </a:cxn>
                    <a:cxn ang="0">
                      <a:pos x="connsiteX479" y="connsiteY479"/>
                    </a:cxn>
                    <a:cxn ang="0">
                      <a:pos x="connsiteX480" y="connsiteY480"/>
                    </a:cxn>
                    <a:cxn ang="0">
                      <a:pos x="connsiteX481" y="connsiteY481"/>
                    </a:cxn>
                    <a:cxn ang="0">
                      <a:pos x="connsiteX482" y="connsiteY482"/>
                    </a:cxn>
                    <a:cxn ang="0">
                      <a:pos x="connsiteX483" y="connsiteY483"/>
                    </a:cxn>
                    <a:cxn ang="0">
                      <a:pos x="connsiteX484" y="connsiteY484"/>
                    </a:cxn>
                    <a:cxn ang="0">
                      <a:pos x="connsiteX485" y="connsiteY485"/>
                    </a:cxn>
                    <a:cxn ang="0">
                      <a:pos x="connsiteX486" y="connsiteY486"/>
                    </a:cxn>
                    <a:cxn ang="0">
                      <a:pos x="connsiteX487" y="connsiteY487"/>
                    </a:cxn>
                    <a:cxn ang="0">
                      <a:pos x="connsiteX488" y="connsiteY488"/>
                    </a:cxn>
                    <a:cxn ang="0">
                      <a:pos x="connsiteX489" y="connsiteY489"/>
                    </a:cxn>
                    <a:cxn ang="0">
                      <a:pos x="connsiteX490" y="connsiteY490"/>
                    </a:cxn>
                    <a:cxn ang="0">
                      <a:pos x="connsiteX491" y="connsiteY491"/>
                    </a:cxn>
                    <a:cxn ang="0">
                      <a:pos x="connsiteX492" y="connsiteY492"/>
                    </a:cxn>
                    <a:cxn ang="0">
                      <a:pos x="connsiteX493" y="connsiteY493"/>
                    </a:cxn>
                    <a:cxn ang="0">
                      <a:pos x="connsiteX494" y="connsiteY494"/>
                    </a:cxn>
                    <a:cxn ang="0">
                      <a:pos x="connsiteX495" y="connsiteY495"/>
                    </a:cxn>
                    <a:cxn ang="0">
                      <a:pos x="connsiteX496" y="connsiteY496"/>
                    </a:cxn>
                    <a:cxn ang="0">
                      <a:pos x="connsiteX497" y="connsiteY497"/>
                    </a:cxn>
                    <a:cxn ang="0">
                      <a:pos x="connsiteX498" y="connsiteY498"/>
                    </a:cxn>
                    <a:cxn ang="0">
                      <a:pos x="connsiteX499" y="connsiteY499"/>
                    </a:cxn>
                    <a:cxn ang="0">
                      <a:pos x="connsiteX500" y="connsiteY500"/>
                    </a:cxn>
                    <a:cxn ang="0">
                      <a:pos x="connsiteX501" y="connsiteY501"/>
                    </a:cxn>
                    <a:cxn ang="0">
                      <a:pos x="connsiteX502" y="connsiteY502"/>
                    </a:cxn>
                    <a:cxn ang="0">
                      <a:pos x="connsiteX503" y="connsiteY503"/>
                    </a:cxn>
                    <a:cxn ang="0">
                      <a:pos x="connsiteX504" y="connsiteY504"/>
                    </a:cxn>
                    <a:cxn ang="0">
                      <a:pos x="connsiteX505" y="connsiteY505"/>
                    </a:cxn>
                    <a:cxn ang="0">
                      <a:pos x="connsiteX506" y="connsiteY506"/>
                    </a:cxn>
                    <a:cxn ang="0">
                      <a:pos x="connsiteX507" y="connsiteY507"/>
                    </a:cxn>
                    <a:cxn ang="0">
                      <a:pos x="connsiteX508" y="connsiteY508"/>
                    </a:cxn>
                    <a:cxn ang="0">
                      <a:pos x="connsiteX509" y="connsiteY509"/>
                    </a:cxn>
                    <a:cxn ang="0">
                      <a:pos x="connsiteX510" y="connsiteY510"/>
                    </a:cxn>
                    <a:cxn ang="0">
                      <a:pos x="connsiteX511" y="connsiteY511"/>
                    </a:cxn>
                    <a:cxn ang="0">
                      <a:pos x="connsiteX512" y="connsiteY512"/>
                    </a:cxn>
                    <a:cxn ang="0">
                      <a:pos x="connsiteX513" y="connsiteY513"/>
                    </a:cxn>
                    <a:cxn ang="0">
                      <a:pos x="connsiteX514" y="connsiteY514"/>
                    </a:cxn>
                    <a:cxn ang="0">
                      <a:pos x="connsiteX515" y="connsiteY515"/>
                    </a:cxn>
                    <a:cxn ang="0">
                      <a:pos x="connsiteX516" y="connsiteY516"/>
                    </a:cxn>
                    <a:cxn ang="0">
                      <a:pos x="connsiteX517" y="connsiteY517"/>
                    </a:cxn>
                    <a:cxn ang="0">
                      <a:pos x="connsiteX518" y="connsiteY518"/>
                    </a:cxn>
                    <a:cxn ang="0">
                      <a:pos x="connsiteX519" y="connsiteY519"/>
                    </a:cxn>
                    <a:cxn ang="0">
                      <a:pos x="connsiteX520" y="connsiteY520"/>
                    </a:cxn>
                    <a:cxn ang="0">
                      <a:pos x="connsiteX521" y="connsiteY521"/>
                    </a:cxn>
                    <a:cxn ang="0">
                      <a:pos x="connsiteX522" y="connsiteY522"/>
                    </a:cxn>
                    <a:cxn ang="0">
                      <a:pos x="connsiteX523" y="connsiteY523"/>
                    </a:cxn>
                    <a:cxn ang="0">
                      <a:pos x="connsiteX524" y="connsiteY524"/>
                    </a:cxn>
                    <a:cxn ang="0">
                      <a:pos x="connsiteX525" y="connsiteY525"/>
                    </a:cxn>
                    <a:cxn ang="0">
                      <a:pos x="connsiteX526" y="connsiteY526"/>
                    </a:cxn>
                    <a:cxn ang="0">
                      <a:pos x="connsiteX527" y="connsiteY527"/>
                    </a:cxn>
                    <a:cxn ang="0">
                      <a:pos x="connsiteX528" y="connsiteY528"/>
                    </a:cxn>
                    <a:cxn ang="0">
                      <a:pos x="connsiteX529" y="connsiteY529"/>
                    </a:cxn>
                    <a:cxn ang="0">
                      <a:pos x="connsiteX530" y="connsiteY530"/>
                    </a:cxn>
                    <a:cxn ang="0">
                      <a:pos x="connsiteX531" y="connsiteY531"/>
                    </a:cxn>
                    <a:cxn ang="0">
                      <a:pos x="connsiteX532" y="connsiteY532"/>
                    </a:cxn>
                    <a:cxn ang="0">
                      <a:pos x="connsiteX533" y="connsiteY533"/>
                    </a:cxn>
                    <a:cxn ang="0">
                      <a:pos x="connsiteX534" y="connsiteY534"/>
                    </a:cxn>
                    <a:cxn ang="0">
                      <a:pos x="connsiteX535" y="connsiteY535"/>
                    </a:cxn>
                    <a:cxn ang="0">
                      <a:pos x="connsiteX536" y="connsiteY536"/>
                    </a:cxn>
                    <a:cxn ang="0">
                      <a:pos x="connsiteX537" y="connsiteY537"/>
                    </a:cxn>
                    <a:cxn ang="0">
                      <a:pos x="connsiteX538" y="connsiteY538"/>
                    </a:cxn>
                    <a:cxn ang="0">
                      <a:pos x="connsiteX539" y="connsiteY539"/>
                    </a:cxn>
                    <a:cxn ang="0">
                      <a:pos x="connsiteX540" y="connsiteY540"/>
                    </a:cxn>
                    <a:cxn ang="0">
                      <a:pos x="connsiteX541" y="connsiteY541"/>
                    </a:cxn>
                    <a:cxn ang="0">
                      <a:pos x="connsiteX542" y="connsiteY542"/>
                    </a:cxn>
                    <a:cxn ang="0">
                      <a:pos x="connsiteX543" y="connsiteY543"/>
                    </a:cxn>
                    <a:cxn ang="0">
                      <a:pos x="connsiteX544" y="connsiteY544"/>
                    </a:cxn>
                    <a:cxn ang="0">
                      <a:pos x="connsiteX545" y="connsiteY545"/>
                    </a:cxn>
                    <a:cxn ang="0">
                      <a:pos x="connsiteX546" y="connsiteY546"/>
                    </a:cxn>
                    <a:cxn ang="0">
                      <a:pos x="connsiteX547" y="connsiteY547"/>
                    </a:cxn>
                    <a:cxn ang="0">
                      <a:pos x="connsiteX548" y="connsiteY548"/>
                    </a:cxn>
                    <a:cxn ang="0">
                      <a:pos x="connsiteX549" y="connsiteY549"/>
                    </a:cxn>
                    <a:cxn ang="0">
                      <a:pos x="connsiteX550" y="connsiteY550"/>
                    </a:cxn>
                    <a:cxn ang="0">
                      <a:pos x="connsiteX551" y="connsiteY551"/>
                    </a:cxn>
                    <a:cxn ang="0">
                      <a:pos x="connsiteX552" y="connsiteY552"/>
                    </a:cxn>
                    <a:cxn ang="0">
                      <a:pos x="connsiteX553" y="connsiteY553"/>
                    </a:cxn>
                    <a:cxn ang="0">
                      <a:pos x="connsiteX554" y="connsiteY554"/>
                    </a:cxn>
                    <a:cxn ang="0">
                      <a:pos x="connsiteX555" y="connsiteY555"/>
                    </a:cxn>
                    <a:cxn ang="0">
                      <a:pos x="connsiteX556" y="connsiteY556"/>
                    </a:cxn>
                    <a:cxn ang="0">
                      <a:pos x="connsiteX557" y="connsiteY557"/>
                    </a:cxn>
                    <a:cxn ang="0">
                      <a:pos x="connsiteX558" y="connsiteY558"/>
                    </a:cxn>
                    <a:cxn ang="0">
                      <a:pos x="connsiteX559" y="connsiteY559"/>
                    </a:cxn>
                    <a:cxn ang="0">
                      <a:pos x="connsiteX560" y="connsiteY560"/>
                    </a:cxn>
                    <a:cxn ang="0">
                      <a:pos x="connsiteX561" y="connsiteY561"/>
                    </a:cxn>
                    <a:cxn ang="0">
                      <a:pos x="connsiteX562" y="connsiteY562"/>
                    </a:cxn>
                    <a:cxn ang="0">
                      <a:pos x="connsiteX563" y="connsiteY563"/>
                    </a:cxn>
                    <a:cxn ang="0">
                      <a:pos x="connsiteX564" y="connsiteY564"/>
                    </a:cxn>
                    <a:cxn ang="0">
                      <a:pos x="connsiteX565" y="connsiteY565"/>
                    </a:cxn>
                    <a:cxn ang="0">
                      <a:pos x="connsiteX566" y="connsiteY566"/>
                    </a:cxn>
                    <a:cxn ang="0">
                      <a:pos x="connsiteX567" y="connsiteY567"/>
                    </a:cxn>
                    <a:cxn ang="0">
                      <a:pos x="connsiteX568" y="connsiteY568"/>
                    </a:cxn>
                    <a:cxn ang="0">
                      <a:pos x="connsiteX569" y="connsiteY569"/>
                    </a:cxn>
                    <a:cxn ang="0">
                      <a:pos x="connsiteX570" y="connsiteY570"/>
                    </a:cxn>
                    <a:cxn ang="0">
                      <a:pos x="connsiteX571" y="connsiteY571"/>
                    </a:cxn>
                    <a:cxn ang="0">
                      <a:pos x="connsiteX572" y="connsiteY572"/>
                    </a:cxn>
                    <a:cxn ang="0">
                      <a:pos x="connsiteX573" y="connsiteY573"/>
                    </a:cxn>
                    <a:cxn ang="0">
                      <a:pos x="connsiteX574" y="connsiteY574"/>
                    </a:cxn>
                    <a:cxn ang="0">
                      <a:pos x="connsiteX575" y="connsiteY575"/>
                    </a:cxn>
                    <a:cxn ang="0">
                      <a:pos x="connsiteX576" y="connsiteY576"/>
                    </a:cxn>
                    <a:cxn ang="0">
                      <a:pos x="connsiteX577" y="connsiteY577"/>
                    </a:cxn>
                    <a:cxn ang="0">
                      <a:pos x="connsiteX578" y="connsiteY578"/>
                    </a:cxn>
                    <a:cxn ang="0">
                      <a:pos x="connsiteX579" y="connsiteY579"/>
                    </a:cxn>
                    <a:cxn ang="0">
                      <a:pos x="connsiteX580" y="connsiteY580"/>
                    </a:cxn>
                    <a:cxn ang="0">
                      <a:pos x="connsiteX581" y="connsiteY581"/>
                    </a:cxn>
                    <a:cxn ang="0">
                      <a:pos x="connsiteX582" y="connsiteY582"/>
                    </a:cxn>
                    <a:cxn ang="0">
                      <a:pos x="connsiteX583" y="connsiteY583"/>
                    </a:cxn>
                    <a:cxn ang="0">
                      <a:pos x="connsiteX584" y="connsiteY584"/>
                    </a:cxn>
                    <a:cxn ang="0">
                      <a:pos x="connsiteX585" y="connsiteY585"/>
                    </a:cxn>
                    <a:cxn ang="0">
                      <a:pos x="connsiteX586" y="connsiteY586"/>
                    </a:cxn>
                    <a:cxn ang="0">
                      <a:pos x="connsiteX587" y="connsiteY587"/>
                    </a:cxn>
                    <a:cxn ang="0">
                      <a:pos x="connsiteX588" y="connsiteY588"/>
                    </a:cxn>
                    <a:cxn ang="0">
                      <a:pos x="connsiteX589" y="connsiteY589"/>
                    </a:cxn>
                    <a:cxn ang="0">
                      <a:pos x="connsiteX590" y="connsiteY590"/>
                    </a:cxn>
                    <a:cxn ang="0">
                      <a:pos x="connsiteX591" y="connsiteY591"/>
                    </a:cxn>
                    <a:cxn ang="0">
                      <a:pos x="connsiteX592" y="connsiteY592"/>
                    </a:cxn>
                    <a:cxn ang="0">
                      <a:pos x="connsiteX593" y="connsiteY593"/>
                    </a:cxn>
                    <a:cxn ang="0">
                      <a:pos x="connsiteX594" y="connsiteY594"/>
                    </a:cxn>
                    <a:cxn ang="0">
                      <a:pos x="connsiteX595" y="connsiteY595"/>
                    </a:cxn>
                    <a:cxn ang="0">
                      <a:pos x="connsiteX596" y="connsiteY596"/>
                    </a:cxn>
                    <a:cxn ang="0">
                      <a:pos x="connsiteX597" y="connsiteY597"/>
                    </a:cxn>
                    <a:cxn ang="0">
                      <a:pos x="connsiteX598" y="connsiteY598"/>
                    </a:cxn>
                    <a:cxn ang="0">
                      <a:pos x="connsiteX599" y="connsiteY599"/>
                    </a:cxn>
                    <a:cxn ang="0">
                      <a:pos x="connsiteX600" y="connsiteY600"/>
                    </a:cxn>
                    <a:cxn ang="0">
                      <a:pos x="connsiteX601" y="connsiteY601"/>
                    </a:cxn>
                    <a:cxn ang="0">
                      <a:pos x="connsiteX602" y="connsiteY602"/>
                    </a:cxn>
                    <a:cxn ang="0">
                      <a:pos x="connsiteX603" y="connsiteY603"/>
                    </a:cxn>
                    <a:cxn ang="0">
                      <a:pos x="connsiteX604" y="connsiteY604"/>
                    </a:cxn>
                    <a:cxn ang="0">
                      <a:pos x="connsiteX605" y="connsiteY605"/>
                    </a:cxn>
                    <a:cxn ang="0">
                      <a:pos x="connsiteX606" y="connsiteY606"/>
                    </a:cxn>
                    <a:cxn ang="0">
                      <a:pos x="connsiteX607" y="connsiteY607"/>
                    </a:cxn>
                    <a:cxn ang="0">
                      <a:pos x="connsiteX608" y="connsiteY608"/>
                    </a:cxn>
                    <a:cxn ang="0">
                      <a:pos x="connsiteX609" y="connsiteY609"/>
                    </a:cxn>
                    <a:cxn ang="0">
                      <a:pos x="connsiteX610" y="connsiteY610"/>
                    </a:cxn>
                    <a:cxn ang="0">
                      <a:pos x="connsiteX611" y="connsiteY611"/>
                    </a:cxn>
                    <a:cxn ang="0">
                      <a:pos x="connsiteX612" y="connsiteY612"/>
                    </a:cxn>
                    <a:cxn ang="0">
                      <a:pos x="connsiteX613" y="connsiteY613"/>
                    </a:cxn>
                    <a:cxn ang="0">
                      <a:pos x="connsiteX614" y="connsiteY614"/>
                    </a:cxn>
                    <a:cxn ang="0">
                      <a:pos x="connsiteX615" y="connsiteY615"/>
                    </a:cxn>
                    <a:cxn ang="0">
                      <a:pos x="connsiteX616" y="connsiteY616"/>
                    </a:cxn>
                    <a:cxn ang="0">
                      <a:pos x="connsiteX617" y="connsiteY617"/>
                    </a:cxn>
                    <a:cxn ang="0">
                      <a:pos x="connsiteX618" y="connsiteY618"/>
                    </a:cxn>
                    <a:cxn ang="0">
                      <a:pos x="connsiteX619" y="connsiteY619"/>
                    </a:cxn>
                    <a:cxn ang="0">
                      <a:pos x="connsiteX620" y="connsiteY620"/>
                    </a:cxn>
                    <a:cxn ang="0">
                      <a:pos x="connsiteX621" y="connsiteY621"/>
                    </a:cxn>
                    <a:cxn ang="0">
                      <a:pos x="connsiteX622" y="connsiteY622"/>
                    </a:cxn>
                    <a:cxn ang="0">
                      <a:pos x="connsiteX623" y="connsiteY623"/>
                    </a:cxn>
                    <a:cxn ang="0">
                      <a:pos x="connsiteX624" y="connsiteY624"/>
                    </a:cxn>
                    <a:cxn ang="0">
                      <a:pos x="connsiteX625" y="connsiteY625"/>
                    </a:cxn>
                    <a:cxn ang="0">
                      <a:pos x="connsiteX626" y="connsiteY626"/>
                    </a:cxn>
                    <a:cxn ang="0">
                      <a:pos x="connsiteX627" y="connsiteY627"/>
                    </a:cxn>
                    <a:cxn ang="0">
                      <a:pos x="connsiteX628" y="connsiteY628"/>
                    </a:cxn>
                    <a:cxn ang="0">
                      <a:pos x="connsiteX629" y="connsiteY629"/>
                    </a:cxn>
                    <a:cxn ang="0">
                      <a:pos x="connsiteX630" y="connsiteY630"/>
                    </a:cxn>
                    <a:cxn ang="0">
                      <a:pos x="connsiteX631" y="connsiteY631"/>
                    </a:cxn>
                    <a:cxn ang="0">
                      <a:pos x="connsiteX632" y="connsiteY632"/>
                    </a:cxn>
                    <a:cxn ang="0">
                      <a:pos x="connsiteX633" y="connsiteY633"/>
                    </a:cxn>
                    <a:cxn ang="0">
                      <a:pos x="connsiteX634" y="connsiteY634"/>
                    </a:cxn>
                    <a:cxn ang="0">
                      <a:pos x="connsiteX635" y="connsiteY635"/>
                    </a:cxn>
                    <a:cxn ang="0">
                      <a:pos x="connsiteX636" y="connsiteY636"/>
                    </a:cxn>
                    <a:cxn ang="0">
                      <a:pos x="connsiteX637" y="connsiteY637"/>
                    </a:cxn>
                    <a:cxn ang="0">
                      <a:pos x="connsiteX638" y="connsiteY638"/>
                    </a:cxn>
                    <a:cxn ang="0">
                      <a:pos x="connsiteX639" y="connsiteY639"/>
                    </a:cxn>
                    <a:cxn ang="0">
                      <a:pos x="connsiteX640" y="connsiteY640"/>
                    </a:cxn>
                    <a:cxn ang="0">
                      <a:pos x="connsiteX641" y="connsiteY641"/>
                    </a:cxn>
                    <a:cxn ang="0">
                      <a:pos x="connsiteX642" y="connsiteY642"/>
                    </a:cxn>
                    <a:cxn ang="0">
                      <a:pos x="connsiteX643" y="connsiteY643"/>
                    </a:cxn>
                    <a:cxn ang="0">
                      <a:pos x="connsiteX644" y="connsiteY644"/>
                    </a:cxn>
                    <a:cxn ang="0">
                      <a:pos x="connsiteX645" y="connsiteY645"/>
                    </a:cxn>
                    <a:cxn ang="0">
                      <a:pos x="connsiteX646" y="connsiteY646"/>
                    </a:cxn>
                    <a:cxn ang="0">
                      <a:pos x="connsiteX647" y="connsiteY647"/>
                    </a:cxn>
                    <a:cxn ang="0">
                      <a:pos x="connsiteX648" y="connsiteY648"/>
                    </a:cxn>
                    <a:cxn ang="0">
                      <a:pos x="connsiteX649" y="connsiteY649"/>
                    </a:cxn>
                    <a:cxn ang="0">
                      <a:pos x="connsiteX650" y="connsiteY650"/>
                    </a:cxn>
                    <a:cxn ang="0">
                      <a:pos x="connsiteX651" y="connsiteY651"/>
                    </a:cxn>
                    <a:cxn ang="0">
                      <a:pos x="connsiteX652" y="connsiteY652"/>
                    </a:cxn>
                    <a:cxn ang="0">
                      <a:pos x="connsiteX653" y="connsiteY653"/>
                    </a:cxn>
                    <a:cxn ang="0">
                      <a:pos x="connsiteX654" y="connsiteY654"/>
                    </a:cxn>
                    <a:cxn ang="0">
                      <a:pos x="connsiteX655" y="connsiteY655"/>
                    </a:cxn>
                    <a:cxn ang="0">
                      <a:pos x="connsiteX656" y="connsiteY656"/>
                    </a:cxn>
                    <a:cxn ang="0">
                      <a:pos x="connsiteX657" y="connsiteY657"/>
                    </a:cxn>
                    <a:cxn ang="0">
                      <a:pos x="connsiteX658" y="connsiteY658"/>
                    </a:cxn>
                    <a:cxn ang="0">
                      <a:pos x="connsiteX659" y="connsiteY659"/>
                    </a:cxn>
                    <a:cxn ang="0">
                      <a:pos x="connsiteX660" y="connsiteY660"/>
                    </a:cxn>
                    <a:cxn ang="0">
                      <a:pos x="connsiteX661" y="connsiteY661"/>
                    </a:cxn>
                    <a:cxn ang="0">
                      <a:pos x="connsiteX662" y="connsiteY662"/>
                    </a:cxn>
                    <a:cxn ang="0">
                      <a:pos x="connsiteX663" y="connsiteY663"/>
                    </a:cxn>
                    <a:cxn ang="0">
                      <a:pos x="connsiteX664" y="connsiteY664"/>
                    </a:cxn>
                    <a:cxn ang="0">
                      <a:pos x="connsiteX665" y="connsiteY665"/>
                    </a:cxn>
                    <a:cxn ang="0">
                      <a:pos x="connsiteX666" y="connsiteY666"/>
                    </a:cxn>
                    <a:cxn ang="0">
                      <a:pos x="connsiteX667" y="connsiteY667"/>
                    </a:cxn>
                    <a:cxn ang="0">
                      <a:pos x="connsiteX668" y="connsiteY668"/>
                    </a:cxn>
                    <a:cxn ang="0">
                      <a:pos x="connsiteX669" y="connsiteY669"/>
                    </a:cxn>
                    <a:cxn ang="0">
                      <a:pos x="connsiteX670" y="connsiteY670"/>
                    </a:cxn>
                    <a:cxn ang="0">
                      <a:pos x="connsiteX671" y="connsiteY671"/>
                    </a:cxn>
                    <a:cxn ang="0">
                      <a:pos x="connsiteX672" y="connsiteY672"/>
                    </a:cxn>
                    <a:cxn ang="0">
                      <a:pos x="connsiteX673" y="connsiteY673"/>
                    </a:cxn>
                    <a:cxn ang="0">
                      <a:pos x="connsiteX674" y="connsiteY674"/>
                    </a:cxn>
                    <a:cxn ang="0">
                      <a:pos x="connsiteX675" y="connsiteY675"/>
                    </a:cxn>
                    <a:cxn ang="0">
                      <a:pos x="connsiteX676" y="connsiteY676"/>
                    </a:cxn>
                    <a:cxn ang="0">
                      <a:pos x="connsiteX677" y="connsiteY677"/>
                    </a:cxn>
                    <a:cxn ang="0">
                      <a:pos x="connsiteX678" y="connsiteY678"/>
                    </a:cxn>
                    <a:cxn ang="0">
                      <a:pos x="connsiteX679" y="connsiteY679"/>
                    </a:cxn>
                    <a:cxn ang="0">
                      <a:pos x="connsiteX680" y="connsiteY680"/>
                    </a:cxn>
                    <a:cxn ang="0">
                      <a:pos x="connsiteX681" y="connsiteY681"/>
                    </a:cxn>
                    <a:cxn ang="0">
                      <a:pos x="connsiteX682" y="connsiteY682"/>
                    </a:cxn>
                    <a:cxn ang="0">
                      <a:pos x="connsiteX683" y="connsiteY683"/>
                    </a:cxn>
                    <a:cxn ang="0">
                      <a:pos x="connsiteX684" y="connsiteY684"/>
                    </a:cxn>
                    <a:cxn ang="0">
                      <a:pos x="connsiteX685" y="connsiteY685"/>
                    </a:cxn>
                    <a:cxn ang="0">
                      <a:pos x="connsiteX686" y="connsiteY686"/>
                    </a:cxn>
                    <a:cxn ang="0">
                      <a:pos x="connsiteX687" y="connsiteY687"/>
                    </a:cxn>
                    <a:cxn ang="0">
                      <a:pos x="connsiteX688" y="connsiteY688"/>
                    </a:cxn>
                    <a:cxn ang="0">
                      <a:pos x="connsiteX689" y="connsiteY689"/>
                    </a:cxn>
                    <a:cxn ang="0">
                      <a:pos x="connsiteX690" y="connsiteY690"/>
                    </a:cxn>
                    <a:cxn ang="0">
                      <a:pos x="connsiteX691" y="connsiteY691"/>
                    </a:cxn>
                    <a:cxn ang="0">
                      <a:pos x="connsiteX692" y="connsiteY692"/>
                    </a:cxn>
                    <a:cxn ang="0">
                      <a:pos x="connsiteX693" y="connsiteY693"/>
                    </a:cxn>
                    <a:cxn ang="0">
                      <a:pos x="connsiteX694" y="connsiteY694"/>
                    </a:cxn>
                    <a:cxn ang="0">
                      <a:pos x="connsiteX695" y="connsiteY695"/>
                    </a:cxn>
                    <a:cxn ang="0">
                      <a:pos x="connsiteX696" y="connsiteY696"/>
                    </a:cxn>
                    <a:cxn ang="0">
                      <a:pos x="connsiteX697" y="connsiteY697"/>
                    </a:cxn>
                    <a:cxn ang="0">
                      <a:pos x="connsiteX698" y="connsiteY698"/>
                    </a:cxn>
                    <a:cxn ang="0">
                      <a:pos x="connsiteX699" y="connsiteY699"/>
                    </a:cxn>
                    <a:cxn ang="0">
                      <a:pos x="connsiteX700" y="connsiteY700"/>
                    </a:cxn>
                    <a:cxn ang="0">
                      <a:pos x="connsiteX701" y="connsiteY701"/>
                    </a:cxn>
                    <a:cxn ang="0">
                      <a:pos x="connsiteX702" y="connsiteY702"/>
                    </a:cxn>
                    <a:cxn ang="0">
                      <a:pos x="connsiteX703" y="connsiteY703"/>
                    </a:cxn>
                    <a:cxn ang="0">
                      <a:pos x="connsiteX704" y="connsiteY704"/>
                    </a:cxn>
                    <a:cxn ang="0">
                      <a:pos x="connsiteX705" y="connsiteY705"/>
                    </a:cxn>
                    <a:cxn ang="0">
                      <a:pos x="connsiteX706" y="connsiteY706"/>
                    </a:cxn>
                    <a:cxn ang="0">
                      <a:pos x="connsiteX707" y="connsiteY707"/>
                    </a:cxn>
                    <a:cxn ang="0">
                      <a:pos x="connsiteX708" y="connsiteY708"/>
                    </a:cxn>
                    <a:cxn ang="0">
                      <a:pos x="connsiteX709" y="connsiteY709"/>
                    </a:cxn>
                    <a:cxn ang="0">
                      <a:pos x="connsiteX710" y="connsiteY710"/>
                    </a:cxn>
                    <a:cxn ang="0">
                      <a:pos x="connsiteX711" y="connsiteY711"/>
                    </a:cxn>
                    <a:cxn ang="0">
                      <a:pos x="connsiteX712" y="connsiteY712"/>
                    </a:cxn>
                    <a:cxn ang="0">
                      <a:pos x="connsiteX713" y="connsiteY713"/>
                    </a:cxn>
                    <a:cxn ang="0">
                      <a:pos x="connsiteX714" y="connsiteY714"/>
                    </a:cxn>
                    <a:cxn ang="0">
                      <a:pos x="connsiteX715" y="connsiteY715"/>
                    </a:cxn>
                    <a:cxn ang="0">
                      <a:pos x="connsiteX716" y="connsiteY716"/>
                    </a:cxn>
                    <a:cxn ang="0">
                      <a:pos x="connsiteX717" y="connsiteY717"/>
                    </a:cxn>
                    <a:cxn ang="0">
                      <a:pos x="connsiteX718" y="connsiteY718"/>
                    </a:cxn>
                    <a:cxn ang="0">
                      <a:pos x="connsiteX719" y="connsiteY719"/>
                    </a:cxn>
                    <a:cxn ang="0">
                      <a:pos x="connsiteX720" y="connsiteY720"/>
                    </a:cxn>
                    <a:cxn ang="0">
                      <a:pos x="connsiteX721" y="connsiteY721"/>
                    </a:cxn>
                    <a:cxn ang="0">
                      <a:pos x="connsiteX722" y="connsiteY722"/>
                    </a:cxn>
                    <a:cxn ang="0">
                      <a:pos x="connsiteX723" y="connsiteY723"/>
                    </a:cxn>
                    <a:cxn ang="0">
                      <a:pos x="connsiteX724" y="connsiteY724"/>
                    </a:cxn>
                    <a:cxn ang="0">
                      <a:pos x="connsiteX725" y="connsiteY725"/>
                    </a:cxn>
                    <a:cxn ang="0">
                      <a:pos x="connsiteX726" y="connsiteY726"/>
                    </a:cxn>
                    <a:cxn ang="0">
                      <a:pos x="connsiteX727" y="connsiteY727"/>
                    </a:cxn>
                    <a:cxn ang="0">
                      <a:pos x="connsiteX728" y="connsiteY728"/>
                    </a:cxn>
                    <a:cxn ang="0">
                      <a:pos x="connsiteX729" y="connsiteY729"/>
                    </a:cxn>
                    <a:cxn ang="0">
                      <a:pos x="connsiteX730" y="connsiteY730"/>
                    </a:cxn>
                    <a:cxn ang="0">
                      <a:pos x="connsiteX731" y="connsiteY731"/>
                    </a:cxn>
                    <a:cxn ang="0">
                      <a:pos x="connsiteX732" y="connsiteY732"/>
                    </a:cxn>
                    <a:cxn ang="0">
                      <a:pos x="connsiteX733" y="connsiteY733"/>
                    </a:cxn>
                    <a:cxn ang="0">
                      <a:pos x="connsiteX734" y="connsiteY734"/>
                    </a:cxn>
                    <a:cxn ang="0">
                      <a:pos x="connsiteX735" y="connsiteY735"/>
                    </a:cxn>
                    <a:cxn ang="0">
                      <a:pos x="connsiteX736" y="connsiteY736"/>
                    </a:cxn>
                    <a:cxn ang="0">
                      <a:pos x="connsiteX737" y="connsiteY737"/>
                    </a:cxn>
                    <a:cxn ang="0">
                      <a:pos x="connsiteX738" y="connsiteY738"/>
                    </a:cxn>
                    <a:cxn ang="0">
                      <a:pos x="connsiteX739" y="connsiteY739"/>
                    </a:cxn>
                    <a:cxn ang="0">
                      <a:pos x="connsiteX740" y="connsiteY740"/>
                    </a:cxn>
                    <a:cxn ang="0">
                      <a:pos x="connsiteX741" y="connsiteY741"/>
                    </a:cxn>
                    <a:cxn ang="0">
                      <a:pos x="connsiteX742" y="connsiteY742"/>
                    </a:cxn>
                    <a:cxn ang="0">
                      <a:pos x="connsiteX743" y="connsiteY743"/>
                    </a:cxn>
                    <a:cxn ang="0">
                      <a:pos x="connsiteX744" y="connsiteY744"/>
                    </a:cxn>
                    <a:cxn ang="0">
                      <a:pos x="connsiteX745" y="connsiteY745"/>
                    </a:cxn>
                    <a:cxn ang="0">
                      <a:pos x="connsiteX746" y="connsiteY746"/>
                    </a:cxn>
                    <a:cxn ang="0">
                      <a:pos x="connsiteX747" y="connsiteY747"/>
                    </a:cxn>
                    <a:cxn ang="0">
                      <a:pos x="connsiteX748" y="connsiteY748"/>
                    </a:cxn>
                    <a:cxn ang="0">
                      <a:pos x="connsiteX749" y="connsiteY749"/>
                    </a:cxn>
                    <a:cxn ang="0">
                      <a:pos x="connsiteX750" y="connsiteY750"/>
                    </a:cxn>
                    <a:cxn ang="0">
                      <a:pos x="connsiteX751" y="connsiteY751"/>
                    </a:cxn>
                    <a:cxn ang="0">
                      <a:pos x="connsiteX752" y="connsiteY752"/>
                    </a:cxn>
                    <a:cxn ang="0">
                      <a:pos x="connsiteX753" y="connsiteY753"/>
                    </a:cxn>
                    <a:cxn ang="0">
                      <a:pos x="connsiteX754" y="connsiteY754"/>
                    </a:cxn>
                    <a:cxn ang="0">
                      <a:pos x="connsiteX755" y="connsiteY755"/>
                    </a:cxn>
                    <a:cxn ang="0">
                      <a:pos x="connsiteX756" y="connsiteY756"/>
                    </a:cxn>
                    <a:cxn ang="0">
                      <a:pos x="connsiteX757" y="connsiteY757"/>
                    </a:cxn>
                    <a:cxn ang="0">
                      <a:pos x="connsiteX758" y="connsiteY758"/>
                    </a:cxn>
                    <a:cxn ang="0">
                      <a:pos x="connsiteX759" y="connsiteY759"/>
                    </a:cxn>
                    <a:cxn ang="0">
                      <a:pos x="connsiteX760" y="connsiteY760"/>
                    </a:cxn>
                    <a:cxn ang="0">
                      <a:pos x="connsiteX761" y="connsiteY761"/>
                    </a:cxn>
                    <a:cxn ang="0">
                      <a:pos x="connsiteX762" y="connsiteY762"/>
                    </a:cxn>
                    <a:cxn ang="0">
                      <a:pos x="connsiteX763" y="connsiteY763"/>
                    </a:cxn>
                    <a:cxn ang="0">
                      <a:pos x="connsiteX764" y="connsiteY764"/>
                    </a:cxn>
                    <a:cxn ang="0">
                      <a:pos x="connsiteX765" y="connsiteY765"/>
                    </a:cxn>
                    <a:cxn ang="0">
                      <a:pos x="connsiteX766" y="connsiteY766"/>
                    </a:cxn>
                    <a:cxn ang="0">
                      <a:pos x="connsiteX767" y="connsiteY767"/>
                    </a:cxn>
                    <a:cxn ang="0">
                      <a:pos x="connsiteX768" y="connsiteY768"/>
                    </a:cxn>
                    <a:cxn ang="0">
                      <a:pos x="connsiteX769" y="connsiteY769"/>
                    </a:cxn>
                    <a:cxn ang="0">
                      <a:pos x="connsiteX770" y="connsiteY770"/>
                    </a:cxn>
                    <a:cxn ang="0">
                      <a:pos x="connsiteX771" y="connsiteY771"/>
                    </a:cxn>
                    <a:cxn ang="0">
                      <a:pos x="connsiteX772" y="connsiteY772"/>
                    </a:cxn>
                    <a:cxn ang="0">
                      <a:pos x="connsiteX773" y="connsiteY773"/>
                    </a:cxn>
                    <a:cxn ang="0">
                      <a:pos x="connsiteX774" y="connsiteY774"/>
                    </a:cxn>
                    <a:cxn ang="0">
                      <a:pos x="connsiteX775" y="connsiteY775"/>
                    </a:cxn>
                    <a:cxn ang="0">
                      <a:pos x="connsiteX776" y="connsiteY776"/>
                    </a:cxn>
                    <a:cxn ang="0">
                      <a:pos x="connsiteX777" y="connsiteY777"/>
                    </a:cxn>
                    <a:cxn ang="0">
                      <a:pos x="connsiteX778" y="connsiteY778"/>
                    </a:cxn>
                    <a:cxn ang="0">
                      <a:pos x="connsiteX779" y="connsiteY779"/>
                    </a:cxn>
                    <a:cxn ang="0">
                      <a:pos x="connsiteX780" y="connsiteY780"/>
                    </a:cxn>
                    <a:cxn ang="0">
                      <a:pos x="connsiteX781" y="connsiteY781"/>
                    </a:cxn>
                    <a:cxn ang="0">
                      <a:pos x="connsiteX782" y="connsiteY782"/>
                    </a:cxn>
                    <a:cxn ang="0">
                      <a:pos x="connsiteX783" y="connsiteY783"/>
                    </a:cxn>
                    <a:cxn ang="0">
                      <a:pos x="connsiteX784" y="connsiteY784"/>
                    </a:cxn>
                    <a:cxn ang="0">
                      <a:pos x="connsiteX785" y="connsiteY785"/>
                    </a:cxn>
                    <a:cxn ang="0">
                      <a:pos x="connsiteX786" y="connsiteY786"/>
                    </a:cxn>
                    <a:cxn ang="0">
                      <a:pos x="connsiteX787" y="connsiteY787"/>
                    </a:cxn>
                    <a:cxn ang="0">
                      <a:pos x="connsiteX788" y="connsiteY788"/>
                    </a:cxn>
                    <a:cxn ang="0">
                      <a:pos x="connsiteX789" y="connsiteY789"/>
                    </a:cxn>
                    <a:cxn ang="0">
                      <a:pos x="connsiteX790" y="connsiteY790"/>
                    </a:cxn>
                    <a:cxn ang="0">
                      <a:pos x="connsiteX791" y="connsiteY791"/>
                    </a:cxn>
                    <a:cxn ang="0">
                      <a:pos x="connsiteX792" y="connsiteY792"/>
                    </a:cxn>
                    <a:cxn ang="0">
                      <a:pos x="connsiteX793" y="connsiteY793"/>
                    </a:cxn>
                    <a:cxn ang="0">
                      <a:pos x="connsiteX794" y="connsiteY794"/>
                    </a:cxn>
                    <a:cxn ang="0">
                      <a:pos x="connsiteX795" y="connsiteY795"/>
                    </a:cxn>
                    <a:cxn ang="0">
                      <a:pos x="connsiteX796" y="connsiteY796"/>
                    </a:cxn>
                    <a:cxn ang="0">
                      <a:pos x="connsiteX797" y="connsiteY797"/>
                    </a:cxn>
                    <a:cxn ang="0">
                      <a:pos x="connsiteX798" y="connsiteY798"/>
                    </a:cxn>
                    <a:cxn ang="0">
                      <a:pos x="connsiteX799" y="connsiteY799"/>
                    </a:cxn>
                    <a:cxn ang="0">
                      <a:pos x="connsiteX800" y="connsiteY800"/>
                    </a:cxn>
                    <a:cxn ang="0">
                      <a:pos x="connsiteX801" y="connsiteY801"/>
                    </a:cxn>
                    <a:cxn ang="0">
                      <a:pos x="connsiteX802" y="connsiteY802"/>
                    </a:cxn>
                    <a:cxn ang="0">
                      <a:pos x="connsiteX803" y="connsiteY803"/>
                    </a:cxn>
                    <a:cxn ang="0">
                      <a:pos x="connsiteX804" y="connsiteY804"/>
                    </a:cxn>
                    <a:cxn ang="0">
                      <a:pos x="connsiteX805" y="connsiteY805"/>
                    </a:cxn>
                    <a:cxn ang="0">
                      <a:pos x="connsiteX806" y="connsiteY806"/>
                    </a:cxn>
                    <a:cxn ang="0">
                      <a:pos x="connsiteX807" y="connsiteY807"/>
                    </a:cxn>
                    <a:cxn ang="0">
                      <a:pos x="connsiteX808" y="connsiteY808"/>
                    </a:cxn>
                    <a:cxn ang="0">
                      <a:pos x="connsiteX809" y="connsiteY809"/>
                    </a:cxn>
                    <a:cxn ang="0">
                      <a:pos x="connsiteX810" y="connsiteY810"/>
                    </a:cxn>
                    <a:cxn ang="0">
                      <a:pos x="connsiteX811" y="connsiteY811"/>
                    </a:cxn>
                    <a:cxn ang="0">
                      <a:pos x="connsiteX812" y="connsiteY812"/>
                    </a:cxn>
                    <a:cxn ang="0">
                      <a:pos x="connsiteX813" y="connsiteY813"/>
                    </a:cxn>
                    <a:cxn ang="0">
                      <a:pos x="connsiteX814" y="connsiteY814"/>
                    </a:cxn>
                    <a:cxn ang="0">
                      <a:pos x="connsiteX815" y="connsiteY815"/>
                    </a:cxn>
                    <a:cxn ang="0">
                      <a:pos x="connsiteX816" y="connsiteY816"/>
                    </a:cxn>
                    <a:cxn ang="0">
                      <a:pos x="connsiteX817" y="connsiteY817"/>
                    </a:cxn>
                    <a:cxn ang="0">
                      <a:pos x="connsiteX818" y="connsiteY818"/>
                    </a:cxn>
                    <a:cxn ang="0">
                      <a:pos x="connsiteX819" y="connsiteY819"/>
                    </a:cxn>
                    <a:cxn ang="0">
                      <a:pos x="connsiteX820" y="connsiteY820"/>
                    </a:cxn>
                    <a:cxn ang="0">
                      <a:pos x="connsiteX821" y="connsiteY821"/>
                    </a:cxn>
                    <a:cxn ang="0">
                      <a:pos x="connsiteX822" y="connsiteY822"/>
                    </a:cxn>
                    <a:cxn ang="0">
                      <a:pos x="connsiteX823" y="connsiteY823"/>
                    </a:cxn>
                    <a:cxn ang="0">
                      <a:pos x="connsiteX824" y="connsiteY824"/>
                    </a:cxn>
                    <a:cxn ang="0">
                      <a:pos x="connsiteX825" y="connsiteY825"/>
                    </a:cxn>
                    <a:cxn ang="0">
                      <a:pos x="connsiteX826" y="connsiteY826"/>
                    </a:cxn>
                    <a:cxn ang="0">
                      <a:pos x="connsiteX827" y="connsiteY827"/>
                    </a:cxn>
                    <a:cxn ang="0">
                      <a:pos x="connsiteX828" y="connsiteY828"/>
                    </a:cxn>
                    <a:cxn ang="0">
                      <a:pos x="connsiteX829" y="connsiteY829"/>
                    </a:cxn>
                    <a:cxn ang="0">
                      <a:pos x="connsiteX830" y="connsiteY830"/>
                    </a:cxn>
                    <a:cxn ang="0">
                      <a:pos x="connsiteX831" y="connsiteY831"/>
                    </a:cxn>
                    <a:cxn ang="0">
                      <a:pos x="connsiteX832" y="connsiteY832"/>
                    </a:cxn>
                    <a:cxn ang="0">
                      <a:pos x="connsiteX833" y="connsiteY833"/>
                    </a:cxn>
                    <a:cxn ang="0">
                      <a:pos x="connsiteX834" y="connsiteY834"/>
                    </a:cxn>
                    <a:cxn ang="0">
                      <a:pos x="connsiteX835" y="connsiteY835"/>
                    </a:cxn>
                    <a:cxn ang="0">
                      <a:pos x="connsiteX836" y="connsiteY836"/>
                    </a:cxn>
                    <a:cxn ang="0">
                      <a:pos x="connsiteX837" y="connsiteY837"/>
                    </a:cxn>
                    <a:cxn ang="0">
                      <a:pos x="connsiteX838" y="connsiteY838"/>
                    </a:cxn>
                    <a:cxn ang="0">
                      <a:pos x="connsiteX839" y="connsiteY839"/>
                    </a:cxn>
                    <a:cxn ang="0">
                      <a:pos x="connsiteX840" y="connsiteY840"/>
                    </a:cxn>
                    <a:cxn ang="0">
                      <a:pos x="connsiteX841" y="connsiteY841"/>
                    </a:cxn>
                    <a:cxn ang="0">
                      <a:pos x="connsiteX842" y="connsiteY842"/>
                    </a:cxn>
                    <a:cxn ang="0">
                      <a:pos x="connsiteX843" y="connsiteY843"/>
                    </a:cxn>
                    <a:cxn ang="0">
                      <a:pos x="connsiteX844" y="connsiteY844"/>
                    </a:cxn>
                    <a:cxn ang="0">
                      <a:pos x="connsiteX845" y="connsiteY845"/>
                    </a:cxn>
                    <a:cxn ang="0">
                      <a:pos x="connsiteX846" y="connsiteY846"/>
                    </a:cxn>
                    <a:cxn ang="0">
                      <a:pos x="connsiteX847" y="connsiteY847"/>
                    </a:cxn>
                    <a:cxn ang="0">
                      <a:pos x="connsiteX848" y="connsiteY848"/>
                    </a:cxn>
                    <a:cxn ang="0">
                      <a:pos x="connsiteX849" y="connsiteY849"/>
                    </a:cxn>
                    <a:cxn ang="0">
                      <a:pos x="connsiteX850" y="connsiteY850"/>
                    </a:cxn>
                    <a:cxn ang="0">
                      <a:pos x="connsiteX851" y="connsiteY851"/>
                    </a:cxn>
                    <a:cxn ang="0">
                      <a:pos x="connsiteX852" y="connsiteY852"/>
                    </a:cxn>
                    <a:cxn ang="0">
                      <a:pos x="connsiteX853" y="connsiteY853"/>
                    </a:cxn>
                    <a:cxn ang="0">
                      <a:pos x="connsiteX854" y="connsiteY854"/>
                    </a:cxn>
                    <a:cxn ang="0">
                      <a:pos x="connsiteX855" y="connsiteY855"/>
                    </a:cxn>
                    <a:cxn ang="0">
                      <a:pos x="connsiteX856" y="connsiteY856"/>
                    </a:cxn>
                    <a:cxn ang="0">
                      <a:pos x="connsiteX857" y="connsiteY857"/>
                    </a:cxn>
                    <a:cxn ang="0">
                      <a:pos x="connsiteX858" y="connsiteY858"/>
                    </a:cxn>
                    <a:cxn ang="0">
                      <a:pos x="connsiteX859" y="connsiteY859"/>
                    </a:cxn>
                    <a:cxn ang="0">
                      <a:pos x="connsiteX860" y="connsiteY860"/>
                    </a:cxn>
                    <a:cxn ang="0">
                      <a:pos x="connsiteX861" y="connsiteY861"/>
                    </a:cxn>
                    <a:cxn ang="0">
                      <a:pos x="connsiteX862" y="connsiteY862"/>
                    </a:cxn>
                    <a:cxn ang="0">
                      <a:pos x="connsiteX863" y="connsiteY863"/>
                    </a:cxn>
                    <a:cxn ang="0">
                      <a:pos x="connsiteX864" y="connsiteY864"/>
                    </a:cxn>
                    <a:cxn ang="0">
                      <a:pos x="connsiteX865" y="connsiteY865"/>
                    </a:cxn>
                    <a:cxn ang="0">
                      <a:pos x="connsiteX866" y="connsiteY866"/>
                    </a:cxn>
                    <a:cxn ang="0">
                      <a:pos x="connsiteX867" y="connsiteY867"/>
                    </a:cxn>
                    <a:cxn ang="0">
                      <a:pos x="connsiteX868" y="connsiteY868"/>
                    </a:cxn>
                    <a:cxn ang="0">
                      <a:pos x="connsiteX869" y="connsiteY869"/>
                    </a:cxn>
                    <a:cxn ang="0">
                      <a:pos x="connsiteX870" y="connsiteY870"/>
                    </a:cxn>
                    <a:cxn ang="0">
                      <a:pos x="connsiteX871" y="connsiteY871"/>
                    </a:cxn>
                    <a:cxn ang="0">
                      <a:pos x="connsiteX872" y="connsiteY872"/>
                    </a:cxn>
                    <a:cxn ang="0">
                      <a:pos x="connsiteX873" y="connsiteY873"/>
                    </a:cxn>
                    <a:cxn ang="0">
                      <a:pos x="connsiteX874" y="connsiteY874"/>
                    </a:cxn>
                    <a:cxn ang="0">
                      <a:pos x="connsiteX875" y="connsiteY875"/>
                    </a:cxn>
                    <a:cxn ang="0">
                      <a:pos x="connsiteX876" y="connsiteY876"/>
                    </a:cxn>
                    <a:cxn ang="0">
                      <a:pos x="connsiteX877" y="connsiteY877"/>
                    </a:cxn>
                    <a:cxn ang="0">
                      <a:pos x="connsiteX878" y="connsiteY878"/>
                    </a:cxn>
                    <a:cxn ang="0">
                      <a:pos x="connsiteX879" y="connsiteY879"/>
                    </a:cxn>
                    <a:cxn ang="0">
                      <a:pos x="connsiteX880" y="connsiteY880"/>
                    </a:cxn>
                    <a:cxn ang="0">
                      <a:pos x="connsiteX881" y="connsiteY881"/>
                    </a:cxn>
                    <a:cxn ang="0">
                      <a:pos x="connsiteX882" y="connsiteY882"/>
                    </a:cxn>
                    <a:cxn ang="0">
                      <a:pos x="connsiteX883" y="connsiteY883"/>
                    </a:cxn>
                    <a:cxn ang="0">
                      <a:pos x="connsiteX884" y="connsiteY884"/>
                    </a:cxn>
                    <a:cxn ang="0">
                      <a:pos x="connsiteX885" y="connsiteY885"/>
                    </a:cxn>
                    <a:cxn ang="0">
                      <a:pos x="connsiteX886" y="connsiteY886"/>
                    </a:cxn>
                    <a:cxn ang="0">
                      <a:pos x="connsiteX887" y="connsiteY887"/>
                    </a:cxn>
                    <a:cxn ang="0">
                      <a:pos x="connsiteX888" y="connsiteY888"/>
                    </a:cxn>
                    <a:cxn ang="0">
                      <a:pos x="connsiteX889" y="connsiteY889"/>
                    </a:cxn>
                    <a:cxn ang="0">
                      <a:pos x="connsiteX890" y="connsiteY890"/>
                    </a:cxn>
                    <a:cxn ang="0">
                      <a:pos x="connsiteX891" y="connsiteY891"/>
                    </a:cxn>
                    <a:cxn ang="0">
                      <a:pos x="connsiteX892" y="connsiteY892"/>
                    </a:cxn>
                    <a:cxn ang="0">
                      <a:pos x="connsiteX893" y="connsiteY893"/>
                    </a:cxn>
                    <a:cxn ang="0">
                      <a:pos x="connsiteX894" y="connsiteY894"/>
                    </a:cxn>
                    <a:cxn ang="0">
                      <a:pos x="connsiteX895" y="connsiteY895"/>
                    </a:cxn>
                    <a:cxn ang="0">
                      <a:pos x="connsiteX896" y="connsiteY896"/>
                    </a:cxn>
                    <a:cxn ang="0">
                      <a:pos x="connsiteX897" y="connsiteY897"/>
                    </a:cxn>
                    <a:cxn ang="0">
                      <a:pos x="connsiteX898" y="connsiteY898"/>
                    </a:cxn>
                    <a:cxn ang="0">
                      <a:pos x="connsiteX899" y="connsiteY899"/>
                    </a:cxn>
                    <a:cxn ang="0">
                      <a:pos x="connsiteX900" y="connsiteY900"/>
                    </a:cxn>
                    <a:cxn ang="0">
                      <a:pos x="connsiteX901" y="connsiteY901"/>
                    </a:cxn>
                    <a:cxn ang="0">
                      <a:pos x="connsiteX902" y="connsiteY902"/>
                    </a:cxn>
                    <a:cxn ang="0">
                      <a:pos x="connsiteX903" y="connsiteY903"/>
                    </a:cxn>
                    <a:cxn ang="0">
                      <a:pos x="connsiteX904" y="connsiteY904"/>
                    </a:cxn>
                    <a:cxn ang="0">
                      <a:pos x="connsiteX905" y="connsiteY905"/>
                    </a:cxn>
                    <a:cxn ang="0">
                      <a:pos x="connsiteX906" y="connsiteY906"/>
                    </a:cxn>
                    <a:cxn ang="0">
                      <a:pos x="connsiteX907" y="connsiteY907"/>
                    </a:cxn>
                    <a:cxn ang="0">
                      <a:pos x="connsiteX908" y="connsiteY908"/>
                    </a:cxn>
                    <a:cxn ang="0">
                      <a:pos x="connsiteX909" y="connsiteY909"/>
                    </a:cxn>
                    <a:cxn ang="0">
                      <a:pos x="connsiteX910" y="connsiteY910"/>
                    </a:cxn>
                    <a:cxn ang="0">
                      <a:pos x="connsiteX911" y="connsiteY911"/>
                    </a:cxn>
                    <a:cxn ang="0">
                      <a:pos x="connsiteX912" y="connsiteY912"/>
                    </a:cxn>
                    <a:cxn ang="0">
                      <a:pos x="connsiteX913" y="connsiteY913"/>
                    </a:cxn>
                    <a:cxn ang="0">
                      <a:pos x="connsiteX914" y="connsiteY914"/>
                    </a:cxn>
                    <a:cxn ang="0">
                      <a:pos x="connsiteX915" y="connsiteY915"/>
                    </a:cxn>
                    <a:cxn ang="0">
                      <a:pos x="connsiteX916" y="connsiteY916"/>
                    </a:cxn>
                    <a:cxn ang="0">
                      <a:pos x="connsiteX917" y="connsiteY917"/>
                    </a:cxn>
                    <a:cxn ang="0">
                      <a:pos x="connsiteX918" y="connsiteY918"/>
                    </a:cxn>
                    <a:cxn ang="0">
                      <a:pos x="connsiteX919" y="connsiteY919"/>
                    </a:cxn>
                    <a:cxn ang="0">
                      <a:pos x="connsiteX920" y="connsiteY920"/>
                    </a:cxn>
                    <a:cxn ang="0">
                      <a:pos x="connsiteX921" y="connsiteY921"/>
                    </a:cxn>
                    <a:cxn ang="0">
                      <a:pos x="connsiteX922" y="connsiteY922"/>
                    </a:cxn>
                    <a:cxn ang="0">
                      <a:pos x="connsiteX923" y="connsiteY923"/>
                    </a:cxn>
                    <a:cxn ang="0">
                      <a:pos x="connsiteX924" y="connsiteY924"/>
                    </a:cxn>
                    <a:cxn ang="0">
                      <a:pos x="connsiteX925" y="connsiteY925"/>
                    </a:cxn>
                    <a:cxn ang="0">
                      <a:pos x="connsiteX926" y="connsiteY926"/>
                    </a:cxn>
                    <a:cxn ang="0">
                      <a:pos x="connsiteX927" y="connsiteY927"/>
                    </a:cxn>
                    <a:cxn ang="0">
                      <a:pos x="connsiteX928" y="connsiteY928"/>
                    </a:cxn>
                    <a:cxn ang="0">
                      <a:pos x="connsiteX929" y="connsiteY929"/>
                    </a:cxn>
                    <a:cxn ang="0">
                      <a:pos x="connsiteX930" y="connsiteY930"/>
                    </a:cxn>
                    <a:cxn ang="0">
                      <a:pos x="connsiteX931" y="connsiteY931"/>
                    </a:cxn>
                    <a:cxn ang="0">
                      <a:pos x="connsiteX932" y="connsiteY932"/>
                    </a:cxn>
                    <a:cxn ang="0">
                      <a:pos x="connsiteX933" y="connsiteY933"/>
                    </a:cxn>
                    <a:cxn ang="0">
                      <a:pos x="connsiteX934" y="connsiteY934"/>
                    </a:cxn>
                    <a:cxn ang="0">
                      <a:pos x="connsiteX935" y="connsiteY935"/>
                    </a:cxn>
                    <a:cxn ang="0">
                      <a:pos x="connsiteX936" y="connsiteY936"/>
                    </a:cxn>
                    <a:cxn ang="0">
                      <a:pos x="connsiteX937" y="connsiteY937"/>
                    </a:cxn>
                    <a:cxn ang="0">
                      <a:pos x="connsiteX938" y="connsiteY938"/>
                    </a:cxn>
                    <a:cxn ang="0">
                      <a:pos x="connsiteX939" y="connsiteY939"/>
                    </a:cxn>
                    <a:cxn ang="0">
                      <a:pos x="connsiteX940" y="connsiteY940"/>
                    </a:cxn>
                    <a:cxn ang="0">
                      <a:pos x="connsiteX941" y="connsiteY941"/>
                    </a:cxn>
                    <a:cxn ang="0">
                      <a:pos x="connsiteX942" y="connsiteY942"/>
                    </a:cxn>
                    <a:cxn ang="0">
                      <a:pos x="connsiteX943" y="connsiteY943"/>
                    </a:cxn>
                    <a:cxn ang="0">
                      <a:pos x="connsiteX944" y="connsiteY944"/>
                    </a:cxn>
                    <a:cxn ang="0">
                      <a:pos x="connsiteX945" y="connsiteY945"/>
                    </a:cxn>
                    <a:cxn ang="0">
                      <a:pos x="connsiteX946" y="connsiteY946"/>
                    </a:cxn>
                    <a:cxn ang="0">
                      <a:pos x="connsiteX947" y="connsiteY947"/>
                    </a:cxn>
                    <a:cxn ang="0">
                      <a:pos x="connsiteX948" y="connsiteY948"/>
                    </a:cxn>
                    <a:cxn ang="0">
                      <a:pos x="connsiteX949" y="connsiteY949"/>
                    </a:cxn>
                    <a:cxn ang="0">
                      <a:pos x="connsiteX950" y="connsiteY950"/>
                    </a:cxn>
                    <a:cxn ang="0">
                      <a:pos x="connsiteX951" y="connsiteY951"/>
                    </a:cxn>
                    <a:cxn ang="0">
                      <a:pos x="connsiteX952" y="connsiteY952"/>
                    </a:cxn>
                    <a:cxn ang="0">
                      <a:pos x="connsiteX953" y="connsiteY953"/>
                    </a:cxn>
                    <a:cxn ang="0">
                      <a:pos x="connsiteX954" y="connsiteY954"/>
                    </a:cxn>
                    <a:cxn ang="0">
                      <a:pos x="connsiteX955" y="connsiteY955"/>
                    </a:cxn>
                    <a:cxn ang="0">
                      <a:pos x="connsiteX956" y="connsiteY956"/>
                    </a:cxn>
                    <a:cxn ang="0">
                      <a:pos x="connsiteX957" y="connsiteY957"/>
                    </a:cxn>
                    <a:cxn ang="0">
                      <a:pos x="connsiteX958" y="connsiteY958"/>
                    </a:cxn>
                    <a:cxn ang="0">
                      <a:pos x="connsiteX959" y="connsiteY959"/>
                    </a:cxn>
                    <a:cxn ang="0">
                      <a:pos x="connsiteX960" y="connsiteY960"/>
                    </a:cxn>
                    <a:cxn ang="0">
                      <a:pos x="connsiteX961" y="connsiteY961"/>
                    </a:cxn>
                    <a:cxn ang="0">
                      <a:pos x="connsiteX962" y="connsiteY962"/>
                    </a:cxn>
                    <a:cxn ang="0">
                      <a:pos x="connsiteX963" y="connsiteY963"/>
                    </a:cxn>
                    <a:cxn ang="0">
                      <a:pos x="connsiteX964" y="connsiteY964"/>
                    </a:cxn>
                    <a:cxn ang="0">
                      <a:pos x="connsiteX965" y="connsiteY965"/>
                    </a:cxn>
                    <a:cxn ang="0">
                      <a:pos x="connsiteX966" y="connsiteY966"/>
                    </a:cxn>
                    <a:cxn ang="0">
                      <a:pos x="connsiteX967" y="connsiteY967"/>
                    </a:cxn>
                    <a:cxn ang="0">
                      <a:pos x="connsiteX968" y="connsiteY968"/>
                    </a:cxn>
                    <a:cxn ang="0">
                      <a:pos x="connsiteX969" y="connsiteY969"/>
                    </a:cxn>
                    <a:cxn ang="0">
                      <a:pos x="connsiteX970" y="connsiteY970"/>
                    </a:cxn>
                    <a:cxn ang="0">
                      <a:pos x="connsiteX971" y="connsiteY971"/>
                    </a:cxn>
                    <a:cxn ang="0">
                      <a:pos x="connsiteX972" y="connsiteY972"/>
                    </a:cxn>
                    <a:cxn ang="0">
                      <a:pos x="connsiteX973" y="connsiteY973"/>
                    </a:cxn>
                    <a:cxn ang="0">
                      <a:pos x="connsiteX974" y="connsiteY974"/>
                    </a:cxn>
                    <a:cxn ang="0">
                      <a:pos x="connsiteX975" y="connsiteY975"/>
                    </a:cxn>
                    <a:cxn ang="0">
                      <a:pos x="connsiteX976" y="connsiteY976"/>
                    </a:cxn>
                    <a:cxn ang="0">
                      <a:pos x="connsiteX977" y="connsiteY977"/>
                    </a:cxn>
                    <a:cxn ang="0">
                      <a:pos x="connsiteX978" y="connsiteY978"/>
                    </a:cxn>
                    <a:cxn ang="0">
                      <a:pos x="connsiteX979" y="connsiteY979"/>
                    </a:cxn>
                    <a:cxn ang="0">
                      <a:pos x="connsiteX980" y="connsiteY980"/>
                    </a:cxn>
                    <a:cxn ang="0">
                      <a:pos x="connsiteX981" y="connsiteY981"/>
                    </a:cxn>
                    <a:cxn ang="0">
                      <a:pos x="connsiteX982" y="connsiteY982"/>
                    </a:cxn>
                    <a:cxn ang="0">
                      <a:pos x="connsiteX983" y="connsiteY983"/>
                    </a:cxn>
                    <a:cxn ang="0">
                      <a:pos x="connsiteX984" y="connsiteY984"/>
                    </a:cxn>
                    <a:cxn ang="0">
                      <a:pos x="connsiteX985" y="connsiteY985"/>
                    </a:cxn>
                    <a:cxn ang="0">
                      <a:pos x="connsiteX986" y="connsiteY986"/>
                    </a:cxn>
                    <a:cxn ang="0">
                      <a:pos x="connsiteX987" y="connsiteY987"/>
                    </a:cxn>
                    <a:cxn ang="0">
                      <a:pos x="connsiteX988" y="connsiteY988"/>
                    </a:cxn>
                    <a:cxn ang="0">
                      <a:pos x="connsiteX989" y="connsiteY989"/>
                    </a:cxn>
                    <a:cxn ang="0">
                      <a:pos x="connsiteX990" y="connsiteY990"/>
                    </a:cxn>
                    <a:cxn ang="0">
                      <a:pos x="connsiteX991" y="connsiteY991"/>
                    </a:cxn>
                    <a:cxn ang="0">
                      <a:pos x="connsiteX992" y="connsiteY992"/>
                    </a:cxn>
                    <a:cxn ang="0">
                      <a:pos x="connsiteX993" y="connsiteY993"/>
                    </a:cxn>
                    <a:cxn ang="0">
                      <a:pos x="connsiteX994" y="connsiteY994"/>
                    </a:cxn>
                    <a:cxn ang="0">
                      <a:pos x="connsiteX995" y="connsiteY995"/>
                    </a:cxn>
                    <a:cxn ang="0">
                      <a:pos x="connsiteX996" y="connsiteY996"/>
                    </a:cxn>
                    <a:cxn ang="0">
                      <a:pos x="connsiteX997" y="connsiteY997"/>
                    </a:cxn>
                    <a:cxn ang="0">
                      <a:pos x="connsiteX998" y="connsiteY998"/>
                    </a:cxn>
                    <a:cxn ang="0">
                      <a:pos x="connsiteX999" y="connsiteY999"/>
                    </a:cxn>
                    <a:cxn ang="0">
                      <a:pos x="connsiteX1000" y="connsiteY1000"/>
                    </a:cxn>
                    <a:cxn ang="0">
                      <a:pos x="connsiteX1001" y="connsiteY1001"/>
                    </a:cxn>
                    <a:cxn ang="0">
                      <a:pos x="connsiteX1002" y="connsiteY1002"/>
                    </a:cxn>
                    <a:cxn ang="0">
                      <a:pos x="connsiteX1003" y="connsiteY1003"/>
                    </a:cxn>
                    <a:cxn ang="0">
                      <a:pos x="connsiteX1004" y="connsiteY1004"/>
                    </a:cxn>
                    <a:cxn ang="0">
                      <a:pos x="connsiteX1005" y="connsiteY1005"/>
                    </a:cxn>
                    <a:cxn ang="0">
                      <a:pos x="connsiteX1006" y="connsiteY1006"/>
                    </a:cxn>
                    <a:cxn ang="0">
                      <a:pos x="connsiteX1007" y="connsiteY1007"/>
                    </a:cxn>
                    <a:cxn ang="0">
                      <a:pos x="connsiteX1008" y="connsiteY1008"/>
                    </a:cxn>
                    <a:cxn ang="0">
                      <a:pos x="connsiteX1009" y="connsiteY1009"/>
                    </a:cxn>
                    <a:cxn ang="0">
                      <a:pos x="connsiteX1010" y="connsiteY1010"/>
                    </a:cxn>
                    <a:cxn ang="0">
                      <a:pos x="connsiteX1011" y="connsiteY1011"/>
                    </a:cxn>
                    <a:cxn ang="0">
                      <a:pos x="connsiteX1012" y="connsiteY1012"/>
                    </a:cxn>
                    <a:cxn ang="0">
                      <a:pos x="connsiteX1013" y="connsiteY1013"/>
                    </a:cxn>
                    <a:cxn ang="0">
                      <a:pos x="connsiteX1014" y="connsiteY1014"/>
                    </a:cxn>
                    <a:cxn ang="0">
                      <a:pos x="connsiteX1015" y="connsiteY1015"/>
                    </a:cxn>
                    <a:cxn ang="0">
                      <a:pos x="connsiteX1016" y="connsiteY1016"/>
                    </a:cxn>
                    <a:cxn ang="0">
                      <a:pos x="connsiteX1017" y="connsiteY1017"/>
                    </a:cxn>
                    <a:cxn ang="0">
                      <a:pos x="connsiteX1018" y="connsiteY1018"/>
                    </a:cxn>
                    <a:cxn ang="0">
                      <a:pos x="connsiteX1019" y="connsiteY1019"/>
                    </a:cxn>
                    <a:cxn ang="0">
                      <a:pos x="connsiteX1020" y="connsiteY1020"/>
                    </a:cxn>
                    <a:cxn ang="0">
                      <a:pos x="connsiteX1021" y="connsiteY1021"/>
                    </a:cxn>
                    <a:cxn ang="0">
                      <a:pos x="connsiteX1022" y="connsiteY1022"/>
                    </a:cxn>
                    <a:cxn ang="0">
                      <a:pos x="connsiteX1023" y="connsiteY1023"/>
                    </a:cxn>
                    <a:cxn ang="0">
                      <a:pos x="connsiteX1024" y="connsiteY1024"/>
                    </a:cxn>
                    <a:cxn ang="0">
                      <a:pos x="connsiteX1025" y="connsiteY1025"/>
                    </a:cxn>
                    <a:cxn ang="0">
                      <a:pos x="connsiteX1026" y="connsiteY1026"/>
                    </a:cxn>
                    <a:cxn ang="0">
                      <a:pos x="connsiteX1027" y="connsiteY1027"/>
                    </a:cxn>
                    <a:cxn ang="0">
                      <a:pos x="connsiteX1028" y="connsiteY1028"/>
                    </a:cxn>
                    <a:cxn ang="0">
                      <a:pos x="connsiteX1029" y="connsiteY1029"/>
                    </a:cxn>
                    <a:cxn ang="0">
                      <a:pos x="connsiteX1030" y="connsiteY1030"/>
                    </a:cxn>
                    <a:cxn ang="0">
                      <a:pos x="connsiteX1031" y="connsiteY1031"/>
                    </a:cxn>
                    <a:cxn ang="0">
                      <a:pos x="connsiteX1032" y="connsiteY1032"/>
                    </a:cxn>
                    <a:cxn ang="0">
                      <a:pos x="connsiteX1033" y="connsiteY1033"/>
                    </a:cxn>
                    <a:cxn ang="0">
                      <a:pos x="connsiteX1034" y="connsiteY1034"/>
                    </a:cxn>
                    <a:cxn ang="0">
                      <a:pos x="connsiteX1035" y="connsiteY1035"/>
                    </a:cxn>
                    <a:cxn ang="0">
                      <a:pos x="connsiteX1036" y="connsiteY1036"/>
                    </a:cxn>
                    <a:cxn ang="0">
                      <a:pos x="connsiteX1037" y="connsiteY1037"/>
                    </a:cxn>
                    <a:cxn ang="0">
                      <a:pos x="connsiteX1038" y="connsiteY1038"/>
                    </a:cxn>
                    <a:cxn ang="0">
                      <a:pos x="connsiteX1039" y="connsiteY1039"/>
                    </a:cxn>
                    <a:cxn ang="0">
                      <a:pos x="connsiteX1040" y="connsiteY1040"/>
                    </a:cxn>
                    <a:cxn ang="0">
                      <a:pos x="connsiteX1041" y="connsiteY1041"/>
                    </a:cxn>
                    <a:cxn ang="0">
                      <a:pos x="connsiteX1042" y="connsiteY1042"/>
                    </a:cxn>
                    <a:cxn ang="0">
                      <a:pos x="connsiteX1043" y="connsiteY1043"/>
                    </a:cxn>
                    <a:cxn ang="0">
                      <a:pos x="connsiteX1044" y="connsiteY1044"/>
                    </a:cxn>
                    <a:cxn ang="0">
                      <a:pos x="connsiteX1045" y="connsiteY1045"/>
                    </a:cxn>
                    <a:cxn ang="0">
                      <a:pos x="connsiteX1046" y="connsiteY1046"/>
                    </a:cxn>
                    <a:cxn ang="0">
                      <a:pos x="connsiteX1047" y="connsiteY1047"/>
                    </a:cxn>
                    <a:cxn ang="0">
                      <a:pos x="connsiteX1048" y="connsiteY1048"/>
                    </a:cxn>
                    <a:cxn ang="0">
                      <a:pos x="connsiteX1049" y="connsiteY1049"/>
                    </a:cxn>
                    <a:cxn ang="0">
                      <a:pos x="connsiteX1050" y="connsiteY1050"/>
                    </a:cxn>
                    <a:cxn ang="0">
                      <a:pos x="connsiteX1051" y="connsiteY1051"/>
                    </a:cxn>
                    <a:cxn ang="0">
                      <a:pos x="connsiteX1052" y="connsiteY1052"/>
                    </a:cxn>
                    <a:cxn ang="0">
                      <a:pos x="connsiteX1053" y="connsiteY1053"/>
                    </a:cxn>
                    <a:cxn ang="0">
                      <a:pos x="connsiteX1054" y="connsiteY1054"/>
                    </a:cxn>
                    <a:cxn ang="0">
                      <a:pos x="connsiteX1055" y="connsiteY1055"/>
                    </a:cxn>
                    <a:cxn ang="0">
                      <a:pos x="connsiteX1056" y="connsiteY1056"/>
                    </a:cxn>
                    <a:cxn ang="0">
                      <a:pos x="connsiteX1057" y="connsiteY1057"/>
                    </a:cxn>
                    <a:cxn ang="0">
                      <a:pos x="connsiteX1058" y="connsiteY1058"/>
                    </a:cxn>
                    <a:cxn ang="0">
                      <a:pos x="connsiteX1059" y="connsiteY1059"/>
                    </a:cxn>
                    <a:cxn ang="0">
                      <a:pos x="connsiteX1060" y="connsiteY1060"/>
                    </a:cxn>
                    <a:cxn ang="0">
                      <a:pos x="connsiteX1061" y="connsiteY1061"/>
                    </a:cxn>
                    <a:cxn ang="0">
                      <a:pos x="connsiteX1062" y="connsiteY1062"/>
                    </a:cxn>
                    <a:cxn ang="0">
                      <a:pos x="connsiteX1063" y="connsiteY1063"/>
                    </a:cxn>
                    <a:cxn ang="0">
                      <a:pos x="connsiteX1064" y="connsiteY1064"/>
                    </a:cxn>
                    <a:cxn ang="0">
                      <a:pos x="connsiteX1065" y="connsiteY1065"/>
                    </a:cxn>
                    <a:cxn ang="0">
                      <a:pos x="connsiteX1066" y="connsiteY1066"/>
                    </a:cxn>
                    <a:cxn ang="0">
                      <a:pos x="connsiteX1067" y="connsiteY1067"/>
                    </a:cxn>
                    <a:cxn ang="0">
                      <a:pos x="connsiteX1068" y="connsiteY1068"/>
                    </a:cxn>
                    <a:cxn ang="0">
                      <a:pos x="connsiteX1069" y="connsiteY1069"/>
                    </a:cxn>
                    <a:cxn ang="0">
                      <a:pos x="connsiteX1070" y="connsiteY1070"/>
                    </a:cxn>
                    <a:cxn ang="0">
                      <a:pos x="connsiteX1071" y="connsiteY1071"/>
                    </a:cxn>
                    <a:cxn ang="0">
                      <a:pos x="connsiteX1072" y="connsiteY1072"/>
                    </a:cxn>
                    <a:cxn ang="0">
                      <a:pos x="connsiteX1073" y="connsiteY1073"/>
                    </a:cxn>
                    <a:cxn ang="0">
                      <a:pos x="connsiteX1074" y="connsiteY1074"/>
                    </a:cxn>
                    <a:cxn ang="0">
                      <a:pos x="connsiteX1075" y="connsiteY1075"/>
                    </a:cxn>
                    <a:cxn ang="0">
                      <a:pos x="connsiteX1076" y="connsiteY1076"/>
                    </a:cxn>
                    <a:cxn ang="0">
                      <a:pos x="connsiteX1077" y="connsiteY1077"/>
                    </a:cxn>
                    <a:cxn ang="0">
                      <a:pos x="connsiteX1078" y="connsiteY1078"/>
                    </a:cxn>
                    <a:cxn ang="0">
                      <a:pos x="connsiteX1079" y="connsiteY1079"/>
                    </a:cxn>
                    <a:cxn ang="0">
                      <a:pos x="connsiteX1080" y="connsiteY1080"/>
                    </a:cxn>
                    <a:cxn ang="0">
                      <a:pos x="connsiteX1081" y="connsiteY1081"/>
                    </a:cxn>
                    <a:cxn ang="0">
                      <a:pos x="connsiteX1082" y="connsiteY1082"/>
                    </a:cxn>
                    <a:cxn ang="0">
                      <a:pos x="connsiteX1083" y="connsiteY1083"/>
                    </a:cxn>
                    <a:cxn ang="0">
                      <a:pos x="connsiteX1084" y="connsiteY1084"/>
                    </a:cxn>
                    <a:cxn ang="0">
                      <a:pos x="connsiteX1085" y="connsiteY1085"/>
                    </a:cxn>
                    <a:cxn ang="0">
                      <a:pos x="connsiteX1086" y="connsiteY1086"/>
                    </a:cxn>
                    <a:cxn ang="0">
                      <a:pos x="connsiteX1087" y="connsiteY1087"/>
                    </a:cxn>
                    <a:cxn ang="0">
                      <a:pos x="connsiteX1088" y="connsiteY1088"/>
                    </a:cxn>
                    <a:cxn ang="0">
                      <a:pos x="connsiteX1089" y="connsiteY1089"/>
                    </a:cxn>
                    <a:cxn ang="0">
                      <a:pos x="connsiteX1090" y="connsiteY1090"/>
                    </a:cxn>
                    <a:cxn ang="0">
                      <a:pos x="connsiteX1091" y="connsiteY1091"/>
                    </a:cxn>
                    <a:cxn ang="0">
                      <a:pos x="connsiteX1092" y="connsiteY1092"/>
                    </a:cxn>
                    <a:cxn ang="0">
                      <a:pos x="connsiteX1093" y="connsiteY1093"/>
                    </a:cxn>
                    <a:cxn ang="0">
                      <a:pos x="connsiteX1094" y="connsiteY1094"/>
                    </a:cxn>
                    <a:cxn ang="0">
                      <a:pos x="connsiteX1095" y="connsiteY1095"/>
                    </a:cxn>
                    <a:cxn ang="0">
                      <a:pos x="connsiteX1096" y="connsiteY1096"/>
                    </a:cxn>
                    <a:cxn ang="0">
                      <a:pos x="connsiteX1097" y="connsiteY1097"/>
                    </a:cxn>
                    <a:cxn ang="0">
                      <a:pos x="connsiteX1098" y="connsiteY1098"/>
                    </a:cxn>
                    <a:cxn ang="0">
                      <a:pos x="connsiteX1099" y="connsiteY1099"/>
                    </a:cxn>
                    <a:cxn ang="0">
                      <a:pos x="connsiteX1100" y="connsiteY1100"/>
                    </a:cxn>
                    <a:cxn ang="0">
                      <a:pos x="connsiteX1101" y="connsiteY1101"/>
                    </a:cxn>
                    <a:cxn ang="0">
                      <a:pos x="connsiteX1102" y="connsiteY1102"/>
                    </a:cxn>
                    <a:cxn ang="0">
                      <a:pos x="connsiteX1103" y="connsiteY1103"/>
                    </a:cxn>
                    <a:cxn ang="0">
                      <a:pos x="connsiteX1104" y="connsiteY1104"/>
                    </a:cxn>
                    <a:cxn ang="0">
                      <a:pos x="connsiteX1105" y="connsiteY1105"/>
                    </a:cxn>
                    <a:cxn ang="0">
                      <a:pos x="connsiteX1106" y="connsiteY1106"/>
                    </a:cxn>
                    <a:cxn ang="0">
                      <a:pos x="connsiteX1107" y="connsiteY1107"/>
                    </a:cxn>
                    <a:cxn ang="0">
                      <a:pos x="connsiteX1108" y="connsiteY1108"/>
                    </a:cxn>
                    <a:cxn ang="0">
                      <a:pos x="connsiteX1109" y="connsiteY1109"/>
                    </a:cxn>
                    <a:cxn ang="0">
                      <a:pos x="connsiteX1110" y="connsiteY1110"/>
                    </a:cxn>
                    <a:cxn ang="0">
                      <a:pos x="connsiteX1111" y="connsiteY1111"/>
                    </a:cxn>
                    <a:cxn ang="0">
                      <a:pos x="connsiteX1112" y="connsiteY1112"/>
                    </a:cxn>
                    <a:cxn ang="0">
                      <a:pos x="connsiteX1113" y="connsiteY1113"/>
                    </a:cxn>
                    <a:cxn ang="0">
                      <a:pos x="connsiteX1114" y="connsiteY1114"/>
                    </a:cxn>
                    <a:cxn ang="0">
                      <a:pos x="connsiteX1115" y="connsiteY1115"/>
                    </a:cxn>
                    <a:cxn ang="0">
                      <a:pos x="connsiteX1116" y="connsiteY1116"/>
                    </a:cxn>
                    <a:cxn ang="0">
                      <a:pos x="connsiteX1117" y="connsiteY1117"/>
                    </a:cxn>
                    <a:cxn ang="0">
                      <a:pos x="connsiteX1118" y="connsiteY1118"/>
                    </a:cxn>
                    <a:cxn ang="0">
                      <a:pos x="connsiteX1119" y="connsiteY1119"/>
                    </a:cxn>
                    <a:cxn ang="0">
                      <a:pos x="connsiteX1120" y="connsiteY1120"/>
                    </a:cxn>
                    <a:cxn ang="0">
                      <a:pos x="connsiteX1121" y="connsiteY1121"/>
                    </a:cxn>
                    <a:cxn ang="0">
                      <a:pos x="connsiteX1122" y="connsiteY1122"/>
                    </a:cxn>
                    <a:cxn ang="0">
                      <a:pos x="connsiteX1123" y="connsiteY1123"/>
                    </a:cxn>
                    <a:cxn ang="0">
                      <a:pos x="connsiteX1124" y="connsiteY1124"/>
                    </a:cxn>
                    <a:cxn ang="0">
                      <a:pos x="connsiteX1125" y="connsiteY1125"/>
                    </a:cxn>
                    <a:cxn ang="0">
                      <a:pos x="connsiteX1126" y="connsiteY1126"/>
                    </a:cxn>
                    <a:cxn ang="0">
                      <a:pos x="connsiteX1127" y="connsiteY1127"/>
                    </a:cxn>
                    <a:cxn ang="0">
                      <a:pos x="connsiteX1128" y="connsiteY1128"/>
                    </a:cxn>
                    <a:cxn ang="0">
                      <a:pos x="connsiteX1129" y="connsiteY1129"/>
                    </a:cxn>
                    <a:cxn ang="0">
                      <a:pos x="connsiteX1130" y="connsiteY1130"/>
                    </a:cxn>
                    <a:cxn ang="0">
                      <a:pos x="connsiteX1131" y="connsiteY1131"/>
                    </a:cxn>
                    <a:cxn ang="0">
                      <a:pos x="connsiteX1132" y="connsiteY1132"/>
                    </a:cxn>
                    <a:cxn ang="0">
                      <a:pos x="connsiteX1133" y="connsiteY1133"/>
                    </a:cxn>
                    <a:cxn ang="0">
                      <a:pos x="connsiteX1134" y="connsiteY1134"/>
                    </a:cxn>
                    <a:cxn ang="0">
                      <a:pos x="connsiteX1135" y="connsiteY1135"/>
                    </a:cxn>
                    <a:cxn ang="0">
                      <a:pos x="connsiteX1136" y="connsiteY1136"/>
                    </a:cxn>
                    <a:cxn ang="0">
                      <a:pos x="connsiteX1137" y="connsiteY1137"/>
                    </a:cxn>
                    <a:cxn ang="0">
                      <a:pos x="connsiteX1138" y="connsiteY1138"/>
                    </a:cxn>
                    <a:cxn ang="0">
                      <a:pos x="connsiteX1139" y="connsiteY1139"/>
                    </a:cxn>
                    <a:cxn ang="0">
                      <a:pos x="connsiteX1140" y="connsiteY1140"/>
                    </a:cxn>
                    <a:cxn ang="0">
                      <a:pos x="connsiteX1141" y="connsiteY1141"/>
                    </a:cxn>
                    <a:cxn ang="0">
                      <a:pos x="connsiteX1142" y="connsiteY1142"/>
                    </a:cxn>
                    <a:cxn ang="0">
                      <a:pos x="connsiteX1143" y="connsiteY1143"/>
                    </a:cxn>
                    <a:cxn ang="0">
                      <a:pos x="connsiteX1144" y="connsiteY1144"/>
                    </a:cxn>
                    <a:cxn ang="0">
                      <a:pos x="connsiteX1145" y="connsiteY1145"/>
                    </a:cxn>
                    <a:cxn ang="0">
                      <a:pos x="connsiteX1146" y="connsiteY1146"/>
                    </a:cxn>
                    <a:cxn ang="0">
                      <a:pos x="connsiteX1147" y="connsiteY1147"/>
                    </a:cxn>
                    <a:cxn ang="0">
                      <a:pos x="connsiteX1148" y="connsiteY1148"/>
                    </a:cxn>
                    <a:cxn ang="0">
                      <a:pos x="connsiteX1149" y="connsiteY1149"/>
                    </a:cxn>
                    <a:cxn ang="0">
                      <a:pos x="connsiteX1150" y="connsiteY1150"/>
                    </a:cxn>
                    <a:cxn ang="0">
                      <a:pos x="connsiteX1151" y="connsiteY1151"/>
                    </a:cxn>
                    <a:cxn ang="0">
                      <a:pos x="connsiteX1152" y="connsiteY1152"/>
                    </a:cxn>
                    <a:cxn ang="0">
                      <a:pos x="connsiteX1153" y="connsiteY1153"/>
                    </a:cxn>
                    <a:cxn ang="0">
                      <a:pos x="connsiteX1154" y="connsiteY1154"/>
                    </a:cxn>
                    <a:cxn ang="0">
                      <a:pos x="connsiteX1155" y="connsiteY1155"/>
                    </a:cxn>
                    <a:cxn ang="0">
                      <a:pos x="connsiteX1156" y="connsiteY1156"/>
                    </a:cxn>
                    <a:cxn ang="0">
                      <a:pos x="connsiteX1157" y="connsiteY1157"/>
                    </a:cxn>
                    <a:cxn ang="0">
                      <a:pos x="connsiteX1158" y="connsiteY1158"/>
                    </a:cxn>
                    <a:cxn ang="0">
                      <a:pos x="connsiteX1159" y="connsiteY1159"/>
                    </a:cxn>
                    <a:cxn ang="0">
                      <a:pos x="connsiteX1160" y="connsiteY1160"/>
                    </a:cxn>
                    <a:cxn ang="0">
                      <a:pos x="connsiteX1161" y="connsiteY1161"/>
                    </a:cxn>
                    <a:cxn ang="0">
                      <a:pos x="connsiteX1162" y="connsiteY1162"/>
                    </a:cxn>
                    <a:cxn ang="0">
                      <a:pos x="connsiteX1163" y="connsiteY1163"/>
                    </a:cxn>
                    <a:cxn ang="0">
                      <a:pos x="connsiteX1164" y="connsiteY1164"/>
                    </a:cxn>
                    <a:cxn ang="0">
                      <a:pos x="connsiteX1165" y="connsiteY1165"/>
                    </a:cxn>
                    <a:cxn ang="0">
                      <a:pos x="connsiteX1166" y="connsiteY1166"/>
                    </a:cxn>
                    <a:cxn ang="0">
                      <a:pos x="connsiteX1167" y="connsiteY1167"/>
                    </a:cxn>
                    <a:cxn ang="0">
                      <a:pos x="connsiteX1168" y="connsiteY1168"/>
                    </a:cxn>
                    <a:cxn ang="0">
                      <a:pos x="connsiteX1169" y="connsiteY1169"/>
                    </a:cxn>
                    <a:cxn ang="0">
                      <a:pos x="connsiteX1170" y="connsiteY1170"/>
                    </a:cxn>
                    <a:cxn ang="0">
                      <a:pos x="connsiteX1171" y="connsiteY1171"/>
                    </a:cxn>
                    <a:cxn ang="0">
                      <a:pos x="connsiteX1172" y="connsiteY1172"/>
                    </a:cxn>
                    <a:cxn ang="0">
                      <a:pos x="connsiteX1173" y="connsiteY1173"/>
                    </a:cxn>
                    <a:cxn ang="0">
                      <a:pos x="connsiteX1174" y="connsiteY1174"/>
                    </a:cxn>
                    <a:cxn ang="0">
                      <a:pos x="connsiteX1175" y="connsiteY1175"/>
                    </a:cxn>
                    <a:cxn ang="0">
                      <a:pos x="connsiteX1176" y="connsiteY1176"/>
                    </a:cxn>
                    <a:cxn ang="0">
                      <a:pos x="connsiteX1177" y="connsiteY1177"/>
                    </a:cxn>
                    <a:cxn ang="0">
                      <a:pos x="connsiteX1178" y="connsiteY1178"/>
                    </a:cxn>
                    <a:cxn ang="0">
                      <a:pos x="connsiteX1179" y="connsiteY1179"/>
                    </a:cxn>
                    <a:cxn ang="0">
                      <a:pos x="connsiteX1180" y="connsiteY1180"/>
                    </a:cxn>
                    <a:cxn ang="0">
                      <a:pos x="connsiteX1181" y="connsiteY1181"/>
                    </a:cxn>
                    <a:cxn ang="0">
                      <a:pos x="connsiteX1182" y="connsiteY1182"/>
                    </a:cxn>
                    <a:cxn ang="0">
                      <a:pos x="connsiteX1183" y="connsiteY1183"/>
                    </a:cxn>
                    <a:cxn ang="0">
                      <a:pos x="connsiteX1184" y="connsiteY1184"/>
                    </a:cxn>
                    <a:cxn ang="0">
                      <a:pos x="connsiteX1185" y="connsiteY1185"/>
                    </a:cxn>
                    <a:cxn ang="0">
                      <a:pos x="connsiteX1186" y="connsiteY1186"/>
                    </a:cxn>
                    <a:cxn ang="0">
                      <a:pos x="connsiteX1187" y="connsiteY1187"/>
                    </a:cxn>
                    <a:cxn ang="0">
                      <a:pos x="connsiteX1188" y="connsiteY1188"/>
                    </a:cxn>
                    <a:cxn ang="0">
                      <a:pos x="connsiteX1189" y="connsiteY1189"/>
                    </a:cxn>
                    <a:cxn ang="0">
                      <a:pos x="connsiteX1190" y="connsiteY1190"/>
                    </a:cxn>
                    <a:cxn ang="0">
                      <a:pos x="connsiteX1191" y="connsiteY1191"/>
                    </a:cxn>
                    <a:cxn ang="0">
                      <a:pos x="connsiteX1192" y="connsiteY1192"/>
                    </a:cxn>
                    <a:cxn ang="0">
                      <a:pos x="connsiteX1193" y="connsiteY1193"/>
                    </a:cxn>
                    <a:cxn ang="0">
                      <a:pos x="connsiteX1194" y="connsiteY1194"/>
                    </a:cxn>
                    <a:cxn ang="0">
                      <a:pos x="connsiteX1195" y="connsiteY1195"/>
                    </a:cxn>
                    <a:cxn ang="0">
                      <a:pos x="connsiteX1196" y="connsiteY1196"/>
                    </a:cxn>
                    <a:cxn ang="0">
                      <a:pos x="connsiteX1197" y="connsiteY1197"/>
                    </a:cxn>
                    <a:cxn ang="0">
                      <a:pos x="connsiteX1198" y="connsiteY1198"/>
                    </a:cxn>
                    <a:cxn ang="0">
                      <a:pos x="connsiteX1199" y="connsiteY1199"/>
                    </a:cxn>
                    <a:cxn ang="0">
                      <a:pos x="connsiteX1200" y="connsiteY1200"/>
                    </a:cxn>
                    <a:cxn ang="0">
                      <a:pos x="connsiteX1201" y="connsiteY1201"/>
                    </a:cxn>
                    <a:cxn ang="0">
                      <a:pos x="connsiteX1202" y="connsiteY1202"/>
                    </a:cxn>
                    <a:cxn ang="0">
                      <a:pos x="connsiteX1203" y="connsiteY1203"/>
                    </a:cxn>
                    <a:cxn ang="0">
                      <a:pos x="connsiteX1204" y="connsiteY1204"/>
                    </a:cxn>
                    <a:cxn ang="0">
                      <a:pos x="connsiteX1205" y="connsiteY1205"/>
                    </a:cxn>
                    <a:cxn ang="0">
                      <a:pos x="connsiteX1206" y="connsiteY1206"/>
                    </a:cxn>
                    <a:cxn ang="0">
                      <a:pos x="connsiteX1207" y="connsiteY1207"/>
                    </a:cxn>
                    <a:cxn ang="0">
                      <a:pos x="connsiteX1208" y="connsiteY1208"/>
                    </a:cxn>
                    <a:cxn ang="0">
                      <a:pos x="connsiteX1209" y="connsiteY1209"/>
                    </a:cxn>
                    <a:cxn ang="0">
                      <a:pos x="connsiteX1210" y="connsiteY1210"/>
                    </a:cxn>
                    <a:cxn ang="0">
                      <a:pos x="connsiteX1211" y="connsiteY1211"/>
                    </a:cxn>
                    <a:cxn ang="0">
                      <a:pos x="connsiteX1212" y="connsiteY1212"/>
                    </a:cxn>
                    <a:cxn ang="0">
                      <a:pos x="connsiteX1213" y="connsiteY1213"/>
                    </a:cxn>
                    <a:cxn ang="0">
                      <a:pos x="connsiteX1214" y="connsiteY1214"/>
                    </a:cxn>
                    <a:cxn ang="0">
                      <a:pos x="connsiteX1215" y="connsiteY1215"/>
                    </a:cxn>
                    <a:cxn ang="0">
                      <a:pos x="connsiteX1216" y="connsiteY1216"/>
                    </a:cxn>
                    <a:cxn ang="0">
                      <a:pos x="connsiteX1217" y="connsiteY1217"/>
                    </a:cxn>
                    <a:cxn ang="0">
                      <a:pos x="connsiteX1218" y="connsiteY1218"/>
                    </a:cxn>
                    <a:cxn ang="0">
                      <a:pos x="connsiteX1219" y="connsiteY1219"/>
                    </a:cxn>
                    <a:cxn ang="0">
                      <a:pos x="connsiteX1220" y="connsiteY1220"/>
                    </a:cxn>
                    <a:cxn ang="0">
                      <a:pos x="connsiteX1221" y="connsiteY1221"/>
                    </a:cxn>
                    <a:cxn ang="0">
                      <a:pos x="connsiteX1222" y="connsiteY1222"/>
                    </a:cxn>
                    <a:cxn ang="0">
                      <a:pos x="connsiteX1223" y="connsiteY1223"/>
                    </a:cxn>
                    <a:cxn ang="0">
                      <a:pos x="connsiteX1224" y="connsiteY1224"/>
                    </a:cxn>
                    <a:cxn ang="0">
                      <a:pos x="connsiteX1225" y="connsiteY1225"/>
                    </a:cxn>
                    <a:cxn ang="0">
                      <a:pos x="connsiteX1226" y="connsiteY1226"/>
                    </a:cxn>
                    <a:cxn ang="0">
                      <a:pos x="connsiteX1227" y="connsiteY1227"/>
                    </a:cxn>
                    <a:cxn ang="0">
                      <a:pos x="connsiteX1228" y="connsiteY1228"/>
                    </a:cxn>
                    <a:cxn ang="0">
                      <a:pos x="connsiteX1229" y="connsiteY1229"/>
                    </a:cxn>
                    <a:cxn ang="0">
                      <a:pos x="connsiteX1230" y="connsiteY1230"/>
                    </a:cxn>
                    <a:cxn ang="0">
                      <a:pos x="connsiteX1231" y="connsiteY1231"/>
                    </a:cxn>
                    <a:cxn ang="0">
                      <a:pos x="connsiteX1232" y="connsiteY1232"/>
                    </a:cxn>
                    <a:cxn ang="0">
                      <a:pos x="connsiteX1233" y="connsiteY1233"/>
                    </a:cxn>
                    <a:cxn ang="0">
                      <a:pos x="connsiteX1234" y="connsiteY1234"/>
                    </a:cxn>
                    <a:cxn ang="0">
                      <a:pos x="connsiteX1235" y="connsiteY1235"/>
                    </a:cxn>
                    <a:cxn ang="0">
                      <a:pos x="connsiteX1236" y="connsiteY1236"/>
                    </a:cxn>
                    <a:cxn ang="0">
                      <a:pos x="connsiteX1237" y="connsiteY1237"/>
                    </a:cxn>
                    <a:cxn ang="0">
                      <a:pos x="connsiteX1238" y="connsiteY1238"/>
                    </a:cxn>
                    <a:cxn ang="0">
                      <a:pos x="connsiteX1239" y="connsiteY1239"/>
                    </a:cxn>
                    <a:cxn ang="0">
                      <a:pos x="connsiteX1240" y="connsiteY1240"/>
                    </a:cxn>
                    <a:cxn ang="0">
                      <a:pos x="connsiteX1241" y="connsiteY1241"/>
                    </a:cxn>
                    <a:cxn ang="0">
                      <a:pos x="connsiteX1242" y="connsiteY1242"/>
                    </a:cxn>
                    <a:cxn ang="0">
                      <a:pos x="connsiteX1243" y="connsiteY1243"/>
                    </a:cxn>
                    <a:cxn ang="0">
                      <a:pos x="connsiteX1244" y="connsiteY1244"/>
                    </a:cxn>
                    <a:cxn ang="0">
                      <a:pos x="connsiteX1245" y="connsiteY1245"/>
                    </a:cxn>
                    <a:cxn ang="0">
                      <a:pos x="connsiteX1246" y="connsiteY1246"/>
                    </a:cxn>
                    <a:cxn ang="0">
                      <a:pos x="connsiteX1247" y="connsiteY1247"/>
                    </a:cxn>
                    <a:cxn ang="0">
                      <a:pos x="connsiteX1248" y="connsiteY1248"/>
                    </a:cxn>
                    <a:cxn ang="0">
                      <a:pos x="connsiteX1249" y="connsiteY1249"/>
                    </a:cxn>
                    <a:cxn ang="0">
                      <a:pos x="connsiteX1250" y="connsiteY1250"/>
                    </a:cxn>
                    <a:cxn ang="0">
                      <a:pos x="connsiteX1251" y="connsiteY1251"/>
                    </a:cxn>
                    <a:cxn ang="0">
                      <a:pos x="connsiteX1252" y="connsiteY1252"/>
                    </a:cxn>
                    <a:cxn ang="0">
                      <a:pos x="connsiteX1253" y="connsiteY1253"/>
                    </a:cxn>
                    <a:cxn ang="0">
                      <a:pos x="connsiteX1254" y="connsiteY1254"/>
                    </a:cxn>
                    <a:cxn ang="0">
                      <a:pos x="connsiteX1255" y="connsiteY1255"/>
                    </a:cxn>
                    <a:cxn ang="0">
                      <a:pos x="connsiteX1256" y="connsiteY1256"/>
                    </a:cxn>
                    <a:cxn ang="0">
                      <a:pos x="connsiteX1257" y="connsiteY1257"/>
                    </a:cxn>
                    <a:cxn ang="0">
                      <a:pos x="connsiteX1258" y="connsiteY1258"/>
                    </a:cxn>
                    <a:cxn ang="0">
                      <a:pos x="connsiteX1259" y="connsiteY1259"/>
                    </a:cxn>
                    <a:cxn ang="0">
                      <a:pos x="connsiteX1260" y="connsiteY1260"/>
                    </a:cxn>
                    <a:cxn ang="0">
                      <a:pos x="connsiteX1261" y="connsiteY1261"/>
                    </a:cxn>
                    <a:cxn ang="0">
                      <a:pos x="connsiteX1262" y="connsiteY1262"/>
                    </a:cxn>
                    <a:cxn ang="0">
                      <a:pos x="connsiteX1263" y="connsiteY1263"/>
                    </a:cxn>
                    <a:cxn ang="0">
                      <a:pos x="connsiteX1264" y="connsiteY1264"/>
                    </a:cxn>
                    <a:cxn ang="0">
                      <a:pos x="connsiteX1265" y="connsiteY1265"/>
                    </a:cxn>
                    <a:cxn ang="0">
                      <a:pos x="connsiteX1266" y="connsiteY1266"/>
                    </a:cxn>
                    <a:cxn ang="0">
                      <a:pos x="connsiteX1267" y="connsiteY1267"/>
                    </a:cxn>
                    <a:cxn ang="0">
                      <a:pos x="connsiteX1268" y="connsiteY1268"/>
                    </a:cxn>
                    <a:cxn ang="0">
                      <a:pos x="connsiteX1269" y="connsiteY1269"/>
                    </a:cxn>
                    <a:cxn ang="0">
                      <a:pos x="connsiteX1270" y="connsiteY1270"/>
                    </a:cxn>
                    <a:cxn ang="0">
                      <a:pos x="connsiteX1271" y="connsiteY1271"/>
                    </a:cxn>
                    <a:cxn ang="0">
                      <a:pos x="connsiteX1272" y="connsiteY1272"/>
                    </a:cxn>
                    <a:cxn ang="0">
                      <a:pos x="connsiteX1273" y="connsiteY1273"/>
                    </a:cxn>
                    <a:cxn ang="0">
                      <a:pos x="connsiteX1274" y="connsiteY1274"/>
                    </a:cxn>
                    <a:cxn ang="0">
                      <a:pos x="connsiteX1275" y="connsiteY1275"/>
                    </a:cxn>
                    <a:cxn ang="0">
                      <a:pos x="connsiteX1276" y="connsiteY1276"/>
                    </a:cxn>
                    <a:cxn ang="0">
                      <a:pos x="connsiteX1277" y="connsiteY1277"/>
                    </a:cxn>
                    <a:cxn ang="0">
                      <a:pos x="connsiteX1278" y="connsiteY1278"/>
                    </a:cxn>
                    <a:cxn ang="0">
                      <a:pos x="connsiteX1279" y="connsiteY1279"/>
                    </a:cxn>
                    <a:cxn ang="0">
                      <a:pos x="connsiteX1280" y="connsiteY1280"/>
                    </a:cxn>
                    <a:cxn ang="0">
                      <a:pos x="connsiteX1281" y="connsiteY1281"/>
                    </a:cxn>
                    <a:cxn ang="0">
                      <a:pos x="connsiteX1282" y="connsiteY1282"/>
                    </a:cxn>
                    <a:cxn ang="0">
                      <a:pos x="connsiteX1283" y="connsiteY1283"/>
                    </a:cxn>
                    <a:cxn ang="0">
                      <a:pos x="connsiteX1284" y="connsiteY1284"/>
                    </a:cxn>
                    <a:cxn ang="0">
                      <a:pos x="connsiteX1285" y="connsiteY1285"/>
                    </a:cxn>
                    <a:cxn ang="0">
                      <a:pos x="connsiteX1286" y="connsiteY1286"/>
                    </a:cxn>
                    <a:cxn ang="0">
                      <a:pos x="connsiteX1287" y="connsiteY1287"/>
                    </a:cxn>
                    <a:cxn ang="0">
                      <a:pos x="connsiteX1288" y="connsiteY1288"/>
                    </a:cxn>
                    <a:cxn ang="0">
                      <a:pos x="connsiteX1289" y="connsiteY1289"/>
                    </a:cxn>
                    <a:cxn ang="0">
                      <a:pos x="connsiteX1290" y="connsiteY1290"/>
                    </a:cxn>
                    <a:cxn ang="0">
                      <a:pos x="connsiteX1291" y="connsiteY1291"/>
                    </a:cxn>
                    <a:cxn ang="0">
                      <a:pos x="connsiteX1292" y="connsiteY1292"/>
                    </a:cxn>
                    <a:cxn ang="0">
                      <a:pos x="connsiteX1293" y="connsiteY1293"/>
                    </a:cxn>
                    <a:cxn ang="0">
                      <a:pos x="connsiteX1294" y="connsiteY1294"/>
                    </a:cxn>
                    <a:cxn ang="0">
                      <a:pos x="connsiteX1295" y="connsiteY1295"/>
                    </a:cxn>
                    <a:cxn ang="0">
                      <a:pos x="connsiteX1296" y="connsiteY1296"/>
                    </a:cxn>
                    <a:cxn ang="0">
                      <a:pos x="connsiteX1297" y="connsiteY1297"/>
                    </a:cxn>
                    <a:cxn ang="0">
                      <a:pos x="connsiteX1298" y="connsiteY1298"/>
                    </a:cxn>
                    <a:cxn ang="0">
                      <a:pos x="connsiteX1299" y="connsiteY1299"/>
                    </a:cxn>
                    <a:cxn ang="0">
                      <a:pos x="connsiteX1300" y="connsiteY1300"/>
                    </a:cxn>
                    <a:cxn ang="0">
                      <a:pos x="connsiteX1301" y="connsiteY1301"/>
                    </a:cxn>
                    <a:cxn ang="0">
                      <a:pos x="connsiteX1302" y="connsiteY1302"/>
                    </a:cxn>
                    <a:cxn ang="0">
                      <a:pos x="connsiteX1303" y="connsiteY1303"/>
                    </a:cxn>
                    <a:cxn ang="0">
                      <a:pos x="connsiteX1304" y="connsiteY1304"/>
                    </a:cxn>
                    <a:cxn ang="0">
                      <a:pos x="connsiteX1305" y="connsiteY1305"/>
                    </a:cxn>
                    <a:cxn ang="0">
                      <a:pos x="connsiteX1306" y="connsiteY1306"/>
                    </a:cxn>
                    <a:cxn ang="0">
                      <a:pos x="connsiteX1307" y="connsiteY1307"/>
                    </a:cxn>
                    <a:cxn ang="0">
                      <a:pos x="connsiteX1308" y="connsiteY1308"/>
                    </a:cxn>
                    <a:cxn ang="0">
                      <a:pos x="connsiteX1309" y="connsiteY1309"/>
                    </a:cxn>
                    <a:cxn ang="0">
                      <a:pos x="connsiteX1310" y="connsiteY1310"/>
                    </a:cxn>
                    <a:cxn ang="0">
                      <a:pos x="connsiteX1311" y="connsiteY1311"/>
                    </a:cxn>
                    <a:cxn ang="0">
                      <a:pos x="connsiteX1312" y="connsiteY1312"/>
                    </a:cxn>
                    <a:cxn ang="0">
                      <a:pos x="connsiteX1313" y="connsiteY1313"/>
                    </a:cxn>
                    <a:cxn ang="0">
                      <a:pos x="connsiteX1314" y="connsiteY1314"/>
                    </a:cxn>
                    <a:cxn ang="0">
                      <a:pos x="connsiteX1315" y="connsiteY1315"/>
                    </a:cxn>
                    <a:cxn ang="0">
                      <a:pos x="connsiteX1316" y="connsiteY1316"/>
                    </a:cxn>
                    <a:cxn ang="0">
                      <a:pos x="connsiteX1317" y="connsiteY1317"/>
                    </a:cxn>
                    <a:cxn ang="0">
                      <a:pos x="connsiteX1318" y="connsiteY1318"/>
                    </a:cxn>
                    <a:cxn ang="0">
                      <a:pos x="connsiteX1319" y="connsiteY1319"/>
                    </a:cxn>
                    <a:cxn ang="0">
                      <a:pos x="connsiteX1320" y="connsiteY1320"/>
                    </a:cxn>
                    <a:cxn ang="0">
                      <a:pos x="connsiteX1321" y="connsiteY1321"/>
                    </a:cxn>
                    <a:cxn ang="0">
                      <a:pos x="connsiteX1322" y="connsiteY1322"/>
                    </a:cxn>
                    <a:cxn ang="0">
                      <a:pos x="connsiteX1323" y="connsiteY1323"/>
                    </a:cxn>
                    <a:cxn ang="0">
                      <a:pos x="connsiteX1324" y="connsiteY1324"/>
                    </a:cxn>
                    <a:cxn ang="0">
                      <a:pos x="connsiteX1325" y="connsiteY1325"/>
                    </a:cxn>
                    <a:cxn ang="0">
                      <a:pos x="connsiteX1326" y="connsiteY1326"/>
                    </a:cxn>
                    <a:cxn ang="0">
                      <a:pos x="connsiteX1327" y="connsiteY1327"/>
                    </a:cxn>
                    <a:cxn ang="0">
                      <a:pos x="connsiteX1328" y="connsiteY1328"/>
                    </a:cxn>
                    <a:cxn ang="0">
                      <a:pos x="connsiteX1329" y="connsiteY1329"/>
                    </a:cxn>
                    <a:cxn ang="0">
                      <a:pos x="connsiteX1330" y="connsiteY1330"/>
                    </a:cxn>
                    <a:cxn ang="0">
                      <a:pos x="connsiteX1331" y="connsiteY1331"/>
                    </a:cxn>
                    <a:cxn ang="0">
                      <a:pos x="connsiteX1332" y="connsiteY1332"/>
                    </a:cxn>
                    <a:cxn ang="0">
                      <a:pos x="connsiteX1333" y="connsiteY1333"/>
                    </a:cxn>
                    <a:cxn ang="0">
                      <a:pos x="connsiteX1334" y="connsiteY1334"/>
                    </a:cxn>
                    <a:cxn ang="0">
                      <a:pos x="connsiteX1335" y="connsiteY1335"/>
                    </a:cxn>
                    <a:cxn ang="0">
                      <a:pos x="connsiteX1336" y="connsiteY1336"/>
                    </a:cxn>
                    <a:cxn ang="0">
                      <a:pos x="connsiteX1337" y="connsiteY1337"/>
                    </a:cxn>
                    <a:cxn ang="0">
                      <a:pos x="connsiteX1338" y="connsiteY1338"/>
                    </a:cxn>
                    <a:cxn ang="0">
                      <a:pos x="connsiteX1339" y="connsiteY1339"/>
                    </a:cxn>
                    <a:cxn ang="0">
                      <a:pos x="connsiteX1340" y="connsiteY1340"/>
                    </a:cxn>
                    <a:cxn ang="0">
                      <a:pos x="connsiteX1341" y="connsiteY1341"/>
                    </a:cxn>
                    <a:cxn ang="0">
                      <a:pos x="connsiteX1342" y="connsiteY1342"/>
                    </a:cxn>
                    <a:cxn ang="0">
                      <a:pos x="connsiteX1343" y="connsiteY1343"/>
                    </a:cxn>
                    <a:cxn ang="0">
                      <a:pos x="connsiteX1344" y="connsiteY1344"/>
                    </a:cxn>
                    <a:cxn ang="0">
                      <a:pos x="connsiteX1345" y="connsiteY1345"/>
                    </a:cxn>
                    <a:cxn ang="0">
                      <a:pos x="connsiteX1346" y="connsiteY1346"/>
                    </a:cxn>
                    <a:cxn ang="0">
                      <a:pos x="connsiteX1347" y="connsiteY1347"/>
                    </a:cxn>
                    <a:cxn ang="0">
                      <a:pos x="connsiteX1348" y="connsiteY1348"/>
                    </a:cxn>
                    <a:cxn ang="0">
                      <a:pos x="connsiteX1349" y="connsiteY1349"/>
                    </a:cxn>
                    <a:cxn ang="0">
                      <a:pos x="connsiteX1350" y="connsiteY1350"/>
                    </a:cxn>
                    <a:cxn ang="0">
                      <a:pos x="connsiteX1351" y="connsiteY1351"/>
                    </a:cxn>
                    <a:cxn ang="0">
                      <a:pos x="connsiteX1352" y="connsiteY1352"/>
                    </a:cxn>
                    <a:cxn ang="0">
                      <a:pos x="connsiteX1353" y="connsiteY1353"/>
                    </a:cxn>
                    <a:cxn ang="0">
                      <a:pos x="connsiteX1354" y="connsiteY1354"/>
                    </a:cxn>
                    <a:cxn ang="0">
                      <a:pos x="connsiteX1355" y="connsiteY1355"/>
                    </a:cxn>
                    <a:cxn ang="0">
                      <a:pos x="connsiteX1356" y="connsiteY1356"/>
                    </a:cxn>
                    <a:cxn ang="0">
                      <a:pos x="connsiteX1357" y="connsiteY1357"/>
                    </a:cxn>
                    <a:cxn ang="0">
                      <a:pos x="connsiteX1358" y="connsiteY1358"/>
                    </a:cxn>
                    <a:cxn ang="0">
                      <a:pos x="connsiteX1359" y="connsiteY1359"/>
                    </a:cxn>
                    <a:cxn ang="0">
                      <a:pos x="connsiteX1360" y="connsiteY1360"/>
                    </a:cxn>
                    <a:cxn ang="0">
                      <a:pos x="connsiteX1361" y="connsiteY1361"/>
                    </a:cxn>
                    <a:cxn ang="0">
                      <a:pos x="connsiteX1362" y="connsiteY1362"/>
                    </a:cxn>
                    <a:cxn ang="0">
                      <a:pos x="connsiteX1363" y="connsiteY1363"/>
                    </a:cxn>
                    <a:cxn ang="0">
                      <a:pos x="connsiteX1364" y="connsiteY1364"/>
                    </a:cxn>
                    <a:cxn ang="0">
                      <a:pos x="connsiteX1365" y="connsiteY1365"/>
                    </a:cxn>
                    <a:cxn ang="0">
                      <a:pos x="connsiteX1366" y="connsiteY1366"/>
                    </a:cxn>
                    <a:cxn ang="0">
                      <a:pos x="connsiteX1367" y="connsiteY1367"/>
                    </a:cxn>
                    <a:cxn ang="0">
                      <a:pos x="connsiteX1368" y="connsiteY1368"/>
                    </a:cxn>
                    <a:cxn ang="0">
                      <a:pos x="connsiteX1369" y="connsiteY1369"/>
                    </a:cxn>
                    <a:cxn ang="0">
                      <a:pos x="connsiteX1370" y="connsiteY1370"/>
                    </a:cxn>
                    <a:cxn ang="0">
                      <a:pos x="connsiteX1371" y="connsiteY1371"/>
                    </a:cxn>
                    <a:cxn ang="0">
                      <a:pos x="connsiteX1372" y="connsiteY1372"/>
                    </a:cxn>
                    <a:cxn ang="0">
                      <a:pos x="connsiteX1373" y="connsiteY1373"/>
                    </a:cxn>
                    <a:cxn ang="0">
                      <a:pos x="connsiteX1374" y="connsiteY1374"/>
                    </a:cxn>
                    <a:cxn ang="0">
                      <a:pos x="connsiteX1375" y="connsiteY1375"/>
                    </a:cxn>
                    <a:cxn ang="0">
                      <a:pos x="connsiteX1376" y="connsiteY1376"/>
                    </a:cxn>
                    <a:cxn ang="0">
                      <a:pos x="connsiteX1377" y="connsiteY1377"/>
                    </a:cxn>
                    <a:cxn ang="0">
                      <a:pos x="connsiteX1378" y="connsiteY1378"/>
                    </a:cxn>
                    <a:cxn ang="0">
                      <a:pos x="connsiteX1379" y="connsiteY1379"/>
                    </a:cxn>
                    <a:cxn ang="0">
                      <a:pos x="connsiteX1380" y="connsiteY1380"/>
                    </a:cxn>
                    <a:cxn ang="0">
                      <a:pos x="connsiteX1381" y="connsiteY1381"/>
                    </a:cxn>
                    <a:cxn ang="0">
                      <a:pos x="connsiteX1382" y="connsiteY1382"/>
                    </a:cxn>
                    <a:cxn ang="0">
                      <a:pos x="connsiteX1383" y="connsiteY1383"/>
                    </a:cxn>
                    <a:cxn ang="0">
                      <a:pos x="connsiteX1384" y="connsiteY1384"/>
                    </a:cxn>
                    <a:cxn ang="0">
                      <a:pos x="connsiteX1385" y="connsiteY1385"/>
                    </a:cxn>
                    <a:cxn ang="0">
                      <a:pos x="connsiteX1386" y="connsiteY1386"/>
                    </a:cxn>
                    <a:cxn ang="0">
                      <a:pos x="connsiteX1387" y="connsiteY1387"/>
                    </a:cxn>
                    <a:cxn ang="0">
                      <a:pos x="connsiteX1388" y="connsiteY1388"/>
                    </a:cxn>
                    <a:cxn ang="0">
                      <a:pos x="connsiteX1389" y="connsiteY1389"/>
                    </a:cxn>
                    <a:cxn ang="0">
                      <a:pos x="connsiteX1390" y="connsiteY1390"/>
                    </a:cxn>
                    <a:cxn ang="0">
                      <a:pos x="connsiteX1391" y="connsiteY1391"/>
                    </a:cxn>
                    <a:cxn ang="0">
                      <a:pos x="connsiteX1392" y="connsiteY1392"/>
                    </a:cxn>
                    <a:cxn ang="0">
                      <a:pos x="connsiteX1393" y="connsiteY1393"/>
                    </a:cxn>
                    <a:cxn ang="0">
                      <a:pos x="connsiteX1394" y="connsiteY1394"/>
                    </a:cxn>
                    <a:cxn ang="0">
                      <a:pos x="connsiteX1395" y="connsiteY1395"/>
                    </a:cxn>
                    <a:cxn ang="0">
                      <a:pos x="connsiteX1396" y="connsiteY1396"/>
                    </a:cxn>
                    <a:cxn ang="0">
                      <a:pos x="connsiteX1397" y="connsiteY1397"/>
                    </a:cxn>
                    <a:cxn ang="0">
                      <a:pos x="connsiteX1398" y="connsiteY1398"/>
                    </a:cxn>
                    <a:cxn ang="0">
                      <a:pos x="connsiteX1399" y="connsiteY1399"/>
                    </a:cxn>
                    <a:cxn ang="0">
                      <a:pos x="connsiteX1400" y="connsiteY1400"/>
                    </a:cxn>
                    <a:cxn ang="0">
                      <a:pos x="connsiteX1401" y="connsiteY1401"/>
                    </a:cxn>
                    <a:cxn ang="0">
                      <a:pos x="connsiteX1402" y="connsiteY1402"/>
                    </a:cxn>
                    <a:cxn ang="0">
                      <a:pos x="connsiteX1403" y="connsiteY1403"/>
                    </a:cxn>
                    <a:cxn ang="0">
                      <a:pos x="connsiteX1404" y="connsiteY1404"/>
                    </a:cxn>
                    <a:cxn ang="0">
                      <a:pos x="connsiteX1405" y="connsiteY1405"/>
                    </a:cxn>
                    <a:cxn ang="0">
                      <a:pos x="connsiteX1406" y="connsiteY1406"/>
                    </a:cxn>
                    <a:cxn ang="0">
                      <a:pos x="connsiteX1407" y="connsiteY1407"/>
                    </a:cxn>
                    <a:cxn ang="0">
                      <a:pos x="connsiteX1408" y="connsiteY1408"/>
                    </a:cxn>
                    <a:cxn ang="0">
                      <a:pos x="connsiteX1409" y="connsiteY1409"/>
                    </a:cxn>
                    <a:cxn ang="0">
                      <a:pos x="connsiteX1410" y="connsiteY1410"/>
                    </a:cxn>
                    <a:cxn ang="0">
                      <a:pos x="connsiteX1411" y="connsiteY1411"/>
                    </a:cxn>
                    <a:cxn ang="0">
                      <a:pos x="connsiteX1412" y="connsiteY1412"/>
                    </a:cxn>
                    <a:cxn ang="0">
                      <a:pos x="connsiteX1413" y="connsiteY1413"/>
                    </a:cxn>
                    <a:cxn ang="0">
                      <a:pos x="connsiteX1414" y="connsiteY1414"/>
                    </a:cxn>
                    <a:cxn ang="0">
                      <a:pos x="connsiteX1415" y="connsiteY1415"/>
                    </a:cxn>
                    <a:cxn ang="0">
                      <a:pos x="connsiteX1416" y="connsiteY1416"/>
                    </a:cxn>
                    <a:cxn ang="0">
                      <a:pos x="connsiteX1417" y="connsiteY1417"/>
                    </a:cxn>
                    <a:cxn ang="0">
                      <a:pos x="connsiteX1418" y="connsiteY1418"/>
                    </a:cxn>
                    <a:cxn ang="0">
                      <a:pos x="connsiteX1419" y="connsiteY1419"/>
                    </a:cxn>
                    <a:cxn ang="0">
                      <a:pos x="connsiteX1420" y="connsiteY1420"/>
                    </a:cxn>
                    <a:cxn ang="0">
                      <a:pos x="connsiteX1421" y="connsiteY1421"/>
                    </a:cxn>
                    <a:cxn ang="0">
                      <a:pos x="connsiteX1422" y="connsiteY1422"/>
                    </a:cxn>
                    <a:cxn ang="0">
                      <a:pos x="connsiteX1423" y="connsiteY1423"/>
                    </a:cxn>
                    <a:cxn ang="0">
                      <a:pos x="connsiteX1424" y="connsiteY1424"/>
                    </a:cxn>
                    <a:cxn ang="0">
                      <a:pos x="connsiteX1425" y="connsiteY1425"/>
                    </a:cxn>
                    <a:cxn ang="0">
                      <a:pos x="connsiteX1426" y="connsiteY1426"/>
                    </a:cxn>
                    <a:cxn ang="0">
                      <a:pos x="connsiteX1427" y="connsiteY1427"/>
                    </a:cxn>
                    <a:cxn ang="0">
                      <a:pos x="connsiteX1428" y="connsiteY1428"/>
                    </a:cxn>
                    <a:cxn ang="0">
                      <a:pos x="connsiteX1429" y="connsiteY1429"/>
                    </a:cxn>
                    <a:cxn ang="0">
                      <a:pos x="connsiteX1430" y="connsiteY1430"/>
                    </a:cxn>
                    <a:cxn ang="0">
                      <a:pos x="connsiteX1431" y="connsiteY1431"/>
                    </a:cxn>
                    <a:cxn ang="0">
                      <a:pos x="connsiteX1432" y="connsiteY1432"/>
                    </a:cxn>
                    <a:cxn ang="0">
                      <a:pos x="connsiteX1433" y="connsiteY1433"/>
                    </a:cxn>
                    <a:cxn ang="0">
                      <a:pos x="connsiteX1434" y="connsiteY1434"/>
                    </a:cxn>
                    <a:cxn ang="0">
                      <a:pos x="connsiteX1435" y="connsiteY1435"/>
                    </a:cxn>
                    <a:cxn ang="0">
                      <a:pos x="connsiteX1436" y="connsiteY1436"/>
                    </a:cxn>
                    <a:cxn ang="0">
                      <a:pos x="connsiteX1437" y="connsiteY1437"/>
                    </a:cxn>
                    <a:cxn ang="0">
                      <a:pos x="connsiteX1438" y="connsiteY1438"/>
                    </a:cxn>
                    <a:cxn ang="0">
                      <a:pos x="connsiteX1439" y="connsiteY1439"/>
                    </a:cxn>
                    <a:cxn ang="0">
                      <a:pos x="connsiteX1440" y="connsiteY1440"/>
                    </a:cxn>
                    <a:cxn ang="0">
                      <a:pos x="connsiteX1441" y="connsiteY1441"/>
                    </a:cxn>
                    <a:cxn ang="0">
                      <a:pos x="connsiteX1442" y="connsiteY1442"/>
                    </a:cxn>
                    <a:cxn ang="0">
                      <a:pos x="connsiteX1443" y="connsiteY1443"/>
                    </a:cxn>
                    <a:cxn ang="0">
                      <a:pos x="connsiteX1444" y="connsiteY1444"/>
                    </a:cxn>
                    <a:cxn ang="0">
                      <a:pos x="connsiteX1445" y="connsiteY1445"/>
                    </a:cxn>
                    <a:cxn ang="0">
                      <a:pos x="connsiteX1446" y="connsiteY1446"/>
                    </a:cxn>
                    <a:cxn ang="0">
                      <a:pos x="connsiteX1447" y="connsiteY1447"/>
                    </a:cxn>
                    <a:cxn ang="0">
                      <a:pos x="connsiteX1448" y="connsiteY1448"/>
                    </a:cxn>
                    <a:cxn ang="0">
                      <a:pos x="connsiteX1449" y="connsiteY1449"/>
                    </a:cxn>
                    <a:cxn ang="0">
                      <a:pos x="connsiteX1450" y="connsiteY1450"/>
                    </a:cxn>
                    <a:cxn ang="0">
                      <a:pos x="connsiteX1451" y="connsiteY1451"/>
                    </a:cxn>
                    <a:cxn ang="0">
                      <a:pos x="connsiteX1452" y="connsiteY1452"/>
                    </a:cxn>
                    <a:cxn ang="0">
                      <a:pos x="connsiteX1453" y="connsiteY1453"/>
                    </a:cxn>
                    <a:cxn ang="0">
                      <a:pos x="connsiteX1454" y="connsiteY1454"/>
                    </a:cxn>
                    <a:cxn ang="0">
                      <a:pos x="connsiteX1455" y="connsiteY1455"/>
                    </a:cxn>
                    <a:cxn ang="0">
                      <a:pos x="connsiteX1456" y="connsiteY1456"/>
                    </a:cxn>
                    <a:cxn ang="0">
                      <a:pos x="connsiteX1457" y="connsiteY1457"/>
                    </a:cxn>
                    <a:cxn ang="0">
                      <a:pos x="connsiteX1458" y="connsiteY1458"/>
                    </a:cxn>
                    <a:cxn ang="0">
                      <a:pos x="connsiteX1459" y="connsiteY1459"/>
                    </a:cxn>
                    <a:cxn ang="0">
                      <a:pos x="connsiteX1460" y="connsiteY1460"/>
                    </a:cxn>
                    <a:cxn ang="0">
                      <a:pos x="connsiteX1461" y="connsiteY1461"/>
                    </a:cxn>
                    <a:cxn ang="0">
                      <a:pos x="connsiteX1462" y="connsiteY1462"/>
                    </a:cxn>
                    <a:cxn ang="0">
                      <a:pos x="connsiteX1463" y="connsiteY1463"/>
                    </a:cxn>
                    <a:cxn ang="0">
                      <a:pos x="connsiteX1464" y="connsiteY1464"/>
                    </a:cxn>
                    <a:cxn ang="0">
                      <a:pos x="connsiteX1465" y="connsiteY1465"/>
                    </a:cxn>
                    <a:cxn ang="0">
                      <a:pos x="connsiteX1466" y="connsiteY1466"/>
                    </a:cxn>
                    <a:cxn ang="0">
                      <a:pos x="connsiteX1467" y="connsiteY1467"/>
                    </a:cxn>
                    <a:cxn ang="0">
                      <a:pos x="connsiteX1468" y="connsiteY1468"/>
                    </a:cxn>
                    <a:cxn ang="0">
                      <a:pos x="connsiteX1469" y="connsiteY1469"/>
                    </a:cxn>
                    <a:cxn ang="0">
                      <a:pos x="connsiteX1470" y="connsiteY1470"/>
                    </a:cxn>
                    <a:cxn ang="0">
                      <a:pos x="connsiteX1471" y="connsiteY1471"/>
                    </a:cxn>
                    <a:cxn ang="0">
                      <a:pos x="connsiteX1472" y="connsiteY1472"/>
                    </a:cxn>
                    <a:cxn ang="0">
                      <a:pos x="connsiteX1473" y="connsiteY1473"/>
                    </a:cxn>
                    <a:cxn ang="0">
                      <a:pos x="connsiteX1474" y="connsiteY1474"/>
                    </a:cxn>
                    <a:cxn ang="0">
                      <a:pos x="connsiteX1475" y="connsiteY1475"/>
                    </a:cxn>
                    <a:cxn ang="0">
                      <a:pos x="connsiteX1476" y="connsiteY1476"/>
                    </a:cxn>
                    <a:cxn ang="0">
                      <a:pos x="connsiteX1477" y="connsiteY1477"/>
                    </a:cxn>
                    <a:cxn ang="0">
                      <a:pos x="connsiteX1478" y="connsiteY1478"/>
                    </a:cxn>
                    <a:cxn ang="0">
                      <a:pos x="connsiteX1479" y="connsiteY1479"/>
                    </a:cxn>
                    <a:cxn ang="0">
                      <a:pos x="connsiteX1480" y="connsiteY1480"/>
                    </a:cxn>
                    <a:cxn ang="0">
                      <a:pos x="connsiteX1481" y="connsiteY1481"/>
                    </a:cxn>
                    <a:cxn ang="0">
                      <a:pos x="connsiteX1482" y="connsiteY1482"/>
                    </a:cxn>
                    <a:cxn ang="0">
                      <a:pos x="connsiteX1483" y="connsiteY1483"/>
                    </a:cxn>
                    <a:cxn ang="0">
                      <a:pos x="connsiteX1484" y="connsiteY1484"/>
                    </a:cxn>
                    <a:cxn ang="0">
                      <a:pos x="connsiteX1485" y="connsiteY1485"/>
                    </a:cxn>
                    <a:cxn ang="0">
                      <a:pos x="connsiteX1486" y="connsiteY1486"/>
                    </a:cxn>
                    <a:cxn ang="0">
                      <a:pos x="connsiteX1487" y="connsiteY1487"/>
                    </a:cxn>
                    <a:cxn ang="0">
                      <a:pos x="connsiteX1488" y="connsiteY1488"/>
                    </a:cxn>
                    <a:cxn ang="0">
                      <a:pos x="connsiteX1489" y="connsiteY1489"/>
                    </a:cxn>
                    <a:cxn ang="0">
                      <a:pos x="connsiteX1490" y="connsiteY1490"/>
                    </a:cxn>
                    <a:cxn ang="0">
                      <a:pos x="connsiteX1491" y="connsiteY1491"/>
                    </a:cxn>
                    <a:cxn ang="0">
                      <a:pos x="connsiteX1492" y="connsiteY1492"/>
                    </a:cxn>
                    <a:cxn ang="0">
                      <a:pos x="connsiteX1493" y="connsiteY1493"/>
                    </a:cxn>
                    <a:cxn ang="0">
                      <a:pos x="connsiteX1494" y="connsiteY1494"/>
                    </a:cxn>
                    <a:cxn ang="0">
                      <a:pos x="connsiteX1495" y="connsiteY1495"/>
                    </a:cxn>
                    <a:cxn ang="0">
                      <a:pos x="connsiteX1496" y="connsiteY1496"/>
                    </a:cxn>
                    <a:cxn ang="0">
                      <a:pos x="connsiteX1497" y="connsiteY1497"/>
                    </a:cxn>
                    <a:cxn ang="0">
                      <a:pos x="connsiteX1498" y="connsiteY1498"/>
                    </a:cxn>
                    <a:cxn ang="0">
                      <a:pos x="connsiteX1499" y="connsiteY1499"/>
                    </a:cxn>
                    <a:cxn ang="0">
                      <a:pos x="connsiteX1500" y="connsiteY1500"/>
                    </a:cxn>
                    <a:cxn ang="0">
                      <a:pos x="connsiteX1501" y="connsiteY1501"/>
                    </a:cxn>
                    <a:cxn ang="0">
                      <a:pos x="connsiteX1502" y="connsiteY1502"/>
                    </a:cxn>
                    <a:cxn ang="0">
                      <a:pos x="connsiteX1503" y="connsiteY1503"/>
                    </a:cxn>
                    <a:cxn ang="0">
                      <a:pos x="connsiteX1504" y="connsiteY1504"/>
                    </a:cxn>
                    <a:cxn ang="0">
                      <a:pos x="connsiteX1505" y="connsiteY1505"/>
                    </a:cxn>
                    <a:cxn ang="0">
                      <a:pos x="connsiteX1506" y="connsiteY1506"/>
                    </a:cxn>
                    <a:cxn ang="0">
                      <a:pos x="connsiteX1507" y="connsiteY1507"/>
                    </a:cxn>
                    <a:cxn ang="0">
                      <a:pos x="connsiteX1508" y="connsiteY1508"/>
                    </a:cxn>
                    <a:cxn ang="0">
                      <a:pos x="connsiteX1509" y="connsiteY1509"/>
                    </a:cxn>
                    <a:cxn ang="0">
                      <a:pos x="connsiteX1510" y="connsiteY1510"/>
                    </a:cxn>
                    <a:cxn ang="0">
                      <a:pos x="connsiteX1511" y="connsiteY1511"/>
                    </a:cxn>
                    <a:cxn ang="0">
                      <a:pos x="connsiteX1512" y="connsiteY1512"/>
                    </a:cxn>
                    <a:cxn ang="0">
                      <a:pos x="connsiteX1513" y="connsiteY1513"/>
                    </a:cxn>
                    <a:cxn ang="0">
                      <a:pos x="connsiteX1514" y="connsiteY1514"/>
                    </a:cxn>
                    <a:cxn ang="0">
                      <a:pos x="connsiteX1515" y="connsiteY1515"/>
                    </a:cxn>
                    <a:cxn ang="0">
                      <a:pos x="connsiteX1516" y="connsiteY1516"/>
                    </a:cxn>
                    <a:cxn ang="0">
                      <a:pos x="connsiteX1517" y="connsiteY1517"/>
                    </a:cxn>
                    <a:cxn ang="0">
                      <a:pos x="connsiteX1518" y="connsiteY1518"/>
                    </a:cxn>
                    <a:cxn ang="0">
                      <a:pos x="connsiteX1519" y="connsiteY1519"/>
                    </a:cxn>
                    <a:cxn ang="0">
                      <a:pos x="connsiteX1520" y="connsiteY1520"/>
                    </a:cxn>
                    <a:cxn ang="0">
                      <a:pos x="connsiteX1521" y="connsiteY1521"/>
                    </a:cxn>
                    <a:cxn ang="0">
                      <a:pos x="connsiteX1522" y="connsiteY1522"/>
                    </a:cxn>
                    <a:cxn ang="0">
                      <a:pos x="connsiteX1523" y="connsiteY1523"/>
                    </a:cxn>
                    <a:cxn ang="0">
                      <a:pos x="connsiteX1524" y="connsiteY1524"/>
                    </a:cxn>
                    <a:cxn ang="0">
                      <a:pos x="connsiteX1525" y="connsiteY1525"/>
                    </a:cxn>
                    <a:cxn ang="0">
                      <a:pos x="connsiteX1526" y="connsiteY1526"/>
                    </a:cxn>
                    <a:cxn ang="0">
                      <a:pos x="connsiteX1527" y="connsiteY1527"/>
                    </a:cxn>
                    <a:cxn ang="0">
                      <a:pos x="connsiteX1528" y="connsiteY1528"/>
                    </a:cxn>
                    <a:cxn ang="0">
                      <a:pos x="connsiteX1529" y="connsiteY1529"/>
                    </a:cxn>
                    <a:cxn ang="0">
                      <a:pos x="connsiteX1530" y="connsiteY1530"/>
                    </a:cxn>
                    <a:cxn ang="0">
                      <a:pos x="connsiteX1531" y="connsiteY1531"/>
                    </a:cxn>
                    <a:cxn ang="0">
                      <a:pos x="connsiteX1532" y="connsiteY1532"/>
                    </a:cxn>
                    <a:cxn ang="0">
                      <a:pos x="connsiteX1533" y="connsiteY1533"/>
                    </a:cxn>
                    <a:cxn ang="0">
                      <a:pos x="connsiteX1534" y="connsiteY1534"/>
                    </a:cxn>
                    <a:cxn ang="0">
                      <a:pos x="connsiteX1535" y="connsiteY1535"/>
                    </a:cxn>
                    <a:cxn ang="0">
                      <a:pos x="connsiteX1536" y="connsiteY1536"/>
                    </a:cxn>
                    <a:cxn ang="0">
                      <a:pos x="connsiteX1537" y="connsiteY1537"/>
                    </a:cxn>
                    <a:cxn ang="0">
                      <a:pos x="connsiteX1538" y="connsiteY1538"/>
                    </a:cxn>
                    <a:cxn ang="0">
                      <a:pos x="connsiteX1539" y="connsiteY1539"/>
                    </a:cxn>
                    <a:cxn ang="0">
                      <a:pos x="connsiteX1540" y="connsiteY1540"/>
                    </a:cxn>
                    <a:cxn ang="0">
                      <a:pos x="connsiteX1541" y="connsiteY1541"/>
                    </a:cxn>
                    <a:cxn ang="0">
                      <a:pos x="connsiteX1542" y="connsiteY1542"/>
                    </a:cxn>
                    <a:cxn ang="0">
                      <a:pos x="connsiteX1543" y="connsiteY1543"/>
                    </a:cxn>
                    <a:cxn ang="0">
                      <a:pos x="connsiteX1544" y="connsiteY1544"/>
                    </a:cxn>
                    <a:cxn ang="0">
                      <a:pos x="connsiteX1545" y="connsiteY1545"/>
                    </a:cxn>
                    <a:cxn ang="0">
                      <a:pos x="connsiteX1546" y="connsiteY1546"/>
                    </a:cxn>
                    <a:cxn ang="0">
                      <a:pos x="connsiteX1547" y="connsiteY1547"/>
                    </a:cxn>
                    <a:cxn ang="0">
                      <a:pos x="connsiteX1548" y="connsiteY1548"/>
                    </a:cxn>
                    <a:cxn ang="0">
                      <a:pos x="connsiteX1549" y="connsiteY1549"/>
                    </a:cxn>
                    <a:cxn ang="0">
                      <a:pos x="connsiteX1550" y="connsiteY1550"/>
                    </a:cxn>
                    <a:cxn ang="0">
                      <a:pos x="connsiteX1551" y="connsiteY1551"/>
                    </a:cxn>
                    <a:cxn ang="0">
                      <a:pos x="connsiteX1552" y="connsiteY1552"/>
                    </a:cxn>
                    <a:cxn ang="0">
                      <a:pos x="connsiteX1553" y="connsiteY1553"/>
                    </a:cxn>
                    <a:cxn ang="0">
                      <a:pos x="connsiteX1554" y="connsiteY1554"/>
                    </a:cxn>
                    <a:cxn ang="0">
                      <a:pos x="connsiteX1555" y="connsiteY1555"/>
                    </a:cxn>
                    <a:cxn ang="0">
                      <a:pos x="connsiteX1556" y="connsiteY1556"/>
                    </a:cxn>
                    <a:cxn ang="0">
                      <a:pos x="connsiteX1557" y="connsiteY1557"/>
                    </a:cxn>
                    <a:cxn ang="0">
                      <a:pos x="connsiteX1558" y="connsiteY1558"/>
                    </a:cxn>
                    <a:cxn ang="0">
                      <a:pos x="connsiteX1559" y="connsiteY1559"/>
                    </a:cxn>
                    <a:cxn ang="0">
                      <a:pos x="connsiteX1560" y="connsiteY1560"/>
                    </a:cxn>
                    <a:cxn ang="0">
                      <a:pos x="connsiteX1561" y="connsiteY1561"/>
                    </a:cxn>
                    <a:cxn ang="0">
                      <a:pos x="connsiteX1562" y="connsiteY1562"/>
                    </a:cxn>
                    <a:cxn ang="0">
                      <a:pos x="connsiteX1563" y="connsiteY1563"/>
                    </a:cxn>
                    <a:cxn ang="0">
                      <a:pos x="connsiteX1564" y="connsiteY1564"/>
                    </a:cxn>
                    <a:cxn ang="0">
                      <a:pos x="connsiteX1565" y="connsiteY1565"/>
                    </a:cxn>
                    <a:cxn ang="0">
                      <a:pos x="connsiteX1566" y="connsiteY1566"/>
                    </a:cxn>
                    <a:cxn ang="0">
                      <a:pos x="connsiteX1567" y="connsiteY1567"/>
                    </a:cxn>
                    <a:cxn ang="0">
                      <a:pos x="connsiteX1568" y="connsiteY1568"/>
                    </a:cxn>
                    <a:cxn ang="0">
                      <a:pos x="connsiteX1569" y="connsiteY1569"/>
                    </a:cxn>
                    <a:cxn ang="0">
                      <a:pos x="connsiteX1570" y="connsiteY1570"/>
                    </a:cxn>
                    <a:cxn ang="0">
                      <a:pos x="connsiteX1571" y="connsiteY1571"/>
                    </a:cxn>
                    <a:cxn ang="0">
                      <a:pos x="connsiteX1572" y="connsiteY1572"/>
                    </a:cxn>
                    <a:cxn ang="0">
                      <a:pos x="connsiteX1573" y="connsiteY1573"/>
                    </a:cxn>
                    <a:cxn ang="0">
                      <a:pos x="connsiteX1574" y="connsiteY1574"/>
                    </a:cxn>
                    <a:cxn ang="0">
                      <a:pos x="connsiteX1575" y="connsiteY1575"/>
                    </a:cxn>
                    <a:cxn ang="0">
                      <a:pos x="connsiteX1576" y="connsiteY1576"/>
                    </a:cxn>
                    <a:cxn ang="0">
                      <a:pos x="connsiteX1577" y="connsiteY1577"/>
                    </a:cxn>
                    <a:cxn ang="0">
                      <a:pos x="connsiteX1578" y="connsiteY1578"/>
                    </a:cxn>
                    <a:cxn ang="0">
                      <a:pos x="connsiteX1579" y="connsiteY1579"/>
                    </a:cxn>
                    <a:cxn ang="0">
                      <a:pos x="connsiteX1580" y="connsiteY1580"/>
                    </a:cxn>
                    <a:cxn ang="0">
                      <a:pos x="connsiteX1581" y="connsiteY1581"/>
                    </a:cxn>
                    <a:cxn ang="0">
                      <a:pos x="connsiteX1582" y="connsiteY1582"/>
                    </a:cxn>
                    <a:cxn ang="0">
                      <a:pos x="connsiteX1583" y="connsiteY1583"/>
                    </a:cxn>
                    <a:cxn ang="0">
                      <a:pos x="connsiteX1584" y="connsiteY1584"/>
                    </a:cxn>
                    <a:cxn ang="0">
                      <a:pos x="connsiteX1585" y="connsiteY1585"/>
                    </a:cxn>
                    <a:cxn ang="0">
                      <a:pos x="connsiteX1586" y="connsiteY1586"/>
                    </a:cxn>
                    <a:cxn ang="0">
                      <a:pos x="connsiteX1587" y="connsiteY1587"/>
                    </a:cxn>
                    <a:cxn ang="0">
                      <a:pos x="connsiteX1588" y="connsiteY1588"/>
                    </a:cxn>
                    <a:cxn ang="0">
                      <a:pos x="connsiteX1589" y="connsiteY1589"/>
                    </a:cxn>
                    <a:cxn ang="0">
                      <a:pos x="connsiteX1590" y="connsiteY1590"/>
                    </a:cxn>
                    <a:cxn ang="0">
                      <a:pos x="connsiteX1591" y="connsiteY1591"/>
                    </a:cxn>
                    <a:cxn ang="0">
                      <a:pos x="connsiteX1592" y="connsiteY1592"/>
                    </a:cxn>
                    <a:cxn ang="0">
                      <a:pos x="connsiteX1593" y="connsiteY1593"/>
                    </a:cxn>
                    <a:cxn ang="0">
                      <a:pos x="connsiteX1594" y="connsiteY1594"/>
                    </a:cxn>
                    <a:cxn ang="0">
                      <a:pos x="connsiteX1595" y="connsiteY1595"/>
                    </a:cxn>
                    <a:cxn ang="0">
                      <a:pos x="connsiteX1596" y="connsiteY1596"/>
                    </a:cxn>
                    <a:cxn ang="0">
                      <a:pos x="connsiteX1597" y="connsiteY1597"/>
                    </a:cxn>
                    <a:cxn ang="0">
                      <a:pos x="connsiteX1598" y="connsiteY1598"/>
                    </a:cxn>
                    <a:cxn ang="0">
                      <a:pos x="connsiteX1599" y="connsiteY1599"/>
                    </a:cxn>
                    <a:cxn ang="0">
                      <a:pos x="connsiteX1600" y="connsiteY1600"/>
                    </a:cxn>
                    <a:cxn ang="0">
                      <a:pos x="connsiteX1601" y="connsiteY1601"/>
                    </a:cxn>
                    <a:cxn ang="0">
                      <a:pos x="connsiteX1602" y="connsiteY1602"/>
                    </a:cxn>
                    <a:cxn ang="0">
                      <a:pos x="connsiteX1603" y="connsiteY1603"/>
                    </a:cxn>
                    <a:cxn ang="0">
                      <a:pos x="connsiteX1604" y="connsiteY1604"/>
                    </a:cxn>
                    <a:cxn ang="0">
                      <a:pos x="connsiteX1605" y="connsiteY1605"/>
                    </a:cxn>
                    <a:cxn ang="0">
                      <a:pos x="connsiteX1606" y="connsiteY1606"/>
                    </a:cxn>
                    <a:cxn ang="0">
                      <a:pos x="connsiteX1607" y="connsiteY1607"/>
                    </a:cxn>
                    <a:cxn ang="0">
                      <a:pos x="connsiteX1608" y="connsiteY1608"/>
                    </a:cxn>
                    <a:cxn ang="0">
                      <a:pos x="connsiteX1609" y="connsiteY1609"/>
                    </a:cxn>
                    <a:cxn ang="0">
                      <a:pos x="connsiteX1610" y="connsiteY1610"/>
                    </a:cxn>
                    <a:cxn ang="0">
                      <a:pos x="connsiteX1611" y="connsiteY1611"/>
                    </a:cxn>
                    <a:cxn ang="0">
                      <a:pos x="connsiteX1612" y="connsiteY1612"/>
                    </a:cxn>
                    <a:cxn ang="0">
                      <a:pos x="connsiteX1613" y="connsiteY1613"/>
                    </a:cxn>
                    <a:cxn ang="0">
                      <a:pos x="connsiteX1614" y="connsiteY1614"/>
                    </a:cxn>
                    <a:cxn ang="0">
                      <a:pos x="connsiteX1615" y="connsiteY1615"/>
                    </a:cxn>
                    <a:cxn ang="0">
                      <a:pos x="connsiteX1616" y="connsiteY1616"/>
                    </a:cxn>
                    <a:cxn ang="0">
                      <a:pos x="connsiteX1617" y="connsiteY1617"/>
                    </a:cxn>
                    <a:cxn ang="0">
                      <a:pos x="connsiteX1618" y="connsiteY1618"/>
                    </a:cxn>
                    <a:cxn ang="0">
                      <a:pos x="connsiteX1619" y="connsiteY1619"/>
                    </a:cxn>
                    <a:cxn ang="0">
                      <a:pos x="connsiteX1620" y="connsiteY1620"/>
                    </a:cxn>
                    <a:cxn ang="0">
                      <a:pos x="connsiteX1621" y="connsiteY1621"/>
                    </a:cxn>
                    <a:cxn ang="0">
                      <a:pos x="connsiteX1622" y="connsiteY1622"/>
                    </a:cxn>
                    <a:cxn ang="0">
                      <a:pos x="connsiteX1623" y="connsiteY1623"/>
                    </a:cxn>
                    <a:cxn ang="0">
                      <a:pos x="connsiteX1624" y="connsiteY1624"/>
                    </a:cxn>
                    <a:cxn ang="0">
                      <a:pos x="connsiteX1625" y="connsiteY1625"/>
                    </a:cxn>
                    <a:cxn ang="0">
                      <a:pos x="connsiteX1626" y="connsiteY1626"/>
                    </a:cxn>
                    <a:cxn ang="0">
                      <a:pos x="connsiteX1627" y="connsiteY1627"/>
                    </a:cxn>
                    <a:cxn ang="0">
                      <a:pos x="connsiteX1628" y="connsiteY1628"/>
                    </a:cxn>
                    <a:cxn ang="0">
                      <a:pos x="connsiteX1629" y="connsiteY1629"/>
                    </a:cxn>
                    <a:cxn ang="0">
                      <a:pos x="connsiteX1630" y="connsiteY1630"/>
                    </a:cxn>
                    <a:cxn ang="0">
                      <a:pos x="connsiteX1631" y="connsiteY1631"/>
                    </a:cxn>
                    <a:cxn ang="0">
                      <a:pos x="connsiteX1632" y="connsiteY1632"/>
                    </a:cxn>
                    <a:cxn ang="0">
                      <a:pos x="connsiteX1633" y="connsiteY1633"/>
                    </a:cxn>
                    <a:cxn ang="0">
                      <a:pos x="connsiteX1634" y="connsiteY1634"/>
                    </a:cxn>
                    <a:cxn ang="0">
                      <a:pos x="connsiteX1635" y="connsiteY1635"/>
                    </a:cxn>
                    <a:cxn ang="0">
                      <a:pos x="connsiteX1636" y="connsiteY1636"/>
                    </a:cxn>
                    <a:cxn ang="0">
                      <a:pos x="connsiteX1637" y="connsiteY1637"/>
                    </a:cxn>
                    <a:cxn ang="0">
                      <a:pos x="connsiteX1638" y="connsiteY1638"/>
                    </a:cxn>
                    <a:cxn ang="0">
                      <a:pos x="connsiteX1639" y="connsiteY1639"/>
                    </a:cxn>
                    <a:cxn ang="0">
                      <a:pos x="connsiteX1640" y="connsiteY1640"/>
                    </a:cxn>
                    <a:cxn ang="0">
                      <a:pos x="connsiteX1641" y="connsiteY1641"/>
                    </a:cxn>
                    <a:cxn ang="0">
                      <a:pos x="connsiteX1642" y="connsiteY1642"/>
                    </a:cxn>
                    <a:cxn ang="0">
                      <a:pos x="connsiteX1643" y="connsiteY1643"/>
                    </a:cxn>
                    <a:cxn ang="0">
                      <a:pos x="connsiteX1644" y="connsiteY1644"/>
                    </a:cxn>
                    <a:cxn ang="0">
                      <a:pos x="connsiteX1645" y="connsiteY1645"/>
                    </a:cxn>
                    <a:cxn ang="0">
                      <a:pos x="connsiteX1646" y="connsiteY1646"/>
                    </a:cxn>
                    <a:cxn ang="0">
                      <a:pos x="connsiteX1647" y="connsiteY1647"/>
                    </a:cxn>
                    <a:cxn ang="0">
                      <a:pos x="connsiteX1648" y="connsiteY1648"/>
                    </a:cxn>
                    <a:cxn ang="0">
                      <a:pos x="connsiteX1649" y="connsiteY1649"/>
                    </a:cxn>
                    <a:cxn ang="0">
                      <a:pos x="connsiteX1650" y="connsiteY1650"/>
                    </a:cxn>
                    <a:cxn ang="0">
                      <a:pos x="connsiteX1651" y="connsiteY1651"/>
                    </a:cxn>
                    <a:cxn ang="0">
                      <a:pos x="connsiteX1652" y="connsiteY1652"/>
                    </a:cxn>
                    <a:cxn ang="0">
                      <a:pos x="connsiteX1653" y="connsiteY1653"/>
                    </a:cxn>
                    <a:cxn ang="0">
                      <a:pos x="connsiteX1654" y="connsiteY1654"/>
                    </a:cxn>
                    <a:cxn ang="0">
                      <a:pos x="connsiteX1655" y="connsiteY1655"/>
                    </a:cxn>
                    <a:cxn ang="0">
                      <a:pos x="connsiteX1656" y="connsiteY1656"/>
                    </a:cxn>
                    <a:cxn ang="0">
                      <a:pos x="connsiteX1657" y="connsiteY1657"/>
                    </a:cxn>
                    <a:cxn ang="0">
                      <a:pos x="connsiteX1658" y="connsiteY1658"/>
                    </a:cxn>
                    <a:cxn ang="0">
                      <a:pos x="connsiteX1659" y="connsiteY1659"/>
                    </a:cxn>
                    <a:cxn ang="0">
                      <a:pos x="connsiteX1660" y="connsiteY1660"/>
                    </a:cxn>
                    <a:cxn ang="0">
                      <a:pos x="connsiteX1661" y="connsiteY1661"/>
                    </a:cxn>
                    <a:cxn ang="0">
                      <a:pos x="connsiteX1662" y="connsiteY1662"/>
                    </a:cxn>
                    <a:cxn ang="0">
                      <a:pos x="connsiteX1663" y="connsiteY1663"/>
                    </a:cxn>
                    <a:cxn ang="0">
                      <a:pos x="connsiteX1664" y="connsiteY1664"/>
                    </a:cxn>
                    <a:cxn ang="0">
                      <a:pos x="connsiteX1665" y="connsiteY1665"/>
                    </a:cxn>
                    <a:cxn ang="0">
                      <a:pos x="connsiteX1666" y="connsiteY1666"/>
                    </a:cxn>
                    <a:cxn ang="0">
                      <a:pos x="connsiteX1667" y="connsiteY1667"/>
                    </a:cxn>
                    <a:cxn ang="0">
                      <a:pos x="connsiteX1668" y="connsiteY1668"/>
                    </a:cxn>
                    <a:cxn ang="0">
                      <a:pos x="connsiteX1669" y="connsiteY1669"/>
                    </a:cxn>
                    <a:cxn ang="0">
                      <a:pos x="connsiteX1670" y="connsiteY1670"/>
                    </a:cxn>
                    <a:cxn ang="0">
                      <a:pos x="connsiteX1671" y="connsiteY1671"/>
                    </a:cxn>
                    <a:cxn ang="0">
                      <a:pos x="connsiteX1672" y="connsiteY1672"/>
                    </a:cxn>
                    <a:cxn ang="0">
                      <a:pos x="connsiteX1673" y="connsiteY1673"/>
                    </a:cxn>
                    <a:cxn ang="0">
                      <a:pos x="connsiteX1674" y="connsiteY1674"/>
                    </a:cxn>
                    <a:cxn ang="0">
                      <a:pos x="connsiteX1675" y="connsiteY1675"/>
                    </a:cxn>
                    <a:cxn ang="0">
                      <a:pos x="connsiteX1676" y="connsiteY1676"/>
                    </a:cxn>
                    <a:cxn ang="0">
                      <a:pos x="connsiteX1677" y="connsiteY1677"/>
                    </a:cxn>
                    <a:cxn ang="0">
                      <a:pos x="connsiteX1678" y="connsiteY1678"/>
                    </a:cxn>
                    <a:cxn ang="0">
                      <a:pos x="connsiteX1679" y="connsiteY1679"/>
                    </a:cxn>
                    <a:cxn ang="0">
                      <a:pos x="connsiteX1680" y="connsiteY1680"/>
                    </a:cxn>
                    <a:cxn ang="0">
                      <a:pos x="connsiteX1681" y="connsiteY1681"/>
                    </a:cxn>
                    <a:cxn ang="0">
                      <a:pos x="connsiteX1682" y="connsiteY1682"/>
                    </a:cxn>
                    <a:cxn ang="0">
                      <a:pos x="connsiteX1683" y="connsiteY1683"/>
                    </a:cxn>
                    <a:cxn ang="0">
                      <a:pos x="connsiteX1684" y="connsiteY1684"/>
                    </a:cxn>
                    <a:cxn ang="0">
                      <a:pos x="connsiteX1685" y="connsiteY1685"/>
                    </a:cxn>
                    <a:cxn ang="0">
                      <a:pos x="connsiteX1686" y="connsiteY1686"/>
                    </a:cxn>
                    <a:cxn ang="0">
                      <a:pos x="connsiteX1687" y="connsiteY1687"/>
                    </a:cxn>
                    <a:cxn ang="0">
                      <a:pos x="connsiteX1688" y="connsiteY1688"/>
                    </a:cxn>
                    <a:cxn ang="0">
                      <a:pos x="connsiteX1689" y="connsiteY1689"/>
                    </a:cxn>
                    <a:cxn ang="0">
                      <a:pos x="connsiteX1690" y="connsiteY1690"/>
                    </a:cxn>
                    <a:cxn ang="0">
                      <a:pos x="connsiteX1691" y="connsiteY1691"/>
                    </a:cxn>
                    <a:cxn ang="0">
                      <a:pos x="connsiteX1692" y="connsiteY1692"/>
                    </a:cxn>
                    <a:cxn ang="0">
                      <a:pos x="connsiteX1693" y="connsiteY1693"/>
                    </a:cxn>
                    <a:cxn ang="0">
                      <a:pos x="connsiteX1694" y="connsiteY1694"/>
                    </a:cxn>
                    <a:cxn ang="0">
                      <a:pos x="connsiteX1695" y="connsiteY1695"/>
                    </a:cxn>
                    <a:cxn ang="0">
                      <a:pos x="connsiteX1696" y="connsiteY1696"/>
                    </a:cxn>
                    <a:cxn ang="0">
                      <a:pos x="connsiteX1697" y="connsiteY1697"/>
                    </a:cxn>
                    <a:cxn ang="0">
                      <a:pos x="connsiteX1698" y="connsiteY1698"/>
                    </a:cxn>
                    <a:cxn ang="0">
                      <a:pos x="connsiteX1699" y="connsiteY1699"/>
                    </a:cxn>
                    <a:cxn ang="0">
                      <a:pos x="connsiteX1700" y="connsiteY1700"/>
                    </a:cxn>
                    <a:cxn ang="0">
                      <a:pos x="connsiteX1701" y="connsiteY1701"/>
                    </a:cxn>
                    <a:cxn ang="0">
                      <a:pos x="connsiteX1702" y="connsiteY1702"/>
                    </a:cxn>
                    <a:cxn ang="0">
                      <a:pos x="connsiteX1703" y="connsiteY1703"/>
                    </a:cxn>
                    <a:cxn ang="0">
                      <a:pos x="connsiteX1704" y="connsiteY1704"/>
                    </a:cxn>
                    <a:cxn ang="0">
                      <a:pos x="connsiteX1705" y="connsiteY1705"/>
                    </a:cxn>
                    <a:cxn ang="0">
                      <a:pos x="connsiteX1706" y="connsiteY1706"/>
                    </a:cxn>
                    <a:cxn ang="0">
                      <a:pos x="connsiteX1707" y="connsiteY1707"/>
                    </a:cxn>
                    <a:cxn ang="0">
                      <a:pos x="connsiteX1708" y="connsiteY1708"/>
                    </a:cxn>
                    <a:cxn ang="0">
                      <a:pos x="connsiteX1709" y="connsiteY1709"/>
                    </a:cxn>
                    <a:cxn ang="0">
                      <a:pos x="connsiteX1710" y="connsiteY1710"/>
                    </a:cxn>
                    <a:cxn ang="0">
                      <a:pos x="connsiteX1711" y="connsiteY1711"/>
                    </a:cxn>
                    <a:cxn ang="0">
                      <a:pos x="connsiteX1712" y="connsiteY1712"/>
                    </a:cxn>
                    <a:cxn ang="0">
                      <a:pos x="connsiteX1713" y="connsiteY1713"/>
                    </a:cxn>
                    <a:cxn ang="0">
                      <a:pos x="connsiteX1714" y="connsiteY1714"/>
                    </a:cxn>
                    <a:cxn ang="0">
                      <a:pos x="connsiteX1715" y="connsiteY1715"/>
                    </a:cxn>
                    <a:cxn ang="0">
                      <a:pos x="connsiteX1716" y="connsiteY1716"/>
                    </a:cxn>
                    <a:cxn ang="0">
                      <a:pos x="connsiteX1717" y="connsiteY1717"/>
                    </a:cxn>
                    <a:cxn ang="0">
                      <a:pos x="connsiteX1718" y="connsiteY1718"/>
                    </a:cxn>
                    <a:cxn ang="0">
                      <a:pos x="connsiteX1719" y="connsiteY1719"/>
                    </a:cxn>
                    <a:cxn ang="0">
                      <a:pos x="connsiteX1720" y="connsiteY1720"/>
                    </a:cxn>
                    <a:cxn ang="0">
                      <a:pos x="connsiteX1721" y="connsiteY1721"/>
                    </a:cxn>
                    <a:cxn ang="0">
                      <a:pos x="connsiteX1722" y="connsiteY1722"/>
                    </a:cxn>
                    <a:cxn ang="0">
                      <a:pos x="connsiteX1723" y="connsiteY1723"/>
                    </a:cxn>
                    <a:cxn ang="0">
                      <a:pos x="connsiteX1724" y="connsiteY1724"/>
                    </a:cxn>
                    <a:cxn ang="0">
                      <a:pos x="connsiteX1725" y="connsiteY1725"/>
                    </a:cxn>
                    <a:cxn ang="0">
                      <a:pos x="connsiteX1726" y="connsiteY1726"/>
                    </a:cxn>
                    <a:cxn ang="0">
                      <a:pos x="connsiteX1727" y="connsiteY1727"/>
                    </a:cxn>
                    <a:cxn ang="0">
                      <a:pos x="connsiteX1728" y="connsiteY1728"/>
                    </a:cxn>
                    <a:cxn ang="0">
                      <a:pos x="connsiteX1729" y="connsiteY1729"/>
                    </a:cxn>
                    <a:cxn ang="0">
                      <a:pos x="connsiteX1730" y="connsiteY1730"/>
                    </a:cxn>
                    <a:cxn ang="0">
                      <a:pos x="connsiteX1731" y="connsiteY1731"/>
                    </a:cxn>
                    <a:cxn ang="0">
                      <a:pos x="connsiteX1732" y="connsiteY1732"/>
                    </a:cxn>
                    <a:cxn ang="0">
                      <a:pos x="connsiteX1733" y="connsiteY1733"/>
                    </a:cxn>
                    <a:cxn ang="0">
                      <a:pos x="connsiteX1734" y="connsiteY1734"/>
                    </a:cxn>
                    <a:cxn ang="0">
                      <a:pos x="connsiteX1735" y="connsiteY1735"/>
                    </a:cxn>
                    <a:cxn ang="0">
                      <a:pos x="connsiteX1736" y="connsiteY1736"/>
                    </a:cxn>
                    <a:cxn ang="0">
                      <a:pos x="connsiteX1737" y="connsiteY1737"/>
                    </a:cxn>
                    <a:cxn ang="0">
                      <a:pos x="connsiteX1738" y="connsiteY1738"/>
                    </a:cxn>
                    <a:cxn ang="0">
                      <a:pos x="connsiteX1739" y="connsiteY1739"/>
                    </a:cxn>
                    <a:cxn ang="0">
                      <a:pos x="connsiteX1740" y="connsiteY1740"/>
                    </a:cxn>
                    <a:cxn ang="0">
                      <a:pos x="connsiteX1741" y="connsiteY1741"/>
                    </a:cxn>
                    <a:cxn ang="0">
                      <a:pos x="connsiteX1742" y="connsiteY1742"/>
                    </a:cxn>
                    <a:cxn ang="0">
                      <a:pos x="connsiteX1743" y="connsiteY1743"/>
                    </a:cxn>
                    <a:cxn ang="0">
                      <a:pos x="connsiteX1744" y="connsiteY1744"/>
                    </a:cxn>
                    <a:cxn ang="0">
                      <a:pos x="connsiteX1745" y="connsiteY1745"/>
                    </a:cxn>
                    <a:cxn ang="0">
                      <a:pos x="connsiteX1746" y="connsiteY1746"/>
                    </a:cxn>
                    <a:cxn ang="0">
                      <a:pos x="connsiteX1747" y="connsiteY1747"/>
                    </a:cxn>
                    <a:cxn ang="0">
                      <a:pos x="connsiteX1748" y="connsiteY1748"/>
                    </a:cxn>
                    <a:cxn ang="0">
                      <a:pos x="connsiteX1749" y="connsiteY1749"/>
                    </a:cxn>
                    <a:cxn ang="0">
                      <a:pos x="connsiteX1750" y="connsiteY1750"/>
                    </a:cxn>
                    <a:cxn ang="0">
                      <a:pos x="connsiteX1751" y="connsiteY1751"/>
                    </a:cxn>
                    <a:cxn ang="0">
                      <a:pos x="connsiteX1752" y="connsiteY1752"/>
                    </a:cxn>
                    <a:cxn ang="0">
                      <a:pos x="connsiteX1753" y="connsiteY1753"/>
                    </a:cxn>
                    <a:cxn ang="0">
                      <a:pos x="connsiteX1754" y="connsiteY1754"/>
                    </a:cxn>
                    <a:cxn ang="0">
                      <a:pos x="connsiteX1755" y="connsiteY1755"/>
                    </a:cxn>
                    <a:cxn ang="0">
                      <a:pos x="connsiteX1756" y="connsiteY1756"/>
                    </a:cxn>
                    <a:cxn ang="0">
                      <a:pos x="connsiteX1757" y="connsiteY1757"/>
                    </a:cxn>
                    <a:cxn ang="0">
                      <a:pos x="connsiteX1758" y="connsiteY1758"/>
                    </a:cxn>
                    <a:cxn ang="0">
                      <a:pos x="connsiteX1759" y="connsiteY1759"/>
                    </a:cxn>
                    <a:cxn ang="0">
                      <a:pos x="connsiteX1760" y="connsiteY1760"/>
                    </a:cxn>
                    <a:cxn ang="0">
                      <a:pos x="connsiteX1761" y="connsiteY1761"/>
                    </a:cxn>
                    <a:cxn ang="0">
                      <a:pos x="connsiteX1762" y="connsiteY1762"/>
                    </a:cxn>
                    <a:cxn ang="0">
                      <a:pos x="connsiteX1763" y="connsiteY1763"/>
                    </a:cxn>
                    <a:cxn ang="0">
                      <a:pos x="connsiteX1764" y="connsiteY1764"/>
                    </a:cxn>
                    <a:cxn ang="0">
                      <a:pos x="connsiteX1765" y="connsiteY1765"/>
                    </a:cxn>
                    <a:cxn ang="0">
                      <a:pos x="connsiteX1766" y="connsiteY1766"/>
                    </a:cxn>
                    <a:cxn ang="0">
                      <a:pos x="connsiteX1767" y="connsiteY1767"/>
                    </a:cxn>
                    <a:cxn ang="0">
                      <a:pos x="connsiteX1768" y="connsiteY1768"/>
                    </a:cxn>
                    <a:cxn ang="0">
                      <a:pos x="connsiteX1769" y="connsiteY1769"/>
                    </a:cxn>
                    <a:cxn ang="0">
                      <a:pos x="connsiteX1770" y="connsiteY1770"/>
                    </a:cxn>
                    <a:cxn ang="0">
                      <a:pos x="connsiteX1771" y="connsiteY1771"/>
                    </a:cxn>
                    <a:cxn ang="0">
                      <a:pos x="connsiteX1772" y="connsiteY1772"/>
                    </a:cxn>
                    <a:cxn ang="0">
                      <a:pos x="connsiteX1773" y="connsiteY1773"/>
                    </a:cxn>
                    <a:cxn ang="0">
                      <a:pos x="connsiteX1774" y="connsiteY1774"/>
                    </a:cxn>
                    <a:cxn ang="0">
                      <a:pos x="connsiteX1775" y="connsiteY1775"/>
                    </a:cxn>
                    <a:cxn ang="0">
                      <a:pos x="connsiteX1776" y="connsiteY1776"/>
                    </a:cxn>
                    <a:cxn ang="0">
                      <a:pos x="connsiteX1777" y="connsiteY1777"/>
                    </a:cxn>
                    <a:cxn ang="0">
                      <a:pos x="connsiteX1778" y="connsiteY1778"/>
                    </a:cxn>
                    <a:cxn ang="0">
                      <a:pos x="connsiteX1779" y="connsiteY1779"/>
                    </a:cxn>
                    <a:cxn ang="0">
                      <a:pos x="connsiteX1780" y="connsiteY1780"/>
                    </a:cxn>
                    <a:cxn ang="0">
                      <a:pos x="connsiteX1781" y="connsiteY1781"/>
                    </a:cxn>
                    <a:cxn ang="0">
                      <a:pos x="connsiteX1782" y="connsiteY1782"/>
                    </a:cxn>
                    <a:cxn ang="0">
                      <a:pos x="connsiteX1783" y="connsiteY1783"/>
                    </a:cxn>
                    <a:cxn ang="0">
                      <a:pos x="connsiteX1784" y="connsiteY1784"/>
                    </a:cxn>
                    <a:cxn ang="0">
                      <a:pos x="connsiteX1785" y="connsiteY1785"/>
                    </a:cxn>
                    <a:cxn ang="0">
                      <a:pos x="connsiteX1786" y="connsiteY1786"/>
                    </a:cxn>
                    <a:cxn ang="0">
                      <a:pos x="connsiteX1787" y="connsiteY1787"/>
                    </a:cxn>
                    <a:cxn ang="0">
                      <a:pos x="connsiteX1788" y="connsiteY1788"/>
                    </a:cxn>
                    <a:cxn ang="0">
                      <a:pos x="connsiteX1789" y="connsiteY1789"/>
                    </a:cxn>
                    <a:cxn ang="0">
                      <a:pos x="connsiteX1790" y="connsiteY1790"/>
                    </a:cxn>
                    <a:cxn ang="0">
                      <a:pos x="connsiteX1791" y="connsiteY1791"/>
                    </a:cxn>
                    <a:cxn ang="0">
                      <a:pos x="connsiteX1792" y="connsiteY1792"/>
                    </a:cxn>
                    <a:cxn ang="0">
                      <a:pos x="connsiteX1793" y="connsiteY1793"/>
                    </a:cxn>
                    <a:cxn ang="0">
                      <a:pos x="connsiteX1794" y="connsiteY1794"/>
                    </a:cxn>
                    <a:cxn ang="0">
                      <a:pos x="connsiteX1795" y="connsiteY1795"/>
                    </a:cxn>
                    <a:cxn ang="0">
                      <a:pos x="connsiteX1796" y="connsiteY1796"/>
                    </a:cxn>
                    <a:cxn ang="0">
                      <a:pos x="connsiteX1797" y="connsiteY1797"/>
                    </a:cxn>
                    <a:cxn ang="0">
                      <a:pos x="connsiteX1798" y="connsiteY1798"/>
                    </a:cxn>
                    <a:cxn ang="0">
                      <a:pos x="connsiteX1799" y="connsiteY1799"/>
                    </a:cxn>
                    <a:cxn ang="0">
                      <a:pos x="connsiteX1800" y="connsiteY1800"/>
                    </a:cxn>
                    <a:cxn ang="0">
                      <a:pos x="connsiteX1801" y="connsiteY1801"/>
                    </a:cxn>
                    <a:cxn ang="0">
                      <a:pos x="connsiteX1802" y="connsiteY1802"/>
                    </a:cxn>
                    <a:cxn ang="0">
                      <a:pos x="connsiteX1803" y="connsiteY1803"/>
                    </a:cxn>
                    <a:cxn ang="0">
                      <a:pos x="connsiteX1804" y="connsiteY1804"/>
                    </a:cxn>
                    <a:cxn ang="0">
                      <a:pos x="connsiteX1805" y="connsiteY1805"/>
                    </a:cxn>
                    <a:cxn ang="0">
                      <a:pos x="connsiteX1806" y="connsiteY1806"/>
                    </a:cxn>
                    <a:cxn ang="0">
                      <a:pos x="connsiteX1807" y="connsiteY1807"/>
                    </a:cxn>
                    <a:cxn ang="0">
                      <a:pos x="connsiteX1808" y="connsiteY1808"/>
                    </a:cxn>
                    <a:cxn ang="0">
                      <a:pos x="connsiteX1809" y="connsiteY1809"/>
                    </a:cxn>
                    <a:cxn ang="0">
                      <a:pos x="connsiteX1810" y="connsiteY1810"/>
                    </a:cxn>
                    <a:cxn ang="0">
                      <a:pos x="connsiteX1811" y="connsiteY1811"/>
                    </a:cxn>
                    <a:cxn ang="0">
                      <a:pos x="connsiteX1812" y="connsiteY1812"/>
                    </a:cxn>
                    <a:cxn ang="0">
                      <a:pos x="connsiteX1813" y="connsiteY1813"/>
                    </a:cxn>
                    <a:cxn ang="0">
                      <a:pos x="connsiteX1814" y="connsiteY1814"/>
                    </a:cxn>
                    <a:cxn ang="0">
                      <a:pos x="connsiteX1815" y="connsiteY1815"/>
                    </a:cxn>
                    <a:cxn ang="0">
                      <a:pos x="connsiteX1816" y="connsiteY1816"/>
                    </a:cxn>
                    <a:cxn ang="0">
                      <a:pos x="connsiteX1817" y="connsiteY1817"/>
                    </a:cxn>
                    <a:cxn ang="0">
                      <a:pos x="connsiteX1818" y="connsiteY1818"/>
                    </a:cxn>
                    <a:cxn ang="0">
                      <a:pos x="connsiteX1819" y="connsiteY1819"/>
                    </a:cxn>
                    <a:cxn ang="0">
                      <a:pos x="connsiteX1820" y="connsiteY1820"/>
                    </a:cxn>
                    <a:cxn ang="0">
                      <a:pos x="connsiteX1821" y="connsiteY1821"/>
                    </a:cxn>
                    <a:cxn ang="0">
                      <a:pos x="connsiteX1822" y="connsiteY1822"/>
                    </a:cxn>
                    <a:cxn ang="0">
                      <a:pos x="connsiteX1823" y="connsiteY1823"/>
                    </a:cxn>
                    <a:cxn ang="0">
                      <a:pos x="connsiteX1824" y="connsiteY1824"/>
                    </a:cxn>
                    <a:cxn ang="0">
                      <a:pos x="connsiteX1825" y="connsiteY1825"/>
                    </a:cxn>
                    <a:cxn ang="0">
                      <a:pos x="connsiteX1826" y="connsiteY1826"/>
                    </a:cxn>
                    <a:cxn ang="0">
                      <a:pos x="connsiteX1827" y="connsiteY1827"/>
                    </a:cxn>
                    <a:cxn ang="0">
                      <a:pos x="connsiteX1828" y="connsiteY1828"/>
                    </a:cxn>
                    <a:cxn ang="0">
                      <a:pos x="connsiteX1829" y="connsiteY1829"/>
                    </a:cxn>
                    <a:cxn ang="0">
                      <a:pos x="connsiteX1830" y="connsiteY1830"/>
                    </a:cxn>
                    <a:cxn ang="0">
                      <a:pos x="connsiteX1831" y="connsiteY1831"/>
                    </a:cxn>
                    <a:cxn ang="0">
                      <a:pos x="connsiteX1832" y="connsiteY1832"/>
                    </a:cxn>
                    <a:cxn ang="0">
                      <a:pos x="connsiteX1833" y="connsiteY1833"/>
                    </a:cxn>
                    <a:cxn ang="0">
                      <a:pos x="connsiteX1834" y="connsiteY1834"/>
                    </a:cxn>
                    <a:cxn ang="0">
                      <a:pos x="connsiteX1835" y="connsiteY1835"/>
                    </a:cxn>
                    <a:cxn ang="0">
                      <a:pos x="connsiteX1836" y="connsiteY1836"/>
                    </a:cxn>
                    <a:cxn ang="0">
                      <a:pos x="connsiteX1837" y="connsiteY1837"/>
                    </a:cxn>
                    <a:cxn ang="0">
                      <a:pos x="connsiteX1838" y="connsiteY1838"/>
                    </a:cxn>
                    <a:cxn ang="0">
                      <a:pos x="connsiteX1839" y="connsiteY1839"/>
                    </a:cxn>
                    <a:cxn ang="0">
                      <a:pos x="connsiteX1840" y="connsiteY1840"/>
                    </a:cxn>
                    <a:cxn ang="0">
                      <a:pos x="connsiteX1841" y="connsiteY1841"/>
                    </a:cxn>
                    <a:cxn ang="0">
                      <a:pos x="connsiteX1842" y="connsiteY1842"/>
                    </a:cxn>
                    <a:cxn ang="0">
                      <a:pos x="connsiteX1843" y="connsiteY1843"/>
                    </a:cxn>
                    <a:cxn ang="0">
                      <a:pos x="connsiteX1844" y="connsiteY1844"/>
                    </a:cxn>
                    <a:cxn ang="0">
                      <a:pos x="connsiteX1845" y="connsiteY1845"/>
                    </a:cxn>
                    <a:cxn ang="0">
                      <a:pos x="connsiteX1846" y="connsiteY1846"/>
                    </a:cxn>
                    <a:cxn ang="0">
                      <a:pos x="connsiteX1847" y="connsiteY1847"/>
                    </a:cxn>
                    <a:cxn ang="0">
                      <a:pos x="connsiteX1848" y="connsiteY1848"/>
                    </a:cxn>
                    <a:cxn ang="0">
                      <a:pos x="connsiteX1849" y="connsiteY1849"/>
                    </a:cxn>
                    <a:cxn ang="0">
                      <a:pos x="connsiteX1850" y="connsiteY1850"/>
                    </a:cxn>
                    <a:cxn ang="0">
                      <a:pos x="connsiteX1851" y="connsiteY1851"/>
                    </a:cxn>
                    <a:cxn ang="0">
                      <a:pos x="connsiteX1852" y="connsiteY1852"/>
                    </a:cxn>
                    <a:cxn ang="0">
                      <a:pos x="connsiteX1853" y="connsiteY1853"/>
                    </a:cxn>
                    <a:cxn ang="0">
                      <a:pos x="connsiteX1854" y="connsiteY1854"/>
                    </a:cxn>
                    <a:cxn ang="0">
                      <a:pos x="connsiteX1855" y="connsiteY1855"/>
                    </a:cxn>
                    <a:cxn ang="0">
                      <a:pos x="connsiteX1856" y="connsiteY1856"/>
                    </a:cxn>
                    <a:cxn ang="0">
                      <a:pos x="connsiteX1857" y="connsiteY1857"/>
                    </a:cxn>
                    <a:cxn ang="0">
                      <a:pos x="connsiteX1858" y="connsiteY1858"/>
                    </a:cxn>
                    <a:cxn ang="0">
                      <a:pos x="connsiteX1859" y="connsiteY1859"/>
                    </a:cxn>
                    <a:cxn ang="0">
                      <a:pos x="connsiteX1860" y="connsiteY1860"/>
                    </a:cxn>
                    <a:cxn ang="0">
                      <a:pos x="connsiteX1861" y="connsiteY1861"/>
                    </a:cxn>
                    <a:cxn ang="0">
                      <a:pos x="connsiteX1862" y="connsiteY1862"/>
                    </a:cxn>
                    <a:cxn ang="0">
                      <a:pos x="connsiteX1863" y="connsiteY1863"/>
                    </a:cxn>
                    <a:cxn ang="0">
                      <a:pos x="connsiteX1864" y="connsiteY1864"/>
                    </a:cxn>
                    <a:cxn ang="0">
                      <a:pos x="connsiteX1865" y="connsiteY1865"/>
                    </a:cxn>
                    <a:cxn ang="0">
                      <a:pos x="connsiteX1866" y="connsiteY1866"/>
                    </a:cxn>
                    <a:cxn ang="0">
                      <a:pos x="connsiteX1867" y="connsiteY1867"/>
                    </a:cxn>
                    <a:cxn ang="0">
                      <a:pos x="connsiteX1868" y="connsiteY1868"/>
                    </a:cxn>
                    <a:cxn ang="0">
                      <a:pos x="connsiteX1869" y="connsiteY1869"/>
                    </a:cxn>
                    <a:cxn ang="0">
                      <a:pos x="connsiteX1870" y="connsiteY1870"/>
                    </a:cxn>
                    <a:cxn ang="0">
                      <a:pos x="connsiteX1871" y="connsiteY1871"/>
                    </a:cxn>
                    <a:cxn ang="0">
                      <a:pos x="connsiteX1872" y="connsiteY1872"/>
                    </a:cxn>
                    <a:cxn ang="0">
                      <a:pos x="connsiteX1873" y="connsiteY1873"/>
                    </a:cxn>
                    <a:cxn ang="0">
                      <a:pos x="connsiteX1874" y="connsiteY1874"/>
                    </a:cxn>
                    <a:cxn ang="0">
                      <a:pos x="connsiteX1875" y="connsiteY1875"/>
                    </a:cxn>
                    <a:cxn ang="0">
                      <a:pos x="connsiteX1876" y="connsiteY1876"/>
                    </a:cxn>
                    <a:cxn ang="0">
                      <a:pos x="connsiteX1877" y="connsiteY1877"/>
                    </a:cxn>
                    <a:cxn ang="0">
                      <a:pos x="connsiteX1878" y="connsiteY1878"/>
                    </a:cxn>
                    <a:cxn ang="0">
                      <a:pos x="connsiteX1879" y="connsiteY1879"/>
                    </a:cxn>
                    <a:cxn ang="0">
                      <a:pos x="connsiteX1880" y="connsiteY1880"/>
                    </a:cxn>
                    <a:cxn ang="0">
                      <a:pos x="connsiteX1881" y="connsiteY1881"/>
                    </a:cxn>
                    <a:cxn ang="0">
                      <a:pos x="connsiteX1882" y="connsiteY1882"/>
                    </a:cxn>
                    <a:cxn ang="0">
                      <a:pos x="connsiteX1883" y="connsiteY1883"/>
                    </a:cxn>
                    <a:cxn ang="0">
                      <a:pos x="connsiteX1884" y="connsiteY1884"/>
                    </a:cxn>
                    <a:cxn ang="0">
                      <a:pos x="connsiteX1885" y="connsiteY1885"/>
                    </a:cxn>
                    <a:cxn ang="0">
                      <a:pos x="connsiteX1886" y="connsiteY1886"/>
                    </a:cxn>
                    <a:cxn ang="0">
                      <a:pos x="connsiteX1887" y="connsiteY1887"/>
                    </a:cxn>
                    <a:cxn ang="0">
                      <a:pos x="connsiteX1888" y="connsiteY1888"/>
                    </a:cxn>
                    <a:cxn ang="0">
                      <a:pos x="connsiteX1889" y="connsiteY1889"/>
                    </a:cxn>
                    <a:cxn ang="0">
                      <a:pos x="connsiteX1890" y="connsiteY1890"/>
                    </a:cxn>
                    <a:cxn ang="0">
                      <a:pos x="connsiteX1891" y="connsiteY1891"/>
                    </a:cxn>
                    <a:cxn ang="0">
                      <a:pos x="connsiteX1892" y="connsiteY1892"/>
                    </a:cxn>
                    <a:cxn ang="0">
                      <a:pos x="connsiteX1893" y="connsiteY1893"/>
                    </a:cxn>
                    <a:cxn ang="0">
                      <a:pos x="connsiteX1894" y="connsiteY1894"/>
                    </a:cxn>
                    <a:cxn ang="0">
                      <a:pos x="connsiteX1895" y="connsiteY1895"/>
                    </a:cxn>
                    <a:cxn ang="0">
                      <a:pos x="connsiteX1896" y="connsiteY1896"/>
                    </a:cxn>
                    <a:cxn ang="0">
                      <a:pos x="connsiteX1897" y="connsiteY1897"/>
                    </a:cxn>
                    <a:cxn ang="0">
                      <a:pos x="connsiteX1898" y="connsiteY1898"/>
                    </a:cxn>
                    <a:cxn ang="0">
                      <a:pos x="connsiteX1899" y="connsiteY1899"/>
                    </a:cxn>
                    <a:cxn ang="0">
                      <a:pos x="connsiteX1900" y="connsiteY1900"/>
                    </a:cxn>
                    <a:cxn ang="0">
                      <a:pos x="connsiteX1901" y="connsiteY1901"/>
                    </a:cxn>
                    <a:cxn ang="0">
                      <a:pos x="connsiteX1902" y="connsiteY1902"/>
                    </a:cxn>
                    <a:cxn ang="0">
                      <a:pos x="connsiteX1903" y="connsiteY1903"/>
                    </a:cxn>
                    <a:cxn ang="0">
                      <a:pos x="connsiteX1904" y="connsiteY1904"/>
                    </a:cxn>
                    <a:cxn ang="0">
                      <a:pos x="connsiteX1905" y="connsiteY1905"/>
                    </a:cxn>
                    <a:cxn ang="0">
                      <a:pos x="connsiteX1906" y="connsiteY1906"/>
                    </a:cxn>
                    <a:cxn ang="0">
                      <a:pos x="connsiteX1907" y="connsiteY1907"/>
                    </a:cxn>
                    <a:cxn ang="0">
                      <a:pos x="connsiteX1908" y="connsiteY1908"/>
                    </a:cxn>
                    <a:cxn ang="0">
                      <a:pos x="connsiteX1909" y="connsiteY1909"/>
                    </a:cxn>
                    <a:cxn ang="0">
                      <a:pos x="connsiteX1910" y="connsiteY1910"/>
                    </a:cxn>
                    <a:cxn ang="0">
                      <a:pos x="connsiteX1911" y="connsiteY1911"/>
                    </a:cxn>
                    <a:cxn ang="0">
                      <a:pos x="connsiteX1912" y="connsiteY1912"/>
                    </a:cxn>
                    <a:cxn ang="0">
                      <a:pos x="connsiteX1913" y="connsiteY1913"/>
                    </a:cxn>
                    <a:cxn ang="0">
                      <a:pos x="connsiteX1914" y="connsiteY1914"/>
                    </a:cxn>
                    <a:cxn ang="0">
                      <a:pos x="connsiteX1915" y="connsiteY1915"/>
                    </a:cxn>
                    <a:cxn ang="0">
                      <a:pos x="connsiteX1916" y="connsiteY1916"/>
                    </a:cxn>
                    <a:cxn ang="0">
                      <a:pos x="connsiteX1917" y="connsiteY1917"/>
                    </a:cxn>
                    <a:cxn ang="0">
                      <a:pos x="connsiteX1918" y="connsiteY1918"/>
                    </a:cxn>
                    <a:cxn ang="0">
                      <a:pos x="connsiteX1919" y="connsiteY1919"/>
                    </a:cxn>
                    <a:cxn ang="0">
                      <a:pos x="connsiteX1920" y="connsiteY1920"/>
                    </a:cxn>
                    <a:cxn ang="0">
                      <a:pos x="connsiteX1921" y="connsiteY1921"/>
                    </a:cxn>
                    <a:cxn ang="0">
                      <a:pos x="connsiteX1922" y="connsiteY1922"/>
                    </a:cxn>
                    <a:cxn ang="0">
                      <a:pos x="connsiteX1923" y="connsiteY1923"/>
                    </a:cxn>
                    <a:cxn ang="0">
                      <a:pos x="connsiteX1924" y="connsiteY1924"/>
                    </a:cxn>
                    <a:cxn ang="0">
                      <a:pos x="connsiteX1925" y="connsiteY1925"/>
                    </a:cxn>
                    <a:cxn ang="0">
                      <a:pos x="connsiteX1926" y="connsiteY1926"/>
                    </a:cxn>
                    <a:cxn ang="0">
                      <a:pos x="connsiteX1927" y="connsiteY1927"/>
                    </a:cxn>
                    <a:cxn ang="0">
                      <a:pos x="connsiteX1928" y="connsiteY1928"/>
                    </a:cxn>
                    <a:cxn ang="0">
                      <a:pos x="connsiteX1929" y="connsiteY1929"/>
                    </a:cxn>
                    <a:cxn ang="0">
                      <a:pos x="connsiteX1930" y="connsiteY1930"/>
                    </a:cxn>
                    <a:cxn ang="0">
                      <a:pos x="connsiteX1931" y="connsiteY1931"/>
                    </a:cxn>
                    <a:cxn ang="0">
                      <a:pos x="connsiteX1932" y="connsiteY1932"/>
                    </a:cxn>
                    <a:cxn ang="0">
                      <a:pos x="connsiteX1933" y="connsiteY1933"/>
                    </a:cxn>
                    <a:cxn ang="0">
                      <a:pos x="connsiteX1934" y="connsiteY1934"/>
                    </a:cxn>
                    <a:cxn ang="0">
                      <a:pos x="connsiteX1935" y="connsiteY1935"/>
                    </a:cxn>
                    <a:cxn ang="0">
                      <a:pos x="connsiteX1936" y="connsiteY1936"/>
                    </a:cxn>
                    <a:cxn ang="0">
                      <a:pos x="connsiteX1937" y="connsiteY1937"/>
                    </a:cxn>
                    <a:cxn ang="0">
                      <a:pos x="connsiteX1938" y="connsiteY1938"/>
                    </a:cxn>
                    <a:cxn ang="0">
                      <a:pos x="connsiteX1939" y="connsiteY1939"/>
                    </a:cxn>
                    <a:cxn ang="0">
                      <a:pos x="connsiteX1940" y="connsiteY1940"/>
                    </a:cxn>
                    <a:cxn ang="0">
                      <a:pos x="connsiteX1941" y="connsiteY1941"/>
                    </a:cxn>
                    <a:cxn ang="0">
                      <a:pos x="connsiteX1942" y="connsiteY1942"/>
                    </a:cxn>
                    <a:cxn ang="0">
                      <a:pos x="connsiteX1943" y="connsiteY1943"/>
                    </a:cxn>
                    <a:cxn ang="0">
                      <a:pos x="connsiteX1944" y="connsiteY1944"/>
                    </a:cxn>
                    <a:cxn ang="0">
                      <a:pos x="connsiteX1945" y="connsiteY1945"/>
                    </a:cxn>
                    <a:cxn ang="0">
                      <a:pos x="connsiteX1946" y="connsiteY1946"/>
                    </a:cxn>
                    <a:cxn ang="0">
                      <a:pos x="connsiteX1947" y="connsiteY1947"/>
                    </a:cxn>
                    <a:cxn ang="0">
                      <a:pos x="connsiteX1948" y="connsiteY1948"/>
                    </a:cxn>
                    <a:cxn ang="0">
                      <a:pos x="connsiteX1949" y="connsiteY1949"/>
                    </a:cxn>
                    <a:cxn ang="0">
                      <a:pos x="connsiteX1950" y="connsiteY1950"/>
                    </a:cxn>
                    <a:cxn ang="0">
                      <a:pos x="connsiteX1951" y="connsiteY1951"/>
                    </a:cxn>
                    <a:cxn ang="0">
                      <a:pos x="connsiteX1952" y="connsiteY1952"/>
                    </a:cxn>
                    <a:cxn ang="0">
                      <a:pos x="connsiteX1953" y="connsiteY1953"/>
                    </a:cxn>
                    <a:cxn ang="0">
                      <a:pos x="connsiteX1954" y="connsiteY1954"/>
                    </a:cxn>
                    <a:cxn ang="0">
                      <a:pos x="connsiteX1955" y="connsiteY1955"/>
                    </a:cxn>
                    <a:cxn ang="0">
                      <a:pos x="connsiteX1956" y="connsiteY1956"/>
                    </a:cxn>
                    <a:cxn ang="0">
                      <a:pos x="connsiteX1957" y="connsiteY1957"/>
                    </a:cxn>
                    <a:cxn ang="0">
                      <a:pos x="connsiteX1958" y="connsiteY1958"/>
                    </a:cxn>
                    <a:cxn ang="0">
                      <a:pos x="connsiteX1959" y="connsiteY1959"/>
                    </a:cxn>
                    <a:cxn ang="0">
                      <a:pos x="connsiteX1960" y="connsiteY1960"/>
                    </a:cxn>
                    <a:cxn ang="0">
                      <a:pos x="connsiteX1961" y="connsiteY1961"/>
                    </a:cxn>
                    <a:cxn ang="0">
                      <a:pos x="connsiteX1962" y="connsiteY1962"/>
                    </a:cxn>
                    <a:cxn ang="0">
                      <a:pos x="connsiteX1963" y="connsiteY1963"/>
                    </a:cxn>
                    <a:cxn ang="0">
                      <a:pos x="connsiteX1964" y="connsiteY1964"/>
                    </a:cxn>
                    <a:cxn ang="0">
                      <a:pos x="connsiteX1965" y="connsiteY1965"/>
                    </a:cxn>
                    <a:cxn ang="0">
                      <a:pos x="connsiteX1966" y="connsiteY1966"/>
                    </a:cxn>
                    <a:cxn ang="0">
                      <a:pos x="connsiteX1967" y="connsiteY1967"/>
                    </a:cxn>
                    <a:cxn ang="0">
                      <a:pos x="connsiteX1968" y="connsiteY1968"/>
                    </a:cxn>
                    <a:cxn ang="0">
                      <a:pos x="connsiteX1969" y="connsiteY1969"/>
                    </a:cxn>
                    <a:cxn ang="0">
                      <a:pos x="connsiteX1970" y="connsiteY1970"/>
                    </a:cxn>
                    <a:cxn ang="0">
                      <a:pos x="connsiteX1971" y="connsiteY1971"/>
                    </a:cxn>
                    <a:cxn ang="0">
                      <a:pos x="connsiteX1972" y="connsiteY1972"/>
                    </a:cxn>
                    <a:cxn ang="0">
                      <a:pos x="connsiteX1973" y="connsiteY1973"/>
                    </a:cxn>
                    <a:cxn ang="0">
                      <a:pos x="connsiteX1974" y="connsiteY1974"/>
                    </a:cxn>
                    <a:cxn ang="0">
                      <a:pos x="connsiteX1975" y="connsiteY1975"/>
                    </a:cxn>
                    <a:cxn ang="0">
                      <a:pos x="connsiteX1976" y="connsiteY1976"/>
                    </a:cxn>
                    <a:cxn ang="0">
                      <a:pos x="connsiteX1977" y="connsiteY1977"/>
                    </a:cxn>
                    <a:cxn ang="0">
                      <a:pos x="connsiteX1978" y="connsiteY1978"/>
                    </a:cxn>
                    <a:cxn ang="0">
                      <a:pos x="connsiteX1979" y="connsiteY1979"/>
                    </a:cxn>
                    <a:cxn ang="0">
                      <a:pos x="connsiteX1980" y="connsiteY1980"/>
                    </a:cxn>
                    <a:cxn ang="0">
                      <a:pos x="connsiteX1981" y="connsiteY1981"/>
                    </a:cxn>
                    <a:cxn ang="0">
                      <a:pos x="connsiteX1982" y="connsiteY1982"/>
                    </a:cxn>
                    <a:cxn ang="0">
                      <a:pos x="connsiteX1983" y="connsiteY1983"/>
                    </a:cxn>
                    <a:cxn ang="0">
                      <a:pos x="connsiteX1984" y="connsiteY1984"/>
                    </a:cxn>
                    <a:cxn ang="0">
                      <a:pos x="connsiteX1985" y="connsiteY1985"/>
                    </a:cxn>
                    <a:cxn ang="0">
                      <a:pos x="connsiteX1986" y="connsiteY1986"/>
                    </a:cxn>
                    <a:cxn ang="0">
                      <a:pos x="connsiteX1987" y="connsiteY1987"/>
                    </a:cxn>
                    <a:cxn ang="0">
                      <a:pos x="connsiteX1988" y="connsiteY1988"/>
                    </a:cxn>
                    <a:cxn ang="0">
                      <a:pos x="connsiteX1989" y="connsiteY1989"/>
                    </a:cxn>
                    <a:cxn ang="0">
                      <a:pos x="connsiteX1990" y="connsiteY1990"/>
                    </a:cxn>
                    <a:cxn ang="0">
                      <a:pos x="connsiteX1991" y="connsiteY1991"/>
                    </a:cxn>
                    <a:cxn ang="0">
                      <a:pos x="connsiteX1992" y="connsiteY1992"/>
                    </a:cxn>
                    <a:cxn ang="0">
                      <a:pos x="connsiteX1993" y="connsiteY1993"/>
                    </a:cxn>
                    <a:cxn ang="0">
                      <a:pos x="connsiteX1994" y="connsiteY1994"/>
                    </a:cxn>
                    <a:cxn ang="0">
                      <a:pos x="connsiteX1995" y="connsiteY1995"/>
                    </a:cxn>
                    <a:cxn ang="0">
                      <a:pos x="connsiteX1996" y="connsiteY1996"/>
                    </a:cxn>
                    <a:cxn ang="0">
                      <a:pos x="connsiteX1997" y="connsiteY1997"/>
                    </a:cxn>
                    <a:cxn ang="0">
                      <a:pos x="connsiteX1998" y="connsiteY1998"/>
                    </a:cxn>
                    <a:cxn ang="0">
                      <a:pos x="connsiteX1999" y="connsiteY1999"/>
                    </a:cxn>
                    <a:cxn ang="0">
                      <a:pos x="connsiteX2000" y="connsiteY2000"/>
                    </a:cxn>
                    <a:cxn ang="0">
                      <a:pos x="connsiteX2001" y="connsiteY2001"/>
                    </a:cxn>
                    <a:cxn ang="0">
                      <a:pos x="connsiteX2002" y="connsiteY2002"/>
                    </a:cxn>
                    <a:cxn ang="0">
                      <a:pos x="connsiteX2003" y="connsiteY2003"/>
                    </a:cxn>
                    <a:cxn ang="0">
                      <a:pos x="connsiteX2004" y="connsiteY2004"/>
                    </a:cxn>
                    <a:cxn ang="0">
                      <a:pos x="connsiteX2005" y="connsiteY2005"/>
                    </a:cxn>
                    <a:cxn ang="0">
                      <a:pos x="connsiteX2006" y="connsiteY2006"/>
                    </a:cxn>
                    <a:cxn ang="0">
                      <a:pos x="connsiteX2007" y="connsiteY2007"/>
                    </a:cxn>
                    <a:cxn ang="0">
                      <a:pos x="connsiteX2008" y="connsiteY2008"/>
                    </a:cxn>
                    <a:cxn ang="0">
                      <a:pos x="connsiteX2009" y="connsiteY2009"/>
                    </a:cxn>
                    <a:cxn ang="0">
                      <a:pos x="connsiteX2010" y="connsiteY2010"/>
                    </a:cxn>
                    <a:cxn ang="0">
                      <a:pos x="connsiteX2011" y="connsiteY2011"/>
                    </a:cxn>
                    <a:cxn ang="0">
                      <a:pos x="connsiteX2012" y="connsiteY2012"/>
                    </a:cxn>
                    <a:cxn ang="0">
                      <a:pos x="connsiteX2013" y="connsiteY2013"/>
                    </a:cxn>
                    <a:cxn ang="0">
                      <a:pos x="connsiteX2014" y="connsiteY2014"/>
                    </a:cxn>
                    <a:cxn ang="0">
                      <a:pos x="connsiteX2015" y="connsiteY2015"/>
                    </a:cxn>
                    <a:cxn ang="0">
                      <a:pos x="connsiteX2016" y="connsiteY2016"/>
                    </a:cxn>
                    <a:cxn ang="0">
                      <a:pos x="connsiteX2017" y="connsiteY2017"/>
                    </a:cxn>
                    <a:cxn ang="0">
                      <a:pos x="connsiteX2018" y="connsiteY2018"/>
                    </a:cxn>
                    <a:cxn ang="0">
                      <a:pos x="connsiteX2019" y="connsiteY2019"/>
                    </a:cxn>
                    <a:cxn ang="0">
                      <a:pos x="connsiteX2020" y="connsiteY2020"/>
                    </a:cxn>
                    <a:cxn ang="0">
                      <a:pos x="connsiteX2021" y="connsiteY2021"/>
                    </a:cxn>
                    <a:cxn ang="0">
                      <a:pos x="connsiteX2022" y="connsiteY2022"/>
                    </a:cxn>
                    <a:cxn ang="0">
                      <a:pos x="connsiteX2023" y="connsiteY2023"/>
                    </a:cxn>
                    <a:cxn ang="0">
                      <a:pos x="connsiteX2024" y="connsiteY2024"/>
                    </a:cxn>
                    <a:cxn ang="0">
                      <a:pos x="connsiteX2025" y="connsiteY2025"/>
                    </a:cxn>
                    <a:cxn ang="0">
                      <a:pos x="connsiteX2026" y="connsiteY2026"/>
                    </a:cxn>
                    <a:cxn ang="0">
                      <a:pos x="connsiteX2027" y="connsiteY2027"/>
                    </a:cxn>
                    <a:cxn ang="0">
                      <a:pos x="connsiteX2028" y="connsiteY2028"/>
                    </a:cxn>
                    <a:cxn ang="0">
                      <a:pos x="connsiteX2029" y="connsiteY2029"/>
                    </a:cxn>
                    <a:cxn ang="0">
                      <a:pos x="connsiteX2030" y="connsiteY2030"/>
                    </a:cxn>
                    <a:cxn ang="0">
                      <a:pos x="connsiteX2031" y="connsiteY2031"/>
                    </a:cxn>
                    <a:cxn ang="0">
                      <a:pos x="connsiteX2032" y="connsiteY2032"/>
                    </a:cxn>
                    <a:cxn ang="0">
                      <a:pos x="connsiteX2033" y="connsiteY2033"/>
                    </a:cxn>
                    <a:cxn ang="0">
                      <a:pos x="connsiteX2034" y="connsiteY2034"/>
                    </a:cxn>
                    <a:cxn ang="0">
                      <a:pos x="connsiteX2035" y="connsiteY2035"/>
                    </a:cxn>
                    <a:cxn ang="0">
                      <a:pos x="connsiteX2036" y="connsiteY2036"/>
                    </a:cxn>
                    <a:cxn ang="0">
                      <a:pos x="connsiteX2037" y="connsiteY2037"/>
                    </a:cxn>
                    <a:cxn ang="0">
                      <a:pos x="connsiteX2038" y="connsiteY2038"/>
                    </a:cxn>
                    <a:cxn ang="0">
                      <a:pos x="connsiteX2039" y="connsiteY2039"/>
                    </a:cxn>
                    <a:cxn ang="0">
                      <a:pos x="connsiteX2040" y="connsiteY2040"/>
                    </a:cxn>
                    <a:cxn ang="0">
                      <a:pos x="connsiteX2041" y="connsiteY2041"/>
                    </a:cxn>
                    <a:cxn ang="0">
                      <a:pos x="connsiteX2042" y="connsiteY2042"/>
                    </a:cxn>
                    <a:cxn ang="0">
                      <a:pos x="connsiteX2043" y="connsiteY2043"/>
                    </a:cxn>
                    <a:cxn ang="0">
                      <a:pos x="connsiteX2044" y="connsiteY2044"/>
                    </a:cxn>
                    <a:cxn ang="0">
                      <a:pos x="connsiteX2045" y="connsiteY2045"/>
                    </a:cxn>
                    <a:cxn ang="0">
                      <a:pos x="connsiteX2046" y="connsiteY2046"/>
                    </a:cxn>
                    <a:cxn ang="0">
                      <a:pos x="connsiteX2047" y="connsiteY2047"/>
                    </a:cxn>
                    <a:cxn ang="0">
                      <a:pos x="connsiteX2048" y="connsiteY2048"/>
                    </a:cxn>
                    <a:cxn ang="0">
                      <a:pos x="connsiteX2049" y="connsiteY2049"/>
                    </a:cxn>
                    <a:cxn ang="0">
                      <a:pos x="connsiteX2050" y="connsiteY2050"/>
                    </a:cxn>
                    <a:cxn ang="0">
                      <a:pos x="connsiteX2051" y="connsiteY2051"/>
                    </a:cxn>
                    <a:cxn ang="0">
                      <a:pos x="connsiteX2052" y="connsiteY2052"/>
                    </a:cxn>
                    <a:cxn ang="0">
                      <a:pos x="connsiteX2053" y="connsiteY2053"/>
                    </a:cxn>
                    <a:cxn ang="0">
                      <a:pos x="connsiteX2054" y="connsiteY2054"/>
                    </a:cxn>
                    <a:cxn ang="0">
                      <a:pos x="connsiteX2055" y="connsiteY2055"/>
                    </a:cxn>
                    <a:cxn ang="0">
                      <a:pos x="connsiteX2056" y="connsiteY2056"/>
                    </a:cxn>
                    <a:cxn ang="0">
                      <a:pos x="connsiteX2057" y="connsiteY2057"/>
                    </a:cxn>
                    <a:cxn ang="0">
                      <a:pos x="connsiteX2058" y="connsiteY2058"/>
                    </a:cxn>
                    <a:cxn ang="0">
                      <a:pos x="connsiteX2059" y="connsiteY2059"/>
                    </a:cxn>
                    <a:cxn ang="0">
                      <a:pos x="connsiteX2060" y="connsiteY2060"/>
                    </a:cxn>
                    <a:cxn ang="0">
                      <a:pos x="connsiteX2061" y="connsiteY2061"/>
                    </a:cxn>
                    <a:cxn ang="0">
                      <a:pos x="connsiteX2062" y="connsiteY2062"/>
                    </a:cxn>
                    <a:cxn ang="0">
                      <a:pos x="connsiteX2063" y="connsiteY2063"/>
                    </a:cxn>
                    <a:cxn ang="0">
                      <a:pos x="connsiteX2064" y="connsiteY2064"/>
                    </a:cxn>
                    <a:cxn ang="0">
                      <a:pos x="connsiteX2065" y="connsiteY2065"/>
                    </a:cxn>
                    <a:cxn ang="0">
                      <a:pos x="connsiteX2066" y="connsiteY2066"/>
                    </a:cxn>
                    <a:cxn ang="0">
                      <a:pos x="connsiteX2067" y="connsiteY2067"/>
                    </a:cxn>
                    <a:cxn ang="0">
                      <a:pos x="connsiteX2068" y="connsiteY2068"/>
                    </a:cxn>
                    <a:cxn ang="0">
                      <a:pos x="connsiteX2069" y="connsiteY2069"/>
                    </a:cxn>
                    <a:cxn ang="0">
                      <a:pos x="connsiteX2070" y="connsiteY2070"/>
                    </a:cxn>
                    <a:cxn ang="0">
                      <a:pos x="connsiteX2071" y="connsiteY2071"/>
                    </a:cxn>
                    <a:cxn ang="0">
                      <a:pos x="connsiteX2072" y="connsiteY2072"/>
                    </a:cxn>
                    <a:cxn ang="0">
                      <a:pos x="connsiteX2073" y="connsiteY2073"/>
                    </a:cxn>
                    <a:cxn ang="0">
                      <a:pos x="connsiteX2074" y="connsiteY2074"/>
                    </a:cxn>
                    <a:cxn ang="0">
                      <a:pos x="connsiteX2075" y="connsiteY2075"/>
                    </a:cxn>
                    <a:cxn ang="0">
                      <a:pos x="connsiteX2076" y="connsiteY2076"/>
                    </a:cxn>
                    <a:cxn ang="0">
                      <a:pos x="connsiteX2077" y="connsiteY2077"/>
                    </a:cxn>
                    <a:cxn ang="0">
                      <a:pos x="connsiteX2078" y="connsiteY2078"/>
                    </a:cxn>
                    <a:cxn ang="0">
                      <a:pos x="connsiteX2079" y="connsiteY2079"/>
                    </a:cxn>
                    <a:cxn ang="0">
                      <a:pos x="connsiteX2080" y="connsiteY2080"/>
                    </a:cxn>
                    <a:cxn ang="0">
                      <a:pos x="connsiteX2081" y="connsiteY2081"/>
                    </a:cxn>
                    <a:cxn ang="0">
                      <a:pos x="connsiteX2082" y="connsiteY2082"/>
                    </a:cxn>
                    <a:cxn ang="0">
                      <a:pos x="connsiteX2083" y="connsiteY2083"/>
                    </a:cxn>
                    <a:cxn ang="0">
                      <a:pos x="connsiteX2084" y="connsiteY2084"/>
                    </a:cxn>
                    <a:cxn ang="0">
                      <a:pos x="connsiteX2085" y="connsiteY2085"/>
                    </a:cxn>
                    <a:cxn ang="0">
                      <a:pos x="connsiteX2086" y="connsiteY2086"/>
                    </a:cxn>
                    <a:cxn ang="0">
                      <a:pos x="connsiteX2087" y="connsiteY2087"/>
                    </a:cxn>
                    <a:cxn ang="0">
                      <a:pos x="connsiteX2088" y="connsiteY2088"/>
                    </a:cxn>
                    <a:cxn ang="0">
                      <a:pos x="connsiteX2089" y="connsiteY2089"/>
                    </a:cxn>
                    <a:cxn ang="0">
                      <a:pos x="connsiteX2090" y="connsiteY2090"/>
                    </a:cxn>
                    <a:cxn ang="0">
                      <a:pos x="connsiteX2091" y="connsiteY2091"/>
                    </a:cxn>
                    <a:cxn ang="0">
                      <a:pos x="connsiteX2092" y="connsiteY2092"/>
                    </a:cxn>
                    <a:cxn ang="0">
                      <a:pos x="connsiteX2093" y="connsiteY2093"/>
                    </a:cxn>
                    <a:cxn ang="0">
                      <a:pos x="connsiteX2094" y="connsiteY2094"/>
                    </a:cxn>
                    <a:cxn ang="0">
                      <a:pos x="connsiteX2095" y="connsiteY2095"/>
                    </a:cxn>
                    <a:cxn ang="0">
                      <a:pos x="connsiteX2096" y="connsiteY2096"/>
                    </a:cxn>
                    <a:cxn ang="0">
                      <a:pos x="connsiteX2097" y="connsiteY2097"/>
                    </a:cxn>
                    <a:cxn ang="0">
                      <a:pos x="connsiteX2098" y="connsiteY2098"/>
                    </a:cxn>
                    <a:cxn ang="0">
                      <a:pos x="connsiteX2099" y="connsiteY2099"/>
                    </a:cxn>
                    <a:cxn ang="0">
                      <a:pos x="connsiteX2100" y="connsiteY2100"/>
                    </a:cxn>
                    <a:cxn ang="0">
                      <a:pos x="connsiteX2101" y="connsiteY2101"/>
                    </a:cxn>
                    <a:cxn ang="0">
                      <a:pos x="connsiteX2102" y="connsiteY2102"/>
                    </a:cxn>
                    <a:cxn ang="0">
                      <a:pos x="connsiteX2103" y="connsiteY2103"/>
                    </a:cxn>
                    <a:cxn ang="0">
                      <a:pos x="connsiteX2104" y="connsiteY2104"/>
                    </a:cxn>
                    <a:cxn ang="0">
                      <a:pos x="connsiteX2105" y="connsiteY2105"/>
                    </a:cxn>
                    <a:cxn ang="0">
                      <a:pos x="connsiteX2106" y="connsiteY2106"/>
                    </a:cxn>
                    <a:cxn ang="0">
                      <a:pos x="connsiteX2107" y="connsiteY2107"/>
                    </a:cxn>
                    <a:cxn ang="0">
                      <a:pos x="connsiteX2108" y="connsiteY2108"/>
                    </a:cxn>
                    <a:cxn ang="0">
                      <a:pos x="connsiteX2109" y="connsiteY2109"/>
                    </a:cxn>
                    <a:cxn ang="0">
                      <a:pos x="connsiteX2110" y="connsiteY2110"/>
                    </a:cxn>
                    <a:cxn ang="0">
                      <a:pos x="connsiteX2111" y="connsiteY2111"/>
                    </a:cxn>
                    <a:cxn ang="0">
                      <a:pos x="connsiteX2112" y="connsiteY2112"/>
                    </a:cxn>
                    <a:cxn ang="0">
                      <a:pos x="connsiteX2113" y="connsiteY2113"/>
                    </a:cxn>
                    <a:cxn ang="0">
                      <a:pos x="connsiteX2114" y="connsiteY2114"/>
                    </a:cxn>
                    <a:cxn ang="0">
                      <a:pos x="connsiteX2115" y="connsiteY2115"/>
                    </a:cxn>
                    <a:cxn ang="0">
                      <a:pos x="connsiteX2116" y="connsiteY2116"/>
                    </a:cxn>
                    <a:cxn ang="0">
                      <a:pos x="connsiteX2117" y="connsiteY2117"/>
                    </a:cxn>
                    <a:cxn ang="0">
                      <a:pos x="connsiteX2118" y="connsiteY2118"/>
                    </a:cxn>
                    <a:cxn ang="0">
                      <a:pos x="connsiteX2119" y="connsiteY2119"/>
                    </a:cxn>
                    <a:cxn ang="0">
                      <a:pos x="connsiteX2120" y="connsiteY2120"/>
                    </a:cxn>
                    <a:cxn ang="0">
                      <a:pos x="connsiteX2121" y="connsiteY2121"/>
                    </a:cxn>
                    <a:cxn ang="0">
                      <a:pos x="connsiteX2122" y="connsiteY2122"/>
                    </a:cxn>
                    <a:cxn ang="0">
                      <a:pos x="connsiteX2123" y="connsiteY2123"/>
                    </a:cxn>
                    <a:cxn ang="0">
                      <a:pos x="connsiteX2124" y="connsiteY2124"/>
                    </a:cxn>
                    <a:cxn ang="0">
                      <a:pos x="connsiteX2125" y="connsiteY2125"/>
                    </a:cxn>
                    <a:cxn ang="0">
                      <a:pos x="connsiteX2126" y="connsiteY2126"/>
                    </a:cxn>
                    <a:cxn ang="0">
                      <a:pos x="connsiteX2127" y="connsiteY2127"/>
                    </a:cxn>
                    <a:cxn ang="0">
                      <a:pos x="connsiteX2128" y="connsiteY2128"/>
                    </a:cxn>
                    <a:cxn ang="0">
                      <a:pos x="connsiteX2129" y="connsiteY2129"/>
                    </a:cxn>
                    <a:cxn ang="0">
                      <a:pos x="connsiteX2130" y="connsiteY2130"/>
                    </a:cxn>
                    <a:cxn ang="0">
                      <a:pos x="connsiteX2131" y="connsiteY2131"/>
                    </a:cxn>
                    <a:cxn ang="0">
                      <a:pos x="connsiteX2132" y="connsiteY2132"/>
                    </a:cxn>
                    <a:cxn ang="0">
                      <a:pos x="connsiteX2133" y="connsiteY2133"/>
                    </a:cxn>
                    <a:cxn ang="0">
                      <a:pos x="connsiteX2134" y="connsiteY2134"/>
                    </a:cxn>
                    <a:cxn ang="0">
                      <a:pos x="connsiteX2135" y="connsiteY2135"/>
                    </a:cxn>
                    <a:cxn ang="0">
                      <a:pos x="connsiteX2136" y="connsiteY2136"/>
                    </a:cxn>
                    <a:cxn ang="0">
                      <a:pos x="connsiteX2137" y="connsiteY2137"/>
                    </a:cxn>
                    <a:cxn ang="0">
                      <a:pos x="connsiteX2138" y="connsiteY2138"/>
                    </a:cxn>
                    <a:cxn ang="0">
                      <a:pos x="connsiteX2139" y="connsiteY2139"/>
                    </a:cxn>
                    <a:cxn ang="0">
                      <a:pos x="connsiteX2140" y="connsiteY2140"/>
                    </a:cxn>
                    <a:cxn ang="0">
                      <a:pos x="connsiteX2141" y="connsiteY2141"/>
                    </a:cxn>
                    <a:cxn ang="0">
                      <a:pos x="connsiteX2142" y="connsiteY2142"/>
                    </a:cxn>
                    <a:cxn ang="0">
                      <a:pos x="connsiteX2143" y="connsiteY2143"/>
                    </a:cxn>
                    <a:cxn ang="0">
                      <a:pos x="connsiteX2144" y="connsiteY2144"/>
                    </a:cxn>
                    <a:cxn ang="0">
                      <a:pos x="connsiteX2145" y="connsiteY2145"/>
                    </a:cxn>
                    <a:cxn ang="0">
                      <a:pos x="connsiteX2146" y="connsiteY2146"/>
                    </a:cxn>
                    <a:cxn ang="0">
                      <a:pos x="connsiteX2147" y="connsiteY2147"/>
                    </a:cxn>
                    <a:cxn ang="0">
                      <a:pos x="connsiteX2148" y="connsiteY2148"/>
                    </a:cxn>
                    <a:cxn ang="0">
                      <a:pos x="connsiteX2149" y="connsiteY2149"/>
                    </a:cxn>
                    <a:cxn ang="0">
                      <a:pos x="connsiteX2150" y="connsiteY2150"/>
                    </a:cxn>
                    <a:cxn ang="0">
                      <a:pos x="connsiteX2151" y="connsiteY2151"/>
                    </a:cxn>
                    <a:cxn ang="0">
                      <a:pos x="connsiteX2152" y="connsiteY2152"/>
                    </a:cxn>
                    <a:cxn ang="0">
                      <a:pos x="connsiteX2153" y="connsiteY2153"/>
                    </a:cxn>
                    <a:cxn ang="0">
                      <a:pos x="connsiteX2154" y="connsiteY2154"/>
                    </a:cxn>
                    <a:cxn ang="0">
                      <a:pos x="connsiteX2155" y="connsiteY2155"/>
                    </a:cxn>
                    <a:cxn ang="0">
                      <a:pos x="connsiteX2156" y="connsiteY2156"/>
                    </a:cxn>
                    <a:cxn ang="0">
                      <a:pos x="connsiteX2157" y="connsiteY2157"/>
                    </a:cxn>
                    <a:cxn ang="0">
                      <a:pos x="connsiteX2158" y="connsiteY2158"/>
                    </a:cxn>
                    <a:cxn ang="0">
                      <a:pos x="connsiteX2159" y="connsiteY2159"/>
                    </a:cxn>
                    <a:cxn ang="0">
                      <a:pos x="connsiteX2160" y="connsiteY2160"/>
                    </a:cxn>
                    <a:cxn ang="0">
                      <a:pos x="connsiteX2161" y="connsiteY2161"/>
                    </a:cxn>
                    <a:cxn ang="0">
                      <a:pos x="connsiteX2162" y="connsiteY2162"/>
                    </a:cxn>
                    <a:cxn ang="0">
                      <a:pos x="connsiteX2163" y="connsiteY2163"/>
                    </a:cxn>
                    <a:cxn ang="0">
                      <a:pos x="connsiteX2164" y="connsiteY2164"/>
                    </a:cxn>
                    <a:cxn ang="0">
                      <a:pos x="connsiteX2165" y="connsiteY2165"/>
                    </a:cxn>
                    <a:cxn ang="0">
                      <a:pos x="connsiteX2166" y="connsiteY2166"/>
                    </a:cxn>
                    <a:cxn ang="0">
                      <a:pos x="connsiteX2167" y="connsiteY2167"/>
                    </a:cxn>
                    <a:cxn ang="0">
                      <a:pos x="connsiteX2168" y="connsiteY2168"/>
                    </a:cxn>
                    <a:cxn ang="0">
                      <a:pos x="connsiteX2169" y="connsiteY2169"/>
                    </a:cxn>
                    <a:cxn ang="0">
                      <a:pos x="connsiteX2170" y="connsiteY2170"/>
                    </a:cxn>
                    <a:cxn ang="0">
                      <a:pos x="connsiteX2171" y="connsiteY2171"/>
                    </a:cxn>
                    <a:cxn ang="0">
                      <a:pos x="connsiteX2172" y="connsiteY2172"/>
                    </a:cxn>
                    <a:cxn ang="0">
                      <a:pos x="connsiteX2173" y="connsiteY2173"/>
                    </a:cxn>
                    <a:cxn ang="0">
                      <a:pos x="connsiteX2174" y="connsiteY2174"/>
                    </a:cxn>
                    <a:cxn ang="0">
                      <a:pos x="connsiteX2175" y="connsiteY2175"/>
                    </a:cxn>
                    <a:cxn ang="0">
                      <a:pos x="connsiteX2176" y="connsiteY2176"/>
                    </a:cxn>
                    <a:cxn ang="0">
                      <a:pos x="connsiteX2177" y="connsiteY2177"/>
                    </a:cxn>
                    <a:cxn ang="0">
                      <a:pos x="connsiteX2178" y="connsiteY2178"/>
                    </a:cxn>
                    <a:cxn ang="0">
                      <a:pos x="connsiteX2179" y="connsiteY2179"/>
                    </a:cxn>
                    <a:cxn ang="0">
                      <a:pos x="connsiteX2180" y="connsiteY2180"/>
                    </a:cxn>
                    <a:cxn ang="0">
                      <a:pos x="connsiteX2181" y="connsiteY2181"/>
                    </a:cxn>
                    <a:cxn ang="0">
                      <a:pos x="connsiteX2182" y="connsiteY2182"/>
                    </a:cxn>
                    <a:cxn ang="0">
                      <a:pos x="connsiteX2183" y="connsiteY2183"/>
                    </a:cxn>
                    <a:cxn ang="0">
                      <a:pos x="connsiteX2184" y="connsiteY2184"/>
                    </a:cxn>
                    <a:cxn ang="0">
                      <a:pos x="connsiteX2185" y="connsiteY2185"/>
                    </a:cxn>
                    <a:cxn ang="0">
                      <a:pos x="connsiteX2186" y="connsiteY2186"/>
                    </a:cxn>
                    <a:cxn ang="0">
                      <a:pos x="connsiteX2187" y="connsiteY2187"/>
                    </a:cxn>
                    <a:cxn ang="0">
                      <a:pos x="connsiteX2188" y="connsiteY2188"/>
                    </a:cxn>
                    <a:cxn ang="0">
                      <a:pos x="connsiteX2189" y="connsiteY2189"/>
                    </a:cxn>
                    <a:cxn ang="0">
                      <a:pos x="connsiteX2190" y="connsiteY2190"/>
                    </a:cxn>
                    <a:cxn ang="0">
                      <a:pos x="connsiteX2191" y="connsiteY2191"/>
                    </a:cxn>
                    <a:cxn ang="0">
                      <a:pos x="connsiteX2192" y="connsiteY2192"/>
                    </a:cxn>
                    <a:cxn ang="0">
                      <a:pos x="connsiteX2193" y="connsiteY2193"/>
                    </a:cxn>
                    <a:cxn ang="0">
                      <a:pos x="connsiteX2194" y="connsiteY2194"/>
                    </a:cxn>
                    <a:cxn ang="0">
                      <a:pos x="connsiteX2195" y="connsiteY2195"/>
                    </a:cxn>
                    <a:cxn ang="0">
                      <a:pos x="connsiteX2196" y="connsiteY2196"/>
                    </a:cxn>
                    <a:cxn ang="0">
                      <a:pos x="connsiteX2197" y="connsiteY2197"/>
                    </a:cxn>
                    <a:cxn ang="0">
                      <a:pos x="connsiteX2198" y="connsiteY2198"/>
                    </a:cxn>
                    <a:cxn ang="0">
                      <a:pos x="connsiteX2199" y="connsiteY2199"/>
                    </a:cxn>
                    <a:cxn ang="0">
                      <a:pos x="connsiteX2200" y="connsiteY2200"/>
                    </a:cxn>
                    <a:cxn ang="0">
                      <a:pos x="connsiteX2201" y="connsiteY2201"/>
                    </a:cxn>
                    <a:cxn ang="0">
                      <a:pos x="connsiteX2202" y="connsiteY2202"/>
                    </a:cxn>
                    <a:cxn ang="0">
                      <a:pos x="connsiteX2203" y="connsiteY2203"/>
                    </a:cxn>
                    <a:cxn ang="0">
                      <a:pos x="connsiteX2204" y="connsiteY2204"/>
                    </a:cxn>
                    <a:cxn ang="0">
                      <a:pos x="connsiteX2205" y="connsiteY2205"/>
                    </a:cxn>
                    <a:cxn ang="0">
                      <a:pos x="connsiteX2206" y="connsiteY2206"/>
                    </a:cxn>
                    <a:cxn ang="0">
                      <a:pos x="connsiteX2207" y="connsiteY2207"/>
                    </a:cxn>
                    <a:cxn ang="0">
                      <a:pos x="connsiteX2208" y="connsiteY2208"/>
                    </a:cxn>
                    <a:cxn ang="0">
                      <a:pos x="connsiteX2209" y="connsiteY2209"/>
                    </a:cxn>
                    <a:cxn ang="0">
                      <a:pos x="connsiteX2210" y="connsiteY2210"/>
                    </a:cxn>
                    <a:cxn ang="0">
                      <a:pos x="connsiteX2211" y="connsiteY2211"/>
                    </a:cxn>
                    <a:cxn ang="0">
                      <a:pos x="connsiteX2212" y="connsiteY2212"/>
                    </a:cxn>
                    <a:cxn ang="0">
                      <a:pos x="connsiteX2213" y="connsiteY2213"/>
                    </a:cxn>
                    <a:cxn ang="0">
                      <a:pos x="connsiteX2214" y="connsiteY2214"/>
                    </a:cxn>
                    <a:cxn ang="0">
                      <a:pos x="connsiteX2215" y="connsiteY2215"/>
                    </a:cxn>
                    <a:cxn ang="0">
                      <a:pos x="connsiteX2216" y="connsiteY2216"/>
                    </a:cxn>
                    <a:cxn ang="0">
                      <a:pos x="connsiteX2217" y="connsiteY2217"/>
                    </a:cxn>
                    <a:cxn ang="0">
                      <a:pos x="connsiteX2218" y="connsiteY2218"/>
                    </a:cxn>
                    <a:cxn ang="0">
                      <a:pos x="connsiteX2219" y="connsiteY2219"/>
                    </a:cxn>
                    <a:cxn ang="0">
                      <a:pos x="connsiteX2220" y="connsiteY2220"/>
                    </a:cxn>
                    <a:cxn ang="0">
                      <a:pos x="connsiteX2221" y="connsiteY2221"/>
                    </a:cxn>
                    <a:cxn ang="0">
                      <a:pos x="connsiteX2222" y="connsiteY2222"/>
                    </a:cxn>
                    <a:cxn ang="0">
                      <a:pos x="connsiteX2223" y="connsiteY2223"/>
                    </a:cxn>
                    <a:cxn ang="0">
                      <a:pos x="connsiteX2224" y="connsiteY2224"/>
                    </a:cxn>
                    <a:cxn ang="0">
                      <a:pos x="connsiteX2225" y="connsiteY2225"/>
                    </a:cxn>
                    <a:cxn ang="0">
                      <a:pos x="connsiteX2226" y="connsiteY2226"/>
                    </a:cxn>
                    <a:cxn ang="0">
                      <a:pos x="connsiteX2227" y="connsiteY2227"/>
                    </a:cxn>
                    <a:cxn ang="0">
                      <a:pos x="connsiteX2228" y="connsiteY2228"/>
                    </a:cxn>
                    <a:cxn ang="0">
                      <a:pos x="connsiteX2229" y="connsiteY2229"/>
                    </a:cxn>
                    <a:cxn ang="0">
                      <a:pos x="connsiteX2230" y="connsiteY2230"/>
                    </a:cxn>
                    <a:cxn ang="0">
                      <a:pos x="connsiteX2231" y="connsiteY2231"/>
                    </a:cxn>
                    <a:cxn ang="0">
                      <a:pos x="connsiteX2232" y="connsiteY2232"/>
                    </a:cxn>
                    <a:cxn ang="0">
                      <a:pos x="connsiteX2233" y="connsiteY2233"/>
                    </a:cxn>
                    <a:cxn ang="0">
                      <a:pos x="connsiteX2234" y="connsiteY2234"/>
                    </a:cxn>
                    <a:cxn ang="0">
                      <a:pos x="connsiteX2235" y="connsiteY2235"/>
                    </a:cxn>
                    <a:cxn ang="0">
                      <a:pos x="connsiteX2236" y="connsiteY2236"/>
                    </a:cxn>
                    <a:cxn ang="0">
                      <a:pos x="connsiteX2237" y="connsiteY2237"/>
                    </a:cxn>
                    <a:cxn ang="0">
                      <a:pos x="connsiteX2238" y="connsiteY2238"/>
                    </a:cxn>
                    <a:cxn ang="0">
                      <a:pos x="connsiteX2239" y="connsiteY2239"/>
                    </a:cxn>
                    <a:cxn ang="0">
                      <a:pos x="connsiteX2240" y="connsiteY2240"/>
                    </a:cxn>
                    <a:cxn ang="0">
                      <a:pos x="connsiteX2241" y="connsiteY2241"/>
                    </a:cxn>
                    <a:cxn ang="0">
                      <a:pos x="connsiteX2242" y="connsiteY2242"/>
                    </a:cxn>
                    <a:cxn ang="0">
                      <a:pos x="connsiteX2243" y="connsiteY2243"/>
                    </a:cxn>
                    <a:cxn ang="0">
                      <a:pos x="connsiteX2244" y="connsiteY2244"/>
                    </a:cxn>
                    <a:cxn ang="0">
                      <a:pos x="connsiteX2245" y="connsiteY2245"/>
                    </a:cxn>
                    <a:cxn ang="0">
                      <a:pos x="connsiteX2246" y="connsiteY2246"/>
                    </a:cxn>
                    <a:cxn ang="0">
                      <a:pos x="connsiteX2247" y="connsiteY2247"/>
                    </a:cxn>
                    <a:cxn ang="0">
                      <a:pos x="connsiteX2248" y="connsiteY2248"/>
                    </a:cxn>
                    <a:cxn ang="0">
                      <a:pos x="connsiteX2249" y="connsiteY2249"/>
                    </a:cxn>
                    <a:cxn ang="0">
                      <a:pos x="connsiteX2250" y="connsiteY2250"/>
                    </a:cxn>
                    <a:cxn ang="0">
                      <a:pos x="connsiteX2251" y="connsiteY2251"/>
                    </a:cxn>
                    <a:cxn ang="0">
                      <a:pos x="connsiteX2252" y="connsiteY2252"/>
                    </a:cxn>
                    <a:cxn ang="0">
                      <a:pos x="connsiteX2253" y="connsiteY2253"/>
                    </a:cxn>
                    <a:cxn ang="0">
                      <a:pos x="connsiteX2254" y="connsiteY2254"/>
                    </a:cxn>
                    <a:cxn ang="0">
                      <a:pos x="connsiteX2255" y="connsiteY2255"/>
                    </a:cxn>
                    <a:cxn ang="0">
                      <a:pos x="connsiteX2256" y="connsiteY2256"/>
                    </a:cxn>
                    <a:cxn ang="0">
                      <a:pos x="connsiteX2257" y="connsiteY2257"/>
                    </a:cxn>
                    <a:cxn ang="0">
                      <a:pos x="connsiteX2258" y="connsiteY2258"/>
                    </a:cxn>
                    <a:cxn ang="0">
                      <a:pos x="connsiteX2259" y="connsiteY2259"/>
                    </a:cxn>
                    <a:cxn ang="0">
                      <a:pos x="connsiteX2260" y="connsiteY2260"/>
                    </a:cxn>
                    <a:cxn ang="0">
                      <a:pos x="connsiteX2261" y="connsiteY2261"/>
                    </a:cxn>
                    <a:cxn ang="0">
                      <a:pos x="connsiteX2262" y="connsiteY2262"/>
                    </a:cxn>
                    <a:cxn ang="0">
                      <a:pos x="connsiteX2263" y="connsiteY2263"/>
                    </a:cxn>
                    <a:cxn ang="0">
                      <a:pos x="connsiteX2264" y="connsiteY2264"/>
                    </a:cxn>
                    <a:cxn ang="0">
                      <a:pos x="connsiteX2265" y="connsiteY2265"/>
                    </a:cxn>
                    <a:cxn ang="0">
                      <a:pos x="connsiteX2266" y="connsiteY2266"/>
                    </a:cxn>
                    <a:cxn ang="0">
                      <a:pos x="connsiteX2267" y="connsiteY2267"/>
                    </a:cxn>
                    <a:cxn ang="0">
                      <a:pos x="connsiteX2268" y="connsiteY2268"/>
                    </a:cxn>
                    <a:cxn ang="0">
                      <a:pos x="connsiteX2269" y="connsiteY2269"/>
                    </a:cxn>
                    <a:cxn ang="0">
                      <a:pos x="connsiteX2270" y="connsiteY2270"/>
                    </a:cxn>
                    <a:cxn ang="0">
                      <a:pos x="connsiteX2271" y="connsiteY2271"/>
                    </a:cxn>
                    <a:cxn ang="0">
                      <a:pos x="connsiteX2272" y="connsiteY2272"/>
                    </a:cxn>
                    <a:cxn ang="0">
                      <a:pos x="connsiteX2273" y="connsiteY2273"/>
                    </a:cxn>
                    <a:cxn ang="0">
                      <a:pos x="connsiteX2274" y="connsiteY2274"/>
                    </a:cxn>
                    <a:cxn ang="0">
                      <a:pos x="connsiteX2275" y="connsiteY2275"/>
                    </a:cxn>
                    <a:cxn ang="0">
                      <a:pos x="connsiteX2276" y="connsiteY2276"/>
                    </a:cxn>
                    <a:cxn ang="0">
                      <a:pos x="connsiteX2277" y="connsiteY2277"/>
                    </a:cxn>
                    <a:cxn ang="0">
                      <a:pos x="connsiteX2278" y="connsiteY2278"/>
                    </a:cxn>
                    <a:cxn ang="0">
                      <a:pos x="connsiteX2279" y="connsiteY2279"/>
                    </a:cxn>
                    <a:cxn ang="0">
                      <a:pos x="connsiteX2280" y="connsiteY2280"/>
                    </a:cxn>
                    <a:cxn ang="0">
                      <a:pos x="connsiteX2281" y="connsiteY2281"/>
                    </a:cxn>
                    <a:cxn ang="0">
                      <a:pos x="connsiteX2282" y="connsiteY2282"/>
                    </a:cxn>
                    <a:cxn ang="0">
                      <a:pos x="connsiteX2283" y="connsiteY2283"/>
                    </a:cxn>
                    <a:cxn ang="0">
                      <a:pos x="connsiteX2284" y="connsiteY2284"/>
                    </a:cxn>
                    <a:cxn ang="0">
                      <a:pos x="connsiteX2285" y="connsiteY2285"/>
                    </a:cxn>
                    <a:cxn ang="0">
                      <a:pos x="connsiteX2286" y="connsiteY2286"/>
                    </a:cxn>
                    <a:cxn ang="0">
                      <a:pos x="connsiteX2287" y="connsiteY2287"/>
                    </a:cxn>
                    <a:cxn ang="0">
                      <a:pos x="connsiteX2288" y="connsiteY2288"/>
                    </a:cxn>
                    <a:cxn ang="0">
                      <a:pos x="connsiteX2289" y="connsiteY2289"/>
                    </a:cxn>
                    <a:cxn ang="0">
                      <a:pos x="connsiteX2290" y="connsiteY2290"/>
                    </a:cxn>
                    <a:cxn ang="0">
                      <a:pos x="connsiteX2291" y="connsiteY2291"/>
                    </a:cxn>
                    <a:cxn ang="0">
                      <a:pos x="connsiteX2292" y="connsiteY2292"/>
                    </a:cxn>
                    <a:cxn ang="0">
                      <a:pos x="connsiteX2293" y="connsiteY2293"/>
                    </a:cxn>
                    <a:cxn ang="0">
                      <a:pos x="connsiteX2294" y="connsiteY2294"/>
                    </a:cxn>
                    <a:cxn ang="0">
                      <a:pos x="connsiteX2295" y="connsiteY2295"/>
                    </a:cxn>
                    <a:cxn ang="0">
                      <a:pos x="connsiteX2296" y="connsiteY2296"/>
                    </a:cxn>
                    <a:cxn ang="0">
                      <a:pos x="connsiteX2297" y="connsiteY2297"/>
                    </a:cxn>
                    <a:cxn ang="0">
                      <a:pos x="connsiteX2298" y="connsiteY2298"/>
                    </a:cxn>
                    <a:cxn ang="0">
                      <a:pos x="connsiteX2299" y="connsiteY2299"/>
                    </a:cxn>
                    <a:cxn ang="0">
                      <a:pos x="connsiteX2300" y="connsiteY2300"/>
                    </a:cxn>
                    <a:cxn ang="0">
                      <a:pos x="connsiteX2301" y="connsiteY2301"/>
                    </a:cxn>
                    <a:cxn ang="0">
                      <a:pos x="connsiteX2302" y="connsiteY2302"/>
                    </a:cxn>
                    <a:cxn ang="0">
                      <a:pos x="connsiteX2303" y="connsiteY2303"/>
                    </a:cxn>
                    <a:cxn ang="0">
                      <a:pos x="connsiteX2304" y="connsiteY2304"/>
                    </a:cxn>
                    <a:cxn ang="0">
                      <a:pos x="connsiteX2305" y="connsiteY2305"/>
                    </a:cxn>
                    <a:cxn ang="0">
                      <a:pos x="connsiteX2306" y="connsiteY2306"/>
                    </a:cxn>
                    <a:cxn ang="0">
                      <a:pos x="connsiteX2307" y="connsiteY2307"/>
                    </a:cxn>
                    <a:cxn ang="0">
                      <a:pos x="connsiteX2308" y="connsiteY2308"/>
                    </a:cxn>
                    <a:cxn ang="0">
                      <a:pos x="connsiteX2309" y="connsiteY2309"/>
                    </a:cxn>
                    <a:cxn ang="0">
                      <a:pos x="connsiteX2310" y="connsiteY2310"/>
                    </a:cxn>
                    <a:cxn ang="0">
                      <a:pos x="connsiteX2311" y="connsiteY2311"/>
                    </a:cxn>
                    <a:cxn ang="0">
                      <a:pos x="connsiteX2312" y="connsiteY2312"/>
                    </a:cxn>
                    <a:cxn ang="0">
                      <a:pos x="connsiteX2313" y="connsiteY2313"/>
                    </a:cxn>
                    <a:cxn ang="0">
                      <a:pos x="connsiteX2314" y="connsiteY2314"/>
                    </a:cxn>
                    <a:cxn ang="0">
                      <a:pos x="connsiteX2315" y="connsiteY2315"/>
                    </a:cxn>
                    <a:cxn ang="0">
                      <a:pos x="connsiteX2316" y="connsiteY2316"/>
                    </a:cxn>
                    <a:cxn ang="0">
                      <a:pos x="connsiteX2317" y="connsiteY2317"/>
                    </a:cxn>
                    <a:cxn ang="0">
                      <a:pos x="connsiteX2318" y="connsiteY2318"/>
                    </a:cxn>
                    <a:cxn ang="0">
                      <a:pos x="connsiteX2319" y="connsiteY2319"/>
                    </a:cxn>
                    <a:cxn ang="0">
                      <a:pos x="connsiteX2320" y="connsiteY2320"/>
                    </a:cxn>
                    <a:cxn ang="0">
                      <a:pos x="connsiteX2321" y="connsiteY2321"/>
                    </a:cxn>
                    <a:cxn ang="0">
                      <a:pos x="connsiteX2322" y="connsiteY2322"/>
                    </a:cxn>
                    <a:cxn ang="0">
                      <a:pos x="connsiteX2323" y="connsiteY2323"/>
                    </a:cxn>
                    <a:cxn ang="0">
                      <a:pos x="connsiteX2324" y="connsiteY2324"/>
                    </a:cxn>
                    <a:cxn ang="0">
                      <a:pos x="connsiteX2325" y="connsiteY2325"/>
                    </a:cxn>
                    <a:cxn ang="0">
                      <a:pos x="connsiteX2326" y="connsiteY2326"/>
                    </a:cxn>
                    <a:cxn ang="0">
                      <a:pos x="connsiteX2327" y="connsiteY2327"/>
                    </a:cxn>
                    <a:cxn ang="0">
                      <a:pos x="connsiteX2328" y="connsiteY2328"/>
                    </a:cxn>
                    <a:cxn ang="0">
                      <a:pos x="connsiteX2329" y="connsiteY2329"/>
                    </a:cxn>
                    <a:cxn ang="0">
                      <a:pos x="connsiteX2330" y="connsiteY2330"/>
                    </a:cxn>
                    <a:cxn ang="0">
                      <a:pos x="connsiteX2331" y="connsiteY2331"/>
                    </a:cxn>
                    <a:cxn ang="0">
                      <a:pos x="connsiteX2332" y="connsiteY2332"/>
                    </a:cxn>
                    <a:cxn ang="0">
                      <a:pos x="connsiteX2333" y="connsiteY2333"/>
                    </a:cxn>
                    <a:cxn ang="0">
                      <a:pos x="connsiteX2334" y="connsiteY2334"/>
                    </a:cxn>
                    <a:cxn ang="0">
                      <a:pos x="connsiteX2335" y="connsiteY2335"/>
                    </a:cxn>
                    <a:cxn ang="0">
                      <a:pos x="connsiteX2336" y="connsiteY2336"/>
                    </a:cxn>
                    <a:cxn ang="0">
                      <a:pos x="connsiteX2337" y="connsiteY2337"/>
                    </a:cxn>
                    <a:cxn ang="0">
                      <a:pos x="connsiteX2338" y="connsiteY2338"/>
                    </a:cxn>
                    <a:cxn ang="0">
                      <a:pos x="connsiteX2339" y="connsiteY2339"/>
                    </a:cxn>
                    <a:cxn ang="0">
                      <a:pos x="connsiteX2340" y="connsiteY2340"/>
                    </a:cxn>
                    <a:cxn ang="0">
                      <a:pos x="connsiteX2341" y="connsiteY2341"/>
                    </a:cxn>
                    <a:cxn ang="0">
                      <a:pos x="connsiteX2342" y="connsiteY2342"/>
                    </a:cxn>
                    <a:cxn ang="0">
                      <a:pos x="connsiteX2343" y="connsiteY2343"/>
                    </a:cxn>
                    <a:cxn ang="0">
                      <a:pos x="connsiteX2344" y="connsiteY2344"/>
                    </a:cxn>
                    <a:cxn ang="0">
                      <a:pos x="connsiteX2345" y="connsiteY2345"/>
                    </a:cxn>
                    <a:cxn ang="0">
                      <a:pos x="connsiteX2346" y="connsiteY2346"/>
                    </a:cxn>
                    <a:cxn ang="0">
                      <a:pos x="connsiteX2347" y="connsiteY2347"/>
                    </a:cxn>
                    <a:cxn ang="0">
                      <a:pos x="connsiteX2348" y="connsiteY2348"/>
                    </a:cxn>
                    <a:cxn ang="0">
                      <a:pos x="connsiteX2349" y="connsiteY2349"/>
                    </a:cxn>
                    <a:cxn ang="0">
                      <a:pos x="connsiteX2350" y="connsiteY2350"/>
                    </a:cxn>
                    <a:cxn ang="0">
                      <a:pos x="connsiteX2351" y="connsiteY2351"/>
                    </a:cxn>
                    <a:cxn ang="0">
                      <a:pos x="connsiteX2352" y="connsiteY2352"/>
                    </a:cxn>
                    <a:cxn ang="0">
                      <a:pos x="connsiteX2353" y="connsiteY2353"/>
                    </a:cxn>
                    <a:cxn ang="0">
                      <a:pos x="connsiteX2354" y="connsiteY2354"/>
                    </a:cxn>
                    <a:cxn ang="0">
                      <a:pos x="connsiteX2355" y="connsiteY2355"/>
                    </a:cxn>
                    <a:cxn ang="0">
                      <a:pos x="connsiteX2356" y="connsiteY2356"/>
                    </a:cxn>
                    <a:cxn ang="0">
                      <a:pos x="connsiteX2357" y="connsiteY2357"/>
                    </a:cxn>
                    <a:cxn ang="0">
                      <a:pos x="connsiteX2358" y="connsiteY2358"/>
                    </a:cxn>
                    <a:cxn ang="0">
                      <a:pos x="connsiteX2359" y="connsiteY2359"/>
                    </a:cxn>
                    <a:cxn ang="0">
                      <a:pos x="connsiteX2360" y="connsiteY2360"/>
                    </a:cxn>
                    <a:cxn ang="0">
                      <a:pos x="connsiteX2361" y="connsiteY2361"/>
                    </a:cxn>
                    <a:cxn ang="0">
                      <a:pos x="connsiteX2362" y="connsiteY2362"/>
                    </a:cxn>
                    <a:cxn ang="0">
                      <a:pos x="connsiteX2363" y="connsiteY2363"/>
                    </a:cxn>
                    <a:cxn ang="0">
                      <a:pos x="connsiteX2364" y="connsiteY2364"/>
                    </a:cxn>
                    <a:cxn ang="0">
                      <a:pos x="connsiteX2365" y="connsiteY2365"/>
                    </a:cxn>
                    <a:cxn ang="0">
                      <a:pos x="connsiteX2366" y="connsiteY2366"/>
                    </a:cxn>
                    <a:cxn ang="0">
                      <a:pos x="connsiteX2367" y="connsiteY2367"/>
                    </a:cxn>
                    <a:cxn ang="0">
                      <a:pos x="connsiteX2368" y="connsiteY2368"/>
                    </a:cxn>
                    <a:cxn ang="0">
                      <a:pos x="connsiteX2369" y="connsiteY2369"/>
                    </a:cxn>
                    <a:cxn ang="0">
                      <a:pos x="connsiteX2370" y="connsiteY2370"/>
                    </a:cxn>
                    <a:cxn ang="0">
                      <a:pos x="connsiteX2371" y="connsiteY2371"/>
                    </a:cxn>
                    <a:cxn ang="0">
                      <a:pos x="connsiteX2372" y="connsiteY2372"/>
                    </a:cxn>
                    <a:cxn ang="0">
                      <a:pos x="connsiteX2373" y="connsiteY2373"/>
                    </a:cxn>
                    <a:cxn ang="0">
                      <a:pos x="connsiteX2374" y="connsiteY2374"/>
                    </a:cxn>
                    <a:cxn ang="0">
                      <a:pos x="connsiteX2375" y="connsiteY2375"/>
                    </a:cxn>
                    <a:cxn ang="0">
                      <a:pos x="connsiteX2376" y="connsiteY2376"/>
                    </a:cxn>
                    <a:cxn ang="0">
                      <a:pos x="connsiteX2377" y="connsiteY2377"/>
                    </a:cxn>
                    <a:cxn ang="0">
                      <a:pos x="connsiteX2378" y="connsiteY2378"/>
                    </a:cxn>
                    <a:cxn ang="0">
                      <a:pos x="connsiteX2379" y="connsiteY2379"/>
                    </a:cxn>
                    <a:cxn ang="0">
                      <a:pos x="connsiteX2380" y="connsiteY2380"/>
                    </a:cxn>
                    <a:cxn ang="0">
                      <a:pos x="connsiteX2381" y="connsiteY2381"/>
                    </a:cxn>
                    <a:cxn ang="0">
                      <a:pos x="connsiteX2382" y="connsiteY2382"/>
                    </a:cxn>
                    <a:cxn ang="0">
                      <a:pos x="connsiteX2383" y="connsiteY2383"/>
                    </a:cxn>
                    <a:cxn ang="0">
                      <a:pos x="connsiteX2384" y="connsiteY2384"/>
                    </a:cxn>
                    <a:cxn ang="0">
                      <a:pos x="connsiteX2385" y="connsiteY2385"/>
                    </a:cxn>
                    <a:cxn ang="0">
                      <a:pos x="connsiteX2386" y="connsiteY2386"/>
                    </a:cxn>
                    <a:cxn ang="0">
                      <a:pos x="connsiteX2387" y="connsiteY2387"/>
                    </a:cxn>
                    <a:cxn ang="0">
                      <a:pos x="connsiteX2388" y="connsiteY2388"/>
                    </a:cxn>
                    <a:cxn ang="0">
                      <a:pos x="connsiteX2389" y="connsiteY2389"/>
                    </a:cxn>
                    <a:cxn ang="0">
                      <a:pos x="connsiteX2390" y="connsiteY2390"/>
                    </a:cxn>
                    <a:cxn ang="0">
                      <a:pos x="connsiteX2391" y="connsiteY2391"/>
                    </a:cxn>
                    <a:cxn ang="0">
                      <a:pos x="connsiteX2392" y="connsiteY2392"/>
                    </a:cxn>
                    <a:cxn ang="0">
                      <a:pos x="connsiteX2393" y="connsiteY2393"/>
                    </a:cxn>
                    <a:cxn ang="0">
                      <a:pos x="connsiteX2394" y="connsiteY2394"/>
                    </a:cxn>
                    <a:cxn ang="0">
                      <a:pos x="connsiteX2395" y="connsiteY2395"/>
                    </a:cxn>
                    <a:cxn ang="0">
                      <a:pos x="connsiteX2396" y="connsiteY2396"/>
                    </a:cxn>
                    <a:cxn ang="0">
                      <a:pos x="connsiteX2397" y="connsiteY2397"/>
                    </a:cxn>
                    <a:cxn ang="0">
                      <a:pos x="connsiteX2398" y="connsiteY2398"/>
                    </a:cxn>
                    <a:cxn ang="0">
                      <a:pos x="connsiteX2399" y="connsiteY2399"/>
                    </a:cxn>
                    <a:cxn ang="0">
                      <a:pos x="connsiteX2400" y="connsiteY2400"/>
                    </a:cxn>
                    <a:cxn ang="0">
                      <a:pos x="connsiteX2401" y="connsiteY2401"/>
                    </a:cxn>
                    <a:cxn ang="0">
                      <a:pos x="connsiteX2402" y="connsiteY2402"/>
                    </a:cxn>
                    <a:cxn ang="0">
                      <a:pos x="connsiteX2403" y="connsiteY2403"/>
                    </a:cxn>
                    <a:cxn ang="0">
                      <a:pos x="connsiteX2404" y="connsiteY2404"/>
                    </a:cxn>
                    <a:cxn ang="0">
                      <a:pos x="connsiteX2405" y="connsiteY2405"/>
                    </a:cxn>
                    <a:cxn ang="0">
                      <a:pos x="connsiteX2406" y="connsiteY2406"/>
                    </a:cxn>
                    <a:cxn ang="0">
                      <a:pos x="connsiteX2407" y="connsiteY2407"/>
                    </a:cxn>
                    <a:cxn ang="0">
                      <a:pos x="connsiteX2408" y="connsiteY2408"/>
                    </a:cxn>
                    <a:cxn ang="0">
                      <a:pos x="connsiteX2409" y="connsiteY2409"/>
                    </a:cxn>
                    <a:cxn ang="0">
                      <a:pos x="connsiteX2410" y="connsiteY2410"/>
                    </a:cxn>
                    <a:cxn ang="0">
                      <a:pos x="connsiteX2411" y="connsiteY2411"/>
                    </a:cxn>
                    <a:cxn ang="0">
                      <a:pos x="connsiteX2412" y="connsiteY2412"/>
                    </a:cxn>
                    <a:cxn ang="0">
                      <a:pos x="connsiteX2413" y="connsiteY2413"/>
                    </a:cxn>
                    <a:cxn ang="0">
                      <a:pos x="connsiteX2414" y="connsiteY2414"/>
                    </a:cxn>
                    <a:cxn ang="0">
                      <a:pos x="connsiteX2415" y="connsiteY2415"/>
                    </a:cxn>
                    <a:cxn ang="0">
                      <a:pos x="connsiteX2416" y="connsiteY2416"/>
                    </a:cxn>
                    <a:cxn ang="0">
                      <a:pos x="connsiteX2417" y="connsiteY2417"/>
                    </a:cxn>
                    <a:cxn ang="0">
                      <a:pos x="connsiteX2418" y="connsiteY2418"/>
                    </a:cxn>
                    <a:cxn ang="0">
                      <a:pos x="connsiteX2419" y="connsiteY2419"/>
                    </a:cxn>
                    <a:cxn ang="0">
                      <a:pos x="connsiteX2420" y="connsiteY2420"/>
                    </a:cxn>
                    <a:cxn ang="0">
                      <a:pos x="connsiteX2421" y="connsiteY2421"/>
                    </a:cxn>
                    <a:cxn ang="0">
                      <a:pos x="connsiteX2422" y="connsiteY2422"/>
                    </a:cxn>
                    <a:cxn ang="0">
                      <a:pos x="connsiteX2423" y="connsiteY2423"/>
                    </a:cxn>
                    <a:cxn ang="0">
                      <a:pos x="connsiteX2424" y="connsiteY2424"/>
                    </a:cxn>
                    <a:cxn ang="0">
                      <a:pos x="connsiteX2425" y="connsiteY2425"/>
                    </a:cxn>
                    <a:cxn ang="0">
                      <a:pos x="connsiteX2426" y="connsiteY2426"/>
                    </a:cxn>
                    <a:cxn ang="0">
                      <a:pos x="connsiteX2427" y="connsiteY2427"/>
                    </a:cxn>
                    <a:cxn ang="0">
                      <a:pos x="connsiteX2428" y="connsiteY2428"/>
                    </a:cxn>
                    <a:cxn ang="0">
                      <a:pos x="connsiteX2429" y="connsiteY2429"/>
                    </a:cxn>
                    <a:cxn ang="0">
                      <a:pos x="connsiteX2430" y="connsiteY2430"/>
                    </a:cxn>
                    <a:cxn ang="0">
                      <a:pos x="connsiteX2431" y="connsiteY2431"/>
                    </a:cxn>
                    <a:cxn ang="0">
                      <a:pos x="connsiteX2432" y="connsiteY2432"/>
                    </a:cxn>
                    <a:cxn ang="0">
                      <a:pos x="connsiteX2433" y="connsiteY2433"/>
                    </a:cxn>
                    <a:cxn ang="0">
                      <a:pos x="connsiteX2434" y="connsiteY2434"/>
                    </a:cxn>
                    <a:cxn ang="0">
                      <a:pos x="connsiteX2435" y="connsiteY2435"/>
                    </a:cxn>
                    <a:cxn ang="0">
                      <a:pos x="connsiteX2436" y="connsiteY2436"/>
                    </a:cxn>
                    <a:cxn ang="0">
                      <a:pos x="connsiteX2437" y="connsiteY2437"/>
                    </a:cxn>
                    <a:cxn ang="0">
                      <a:pos x="connsiteX2438" y="connsiteY2438"/>
                    </a:cxn>
                    <a:cxn ang="0">
                      <a:pos x="connsiteX2439" y="connsiteY2439"/>
                    </a:cxn>
                    <a:cxn ang="0">
                      <a:pos x="connsiteX2440" y="connsiteY2440"/>
                    </a:cxn>
                    <a:cxn ang="0">
                      <a:pos x="connsiteX2441" y="connsiteY2441"/>
                    </a:cxn>
                    <a:cxn ang="0">
                      <a:pos x="connsiteX2442" y="connsiteY2442"/>
                    </a:cxn>
                    <a:cxn ang="0">
                      <a:pos x="connsiteX2443" y="connsiteY2443"/>
                    </a:cxn>
                    <a:cxn ang="0">
                      <a:pos x="connsiteX2444" y="connsiteY2444"/>
                    </a:cxn>
                    <a:cxn ang="0">
                      <a:pos x="connsiteX2445" y="connsiteY2445"/>
                    </a:cxn>
                    <a:cxn ang="0">
                      <a:pos x="connsiteX2446" y="connsiteY2446"/>
                    </a:cxn>
                    <a:cxn ang="0">
                      <a:pos x="connsiteX2447" y="connsiteY2447"/>
                    </a:cxn>
                    <a:cxn ang="0">
                      <a:pos x="connsiteX2448" y="connsiteY2448"/>
                    </a:cxn>
                    <a:cxn ang="0">
                      <a:pos x="connsiteX2449" y="connsiteY2449"/>
                    </a:cxn>
                    <a:cxn ang="0">
                      <a:pos x="connsiteX2450" y="connsiteY2450"/>
                    </a:cxn>
                    <a:cxn ang="0">
                      <a:pos x="connsiteX2451" y="connsiteY2451"/>
                    </a:cxn>
                    <a:cxn ang="0">
                      <a:pos x="connsiteX2452" y="connsiteY2452"/>
                    </a:cxn>
                    <a:cxn ang="0">
                      <a:pos x="connsiteX2453" y="connsiteY2453"/>
                    </a:cxn>
                    <a:cxn ang="0">
                      <a:pos x="connsiteX2454" y="connsiteY2454"/>
                    </a:cxn>
                    <a:cxn ang="0">
                      <a:pos x="connsiteX2455" y="connsiteY2455"/>
                    </a:cxn>
                    <a:cxn ang="0">
                      <a:pos x="connsiteX2456" y="connsiteY2456"/>
                    </a:cxn>
                    <a:cxn ang="0">
                      <a:pos x="connsiteX2457" y="connsiteY2457"/>
                    </a:cxn>
                    <a:cxn ang="0">
                      <a:pos x="connsiteX2458" y="connsiteY2458"/>
                    </a:cxn>
                    <a:cxn ang="0">
                      <a:pos x="connsiteX2459" y="connsiteY2459"/>
                    </a:cxn>
                    <a:cxn ang="0">
                      <a:pos x="connsiteX2460" y="connsiteY2460"/>
                    </a:cxn>
                    <a:cxn ang="0">
                      <a:pos x="connsiteX2461" y="connsiteY2461"/>
                    </a:cxn>
                    <a:cxn ang="0">
                      <a:pos x="connsiteX2462" y="connsiteY2462"/>
                    </a:cxn>
                    <a:cxn ang="0">
                      <a:pos x="connsiteX2463" y="connsiteY2463"/>
                    </a:cxn>
                    <a:cxn ang="0">
                      <a:pos x="connsiteX2464" y="connsiteY2464"/>
                    </a:cxn>
                    <a:cxn ang="0">
                      <a:pos x="connsiteX2465" y="connsiteY2465"/>
                    </a:cxn>
                    <a:cxn ang="0">
                      <a:pos x="connsiteX2466" y="connsiteY2466"/>
                    </a:cxn>
                    <a:cxn ang="0">
                      <a:pos x="connsiteX2467" y="connsiteY2467"/>
                    </a:cxn>
                    <a:cxn ang="0">
                      <a:pos x="connsiteX2468" y="connsiteY2468"/>
                    </a:cxn>
                    <a:cxn ang="0">
                      <a:pos x="connsiteX2469" y="connsiteY2469"/>
                    </a:cxn>
                    <a:cxn ang="0">
                      <a:pos x="connsiteX2470" y="connsiteY2470"/>
                    </a:cxn>
                    <a:cxn ang="0">
                      <a:pos x="connsiteX2471" y="connsiteY2471"/>
                    </a:cxn>
                    <a:cxn ang="0">
                      <a:pos x="connsiteX2472" y="connsiteY2472"/>
                    </a:cxn>
                    <a:cxn ang="0">
                      <a:pos x="connsiteX2473" y="connsiteY2473"/>
                    </a:cxn>
                    <a:cxn ang="0">
                      <a:pos x="connsiteX2474" y="connsiteY2474"/>
                    </a:cxn>
                    <a:cxn ang="0">
                      <a:pos x="connsiteX2475" y="connsiteY2475"/>
                    </a:cxn>
                    <a:cxn ang="0">
                      <a:pos x="connsiteX2476" y="connsiteY2476"/>
                    </a:cxn>
                    <a:cxn ang="0">
                      <a:pos x="connsiteX2477" y="connsiteY2477"/>
                    </a:cxn>
                    <a:cxn ang="0">
                      <a:pos x="connsiteX2478" y="connsiteY2478"/>
                    </a:cxn>
                    <a:cxn ang="0">
                      <a:pos x="connsiteX2479" y="connsiteY2479"/>
                    </a:cxn>
                    <a:cxn ang="0">
                      <a:pos x="connsiteX2480" y="connsiteY2480"/>
                    </a:cxn>
                    <a:cxn ang="0">
                      <a:pos x="connsiteX2481" y="connsiteY2481"/>
                    </a:cxn>
                    <a:cxn ang="0">
                      <a:pos x="connsiteX2482" y="connsiteY2482"/>
                    </a:cxn>
                    <a:cxn ang="0">
                      <a:pos x="connsiteX2483" y="connsiteY2483"/>
                    </a:cxn>
                    <a:cxn ang="0">
                      <a:pos x="connsiteX2484" y="connsiteY2484"/>
                    </a:cxn>
                    <a:cxn ang="0">
                      <a:pos x="connsiteX2485" y="connsiteY2485"/>
                    </a:cxn>
                    <a:cxn ang="0">
                      <a:pos x="connsiteX2486" y="connsiteY2486"/>
                    </a:cxn>
                    <a:cxn ang="0">
                      <a:pos x="connsiteX2487" y="connsiteY2487"/>
                    </a:cxn>
                    <a:cxn ang="0">
                      <a:pos x="connsiteX2488" y="connsiteY2488"/>
                    </a:cxn>
                    <a:cxn ang="0">
                      <a:pos x="connsiteX2489" y="connsiteY2489"/>
                    </a:cxn>
                    <a:cxn ang="0">
                      <a:pos x="connsiteX2490" y="connsiteY2490"/>
                    </a:cxn>
                    <a:cxn ang="0">
                      <a:pos x="connsiteX2491" y="connsiteY2491"/>
                    </a:cxn>
                    <a:cxn ang="0">
                      <a:pos x="connsiteX2492" y="connsiteY2492"/>
                    </a:cxn>
                    <a:cxn ang="0">
                      <a:pos x="connsiteX2493" y="connsiteY2493"/>
                    </a:cxn>
                    <a:cxn ang="0">
                      <a:pos x="connsiteX2494" y="connsiteY2494"/>
                    </a:cxn>
                    <a:cxn ang="0">
                      <a:pos x="connsiteX2495" y="connsiteY2495"/>
                    </a:cxn>
                    <a:cxn ang="0">
                      <a:pos x="connsiteX2496" y="connsiteY2496"/>
                    </a:cxn>
                    <a:cxn ang="0">
                      <a:pos x="connsiteX2497" y="connsiteY2497"/>
                    </a:cxn>
                    <a:cxn ang="0">
                      <a:pos x="connsiteX2498" y="connsiteY2498"/>
                    </a:cxn>
                    <a:cxn ang="0">
                      <a:pos x="connsiteX2499" y="connsiteY2499"/>
                    </a:cxn>
                    <a:cxn ang="0">
                      <a:pos x="connsiteX2500" y="connsiteY2500"/>
                    </a:cxn>
                    <a:cxn ang="0">
                      <a:pos x="connsiteX2501" y="connsiteY2501"/>
                    </a:cxn>
                    <a:cxn ang="0">
                      <a:pos x="connsiteX2502" y="connsiteY2502"/>
                    </a:cxn>
                    <a:cxn ang="0">
                      <a:pos x="connsiteX2503" y="connsiteY2503"/>
                    </a:cxn>
                    <a:cxn ang="0">
                      <a:pos x="connsiteX2504" y="connsiteY2504"/>
                    </a:cxn>
                    <a:cxn ang="0">
                      <a:pos x="connsiteX2505" y="connsiteY2505"/>
                    </a:cxn>
                    <a:cxn ang="0">
                      <a:pos x="connsiteX2506" y="connsiteY2506"/>
                    </a:cxn>
                    <a:cxn ang="0">
                      <a:pos x="connsiteX2507" y="connsiteY2507"/>
                    </a:cxn>
                    <a:cxn ang="0">
                      <a:pos x="connsiteX2508" y="connsiteY2508"/>
                    </a:cxn>
                    <a:cxn ang="0">
                      <a:pos x="connsiteX2509" y="connsiteY2509"/>
                    </a:cxn>
                    <a:cxn ang="0">
                      <a:pos x="connsiteX2510" y="connsiteY2510"/>
                    </a:cxn>
                    <a:cxn ang="0">
                      <a:pos x="connsiteX2511" y="connsiteY2511"/>
                    </a:cxn>
                    <a:cxn ang="0">
                      <a:pos x="connsiteX2512" y="connsiteY2512"/>
                    </a:cxn>
                    <a:cxn ang="0">
                      <a:pos x="connsiteX2513" y="connsiteY2513"/>
                    </a:cxn>
                    <a:cxn ang="0">
                      <a:pos x="connsiteX2514" y="connsiteY2514"/>
                    </a:cxn>
                    <a:cxn ang="0">
                      <a:pos x="connsiteX2515" y="connsiteY2515"/>
                    </a:cxn>
                    <a:cxn ang="0">
                      <a:pos x="connsiteX2516" y="connsiteY2516"/>
                    </a:cxn>
                    <a:cxn ang="0">
                      <a:pos x="connsiteX2517" y="connsiteY2517"/>
                    </a:cxn>
                    <a:cxn ang="0">
                      <a:pos x="connsiteX2518" y="connsiteY2518"/>
                    </a:cxn>
                    <a:cxn ang="0">
                      <a:pos x="connsiteX2519" y="connsiteY2519"/>
                    </a:cxn>
                    <a:cxn ang="0">
                      <a:pos x="connsiteX2520" y="connsiteY2520"/>
                    </a:cxn>
                    <a:cxn ang="0">
                      <a:pos x="connsiteX2521" y="connsiteY2521"/>
                    </a:cxn>
                    <a:cxn ang="0">
                      <a:pos x="connsiteX2522" y="connsiteY2522"/>
                    </a:cxn>
                    <a:cxn ang="0">
                      <a:pos x="connsiteX2523" y="connsiteY2523"/>
                    </a:cxn>
                    <a:cxn ang="0">
                      <a:pos x="connsiteX2524" y="connsiteY2524"/>
                    </a:cxn>
                    <a:cxn ang="0">
                      <a:pos x="connsiteX2525" y="connsiteY2525"/>
                    </a:cxn>
                    <a:cxn ang="0">
                      <a:pos x="connsiteX2526" y="connsiteY2526"/>
                    </a:cxn>
                    <a:cxn ang="0">
                      <a:pos x="connsiteX2527" y="connsiteY2527"/>
                    </a:cxn>
                    <a:cxn ang="0">
                      <a:pos x="connsiteX2528" y="connsiteY2528"/>
                    </a:cxn>
                    <a:cxn ang="0">
                      <a:pos x="connsiteX2529" y="connsiteY2529"/>
                    </a:cxn>
                    <a:cxn ang="0">
                      <a:pos x="connsiteX2530" y="connsiteY2530"/>
                    </a:cxn>
                    <a:cxn ang="0">
                      <a:pos x="connsiteX2531" y="connsiteY2531"/>
                    </a:cxn>
                    <a:cxn ang="0">
                      <a:pos x="connsiteX2532" y="connsiteY2532"/>
                    </a:cxn>
                    <a:cxn ang="0">
                      <a:pos x="connsiteX2533" y="connsiteY2533"/>
                    </a:cxn>
                    <a:cxn ang="0">
                      <a:pos x="connsiteX2534" y="connsiteY2534"/>
                    </a:cxn>
                    <a:cxn ang="0">
                      <a:pos x="connsiteX2535" y="connsiteY2535"/>
                    </a:cxn>
                    <a:cxn ang="0">
                      <a:pos x="connsiteX2536" y="connsiteY2536"/>
                    </a:cxn>
                    <a:cxn ang="0">
                      <a:pos x="connsiteX2537" y="connsiteY2537"/>
                    </a:cxn>
                    <a:cxn ang="0">
                      <a:pos x="connsiteX2538" y="connsiteY2538"/>
                    </a:cxn>
                    <a:cxn ang="0">
                      <a:pos x="connsiteX2539" y="connsiteY2539"/>
                    </a:cxn>
                    <a:cxn ang="0">
                      <a:pos x="connsiteX2540" y="connsiteY2540"/>
                    </a:cxn>
                    <a:cxn ang="0">
                      <a:pos x="connsiteX2541" y="connsiteY2541"/>
                    </a:cxn>
                    <a:cxn ang="0">
                      <a:pos x="connsiteX2542" y="connsiteY2542"/>
                    </a:cxn>
                    <a:cxn ang="0">
                      <a:pos x="connsiteX2543" y="connsiteY2543"/>
                    </a:cxn>
                    <a:cxn ang="0">
                      <a:pos x="connsiteX2544" y="connsiteY2544"/>
                    </a:cxn>
                    <a:cxn ang="0">
                      <a:pos x="connsiteX2545" y="connsiteY2545"/>
                    </a:cxn>
                    <a:cxn ang="0">
                      <a:pos x="connsiteX2546" y="connsiteY2546"/>
                    </a:cxn>
                    <a:cxn ang="0">
                      <a:pos x="connsiteX2547" y="connsiteY2547"/>
                    </a:cxn>
                    <a:cxn ang="0">
                      <a:pos x="connsiteX2548" y="connsiteY2548"/>
                    </a:cxn>
                    <a:cxn ang="0">
                      <a:pos x="connsiteX2549" y="connsiteY2549"/>
                    </a:cxn>
                    <a:cxn ang="0">
                      <a:pos x="connsiteX2550" y="connsiteY2550"/>
                    </a:cxn>
                    <a:cxn ang="0">
                      <a:pos x="connsiteX2551" y="connsiteY2551"/>
                    </a:cxn>
                    <a:cxn ang="0">
                      <a:pos x="connsiteX2552" y="connsiteY2552"/>
                    </a:cxn>
                    <a:cxn ang="0">
                      <a:pos x="connsiteX2553" y="connsiteY2553"/>
                    </a:cxn>
                    <a:cxn ang="0">
                      <a:pos x="connsiteX2554" y="connsiteY2554"/>
                    </a:cxn>
                    <a:cxn ang="0">
                      <a:pos x="connsiteX2555" y="connsiteY2555"/>
                    </a:cxn>
                    <a:cxn ang="0">
                      <a:pos x="connsiteX2556" y="connsiteY2556"/>
                    </a:cxn>
                    <a:cxn ang="0">
                      <a:pos x="connsiteX2557" y="connsiteY2557"/>
                    </a:cxn>
                    <a:cxn ang="0">
                      <a:pos x="connsiteX2558" y="connsiteY2558"/>
                    </a:cxn>
                    <a:cxn ang="0">
                      <a:pos x="connsiteX2559" y="connsiteY2559"/>
                    </a:cxn>
                    <a:cxn ang="0">
                      <a:pos x="connsiteX2560" y="connsiteY2560"/>
                    </a:cxn>
                    <a:cxn ang="0">
                      <a:pos x="connsiteX2561" y="connsiteY2561"/>
                    </a:cxn>
                    <a:cxn ang="0">
                      <a:pos x="connsiteX2562" y="connsiteY2562"/>
                    </a:cxn>
                    <a:cxn ang="0">
                      <a:pos x="connsiteX2563" y="connsiteY2563"/>
                    </a:cxn>
                    <a:cxn ang="0">
                      <a:pos x="connsiteX2564" y="connsiteY2564"/>
                    </a:cxn>
                    <a:cxn ang="0">
                      <a:pos x="connsiteX2565" y="connsiteY2565"/>
                    </a:cxn>
                    <a:cxn ang="0">
                      <a:pos x="connsiteX2566" y="connsiteY2566"/>
                    </a:cxn>
                    <a:cxn ang="0">
                      <a:pos x="connsiteX2567" y="connsiteY2567"/>
                    </a:cxn>
                    <a:cxn ang="0">
                      <a:pos x="connsiteX2568" y="connsiteY2568"/>
                    </a:cxn>
                    <a:cxn ang="0">
                      <a:pos x="connsiteX2569" y="connsiteY2569"/>
                    </a:cxn>
                    <a:cxn ang="0">
                      <a:pos x="connsiteX2570" y="connsiteY2570"/>
                    </a:cxn>
                    <a:cxn ang="0">
                      <a:pos x="connsiteX2571" y="connsiteY2571"/>
                    </a:cxn>
                    <a:cxn ang="0">
                      <a:pos x="connsiteX2572" y="connsiteY2572"/>
                    </a:cxn>
                    <a:cxn ang="0">
                      <a:pos x="connsiteX2573" y="connsiteY2573"/>
                    </a:cxn>
                    <a:cxn ang="0">
                      <a:pos x="connsiteX2574" y="connsiteY2574"/>
                    </a:cxn>
                    <a:cxn ang="0">
                      <a:pos x="connsiteX2575" y="connsiteY2575"/>
                    </a:cxn>
                    <a:cxn ang="0">
                      <a:pos x="connsiteX2576" y="connsiteY2576"/>
                    </a:cxn>
                    <a:cxn ang="0">
                      <a:pos x="connsiteX2577" y="connsiteY2577"/>
                    </a:cxn>
                    <a:cxn ang="0">
                      <a:pos x="connsiteX2578" y="connsiteY2578"/>
                    </a:cxn>
                    <a:cxn ang="0">
                      <a:pos x="connsiteX2579" y="connsiteY2579"/>
                    </a:cxn>
                    <a:cxn ang="0">
                      <a:pos x="connsiteX2580" y="connsiteY2580"/>
                    </a:cxn>
                    <a:cxn ang="0">
                      <a:pos x="connsiteX2581" y="connsiteY2581"/>
                    </a:cxn>
                    <a:cxn ang="0">
                      <a:pos x="connsiteX2582" y="connsiteY2582"/>
                    </a:cxn>
                    <a:cxn ang="0">
                      <a:pos x="connsiteX2583" y="connsiteY2583"/>
                    </a:cxn>
                    <a:cxn ang="0">
                      <a:pos x="connsiteX2584" y="connsiteY2584"/>
                    </a:cxn>
                    <a:cxn ang="0">
                      <a:pos x="connsiteX2585" y="connsiteY2585"/>
                    </a:cxn>
                    <a:cxn ang="0">
                      <a:pos x="connsiteX2586" y="connsiteY2586"/>
                    </a:cxn>
                    <a:cxn ang="0">
                      <a:pos x="connsiteX2587" y="connsiteY2587"/>
                    </a:cxn>
                    <a:cxn ang="0">
                      <a:pos x="connsiteX2588" y="connsiteY2588"/>
                    </a:cxn>
                    <a:cxn ang="0">
                      <a:pos x="connsiteX2589" y="connsiteY2589"/>
                    </a:cxn>
                    <a:cxn ang="0">
                      <a:pos x="connsiteX2590" y="connsiteY2590"/>
                    </a:cxn>
                    <a:cxn ang="0">
                      <a:pos x="connsiteX2591" y="connsiteY2591"/>
                    </a:cxn>
                    <a:cxn ang="0">
                      <a:pos x="connsiteX2592" y="connsiteY2592"/>
                    </a:cxn>
                    <a:cxn ang="0">
                      <a:pos x="connsiteX2593" y="connsiteY2593"/>
                    </a:cxn>
                    <a:cxn ang="0">
                      <a:pos x="connsiteX2594" y="connsiteY2594"/>
                    </a:cxn>
                    <a:cxn ang="0">
                      <a:pos x="connsiteX2595" y="connsiteY2595"/>
                    </a:cxn>
                    <a:cxn ang="0">
                      <a:pos x="connsiteX2596" y="connsiteY2596"/>
                    </a:cxn>
                    <a:cxn ang="0">
                      <a:pos x="connsiteX2597" y="connsiteY2597"/>
                    </a:cxn>
                    <a:cxn ang="0">
                      <a:pos x="connsiteX2598" y="connsiteY2598"/>
                    </a:cxn>
                    <a:cxn ang="0">
                      <a:pos x="connsiteX2599" y="connsiteY2599"/>
                    </a:cxn>
                    <a:cxn ang="0">
                      <a:pos x="connsiteX2600" y="connsiteY2600"/>
                    </a:cxn>
                    <a:cxn ang="0">
                      <a:pos x="connsiteX2601" y="connsiteY2601"/>
                    </a:cxn>
                    <a:cxn ang="0">
                      <a:pos x="connsiteX2602" y="connsiteY2602"/>
                    </a:cxn>
                    <a:cxn ang="0">
                      <a:pos x="connsiteX2603" y="connsiteY2603"/>
                    </a:cxn>
                    <a:cxn ang="0">
                      <a:pos x="connsiteX2604" y="connsiteY2604"/>
                    </a:cxn>
                    <a:cxn ang="0">
                      <a:pos x="connsiteX2605" y="connsiteY2605"/>
                    </a:cxn>
                    <a:cxn ang="0">
                      <a:pos x="connsiteX2606" y="connsiteY2606"/>
                    </a:cxn>
                    <a:cxn ang="0">
                      <a:pos x="connsiteX2607" y="connsiteY2607"/>
                    </a:cxn>
                    <a:cxn ang="0">
                      <a:pos x="connsiteX2608" y="connsiteY2608"/>
                    </a:cxn>
                    <a:cxn ang="0">
                      <a:pos x="connsiteX2609" y="connsiteY2609"/>
                    </a:cxn>
                    <a:cxn ang="0">
                      <a:pos x="connsiteX2610" y="connsiteY2610"/>
                    </a:cxn>
                    <a:cxn ang="0">
                      <a:pos x="connsiteX2611" y="connsiteY2611"/>
                    </a:cxn>
                    <a:cxn ang="0">
                      <a:pos x="connsiteX2612" y="connsiteY2612"/>
                    </a:cxn>
                    <a:cxn ang="0">
                      <a:pos x="connsiteX2613" y="connsiteY2613"/>
                    </a:cxn>
                    <a:cxn ang="0">
                      <a:pos x="connsiteX2614" y="connsiteY2614"/>
                    </a:cxn>
                    <a:cxn ang="0">
                      <a:pos x="connsiteX2615" y="connsiteY2615"/>
                    </a:cxn>
                    <a:cxn ang="0">
                      <a:pos x="connsiteX2616" y="connsiteY2616"/>
                    </a:cxn>
                    <a:cxn ang="0">
                      <a:pos x="connsiteX2617" y="connsiteY2617"/>
                    </a:cxn>
                    <a:cxn ang="0">
                      <a:pos x="connsiteX2618" y="connsiteY2618"/>
                    </a:cxn>
                    <a:cxn ang="0">
                      <a:pos x="connsiteX2619" y="connsiteY2619"/>
                    </a:cxn>
                    <a:cxn ang="0">
                      <a:pos x="connsiteX2620" y="connsiteY2620"/>
                    </a:cxn>
                    <a:cxn ang="0">
                      <a:pos x="connsiteX2621" y="connsiteY2621"/>
                    </a:cxn>
                    <a:cxn ang="0">
                      <a:pos x="connsiteX2622" y="connsiteY2622"/>
                    </a:cxn>
                    <a:cxn ang="0">
                      <a:pos x="connsiteX2623" y="connsiteY2623"/>
                    </a:cxn>
                    <a:cxn ang="0">
                      <a:pos x="connsiteX2624" y="connsiteY2624"/>
                    </a:cxn>
                    <a:cxn ang="0">
                      <a:pos x="connsiteX2625" y="connsiteY2625"/>
                    </a:cxn>
                    <a:cxn ang="0">
                      <a:pos x="connsiteX2626" y="connsiteY2626"/>
                    </a:cxn>
                    <a:cxn ang="0">
                      <a:pos x="connsiteX2627" y="connsiteY2627"/>
                    </a:cxn>
                    <a:cxn ang="0">
                      <a:pos x="connsiteX2628" y="connsiteY2628"/>
                    </a:cxn>
                    <a:cxn ang="0">
                      <a:pos x="connsiteX2629" y="connsiteY2629"/>
                    </a:cxn>
                    <a:cxn ang="0">
                      <a:pos x="connsiteX2630" y="connsiteY2630"/>
                    </a:cxn>
                    <a:cxn ang="0">
                      <a:pos x="connsiteX2631" y="connsiteY2631"/>
                    </a:cxn>
                    <a:cxn ang="0">
                      <a:pos x="connsiteX2632" y="connsiteY2632"/>
                    </a:cxn>
                    <a:cxn ang="0">
                      <a:pos x="connsiteX2633" y="connsiteY2633"/>
                    </a:cxn>
                    <a:cxn ang="0">
                      <a:pos x="connsiteX2634" y="connsiteY2634"/>
                    </a:cxn>
                    <a:cxn ang="0">
                      <a:pos x="connsiteX2635" y="connsiteY2635"/>
                    </a:cxn>
                    <a:cxn ang="0">
                      <a:pos x="connsiteX2636" y="connsiteY2636"/>
                    </a:cxn>
                    <a:cxn ang="0">
                      <a:pos x="connsiteX2637" y="connsiteY2637"/>
                    </a:cxn>
                    <a:cxn ang="0">
                      <a:pos x="connsiteX2638" y="connsiteY2638"/>
                    </a:cxn>
                    <a:cxn ang="0">
                      <a:pos x="connsiteX2639" y="connsiteY2639"/>
                    </a:cxn>
                    <a:cxn ang="0">
                      <a:pos x="connsiteX2640" y="connsiteY2640"/>
                    </a:cxn>
                    <a:cxn ang="0">
                      <a:pos x="connsiteX2641" y="connsiteY2641"/>
                    </a:cxn>
                    <a:cxn ang="0">
                      <a:pos x="connsiteX2642" y="connsiteY2642"/>
                    </a:cxn>
                    <a:cxn ang="0">
                      <a:pos x="connsiteX2643" y="connsiteY2643"/>
                    </a:cxn>
                    <a:cxn ang="0">
                      <a:pos x="connsiteX2644" y="connsiteY2644"/>
                    </a:cxn>
                    <a:cxn ang="0">
                      <a:pos x="connsiteX2645" y="connsiteY2645"/>
                    </a:cxn>
                    <a:cxn ang="0">
                      <a:pos x="connsiteX2646" y="connsiteY2646"/>
                    </a:cxn>
                    <a:cxn ang="0">
                      <a:pos x="connsiteX2647" y="connsiteY2647"/>
                    </a:cxn>
                    <a:cxn ang="0">
                      <a:pos x="connsiteX2648" y="connsiteY2648"/>
                    </a:cxn>
                    <a:cxn ang="0">
                      <a:pos x="connsiteX2649" y="connsiteY2649"/>
                    </a:cxn>
                    <a:cxn ang="0">
                      <a:pos x="connsiteX2650" y="connsiteY2650"/>
                    </a:cxn>
                    <a:cxn ang="0">
                      <a:pos x="connsiteX2651" y="connsiteY2651"/>
                    </a:cxn>
                    <a:cxn ang="0">
                      <a:pos x="connsiteX2652" y="connsiteY2652"/>
                    </a:cxn>
                    <a:cxn ang="0">
                      <a:pos x="connsiteX2653" y="connsiteY2653"/>
                    </a:cxn>
                    <a:cxn ang="0">
                      <a:pos x="connsiteX2654" y="connsiteY2654"/>
                    </a:cxn>
                    <a:cxn ang="0">
                      <a:pos x="connsiteX2655" y="connsiteY2655"/>
                    </a:cxn>
                    <a:cxn ang="0">
                      <a:pos x="connsiteX2656" y="connsiteY2656"/>
                    </a:cxn>
                    <a:cxn ang="0">
                      <a:pos x="connsiteX2657" y="connsiteY2657"/>
                    </a:cxn>
                    <a:cxn ang="0">
                      <a:pos x="connsiteX2658" y="connsiteY2658"/>
                    </a:cxn>
                    <a:cxn ang="0">
                      <a:pos x="connsiteX2659" y="connsiteY2659"/>
                    </a:cxn>
                    <a:cxn ang="0">
                      <a:pos x="connsiteX2660" y="connsiteY2660"/>
                    </a:cxn>
                    <a:cxn ang="0">
                      <a:pos x="connsiteX2661" y="connsiteY2661"/>
                    </a:cxn>
                    <a:cxn ang="0">
                      <a:pos x="connsiteX2662" y="connsiteY2662"/>
                    </a:cxn>
                    <a:cxn ang="0">
                      <a:pos x="connsiteX2663" y="connsiteY2663"/>
                    </a:cxn>
                    <a:cxn ang="0">
                      <a:pos x="connsiteX2664" y="connsiteY2664"/>
                    </a:cxn>
                    <a:cxn ang="0">
                      <a:pos x="connsiteX2665" y="connsiteY2665"/>
                    </a:cxn>
                    <a:cxn ang="0">
                      <a:pos x="connsiteX2666" y="connsiteY2666"/>
                    </a:cxn>
                    <a:cxn ang="0">
                      <a:pos x="connsiteX2667" y="connsiteY2667"/>
                    </a:cxn>
                    <a:cxn ang="0">
                      <a:pos x="connsiteX2668" y="connsiteY2668"/>
                    </a:cxn>
                    <a:cxn ang="0">
                      <a:pos x="connsiteX2669" y="connsiteY2669"/>
                    </a:cxn>
                    <a:cxn ang="0">
                      <a:pos x="connsiteX2670" y="connsiteY2670"/>
                    </a:cxn>
                    <a:cxn ang="0">
                      <a:pos x="connsiteX2671" y="connsiteY2671"/>
                    </a:cxn>
                    <a:cxn ang="0">
                      <a:pos x="connsiteX2672" y="connsiteY2672"/>
                    </a:cxn>
                    <a:cxn ang="0">
                      <a:pos x="connsiteX2673" y="connsiteY2673"/>
                    </a:cxn>
                    <a:cxn ang="0">
                      <a:pos x="connsiteX2674" y="connsiteY2674"/>
                    </a:cxn>
                    <a:cxn ang="0">
                      <a:pos x="connsiteX2675" y="connsiteY2675"/>
                    </a:cxn>
                    <a:cxn ang="0">
                      <a:pos x="connsiteX2676" y="connsiteY2676"/>
                    </a:cxn>
                    <a:cxn ang="0">
                      <a:pos x="connsiteX2677" y="connsiteY2677"/>
                    </a:cxn>
                    <a:cxn ang="0">
                      <a:pos x="connsiteX2678" y="connsiteY2678"/>
                    </a:cxn>
                    <a:cxn ang="0">
                      <a:pos x="connsiteX2679" y="connsiteY2679"/>
                    </a:cxn>
                    <a:cxn ang="0">
                      <a:pos x="connsiteX2680" y="connsiteY2680"/>
                    </a:cxn>
                    <a:cxn ang="0">
                      <a:pos x="connsiteX2681" y="connsiteY2681"/>
                    </a:cxn>
                    <a:cxn ang="0">
                      <a:pos x="connsiteX2682" y="connsiteY2682"/>
                    </a:cxn>
                    <a:cxn ang="0">
                      <a:pos x="connsiteX2683" y="connsiteY2683"/>
                    </a:cxn>
                    <a:cxn ang="0">
                      <a:pos x="connsiteX2684" y="connsiteY2684"/>
                    </a:cxn>
                    <a:cxn ang="0">
                      <a:pos x="connsiteX2685" y="connsiteY2685"/>
                    </a:cxn>
                    <a:cxn ang="0">
                      <a:pos x="connsiteX2686" y="connsiteY2686"/>
                    </a:cxn>
                    <a:cxn ang="0">
                      <a:pos x="connsiteX2687" y="connsiteY2687"/>
                    </a:cxn>
                    <a:cxn ang="0">
                      <a:pos x="connsiteX2688" y="connsiteY2688"/>
                    </a:cxn>
                    <a:cxn ang="0">
                      <a:pos x="connsiteX2689" y="connsiteY2689"/>
                    </a:cxn>
                    <a:cxn ang="0">
                      <a:pos x="connsiteX2690" y="connsiteY2690"/>
                    </a:cxn>
                    <a:cxn ang="0">
                      <a:pos x="connsiteX2691" y="connsiteY2691"/>
                    </a:cxn>
                    <a:cxn ang="0">
                      <a:pos x="connsiteX2692" y="connsiteY2692"/>
                    </a:cxn>
                    <a:cxn ang="0">
                      <a:pos x="connsiteX2693" y="connsiteY2693"/>
                    </a:cxn>
                    <a:cxn ang="0">
                      <a:pos x="connsiteX2694" y="connsiteY2694"/>
                    </a:cxn>
                    <a:cxn ang="0">
                      <a:pos x="connsiteX2695" y="connsiteY2695"/>
                    </a:cxn>
                    <a:cxn ang="0">
                      <a:pos x="connsiteX2696" y="connsiteY2696"/>
                    </a:cxn>
                    <a:cxn ang="0">
                      <a:pos x="connsiteX2697" y="connsiteY2697"/>
                    </a:cxn>
                    <a:cxn ang="0">
                      <a:pos x="connsiteX2698" y="connsiteY2698"/>
                    </a:cxn>
                    <a:cxn ang="0">
                      <a:pos x="connsiteX2699" y="connsiteY2699"/>
                    </a:cxn>
                    <a:cxn ang="0">
                      <a:pos x="connsiteX2700" y="connsiteY2700"/>
                    </a:cxn>
                    <a:cxn ang="0">
                      <a:pos x="connsiteX2701" y="connsiteY2701"/>
                    </a:cxn>
                    <a:cxn ang="0">
                      <a:pos x="connsiteX2702" y="connsiteY2702"/>
                    </a:cxn>
                    <a:cxn ang="0">
                      <a:pos x="connsiteX2703" y="connsiteY2703"/>
                    </a:cxn>
                    <a:cxn ang="0">
                      <a:pos x="connsiteX2704" y="connsiteY2704"/>
                    </a:cxn>
                    <a:cxn ang="0">
                      <a:pos x="connsiteX2705" y="connsiteY2705"/>
                    </a:cxn>
                    <a:cxn ang="0">
                      <a:pos x="connsiteX2706" y="connsiteY2706"/>
                    </a:cxn>
                    <a:cxn ang="0">
                      <a:pos x="connsiteX2707" y="connsiteY2707"/>
                    </a:cxn>
                    <a:cxn ang="0">
                      <a:pos x="connsiteX2708" y="connsiteY2708"/>
                    </a:cxn>
                    <a:cxn ang="0">
                      <a:pos x="connsiteX2709" y="connsiteY2709"/>
                    </a:cxn>
                    <a:cxn ang="0">
                      <a:pos x="connsiteX2710" y="connsiteY2710"/>
                    </a:cxn>
                    <a:cxn ang="0">
                      <a:pos x="connsiteX2711" y="connsiteY2711"/>
                    </a:cxn>
                    <a:cxn ang="0">
                      <a:pos x="connsiteX2712" y="connsiteY2712"/>
                    </a:cxn>
                    <a:cxn ang="0">
                      <a:pos x="connsiteX2713" y="connsiteY2713"/>
                    </a:cxn>
                    <a:cxn ang="0">
                      <a:pos x="connsiteX2714" y="connsiteY2714"/>
                    </a:cxn>
                    <a:cxn ang="0">
                      <a:pos x="connsiteX2715" y="connsiteY2715"/>
                    </a:cxn>
                    <a:cxn ang="0">
                      <a:pos x="connsiteX2716" y="connsiteY2716"/>
                    </a:cxn>
                    <a:cxn ang="0">
                      <a:pos x="connsiteX2717" y="connsiteY2717"/>
                    </a:cxn>
                    <a:cxn ang="0">
                      <a:pos x="connsiteX2718" y="connsiteY2718"/>
                    </a:cxn>
                    <a:cxn ang="0">
                      <a:pos x="connsiteX2719" y="connsiteY2719"/>
                    </a:cxn>
                    <a:cxn ang="0">
                      <a:pos x="connsiteX2720" y="connsiteY2720"/>
                    </a:cxn>
                    <a:cxn ang="0">
                      <a:pos x="connsiteX2721" y="connsiteY2721"/>
                    </a:cxn>
                    <a:cxn ang="0">
                      <a:pos x="connsiteX2722" y="connsiteY2722"/>
                    </a:cxn>
                    <a:cxn ang="0">
                      <a:pos x="connsiteX2723" y="connsiteY2723"/>
                    </a:cxn>
                    <a:cxn ang="0">
                      <a:pos x="connsiteX2724" y="connsiteY2724"/>
                    </a:cxn>
                    <a:cxn ang="0">
                      <a:pos x="connsiteX2725" y="connsiteY2725"/>
                    </a:cxn>
                    <a:cxn ang="0">
                      <a:pos x="connsiteX2726" y="connsiteY2726"/>
                    </a:cxn>
                    <a:cxn ang="0">
                      <a:pos x="connsiteX2727" y="connsiteY2727"/>
                    </a:cxn>
                    <a:cxn ang="0">
                      <a:pos x="connsiteX2728" y="connsiteY2728"/>
                    </a:cxn>
                    <a:cxn ang="0">
                      <a:pos x="connsiteX2729" y="connsiteY2729"/>
                    </a:cxn>
                    <a:cxn ang="0">
                      <a:pos x="connsiteX2730" y="connsiteY2730"/>
                    </a:cxn>
                    <a:cxn ang="0">
                      <a:pos x="connsiteX2731" y="connsiteY2731"/>
                    </a:cxn>
                    <a:cxn ang="0">
                      <a:pos x="connsiteX2732" y="connsiteY2732"/>
                    </a:cxn>
                    <a:cxn ang="0">
                      <a:pos x="connsiteX2733" y="connsiteY2733"/>
                    </a:cxn>
                    <a:cxn ang="0">
                      <a:pos x="connsiteX2734" y="connsiteY2734"/>
                    </a:cxn>
                    <a:cxn ang="0">
                      <a:pos x="connsiteX2735" y="connsiteY2735"/>
                    </a:cxn>
                    <a:cxn ang="0">
                      <a:pos x="connsiteX2736" y="connsiteY2736"/>
                    </a:cxn>
                    <a:cxn ang="0">
                      <a:pos x="connsiteX2737" y="connsiteY2737"/>
                    </a:cxn>
                    <a:cxn ang="0">
                      <a:pos x="connsiteX2738" y="connsiteY2738"/>
                    </a:cxn>
                    <a:cxn ang="0">
                      <a:pos x="connsiteX2739" y="connsiteY2739"/>
                    </a:cxn>
                    <a:cxn ang="0">
                      <a:pos x="connsiteX2740" y="connsiteY2740"/>
                    </a:cxn>
                    <a:cxn ang="0">
                      <a:pos x="connsiteX2741" y="connsiteY2741"/>
                    </a:cxn>
                    <a:cxn ang="0">
                      <a:pos x="connsiteX2742" y="connsiteY2742"/>
                    </a:cxn>
                    <a:cxn ang="0">
                      <a:pos x="connsiteX2743" y="connsiteY2743"/>
                    </a:cxn>
                    <a:cxn ang="0">
                      <a:pos x="connsiteX2744" y="connsiteY2744"/>
                    </a:cxn>
                    <a:cxn ang="0">
                      <a:pos x="connsiteX2745" y="connsiteY2745"/>
                    </a:cxn>
                    <a:cxn ang="0">
                      <a:pos x="connsiteX2746" y="connsiteY2746"/>
                    </a:cxn>
                    <a:cxn ang="0">
                      <a:pos x="connsiteX2747" y="connsiteY2747"/>
                    </a:cxn>
                    <a:cxn ang="0">
                      <a:pos x="connsiteX2748" y="connsiteY2748"/>
                    </a:cxn>
                    <a:cxn ang="0">
                      <a:pos x="connsiteX2749" y="connsiteY2749"/>
                    </a:cxn>
                    <a:cxn ang="0">
                      <a:pos x="connsiteX2750" y="connsiteY2750"/>
                    </a:cxn>
                    <a:cxn ang="0">
                      <a:pos x="connsiteX2751" y="connsiteY2751"/>
                    </a:cxn>
                    <a:cxn ang="0">
                      <a:pos x="connsiteX2752" y="connsiteY2752"/>
                    </a:cxn>
                    <a:cxn ang="0">
                      <a:pos x="connsiteX2753" y="connsiteY2753"/>
                    </a:cxn>
                    <a:cxn ang="0">
                      <a:pos x="connsiteX2754" y="connsiteY2754"/>
                    </a:cxn>
                    <a:cxn ang="0">
                      <a:pos x="connsiteX2755" y="connsiteY2755"/>
                    </a:cxn>
                    <a:cxn ang="0">
                      <a:pos x="connsiteX2756" y="connsiteY2756"/>
                    </a:cxn>
                    <a:cxn ang="0">
                      <a:pos x="connsiteX2757" y="connsiteY2757"/>
                    </a:cxn>
                    <a:cxn ang="0">
                      <a:pos x="connsiteX2758" y="connsiteY2758"/>
                    </a:cxn>
                    <a:cxn ang="0">
                      <a:pos x="connsiteX2759" y="connsiteY2759"/>
                    </a:cxn>
                    <a:cxn ang="0">
                      <a:pos x="connsiteX2760" y="connsiteY2760"/>
                    </a:cxn>
                    <a:cxn ang="0">
                      <a:pos x="connsiteX2761" y="connsiteY2761"/>
                    </a:cxn>
                    <a:cxn ang="0">
                      <a:pos x="connsiteX2762" y="connsiteY2762"/>
                    </a:cxn>
                    <a:cxn ang="0">
                      <a:pos x="connsiteX2763" y="connsiteY2763"/>
                    </a:cxn>
                    <a:cxn ang="0">
                      <a:pos x="connsiteX2764" y="connsiteY2764"/>
                    </a:cxn>
                    <a:cxn ang="0">
                      <a:pos x="connsiteX2765" y="connsiteY2765"/>
                    </a:cxn>
                    <a:cxn ang="0">
                      <a:pos x="connsiteX2766" y="connsiteY2766"/>
                    </a:cxn>
                    <a:cxn ang="0">
                      <a:pos x="connsiteX2767" y="connsiteY2767"/>
                    </a:cxn>
                    <a:cxn ang="0">
                      <a:pos x="connsiteX2768" y="connsiteY2768"/>
                    </a:cxn>
                    <a:cxn ang="0">
                      <a:pos x="connsiteX2769" y="connsiteY2769"/>
                    </a:cxn>
                    <a:cxn ang="0">
                      <a:pos x="connsiteX2770" y="connsiteY2770"/>
                    </a:cxn>
                    <a:cxn ang="0">
                      <a:pos x="connsiteX2771" y="connsiteY2771"/>
                    </a:cxn>
                    <a:cxn ang="0">
                      <a:pos x="connsiteX2772" y="connsiteY2772"/>
                    </a:cxn>
                    <a:cxn ang="0">
                      <a:pos x="connsiteX2773" y="connsiteY2773"/>
                    </a:cxn>
                    <a:cxn ang="0">
                      <a:pos x="connsiteX2774" y="connsiteY2774"/>
                    </a:cxn>
                    <a:cxn ang="0">
                      <a:pos x="connsiteX2775" y="connsiteY2775"/>
                    </a:cxn>
                    <a:cxn ang="0">
                      <a:pos x="connsiteX2776" y="connsiteY2776"/>
                    </a:cxn>
                    <a:cxn ang="0">
                      <a:pos x="connsiteX2777" y="connsiteY2777"/>
                    </a:cxn>
                    <a:cxn ang="0">
                      <a:pos x="connsiteX2778" y="connsiteY2778"/>
                    </a:cxn>
                    <a:cxn ang="0">
                      <a:pos x="connsiteX2779" y="connsiteY2779"/>
                    </a:cxn>
                    <a:cxn ang="0">
                      <a:pos x="connsiteX2780" y="connsiteY2780"/>
                    </a:cxn>
                    <a:cxn ang="0">
                      <a:pos x="connsiteX2781" y="connsiteY2781"/>
                    </a:cxn>
                    <a:cxn ang="0">
                      <a:pos x="connsiteX2782" y="connsiteY2782"/>
                    </a:cxn>
                    <a:cxn ang="0">
                      <a:pos x="connsiteX2783" y="connsiteY2783"/>
                    </a:cxn>
                    <a:cxn ang="0">
                      <a:pos x="connsiteX2784" y="connsiteY2784"/>
                    </a:cxn>
                    <a:cxn ang="0">
                      <a:pos x="connsiteX2785" y="connsiteY2785"/>
                    </a:cxn>
                    <a:cxn ang="0">
                      <a:pos x="connsiteX2786" y="connsiteY2786"/>
                    </a:cxn>
                    <a:cxn ang="0">
                      <a:pos x="connsiteX2787" y="connsiteY2787"/>
                    </a:cxn>
                    <a:cxn ang="0">
                      <a:pos x="connsiteX2788" y="connsiteY2788"/>
                    </a:cxn>
                    <a:cxn ang="0">
                      <a:pos x="connsiteX2789" y="connsiteY2789"/>
                    </a:cxn>
                    <a:cxn ang="0">
                      <a:pos x="connsiteX2790" y="connsiteY2790"/>
                    </a:cxn>
                    <a:cxn ang="0">
                      <a:pos x="connsiteX2791" y="connsiteY2791"/>
                    </a:cxn>
                    <a:cxn ang="0">
                      <a:pos x="connsiteX2792" y="connsiteY2792"/>
                    </a:cxn>
                    <a:cxn ang="0">
                      <a:pos x="connsiteX2793" y="connsiteY2793"/>
                    </a:cxn>
                    <a:cxn ang="0">
                      <a:pos x="connsiteX2794" y="connsiteY2794"/>
                    </a:cxn>
                    <a:cxn ang="0">
                      <a:pos x="connsiteX2795" y="connsiteY2795"/>
                    </a:cxn>
                    <a:cxn ang="0">
                      <a:pos x="connsiteX2796" y="connsiteY2796"/>
                    </a:cxn>
                    <a:cxn ang="0">
                      <a:pos x="connsiteX2797" y="connsiteY2797"/>
                    </a:cxn>
                    <a:cxn ang="0">
                      <a:pos x="connsiteX2798" y="connsiteY2798"/>
                    </a:cxn>
                    <a:cxn ang="0">
                      <a:pos x="connsiteX2799" y="connsiteY2799"/>
                    </a:cxn>
                    <a:cxn ang="0">
                      <a:pos x="connsiteX2800" y="connsiteY2800"/>
                    </a:cxn>
                    <a:cxn ang="0">
                      <a:pos x="connsiteX2801" y="connsiteY2801"/>
                    </a:cxn>
                    <a:cxn ang="0">
                      <a:pos x="connsiteX2802" y="connsiteY2802"/>
                    </a:cxn>
                    <a:cxn ang="0">
                      <a:pos x="connsiteX2803" y="connsiteY2803"/>
                    </a:cxn>
                    <a:cxn ang="0">
                      <a:pos x="connsiteX2804" y="connsiteY2804"/>
                    </a:cxn>
                    <a:cxn ang="0">
                      <a:pos x="connsiteX2805" y="connsiteY2805"/>
                    </a:cxn>
                    <a:cxn ang="0">
                      <a:pos x="connsiteX2806" y="connsiteY2806"/>
                    </a:cxn>
                    <a:cxn ang="0">
                      <a:pos x="connsiteX2807" y="connsiteY2807"/>
                    </a:cxn>
                    <a:cxn ang="0">
                      <a:pos x="connsiteX2808" y="connsiteY2808"/>
                    </a:cxn>
                    <a:cxn ang="0">
                      <a:pos x="connsiteX2809" y="connsiteY2809"/>
                    </a:cxn>
                    <a:cxn ang="0">
                      <a:pos x="connsiteX2810" y="connsiteY2810"/>
                    </a:cxn>
                    <a:cxn ang="0">
                      <a:pos x="connsiteX2811" y="connsiteY2811"/>
                    </a:cxn>
                    <a:cxn ang="0">
                      <a:pos x="connsiteX2812" y="connsiteY2812"/>
                    </a:cxn>
                    <a:cxn ang="0">
                      <a:pos x="connsiteX2813" y="connsiteY2813"/>
                    </a:cxn>
                    <a:cxn ang="0">
                      <a:pos x="connsiteX2814" y="connsiteY2814"/>
                    </a:cxn>
                    <a:cxn ang="0">
                      <a:pos x="connsiteX2815" y="connsiteY2815"/>
                    </a:cxn>
                    <a:cxn ang="0">
                      <a:pos x="connsiteX2816" y="connsiteY2816"/>
                    </a:cxn>
                    <a:cxn ang="0">
                      <a:pos x="connsiteX2817" y="connsiteY2817"/>
                    </a:cxn>
                    <a:cxn ang="0">
                      <a:pos x="connsiteX2818" y="connsiteY2818"/>
                    </a:cxn>
                    <a:cxn ang="0">
                      <a:pos x="connsiteX2819" y="connsiteY2819"/>
                    </a:cxn>
                    <a:cxn ang="0">
                      <a:pos x="connsiteX2820" y="connsiteY2820"/>
                    </a:cxn>
                    <a:cxn ang="0">
                      <a:pos x="connsiteX2821" y="connsiteY2821"/>
                    </a:cxn>
                    <a:cxn ang="0">
                      <a:pos x="connsiteX2822" y="connsiteY2822"/>
                    </a:cxn>
                    <a:cxn ang="0">
                      <a:pos x="connsiteX2823" y="connsiteY2823"/>
                    </a:cxn>
                    <a:cxn ang="0">
                      <a:pos x="connsiteX2824" y="connsiteY2824"/>
                    </a:cxn>
                    <a:cxn ang="0">
                      <a:pos x="connsiteX2825" y="connsiteY2825"/>
                    </a:cxn>
                    <a:cxn ang="0">
                      <a:pos x="connsiteX2826" y="connsiteY2826"/>
                    </a:cxn>
                    <a:cxn ang="0">
                      <a:pos x="connsiteX2827" y="connsiteY2827"/>
                    </a:cxn>
                    <a:cxn ang="0">
                      <a:pos x="connsiteX2828" y="connsiteY2828"/>
                    </a:cxn>
                    <a:cxn ang="0">
                      <a:pos x="connsiteX2829" y="connsiteY2829"/>
                    </a:cxn>
                    <a:cxn ang="0">
                      <a:pos x="connsiteX2830" y="connsiteY2830"/>
                    </a:cxn>
                    <a:cxn ang="0">
                      <a:pos x="connsiteX2831" y="connsiteY2831"/>
                    </a:cxn>
                    <a:cxn ang="0">
                      <a:pos x="connsiteX2832" y="connsiteY2832"/>
                    </a:cxn>
                    <a:cxn ang="0">
                      <a:pos x="connsiteX2833" y="connsiteY2833"/>
                    </a:cxn>
                    <a:cxn ang="0">
                      <a:pos x="connsiteX2834" y="connsiteY2834"/>
                    </a:cxn>
                    <a:cxn ang="0">
                      <a:pos x="connsiteX2835" y="connsiteY2835"/>
                    </a:cxn>
                    <a:cxn ang="0">
                      <a:pos x="connsiteX2836" y="connsiteY2836"/>
                    </a:cxn>
                    <a:cxn ang="0">
                      <a:pos x="connsiteX2837" y="connsiteY2837"/>
                    </a:cxn>
                    <a:cxn ang="0">
                      <a:pos x="connsiteX2838" y="connsiteY2838"/>
                    </a:cxn>
                    <a:cxn ang="0">
                      <a:pos x="connsiteX2839" y="connsiteY2839"/>
                    </a:cxn>
                    <a:cxn ang="0">
                      <a:pos x="connsiteX2840" y="connsiteY2840"/>
                    </a:cxn>
                    <a:cxn ang="0">
                      <a:pos x="connsiteX2841" y="connsiteY2841"/>
                    </a:cxn>
                    <a:cxn ang="0">
                      <a:pos x="connsiteX2842" y="connsiteY2842"/>
                    </a:cxn>
                    <a:cxn ang="0">
                      <a:pos x="connsiteX2843" y="connsiteY2843"/>
                    </a:cxn>
                    <a:cxn ang="0">
                      <a:pos x="connsiteX2844" y="connsiteY2844"/>
                    </a:cxn>
                    <a:cxn ang="0">
                      <a:pos x="connsiteX2845" y="connsiteY2845"/>
                    </a:cxn>
                    <a:cxn ang="0">
                      <a:pos x="connsiteX2846" y="connsiteY2846"/>
                    </a:cxn>
                    <a:cxn ang="0">
                      <a:pos x="connsiteX2847" y="connsiteY2847"/>
                    </a:cxn>
                    <a:cxn ang="0">
                      <a:pos x="connsiteX2848" y="connsiteY2848"/>
                    </a:cxn>
                    <a:cxn ang="0">
                      <a:pos x="connsiteX2849" y="connsiteY2849"/>
                    </a:cxn>
                    <a:cxn ang="0">
                      <a:pos x="connsiteX2850" y="connsiteY2850"/>
                    </a:cxn>
                    <a:cxn ang="0">
                      <a:pos x="connsiteX2851" y="connsiteY2851"/>
                    </a:cxn>
                    <a:cxn ang="0">
                      <a:pos x="connsiteX2852" y="connsiteY2852"/>
                    </a:cxn>
                    <a:cxn ang="0">
                      <a:pos x="connsiteX2853" y="connsiteY2853"/>
                    </a:cxn>
                    <a:cxn ang="0">
                      <a:pos x="connsiteX2854" y="connsiteY2854"/>
                    </a:cxn>
                    <a:cxn ang="0">
                      <a:pos x="connsiteX2855" y="connsiteY2855"/>
                    </a:cxn>
                    <a:cxn ang="0">
                      <a:pos x="connsiteX2856" y="connsiteY2856"/>
                    </a:cxn>
                    <a:cxn ang="0">
                      <a:pos x="connsiteX2857" y="connsiteY2857"/>
                    </a:cxn>
                    <a:cxn ang="0">
                      <a:pos x="connsiteX2858" y="connsiteY2858"/>
                    </a:cxn>
                    <a:cxn ang="0">
                      <a:pos x="connsiteX2859" y="connsiteY2859"/>
                    </a:cxn>
                    <a:cxn ang="0">
                      <a:pos x="connsiteX2860" y="connsiteY2860"/>
                    </a:cxn>
                    <a:cxn ang="0">
                      <a:pos x="connsiteX2861" y="connsiteY2861"/>
                    </a:cxn>
                    <a:cxn ang="0">
                      <a:pos x="connsiteX2862" y="connsiteY2862"/>
                    </a:cxn>
                    <a:cxn ang="0">
                      <a:pos x="connsiteX2863" y="connsiteY2863"/>
                    </a:cxn>
                    <a:cxn ang="0">
                      <a:pos x="connsiteX2864" y="connsiteY2864"/>
                    </a:cxn>
                    <a:cxn ang="0">
                      <a:pos x="connsiteX2865" y="connsiteY2865"/>
                    </a:cxn>
                    <a:cxn ang="0">
                      <a:pos x="connsiteX2866" y="connsiteY2866"/>
                    </a:cxn>
                    <a:cxn ang="0">
                      <a:pos x="connsiteX2867" y="connsiteY2867"/>
                    </a:cxn>
                    <a:cxn ang="0">
                      <a:pos x="connsiteX2868" y="connsiteY2868"/>
                    </a:cxn>
                    <a:cxn ang="0">
                      <a:pos x="connsiteX2869" y="connsiteY2869"/>
                    </a:cxn>
                    <a:cxn ang="0">
                      <a:pos x="connsiteX2870" y="connsiteY2870"/>
                    </a:cxn>
                    <a:cxn ang="0">
                      <a:pos x="connsiteX2871" y="connsiteY2871"/>
                    </a:cxn>
                    <a:cxn ang="0">
                      <a:pos x="connsiteX2872" y="connsiteY2872"/>
                    </a:cxn>
                    <a:cxn ang="0">
                      <a:pos x="connsiteX2873" y="connsiteY2873"/>
                    </a:cxn>
                    <a:cxn ang="0">
                      <a:pos x="connsiteX2874" y="connsiteY2874"/>
                    </a:cxn>
                    <a:cxn ang="0">
                      <a:pos x="connsiteX2875" y="connsiteY2875"/>
                    </a:cxn>
                    <a:cxn ang="0">
                      <a:pos x="connsiteX2876" y="connsiteY2876"/>
                    </a:cxn>
                    <a:cxn ang="0">
                      <a:pos x="connsiteX2877" y="connsiteY2877"/>
                    </a:cxn>
                    <a:cxn ang="0">
                      <a:pos x="connsiteX2878" y="connsiteY2878"/>
                    </a:cxn>
                    <a:cxn ang="0">
                      <a:pos x="connsiteX2879" y="connsiteY2879"/>
                    </a:cxn>
                    <a:cxn ang="0">
                      <a:pos x="connsiteX2880" y="connsiteY2880"/>
                    </a:cxn>
                    <a:cxn ang="0">
                      <a:pos x="connsiteX2881" y="connsiteY2881"/>
                    </a:cxn>
                    <a:cxn ang="0">
                      <a:pos x="connsiteX2882" y="connsiteY2882"/>
                    </a:cxn>
                    <a:cxn ang="0">
                      <a:pos x="connsiteX2883" y="connsiteY2883"/>
                    </a:cxn>
                    <a:cxn ang="0">
                      <a:pos x="connsiteX2884" y="connsiteY2884"/>
                    </a:cxn>
                    <a:cxn ang="0">
                      <a:pos x="connsiteX2885" y="connsiteY2885"/>
                    </a:cxn>
                    <a:cxn ang="0">
                      <a:pos x="connsiteX2886" y="connsiteY2886"/>
                    </a:cxn>
                    <a:cxn ang="0">
                      <a:pos x="connsiteX2887" y="connsiteY2887"/>
                    </a:cxn>
                    <a:cxn ang="0">
                      <a:pos x="connsiteX2888" y="connsiteY2888"/>
                    </a:cxn>
                    <a:cxn ang="0">
                      <a:pos x="connsiteX2889" y="connsiteY2889"/>
                    </a:cxn>
                    <a:cxn ang="0">
                      <a:pos x="connsiteX2890" y="connsiteY2890"/>
                    </a:cxn>
                    <a:cxn ang="0">
                      <a:pos x="connsiteX2891" y="connsiteY2891"/>
                    </a:cxn>
                    <a:cxn ang="0">
                      <a:pos x="connsiteX2892" y="connsiteY2892"/>
                    </a:cxn>
                    <a:cxn ang="0">
                      <a:pos x="connsiteX2893" y="connsiteY2893"/>
                    </a:cxn>
                    <a:cxn ang="0">
                      <a:pos x="connsiteX2894" y="connsiteY2894"/>
                    </a:cxn>
                    <a:cxn ang="0">
                      <a:pos x="connsiteX2895" y="connsiteY2895"/>
                    </a:cxn>
                    <a:cxn ang="0">
                      <a:pos x="connsiteX2896" y="connsiteY2896"/>
                    </a:cxn>
                    <a:cxn ang="0">
                      <a:pos x="connsiteX2897" y="connsiteY2897"/>
                    </a:cxn>
                    <a:cxn ang="0">
                      <a:pos x="connsiteX2898" y="connsiteY2898"/>
                    </a:cxn>
                    <a:cxn ang="0">
                      <a:pos x="connsiteX2899" y="connsiteY2899"/>
                    </a:cxn>
                    <a:cxn ang="0">
                      <a:pos x="connsiteX2900" y="connsiteY2900"/>
                    </a:cxn>
                    <a:cxn ang="0">
                      <a:pos x="connsiteX2901" y="connsiteY2901"/>
                    </a:cxn>
                    <a:cxn ang="0">
                      <a:pos x="connsiteX2902" y="connsiteY2902"/>
                    </a:cxn>
                    <a:cxn ang="0">
                      <a:pos x="connsiteX2903" y="connsiteY2903"/>
                    </a:cxn>
                    <a:cxn ang="0">
                      <a:pos x="connsiteX2904" y="connsiteY2904"/>
                    </a:cxn>
                    <a:cxn ang="0">
                      <a:pos x="connsiteX2905" y="connsiteY2905"/>
                    </a:cxn>
                    <a:cxn ang="0">
                      <a:pos x="connsiteX2906" y="connsiteY2906"/>
                    </a:cxn>
                    <a:cxn ang="0">
                      <a:pos x="connsiteX2907" y="connsiteY2907"/>
                    </a:cxn>
                    <a:cxn ang="0">
                      <a:pos x="connsiteX2908" y="connsiteY2908"/>
                    </a:cxn>
                    <a:cxn ang="0">
                      <a:pos x="connsiteX2909" y="connsiteY2909"/>
                    </a:cxn>
                    <a:cxn ang="0">
                      <a:pos x="connsiteX2910" y="connsiteY2910"/>
                    </a:cxn>
                    <a:cxn ang="0">
                      <a:pos x="connsiteX2911" y="connsiteY2911"/>
                    </a:cxn>
                    <a:cxn ang="0">
                      <a:pos x="connsiteX2912" y="connsiteY2912"/>
                    </a:cxn>
                    <a:cxn ang="0">
                      <a:pos x="connsiteX2913" y="connsiteY2913"/>
                    </a:cxn>
                    <a:cxn ang="0">
                      <a:pos x="connsiteX2914" y="connsiteY2914"/>
                    </a:cxn>
                    <a:cxn ang="0">
                      <a:pos x="connsiteX2915" y="connsiteY2915"/>
                    </a:cxn>
                    <a:cxn ang="0">
                      <a:pos x="connsiteX2916" y="connsiteY2916"/>
                    </a:cxn>
                    <a:cxn ang="0">
                      <a:pos x="connsiteX2917" y="connsiteY2917"/>
                    </a:cxn>
                    <a:cxn ang="0">
                      <a:pos x="connsiteX2918" y="connsiteY2918"/>
                    </a:cxn>
                    <a:cxn ang="0">
                      <a:pos x="connsiteX2919" y="connsiteY2919"/>
                    </a:cxn>
                    <a:cxn ang="0">
                      <a:pos x="connsiteX2920" y="connsiteY2920"/>
                    </a:cxn>
                    <a:cxn ang="0">
                      <a:pos x="connsiteX2921" y="connsiteY2921"/>
                    </a:cxn>
                    <a:cxn ang="0">
                      <a:pos x="connsiteX2922" y="connsiteY2922"/>
                    </a:cxn>
                    <a:cxn ang="0">
                      <a:pos x="connsiteX2923" y="connsiteY2923"/>
                    </a:cxn>
                    <a:cxn ang="0">
                      <a:pos x="connsiteX2924" y="connsiteY2924"/>
                    </a:cxn>
                    <a:cxn ang="0">
                      <a:pos x="connsiteX2925" y="connsiteY2925"/>
                    </a:cxn>
                    <a:cxn ang="0">
                      <a:pos x="connsiteX2926" y="connsiteY2926"/>
                    </a:cxn>
                    <a:cxn ang="0">
                      <a:pos x="connsiteX2927" y="connsiteY2927"/>
                    </a:cxn>
                    <a:cxn ang="0">
                      <a:pos x="connsiteX2928" y="connsiteY2928"/>
                    </a:cxn>
                    <a:cxn ang="0">
                      <a:pos x="connsiteX2929" y="connsiteY2929"/>
                    </a:cxn>
                    <a:cxn ang="0">
                      <a:pos x="connsiteX2930" y="connsiteY2930"/>
                    </a:cxn>
                    <a:cxn ang="0">
                      <a:pos x="connsiteX2931" y="connsiteY2931"/>
                    </a:cxn>
                    <a:cxn ang="0">
                      <a:pos x="connsiteX2932" y="connsiteY2932"/>
                    </a:cxn>
                    <a:cxn ang="0">
                      <a:pos x="connsiteX2933" y="connsiteY2933"/>
                    </a:cxn>
                    <a:cxn ang="0">
                      <a:pos x="connsiteX2934" y="connsiteY2934"/>
                    </a:cxn>
                    <a:cxn ang="0">
                      <a:pos x="connsiteX2935" y="connsiteY2935"/>
                    </a:cxn>
                    <a:cxn ang="0">
                      <a:pos x="connsiteX2936" y="connsiteY2936"/>
                    </a:cxn>
                    <a:cxn ang="0">
                      <a:pos x="connsiteX2937" y="connsiteY2937"/>
                    </a:cxn>
                    <a:cxn ang="0">
                      <a:pos x="connsiteX2938" y="connsiteY2938"/>
                    </a:cxn>
                    <a:cxn ang="0">
                      <a:pos x="connsiteX2939" y="connsiteY2939"/>
                    </a:cxn>
                    <a:cxn ang="0">
                      <a:pos x="connsiteX2940" y="connsiteY2940"/>
                    </a:cxn>
                    <a:cxn ang="0">
                      <a:pos x="connsiteX2941" y="connsiteY2941"/>
                    </a:cxn>
                    <a:cxn ang="0">
                      <a:pos x="connsiteX2942" y="connsiteY2942"/>
                    </a:cxn>
                    <a:cxn ang="0">
                      <a:pos x="connsiteX2943" y="connsiteY2943"/>
                    </a:cxn>
                    <a:cxn ang="0">
                      <a:pos x="connsiteX2944" y="connsiteY2944"/>
                    </a:cxn>
                    <a:cxn ang="0">
                      <a:pos x="connsiteX2945" y="connsiteY2945"/>
                    </a:cxn>
                    <a:cxn ang="0">
                      <a:pos x="connsiteX2946" y="connsiteY2946"/>
                    </a:cxn>
                    <a:cxn ang="0">
                      <a:pos x="connsiteX2947" y="connsiteY2947"/>
                    </a:cxn>
                    <a:cxn ang="0">
                      <a:pos x="connsiteX2948" y="connsiteY2948"/>
                    </a:cxn>
                    <a:cxn ang="0">
                      <a:pos x="connsiteX2949" y="connsiteY2949"/>
                    </a:cxn>
                    <a:cxn ang="0">
                      <a:pos x="connsiteX2950" y="connsiteY2950"/>
                    </a:cxn>
                    <a:cxn ang="0">
                      <a:pos x="connsiteX2951" y="connsiteY2951"/>
                    </a:cxn>
                    <a:cxn ang="0">
                      <a:pos x="connsiteX2952" y="connsiteY2952"/>
                    </a:cxn>
                    <a:cxn ang="0">
                      <a:pos x="connsiteX2953" y="connsiteY2953"/>
                    </a:cxn>
                    <a:cxn ang="0">
                      <a:pos x="connsiteX2954" y="connsiteY2954"/>
                    </a:cxn>
                    <a:cxn ang="0">
                      <a:pos x="connsiteX2955" y="connsiteY2955"/>
                    </a:cxn>
                    <a:cxn ang="0">
                      <a:pos x="connsiteX2956" y="connsiteY2956"/>
                    </a:cxn>
                    <a:cxn ang="0">
                      <a:pos x="connsiteX2957" y="connsiteY2957"/>
                    </a:cxn>
                    <a:cxn ang="0">
                      <a:pos x="connsiteX2958" y="connsiteY2958"/>
                    </a:cxn>
                    <a:cxn ang="0">
                      <a:pos x="connsiteX2959" y="connsiteY2959"/>
                    </a:cxn>
                    <a:cxn ang="0">
                      <a:pos x="connsiteX2960" y="connsiteY2960"/>
                    </a:cxn>
                    <a:cxn ang="0">
                      <a:pos x="connsiteX2961" y="connsiteY2961"/>
                    </a:cxn>
                    <a:cxn ang="0">
                      <a:pos x="connsiteX2962" y="connsiteY2962"/>
                    </a:cxn>
                    <a:cxn ang="0">
                      <a:pos x="connsiteX2963" y="connsiteY2963"/>
                    </a:cxn>
                    <a:cxn ang="0">
                      <a:pos x="connsiteX2964" y="connsiteY2964"/>
                    </a:cxn>
                    <a:cxn ang="0">
                      <a:pos x="connsiteX2965" y="connsiteY2965"/>
                    </a:cxn>
                    <a:cxn ang="0">
                      <a:pos x="connsiteX2966" y="connsiteY2966"/>
                    </a:cxn>
                    <a:cxn ang="0">
                      <a:pos x="connsiteX2967" y="connsiteY2967"/>
                    </a:cxn>
                    <a:cxn ang="0">
                      <a:pos x="connsiteX2968" y="connsiteY2968"/>
                    </a:cxn>
                    <a:cxn ang="0">
                      <a:pos x="connsiteX2969" y="connsiteY2969"/>
                    </a:cxn>
                    <a:cxn ang="0">
                      <a:pos x="connsiteX2970" y="connsiteY2970"/>
                    </a:cxn>
                    <a:cxn ang="0">
                      <a:pos x="connsiteX2971" y="connsiteY2971"/>
                    </a:cxn>
                    <a:cxn ang="0">
                      <a:pos x="connsiteX2972" y="connsiteY2972"/>
                    </a:cxn>
                    <a:cxn ang="0">
                      <a:pos x="connsiteX2973" y="connsiteY2973"/>
                    </a:cxn>
                    <a:cxn ang="0">
                      <a:pos x="connsiteX2974" y="connsiteY2974"/>
                    </a:cxn>
                    <a:cxn ang="0">
                      <a:pos x="connsiteX2975" y="connsiteY2975"/>
                    </a:cxn>
                    <a:cxn ang="0">
                      <a:pos x="connsiteX2976" y="connsiteY2976"/>
                    </a:cxn>
                    <a:cxn ang="0">
                      <a:pos x="connsiteX2977" y="connsiteY2977"/>
                    </a:cxn>
                    <a:cxn ang="0">
                      <a:pos x="connsiteX2978" y="connsiteY2978"/>
                    </a:cxn>
                    <a:cxn ang="0">
                      <a:pos x="connsiteX2979" y="connsiteY2979"/>
                    </a:cxn>
                    <a:cxn ang="0">
                      <a:pos x="connsiteX2980" y="connsiteY2980"/>
                    </a:cxn>
                    <a:cxn ang="0">
                      <a:pos x="connsiteX2981" y="connsiteY2981"/>
                    </a:cxn>
                    <a:cxn ang="0">
                      <a:pos x="connsiteX2982" y="connsiteY2982"/>
                    </a:cxn>
                    <a:cxn ang="0">
                      <a:pos x="connsiteX2983" y="connsiteY2983"/>
                    </a:cxn>
                    <a:cxn ang="0">
                      <a:pos x="connsiteX2984" y="connsiteY2984"/>
                    </a:cxn>
                    <a:cxn ang="0">
                      <a:pos x="connsiteX2985" y="connsiteY2985"/>
                    </a:cxn>
                    <a:cxn ang="0">
                      <a:pos x="connsiteX2986" y="connsiteY2986"/>
                    </a:cxn>
                    <a:cxn ang="0">
                      <a:pos x="connsiteX2987" y="connsiteY2987"/>
                    </a:cxn>
                    <a:cxn ang="0">
                      <a:pos x="connsiteX2988" y="connsiteY2988"/>
                    </a:cxn>
                    <a:cxn ang="0">
                      <a:pos x="connsiteX2989" y="connsiteY2989"/>
                    </a:cxn>
                    <a:cxn ang="0">
                      <a:pos x="connsiteX2990" y="connsiteY2990"/>
                    </a:cxn>
                    <a:cxn ang="0">
                      <a:pos x="connsiteX2991" y="connsiteY2991"/>
                    </a:cxn>
                    <a:cxn ang="0">
                      <a:pos x="connsiteX2992" y="connsiteY2992"/>
                    </a:cxn>
                    <a:cxn ang="0">
                      <a:pos x="connsiteX2993" y="connsiteY2993"/>
                    </a:cxn>
                    <a:cxn ang="0">
                      <a:pos x="connsiteX2994" y="connsiteY2994"/>
                    </a:cxn>
                    <a:cxn ang="0">
                      <a:pos x="connsiteX2995" y="connsiteY2995"/>
                    </a:cxn>
                    <a:cxn ang="0">
                      <a:pos x="connsiteX2996" y="connsiteY2996"/>
                    </a:cxn>
                    <a:cxn ang="0">
                      <a:pos x="connsiteX2997" y="connsiteY2997"/>
                    </a:cxn>
                    <a:cxn ang="0">
                      <a:pos x="connsiteX2998" y="connsiteY2998"/>
                    </a:cxn>
                    <a:cxn ang="0">
                      <a:pos x="connsiteX2999" y="connsiteY2999"/>
                    </a:cxn>
                    <a:cxn ang="0">
                      <a:pos x="connsiteX3000" y="connsiteY3000"/>
                    </a:cxn>
                    <a:cxn ang="0">
                      <a:pos x="connsiteX3001" y="connsiteY3001"/>
                    </a:cxn>
                    <a:cxn ang="0">
                      <a:pos x="connsiteX3002" y="connsiteY3002"/>
                    </a:cxn>
                    <a:cxn ang="0">
                      <a:pos x="connsiteX3003" y="connsiteY3003"/>
                    </a:cxn>
                    <a:cxn ang="0">
                      <a:pos x="connsiteX3004" y="connsiteY3004"/>
                    </a:cxn>
                    <a:cxn ang="0">
                      <a:pos x="connsiteX3005" y="connsiteY3005"/>
                    </a:cxn>
                    <a:cxn ang="0">
                      <a:pos x="connsiteX3006" y="connsiteY3006"/>
                    </a:cxn>
                    <a:cxn ang="0">
                      <a:pos x="connsiteX3007" y="connsiteY3007"/>
                    </a:cxn>
                    <a:cxn ang="0">
                      <a:pos x="connsiteX3008" y="connsiteY3008"/>
                    </a:cxn>
                    <a:cxn ang="0">
                      <a:pos x="connsiteX3009" y="connsiteY3009"/>
                    </a:cxn>
                    <a:cxn ang="0">
                      <a:pos x="connsiteX3010" y="connsiteY3010"/>
                    </a:cxn>
                    <a:cxn ang="0">
                      <a:pos x="connsiteX3011" y="connsiteY3011"/>
                    </a:cxn>
                    <a:cxn ang="0">
                      <a:pos x="connsiteX3012" y="connsiteY3012"/>
                    </a:cxn>
                    <a:cxn ang="0">
                      <a:pos x="connsiteX3013" y="connsiteY3013"/>
                    </a:cxn>
                    <a:cxn ang="0">
                      <a:pos x="connsiteX3014" y="connsiteY3014"/>
                    </a:cxn>
                    <a:cxn ang="0">
                      <a:pos x="connsiteX3015" y="connsiteY3015"/>
                    </a:cxn>
                    <a:cxn ang="0">
                      <a:pos x="connsiteX3016" y="connsiteY3016"/>
                    </a:cxn>
                    <a:cxn ang="0">
                      <a:pos x="connsiteX3017" y="connsiteY3017"/>
                    </a:cxn>
                    <a:cxn ang="0">
                      <a:pos x="connsiteX3018" y="connsiteY3018"/>
                    </a:cxn>
                    <a:cxn ang="0">
                      <a:pos x="connsiteX3019" y="connsiteY3019"/>
                    </a:cxn>
                    <a:cxn ang="0">
                      <a:pos x="connsiteX3020" y="connsiteY3020"/>
                    </a:cxn>
                    <a:cxn ang="0">
                      <a:pos x="connsiteX3021" y="connsiteY3021"/>
                    </a:cxn>
                    <a:cxn ang="0">
                      <a:pos x="connsiteX3022" y="connsiteY3022"/>
                    </a:cxn>
                    <a:cxn ang="0">
                      <a:pos x="connsiteX3023" y="connsiteY3023"/>
                    </a:cxn>
                    <a:cxn ang="0">
                      <a:pos x="connsiteX3024" y="connsiteY3024"/>
                    </a:cxn>
                    <a:cxn ang="0">
                      <a:pos x="connsiteX3025" y="connsiteY3025"/>
                    </a:cxn>
                    <a:cxn ang="0">
                      <a:pos x="connsiteX3026" y="connsiteY3026"/>
                    </a:cxn>
                    <a:cxn ang="0">
                      <a:pos x="connsiteX3027" y="connsiteY3027"/>
                    </a:cxn>
                    <a:cxn ang="0">
                      <a:pos x="connsiteX3028" y="connsiteY3028"/>
                    </a:cxn>
                    <a:cxn ang="0">
                      <a:pos x="connsiteX3029" y="connsiteY3029"/>
                    </a:cxn>
                    <a:cxn ang="0">
                      <a:pos x="connsiteX3030" y="connsiteY3030"/>
                    </a:cxn>
                    <a:cxn ang="0">
                      <a:pos x="connsiteX3031" y="connsiteY3031"/>
                    </a:cxn>
                    <a:cxn ang="0">
                      <a:pos x="connsiteX3032" y="connsiteY3032"/>
                    </a:cxn>
                    <a:cxn ang="0">
                      <a:pos x="connsiteX3033" y="connsiteY3033"/>
                    </a:cxn>
                    <a:cxn ang="0">
                      <a:pos x="connsiteX3034" y="connsiteY3034"/>
                    </a:cxn>
                    <a:cxn ang="0">
                      <a:pos x="connsiteX3035" y="connsiteY3035"/>
                    </a:cxn>
                    <a:cxn ang="0">
                      <a:pos x="connsiteX3036" y="connsiteY3036"/>
                    </a:cxn>
                    <a:cxn ang="0">
                      <a:pos x="connsiteX3037" y="connsiteY3037"/>
                    </a:cxn>
                    <a:cxn ang="0">
                      <a:pos x="connsiteX3038" y="connsiteY3038"/>
                    </a:cxn>
                    <a:cxn ang="0">
                      <a:pos x="connsiteX3039" y="connsiteY3039"/>
                    </a:cxn>
                    <a:cxn ang="0">
                      <a:pos x="connsiteX3040" y="connsiteY3040"/>
                    </a:cxn>
                    <a:cxn ang="0">
                      <a:pos x="connsiteX3041" y="connsiteY3041"/>
                    </a:cxn>
                    <a:cxn ang="0">
                      <a:pos x="connsiteX3042" y="connsiteY3042"/>
                    </a:cxn>
                    <a:cxn ang="0">
                      <a:pos x="connsiteX3043" y="connsiteY3043"/>
                    </a:cxn>
                    <a:cxn ang="0">
                      <a:pos x="connsiteX3044" y="connsiteY3044"/>
                    </a:cxn>
                    <a:cxn ang="0">
                      <a:pos x="connsiteX3045" y="connsiteY3045"/>
                    </a:cxn>
                    <a:cxn ang="0">
                      <a:pos x="connsiteX3046" y="connsiteY3046"/>
                    </a:cxn>
                    <a:cxn ang="0">
                      <a:pos x="connsiteX3047" y="connsiteY3047"/>
                    </a:cxn>
                    <a:cxn ang="0">
                      <a:pos x="connsiteX3048" y="connsiteY3048"/>
                    </a:cxn>
                    <a:cxn ang="0">
                      <a:pos x="connsiteX3049" y="connsiteY3049"/>
                    </a:cxn>
                    <a:cxn ang="0">
                      <a:pos x="connsiteX3050" y="connsiteY3050"/>
                    </a:cxn>
                    <a:cxn ang="0">
                      <a:pos x="connsiteX3051" y="connsiteY3051"/>
                    </a:cxn>
                    <a:cxn ang="0">
                      <a:pos x="connsiteX3052" y="connsiteY3052"/>
                    </a:cxn>
                    <a:cxn ang="0">
                      <a:pos x="connsiteX3053" y="connsiteY3053"/>
                    </a:cxn>
                    <a:cxn ang="0">
                      <a:pos x="connsiteX3054" y="connsiteY3054"/>
                    </a:cxn>
                    <a:cxn ang="0">
                      <a:pos x="connsiteX3055" y="connsiteY3055"/>
                    </a:cxn>
                    <a:cxn ang="0">
                      <a:pos x="connsiteX3056" y="connsiteY3056"/>
                    </a:cxn>
                    <a:cxn ang="0">
                      <a:pos x="connsiteX3057" y="connsiteY3057"/>
                    </a:cxn>
                    <a:cxn ang="0">
                      <a:pos x="connsiteX3058" y="connsiteY3058"/>
                    </a:cxn>
                    <a:cxn ang="0">
                      <a:pos x="connsiteX3059" y="connsiteY3059"/>
                    </a:cxn>
                    <a:cxn ang="0">
                      <a:pos x="connsiteX3060" y="connsiteY3060"/>
                    </a:cxn>
                    <a:cxn ang="0">
                      <a:pos x="connsiteX3061" y="connsiteY3061"/>
                    </a:cxn>
                    <a:cxn ang="0">
                      <a:pos x="connsiteX3062" y="connsiteY3062"/>
                    </a:cxn>
                    <a:cxn ang="0">
                      <a:pos x="connsiteX3063" y="connsiteY3063"/>
                    </a:cxn>
                    <a:cxn ang="0">
                      <a:pos x="connsiteX3064" y="connsiteY3064"/>
                    </a:cxn>
                    <a:cxn ang="0">
                      <a:pos x="connsiteX3065" y="connsiteY3065"/>
                    </a:cxn>
                    <a:cxn ang="0">
                      <a:pos x="connsiteX3066" y="connsiteY3066"/>
                    </a:cxn>
                    <a:cxn ang="0">
                      <a:pos x="connsiteX3067" y="connsiteY3067"/>
                    </a:cxn>
                    <a:cxn ang="0">
                      <a:pos x="connsiteX3068" y="connsiteY3068"/>
                    </a:cxn>
                    <a:cxn ang="0">
                      <a:pos x="connsiteX3069" y="connsiteY3069"/>
                    </a:cxn>
                    <a:cxn ang="0">
                      <a:pos x="connsiteX3070" y="connsiteY3070"/>
                    </a:cxn>
                    <a:cxn ang="0">
                      <a:pos x="connsiteX3071" y="connsiteY3071"/>
                    </a:cxn>
                    <a:cxn ang="0">
                      <a:pos x="connsiteX3072" y="connsiteY3072"/>
                    </a:cxn>
                    <a:cxn ang="0">
                      <a:pos x="connsiteX3073" y="connsiteY3073"/>
                    </a:cxn>
                    <a:cxn ang="0">
                      <a:pos x="connsiteX3074" y="connsiteY3074"/>
                    </a:cxn>
                    <a:cxn ang="0">
                      <a:pos x="connsiteX3075" y="connsiteY3075"/>
                    </a:cxn>
                    <a:cxn ang="0">
                      <a:pos x="connsiteX3076" y="connsiteY3076"/>
                    </a:cxn>
                    <a:cxn ang="0">
                      <a:pos x="connsiteX3077" y="connsiteY3077"/>
                    </a:cxn>
                    <a:cxn ang="0">
                      <a:pos x="connsiteX3078" y="connsiteY3078"/>
                    </a:cxn>
                    <a:cxn ang="0">
                      <a:pos x="connsiteX3079" y="connsiteY3079"/>
                    </a:cxn>
                    <a:cxn ang="0">
                      <a:pos x="connsiteX3080" y="connsiteY3080"/>
                    </a:cxn>
                    <a:cxn ang="0">
                      <a:pos x="connsiteX3081" y="connsiteY3081"/>
                    </a:cxn>
                    <a:cxn ang="0">
                      <a:pos x="connsiteX3082" y="connsiteY3082"/>
                    </a:cxn>
                    <a:cxn ang="0">
                      <a:pos x="connsiteX3083" y="connsiteY3083"/>
                    </a:cxn>
                    <a:cxn ang="0">
                      <a:pos x="connsiteX3084" y="connsiteY3084"/>
                    </a:cxn>
                    <a:cxn ang="0">
                      <a:pos x="connsiteX3085" y="connsiteY3085"/>
                    </a:cxn>
                    <a:cxn ang="0">
                      <a:pos x="connsiteX3086" y="connsiteY3086"/>
                    </a:cxn>
                    <a:cxn ang="0">
                      <a:pos x="connsiteX3087" y="connsiteY3087"/>
                    </a:cxn>
                    <a:cxn ang="0">
                      <a:pos x="connsiteX3088" y="connsiteY3088"/>
                    </a:cxn>
                    <a:cxn ang="0">
                      <a:pos x="connsiteX3089" y="connsiteY3089"/>
                    </a:cxn>
                    <a:cxn ang="0">
                      <a:pos x="connsiteX3090" y="connsiteY3090"/>
                    </a:cxn>
                    <a:cxn ang="0">
                      <a:pos x="connsiteX3091" y="connsiteY3091"/>
                    </a:cxn>
                    <a:cxn ang="0">
                      <a:pos x="connsiteX3092" y="connsiteY3092"/>
                    </a:cxn>
                    <a:cxn ang="0">
                      <a:pos x="connsiteX3093" y="connsiteY3093"/>
                    </a:cxn>
                    <a:cxn ang="0">
                      <a:pos x="connsiteX3094" y="connsiteY3094"/>
                    </a:cxn>
                    <a:cxn ang="0">
                      <a:pos x="connsiteX3095" y="connsiteY3095"/>
                    </a:cxn>
                    <a:cxn ang="0">
                      <a:pos x="connsiteX3096" y="connsiteY3096"/>
                    </a:cxn>
                    <a:cxn ang="0">
                      <a:pos x="connsiteX3097" y="connsiteY3097"/>
                    </a:cxn>
                    <a:cxn ang="0">
                      <a:pos x="connsiteX3098" y="connsiteY3098"/>
                    </a:cxn>
                    <a:cxn ang="0">
                      <a:pos x="connsiteX3099" y="connsiteY3099"/>
                    </a:cxn>
                    <a:cxn ang="0">
                      <a:pos x="connsiteX3100" y="connsiteY3100"/>
                    </a:cxn>
                    <a:cxn ang="0">
                      <a:pos x="connsiteX3101" y="connsiteY3101"/>
                    </a:cxn>
                    <a:cxn ang="0">
                      <a:pos x="connsiteX3102" y="connsiteY3102"/>
                    </a:cxn>
                    <a:cxn ang="0">
                      <a:pos x="connsiteX3103" y="connsiteY3103"/>
                    </a:cxn>
                    <a:cxn ang="0">
                      <a:pos x="connsiteX3104" y="connsiteY3104"/>
                    </a:cxn>
                    <a:cxn ang="0">
                      <a:pos x="connsiteX3105" y="connsiteY3105"/>
                    </a:cxn>
                    <a:cxn ang="0">
                      <a:pos x="connsiteX3106" y="connsiteY3106"/>
                    </a:cxn>
                    <a:cxn ang="0">
                      <a:pos x="connsiteX3107" y="connsiteY3107"/>
                    </a:cxn>
                    <a:cxn ang="0">
                      <a:pos x="connsiteX3108" y="connsiteY3108"/>
                    </a:cxn>
                    <a:cxn ang="0">
                      <a:pos x="connsiteX3109" y="connsiteY3109"/>
                    </a:cxn>
                    <a:cxn ang="0">
                      <a:pos x="connsiteX3110" y="connsiteY3110"/>
                    </a:cxn>
                    <a:cxn ang="0">
                      <a:pos x="connsiteX3111" y="connsiteY3111"/>
                    </a:cxn>
                    <a:cxn ang="0">
                      <a:pos x="connsiteX3112" y="connsiteY3112"/>
                    </a:cxn>
                    <a:cxn ang="0">
                      <a:pos x="connsiteX3113" y="connsiteY3113"/>
                    </a:cxn>
                    <a:cxn ang="0">
                      <a:pos x="connsiteX3114" y="connsiteY3114"/>
                    </a:cxn>
                    <a:cxn ang="0">
                      <a:pos x="connsiteX3115" y="connsiteY3115"/>
                    </a:cxn>
                    <a:cxn ang="0">
                      <a:pos x="connsiteX3116" y="connsiteY3116"/>
                    </a:cxn>
                    <a:cxn ang="0">
                      <a:pos x="connsiteX3117" y="connsiteY3117"/>
                    </a:cxn>
                    <a:cxn ang="0">
                      <a:pos x="connsiteX3118" y="connsiteY3118"/>
                    </a:cxn>
                    <a:cxn ang="0">
                      <a:pos x="connsiteX3119" y="connsiteY3119"/>
                    </a:cxn>
                    <a:cxn ang="0">
                      <a:pos x="connsiteX3120" y="connsiteY3120"/>
                    </a:cxn>
                    <a:cxn ang="0">
                      <a:pos x="connsiteX3121" y="connsiteY3121"/>
                    </a:cxn>
                    <a:cxn ang="0">
                      <a:pos x="connsiteX3122" y="connsiteY3122"/>
                    </a:cxn>
                    <a:cxn ang="0">
                      <a:pos x="connsiteX3123" y="connsiteY3123"/>
                    </a:cxn>
                    <a:cxn ang="0">
                      <a:pos x="connsiteX3124" y="connsiteY3124"/>
                    </a:cxn>
                    <a:cxn ang="0">
                      <a:pos x="connsiteX3125" y="connsiteY3125"/>
                    </a:cxn>
                    <a:cxn ang="0">
                      <a:pos x="connsiteX3126" y="connsiteY3126"/>
                    </a:cxn>
                    <a:cxn ang="0">
                      <a:pos x="connsiteX3127" y="connsiteY3127"/>
                    </a:cxn>
                    <a:cxn ang="0">
                      <a:pos x="connsiteX3128" y="connsiteY3128"/>
                    </a:cxn>
                    <a:cxn ang="0">
                      <a:pos x="connsiteX3129" y="connsiteY3129"/>
                    </a:cxn>
                    <a:cxn ang="0">
                      <a:pos x="connsiteX3130" y="connsiteY3130"/>
                    </a:cxn>
                    <a:cxn ang="0">
                      <a:pos x="connsiteX3131" y="connsiteY3131"/>
                    </a:cxn>
                    <a:cxn ang="0">
                      <a:pos x="connsiteX3132" y="connsiteY3132"/>
                    </a:cxn>
                    <a:cxn ang="0">
                      <a:pos x="connsiteX3133" y="connsiteY3133"/>
                    </a:cxn>
                    <a:cxn ang="0">
                      <a:pos x="connsiteX3134" y="connsiteY3134"/>
                    </a:cxn>
                    <a:cxn ang="0">
                      <a:pos x="connsiteX3135" y="connsiteY3135"/>
                    </a:cxn>
                    <a:cxn ang="0">
                      <a:pos x="connsiteX3136" y="connsiteY3136"/>
                    </a:cxn>
                    <a:cxn ang="0">
                      <a:pos x="connsiteX3137" y="connsiteY3137"/>
                    </a:cxn>
                    <a:cxn ang="0">
                      <a:pos x="connsiteX3138" y="connsiteY3138"/>
                    </a:cxn>
                    <a:cxn ang="0">
                      <a:pos x="connsiteX3139" y="connsiteY3139"/>
                    </a:cxn>
                    <a:cxn ang="0">
                      <a:pos x="connsiteX3140" y="connsiteY3140"/>
                    </a:cxn>
                    <a:cxn ang="0">
                      <a:pos x="connsiteX3141" y="connsiteY3141"/>
                    </a:cxn>
                    <a:cxn ang="0">
                      <a:pos x="connsiteX3142" y="connsiteY3142"/>
                    </a:cxn>
                    <a:cxn ang="0">
                      <a:pos x="connsiteX3143" y="connsiteY3143"/>
                    </a:cxn>
                    <a:cxn ang="0">
                      <a:pos x="connsiteX3144" y="connsiteY3144"/>
                    </a:cxn>
                    <a:cxn ang="0">
                      <a:pos x="connsiteX3145" y="connsiteY3145"/>
                    </a:cxn>
                    <a:cxn ang="0">
                      <a:pos x="connsiteX3146" y="connsiteY3146"/>
                    </a:cxn>
                    <a:cxn ang="0">
                      <a:pos x="connsiteX3147" y="connsiteY3147"/>
                    </a:cxn>
                    <a:cxn ang="0">
                      <a:pos x="connsiteX3148" y="connsiteY3148"/>
                    </a:cxn>
                    <a:cxn ang="0">
                      <a:pos x="connsiteX3149" y="connsiteY3149"/>
                    </a:cxn>
                    <a:cxn ang="0">
                      <a:pos x="connsiteX3150" y="connsiteY3150"/>
                    </a:cxn>
                    <a:cxn ang="0">
                      <a:pos x="connsiteX3151" y="connsiteY3151"/>
                    </a:cxn>
                    <a:cxn ang="0">
                      <a:pos x="connsiteX3152" y="connsiteY3152"/>
                    </a:cxn>
                    <a:cxn ang="0">
                      <a:pos x="connsiteX3153" y="connsiteY3153"/>
                    </a:cxn>
                    <a:cxn ang="0">
                      <a:pos x="connsiteX3154" y="connsiteY3154"/>
                    </a:cxn>
                    <a:cxn ang="0">
                      <a:pos x="connsiteX3155" y="connsiteY3155"/>
                    </a:cxn>
                    <a:cxn ang="0">
                      <a:pos x="connsiteX3156" y="connsiteY3156"/>
                    </a:cxn>
                    <a:cxn ang="0">
                      <a:pos x="connsiteX3157" y="connsiteY3157"/>
                    </a:cxn>
                    <a:cxn ang="0">
                      <a:pos x="connsiteX3158" y="connsiteY3158"/>
                    </a:cxn>
                    <a:cxn ang="0">
                      <a:pos x="connsiteX3159" y="connsiteY3159"/>
                    </a:cxn>
                    <a:cxn ang="0">
                      <a:pos x="connsiteX3160" y="connsiteY3160"/>
                    </a:cxn>
                    <a:cxn ang="0">
                      <a:pos x="connsiteX3161" y="connsiteY3161"/>
                    </a:cxn>
                    <a:cxn ang="0">
                      <a:pos x="connsiteX3162" y="connsiteY3162"/>
                    </a:cxn>
                    <a:cxn ang="0">
                      <a:pos x="connsiteX3163" y="connsiteY3163"/>
                    </a:cxn>
                    <a:cxn ang="0">
                      <a:pos x="connsiteX3164" y="connsiteY3164"/>
                    </a:cxn>
                    <a:cxn ang="0">
                      <a:pos x="connsiteX3165" y="connsiteY3165"/>
                    </a:cxn>
                    <a:cxn ang="0">
                      <a:pos x="connsiteX3166" y="connsiteY3166"/>
                    </a:cxn>
                    <a:cxn ang="0">
                      <a:pos x="connsiteX3167" y="connsiteY3167"/>
                    </a:cxn>
                    <a:cxn ang="0">
                      <a:pos x="connsiteX3168" y="connsiteY3168"/>
                    </a:cxn>
                    <a:cxn ang="0">
                      <a:pos x="connsiteX3169" y="connsiteY3169"/>
                    </a:cxn>
                    <a:cxn ang="0">
                      <a:pos x="connsiteX3170" y="connsiteY3170"/>
                    </a:cxn>
                    <a:cxn ang="0">
                      <a:pos x="connsiteX3171" y="connsiteY3171"/>
                    </a:cxn>
                    <a:cxn ang="0">
                      <a:pos x="connsiteX3172" y="connsiteY3172"/>
                    </a:cxn>
                    <a:cxn ang="0">
                      <a:pos x="connsiteX3173" y="connsiteY3173"/>
                    </a:cxn>
                    <a:cxn ang="0">
                      <a:pos x="connsiteX3174" y="connsiteY3174"/>
                    </a:cxn>
                    <a:cxn ang="0">
                      <a:pos x="connsiteX3175" y="connsiteY3175"/>
                    </a:cxn>
                    <a:cxn ang="0">
                      <a:pos x="connsiteX3176" y="connsiteY3176"/>
                    </a:cxn>
                    <a:cxn ang="0">
                      <a:pos x="connsiteX3177" y="connsiteY3177"/>
                    </a:cxn>
                    <a:cxn ang="0">
                      <a:pos x="connsiteX3178" y="connsiteY3178"/>
                    </a:cxn>
                    <a:cxn ang="0">
                      <a:pos x="connsiteX3179" y="connsiteY3179"/>
                    </a:cxn>
                    <a:cxn ang="0">
                      <a:pos x="connsiteX3180" y="connsiteY3180"/>
                    </a:cxn>
                    <a:cxn ang="0">
                      <a:pos x="connsiteX3181" y="connsiteY3181"/>
                    </a:cxn>
                    <a:cxn ang="0">
                      <a:pos x="connsiteX3182" y="connsiteY3182"/>
                    </a:cxn>
                    <a:cxn ang="0">
                      <a:pos x="connsiteX3183" y="connsiteY3183"/>
                    </a:cxn>
                    <a:cxn ang="0">
                      <a:pos x="connsiteX3184" y="connsiteY3184"/>
                    </a:cxn>
                    <a:cxn ang="0">
                      <a:pos x="connsiteX3185" y="connsiteY3185"/>
                    </a:cxn>
                    <a:cxn ang="0">
                      <a:pos x="connsiteX3186" y="connsiteY3186"/>
                    </a:cxn>
                    <a:cxn ang="0">
                      <a:pos x="connsiteX3187" y="connsiteY3187"/>
                    </a:cxn>
                    <a:cxn ang="0">
                      <a:pos x="connsiteX3188" y="connsiteY3188"/>
                    </a:cxn>
                    <a:cxn ang="0">
                      <a:pos x="connsiteX3189" y="connsiteY3189"/>
                    </a:cxn>
                    <a:cxn ang="0">
                      <a:pos x="connsiteX3190" y="connsiteY3190"/>
                    </a:cxn>
                    <a:cxn ang="0">
                      <a:pos x="connsiteX3191" y="connsiteY3191"/>
                    </a:cxn>
                    <a:cxn ang="0">
                      <a:pos x="connsiteX3192" y="connsiteY3192"/>
                    </a:cxn>
                    <a:cxn ang="0">
                      <a:pos x="connsiteX3193" y="connsiteY3193"/>
                    </a:cxn>
                    <a:cxn ang="0">
                      <a:pos x="connsiteX3194" y="connsiteY3194"/>
                    </a:cxn>
                    <a:cxn ang="0">
                      <a:pos x="connsiteX3195" y="connsiteY3195"/>
                    </a:cxn>
                    <a:cxn ang="0">
                      <a:pos x="connsiteX3196" y="connsiteY3196"/>
                    </a:cxn>
                    <a:cxn ang="0">
                      <a:pos x="connsiteX3197" y="connsiteY3197"/>
                    </a:cxn>
                    <a:cxn ang="0">
                      <a:pos x="connsiteX3198" y="connsiteY3198"/>
                    </a:cxn>
                    <a:cxn ang="0">
                      <a:pos x="connsiteX3199" y="connsiteY3199"/>
                    </a:cxn>
                    <a:cxn ang="0">
                      <a:pos x="connsiteX3200" y="connsiteY3200"/>
                    </a:cxn>
                    <a:cxn ang="0">
                      <a:pos x="connsiteX3201" y="connsiteY3201"/>
                    </a:cxn>
                    <a:cxn ang="0">
                      <a:pos x="connsiteX3202" y="connsiteY3202"/>
                    </a:cxn>
                    <a:cxn ang="0">
                      <a:pos x="connsiteX3203" y="connsiteY3203"/>
                    </a:cxn>
                    <a:cxn ang="0">
                      <a:pos x="connsiteX3204" y="connsiteY3204"/>
                    </a:cxn>
                    <a:cxn ang="0">
                      <a:pos x="connsiteX3205" y="connsiteY3205"/>
                    </a:cxn>
                    <a:cxn ang="0">
                      <a:pos x="connsiteX3206" y="connsiteY3206"/>
                    </a:cxn>
                    <a:cxn ang="0">
                      <a:pos x="connsiteX3207" y="connsiteY3207"/>
                    </a:cxn>
                    <a:cxn ang="0">
                      <a:pos x="connsiteX3208" y="connsiteY3208"/>
                    </a:cxn>
                    <a:cxn ang="0">
                      <a:pos x="connsiteX3209" y="connsiteY3209"/>
                    </a:cxn>
                    <a:cxn ang="0">
                      <a:pos x="connsiteX3210" y="connsiteY3210"/>
                    </a:cxn>
                    <a:cxn ang="0">
                      <a:pos x="connsiteX3211" y="connsiteY3211"/>
                    </a:cxn>
                    <a:cxn ang="0">
                      <a:pos x="connsiteX3212" y="connsiteY3212"/>
                    </a:cxn>
                    <a:cxn ang="0">
                      <a:pos x="connsiteX3213" y="connsiteY3213"/>
                    </a:cxn>
                    <a:cxn ang="0">
                      <a:pos x="connsiteX3214" y="connsiteY3214"/>
                    </a:cxn>
                    <a:cxn ang="0">
                      <a:pos x="connsiteX3215" y="connsiteY3215"/>
                    </a:cxn>
                    <a:cxn ang="0">
                      <a:pos x="connsiteX3216" y="connsiteY3216"/>
                    </a:cxn>
                    <a:cxn ang="0">
                      <a:pos x="connsiteX3217" y="connsiteY3217"/>
                    </a:cxn>
                    <a:cxn ang="0">
                      <a:pos x="connsiteX3218" y="connsiteY3218"/>
                    </a:cxn>
                    <a:cxn ang="0">
                      <a:pos x="connsiteX3219" y="connsiteY3219"/>
                    </a:cxn>
                    <a:cxn ang="0">
                      <a:pos x="connsiteX3220" y="connsiteY3220"/>
                    </a:cxn>
                    <a:cxn ang="0">
                      <a:pos x="connsiteX3221" y="connsiteY3221"/>
                    </a:cxn>
                    <a:cxn ang="0">
                      <a:pos x="connsiteX3222" y="connsiteY3222"/>
                    </a:cxn>
                    <a:cxn ang="0">
                      <a:pos x="connsiteX3223" y="connsiteY3223"/>
                    </a:cxn>
                    <a:cxn ang="0">
                      <a:pos x="connsiteX3224" y="connsiteY3224"/>
                    </a:cxn>
                    <a:cxn ang="0">
                      <a:pos x="connsiteX3225" y="connsiteY3225"/>
                    </a:cxn>
                    <a:cxn ang="0">
                      <a:pos x="connsiteX3226" y="connsiteY3226"/>
                    </a:cxn>
                    <a:cxn ang="0">
                      <a:pos x="connsiteX3227" y="connsiteY3227"/>
                    </a:cxn>
                    <a:cxn ang="0">
                      <a:pos x="connsiteX3228" y="connsiteY3228"/>
                    </a:cxn>
                    <a:cxn ang="0">
                      <a:pos x="connsiteX3229" y="connsiteY3229"/>
                    </a:cxn>
                    <a:cxn ang="0">
                      <a:pos x="connsiteX3230" y="connsiteY3230"/>
                    </a:cxn>
                    <a:cxn ang="0">
                      <a:pos x="connsiteX3231" y="connsiteY3231"/>
                    </a:cxn>
                    <a:cxn ang="0">
                      <a:pos x="connsiteX3232" y="connsiteY3232"/>
                    </a:cxn>
                    <a:cxn ang="0">
                      <a:pos x="connsiteX3233" y="connsiteY3233"/>
                    </a:cxn>
                    <a:cxn ang="0">
                      <a:pos x="connsiteX3234" y="connsiteY3234"/>
                    </a:cxn>
                    <a:cxn ang="0">
                      <a:pos x="connsiteX3235" y="connsiteY3235"/>
                    </a:cxn>
                    <a:cxn ang="0">
                      <a:pos x="connsiteX3236" y="connsiteY3236"/>
                    </a:cxn>
                    <a:cxn ang="0">
                      <a:pos x="connsiteX3237" y="connsiteY3237"/>
                    </a:cxn>
                    <a:cxn ang="0">
                      <a:pos x="connsiteX3238" y="connsiteY3238"/>
                    </a:cxn>
                    <a:cxn ang="0">
                      <a:pos x="connsiteX3239" y="connsiteY3239"/>
                    </a:cxn>
                    <a:cxn ang="0">
                      <a:pos x="connsiteX3240" y="connsiteY3240"/>
                    </a:cxn>
                    <a:cxn ang="0">
                      <a:pos x="connsiteX3241" y="connsiteY3241"/>
                    </a:cxn>
                    <a:cxn ang="0">
                      <a:pos x="connsiteX3242" y="connsiteY3242"/>
                    </a:cxn>
                    <a:cxn ang="0">
                      <a:pos x="connsiteX3243" y="connsiteY3243"/>
                    </a:cxn>
                    <a:cxn ang="0">
                      <a:pos x="connsiteX3244" y="connsiteY3244"/>
                    </a:cxn>
                    <a:cxn ang="0">
                      <a:pos x="connsiteX3245" y="connsiteY3245"/>
                    </a:cxn>
                    <a:cxn ang="0">
                      <a:pos x="connsiteX3246" y="connsiteY3246"/>
                    </a:cxn>
                    <a:cxn ang="0">
                      <a:pos x="connsiteX3247" y="connsiteY3247"/>
                    </a:cxn>
                    <a:cxn ang="0">
                      <a:pos x="connsiteX3248" y="connsiteY3248"/>
                    </a:cxn>
                    <a:cxn ang="0">
                      <a:pos x="connsiteX3249" y="connsiteY3249"/>
                    </a:cxn>
                    <a:cxn ang="0">
                      <a:pos x="connsiteX3250" y="connsiteY3250"/>
                    </a:cxn>
                    <a:cxn ang="0">
                      <a:pos x="connsiteX3251" y="connsiteY3251"/>
                    </a:cxn>
                    <a:cxn ang="0">
                      <a:pos x="connsiteX3252" y="connsiteY3252"/>
                    </a:cxn>
                    <a:cxn ang="0">
                      <a:pos x="connsiteX3253" y="connsiteY3253"/>
                    </a:cxn>
                    <a:cxn ang="0">
                      <a:pos x="connsiteX3254" y="connsiteY3254"/>
                    </a:cxn>
                    <a:cxn ang="0">
                      <a:pos x="connsiteX3255" y="connsiteY3255"/>
                    </a:cxn>
                    <a:cxn ang="0">
                      <a:pos x="connsiteX3256" y="connsiteY3256"/>
                    </a:cxn>
                    <a:cxn ang="0">
                      <a:pos x="connsiteX3257" y="connsiteY3257"/>
                    </a:cxn>
                    <a:cxn ang="0">
                      <a:pos x="connsiteX3258" y="connsiteY3258"/>
                    </a:cxn>
                    <a:cxn ang="0">
                      <a:pos x="connsiteX3259" y="connsiteY3259"/>
                    </a:cxn>
                    <a:cxn ang="0">
                      <a:pos x="connsiteX3260" y="connsiteY3260"/>
                    </a:cxn>
                    <a:cxn ang="0">
                      <a:pos x="connsiteX3261" y="connsiteY3261"/>
                    </a:cxn>
                    <a:cxn ang="0">
                      <a:pos x="connsiteX3262" y="connsiteY3262"/>
                    </a:cxn>
                    <a:cxn ang="0">
                      <a:pos x="connsiteX3263" y="connsiteY3263"/>
                    </a:cxn>
                    <a:cxn ang="0">
                      <a:pos x="connsiteX3264" y="connsiteY3264"/>
                    </a:cxn>
                    <a:cxn ang="0">
                      <a:pos x="connsiteX3265" y="connsiteY3265"/>
                    </a:cxn>
                    <a:cxn ang="0">
                      <a:pos x="connsiteX3266" y="connsiteY3266"/>
                    </a:cxn>
                    <a:cxn ang="0">
                      <a:pos x="connsiteX3267" y="connsiteY3267"/>
                    </a:cxn>
                    <a:cxn ang="0">
                      <a:pos x="connsiteX3268" y="connsiteY3268"/>
                    </a:cxn>
                    <a:cxn ang="0">
                      <a:pos x="connsiteX3269" y="connsiteY3269"/>
                    </a:cxn>
                    <a:cxn ang="0">
                      <a:pos x="connsiteX3270" y="connsiteY3270"/>
                    </a:cxn>
                    <a:cxn ang="0">
                      <a:pos x="connsiteX3271" y="connsiteY3271"/>
                    </a:cxn>
                    <a:cxn ang="0">
                      <a:pos x="connsiteX3272" y="connsiteY3272"/>
                    </a:cxn>
                    <a:cxn ang="0">
                      <a:pos x="connsiteX3273" y="connsiteY3273"/>
                    </a:cxn>
                    <a:cxn ang="0">
                      <a:pos x="connsiteX3274" y="connsiteY3274"/>
                    </a:cxn>
                    <a:cxn ang="0">
                      <a:pos x="connsiteX3275" y="connsiteY3275"/>
                    </a:cxn>
                    <a:cxn ang="0">
                      <a:pos x="connsiteX3276" y="connsiteY3276"/>
                    </a:cxn>
                    <a:cxn ang="0">
                      <a:pos x="connsiteX3277" y="connsiteY3277"/>
                    </a:cxn>
                    <a:cxn ang="0">
                      <a:pos x="connsiteX3278" y="connsiteY3278"/>
                    </a:cxn>
                    <a:cxn ang="0">
                      <a:pos x="connsiteX3279" y="connsiteY3279"/>
                    </a:cxn>
                    <a:cxn ang="0">
                      <a:pos x="connsiteX3280" y="connsiteY3280"/>
                    </a:cxn>
                    <a:cxn ang="0">
                      <a:pos x="connsiteX3281" y="connsiteY3281"/>
                    </a:cxn>
                    <a:cxn ang="0">
                      <a:pos x="connsiteX3282" y="connsiteY3282"/>
                    </a:cxn>
                    <a:cxn ang="0">
                      <a:pos x="connsiteX3283" y="connsiteY3283"/>
                    </a:cxn>
                    <a:cxn ang="0">
                      <a:pos x="connsiteX3284" y="connsiteY3284"/>
                    </a:cxn>
                    <a:cxn ang="0">
                      <a:pos x="connsiteX3285" y="connsiteY3285"/>
                    </a:cxn>
                    <a:cxn ang="0">
                      <a:pos x="connsiteX3286" y="connsiteY3286"/>
                    </a:cxn>
                    <a:cxn ang="0">
                      <a:pos x="connsiteX3287" y="connsiteY3287"/>
                    </a:cxn>
                    <a:cxn ang="0">
                      <a:pos x="connsiteX3288" y="connsiteY3288"/>
                    </a:cxn>
                    <a:cxn ang="0">
                      <a:pos x="connsiteX3289" y="connsiteY3289"/>
                    </a:cxn>
                    <a:cxn ang="0">
                      <a:pos x="connsiteX3290" y="connsiteY3290"/>
                    </a:cxn>
                    <a:cxn ang="0">
                      <a:pos x="connsiteX3291" y="connsiteY3291"/>
                    </a:cxn>
                    <a:cxn ang="0">
                      <a:pos x="connsiteX3292" y="connsiteY3292"/>
                    </a:cxn>
                    <a:cxn ang="0">
                      <a:pos x="connsiteX3293" y="connsiteY3293"/>
                    </a:cxn>
                    <a:cxn ang="0">
                      <a:pos x="connsiteX3294" y="connsiteY3294"/>
                    </a:cxn>
                    <a:cxn ang="0">
                      <a:pos x="connsiteX3295" y="connsiteY3295"/>
                    </a:cxn>
                    <a:cxn ang="0">
                      <a:pos x="connsiteX3296" y="connsiteY3296"/>
                    </a:cxn>
                    <a:cxn ang="0">
                      <a:pos x="connsiteX3297" y="connsiteY3297"/>
                    </a:cxn>
                    <a:cxn ang="0">
                      <a:pos x="connsiteX3298" y="connsiteY3298"/>
                    </a:cxn>
                    <a:cxn ang="0">
                      <a:pos x="connsiteX3299" y="connsiteY3299"/>
                    </a:cxn>
                    <a:cxn ang="0">
                      <a:pos x="connsiteX3300" y="connsiteY3300"/>
                    </a:cxn>
                    <a:cxn ang="0">
                      <a:pos x="connsiteX3301" y="connsiteY3301"/>
                    </a:cxn>
                    <a:cxn ang="0">
                      <a:pos x="connsiteX3302" y="connsiteY3302"/>
                    </a:cxn>
                    <a:cxn ang="0">
                      <a:pos x="connsiteX3303" y="connsiteY3303"/>
                    </a:cxn>
                    <a:cxn ang="0">
                      <a:pos x="connsiteX3304" y="connsiteY3304"/>
                    </a:cxn>
                    <a:cxn ang="0">
                      <a:pos x="connsiteX3305" y="connsiteY3305"/>
                    </a:cxn>
                    <a:cxn ang="0">
                      <a:pos x="connsiteX3306" y="connsiteY3306"/>
                    </a:cxn>
                    <a:cxn ang="0">
                      <a:pos x="connsiteX3307" y="connsiteY3307"/>
                    </a:cxn>
                    <a:cxn ang="0">
                      <a:pos x="connsiteX3308" y="connsiteY3308"/>
                    </a:cxn>
                    <a:cxn ang="0">
                      <a:pos x="connsiteX3309" y="connsiteY3309"/>
                    </a:cxn>
                    <a:cxn ang="0">
                      <a:pos x="connsiteX3310" y="connsiteY3310"/>
                    </a:cxn>
                    <a:cxn ang="0">
                      <a:pos x="connsiteX3311" y="connsiteY3311"/>
                    </a:cxn>
                    <a:cxn ang="0">
                      <a:pos x="connsiteX3312" y="connsiteY3312"/>
                    </a:cxn>
                    <a:cxn ang="0">
                      <a:pos x="connsiteX3313" y="connsiteY3313"/>
                    </a:cxn>
                    <a:cxn ang="0">
                      <a:pos x="connsiteX3314" y="connsiteY3314"/>
                    </a:cxn>
                    <a:cxn ang="0">
                      <a:pos x="connsiteX3315" y="connsiteY3315"/>
                    </a:cxn>
                    <a:cxn ang="0">
                      <a:pos x="connsiteX3316" y="connsiteY3316"/>
                    </a:cxn>
                    <a:cxn ang="0">
                      <a:pos x="connsiteX3317" y="connsiteY3317"/>
                    </a:cxn>
                    <a:cxn ang="0">
                      <a:pos x="connsiteX3318" y="connsiteY3318"/>
                    </a:cxn>
                    <a:cxn ang="0">
                      <a:pos x="connsiteX3319" y="connsiteY3319"/>
                    </a:cxn>
                    <a:cxn ang="0">
                      <a:pos x="connsiteX3320" y="connsiteY3320"/>
                    </a:cxn>
                    <a:cxn ang="0">
                      <a:pos x="connsiteX3321" y="connsiteY3321"/>
                    </a:cxn>
                    <a:cxn ang="0">
                      <a:pos x="connsiteX3322" y="connsiteY3322"/>
                    </a:cxn>
                    <a:cxn ang="0">
                      <a:pos x="connsiteX3323" y="connsiteY3323"/>
                    </a:cxn>
                    <a:cxn ang="0">
                      <a:pos x="connsiteX3324" y="connsiteY3324"/>
                    </a:cxn>
                    <a:cxn ang="0">
                      <a:pos x="connsiteX3325" y="connsiteY3325"/>
                    </a:cxn>
                    <a:cxn ang="0">
                      <a:pos x="connsiteX3326" y="connsiteY3326"/>
                    </a:cxn>
                    <a:cxn ang="0">
                      <a:pos x="connsiteX3327" y="connsiteY3327"/>
                    </a:cxn>
                    <a:cxn ang="0">
                      <a:pos x="connsiteX3328" y="connsiteY3328"/>
                    </a:cxn>
                    <a:cxn ang="0">
                      <a:pos x="connsiteX3329" y="connsiteY3329"/>
                    </a:cxn>
                    <a:cxn ang="0">
                      <a:pos x="connsiteX3330" y="connsiteY3330"/>
                    </a:cxn>
                    <a:cxn ang="0">
                      <a:pos x="connsiteX3331" y="connsiteY3331"/>
                    </a:cxn>
                    <a:cxn ang="0">
                      <a:pos x="connsiteX3332" y="connsiteY3332"/>
                    </a:cxn>
                    <a:cxn ang="0">
                      <a:pos x="connsiteX3333" y="connsiteY3333"/>
                    </a:cxn>
                    <a:cxn ang="0">
                      <a:pos x="connsiteX3334" y="connsiteY3334"/>
                    </a:cxn>
                    <a:cxn ang="0">
                      <a:pos x="connsiteX3335" y="connsiteY3335"/>
                    </a:cxn>
                    <a:cxn ang="0">
                      <a:pos x="connsiteX3336" y="connsiteY3336"/>
                    </a:cxn>
                    <a:cxn ang="0">
                      <a:pos x="connsiteX3337" y="connsiteY3337"/>
                    </a:cxn>
                    <a:cxn ang="0">
                      <a:pos x="connsiteX3338" y="connsiteY3338"/>
                    </a:cxn>
                    <a:cxn ang="0">
                      <a:pos x="connsiteX3339" y="connsiteY3339"/>
                    </a:cxn>
                    <a:cxn ang="0">
                      <a:pos x="connsiteX3340" y="connsiteY3340"/>
                    </a:cxn>
                    <a:cxn ang="0">
                      <a:pos x="connsiteX3341" y="connsiteY3341"/>
                    </a:cxn>
                    <a:cxn ang="0">
                      <a:pos x="connsiteX3342" y="connsiteY3342"/>
                    </a:cxn>
                    <a:cxn ang="0">
                      <a:pos x="connsiteX3343" y="connsiteY3343"/>
                    </a:cxn>
                    <a:cxn ang="0">
                      <a:pos x="connsiteX3344" y="connsiteY3344"/>
                    </a:cxn>
                    <a:cxn ang="0">
                      <a:pos x="connsiteX3345" y="connsiteY3345"/>
                    </a:cxn>
                    <a:cxn ang="0">
                      <a:pos x="connsiteX3346" y="connsiteY3346"/>
                    </a:cxn>
                    <a:cxn ang="0">
                      <a:pos x="connsiteX3347" y="connsiteY3347"/>
                    </a:cxn>
                    <a:cxn ang="0">
                      <a:pos x="connsiteX3348" y="connsiteY3348"/>
                    </a:cxn>
                    <a:cxn ang="0">
                      <a:pos x="connsiteX3349" y="connsiteY3349"/>
                    </a:cxn>
                    <a:cxn ang="0">
                      <a:pos x="connsiteX3350" y="connsiteY3350"/>
                    </a:cxn>
                    <a:cxn ang="0">
                      <a:pos x="connsiteX3351" y="connsiteY3351"/>
                    </a:cxn>
                    <a:cxn ang="0">
                      <a:pos x="connsiteX3352" y="connsiteY3352"/>
                    </a:cxn>
                    <a:cxn ang="0">
                      <a:pos x="connsiteX3353" y="connsiteY3353"/>
                    </a:cxn>
                    <a:cxn ang="0">
                      <a:pos x="connsiteX3354" y="connsiteY3354"/>
                    </a:cxn>
                    <a:cxn ang="0">
                      <a:pos x="connsiteX3355" y="connsiteY3355"/>
                    </a:cxn>
                    <a:cxn ang="0">
                      <a:pos x="connsiteX3356" y="connsiteY3356"/>
                    </a:cxn>
                    <a:cxn ang="0">
                      <a:pos x="connsiteX3357" y="connsiteY3357"/>
                    </a:cxn>
                    <a:cxn ang="0">
                      <a:pos x="connsiteX3358" y="connsiteY3358"/>
                    </a:cxn>
                    <a:cxn ang="0">
                      <a:pos x="connsiteX3359" y="connsiteY3359"/>
                    </a:cxn>
                    <a:cxn ang="0">
                      <a:pos x="connsiteX3360" y="connsiteY3360"/>
                    </a:cxn>
                    <a:cxn ang="0">
                      <a:pos x="connsiteX3361" y="connsiteY3361"/>
                    </a:cxn>
                    <a:cxn ang="0">
                      <a:pos x="connsiteX3362" y="connsiteY3362"/>
                    </a:cxn>
                    <a:cxn ang="0">
                      <a:pos x="connsiteX3363" y="connsiteY3363"/>
                    </a:cxn>
                    <a:cxn ang="0">
                      <a:pos x="connsiteX3364" y="connsiteY3364"/>
                    </a:cxn>
                    <a:cxn ang="0">
                      <a:pos x="connsiteX3365" y="connsiteY3365"/>
                    </a:cxn>
                    <a:cxn ang="0">
                      <a:pos x="connsiteX3366" y="connsiteY3366"/>
                    </a:cxn>
                    <a:cxn ang="0">
                      <a:pos x="connsiteX3367" y="connsiteY3367"/>
                    </a:cxn>
                    <a:cxn ang="0">
                      <a:pos x="connsiteX3368" y="connsiteY3368"/>
                    </a:cxn>
                    <a:cxn ang="0">
                      <a:pos x="connsiteX3369" y="connsiteY3369"/>
                    </a:cxn>
                    <a:cxn ang="0">
                      <a:pos x="connsiteX3370" y="connsiteY3370"/>
                    </a:cxn>
                    <a:cxn ang="0">
                      <a:pos x="connsiteX3371" y="connsiteY3371"/>
                    </a:cxn>
                    <a:cxn ang="0">
                      <a:pos x="connsiteX3372" y="connsiteY3372"/>
                    </a:cxn>
                    <a:cxn ang="0">
                      <a:pos x="connsiteX3373" y="connsiteY3373"/>
                    </a:cxn>
                    <a:cxn ang="0">
                      <a:pos x="connsiteX3374" y="connsiteY3374"/>
                    </a:cxn>
                    <a:cxn ang="0">
                      <a:pos x="connsiteX3375" y="connsiteY3375"/>
                    </a:cxn>
                    <a:cxn ang="0">
                      <a:pos x="connsiteX3376" y="connsiteY3376"/>
                    </a:cxn>
                    <a:cxn ang="0">
                      <a:pos x="connsiteX3377" y="connsiteY3377"/>
                    </a:cxn>
                    <a:cxn ang="0">
                      <a:pos x="connsiteX3378" y="connsiteY3378"/>
                    </a:cxn>
                    <a:cxn ang="0">
                      <a:pos x="connsiteX3379" y="connsiteY3379"/>
                    </a:cxn>
                    <a:cxn ang="0">
                      <a:pos x="connsiteX3380" y="connsiteY3380"/>
                    </a:cxn>
                    <a:cxn ang="0">
                      <a:pos x="connsiteX3381" y="connsiteY3381"/>
                    </a:cxn>
                    <a:cxn ang="0">
                      <a:pos x="connsiteX3382" y="connsiteY3382"/>
                    </a:cxn>
                    <a:cxn ang="0">
                      <a:pos x="connsiteX3383" y="connsiteY3383"/>
                    </a:cxn>
                    <a:cxn ang="0">
                      <a:pos x="connsiteX3384" y="connsiteY3384"/>
                    </a:cxn>
                    <a:cxn ang="0">
                      <a:pos x="connsiteX3385" y="connsiteY3385"/>
                    </a:cxn>
                    <a:cxn ang="0">
                      <a:pos x="connsiteX3386" y="connsiteY3386"/>
                    </a:cxn>
                    <a:cxn ang="0">
                      <a:pos x="connsiteX3387" y="connsiteY3387"/>
                    </a:cxn>
                    <a:cxn ang="0">
                      <a:pos x="connsiteX3388" y="connsiteY3388"/>
                    </a:cxn>
                    <a:cxn ang="0">
                      <a:pos x="connsiteX3389" y="connsiteY3389"/>
                    </a:cxn>
                    <a:cxn ang="0">
                      <a:pos x="connsiteX3390" y="connsiteY3390"/>
                    </a:cxn>
                    <a:cxn ang="0">
                      <a:pos x="connsiteX3391" y="connsiteY3391"/>
                    </a:cxn>
                    <a:cxn ang="0">
                      <a:pos x="connsiteX3392" y="connsiteY3392"/>
                    </a:cxn>
                    <a:cxn ang="0">
                      <a:pos x="connsiteX3393" y="connsiteY3393"/>
                    </a:cxn>
                    <a:cxn ang="0">
                      <a:pos x="connsiteX3394" y="connsiteY3394"/>
                    </a:cxn>
                    <a:cxn ang="0">
                      <a:pos x="connsiteX3395" y="connsiteY3395"/>
                    </a:cxn>
                    <a:cxn ang="0">
                      <a:pos x="connsiteX3396" y="connsiteY3396"/>
                    </a:cxn>
                    <a:cxn ang="0">
                      <a:pos x="connsiteX3397" y="connsiteY3397"/>
                    </a:cxn>
                    <a:cxn ang="0">
                      <a:pos x="connsiteX3398" y="connsiteY3398"/>
                    </a:cxn>
                    <a:cxn ang="0">
                      <a:pos x="connsiteX3399" y="connsiteY3399"/>
                    </a:cxn>
                    <a:cxn ang="0">
                      <a:pos x="connsiteX3400" y="connsiteY3400"/>
                    </a:cxn>
                    <a:cxn ang="0">
                      <a:pos x="connsiteX3401" y="connsiteY3401"/>
                    </a:cxn>
                    <a:cxn ang="0">
                      <a:pos x="connsiteX3402" y="connsiteY3402"/>
                    </a:cxn>
                    <a:cxn ang="0">
                      <a:pos x="connsiteX3403" y="connsiteY3403"/>
                    </a:cxn>
                    <a:cxn ang="0">
                      <a:pos x="connsiteX3404" y="connsiteY3404"/>
                    </a:cxn>
                    <a:cxn ang="0">
                      <a:pos x="connsiteX3405" y="connsiteY3405"/>
                    </a:cxn>
                    <a:cxn ang="0">
                      <a:pos x="connsiteX3406" y="connsiteY3406"/>
                    </a:cxn>
                    <a:cxn ang="0">
                      <a:pos x="connsiteX3407" y="connsiteY3407"/>
                    </a:cxn>
                    <a:cxn ang="0">
                      <a:pos x="connsiteX3408" y="connsiteY3408"/>
                    </a:cxn>
                    <a:cxn ang="0">
                      <a:pos x="connsiteX3409" y="connsiteY3409"/>
                    </a:cxn>
                    <a:cxn ang="0">
                      <a:pos x="connsiteX3410" y="connsiteY3410"/>
                    </a:cxn>
                    <a:cxn ang="0">
                      <a:pos x="connsiteX3411" y="connsiteY3411"/>
                    </a:cxn>
                    <a:cxn ang="0">
                      <a:pos x="connsiteX3412" y="connsiteY3412"/>
                    </a:cxn>
                    <a:cxn ang="0">
                      <a:pos x="connsiteX3413" y="connsiteY3413"/>
                    </a:cxn>
                    <a:cxn ang="0">
                      <a:pos x="connsiteX3414" y="connsiteY3414"/>
                    </a:cxn>
                    <a:cxn ang="0">
                      <a:pos x="connsiteX3415" y="connsiteY3415"/>
                    </a:cxn>
                    <a:cxn ang="0">
                      <a:pos x="connsiteX3416" y="connsiteY3416"/>
                    </a:cxn>
                    <a:cxn ang="0">
                      <a:pos x="connsiteX3417" y="connsiteY3417"/>
                    </a:cxn>
                    <a:cxn ang="0">
                      <a:pos x="connsiteX3418" y="connsiteY3418"/>
                    </a:cxn>
                    <a:cxn ang="0">
                      <a:pos x="connsiteX3419" y="connsiteY3419"/>
                    </a:cxn>
                    <a:cxn ang="0">
                      <a:pos x="connsiteX3420" y="connsiteY3420"/>
                    </a:cxn>
                    <a:cxn ang="0">
                      <a:pos x="connsiteX3421" y="connsiteY3421"/>
                    </a:cxn>
                    <a:cxn ang="0">
                      <a:pos x="connsiteX3422" y="connsiteY3422"/>
                    </a:cxn>
                    <a:cxn ang="0">
                      <a:pos x="connsiteX3423" y="connsiteY3423"/>
                    </a:cxn>
                    <a:cxn ang="0">
                      <a:pos x="connsiteX3424" y="connsiteY3424"/>
                    </a:cxn>
                    <a:cxn ang="0">
                      <a:pos x="connsiteX3425" y="connsiteY3425"/>
                    </a:cxn>
                    <a:cxn ang="0">
                      <a:pos x="connsiteX3426" y="connsiteY3426"/>
                    </a:cxn>
                    <a:cxn ang="0">
                      <a:pos x="connsiteX3427" y="connsiteY3427"/>
                    </a:cxn>
                    <a:cxn ang="0">
                      <a:pos x="connsiteX3428" y="connsiteY3428"/>
                    </a:cxn>
                    <a:cxn ang="0">
                      <a:pos x="connsiteX3429" y="connsiteY3429"/>
                    </a:cxn>
                    <a:cxn ang="0">
                      <a:pos x="connsiteX3430" y="connsiteY3430"/>
                    </a:cxn>
                    <a:cxn ang="0">
                      <a:pos x="connsiteX3431" y="connsiteY3431"/>
                    </a:cxn>
                    <a:cxn ang="0">
                      <a:pos x="connsiteX3432" y="connsiteY3432"/>
                    </a:cxn>
                    <a:cxn ang="0">
                      <a:pos x="connsiteX3433" y="connsiteY3433"/>
                    </a:cxn>
                    <a:cxn ang="0">
                      <a:pos x="connsiteX3434" y="connsiteY3434"/>
                    </a:cxn>
                    <a:cxn ang="0">
                      <a:pos x="connsiteX3435" y="connsiteY3435"/>
                    </a:cxn>
                    <a:cxn ang="0">
                      <a:pos x="connsiteX3436" y="connsiteY3436"/>
                    </a:cxn>
                    <a:cxn ang="0">
                      <a:pos x="connsiteX3437" y="connsiteY3437"/>
                    </a:cxn>
                    <a:cxn ang="0">
                      <a:pos x="connsiteX3438" y="connsiteY3438"/>
                    </a:cxn>
                    <a:cxn ang="0">
                      <a:pos x="connsiteX3439" y="connsiteY3439"/>
                    </a:cxn>
                    <a:cxn ang="0">
                      <a:pos x="connsiteX3440" y="connsiteY3440"/>
                    </a:cxn>
                    <a:cxn ang="0">
                      <a:pos x="connsiteX3441" y="connsiteY3441"/>
                    </a:cxn>
                    <a:cxn ang="0">
                      <a:pos x="connsiteX3442" y="connsiteY3442"/>
                    </a:cxn>
                    <a:cxn ang="0">
                      <a:pos x="connsiteX3443" y="connsiteY3443"/>
                    </a:cxn>
                    <a:cxn ang="0">
                      <a:pos x="connsiteX3444" y="connsiteY3444"/>
                    </a:cxn>
                    <a:cxn ang="0">
                      <a:pos x="connsiteX3445" y="connsiteY3445"/>
                    </a:cxn>
                    <a:cxn ang="0">
                      <a:pos x="connsiteX3446" y="connsiteY3446"/>
                    </a:cxn>
                    <a:cxn ang="0">
                      <a:pos x="connsiteX3447" y="connsiteY3447"/>
                    </a:cxn>
                    <a:cxn ang="0">
                      <a:pos x="connsiteX3448" y="connsiteY3448"/>
                    </a:cxn>
                    <a:cxn ang="0">
                      <a:pos x="connsiteX3449" y="connsiteY3449"/>
                    </a:cxn>
                    <a:cxn ang="0">
                      <a:pos x="connsiteX3450" y="connsiteY3450"/>
                    </a:cxn>
                    <a:cxn ang="0">
                      <a:pos x="connsiteX3451" y="connsiteY3451"/>
                    </a:cxn>
                    <a:cxn ang="0">
                      <a:pos x="connsiteX3452" y="connsiteY3452"/>
                    </a:cxn>
                    <a:cxn ang="0">
                      <a:pos x="connsiteX3453" y="connsiteY3453"/>
                    </a:cxn>
                    <a:cxn ang="0">
                      <a:pos x="connsiteX3454" y="connsiteY3454"/>
                    </a:cxn>
                    <a:cxn ang="0">
                      <a:pos x="connsiteX3455" y="connsiteY3455"/>
                    </a:cxn>
                    <a:cxn ang="0">
                      <a:pos x="connsiteX3456" y="connsiteY3456"/>
                    </a:cxn>
                    <a:cxn ang="0">
                      <a:pos x="connsiteX3457" y="connsiteY3457"/>
                    </a:cxn>
                    <a:cxn ang="0">
                      <a:pos x="connsiteX3458" y="connsiteY3458"/>
                    </a:cxn>
                    <a:cxn ang="0">
                      <a:pos x="connsiteX3459" y="connsiteY3459"/>
                    </a:cxn>
                    <a:cxn ang="0">
                      <a:pos x="connsiteX3460" y="connsiteY3460"/>
                    </a:cxn>
                    <a:cxn ang="0">
                      <a:pos x="connsiteX3461" y="connsiteY3461"/>
                    </a:cxn>
                    <a:cxn ang="0">
                      <a:pos x="connsiteX3462" y="connsiteY3462"/>
                    </a:cxn>
                    <a:cxn ang="0">
                      <a:pos x="connsiteX3463" y="connsiteY3463"/>
                    </a:cxn>
                    <a:cxn ang="0">
                      <a:pos x="connsiteX3464" y="connsiteY3464"/>
                    </a:cxn>
                    <a:cxn ang="0">
                      <a:pos x="connsiteX3465" y="connsiteY3465"/>
                    </a:cxn>
                    <a:cxn ang="0">
                      <a:pos x="connsiteX3466" y="connsiteY3466"/>
                    </a:cxn>
                    <a:cxn ang="0">
                      <a:pos x="connsiteX3467" y="connsiteY3467"/>
                    </a:cxn>
                    <a:cxn ang="0">
                      <a:pos x="connsiteX3468" y="connsiteY3468"/>
                    </a:cxn>
                    <a:cxn ang="0">
                      <a:pos x="connsiteX3469" y="connsiteY3469"/>
                    </a:cxn>
                    <a:cxn ang="0">
                      <a:pos x="connsiteX3470" y="connsiteY3470"/>
                    </a:cxn>
                    <a:cxn ang="0">
                      <a:pos x="connsiteX3471" y="connsiteY3471"/>
                    </a:cxn>
                    <a:cxn ang="0">
                      <a:pos x="connsiteX3472" y="connsiteY3472"/>
                    </a:cxn>
                    <a:cxn ang="0">
                      <a:pos x="connsiteX3473" y="connsiteY3473"/>
                    </a:cxn>
                    <a:cxn ang="0">
                      <a:pos x="connsiteX3474" y="connsiteY3474"/>
                    </a:cxn>
                    <a:cxn ang="0">
                      <a:pos x="connsiteX3475" y="connsiteY3475"/>
                    </a:cxn>
                    <a:cxn ang="0">
                      <a:pos x="connsiteX3476" y="connsiteY3476"/>
                    </a:cxn>
                    <a:cxn ang="0">
                      <a:pos x="connsiteX3477" y="connsiteY3477"/>
                    </a:cxn>
                    <a:cxn ang="0">
                      <a:pos x="connsiteX3478" y="connsiteY3478"/>
                    </a:cxn>
                    <a:cxn ang="0">
                      <a:pos x="connsiteX3479" y="connsiteY3479"/>
                    </a:cxn>
                    <a:cxn ang="0">
                      <a:pos x="connsiteX3480" y="connsiteY3480"/>
                    </a:cxn>
                    <a:cxn ang="0">
                      <a:pos x="connsiteX3481" y="connsiteY3481"/>
                    </a:cxn>
                    <a:cxn ang="0">
                      <a:pos x="connsiteX3482" y="connsiteY3482"/>
                    </a:cxn>
                    <a:cxn ang="0">
                      <a:pos x="connsiteX3483" y="connsiteY3483"/>
                    </a:cxn>
                    <a:cxn ang="0">
                      <a:pos x="connsiteX3484" y="connsiteY3484"/>
                    </a:cxn>
                    <a:cxn ang="0">
                      <a:pos x="connsiteX3485" y="connsiteY3485"/>
                    </a:cxn>
                    <a:cxn ang="0">
                      <a:pos x="connsiteX3486" y="connsiteY3486"/>
                    </a:cxn>
                    <a:cxn ang="0">
                      <a:pos x="connsiteX3487" y="connsiteY3487"/>
                    </a:cxn>
                    <a:cxn ang="0">
                      <a:pos x="connsiteX3488" y="connsiteY3488"/>
                    </a:cxn>
                    <a:cxn ang="0">
                      <a:pos x="connsiteX3489" y="connsiteY3489"/>
                    </a:cxn>
                    <a:cxn ang="0">
                      <a:pos x="connsiteX3490" y="connsiteY3490"/>
                    </a:cxn>
                    <a:cxn ang="0">
                      <a:pos x="connsiteX3491" y="connsiteY3491"/>
                    </a:cxn>
                    <a:cxn ang="0">
                      <a:pos x="connsiteX3492" y="connsiteY3492"/>
                    </a:cxn>
                    <a:cxn ang="0">
                      <a:pos x="connsiteX3493" y="connsiteY3493"/>
                    </a:cxn>
                    <a:cxn ang="0">
                      <a:pos x="connsiteX3494" y="connsiteY3494"/>
                    </a:cxn>
                    <a:cxn ang="0">
                      <a:pos x="connsiteX3495" y="connsiteY3495"/>
                    </a:cxn>
                    <a:cxn ang="0">
                      <a:pos x="connsiteX3496" y="connsiteY3496"/>
                    </a:cxn>
                    <a:cxn ang="0">
                      <a:pos x="connsiteX3497" y="connsiteY3497"/>
                    </a:cxn>
                    <a:cxn ang="0">
                      <a:pos x="connsiteX3498" y="connsiteY3498"/>
                    </a:cxn>
                    <a:cxn ang="0">
                      <a:pos x="connsiteX3499" y="connsiteY3499"/>
                    </a:cxn>
                    <a:cxn ang="0">
                      <a:pos x="connsiteX3500" y="connsiteY3500"/>
                    </a:cxn>
                    <a:cxn ang="0">
                      <a:pos x="connsiteX3501" y="connsiteY3501"/>
                    </a:cxn>
                    <a:cxn ang="0">
                      <a:pos x="connsiteX3502" y="connsiteY3502"/>
                    </a:cxn>
                    <a:cxn ang="0">
                      <a:pos x="connsiteX3503" y="connsiteY3503"/>
                    </a:cxn>
                    <a:cxn ang="0">
                      <a:pos x="connsiteX3504" y="connsiteY3504"/>
                    </a:cxn>
                    <a:cxn ang="0">
                      <a:pos x="connsiteX3505" y="connsiteY3505"/>
                    </a:cxn>
                    <a:cxn ang="0">
                      <a:pos x="connsiteX3506" y="connsiteY3506"/>
                    </a:cxn>
                    <a:cxn ang="0">
                      <a:pos x="connsiteX3507" y="connsiteY3507"/>
                    </a:cxn>
                    <a:cxn ang="0">
                      <a:pos x="connsiteX3508" y="connsiteY3508"/>
                    </a:cxn>
                    <a:cxn ang="0">
                      <a:pos x="connsiteX3509" y="connsiteY3509"/>
                    </a:cxn>
                    <a:cxn ang="0">
                      <a:pos x="connsiteX3510" y="connsiteY3510"/>
                    </a:cxn>
                    <a:cxn ang="0">
                      <a:pos x="connsiteX3511" y="connsiteY3511"/>
                    </a:cxn>
                    <a:cxn ang="0">
                      <a:pos x="connsiteX3512" y="connsiteY3512"/>
                    </a:cxn>
                    <a:cxn ang="0">
                      <a:pos x="connsiteX3513" y="connsiteY3513"/>
                    </a:cxn>
                    <a:cxn ang="0">
                      <a:pos x="connsiteX3514" y="connsiteY3514"/>
                    </a:cxn>
                    <a:cxn ang="0">
                      <a:pos x="connsiteX3515" y="connsiteY3515"/>
                    </a:cxn>
                    <a:cxn ang="0">
                      <a:pos x="connsiteX3516" y="connsiteY3516"/>
                    </a:cxn>
                    <a:cxn ang="0">
                      <a:pos x="connsiteX3517" y="connsiteY3517"/>
                    </a:cxn>
                    <a:cxn ang="0">
                      <a:pos x="connsiteX3518" y="connsiteY3518"/>
                    </a:cxn>
                    <a:cxn ang="0">
                      <a:pos x="connsiteX3519" y="connsiteY3519"/>
                    </a:cxn>
                    <a:cxn ang="0">
                      <a:pos x="connsiteX3520" y="connsiteY3520"/>
                    </a:cxn>
                    <a:cxn ang="0">
                      <a:pos x="connsiteX3521" y="connsiteY3521"/>
                    </a:cxn>
                    <a:cxn ang="0">
                      <a:pos x="connsiteX3522" y="connsiteY3522"/>
                    </a:cxn>
                    <a:cxn ang="0">
                      <a:pos x="connsiteX3523" y="connsiteY3523"/>
                    </a:cxn>
                    <a:cxn ang="0">
                      <a:pos x="connsiteX3524" y="connsiteY3524"/>
                    </a:cxn>
                    <a:cxn ang="0">
                      <a:pos x="connsiteX3525" y="connsiteY3525"/>
                    </a:cxn>
                    <a:cxn ang="0">
                      <a:pos x="connsiteX3526" y="connsiteY3526"/>
                    </a:cxn>
                    <a:cxn ang="0">
                      <a:pos x="connsiteX3527" y="connsiteY3527"/>
                    </a:cxn>
                    <a:cxn ang="0">
                      <a:pos x="connsiteX3528" y="connsiteY3528"/>
                    </a:cxn>
                    <a:cxn ang="0">
                      <a:pos x="connsiteX3529" y="connsiteY3529"/>
                    </a:cxn>
                    <a:cxn ang="0">
                      <a:pos x="connsiteX3530" y="connsiteY3530"/>
                    </a:cxn>
                    <a:cxn ang="0">
                      <a:pos x="connsiteX3531" y="connsiteY3531"/>
                    </a:cxn>
                    <a:cxn ang="0">
                      <a:pos x="connsiteX3532" y="connsiteY3532"/>
                    </a:cxn>
                    <a:cxn ang="0">
                      <a:pos x="connsiteX3533" y="connsiteY3533"/>
                    </a:cxn>
                    <a:cxn ang="0">
                      <a:pos x="connsiteX3534" y="connsiteY3534"/>
                    </a:cxn>
                    <a:cxn ang="0">
                      <a:pos x="connsiteX3535" y="connsiteY3535"/>
                    </a:cxn>
                    <a:cxn ang="0">
                      <a:pos x="connsiteX3536" y="connsiteY3536"/>
                    </a:cxn>
                    <a:cxn ang="0">
                      <a:pos x="connsiteX3537" y="connsiteY3537"/>
                    </a:cxn>
                    <a:cxn ang="0">
                      <a:pos x="connsiteX3538" y="connsiteY3538"/>
                    </a:cxn>
                    <a:cxn ang="0">
                      <a:pos x="connsiteX3539" y="connsiteY3539"/>
                    </a:cxn>
                    <a:cxn ang="0">
                      <a:pos x="connsiteX3540" y="connsiteY3540"/>
                    </a:cxn>
                    <a:cxn ang="0">
                      <a:pos x="connsiteX3541" y="connsiteY3541"/>
                    </a:cxn>
                    <a:cxn ang="0">
                      <a:pos x="connsiteX3542" y="connsiteY3542"/>
                    </a:cxn>
                    <a:cxn ang="0">
                      <a:pos x="connsiteX3543" y="connsiteY3543"/>
                    </a:cxn>
                    <a:cxn ang="0">
                      <a:pos x="connsiteX3544" y="connsiteY3544"/>
                    </a:cxn>
                    <a:cxn ang="0">
                      <a:pos x="connsiteX3545" y="connsiteY3545"/>
                    </a:cxn>
                    <a:cxn ang="0">
                      <a:pos x="connsiteX3546" y="connsiteY3546"/>
                    </a:cxn>
                    <a:cxn ang="0">
                      <a:pos x="connsiteX3547" y="connsiteY3547"/>
                    </a:cxn>
                    <a:cxn ang="0">
                      <a:pos x="connsiteX3548" y="connsiteY3548"/>
                    </a:cxn>
                    <a:cxn ang="0">
                      <a:pos x="connsiteX3549" y="connsiteY3549"/>
                    </a:cxn>
                    <a:cxn ang="0">
                      <a:pos x="connsiteX3550" y="connsiteY3550"/>
                    </a:cxn>
                    <a:cxn ang="0">
                      <a:pos x="connsiteX3551" y="connsiteY3551"/>
                    </a:cxn>
                    <a:cxn ang="0">
                      <a:pos x="connsiteX3552" y="connsiteY3552"/>
                    </a:cxn>
                    <a:cxn ang="0">
                      <a:pos x="connsiteX3553" y="connsiteY3553"/>
                    </a:cxn>
                    <a:cxn ang="0">
                      <a:pos x="connsiteX3554" y="connsiteY3554"/>
                    </a:cxn>
                    <a:cxn ang="0">
                      <a:pos x="connsiteX3555" y="connsiteY3555"/>
                    </a:cxn>
                    <a:cxn ang="0">
                      <a:pos x="connsiteX3556" y="connsiteY3556"/>
                    </a:cxn>
                    <a:cxn ang="0">
                      <a:pos x="connsiteX3557" y="connsiteY3557"/>
                    </a:cxn>
                    <a:cxn ang="0">
                      <a:pos x="connsiteX3558" y="connsiteY3558"/>
                    </a:cxn>
                    <a:cxn ang="0">
                      <a:pos x="connsiteX3559" y="connsiteY3559"/>
                    </a:cxn>
                    <a:cxn ang="0">
                      <a:pos x="connsiteX3560" y="connsiteY3560"/>
                    </a:cxn>
                    <a:cxn ang="0">
                      <a:pos x="connsiteX3561" y="connsiteY3561"/>
                    </a:cxn>
                    <a:cxn ang="0">
                      <a:pos x="connsiteX3562" y="connsiteY3562"/>
                    </a:cxn>
                    <a:cxn ang="0">
                      <a:pos x="connsiteX3563" y="connsiteY3563"/>
                    </a:cxn>
                    <a:cxn ang="0">
                      <a:pos x="connsiteX3564" y="connsiteY3564"/>
                    </a:cxn>
                    <a:cxn ang="0">
                      <a:pos x="connsiteX3565" y="connsiteY3565"/>
                    </a:cxn>
                    <a:cxn ang="0">
                      <a:pos x="connsiteX3566" y="connsiteY3566"/>
                    </a:cxn>
                    <a:cxn ang="0">
                      <a:pos x="connsiteX3567" y="connsiteY3567"/>
                    </a:cxn>
                    <a:cxn ang="0">
                      <a:pos x="connsiteX3568" y="connsiteY3568"/>
                    </a:cxn>
                    <a:cxn ang="0">
                      <a:pos x="connsiteX3569" y="connsiteY3569"/>
                    </a:cxn>
                    <a:cxn ang="0">
                      <a:pos x="connsiteX3570" y="connsiteY3570"/>
                    </a:cxn>
                    <a:cxn ang="0">
                      <a:pos x="connsiteX3571" y="connsiteY3571"/>
                    </a:cxn>
                    <a:cxn ang="0">
                      <a:pos x="connsiteX3572" y="connsiteY3572"/>
                    </a:cxn>
                    <a:cxn ang="0">
                      <a:pos x="connsiteX3573" y="connsiteY3573"/>
                    </a:cxn>
                    <a:cxn ang="0">
                      <a:pos x="connsiteX3574" y="connsiteY3574"/>
                    </a:cxn>
                    <a:cxn ang="0">
                      <a:pos x="connsiteX3575" y="connsiteY3575"/>
                    </a:cxn>
                    <a:cxn ang="0">
                      <a:pos x="connsiteX3576" y="connsiteY3576"/>
                    </a:cxn>
                    <a:cxn ang="0">
                      <a:pos x="connsiteX3577" y="connsiteY3577"/>
                    </a:cxn>
                    <a:cxn ang="0">
                      <a:pos x="connsiteX3578" y="connsiteY3578"/>
                    </a:cxn>
                    <a:cxn ang="0">
                      <a:pos x="connsiteX3579" y="connsiteY3579"/>
                    </a:cxn>
                    <a:cxn ang="0">
                      <a:pos x="connsiteX3580" y="connsiteY3580"/>
                    </a:cxn>
                    <a:cxn ang="0">
                      <a:pos x="connsiteX3581" y="connsiteY3581"/>
                    </a:cxn>
                    <a:cxn ang="0">
                      <a:pos x="connsiteX3582" y="connsiteY3582"/>
                    </a:cxn>
                    <a:cxn ang="0">
                      <a:pos x="connsiteX3583" y="connsiteY3583"/>
                    </a:cxn>
                    <a:cxn ang="0">
                      <a:pos x="connsiteX3584" y="connsiteY3584"/>
                    </a:cxn>
                    <a:cxn ang="0">
                      <a:pos x="connsiteX3585" y="connsiteY3585"/>
                    </a:cxn>
                    <a:cxn ang="0">
                      <a:pos x="connsiteX3586" y="connsiteY3586"/>
                    </a:cxn>
                    <a:cxn ang="0">
                      <a:pos x="connsiteX3587" y="connsiteY3587"/>
                    </a:cxn>
                    <a:cxn ang="0">
                      <a:pos x="connsiteX3588" y="connsiteY3588"/>
                    </a:cxn>
                    <a:cxn ang="0">
                      <a:pos x="connsiteX3589" y="connsiteY3589"/>
                    </a:cxn>
                    <a:cxn ang="0">
                      <a:pos x="connsiteX3590" y="connsiteY3590"/>
                    </a:cxn>
                    <a:cxn ang="0">
                      <a:pos x="connsiteX3591" y="connsiteY3591"/>
                    </a:cxn>
                    <a:cxn ang="0">
                      <a:pos x="connsiteX3592" y="connsiteY3592"/>
                    </a:cxn>
                    <a:cxn ang="0">
                      <a:pos x="connsiteX3593" y="connsiteY3593"/>
                    </a:cxn>
                    <a:cxn ang="0">
                      <a:pos x="connsiteX3594" y="connsiteY3594"/>
                    </a:cxn>
                    <a:cxn ang="0">
                      <a:pos x="connsiteX3595" y="connsiteY3595"/>
                    </a:cxn>
                    <a:cxn ang="0">
                      <a:pos x="connsiteX3596" y="connsiteY3596"/>
                    </a:cxn>
                    <a:cxn ang="0">
                      <a:pos x="connsiteX3597" y="connsiteY3597"/>
                    </a:cxn>
                    <a:cxn ang="0">
                      <a:pos x="connsiteX3598" y="connsiteY3598"/>
                    </a:cxn>
                    <a:cxn ang="0">
                      <a:pos x="connsiteX3599" y="connsiteY3599"/>
                    </a:cxn>
                    <a:cxn ang="0">
                      <a:pos x="connsiteX3600" y="connsiteY3600"/>
                    </a:cxn>
                    <a:cxn ang="0">
                      <a:pos x="connsiteX3601" y="connsiteY3601"/>
                    </a:cxn>
                    <a:cxn ang="0">
                      <a:pos x="connsiteX3602" y="connsiteY3602"/>
                    </a:cxn>
                    <a:cxn ang="0">
                      <a:pos x="connsiteX3603" y="connsiteY3603"/>
                    </a:cxn>
                    <a:cxn ang="0">
                      <a:pos x="connsiteX3604" y="connsiteY3604"/>
                    </a:cxn>
                    <a:cxn ang="0">
                      <a:pos x="connsiteX3605" y="connsiteY3605"/>
                    </a:cxn>
                    <a:cxn ang="0">
                      <a:pos x="connsiteX3606" y="connsiteY3606"/>
                    </a:cxn>
                    <a:cxn ang="0">
                      <a:pos x="connsiteX3607" y="connsiteY3607"/>
                    </a:cxn>
                    <a:cxn ang="0">
                      <a:pos x="connsiteX3608" y="connsiteY3608"/>
                    </a:cxn>
                    <a:cxn ang="0">
                      <a:pos x="connsiteX3609" y="connsiteY3609"/>
                    </a:cxn>
                    <a:cxn ang="0">
                      <a:pos x="connsiteX3610" y="connsiteY3610"/>
                    </a:cxn>
                    <a:cxn ang="0">
                      <a:pos x="connsiteX3611" y="connsiteY3611"/>
                    </a:cxn>
                    <a:cxn ang="0">
                      <a:pos x="connsiteX3612" y="connsiteY3612"/>
                    </a:cxn>
                    <a:cxn ang="0">
                      <a:pos x="connsiteX3613" y="connsiteY3613"/>
                    </a:cxn>
                    <a:cxn ang="0">
                      <a:pos x="connsiteX3614" y="connsiteY3614"/>
                    </a:cxn>
                    <a:cxn ang="0">
                      <a:pos x="connsiteX3615" y="connsiteY3615"/>
                    </a:cxn>
                    <a:cxn ang="0">
                      <a:pos x="connsiteX3616" y="connsiteY3616"/>
                    </a:cxn>
                    <a:cxn ang="0">
                      <a:pos x="connsiteX3617" y="connsiteY3617"/>
                    </a:cxn>
                    <a:cxn ang="0">
                      <a:pos x="connsiteX3618" y="connsiteY3618"/>
                    </a:cxn>
                    <a:cxn ang="0">
                      <a:pos x="connsiteX3619" y="connsiteY3619"/>
                    </a:cxn>
                    <a:cxn ang="0">
                      <a:pos x="connsiteX3620" y="connsiteY3620"/>
                    </a:cxn>
                    <a:cxn ang="0">
                      <a:pos x="connsiteX3621" y="connsiteY3621"/>
                    </a:cxn>
                    <a:cxn ang="0">
                      <a:pos x="connsiteX3622" y="connsiteY3622"/>
                    </a:cxn>
                    <a:cxn ang="0">
                      <a:pos x="connsiteX3623" y="connsiteY3623"/>
                    </a:cxn>
                    <a:cxn ang="0">
                      <a:pos x="connsiteX3624" y="connsiteY3624"/>
                    </a:cxn>
                    <a:cxn ang="0">
                      <a:pos x="connsiteX3625" y="connsiteY3625"/>
                    </a:cxn>
                    <a:cxn ang="0">
                      <a:pos x="connsiteX3626" y="connsiteY3626"/>
                    </a:cxn>
                    <a:cxn ang="0">
                      <a:pos x="connsiteX3627" y="connsiteY3627"/>
                    </a:cxn>
                    <a:cxn ang="0">
                      <a:pos x="connsiteX3628" y="connsiteY3628"/>
                    </a:cxn>
                    <a:cxn ang="0">
                      <a:pos x="connsiteX3629" y="connsiteY3629"/>
                    </a:cxn>
                    <a:cxn ang="0">
                      <a:pos x="connsiteX3630" y="connsiteY3630"/>
                    </a:cxn>
                    <a:cxn ang="0">
                      <a:pos x="connsiteX3631" y="connsiteY3631"/>
                    </a:cxn>
                    <a:cxn ang="0">
                      <a:pos x="connsiteX3632" y="connsiteY3632"/>
                    </a:cxn>
                    <a:cxn ang="0">
                      <a:pos x="connsiteX3633" y="connsiteY3633"/>
                    </a:cxn>
                    <a:cxn ang="0">
                      <a:pos x="connsiteX3634" y="connsiteY3634"/>
                    </a:cxn>
                    <a:cxn ang="0">
                      <a:pos x="connsiteX3635" y="connsiteY3635"/>
                    </a:cxn>
                    <a:cxn ang="0">
                      <a:pos x="connsiteX3636" y="connsiteY3636"/>
                    </a:cxn>
                    <a:cxn ang="0">
                      <a:pos x="connsiteX3637" y="connsiteY3637"/>
                    </a:cxn>
                    <a:cxn ang="0">
                      <a:pos x="connsiteX3638" y="connsiteY3638"/>
                    </a:cxn>
                    <a:cxn ang="0">
                      <a:pos x="connsiteX3639" y="connsiteY3639"/>
                    </a:cxn>
                    <a:cxn ang="0">
                      <a:pos x="connsiteX3640" y="connsiteY3640"/>
                    </a:cxn>
                    <a:cxn ang="0">
                      <a:pos x="connsiteX3641" y="connsiteY3641"/>
                    </a:cxn>
                    <a:cxn ang="0">
                      <a:pos x="connsiteX3642" y="connsiteY3642"/>
                    </a:cxn>
                    <a:cxn ang="0">
                      <a:pos x="connsiteX3643" y="connsiteY3643"/>
                    </a:cxn>
                    <a:cxn ang="0">
                      <a:pos x="connsiteX3644" y="connsiteY3644"/>
                    </a:cxn>
                    <a:cxn ang="0">
                      <a:pos x="connsiteX3645" y="connsiteY3645"/>
                    </a:cxn>
                    <a:cxn ang="0">
                      <a:pos x="connsiteX3646" y="connsiteY3646"/>
                    </a:cxn>
                    <a:cxn ang="0">
                      <a:pos x="connsiteX3647" y="connsiteY3647"/>
                    </a:cxn>
                    <a:cxn ang="0">
                      <a:pos x="connsiteX3648" y="connsiteY3648"/>
                    </a:cxn>
                    <a:cxn ang="0">
                      <a:pos x="connsiteX3649" y="connsiteY3649"/>
                    </a:cxn>
                    <a:cxn ang="0">
                      <a:pos x="connsiteX3650" y="connsiteY3650"/>
                    </a:cxn>
                    <a:cxn ang="0">
                      <a:pos x="connsiteX3651" y="connsiteY3651"/>
                    </a:cxn>
                    <a:cxn ang="0">
                      <a:pos x="connsiteX3652" y="connsiteY3652"/>
                    </a:cxn>
                    <a:cxn ang="0">
                      <a:pos x="connsiteX3653" y="connsiteY3653"/>
                    </a:cxn>
                    <a:cxn ang="0">
                      <a:pos x="connsiteX3654" y="connsiteY3654"/>
                    </a:cxn>
                    <a:cxn ang="0">
                      <a:pos x="connsiteX3655" y="connsiteY3655"/>
                    </a:cxn>
                    <a:cxn ang="0">
                      <a:pos x="connsiteX3656" y="connsiteY3656"/>
                    </a:cxn>
                    <a:cxn ang="0">
                      <a:pos x="connsiteX3657" y="connsiteY3657"/>
                    </a:cxn>
                    <a:cxn ang="0">
                      <a:pos x="connsiteX3658" y="connsiteY3658"/>
                    </a:cxn>
                    <a:cxn ang="0">
                      <a:pos x="connsiteX3659" y="connsiteY3659"/>
                    </a:cxn>
                    <a:cxn ang="0">
                      <a:pos x="connsiteX3660" y="connsiteY3660"/>
                    </a:cxn>
                    <a:cxn ang="0">
                      <a:pos x="connsiteX3661" y="connsiteY3661"/>
                    </a:cxn>
                    <a:cxn ang="0">
                      <a:pos x="connsiteX3662" y="connsiteY3662"/>
                    </a:cxn>
                    <a:cxn ang="0">
                      <a:pos x="connsiteX3663" y="connsiteY3663"/>
                    </a:cxn>
                    <a:cxn ang="0">
                      <a:pos x="connsiteX3664" y="connsiteY3664"/>
                    </a:cxn>
                    <a:cxn ang="0">
                      <a:pos x="connsiteX3665" y="connsiteY3665"/>
                    </a:cxn>
                    <a:cxn ang="0">
                      <a:pos x="connsiteX3666" y="connsiteY3666"/>
                    </a:cxn>
                    <a:cxn ang="0">
                      <a:pos x="connsiteX3667" y="connsiteY3667"/>
                    </a:cxn>
                    <a:cxn ang="0">
                      <a:pos x="connsiteX3668" y="connsiteY3668"/>
                    </a:cxn>
                    <a:cxn ang="0">
                      <a:pos x="connsiteX3669" y="connsiteY3669"/>
                    </a:cxn>
                    <a:cxn ang="0">
                      <a:pos x="connsiteX3670" y="connsiteY3670"/>
                    </a:cxn>
                    <a:cxn ang="0">
                      <a:pos x="connsiteX3671" y="connsiteY3671"/>
                    </a:cxn>
                    <a:cxn ang="0">
                      <a:pos x="connsiteX3672" y="connsiteY3672"/>
                    </a:cxn>
                    <a:cxn ang="0">
                      <a:pos x="connsiteX3673" y="connsiteY3673"/>
                    </a:cxn>
                    <a:cxn ang="0">
                      <a:pos x="connsiteX3674" y="connsiteY3674"/>
                    </a:cxn>
                    <a:cxn ang="0">
                      <a:pos x="connsiteX3675" y="connsiteY3675"/>
                    </a:cxn>
                    <a:cxn ang="0">
                      <a:pos x="connsiteX3676" y="connsiteY3676"/>
                    </a:cxn>
                    <a:cxn ang="0">
                      <a:pos x="connsiteX3677" y="connsiteY3677"/>
                    </a:cxn>
                    <a:cxn ang="0">
                      <a:pos x="connsiteX3678" y="connsiteY3678"/>
                    </a:cxn>
                    <a:cxn ang="0">
                      <a:pos x="connsiteX3679" y="connsiteY3679"/>
                    </a:cxn>
                    <a:cxn ang="0">
                      <a:pos x="connsiteX3680" y="connsiteY3680"/>
                    </a:cxn>
                    <a:cxn ang="0">
                      <a:pos x="connsiteX3681" y="connsiteY3681"/>
                    </a:cxn>
                    <a:cxn ang="0">
                      <a:pos x="connsiteX3682" y="connsiteY3682"/>
                    </a:cxn>
                    <a:cxn ang="0">
                      <a:pos x="connsiteX3683" y="connsiteY3683"/>
                    </a:cxn>
                    <a:cxn ang="0">
                      <a:pos x="connsiteX3684" y="connsiteY3684"/>
                    </a:cxn>
                    <a:cxn ang="0">
                      <a:pos x="connsiteX3685" y="connsiteY3685"/>
                    </a:cxn>
                    <a:cxn ang="0">
                      <a:pos x="connsiteX3686" y="connsiteY3686"/>
                    </a:cxn>
                    <a:cxn ang="0">
                      <a:pos x="connsiteX3687" y="connsiteY3687"/>
                    </a:cxn>
                    <a:cxn ang="0">
                      <a:pos x="connsiteX3688" y="connsiteY3688"/>
                    </a:cxn>
                    <a:cxn ang="0">
                      <a:pos x="connsiteX3689" y="connsiteY3689"/>
                    </a:cxn>
                    <a:cxn ang="0">
                      <a:pos x="connsiteX3690" y="connsiteY3690"/>
                    </a:cxn>
                    <a:cxn ang="0">
                      <a:pos x="connsiteX3691" y="connsiteY3691"/>
                    </a:cxn>
                    <a:cxn ang="0">
                      <a:pos x="connsiteX3692" y="connsiteY3692"/>
                    </a:cxn>
                    <a:cxn ang="0">
                      <a:pos x="connsiteX3693" y="connsiteY3693"/>
                    </a:cxn>
                    <a:cxn ang="0">
                      <a:pos x="connsiteX3694" y="connsiteY3694"/>
                    </a:cxn>
                    <a:cxn ang="0">
                      <a:pos x="connsiteX3695" y="connsiteY3695"/>
                    </a:cxn>
                    <a:cxn ang="0">
                      <a:pos x="connsiteX3696" y="connsiteY3696"/>
                    </a:cxn>
                    <a:cxn ang="0">
                      <a:pos x="connsiteX3697" y="connsiteY3697"/>
                    </a:cxn>
                    <a:cxn ang="0">
                      <a:pos x="connsiteX3698" y="connsiteY3698"/>
                    </a:cxn>
                    <a:cxn ang="0">
                      <a:pos x="connsiteX3699" y="connsiteY3699"/>
                    </a:cxn>
                    <a:cxn ang="0">
                      <a:pos x="connsiteX3700" y="connsiteY3700"/>
                    </a:cxn>
                    <a:cxn ang="0">
                      <a:pos x="connsiteX3701" y="connsiteY3701"/>
                    </a:cxn>
                    <a:cxn ang="0">
                      <a:pos x="connsiteX3702" y="connsiteY3702"/>
                    </a:cxn>
                    <a:cxn ang="0">
                      <a:pos x="connsiteX3703" y="connsiteY3703"/>
                    </a:cxn>
                    <a:cxn ang="0">
                      <a:pos x="connsiteX3704" y="connsiteY3704"/>
                    </a:cxn>
                    <a:cxn ang="0">
                      <a:pos x="connsiteX3705" y="connsiteY3705"/>
                    </a:cxn>
                    <a:cxn ang="0">
                      <a:pos x="connsiteX3706" y="connsiteY3706"/>
                    </a:cxn>
                    <a:cxn ang="0">
                      <a:pos x="connsiteX3707" y="connsiteY3707"/>
                    </a:cxn>
                    <a:cxn ang="0">
                      <a:pos x="connsiteX3708" y="connsiteY3708"/>
                    </a:cxn>
                    <a:cxn ang="0">
                      <a:pos x="connsiteX3709" y="connsiteY3709"/>
                    </a:cxn>
                    <a:cxn ang="0">
                      <a:pos x="connsiteX3710" y="connsiteY3710"/>
                    </a:cxn>
                    <a:cxn ang="0">
                      <a:pos x="connsiteX3711" y="connsiteY3711"/>
                    </a:cxn>
                    <a:cxn ang="0">
                      <a:pos x="connsiteX3712" y="connsiteY3712"/>
                    </a:cxn>
                    <a:cxn ang="0">
                      <a:pos x="connsiteX3713" y="connsiteY3713"/>
                    </a:cxn>
                    <a:cxn ang="0">
                      <a:pos x="connsiteX3714" y="connsiteY3714"/>
                    </a:cxn>
                    <a:cxn ang="0">
                      <a:pos x="connsiteX3715" y="connsiteY3715"/>
                    </a:cxn>
                    <a:cxn ang="0">
                      <a:pos x="connsiteX3716" y="connsiteY3716"/>
                    </a:cxn>
                    <a:cxn ang="0">
                      <a:pos x="connsiteX3717" y="connsiteY3717"/>
                    </a:cxn>
                    <a:cxn ang="0">
                      <a:pos x="connsiteX3718" y="connsiteY3718"/>
                    </a:cxn>
                    <a:cxn ang="0">
                      <a:pos x="connsiteX3719" y="connsiteY3719"/>
                    </a:cxn>
                    <a:cxn ang="0">
                      <a:pos x="connsiteX3720" y="connsiteY3720"/>
                    </a:cxn>
                    <a:cxn ang="0">
                      <a:pos x="connsiteX3721" y="connsiteY3721"/>
                    </a:cxn>
                    <a:cxn ang="0">
                      <a:pos x="connsiteX3722" y="connsiteY3722"/>
                    </a:cxn>
                    <a:cxn ang="0">
                      <a:pos x="connsiteX3723" y="connsiteY3723"/>
                    </a:cxn>
                    <a:cxn ang="0">
                      <a:pos x="connsiteX3724" y="connsiteY3724"/>
                    </a:cxn>
                    <a:cxn ang="0">
                      <a:pos x="connsiteX3725" y="connsiteY3725"/>
                    </a:cxn>
                    <a:cxn ang="0">
                      <a:pos x="connsiteX3726" y="connsiteY3726"/>
                    </a:cxn>
                    <a:cxn ang="0">
                      <a:pos x="connsiteX3727" y="connsiteY3727"/>
                    </a:cxn>
                    <a:cxn ang="0">
                      <a:pos x="connsiteX3728" y="connsiteY3728"/>
                    </a:cxn>
                    <a:cxn ang="0">
                      <a:pos x="connsiteX3729" y="connsiteY3729"/>
                    </a:cxn>
                    <a:cxn ang="0">
                      <a:pos x="connsiteX3730" y="connsiteY3730"/>
                    </a:cxn>
                    <a:cxn ang="0">
                      <a:pos x="connsiteX3731" y="connsiteY3731"/>
                    </a:cxn>
                    <a:cxn ang="0">
                      <a:pos x="connsiteX3732" y="connsiteY3732"/>
                    </a:cxn>
                    <a:cxn ang="0">
                      <a:pos x="connsiteX3733" y="connsiteY3733"/>
                    </a:cxn>
                    <a:cxn ang="0">
                      <a:pos x="connsiteX3734" y="connsiteY3734"/>
                    </a:cxn>
                    <a:cxn ang="0">
                      <a:pos x="connsiteX3735" y="connsiteY3735"/>
                    </a:cxn>
                    <a:cxn ang="0">
                      <a:pos x="connsiteX3736" y="connsiteY3736"/>
                    </a:cxn>
                    <a:cxn ang="0">
                      <a:pos x="connsiteX3737" y="connsiteY3737"/>
                    </a:cxn>
                    <a:cxn ang="0">
                      <a:pos x="connsiteX3738" y="connsiteY3738"/>
                    </a:cxn>
                    <a:cxn ang="0">
                      <a:pos x="connsiteX3739" y="connsiteY3739"/>
                    </a:cxn>
                    <a:cxn ang="0">
                      <a:pos x="connsiteX3740" y="connsiteY3740"/>
                    </a:cxn>
                    <a:cxn ang="0">
                      <a:pos x="connsiteX3741" y="connsiteY3741"/>
                    </a:cxn>
                    <a:cxn ang="0">
                      <a:pos x="connsiteX3742" y="connsiteY3742"/>
                    </a:cxn>
                    <a:cxn ang="0">
                      <a:pos x="connsiteX3743" y="connsiteY3743"/>
                    </a:cxn>
                    <a:cxn ang="0">
                      <a:pos x="connsiteX3744" y="connsiteY3744"/>
                    </a:cxn>
                    <a:cxn ang="0">
                      <a:pos x="connsiteX3745" y="connsiteY3745"/>
                    </a:cxn>
                    <a:cxn ang="0">
                      <a:pos x="connsiteX3746" y="connsiteY3746"/>
                    </a:cxn>
                    <a:cxn ang="0">
                      <a:pos x="connsiteX3747" y="connsiteY3747"/>
                    </a:cxn>
                    <a:cxn ang="0">
                      <a:pos x="connsiteX3748" y="connsiteY3748"/>
                    </a:cxn>
                    <a:cxn ang="0">
                      <a:pos x="connsiteX3749" y="connsiteY3749"/>
                    </a:cxn>
                    <a:cxn ang="0">
                      <a:pos x="connsiteX3750" y="connsiteY3750"/>
                    </a:cxn>
                    <a:cxn ang="0">
                      <a:pos x="connsiteX3751" y="connsiteY3751"/>
                    </a:cxn>
                    <a:cxn ang="0">
                      <a:pos x="connsiteX3752" y="connsiteY3752"/>
                    </a:cxn>
                    <a:cxn ang="0">
                      <a:pos x="connsiteX3753" y="connsiteY3753"/>
                    </a:cxn>
                    <a:cxn ang="0">
                      <a:pos x="connsiteX3754" y="connsiteY3754"/>
                    </a:cxn>
                    <a:cxn ang="0">
                      <a:pos x="connsiteX3755" y="connsiteY3755"/>
                    </a:cxn>
                    <a:cxn ang="0">
                      <a:pos x="connsiteX3756" y="connsiteY3756"/>
                    </a:cxn>
                    <a:cxn ang="0">
                      <a:pos x="connsiteX3757" y="connsiteY3757"/>
                    </a:cxn>
                    <a:cxn ang="0">
                      <a:pos x="connsiteX3758" y="connsiteY3758"/>
                    </a:cxn>
                    <a:cxn ang="0">
                      <a:pos x="connsiteX3759" y="connsiteY3759"/>
                    </a:cxn>
                    <a:cxn ang="0">
                      <a:pos x="connsiteX3760" y="connsiteY3760"/>
                    </a:cxn>
                    <a:cxn ang="0">
                      <a:pos x="connsiteX3761" y="connsiteY3761"/>
                    </a:cxn>
                    <a:cxn ang="0">
                      <a:pos x="connsiteX3762" y="connsiteY3762"/>
                    </a:cxn>
                    <a:cxn ang="0">
                      <a:pos x="connsiteX3763" y="connsiteY3763"/>
                    </a:cxn>
                    <a:cxn ang="0">
                      <a:pos x="connsiteX3764" y="connsiteY3764"/>
                    </a:cxn>
                    <a:cxn ang="0">
                      <a:pos x="connsiteX3765" y="connsiteY3765"/>
                    </a:cxn>
                    <a:cxn ang="0">
                      <a:pos x="connsiteX3766" y="connsiteY3766"/>
                    </a:cxn>
                    <a:cxn ang="0">
                      <a:pos x="connsiteX3767" y="connsiteY3767"/>
                    </a:cxn>
                    <a:cxn ang="0">
                      <a:pos x="connsiteX3768" y="connsiteY3768"/>
                    </a:cxn>
                    <a:cxn ang="0">
                      <a:pos x="connsiteX3769" y="connsiteY3769"/>
                    </a:cxn>
                    <a:cxn ang="0">
                      <a:pos x="connsiteX3770" y="connsiteY3770"/>
                    </a:cxn>
                    <a:cxn ang="0">
                      <a:pos x="connsiteX3771" y="connsiteY3771"/>
                    </a:cxn>
                    <a:cxn ang="0">
                      <a:pos x="connsiteX3772" y="connsiteY3772"/>
                    </a:cxn>
                    <a:cxn ang="0">
                      <a:pos x="connsiteX3773" y="connsiteY3773"/>
                    </a:cxn>
                    <a:cxn ang="0">
                      <a:pos x="connsiteX3774" y="connsiteY3774"/>
                    </a:cxn>
                    <a:cxn ang="0">
                      <a:pos x="connsiteX3775" y="connsiteY3775"/>
                    </a:cxn>
                    <a:cxn ang="0">
                      <a:pos x="connsiteX3776" y="connsiteY3776"/>
                    </a:cxn>
                    <a:cxn ang="0">
                      <a:pos x="connsiteX3777" y="connsiteY3777"/>
                    </a:cxn>
                    <a:cxn ang="0">
                      <a:pos x="connsiteX3778" y="connsiteY3778"/>
                    </a:cxn>
                    <a:cxn ang="0">
                      <a:pos x="connsiteX3779" y="connsiteY3779"/>
                    </a:cxn>
                    <a:cxn ang="0">
                      <a:pos x="connsiteX3780" y="connsiteY3780"/>
                    </a:cxn>
                    <a:cxn ang="0">
                      <a:pos x="connsiteX3781" y="connsiteY3781"/>
                    </a:cxn>
                    <a:cxn ang="0">
                      <a:pos x="connsiteX3782" y="connsiteY3782"/>
                    </a:cxn>
                    <a:cxn ang="0">
                      <a:pos x="connsiteX3783" y="connsiteY3783"/>
                    </a:cxn>
                    <a:cxn ang="0">
                      <a:pos x="connsiteX3784" y="connsiteY3784"/>
                    </a:cxn>
                    <a:cxn ang="0">
                      <a:pos x="connsiteX3785" y="connsiteY3785"/>
                    </a:cxn>
                    <a:cxn ang="0">
                      <a:pos x="connsiteX3786" y="connsiteY3786"/>
                    </a:cxn>
                    <a:cxn ang="0">
                      <a:pos x="connsiteX3787" y="connsiteY3787"/>
                    </a:cxn>
                    <a:cxn ang="0">
                      <a:pos x="connsiteX3788" y="connsiteY3788"/>
                    </a:cxn>
                    <a:cxn ang="0">
                      <a:pos x="connsiteX3789" y="connsiteY3789"/>
                    </a:cxn>
                    <a:cxn ang="0">
                      <a:pos x="connsiteX3790" y="connsiteY3790"/>
                    </a:cxn>
                    <a:cxn ang="0">
                      <a:pos x="connsiteX3791" y="connsiteY3791"/>
                    </a:cxn>
                    <a:cxn ang="0">
                      <a:pos x="connsiteX3792" y="connsiteY3792"/>
                    </a:cxn>
                    <a:cxn ang="0">
                      <a:pos x="connsiteX3793" y="connsiteY3793"/>
                    </a:cxn>
                    <a:cxn ang="0">
                      <a:pos x="connsiteX3794" y="connsiteY3794"/>
                    </a:cxn>
                    <a:cxn ang="0">
                      <a:pos x="connsiteX3795" y="connsiteY3795"/>
                    </a:cxn>
                    <a:cxn ang="0">
                      <a:pos x="connsiteX3796" y="connsiteY3796"/>
                    </a:cxn>
                    <a:cxn ang="0">
                      <a:pos x="connsiteX3797" y="connsiteY3797"/>
                    </a:cxn>
                    <a:cxn ang="0">
                      <a:pos x="connsiteX3798" y="connsiteY3798"/>
                    </a:cxn>
                    <a:cxn ang="0">
                      <a:pos x="connsiteX3799" y="connsiteY3799"/>
                    </a:cxn>
                    <a:cxn ang="0">
                      <a:pos x="connsiteX3800" y="connsiteY3800"/>
                    </a:cxn>
                    <a:cxn ang="0">
                      <a:pos x="connsiteX3801" y="connsiteY3801"/>
                    </a:cxn>
                    <a:cxn ang="0">
                      <a:pos x="connsiteX3802" y="connsiteY3802"/>
                    </a:cxn>
                    <a:cxn ang="0">
                      <a:pos x="connsiteX3803" y="connsiteY3803"/>
                    </a:cxn>
                    <a:cxn ang="0">
                      <a:pos x="connsiteX3804" y="connsiteY3804"/>
                    </a:cxn>
                    <a:cxn ang="0">
                      <a:pos x="connsiteX3805" y="connsiteY3805"/>
                    </a:cxn>
                    <a:cxn ang="0">
                      <a:pos x="connsiteX3806" y="connsiteY3806"/>
                    </a:cxn>
                    <a:cxn ang="0">
                      <a:pos x="connsiteX3807" y="connsiteY3807"/>
                    </a:cxn>
                    <a:cxn ang="0">
                      <a:pos x="connsiteX3808" y="connsiteY3808"/>
                    </a:cxn>
                    <a:cxn ang="0">
                      <a:pos x="connsiteX3809" y="connsiteY3809"/>
                    </a:cxn>
                    <a:cxn ang="0">
                      <a:pos x="connsiteX3810" y="connsiteY3810"/>
                    </a:cxn>
                    <a:cxn ang="0">
                      <a:pos x="connsiteX3811" y="connsiteY3811"/>
                    </a:cxn>
                    <a:cxn ang="0">
                      <a:pos x="connsiteX3812" y="connsiteY3812"/>
                    </a:cxn>
                    <a:cxn ang="0">
                      <a:pos x="connsiteX3813" y="connsiteY3813"/>
                    </a:cxn>
                    <a:cxn ang="0">
                      <a:pos x="connsiteX3814" y="connsiteY3814"/>
                    </a:cxn>
                    <a:cxn ang="0">
                      <a:pos x="connsiteX3815" y="connsiteY3815"/>
                    </a:cxn>
                    <a:cxn ang="0">
                      <a:pos x="connsiteX3816" y="connsiteY3816"/>
                    </a:cxn>
                    <a:cxn ang="0">
                      <a:pos x="connsiteX3817" y="connsiteY3817"/>
                    </a:cxn>
                    <a:cxn ang="0">
                      <a:pos x="connsiteX3818" y="connsiteY3818"/>
                    </a:cxn>
                    <a:cxn ang="0">
                      <a:pos x="connsiteX3819" y="connsiteY3819"/>
                    </a:cxn>
                    <a:cxn ang="0">
                      <a:pos x="connsiteX3820" y="connsiteY3820"/>
                    </a:cxn>
                    <a:cxn ang="0">
                      <a:pos x="connsiteX3821" y="connsiteY3821"/>
                    </a:cxn>
                    <a:cxn ang="0">
                      <a:pos x="connsiteX3822" y="connsiteY3822"/>
                    </a:cxn>
                    <a:cxn ang="0">
                      <a:pos x="connsiteX3823" y="connsiteY3823"/>
                    </a:cxn>
                    <a:cxn ang="0">
                      <a:pos x="connsiteX3824" y="connsiteY3824"/>
                    </a:cxn>
                    <a:cxn ang="0">
                      <a:pos x="connsiteX3825" y="connsiteY3825"/>
                    </a:cxn>
                    <a:cxn ang="0">
                      <a:pos x="connsiteX3826" y="connsiteY3826"/>
                    </a:cxn>
                    <a:cxn ang="0">
                      <a:pos x="connsiteX3827" y="connsiteY3827"/>
                    </a:cxn>
                    <a:cxn ang="0">
                      <a:pos x="connsiteX3828" y="connsiteY3828"/>
                    </a:cxn>
                    <a:cxn ang="0">
                      <a:pos x="connsiteX3829" y="connsiteY3829"/>
                    </a:cxn>
                    <a:cxn ang="0">
                      <a:pos x="connsiteX3830" y="connsiteY3830"/>
                    </a:cxn>
                    <a:cxn ang="0">
                      <a:pos x="connsiteX3831" y="connsiteY3831"/>
                    </a:cxn>
                    <a:cxn ang="0">
                      <a:pos x="connsiteX3832" y="connsiteY3832"/>
                    </a:cxn>
                    <a:cxn ang="0">
                      <a:pos x="connsiteX3833" y="connsiteY3833"/>
                    </a:cxn>
                    <a:cxn ang="0">
                      <a:pos x="connsiteX3834" y="connsiteY3834"/>
                    </a:cxn>
                    <a:cxn ang="0">
                      <a:pos x="connsiteX3835" y="connsiteY3835"/>
                    </a:cxn>
                    <a:cxn ang="0">
                      <a:pos x="connsiteX3836" y="connsiteY3836"/>
                    </a:cxn>
                    <a:cxn ang="0">
                      <a:pos x="connsiteX3837" y="connsiteY3837"/>
                    </a:cxn>
                    <a:cxn ang="0">
                      <a:pos x="connsiteX3838" y="connsiteY3838"/>
                    </a:cxn>
                    <a:cxn ang="0">
                      <a:pos x="connsiteX3839" y="connsiteY3839"/>
                    </a:cxn>
                    <a:cxn ang="0">
                      <a:pos x="connsiteX3840" y="connsiteY3840"/>
                    </a:cxn>
                    <a:cxn ang="0">
                      <a:pos x="connsiteX3841" y="connsiteY3841"/>
                    </a:cxn>
                    <a:cxn ang="0">
                      <a:pos x="connsiteX3842" y="connsiteY3842"/>
                    </a:cxn>
                    <a:cxn ang="0">
                      <a:pos x="connsiteX3843" y="connsiteY3843"/>
                    </a:cxn>
                    <a:cxn ang="0">
                      <a:pos x="connsiteX3844" y="connsiteY3844"/>
                    </a:cxn>
                    <a:cxn ang="0">
                      <a:pos x="connsiteX3845" y="connsiteY3845"/>
                    </a:cxn>
                    <a:cxn ang="0">
                      <a:pos x="connsiteX3846" y="connsiteY3846"/>
                    </a:cxn>
                    <a:cxn ang="0">
                      <a:pos x="connsiteX3847" y="connsiteY3847"/>
                    </a:cxn>
                    <a:cxn ang="0">
                      <a:pos x="connsiteX3848" y="connsiteY3848"/>
                    </a:cxn>
                    <a:cxn ang="0">
                      <a:pos x="connsiteX3849" y="connsiteY3849"/>
                    </a:cxn>
                    <a:cxn ang="0">
                      <a:pos x="connsiteX3850" y="connsiteY3850"/>
                    </a:cxn>
                    <a:cxn ang="0">
                      <a:pos x="connsiteX3851" y="connsiteY3851"/>
                    </a:cxn>
                    <a:cxn ang="0">
                      <a:pos x="connsiteX3852" y="connsiteY3852"/>
                    </a:cxn>
                    <a:cxn ang="0">
                      <a:pos x="connsiteX3853" y="connsiteY3853"/>
                    </a:cxn>
                    <a:cxn ang="0">
                      <a:pos x="connsiteX3854" y="connsiteY3854"/>
                    </a:cxn>
                    <a:cxn ang="0">
                      <a:pos x="connsiteX3855" y="connsiteY3855"/>
                    </a:cxn>
                    <a:cxn ang="0">
                      <a:pos x="connsiteX3856" y="connsiteY3856"/>
                    </a:cxn>
                    <a:cxn ang="0">
                      <a:pos x="connsiteX3857" y="connsiteY3857"/>
                    </a:cxn>
                    <a:cxn ang="0">
                      <a:pos x="connsiteX3858" y="connsiteY3858"/>
                    </a:cxn>
                    <a:cxn ang="0">
                      <a:pos x="connsiteX3859" y="connsiteY3859"/>
                    </a:cxn>
                    <a:cxn ang="0">
                      <a:pos x="connsiteX3860" y="connsiteY3860"/>
                    </a:cxn>
                    <a:cxn ang="0">
                      <a:pos x="connsiteX3861" y="connsiteY3861"/>
                    </a:cxn>
                    <a:cxn ang="0">
                      <a:pos x="connsiteX3862" y="connsiteY3862"/>
                    </a:cxn>
                    <a:cxn ang="0">
                      <a:pos x="connsiteX3863" y="connsiteY3863"/>
                    </a:cxn>
                    <a:cxn ang="0">
                      <a:pos x="connsiteX3864" y="connsiteY3864"/>
                    </a:cxn>
                    <a:cxn ang="0">
                      <a:pos x="connsiteX3865" y="connsiteY3865"/>
                    </a:cxn>
                    <a:cxn ang="0">
                      <a:pos x="connsiteX3866" y="connsiteY3866"/>
                    </a:cxn>
                    <a:cxn ang="0">
                      <a:pos x="connsiteX3867" y="connsiteY3867"/>
                    </a:cxn>
                    <a:cxn ang="0">
                      <a:pos x="connsiteX3868" y="connsiteY3868"/>
                    </a:cxn>
                    <a:cxn ang="0">
                      <a:pos x="connsiteX3869" y="connsiteY3869"/>
                    </a:cxn>
                    <a:cxn ang="0">
                      <a:pos x="connsiteX3870" y="connsiteY3870"/>
                    </a:cxn>
                    <a:cxn ang="0">
                      <a:pos x="connsiteX3871" y="connsiteY3871"/>
                    </a:cxn>
                    <a:cxn ang="0">
                      <a:pos x="connsiteX3872" y="connsiteY3872"/>
                    </a:cxn>
                    <a:cxn ang="0">
                      <a:pos x="connsiteX3873" y="connsiteY3873"/>
                    </a:cxn>
                    <a:cxn ang="0">
                      <a:pos x="connsiteX3874" y="connsiteY3874"/>
                    </a:cxn>
                    <a:cxn ang="0">
                      <a:pos x="connsiteX3875" y="connsiteY3875"/>
                    </a:cxn>
                    <a:cxn ang="0">
                      <a:pos x="connsiteX3876" y="connsiteY3876"/>
                    </a:cxn>
                    <a:cxn ang="0">
                      <a:pos x="connsiteX3877" y="connsiteY3877"/>
                    </a:cxn>
                    <a:cxn ang="0">
                      <a:pos x="connsiteX3878" y="connsiteY3878"/>
                    </a:cxn>
                    <a:cxn ang="0">
                      <a:pos x="connsiteX3879" y="connsiteY3879"/>
                    </a:cxn>
                    <a:cxn ang="0">
                      <a:pos x="connsiteX3880" y="connsiteY3880"/>
                    </a:cxn>
                    <a:cxn ang="0">
                      <a:pos x="connsiteX3881" y="connsiteY3881"/>
                    </a:cxn>
                    <a:cxn ang="0">
                      <a:pos x="connsiteX3882" y="connsiteY3882"/>
                    </a:cxn>
                    <a:cxn ang="0">
                      <a:pos x="connsiteX3883" y="connsiteY3883"/>
                    </a:cxn>
                    <a:cxn ang="0">
                      <a:pos x="connsiteX3884" y="connsiteY3884"/>
                    </a:cxn>
                    <a:cxn ang="0">
                      <a:pos x="connsiteX3885" y="connsiteY3885"/>
                    </a:cxn>
                    <a:cxn ang="0">
                      <a:pos x="connsiteX3886" y="connsiteY3886"/>
                    </a:cxn>
                    <a:cxn ang="0">
                      <a:pos x="connsiteX3887" y="connsiteY3887"/>
                    </a:cxn>
                    <a:cxn ang="0">
                      <a:pos x="connsiteX3888" y="connsiteY3888"/>
                    </a:cxn>
                    <a:cxn ang="0">
                      <a:pos x="connsiteX3889" y="connsiteY3889"/>
                    </a:cxn>
                    <a:cxn ang="0">
                      <a:pos x="connsiteX3890" y="connsiteY3890"/>
                    </a:cxn>
                    <a:cxn ang="0">
                      <a:pos x="connsiteX3891" y="connsiteY3891"/>
                    </a:cxn>
                    <a:cxn ang="0">
                      <a:pos x="connsiteX3892" y="connsiteY3892"/>
                    </a:cxn>
                    <a:cxn ang="0">
                      <a:pos x="connsiteX3893" y="connsiteY3893"/>
                    </a:cxn>
                    <a:cxn ang="0">
                      <a:pos x="connsiteX3894" y="connsiteY3894"/>
                    </a:cxn>
                    <a:cxn ang="0">
                      <a:pos x="connsiteX3895" y="connsiteY3895"/>
                    </a:cxn>
                    <a:cxn ang="0">
                      <a:pos x="connsiteX3896" y="connsiteY3896"/>
                    </a:cxn>
                    <a:cxn ang="0">
                      <a:pos x="connsiteX3897" y="connsiteY3897"/>
                    </a:cxn>
                    <a:cxn ang="0">
                      <a:pos x="connsiteX3898" y="connsiteY3898"/>
                    </a:cxn>
                    <a:cxn ang="0">
                      <a:pos x="connsiteX3899" y="connsiteY3899"/>
                    </a:cxn>
                    <a:cxn ang="0">
                      <a:pos x="connsiteX3900" y="connsiteY3900"/>
                    </a:cxn>
                    <a:cxn ang="0">
                      <a:pos x="connsiteX3901" y="connsiteY3901"/>
                    </a:cxn>
                    <a:cxn ang="0">
                      <a:pos x="connsiteX3902" y="connsiteY3902"/>
                    </a:cxn>
                    <a:cxn ang="0">
                      <a:pos x="connsiteX3903" y="connsiteY3903"/>
                    </a:cxn>
                    <a:cxn ang="0">
                      <a:pos x="connsiteX3904" y="connsiteY3904"/>
                    </a:cxn>
                    <a:cxn ang="0">
                      <a:pos x="connsiteX3905" y="connsiteY3905"/>
                    </a:cxn>
                    <a:cxn ang="0">
                      <a:pos x="connsiteX3906" y="connsiteY3906"/>
                    </a:cxn>
                    <a:cxn ang="0">
                      <a:pos x="connsiteX3907" y="connsiteY3907"/>
                    </a:cxn>
                    <a:cxn ang="0">
                      <a:pos x="connsiteX3908" y="connsiteY3908"/>
                    </a:cxn>
                    <a:cxn ang="0">
                      <a:pos x="connsiteX3909" y="connsiteY3909"/>
                    </a:cxn>
                    <a:cxn ang="0">
                      <a:pos x="connsiteX3910" y="connsiteY3910"/>
                    </a:cxn>
                    <a:cxn ang="0">
                      <a:pos x="connsiteX3911" y="connsiteY3911"/>
                    </a:cxn>
                    <a:cxn ang="0">
                      <a:pos x="connsiteX3912" y="connsiteY3912"/>
                    </a:cxn>
                    <a:cxn ang="0">
                      <a:pos x="connsiteX3913" y="connsiteY3913"/>
                    </a:cxn>
                    <a:cxn ang="0">
                      <a:pos x="connsiteX3914" y="connsiteY3914"/>
                    </a:cxn>
                    <a:cxn ang="0">
                      <a:pos x="connsiteX3915" y="connsiteY3915"/>
                    </a:cxn>
                    <a:cxn ang="0">
                      <a:pos x="connsiteX3916" y="connsiteY3916"/>
                    </a:cxn>
                    <a:cxn ang="0">
                      <a:pos x="connsiteX3917" y="connsiteY3917"/>
                    </a:cxn>
                    <a:cxn ang="0">
                      <a:pos x="connsiteX3918" y="connsiteY3918"/>
                    </a:cxn>
                    <a:cxn ang="0">
                      <a:pos x="connsiteX3919" y="connsiteY3919"/>
                    </a:cxn>
                    <a:cxn ang="0">
                      <a:pos x="connsiteX3920" y="connsiteY3920"/>
                    </a:cxn>
                    <a:cxn ang="0">
                      <a:pos x="connsiteX3921" y="connsiteY3921"/>
                    </a:cxn>
                    <a:cxn ang="0">
                      <a:pos x="connsiteX3922" y="connsiteY3922"/>
                    </a:cxn>
                    <a:cxn ang="0">
                      <a:pos x="connsiteX3923" y="connsiteY3923"/>
                    </a:cxn>
                    <a:cxn ang="0">
                      <a:pos x="connsiteX3924" y="connsiteY3924"/>
                    </a:cxn>
                    <a:cxn ang="0">
                      <a:pos x="connsiteX3925" y="connsiteY3925"/>
                    </a:cxn>
                    <a:cxn ang="0">
                      <a:pos x="connsiteX3926" y="connsiteY3926"/>
                    </a:cxn>
                    <a:cxn ang="0">
                      <a:pos x="connsiteX3927" y="connsiteY3927"/>
                    </a:cxn>
                    <a:cxn ang="0">
                      <a:pos x="connsiteX3928" y="connsiteY3928"/>
                    </a:cxn>
                    <a:cxn ang="0">
                      <a:pos x="connsiteX3929" y="connsiteY3929"/>
                    </a:cxn>
                    <a:cxn ang="0">
                      <a:pos x="connsiteX3930" y="connsiteY3930"/>
                    </a:cxn>
                    <a:cxn ang="0">
                      <a:pos x="connsiteX3931" y="connsiteY3931"/>
                    </a:cxn>
                    <a:cxn ang="0">
                      <a:pos x="connsiteX3932" y="connsiteY3932"/>
                    </a:cxn>
                    <a:cxn ang="0">
                      <a:pos x="connsiteX3933" y="connsiteY3933"/>
                    </a:cxn>
                    <a:cxn ang="0">
                      <a:pos x="connsiteX3934" y="connsiteY3934"/>
                    </a:cxn>
                    <a:cxn ang="0">
                      <a:pos x="connsiteX3935" y="connsiteY3935"/>
                    </a:cxn>
                    <a:cxn ang="0">
                      <a:pos x="connsiteX3936" y="connsiteY3936"/>
                    </a:cxn>
                    <a:cxn ang="0">
                      <a:pos x="connsiteX3937" y="connsiteY3937"/>
                    </a:cxn>
                    <a:cxn ang="0">
                      <a:pos x="connsiteX3938" y="connsiteY3938"/>
                    </a:cxn>
                    <a:cxn ang="0">
                      <a:pos x="connsiteX3939" y="connsiteY3939"/>
                    </a:cxn>
                    <a:cxn ang="0">
                      <a:pos x="connsiteX3940" y="connsiteY3940"/>
                    </a:cxn>
                    <a:cxn ang="0">
                      <a:pos x="connsiteX3941" y="connsiteY3941"/>
                    </a:cxn>
                    <a:cxn ang="0">
                      <a:pos x="connsiteX3942" y="connsiteY3942"/>
                    </a:cxn>
                    <a:cxn ang="0">
                      <a:pos x="connsiteX3943" y="connsiteY3943"/>
                    </a:cxn>
                    <a:cxn ang="0">
                      <a:pos x="connsiteX3944" y="connsiteY3944"/>
                    </a:cxn>
                    <a:cxn ang="0">
                      <a:pos x="connsiteX3945" y="connsiteY3945"/>
                    </a:cxn>
                    <a:cxn ang="0">
                      <a:pos x="connsiteX3946" y="connsiteY3946"/>
                    </a:cxn>
                    <a:cxn ang="0">
                      <a:pos x="connsiteX3947" y="connsiteY3947"/>
                    </a:cxn>
                    <a:cxn ang="0">
                      <a:pos x="connsiteX3948" y="connsiteY3948"/>
                    </a:cxn>
                    <a:cxn ang="0">
                      <a:pos x="connsiteX3949" y="connsiteY3949"/>
                    </a:cxn>
                    <a:cxn ang="0">
                      <a:pos x="connsiteX3950" y="connsiteY3950"/>
                    </a:cxn>
                    <a:cxn ang="0">
                      <a:pos x="connsiteX3951" y="connsiteY3951"/>
                    </a:cxn>
                    <a:cxn ang="0">
                      <a:pos x="connsiteX3952" y="connsiteY3952"/>
                    </a:cxn>
                    <a:cxn ang="0">
                      <a:pos x="connsiteX3953" y="connsiteY3953"/>
                    </a:cxn>
                    <a:cxn ang="0">
                      <a:pos x="connsiteX3954" y="connsiteY3954"/>
                    </a:cxn>
                    <a:cxn ang="0">
                      <a:pos x="connsiteX3955" y="connsiteY3955"/>
                    </a:cxn>
                    <a:cxn ang="0">
                      <a:pos x="connsiteX3956" y="connsiteY3956"/>
                    </a:cxn>
                    <a:cxn ang="0">
                      <a:pos x="connsiteX3957" y="connsiteY3957"/>
                    </a:cxn>
                    <a:cxn ang="0">
                      <a:pos x="connsiteX3958" y="connsiteY3958"/>
                    </a:cxn>
                    <a:cxn ang="0">
                      <a:pos x="connsiteX3959" y="connsiteY3959"/>
                    </a:cxn>
                    <a:cxn ang="0">
                      <a:pos x="connsiteX3960" y="connsiteY3960"/>
                    </a:cxn>
                    <a:cxn ang="0">
                      <a:pos x="connsiteX3961" y="connsiteY3961"/>
                    </a:cxn>
                    <a:cxn ang="0">
                      <a:pos x="connsiteX3962" y="connsiteY3962"/>
                    </a:cxn>
                    <a:cxn ang="0">
                      <a:pos x="connsiteX3963" y="connsiteY3963"/>
                    </a:cxn>
                    <a:cxn ang="0">
                      <a:pos x="connsiteX3964" y="connsiteY3964"/>
                    </a:cxn>
                    <a:cxn ang="0">
                      <a:pos x="connsiteX3965" y="connsiteY3965"/>
                    </a:cxn>
                    <a:cxn ang="0">
                      <a:pos x="connsiteX3966" y="connsiteY3966"/>
                    </a:cxn>
                    <a:cxn ang="0">
                      <a:pos x="connsiteX3967" y="connsiteY3967"/>
                    </a:cxn>
                    <a:cxn ang="0">
                      <a:pos x="connsiteX3968" y="connsiteY3968"/>
                    </a:cxn>
                    <a:cxn ang="0">
                      <a:pos x="connsiteX3969" y="connsiteY3969"/>
                    </a:cxn>
                    <a:cxn ang="0">
                      <a:pos x="connsiteX3970" y="connsiteY3970"/>
                    </a:cxn>
                    <a:cxn ang="0">
                      <a:pos x="connsiteX3971" y="connsiteY3971"/>
                    </a:cxn>
                    <a:cxn ang="0">
                      <a:pos x="connsiteX3972" y="connsiteY3972"/>
                    </a:cxn>
                    <a:cxn ang="0">
                      <a:pos x="connsiteX3973" y="connsiteY3973"/>
                    </a:cxn>
                    <a:cxn ang="0">
                      <a:pos x="connsiteX3974" y="connsiteY3974"/>
                    </a:cxn>
                    <a:cxn ang="0">
                      <a:pos x="connsiteX3975" y="connsiteY3975"/>
                    </a:cxn>
                    <a:cxn ang="0">
                      <a:pos x="connsiteX3976" y="connsiteY3976"/>
                    </a:cxn>
                    <a:cxn ang="0">
                      <a:pos x="connsiteX3977" y="connsiteY3977"/>
                    </a:cxn>
                    <a:cxn ang="0">
                      <a:pos x="connsiteX3978" y="connsiteY3978"/>
                    </a:cxn>
                    <a:cxn ang="0">
                      <a:pos x="connsiteX3979" y="connsiteY3979"/>
                    </a:cxn>
                    <a:cxn ang="0">
                      <a:pos x="connsiteX3980" y="connsiteY3980"/>
                    </a:cxn>
                    <a:cxn ang="0">
                      <a:pos x="connsiteX3981" y="connsiteY3981"/>
                    </a:cxn>
                    <a:cxn ang="0">
                      <a:pos x="connsiteX3982" y="connsiteY3982"/>
                    </a:cxn>
                    <a:cxn ang="0">
                      <a:pos x="connsiteX3983" y="connsiteY3983"/>
                    </a:cxn>
                    <a:cxn ang="0">
                      <a:pos x="connsiteX3984" y="connsiteY3984"/>
                    </a:cxn>
                    <a:cxn ang="0">
                      <a:pos x="connsiteX3985" y="connsiteY3985"/>
                    </a:cxn>
                    <a:cxn ang="0">
                      <a:pos x="connsiteX3986" y="connsiteY3986"/>
                    </a:cxn>
                    <a:cxn ang="0">
                      <a:pos x="connsiteX3987" y="connsiteY3987"/>
                    </a:cxn>
                    <a:cxn ang="0">
                      <a:pos x="connsiteX3988" y="connsiteY3988"/>
                    </a:cxn>
                    <a:cxn ang="0">
                      <a:pos x="connsiteX3989" y="connsiteY3989"/>
                    </a:cxn>
                    <a:cxn ang="0">
                      <a:pos x="connsiteX3990" y="connsiteY3990"/>
                    </a:cxn>
                    <a:cxn ang="0">
                      <a:pos x="connsiteX3991" y="connsiteY3991"/>
                    </a:cxn>
                    <a:cxn ang="0">
                      <a:pos x="connsiteX3992" y="connsiteY3992"/>
                    </a:cxn>
                    <a:cxn ang="0">
                      <a:pos x="connsiteX3993" y="connsiteY3993"/>
                    </a:cxn>
                    <a:cxn ang="0">
                      <a:pos x="connsiteX3994" y="connsiteY3994"/>
                    </a:cxn>
                    <a:cxn ang="0">
                      <a:pos x="connsiteX3995" y="connsiteY3995"/>
                    </a:cxn>
                    <a:cxn ang="0">
                      <a:pos x="connsiteX3996" y="connsiteY3996"/>
                    </a:cxn>
                    <a:cxn ang="0">
                      <a:pos x="connsiteX3997" y="connsiteY3997"/>
                    </a:cxn>
                    <a:cxn ang="0">
                      <a:pos x="connsiteX3998" y="connsiteY3998"/>
                    </a:cxn>
                    <a:cxn ang="0">
                      <a:pos x="connsiteX3999" y="connsiteY3999"/>
                    </a:cxn>
                    <a:cxn ang="0">
                      <a:pos x="connsiteX4000" y="connsiteY4000"/>
                    </a:cxn>
                    <a:cxn ang="0">
                      <a:pos x="connsiteX4001" y="connsiteY4001"/>
                    </a:cxn>
                    <a:cxn ang="0">
                      <a:pos x="connsiteX4002" y="connsiteY4002"/>
                    </a:cxn>
                    <a:cxn ang="0">
                      <a:pos x="connsiteX4003" y="connsiteY4003"/>
                    </a:cxn>
                    <a:cxn ang="0">
                      <a:pos x="connsiteX4004" y="connsiteY4004"/>
                    </a:cxn>
                    <a:cxn ang="0">
                      <a:pos x="connsiteX4005" y="connsiteY4005"/>
                    </a:cxn>
                    <a:cxn ang="0">
                      <a:pos x="connsiteX4006" y="connsiteY4006"/>
                    </a:cxn>
                    <a:cxn ang="0">
                      <a:pos x="connsiteX4007" y="connsiteY4007"/>
                    </a:cxn>
                    <a:cxn ang="0">
                      <a:pos x="connsiteX4008" y="connsiteY4008"/>
                    </a:cxn>
                    <a:cxn ang="0">
                      <a:pos x="connsiteX4009" y="connsiteY4009"/>
                    </a:cxn>
                    <a:cxn ang="0">
                      <a:pos x="connsiteX4010" y="connsiteY4010"/>
                    </a:cxn>
                    <a:cxn ang="0">
                      <a:pos x="connsiteX4011" y="connsiteY4011"/>
                    </a:cxn>
                    <a:cxn ang="0">
                      <a:pos x="connsiteX4012" y="connsiteY4012"/>
                    </a:cxn>
                    <a:cxn ang="0">
                      <a:pos x="connsiteX4013" y="connsiteY4013"/>
                    </a:cxn>
                    <a:cxn ang="0">
                      <a:pos x="connsiteX4014" y="connsiteY4014"/>
                    </a:cxn>
                    <a:cxn ang="0">
                      <a:pos x="connsiteX4015" y="connsiteY4015"/>
                    </a:cxn>
                    <a:cxn ang="0">
                      <a:pos x="connsiteX4016" y="connsiteY4016"/>
                    </a:cxn>
                    <a:cxn ang="0">
                      <a:pos x="connsiteX4017" y="connsiteY4017"/>
                    </a:cxn>
                    <a:cxn ang="0">
                      <a:pos x="connsiteX4018" y="connsiteY4018"/>
                    </a:cxn>
                    <a:cxn ang="0">
                      <a:pos x="connsiteX4019" y="connsiteY4019"/>
                    </a:cxn>
                    <a:cxn ang="0">
                      <a:pos x="connsiteX4020" y="connsiteY4020"/>
                    </a:cxn>
                    <a:cxn ang="0">
                      <a:pos x="connsiteX4021" y="connsiteY4021"/>
                    </a:cxn>
                    <a:cxn ang="0">
                      <a:pos x="connsiteX4022" y="connsiteY4022"/>
                    </a:cxn>
                    <a:cxn ang="0">
                      <a:pos x="connsiteX4023" y="connsiteY4023"/>
                    </a:cxn>
                    <a:cxn ang="0">
                      <a:pos x="connsiteX4024" y="connsiteY4024"/>
                    </a:cxn>
                    <a:cxn ang="0">
                      <a:pos x="connsiteX4025" y="connsiteY4025"/>
                    </a:cxn>
                    <a:cxn ang="0">
                      <a:pos x="connsiteX4026" y="connsiteY4026"/>
                    </a:cxn>
                    <a:cxn ang="0">
                      <a:pos x="connsiteX4027" y="connsiteY4027"/>
                    </a:cxn>
                    <a:cxn ang="0">
                      <a:pos x="connsiteX4028" y="connsiteY4028"/>
                    </a:cxn>
                    <a:cxn ang="0">
                      <a:pos x="connsiteX4029" y="connsiteY4029"/>
                    </a:cxn>
                    <a:cxn ang="0">
                      <a:pos x="connsiteX4030" y="connsiteY4030"/>
                    </a:cxn>
                    <a:cxn ang="0">
                      <a:pos x="connsiteX4031" y="connsiteY4031"/>
                    </a:cxn>
                    <a:cxn ang="0">
                      <a:pos x="connsiteX4032" y="connsiteY4032"/>
                    </a:cxn>
                    <a:cxn ang="0">
                      <a:pos x="connsiteX4033" y="connsiteY4033"/>
                    </a:cxn>
                    <a:cxn ang="0">
                      <a:pos x="connsiteX4034" y="connsiteY4034"/>
                    </a:cxn>
                    <a:cxn ang="0">
                      <a:pos x="connsiteX4035" y="connsiteY4035"/>
                    </a:cxn>
                    <a:cxn ang="0">
                      <a:pos x="connsiteX4036" y="connsiteY4036"/>
                    </a:cxn>
                    <a:cxn ang="0">
                      <a:pos x="connsiteX4037" y="connsiteY4037"/>
                    </a:cxn>
                    <a:cxn ang="0">
                      <a:pos x="connsiteX4038" y="connsiteY4038"/>
                    </a:cxn>
                    <a:cxn ang="0">
                      <a:pos x="connsiteX4039" y="connsiteY4039"/>
                    </a:cxn>
                    <a:cxn ang="0">
                      <a:pos x="connsiteX4040" y="connsiteY4040"/>
                    </a:cxn>
                    <a:cxn ang="0">
                      <a:pos x="connsiteX4041" y="connsiteY4041"/>
                    </a:cxn>
                    <a:cxn ang="0">
                      <a:pos x="connsiteX4042" y="connsiteY4042"/>
                    </a:cxn>
                    <a:cxn ang="0">
                      <a:pos x="connsiteX4043" y="connsiteY4043"/>
                    </a:cxn>
                    <a:cxn ang="0">
                      <a:pos x="connsiteX4044" y="connsiteY4044"/>
                    </a:cxn>
                    <a:cxn ang="0">
                      <a:pos x="connsiteX4045" y="connsiteY4045"/>
                    </a:cxn>
                    <a:cxn ang="0">
                      <a:pos x="connsiteX4046" y="connsiteY4046"/>
                    </a:cxn>
                    <a:cxn ang="0">
                      <a:pos x="connsiteX4047" y="connsiteY4047"/>
                    </a:cxn>
                    <a:cxn ang="0">
                      <a:pos x="connsiteX4048" y="connsiteY4048"/>
                    </a:cxn>
                    <a:cxn ang="0">
                      <a:pos x="connsiteX4049" y="connsiteY4049"/>
                    </a:cxn>
                    <a:cxn ang="0">
                      <a:pos x="connsiteX4050" y="connsiteY4050"/>
                    </a:cxn>
                    <a:cxn ang="0">
                      <a:pos x="connsiteX4051" y="connsiteY4051"/>
                    </a:cxn>
                    <a:cxn ang="0">
                      <a:pos x="connsiteX4052" y="connsiteY4052"/>
                    </a:cxn>
                    <a:cxn ang="0">
                      <a:pos x="connsiteX4053" y="connsiteY4053"/>
                    </a:cxn>
                    <a:cxn ang="0">
                      <a:pos x="connsiteX4054" y="connsiteY4054"/>
                    </a:cxn>
                    <a:cxn ang="0">
                      <a:pos x="connsiteX4055" y="connsiteY4055"/>
                    </a:cxn>
                    <a:cxn ang="0">
                      <a:pos x="connsiteX4056" y="connsiteY4056"/>
                    </a:cxn>
                    <a:cxn ang="0">
                      <a:pos x="connsiteX4057" y="connsiteY4057"/>
                    </a:cxn>
                    <a:cxn ang="0">
                      <a:pos x="connsiteX4058" y="connsiteY4058"/>
                    </a:cxn>
                    <a:cxn ang="0">
                      <a:pos x="connsiteX4059" y="connsiteY4059"/>
                    </a:cxn>
                    <a:cxn ang="0">
                      <a:pos x="connsiteX4060" y="connsiteY4060"/>
                    </a:cxn>
                    <a:cxn ang="0">
                      <a:pos x="connsiteX4061" y="connsiteY4061"/>
                    </a:cxn>
                    <a:cxn ang="0">
                      <a:pos x="connsiteX4062" y="connsiteY4062"/>
                    </a:cxn>
                    <a:cxn ang="0">
                      <a:pos x="connsiteX4063" y="connsiteY4063"/>
                    </a:cxn>
                    <a:cxn ang="0">
                      <a:pos x="connsiteX4064" y="connsiteY4064"/>
                    </a:cxn>
                    <a:cxn ang="0">
                      <a:pos x="connsiteX4065" y="connsiteY4065"/>
                    </a:cxn>
                    <a:cxn ang="0">
                      <a:pos x="connsiteX4066" y="connsiteY4066"/>
                    </a:cxn>
                    <a:cxn ang="0">
                      <a:pos x="connsiteX4067" y="connsiteY4067"/>
                    </a:cxn>
                    <a:cxn ang="0">
                      <a:pos x="connsiteX4068" y="connsiteY4068"/>
                    </a:cxn>
                    <a:cxn ang="0">
                      <a:pos x="connsiteX4069" y="connsiteY4069"/>
                    </a:cxn>
                    <a:cxn ang="0">
                      <a:pos x="connsiteX4070" y="connsiteY4070"/>
                    </a:cxn>
                    <a:cxn ang="0">
                      <a:pos x="connsiteX4071" y="connsiteY4071"/>
                    </a:cxn>
                    <a:cxn ang="0">
                      <a:pos x="connsiteX4072" y="connsiteY4072"/>
                    </a:cxn>
                    <a:cxn ang="0">
                      <a:pos x="connsiteX4073" y="connsiteY4073"/>
                    </a:cxn>
                    <a:cxn ang="0">
                      <a:pos x="connsiteX4074" y="connsiteY4074"/>
                    </a:cxn>
                    <a:cxn ang="0">
                      <a:pos x="connsiteX4075" y="connsiteY4075"/>
                    </a:cxn>
                    <a:cxn ang="0">
                      <a:pos x="connsiteX4076" y="connsiteY4076"/>
                    </a:cxn>
                    <a:cxn ang="0">
                      <a:pos x="connsiteX4077" y="connsiteY4077"/>
                    </a:cxn>
                    <a:cxn ang="0">
                      <a:pos x="connsiteX4078" y="connsiteY4078"/>
                    </a:cxn>
                    <a:cxn ang="0">
                      <a:pos x="connsiteX4079" y="connsiteY4079"/>
                    </a:cxn>
                    <a:cxn ang="0">
                      <a:pos x="connsiteX4080" y="connsiteY4080"/>
                    </a:cxn>
                    <a:cxn ang="0">
                      <a:pos x="connsiteX4081" y="connsiteY4081"/>
                    </a:cxn>
                    <a:cxn ang="0">
                      <a:pos x="connsiteX4082" y="connsiteY4082"/>
                    </a:cxn>
                    <a:cxn ang="0">
                      <a:pos x="connsiteX4083" y="connsiteY4083"/>
                    </a:cxn>
                    <a:cxn ang="0">
                      <a:pos x="connsiteX4084" y="connsiteY4084"/>
                    </a:cxn>
                    <a:cxn ang="0">
                      <a:pos x="connsiteX4085" y="connsiteY4085"/>
                    </a:cxn>
                    <a:cxn ang="0">
                      <a:pos x="connsiteX4086" y="connsiteY4086"/>
                    </a:cxn>
                    <a:cxn ang="0">
                      <a:pos x="connsiteX4087" y="connsiteY4087"/>
                    </a:cxn>
                    <a:cxn ang="0">
                      <a:pos x="connsiteX4088" y="connsiteY4088"/>
                    </a:cxn>
                    <a:cxn ang="0">
                      <a:pos x="connsiteX4089" y="connsiteY4089"/>
                    </a:cxn>
                    <a:cxn ang="0">
                      <a:pos x="connsiteX4090" y="connsiteY4090"/>
                    </a:cxn>
                    <a:cxn ang="0">
                      <a:pos x="connsiteX4091" y="connsiteY4091"/>
                    </a:cxn>
                    <a:cxn ang="0">
                      <a:pos x="connsiteX4092" y="connsiteY4092"/>
                    </a:cxn>
                    <a:cxn ang="0">
                      <a:pos x="connsiteX4093" y="connsiteY4093"/>
                    </a:cxn>
                    <a:cxn ang="0">
                      <a:pos x="connsiteX4094" y="connsiteY4094"/>
                    </a:cxn>
                    <a:cxn ang="0">
                      <a:pos x="connsiteX4095" y="connsiteY4095"/>
                    </a:cxn>
                    <a:cxn ang="0">
                      <a:pos x="connsiteX4096" y="connsiteY4096"/>
                    </a:cxn>
                    <a:cxn ang="0">
                      <a:pos x="connsiteX4097" y="connsiteY4097"/>
                    </a:cxn>
                    <a:cxn ang="0">
                      <a:pos x="connsiteX4098" y="connsiteY4098"/>
                    </a:cxn>
                    <a:cxn ang="0">
                      <a:pos x="connsiteX4099" y="connsiteY4099"/>
                    </a:cxn>
                    <a:cxn ang="0">
                      <a:pos x="connsiteX4100" y="connsiteY4100"/>
                    </a:cxn>
                    <a:cxn ang="0">
                      <a:pos x="connsiteX4101" y="connsiteY4101"/>
                    </a:cxn>
                    <a:cxn ang="0">
                      <a:pos x="connsiteX4102" y="connsiteY4102"/>
                    </a:cxn>
                    <a:cxn ang="0">
                      <a:pos x="connsiteX4103" y="connsiteY4103"/>
                    </a:cxn>
                    <a:cxn ang="0">
                      <a:pos x="connsiteX4104" y="connsiteY4104"/>
                    </a:cxn>
                    <a:cxn ang="0">
                      <a:pos x="connsiteX4105" y="connsiteY4105"/>
                    </a:cxn>
                    <a:cxn ang="0">
                      <a:pos x="connsiteX4106" y="connsiteY4106"/>
                    </a:cxn>
                    <a:cxn ang="0">
                      <a:pos x="connsiteX4107" y="connsiteY4107"/>
                    </a:cxn>
                    <a:cxn ang="0">
                      <a:pos x="connsiteX4108" y="connsiteY4108"/>
                    </a:cxn>
                    <a:cxn ang="0">
                      <a:pos x="connsiteX4109" y="connsiteY4109"/>
                    </a:cxn>
                    <a:cxn ang="0">
                      <a:pos x="connsiteX4110" y="connsiteY4110"/>
                    </a:cxn>
                    <a:cxn ang="0">
                      <a:pos x="connsiteX4111" y="connsiteY4111"/>
                    </a:cxn>
                    <a:cxn ang="0">
                      <a:pos x="connsiteX4112" y="connsiteY4112"/>
                    </a:cxn>
                    <a:cxn ang="0">
                      <a:pos x="connsiteX4113" y="connsiteY4113"/>
                    </a:cxn>
                    <a:cxn ang="0">
                      <a:pos x="connsiteX4114" y="connsiteY4114"/>
                    </a:cxn>
                    <a:cxn ang="0">
                      <a:pos x="connsiteX4115" y="connsiteY4115"/>
                    </a:cxn>
                    <a:cxn ang="0">
                      <a:pos x="connsiteX4116" y="connsiteY4116"/>
                    </a:cxn>
                    <a:cxn ang="0">
                      <a:pos x="connsiteX4117" y="connsiteY4117"/>
                    </a:cxn>
                    <a:cxn ang="0">
                      <a:pos x="connsiteX4118" y="connsiteY4118"/>
                    </a:cxn>
                    <a:cxn ang="0">
                      <a:pos x="connsiteX4119" y="connsiteY4119"/>
                    </a:cxn>
                    <a:cxn ang="0">
                      <a:pos x="connsiteX4120" y="connsiteY4120"/>
                    </a:cxn>
                    <a:cxn ang="0">
                      <a:pos x="connsiteX4121" y="connsiteY4121"/>
                    </a:cxn>
                    <a:cxn ang="0">
                      <a:pos x="connsiteX4122" y="connsiteY4122"/>
                    </a:cxn>
                    <a:cxn ang="0">
                      <a:pos x="connsiteX4123" y="connsiteY4123"/>
                    </a:cxn>
                    <a:cxn ang="0">
                      <a:pos x="connsiteX4124" y="connsiteY4124"/>
                    </a:cxn>
                    <a:cxn ang="0">
                      <a:pos x="connsiteX4125" y="connsiteY4125"/>
                    </a:cxn>
                    <a:cxn ang="0">
                      <a:pos x="connsiteX4126" y="connsiteY4126"/>
                    </a:cxn>
                    <a:cxn ang="0">
                      <a:pos x="connsiteX4127" y="connsiteY4127"/>
                    </a:cxn>
                    <a:cxn ang="0">
                      <a:pos x="connsiteX4128" y="connsiteY4128"/>
                    </a:cxn>
                    <a:cxn ang="0">
                      <a:pos x="connsiteX4129" y="connsiteY4129"/>
                    </a:cxn>
                    <a:cxn ang="0">
                      <a:pos x="connsiteX4130" y="connsiteY4130"/>
                    </a:cxn>
                    <a:cxn ang="0">
                      <a:pos x="connsiteX4131" y="connsiteY4131"/>
                    </a:cxn>
                    <a:cxn ang="0">
                      <a:pos x="connsiteX4132" y="connsiteY4132"/>
                    </a:cxn>
                    <a:cxn ang="0">
                      <a:pos x="connsiteX4133" y="connsiteY4133"/>
                    </a:cxn>
                    <a:cxn ang="0">
                      <a:pos x="connsiteX4134" y="connsiteY4134"/>
                    </a:cxn>
                    <a:cxn ang="0">
                      <a:pos x="connsiteX4135" y="connsiteY4135"/>
                    </a:cxn>
                    <a:cxn ang="0">
                      <a:pos x="connsiteX4136" y="connsiteY4136"/>
                    </a:cxn>
                    <a:cxn ang="0">
                      <a:pos x="connsiteX4137" y="connsiteY4137"/>
                    </a:cxn>
                    <a:cxn ang="0">
                      <a:pos x="connsiteX4138" y="connsiteY4138"/>
                    </a:cxn>
                    <a:cxn ang="0">
                      <a:pos x="connsiteX4139" y="connsiteY4139"/>
                    </a:cxn>
                    <a:cxn ang="0">
                      <a:pos x="connsiteX4140" y="connsiteY4140"/>
                    </a:cxn>
                    <a:cxn ang="0">
                      <a:pos x="connsiteX4141" y="connsiteY4141"/>
                    </a:cxn>
                    <a:cxn ang="0">
                      <a:pos x="connsiteX4142" y="connsiteY4142"/>
                    </a:cxn>
                    <a:cxn ang="0">
                      <a:pos x="connsiteX4143" y="connsiteY4143"/>
                    </a:cxn>
                    <a:cxn ang="0">
                      <a:pos x="connsiteX4144" y="connsiteY4144"/>
                    </a:cxn>
                    <a:cxn ang="0">
                      <a:pos x="connsiteX4145" y="connsiteY4145"/>
                    </a:cxn>
                    <a:cxn ang="0">
                      <a:pos x="connsiteX4146" y="connsiteY4146"/>
                    </a:cxn>
                    <a:cxn ang="0">
                      <a:pos x="connsiteX4147" y="connsiteY4147"/>
                    </a:cxn>
                    <a:cxn ang="0">
                      <a:pos x="connsiteX4148" y="connsiteY4148"/>
                    </a:cxn>
                    <a:cxn ang="0">
                      <a:pos x="connsiteX4149" y="connsiteY4149"/>
                    </a:cxn>
                    <a:cxn ang="0">
                      <a:pos x="connsiteX4150" y="connsiteY4150"/>
                    </a:cxn>
                    <a:cxn ang="0">
                      <a:pos x="connsiteX4151" y="connsiteY4151"/>
                    </a:cxn>
                    <a:cxn ang="0">
                      <a:pos x="connsiteX4152" y="connsiteY4152"/>
                    </a:cxn>
                    <a:cxn ang="0">
                      <a:pos x="connsiteX4153" y="connsiteY4153"/>
                    </a:cxn>
                    <a:cxn ang="0">
                      <a:pos x="connsiteX4154" y="connsiteY4154"/>
                    </a:cxn>
                    <a:cxn ang="0">
                      <a:pos x="connsiteX4155" y="connsiteY4155"/>
                    </a:cxn>
                    <a:cxn ang="0">
                      <a:pos x="connsiteX4156" y="connsiteY4156"/>
                    </a:cxn>
                    <a:cxn ang="0">
                      <a:pos x="connsiteX4157" y="connsiteY4157"/>
                    </a:cxn>
                    <a:cxn ang="0">
                      <a:pos x="connsiteX4158" y="connsiteY4158"/>
                    </a:cxn>
                    <a:cxn ang="0">
                      <a:pos x="connsiteX4159" y="connsiteY4159"/>
                    </a:cxn>
                    <a:cxn ang="0">
                      <a:pos x="connsiteX4160" y="connsiteY4160"/>
                    </a:cxn>
                    <a:cxn ang="0">
                      <a:pos x="connsiteX4161" y="connsiteY4161"/>
                    </a:cxn>
                    <a:cxn ang="0">
                      <a:pos x="connsiteX4162" y="connsiteY4162"/>
                    </a:cxn>
                    <a:cxn ang="0">
                      <a:pos x="connsiteX4163" y="connsiteY4163"/>
                    </a:cxn>
                    <a:cxn ang="0">
                      <a:pos x="connsiteX4164" y="connsiteY4164"/>
                    </a:cxn>
                    <a:cxn ang="0">
                      <a:pos x="connsiteX4165" y="connsiteY4165"/>
                    </a:cxn>
                    <a:cxn ang="0">
                      <a:pos x="connsiteX4166" y="connsiteY4166"/>
                    </a:cxn>
                    <a:cxn ang="0">
                      <a:pos x="connsiteX4167" y="connsiteY4167"/>
                    </a:cxn>
                    <a:cxn ang="0">
                      <a:pos x="connsiteX4168" y="connsiteY4168"/>
                    </a:cxn>
                    <a:cxn ang="0">
                      <a:pos x="connsiteX4169" y="connsiteY4169"/>
                    </a:cxn>
                    <a:cxn ang="0">
                      <a:pos x="connsiteX4170" y="connsiteY4170"/>
                    </a:cxn>
                    <a:cxn ang="0">
                      <a:pos x="connsiteX4171" y="connsiteY4171"/>
                    </a:cxn>
                    <a:cxn ang="0">
                      <a:pos x="connsiteX4172" y="connsiteY4172"/>
                    </a:cxn>
                    <a:cxn ang="0">
                      <a:pos x="connsiteX4173" y="connsiteY4173"/>
                    </a:cxn>
                    <a:cxn ang="0">
                      <a:pos x="connsiteX4174" y="connsiteY4174"/>
                    </a:cxn>
                    <a:cxn ang="0">
                      <a:pos x="connsiteX4175" y="connsiteY4175"/>
                    </a:cxn>
                    <a:cxn ang="0">
                      <a:pos x="connsiteX4176" y="connsiteY4176"/>
                    </a:cxn>
                    <a:cxn ang="0">
                      <a:pos x="connsiteX4177" y="connsiteY4177"/>
                    </a:cxn>
                    <a:cxn ang="0">
                      <a:pos x="connsiteX4178" y="connsiteY4178"/>
                    </a:cxn>
                    <a:cxn ang="0">
                      <a:pos x="connsiteX4179" y="connsiteY4179"/>
                    </a:cxn>
                    <a:cxn ang="0">
                      <a:pos x="connsiteX4180" y="connsiteY4180"/>
                    </a:cxn>
                    <a:cxn ang="0">
                      <a:pos x="connsiteX4181" y="connsiteY4181"/>
                    </a:cxn>
                    <a:cxn ang="0">
                      <a:pos x="connsiteX4182" y="connsiteY4182"/>
                    </a:cxn>
                    <a:cxn ang="0">
                      <a:pos x="connsiteX4183" y="connsiteY4183"/>
                    </a:cxn>
                    <a:cxn ang="0">
                      <a:pos x="connsiteX4184" y="connsiteY4184"/>
                    </a:cxn>
                    <a:cxn ang="0">
                      <a:pos x="connsiteX4185" y="connsiteY4185"/>
                    </a:cxn>
                    <a:cxn ang="0">
                      <a:pos x="connsiteX4186" y="connsiteY4186"/>
                    </a:cxn>
                    <a:cxn ang="0">
                      <a:pos x="connsiteX4187" y="connsiteY4187"/>
                    </a:cxn>
                    <a:cxn ang="0">
                      <a:pos x="connsiteX4188" y="connsiteY4188"/>
                    </a:cxn>
                    <a:cxn ang="0">
                      <a:pos x="connsiteX4189" y="connsiteY4189"/>
                    </a:cxn>
                    <a:cxn ang="0">
                      <a:pos x="connsiteX4190" y="connsiteY4190"/>
                    </a:cxn>
                    <a:cxn ang="0">
                      <a:pos x="connsiteX4191" y="connsiteY4191"/>
                    </a:cxn>
                    <a:cxn ang="0">
                      <a:pos x="connsiteX4192" y="connsiteY4192"/>
                    </a:cxn>
                    <a:cxn ang="0">
                      <a:pos x="connsiteX4193" y="connsiteY4193"/>
                    </a:cxn>
                    <a:cxn ang="0">
                      <a:pos x="connsiteX4194" y="connsiteY4194"/>
                    </a:cxn>
                    <a:cxn ang="0">
                      <a:pos x="connsiteX4195" y="connsiteY4195"/>
                    </a:cxn>
                    <a:cxn ang="0">
                      <a:pos x="connsiteX4196" y="connsiteY4196"/>
                    </a:cxn>
                    <a:cxn ang="0">
                      <a:pos x="connsiteX4197" y="connsiteY4197"/>
                    </a:cxn>
                    <a:cxn ang="0">
                      <a:pos x="connsiteX4198" y="connsiteY4198"/>
                    </a:cxn>
                    <a:cxn ang="0">
                      <a:pos x="connsiteX4199" y="connsiteY4199"/>
                    </a:cxn>
                    <a:cxn ang="0">
                      <a:pos x="connsiteX4200" y="connsiteY4200"/>
                    </a:cxn>
                    <a:cxn ang="0">
                      <a:pos x="connsiteX4201" y="connsiteY4201"/>
                    </a:cxn>
                    <a:cxn ang="0">
                      <a:pos x="connsiteX4202" y="connsiteY4202"/>
                    </a:cxn>
                    <a:cxn ang="0">
                      <a:pos x="connsiteX4203" y="connsiteY4203"/>
                    </a:cxn>
                    <a:cxn ang="0">
                      <a:pos x="connsiteX4204" y="connsiteY4204"/>
                    </a:cxn>
                    <a:cxn ang="0">
                      <a:pos x="connsiteX4205" y="connsiteY4205"/>
                    </a:cxn>
                    <a:cxn ang="0">
                      <a:pos x="connsiteX4206" y="connsiteY4206"/>
                    </a:cxn>
                    <a:cxn ang="0">
                      <a:pos x="connsiteX4207" y="connsiteY4207"/>
                    </a:cxn>
                    <a:cxn ang="0">
                      <a:pos x="connsiteX4208" y="connsiteY4208"/>
                    </a:cxn>
                    <a:cxn ang="0">
                      <a:pos x="connsiteX4209" y="connsiteY4209"/>
                    </a:cxn>
                    <a:cxn ang="0">
                      <a:pos x="connsiteX4210" y="connsiteY4210"/>
                    </a:cxn>
                    <a:cxn ang="0">
                      <a:pos x="connsiteX4211" y="connsiteY4211"/>
                    </a:cxn>
                    <a:cxn ang="0">
                      <a:pos x="connsiteX4212" y="connsiteY4212"/>
                    </a:cxn>
                    <a:cxn ang="0">
                      <a:pos x="connsiteX4213" y="connsiteY4213"/>
                    </a:cxn>
                    <a:cxn ang="0">
                      <a:pos x="connsiteX4214" y="connsiteY4214"/>
                    </a:cxn>
                    <a:cxn ang="0">
                      <a:pos x="connsiteX4215" y="connsiteY4215"/>
                    </a:cxn>
                    <a:cxn ang="0">
                      <a:pos x="connsiteX4216" y="connsiteY4216"/>
                    </a:cxn>
                    <a:cxn ang="0">
                      <a:pos x="connsiteX4217" y="connsiteY4217"/>
                    </a:cxn>
                    <a:cxn ang="0">
                      <a:pos x="connsiteX4218" y="connsiteY4218"/>
                    </a:cxn>
                    <a:cxn ang="0">
                      <a:pos x="connsiteX4219" y="connsiteY4219"/>
                    </a:cxn>
                    <a:cxn ang="0">
                      <a:pos x="connsiteX4220" y="connsiteY4220"/>
                    </a:cxn>
                    <a:cxn ang="0">
                      <a:pos x="connsiteX4221" y="connsiteY4221"/>
                    </a:cxn>
                    <a:cxn ang="0">
                      <a:pos x="connsiteX4222" y="connsiteY4222"/>
                    </a:cxn>
                    <a:cxn ang="0">
                      <a:pos x="connsiteX4223" y="connsiteY4223"/>
                    </a:cxn>
                    <a:cxn ang="0">
                      <a:pos x="connsiteX4224" y="connsiteY4224"/>
                    </a:cxn>
                    <a:cxn ang="0">
                      <a:pos x="connsiteX4225" y="connsiteY4225"/>
                    </a:cxn>
                    <a:cxn ang="0">
                      <a:pos x="connsiteX4226" y="connsiteY4226"/>
                    </a:cxn>
                    <a:cxn ang="0">
                      <a:pos x="connsiteX4227" y="connsiteY4227"/>
                    </a:cxn>
                    <a:cxn ang="0">
                      <a:pos x="connsiteX4228" y="connsiteY4228"/>
                    </a:cxn>
                    <a:cxn ang="0">
                      <a:pos x="connsiteX4229" y="connsiteY4229"/>
                    </a:cxn>
                    <a:cxn ang="0">
                      <a:pos x="connsiteX4230" y="connsiteY4230"/>
                    </a:cxn>
                    <a:cxn ang="0">
                      <a:pos x="connsiteX4231" y="connsiteY4231"/>
                    </a:cxn>
                    <a:cxn ang="0">
                      <a:pos x="connsiteX4232" y="connsiteY4232"/>
                    </a:cxn>
                    <a:cxn ang="0">
                      <a:pos x="connsiteX4233" y="connsiteY4233"/>
                    </a:cxn>
                    <a:cxn ang="0">
                      <a:pos x="connsiteX4234" y="connsiteY4234"/>
                    </a:cxn>
                    <a:cxn ang="0">
                      <a:pos x="connsiteX4235" y="connsiteY4235"/>
                    </a:cxn>
                    <a:cxn ang="0">
                      <a:pos x="connsiteX4236" y="connsiteY4236"/>
                    </a:cxn>
                    <a:cxn ang="0">
                      <a:pos x="connsiteX4237" y="connsiteY4237"/>
                    </a:cxn>
                    <a:cxn ang="0">
                      <a:pos x="connsiteX4238" y="connsiteY4238"/>
                    </a:cxn>
                    <a:cxn ang="0">
                      <a:pos x="connsiteX4239" y="connsiteY4239"/>
                    </a:cxn>
                    <a:cxn ang="0">
                      <a:pos x="connsiteX4240" y="connsiteY4240"/>
                    </a:cxn>
                    <a:cxn ang="0">
                      <a:pos x="connsiteX4241" y="connsiteY4241"/>
                    </a:cxn>
                    <a:cxn ang="0">
                      <a:pos x="connsiteX4242" y="connsiteY4242"/>
                    </a:cxn>
                    <a:cxn ang="0">
                      <a:pos x="connsiteX4243" y="connsiteY4243"/>
                    </a:cxn>
                    <a:cxn ang="0">
                      <a:pos x="connsiteX4244" y="connsiteY4244"/>
                    </a:cxn>
                    <a:cxn ang="0">
                      <a:pos x="connsiteX4245" y="connsiteY4245"/>
                    </a:cxn>
                    <a:cxn ang="0">
                      <a:pos x="connsiteX4246" y="connsiteY4246"/>
                    </a:cxn>
                    <a:cxn ang="0">
                      <a:pos x="connsiteX4247" y="connsiteY4247"/>
                    </a:cxn>
                    <a:cxn ang="0">
                      <a:pos x="connsiteX4248" y="connsiteY4248"/>
                    </a:cxn>
                    <a:cxn ang="0">
                      <a:pos x="connsiteX4249" y="connsiteY4249"/>
                    </a:cxn>
                    <a:cxn ang="0">
                      <a:pos x="connsiteX4250" y="connsiteY4250"/>
                    </a:cxn>
                    <a:cxn ang="0">
                      <a:pos x="connsiteX4251" y="connsiteY4251"/>
                    </a:cxn>
                    <a:cxn ang="0">
                      <a:pos x="connsiteX4252" y="connsiteY4252"/>
                    </a:cxn>
                    <a:cxn ang="0">
                      <a:pos x="connsiteX4253" y="connsiteY4253"/>
                    </a:cxn>
                    <a:cxn ang="0">
                      <a:pos x="connsiteX4254" y="connsiteY4254"/>
                    </a:cxn>
                    <a:cxn ang="0">
                      <a:pos x="connsiteX4255" y="connsiteY4255"/>
                    </a:cxn>
                    <a:cxn ang="0">
                      <a:pos x="connsiteX4256" y="connsiteY4256"/>
                    </a:cxn>
                    <a:cxn ang="0">
                      <a:pos x="connsiteX4257" y="connsiteY4257"/>
                    </a:cxn>
                    <a:cxn ang="0">
                      <a:pos x="connsiteX4258" y="connsiteY4258"/>
                    </a:cxn>
                    <a:cxn ang="0">
                      <a:pos x="connsiteX4259" y="connsiteY4259"/>
                    </a:cxn>
                    <a:cxn ang="0">
                      <a:pos x="connsiteX4260" y="connsiteY4260"/>
                    </a:cxn>
                    <a:cxn ang="0">
                      <a:pos x="connsiteX4261" y="connsiteY4261"/>
                    </a:cxn>
                    <a:cxn ang="0">
                      <a:pos x="connsiteX4262" y="connsiteY4262"/>
                    </a:cxn>
                    <a:cxn ang="0">
                      <a:pos x="connsiteX4263" y="connsiteY4263"/>
                    </a:cxn>
                    <a:cxn ang="0">
                      <a:pos x="connsiteX4264" y="connsiteY4264"/>
                    </a:cxn>
                    <a:cxn ang="0">
                      <a:pos x="connsiteX4265" y="connsiteY4265"/>
                    </a:cxn>
                    <a:cxn ang="0">
                      <a:pos x="connsiteX4266" y="connsiteY4266"/>
                    </a:cxn>
                    <a:cxn ang="0">
                      <a:pos x="connsiteX4267" y="connsiteY4267"/>
                    </a:cxn>
                    <a:cxn ang="0">
                      <a:pos x="connsiteX4268" y="connsiteY4268"/>
                    </a:cxn>
                    <a:cxn ang="0">
                      <a:pos x="connsiteX4269" y="connsiteY4269"/>
                    </a:cxn>
                    <a:cxn ang="0">
                      <a:pos x="connsiteX4270" y="connsiteY4270"/>
                    </a:cxn>
                    <a:cxn ang="0">
                      <a:pos x="connsiteX4271" y="connsiteY4271"/>
                    </a:cxn>
                    <a:cxn ang="0">
                      <a:pos x="connsiteX4272" y="connsiteY4272"/>
                    </a:cxn>
                    <a:cxn ang="0">
                      <a:pos x="connsiteX4273" y="connsiteY4273"/>
                    </a:cxn>
                    <a:cxn ang="0">
                      <a:pos x="connsiteX4274" y="connsiteY4274"/>
                    </a:cxn>
                    <a:cxn ang="0">
                      <a:pos x="connsiteX4275" y="connsiteY4275"/>
                    </a:cxn>
                    <a:cxn ang="0">
                      <a:pos x="connsiteX4276" y="connsiteY4276"/>
                    </a:cxn>
                    <a:cxn ang="0">
                      <a:pos x="connsiteX4277" y="connsiteY4277"/>
                    </a:cxn>
                    <a:cxn ang="0">
                      <a:pos x="connsiteX4278" y="connsiteY4278"/>
                    </a:cxn>
                    <a:cxn ang="0">
                      <a:pos x="connsiteX4279" y="connsiteY4279"/>
                    </a:cxn>
                    <a:cxn ang="0">
                      <a:pos x="connsiteX4280" y="connsiteY4280"/>
                    </a:cxn>
                    <a:cxn ang="0">
                      <a:pos x="connsiteX4281" y="connsiteY4281"/>
                    </a:cxn>
                    <a:cxn ang="0">
                      <a:pos x="connsiteX4282" y="connsiteY4282"/>
                    </a:cxn>
                    <a:cxn ang="0">
                      <a:pos x="connsiteX4283" y="connsiteY4283"/>
                    </a:cxn>
                    <a:cxn ang="0">
                      <a:pos x="connsiteX4284" y="connsiteY4284"/>
                    </a:cxn>
                    <a:cxn ang="0">
                      <a:pos x="connsiteX4285" y="connsiteY4285"/>
                    </a:cxn>
                    <a:cxn ang="0">
                      <a:pos x="connsiteX4286" y="connsiteY4286"/>
                    </a:cxn>
                    <a:cxn ang="0">
                      <a:pos x="connsiteX4287" y="connsiteY4287"/>
                    </a:cxn>
                    <a:cxn ang="0">
                      <a:pos x="connsiteX4288" y="connsiteY4288"/>
                    </a:cxn>
                    <a:cxn ang="0">
                      <a:pos x="connsiteX4289" y="connsiteY4289"/>
                    </a:cxn>
                    <a:cxn ang="0">
                      <a:pos x="connsiteX4290" y="connsiteY4290"/>
                    </a:cxn>
                    <a:cxn ang="0">
                      <a:pos x="connsiteX4291" y="connsiteY4291"/>
                    </a:cxn>
                    <a:cxn ang="0">
                      <a:pos x="connsiteX4292" y="connsiteY4292"/>
                    </a:cxn>
                    <a:cxn ang="0">
                      <a:pos x="connsiteX4293" y="connsiteY4293"/>
                    </a:cxn>
                    <a:cxn ang="0">
                      <a:pos x="connsiteX4294" y="connsiteY4294"/>
                    </a:cxn>
                    <a:cxn ang="0">
                      <a:pos x="connsiteX4295" y="connsiteY4295"/>
                    </a:cxn>
                    <a:cxn ang="0">
                      <a:pos x="connsiteX4296" y="connsiteY4296"/>
                    </a:cxn>
                    <a:cxn ang="0">
                      <a:pos x="connsiteX4297" y="connsiteY4297"/>
                    </a:cxn>
                    <a:cxn ang="0">
                      <a:pos x="connsiteX4298" y="connsiteY4298"/>
                    </a:cxn>
                    <a:cxn ang="0">
                      <a:pos x="connsiteX4299" y="connsiteY4299"/>
                    </a:cxn>
                    <a:cxn ang="0">
                      <a:pos x="connsiteX4300" y="connsiteY4300"/>
                    </a:cxn>
                    <a:cxn ang="0">
                      <a:pos x="connsiteX4301" y="connsiteY4301"/>
                    </a:cxn>
                    <a:cxn ang="0">
                      <a:pos x="connsiteX4302" y="connsiteY4302"/>
                    </a:cxn>
                    <a:cxn ang="0">
                      <a:pos x="connsiteX4303" y="connsiteY4303"/>
                    </a:cxn>
                    <a:cxn ang="0">
                      <a:pos x="connsiteX4304" y="connsiteY4304"/>
                    </a:cxn>
                    <a:cxn ang="0">
                      <a:pos x="connsiteX4305" y="connsiteY4305"/>
                    </a:cxn>
                    <a:cxn ang="0">
                      <a:pos x="connsiteX4306" y="connsiteY4306"/>
                    </a:cxn>
                    <a:cxn ang="0">
                      <a:pos x="connsiteX4307" y="connsiteY4307"/>
                    </a:cxn>
                    <a:cxn ang="0">
                      <a:pos x="connsiteX4308" y="connsiteY4308"/>
                    </a:cxn>
                    <a:cxn ang="0">
                      <a:pos x="connsiteX4309" y="connsiteY4309"/>
                    </a:cxn>
                    <a:cxn ang="0">
                      <a:pos x="connsiteX4310" y="connsiteY4310"/>
                    </a:cxn>
                    <a:cxn ang="0">
                      <a:pos x="connsiteX4311" y="connsiteY4311"/>
                    </a:cxn>
                    <a:cxn ang="0">
                      <a:pos x="connsiteX4312" y="connsiteY4312"/>
                    </a:cxn>
                    <a:cxn ang="0">
                      <a:pos x="connsiteX4313" y="connsiteY4313"/>
                    </a:cxn>
                    <a:cxn ang="0">
                      <a:pos x="connsiteX4314" y="connsiteY4314"/>
                    </a:cxn>
                    <a:cxn ang="0">
                      <a:pos x="connsiteX4315" y="connsiteY4315"/>
                    </a:cxn>
                    <a:cxn ang="0">
                      <a:pos x="connsiteX4316" y="connsiteY4316"/>
                    </a:cxn>
                    <a:cxn ang="0">
                      <a:pos x="connsiteX4317" y="connsiteY4317"/>
                    </a:cxn>
                    <a:cxn ang="0">
                      <a:pos x="connsiteX4318" y="connsiteY4318"/>
                    </a:cxn>
                    <a:cxn ang="0">
                      <a:pos x="connsiteX4319" y="connsiteY4319"/>
                    </a:cxn>
                    <a:cxn ang="0">
                      <a:pos x="connsiteX4320" y="connsiteY4320"/>
                    </a:cxn>
                    <a:cxn ang="0">
                      <a:pos x="connsiteX4321" y="connsiteY4321"/>
                    </a:cxn>
                    <a:cxn ang="0">
                      <a:pos x="connsiteX4322" y="connsiteY4322"/>
                    </a:cxn>
                    <a:cxn ang="0">
                      <a:pos x="connsiteX4323" y="connsiteY4323"/>
                    </a:cxn>
                    <a:cxn ang="0">
                      <a:pos x="connsiteX4324" y="connsiteY4324"/>
                    </a:cxn>
                    <a:cxn ang="0">
                      <a:pos x="connsiteX4325" y="connsiteY4325"/>
                    </a:cxn>
                    <a:cxn ang="0">
                      <a:pos x="connsiteX4326" y="connsiteY4326"/>
                    </a:cxn>
                    <a:cxn ang="0">
                      <a:pos x="connsiteX4327" y="connsiteY4327"/>
                    </a:cxn>
                    <a:cxn ang="0">
                      <a:pos x="connsiteX4328" y="connsiteY4328"/>
                    </a:cxn>
                    <a:cxn ang="0">
                      <a:pos x="connsiteX4329" y="connsiteY4329"/>
                    </a:cxn>
                    <a:cxn ang="0">
                      <a:pos x="connsiteX4330" y="connsiteY4330"/>
                    </a:cxn>
                    <a:cxn ang="0">
                      <a:pos x="connsiteX4331" y="connsiteY4331"/>
                    </a:cxn>
                    <a:cxn ang="0">
                      <a:pos x="connsiteX4332" y="connsiteY4332"/>
                    </a:cxn>
                    <a:cxn ang="0">
                      <a:pos x="connsiteX4333" y="connsiteY4333"/>
                    </a:cxn>
                    <a:cxn ang="0">
                      <a:pos x="connsiteX4334" y="connsiteY4334"/>
                    </a:cxn>
                    <a:cxn ang="0">
                      <a:pos x="connsiteX4335" y="connsiteY4335"/>
                    </a:cxn>
                    <a:cxn ang="0">
                      <a:pos x="connsiteX4336" y="connsiteY4336"/>
                    </a:cxn>
                    <a:cxn ang="0">
                      <a:pos x="connsiteX4337" y="connsiteY4337"/>
                    </a:cxn>
                    <a:cxn ang="0">
                      <a:pos x="connsiteX4338" y="connsiteY4338"/>
                    </a:cxn>
                    <a:cxn ang="0">
                      <a:pos x="connsiteX4339" y="connsiteY4339"/>
                    </a:cxn>
                    <a:cxn ang="0">
                      <a:pos x="connsiteX4340" y="connsiteY4340"/>
                    </a:cxn>
                    <a:cxn ang="0">
                      <a:pos x="connsiteX4341" y="connsiteY4341"/>
                    </a:cxn>
                    <a:cxn ang="0">
                      <a:pos x="connsiteX4342" y="connsiteY4342"/>
                    </a:cxn>
                    <a:cxn ang="0">
                      <a:pos x="connsiteX4343" y="connsiteY4343"/>
                    </a:cxn>
                    <a:cxn ang="0">
                      <a:pos x="connsiteX4344" y="connsiteY4344"/>
                    </a:cxn>
                    <a:cxn ang="0">
                      <a:pos x="connsiteX4345" y="connsiteY4345"/>
                    </a:cxn>
                    <a:cxn ang="0">
                      <a:pos x="connsiteX4346" y="connsiteY4346"/>
                    </a:cxn>
                    <a:cxn ang="0">
                      <a:pos x="connsiteX4347" y="connsiteY4347"/>
                    </a:cxn>
                    <a:cxn ang="0">
                      <a:pos x="connsiteX4348" y="connsiteY4348"/>
                    </a:cxn>
                    <a:cxn ang="0">
                      <a:pos x="connsiteX4349" y="connsiteY4349"/>
                    </a:cxn>
                    <a:cxn ang="0">
                      <a:pos x="connsiteX4350" y="connsiteY4350"/>
                    </a:cxn>
                    <a:cxn ang="0">
                      <a:pos x="connsiteX4351" y="connsiteY4351"/>
                    </a:cxn>
                    <a:cxn ang="0">
                      <a:pos x="connsiteX4352" y="connsiteY4352"/>
                    </a:cxn>
                    <a:cxn ang="0">
                      <a:pos x="connsiteX4353" y="connsiteY4353"/>
                    </a:cxn>
                    <a:cxn ang="0">
                      <a:pos x="connsiteX4354" y="connsiteY4354"/>
                    </a:cxn>
                    <a:cxn ang="0">
                      <a:pos x="connsiteX4355" y="connsiteY4355"/>
                    </a:cxn>
                    <a:cxn ang="0">
                      <a:pos x="connsiteX4356" y="connsiteY4356"/>
                    </a:cxn>
                    <a:cxn ang="0">
                      <a:pos x="connsiteX4357" y="connsiteY4357"/>
                    </a:cxn>
                    <a:cxn ang="0">
                      <a:pos x="connsiteX4358" y="connsiteY4358"/>
                    </a:cxn>
                    <a:cxn ang="0">
                      <a:pos x="connsiteX4359" y="connsiteY4359"/>
                    </a:cxn>
                    <a:cxn ang="0">
                      <a:pos x="connsiteX4360" y="connsiteY4360"/>
                    </a:cxn>
                    <a:cxn ang="0">
                      <a:pos x="connsiteX4361" y="connsiteY4361"/>
                    </a:cxn>
                    <a:cxn ang="0">
                      <a:pos x="connsiteX4362" y="connsiteY4362"/>
                    </a:cxn>
                    <a:cxn ang="0">
                      <a:pos x="connsiteX4363" y="connsiteY4363"/>
                    </a:cxn>
                    <a:cxn ang="0">
                      <a:pos x="connsiteX4364" y="connsiteY4364"/>
                    </a:cxn>
                    <a:cxn ang="0">
                      <a:pos x="connsiteX4365" y="connsiteY4365"/>
                    </a:cxn>
                    <a:cxn ang="0">
                      <a:pos x="connsiteX4366" y="connsiteY4366"/>
                    </a:cxn>
                    <a:cxn ang="0">
                      <a:pos x="connsiteX4367" y="connsiteY4367"/>
                    </a:cxn>
                    <a:cxn ang="0">
                      <a:pos x="connsiteX4368" y="connsiteY4368"/>
                    </a:cxn>
                    <a:cxn ang="0">
                      <a:pos x="connsiteX4369" y="connsiteY4369"/>
                    </a:cxn>
                    <a:cxn ang="0">
                      <a:pos x="connsiteX4370" y="connsiteY4370"/>
                    </a:cxn>
                    <a:cxn ang="0">
                      <a:pos x="connsiteX4371" y="connsiteY4371"/>
                    </a:cxn>
                    <a:cxn ang="0">
                      <a:pos x="connsiteX4372" y="connsiteY4372"/>
                    </a:cxn>
                    <a:cxn ang="0">
                      <a:pos x="connsiteX4373" y="connsiteY4373"/>
                    </a:cxn>
                    <a:cxn ang="0">
                      <a:pos x="connsiteX4374" y="connsiteY4374"/>
                    </a:cxn>
                    <a:cxn ang="0">
                      <a:pos x="connsiteX4375" y="connsiteY4375"/>
                    </a:cxn>
                    <a:cxn ang="0">
                      <a:pos x="connsiteX4376" y="connsiteY4376"/>
                    </a:cxn>
                    <a:cxn ang="0">
                      <a:pos x="connsiteX4377" y="connsiteY4377"/>
                    </a:cxn>
                    <a:cxn ang="0">
                      <a:pos x="connsiteX4378" y="connsiteY4378"/>
                    </a:cxn>
                    <a:cxn ang="0">
                      <a:pos x="connsiteX4379" y="connsiteY4379"/>
                    </a:cxn>
                    <a:cxn ang="0">
                      <a:pos x="connsiteX4380" y="connsiteY4380"/>
                    </a:cxn>
                    <a:cxn ang="0">
                      <a:pos x="connsiteX4381" y="connsiteY4381"/>
                    </a:cxn>
                    <a:cxn ang="0">
                      <a:pos x="connsiteX4382" y="connsiteY4382"/>
                    </a:cxn>
                    <a:cxn ang="0">
                      <a:pos x="connsiteX4383" y="connsiteY4383"/>
                    </a:cxn>
                    <a:cxn ang="0">
                      <a:pos x="connsiteX4384" y="connsiteY4384"/>
                    </a:cxn>
                    <a:cxn ang="0">
                      <a:pos x="connsiteX4385" y="connsiteY4385"/>
                    </a:cxn>
                    <a:cxn ang="0">
                      <a:pos x="connsiteX4386" y="connsiteY4386"/>
                    </a:cxn>
                    <a:cxn ang="0">
                      <a:pos x="connsiteX4387" y="connsiteY4387"/>
                    </a:cxn>
                    <a:cxn ang="0">
                      <a:pos x="connsiteX4388" y="connsiteY4388"/>
                    </a:cxn>
                    <a:cxn ang="0">
                      <a:pos x="connsiteX4389" y="connsiteY4389"/>
                    </a:cxn>
                    <a:cxn ang="0">
                      <a:pos x="connsiteX4390" y="connsiteY4390"/>
                    </a:cxn>
                    <a:cxn ang="0">
                      <a:pos x="connsiteX4391" y="connsiteY4391"/>
                    </a:cxn>
                    <a:cxn ang="0">
                      <a:pos x="connsiteX4392" y="connsiteY4392"/>
                    </a:cxn>
                    <a:cxn ang="0">
                      <a:pos x="connsiteX4393" y="connsiteY4393"/>
                    </a:cxn>
                    <a:cxn ang="0">
                      <a:pos x="connsiteX4394" y="connsiteY4394"/>
                    </a:cxn>
                    <a:cxn ang="0">
                      <a:pos x="connsiteX4395" y="connsiteY4395"/>
                    </a:cxn>
                    <a:cxn ang="0">
                      <a:pos x="connsiteX4396" y="connsiteY4396"/>
                    </a:cxn>
                    <a:cxn ang="0">
                      <a:pos x="connsiteX4397" y="connsiteY4397"/>
                    </a:cxn>
                    <a:cxn ang="0">
                      <a:pos x="connsiteX4398" y="connsiteY4398"/>
                    </a:cxn>
                    <a:cxn ang="0">
                      <a:pos x="connsiteX4399" y="connsiteY4399"/>
                    </a:cxn>
                    <a:cxn ang="0">
                      <a:pos x="connsiteX4400" y="connsiteY4400"/>
                    </a:cxn>
                    <a:cxn ang="0">
                      <a:pos x="connsiteX4401" y="connsiteY4401"/>
                    </a:cxn>
                    <a:cxn ang="0">
                      <a:pos x="connsiteX4402" y="connsiteY4402"/>
                    </a:cxn>
                    <a:cxn ang="0">
                      <a:pos x="connsiteX4403" y="connsiteY4403"/>
                    </a:cxn>
                    <a:cxn ang="0">
                      <a:pos x="connsiteX4404" y="connsiteY4404"/>
                    </a:cxn>
                    <a:cxn ang="0">
                      <a:pos x="connsiteX4405" y="connsiteY4405"/>
                    </a:cxn>
                    <a:cxn ang="0">
                      <a:pos x="connsiteX4406" y="connsiteY4406"/>
                    </a:cxn>
                    <a:cxn ang="0">
                      <a:pos x="connsiteX4407" y="connsiteY4407"/>
                    </a:cxn>
                    <a:cxn ang="0">
                      <a:pos x="connsiteX4408" y="connsiteY4408"/>
                    </a:cxn>
                    <a:cxn ang="0">
                      <a:pos x="connsiteX4409" y="connsiteY4409"/>
                    </a:cxn>
                    <a:cxn ang="0">
                      <a:pos x="connsiteX4410" y="connsiteY4410"/>
                    </a:cxn>
                    <a:cxn ang="0">
                      <a:pos x="connsiteX4411" y="connsiteY4411"/>
                    </a:cxn>
                    <a:cxn ang="0">
                      <a:pos x="connsiteX4412" y="connsiteY4412"/>
                    </a:cxn>
                    <a:cxn ang="0">
                      <a:pos x="connsiteX4413" y="connsiteY4413"/>
                    </a:cxn>
                    <a:cxn ang="0">
                      <a:pos x="connsiteX4414" y="connsiteY4414"/>
                    </a:cxn>
                    <a:cxn ang="0">
                      <a:pos x="connsiteX4415" y="connsiteY4415"/>
                    </a:cxn>
                    <a:cxn ang="0">
                      <a:pos x="connsiteX4416" y="connsiteY4416"/>
                    </a:cxn>
                    <a:cxn ang="0">
                      <a:pos x="connsiteX4417" y="connsiteY4417"/>
                    </a:cxn>
                    <a:cxn ang="0">
                      <a:pos x="connsiteX4418" y="connsiteY4418"/>
                    </a:cxn>
                    <a:cxn ang="0">
                      <a:pos x="connsiteX4419" y="connsiteY4419"/>
                    </a:cxn>
                    <a:cxn ang="0">
                      <a:pos x="connsiteX4420" y="connsiteY4420"/>
                    </a:cxn>
                    <a:cxn ang="0">
                      <a:pos x="connsiteX4421" y="connsiteY4421"/>
                    </a:cxn>
                    <a:cxn ang="0">
                      <a:pos x="connsiteX4422" y="connsiteY4422"/>
                    </a:cxn>
                    <a:cxn ang="0">
                      <a:pos x="connsiteX4423" y="connsiteY4423"/>
                    </a:cxn>
                    <a:cxn ang="0">
                      <a:pos x="connsiteX4424" y="connsiteY4424"/>
                    </a:cxn>
                    <a:cxn ang="0">
                      <a:pos x="connsiteX4425" y="connsiteY4425"/>
                    </a:cxn>
                    <a:cxn ang="0">
                      <a:pos x="connsiteX4426" y="connsiteY4426"/>
                    </a:cxn>
                    <a:cxn ang="0">
                      <a:pos x="connsiteX4427" y="connsiteY4427"/>
                    </a:cxn>
                    <a:cxn ang="0">
                      <a:pos x="connsiteX4428" y="connsiteY4428"/>
                    </a:cxn>
                    <a:cxn ang="0">
                      <a:pos x="connsiteX4429" y="connsiteY4429"/>
                    </a:cxn>
                    <a:cxn ang="0">
                      <a:pos x="connsiteX4430" y="connsiteY4430"/>
                    </a:cxn>
                    <a:cxn ang="0">
                      <a:pos x="connsiteX4431" y="connsiteY4431"/>
                    </a:cxn>
                    <a:cxn ang="0">
                      <a:pos x="connsiteX4432" y="connsiteY4432"/>
                    </a:cxn>
                    <a:cxn ang="0">
                      <a:pos x="connsiteX4433" y="connsiteY4433"/>
                    </a:cxn>
                    <a:cxn ang="0">
                      <a:pos x="connsiteX4434" y="connsiteY4434"/>
                    </a:cxn>
                    <a:cxn ang="0">
                      <a:pos x="connsiteX4435" y="connsiteY4435"/>
                    </a:cxn>
                    <a:cxn ang="0">
                      <a:pos x="connsiteX4436" y="connsiteY4436"/>
                    </a:cxn>
                    <a:cxn ang="0">
                      <a:pos x="connsiteX4437" y="connsiteY4437"/>
                    </a:cxn>
                    <a:cxn ang="0">
                      <a:pos x="connsiteX4438" y="connsiteY4438"/>
                    </a:cxn>
                    <a:cxn ang="0">
                      <a:pos x="connsiteX4439" y="connsiteY4439"/>
                    </a:cxn>
                    <a:cxn ang="0">
                      <a:pos x="connsiteX4440" y="connsiteY4440"/>
                    </a:cxn>
                    <a:cxn ang="0">
                      <a:pos x="connsiteX4441" y="connsiteY4441"/>
                    </a:cxn>
                    <a:cxn ang="0">
                      <a:pos x="connsiteX4442" y="connsiteY4442"/>
                    </a:cxn>
                    <a:cxn ang="0">
                      <a:pos x="connsiteX4443" y="connsiteY4443"/>
                    </a:cxn>
                    <a:cxn ang="0">
                      <a:pos x="connsiteX4444" y="connsiteY4444"/>
                    </a:cxn>
                    <a:cxn ang="0">
                      <a:pos x="connsiteX4445" y="connsiteY4445"/>
                    </a:cxn>
                    <a:cxn ang="0">
                      <a:pos x="connsiteX4446" y="connsiteY4446"/>
                    </a:cxn>
                    <a:cxn ang="0">
                      <a:pos x="connsiteX4447" y="connsiteY4447"/>
                    </a:cxn>
                    <a:cxn ang="0">
                      <a:pos x="connsiteX4448" y="connsiteY4448"/>
                    </a:cxn>
                    <a:cxn ang="0">
                      <a:pos x="connsiteX4449" y="connsiteY4449"/>
                    </a:cxn>
                    <a:cxn ang="0">
                      <a:pos x="connsiteX4450" y="connsiteY4450"/>
                    </a:cxn>
                    <a:cxn ang="0">
                      <a:pos x="connsiteX4451" y="connsiteY4451"/>
                    </a:cxn>
                    <a:cxn ang="0">
                      <a:pos x="connsiteX4452" y="connsiteY4452"/>
                    </a:cxn>
                    <a:cxn ang="0">
                      <a:pos x="connsiteX4453" y="connsiteY4453"/>
                    </a:cxn>
                    <a:cxn ang="0">
                      <a:pos x="connsiteX4454" y="connsiteY4454"/>
                    </a:cxn>
                    <a:cxn ang="0">
                      <a:pos x="connsiteX4455" y="connsiteY4455"/>
                    </a:cxn>
                    <a:cxn ang="0">
                      <a:pos x="connsiteX4456" y="connsiteY4456"/>
                    </a:cxn>
                    <a:cxn ang="0">
                      <a:pos x="connsiteX4457" y="connsiteY4457"/>
                    </a:cxn>
                    <a:cxn ang="0">
                      <a:pos x="connsiteX4458" y="connsiteY4458"/>
                    </a:cxn>
                    <a:cxn ang="0">
                      <a:pos x="connsiteX4459" y="connsiteY4459"/>
                    </a:cxn>
                    <a:cxn ang="0">
                      <a:pos x="connsiteX4460" y="connsiteY4460"/>
                    </a:cxn>
                    <a:cxn ang="0">
                      <a:pos x="connsiteX4461" y="connsiteY4461"/>
                    </a:cxn>
                    <a:cxn ang="0">
                      <a:pos x="connsiteX4462" y="connsiteY4462"/>
                    </a:cxn>
                    <a:cxn ang="0">
                      <a:pos x="connsiteX4463" y="connsiteY4463"/>
                    </a:cxn>
                    <a:cxn ang="0">
                      <a:pos x="connsiteX4464" y="connsiteY4464"/>
                    </a:cxn>
                    <a:cxn ang="0">
                      <a:pos x="connsiteX4465" y="connsiteY4465"/>
                    </a:cxn>
                    <a:cxn ang="0">
                      <a:pos x="connsiteX4466" y="connsiteY4466"/>
                    </a:cxn>
                    <a:cxn ang="0">
                      <a:pos x="connsiteX4467" y="connsiteY4467"/>
                    </a:cxn>
                    <a:cxn ang="0">
                      <a:pos x="connsiteX4468" y="connsiteY4468"/>
                    </a:cxn>
                    <a:cxn ang="0">
                      <a:pos x="connsiteX4469" y="connsiteY4469"/>
                    </a:cxn>
                    <a:cxn ang="0">
                      <a:pos x="connsiteX4470" y="connsiteY4470"/>
                    </a:cxn>
                    <a:cxn ang="0">
                      <a:pos x="connsiteX4471" y="connsiteY4471"/>
                    </a:cxn>
                    <a:cxn ang="0">
                      <a:pos x="connsiteX4472" y="connsiteY4472"/>
                    </a:cxn>
                    <a:cxn ang="0">
                      <a:pos x="connsiteX4473" y="connsiteY4473"/>
                    </a:cxn>
                    <a:cxn ang="0">
                      <a:pos x="connsiteX4474" y="connsiteY4474"/>
                    </a:cxn>
                    <a:cxn ang="0">
                      <a:pos x="connsiteX4475" y="connsiteY4475"/>
                    </a:cxn>
                    <a:cxn ang="0">
                      <a:pos x="connsiteX4476" y="connsiteY4476"/>
                    </a:cxn>
                    <a:cxn ang="0">
                      <a:pos x="connsiteX4477" y="connsiteY4477"/>
                    </a:cxn>
                    <a:cxn ang="0">
                      <a:pos x="connsiteX4478" y="connsiteY4478"/>
                    </a:cxn>
                    <a:cxn ang="0">
                      <a:pos x="connsiteX4479" y="connsiteY4479"/>
                    </a:cxn>
                    <a:cxn ang="0">
                      <a:pos x="connsiteX4480" y="connsiteY4480"/>
                    </a:cxn>
                    <a:cxn ang="0">
                      <a:pos x="connsiteX4481" y="connsiteY4481"/>
                    </a:cxn>
                    <a:cxn ang="0">
                      <a:pos x="connsiteX4482" y="connsiteY4482"/>
                    </a:cxn>
                    <a:cxn ang="0">
                      <a:pos x="connsiteX4483" y="connsiteY4483"/>
                    </a:cxn>
                    <a:cxn ang="0">
                      <a:pos x="connsiteX4484" y="connsiteY4484"/>
                    </a:cxn>
                    <a:cxn ang="0">
                      <a:pos x="connsiteX4485" y="connsiteY4485"/>
                    </a:cxn>
                    <a:cxn ang="0">
                      <a:pos x="connsiteX4486" y="connsiteY4486"/>
                    </a:cxn>
                    <a:cxn ang="0">
                      <a:pos x="connsiteX4487" y="connsiteY4487"/>
                    </a:cxn>
                    <a:cxn ang="0">
                      <a:pos x="connsiteX4488" y="connsiteY4488"/>
                    </a:cxn>
                    <a:cxn ang="0">
                      <a:pos x="connsiteX4489" y="connsiteY4489"/>
                    </a:cxn>
                    <a:cxn ang="0">
                      <a:pos x="connsiteX4490" y="connsiteY4490"/>
                    </a:cxn>
                    <a:cxn ang="0">
                      <a:pos x="connsiteX4491" y="connsiteY4491"/>
                    </a:cxn>
                    <a:cxn ang="0">
                      <a:pos x="connsiteX4492" y="connsiteY4492"/>
                    </a:cxn>
                    <a:cxn ang="0">
                      <a:pos x="connsiteX4493" y="connsiteY4493"/>
                    </a:cxn>
                    <a:cxn ang="0">
                      <a:pos x="connsiteX4494" y="connsiteY4494"/>
                    </a:cxn>
                    <a:cxn ang="0">
                      <a:pos x="connsiteX4495" y="connsiteY4495"/>
                    </a:cxn>
                    <a:cxn ang="0">
                      <a:pos x="connsiteX4496" y="connsiteY4496"/>
                    </a:cxn>
                    <a:cxn ang="0">
                      <a:pos x="connsiteX4497" y="connsiteY4497"/>
                    </a:cxn>
                    <a:cxn ang="0">
                      <a:pos x="connsiteX4498" y="connsiteY4498"/>
                    </a:cxn>
                    <a:cxn ang="0">
                      <a:pos x="connsiteX4499" y="connsiteY4499"/>
                    </a:cxn>
                    <a:cxn ang="0">
                      <a:pos x="connsiteX4500" y="connsiteY4500"/>
                    </a:cxn>
                    <a:cxn ang="0">
                      <a:pos x="connsiteX4501" y="connsiteY4501"/>
                    </a:cxn>
                    <a:cxn ang="0">
                      <a:pos x="connsiteX4502" y="connsiteY4502"/>
                    </a:cxn>
                    <a:cxn ang="0">
                      <a:pos x="connsiteX4503" y="connsiteY4503"/>
                    </a:cxn>
                    <a:cxn ang="0">
                      <a:pos x="connsiteX4504" y="connsiteY4504"/>
                    </a:cxn>
                    <a:cxn ang="0">
                      <a:pos x="connsiteX4505" y="connsiteY4505"/>
                    </a:cxn>
                    <a:cxn ang="0">
                      <a:pos x="connsiteX4506" y="connsiteY4506"/>
                    </a:cxn>
                    <a:cxn ang="0">
                      <a:pos x="connsiteX4507" y="connsiteY4507"/>
                    </a:cxn>
                    <a:cxn ang="0">
                      <a:pos x="connsiteX4508" y="connsiteY4508"/>
                    </a:cxn>
                    <a:cxn ang="0">
                      <a:pos x="connsiteX4509" y="connsiteY4509"/>
                    </a:cxn>
                    <a:cxn ang="0">
                      <a:pos x="connsiteX4510" y="connsiteY4510"/>
                    </a:cxn>
                    <a:cxn ang="0">
                      <a:pos x="connsiteX4511" y="connsiteY4511"/>
                    </a:cxn>
                    <a:cxn ang="0">
                      <a:pos x="connsiteX4512" y="connsiteY4512"/>
                    </a:cxn>
                    <a:cxn ang="0">
                      <a:pos x="connsiteX4513" y="connsiteY4513"/>
                    </a:cxn>
                    <a:cxn ang="0">
                      <a:pos x="connsiteX4514" y="connsiteY4514"/>
                    </a:cxn>
                    <a:cxn ang="0">
                      <a:pos x="connsiteX4515" y="connsiteY4515"/>
                    </a:cxn>
                    <a:cxn ang="0">
                      <a:pos x="connsiteX4516" y="connsiteY4516"/>
                    </a:cxn>
                    <a:cxn ang="0">
                      <a:pos x="connsiteX4517" y="connsiteY4517"/>
                    </a:cxn>
                    <a:cxn ang="0">
                      <a:pos x="connsiteX4518" y="connsiteY4518"/>
                    </a:cxn>
                    <a:cxn ang="0">
                      <a:pos x="connsiteX4519" y="connsiteY4519"/>
                    </a:cxn>
                    <a:cxn ang="0">
                      <a:pos x="connsiteX4520" y="connsiteY4520"/>
                    </a:cxn>
                    <a:cxn ang="0">
                      <a:pos x="connsiteX4521" y="connsiteY4521"/>
                    </a:cxn>
                    <a:cxn ang="0">
                      <a:pos x="connsiteX4522" y="connsiteY4522"/>
                    </a:cxn>
                    <a:cxn ang="0">
                      <a:pos x="connsiteX4523" y="connsiteY4523"/>
                    </a:cxn>
                    <a:cxn ang="0">
                      <a:pos x="connsiteX4524" y="connsiteY4524"/>
                    </a:cxn>
                    <a:cxn ang="0">
                      <a:pos x="connsiteX4525" y="connsiteY4525"/>
                    </a:cxn>
                    <a:cxn ang="0">
                      <a:pos x="connsiteX4526" y="connsiteY4526"/>
                    </a:cxn>
                    <a:cxn ang="0">
                      <a:pos x="connsiteX4527" y="connsiteY4527"/>
                    </a:cxn>
                    <a:cxn ang="0">
                      <a:pos x="connsiteX4528" y="connsiteY4528"/>
                    </a:cxn>
                    <a:cxn ang="0">
                      <a:pos x="connsiteX4529" y="connsiteY4529"/>
                    </a:cxn>
                    <a:cxn ang="0">
                      <a:pos x="connsiteX4530" y="connsiteY4530"/>
                    </a:cxn>
                    <a:cxn ang="0">
                      <a:pos x="connsiteX4531" y="connsiteY4531"/>
                    </a:cxn>
                    <a:cxn ang="0">
                      <a:pos x="connsiteX4532" y="connsiteY4532"/>
                    </a:cxn>
                    <a:cxn ang="0">
                      <a:pos x="connsiteX4533" y="connsiteY4533"/>
                    </a:cxn>
                    <a:cxn ang="0">
                      <a:pos x="connsiteX4534" y="connsiteY4534"/>
                    </a:cxn>
                    <a:cxn ang="0">
                      <a:pos x="connsiteX4535" y="connsiteY4535"/>
                    </a:cxn>
                    <a:cxn ang="0">
                      <a:pos x="connsiteX4536" y="connsiteY4536"/>
                    </a:cxn>
                    <a:cxn ang="0">
                      <a:pos x="connsiteX4537" y="connsiteY4537"/>
                    </a:cxn>
                    <a:cxn ang="0">
                      <a:pos x="connsiteX4538" y="connsiteY4538"/>
                    </a:cxn>
                    <a:cxn ang="0">
                      <a:pos x="connsiteX4539" y="connsiteY4539"/>
                    </a:cxn>
                    <a:cxn ang="0">
                      <a:pos x="connsiteX4540" y="connsiteY4540"/>
                    </a:cxn>
                    <a:cxn ang="0">
                      <a:pos x="connsiteX4541" y="connsiteY4541"/>
                    </a:cxn>
                    <a:cxn ang="0">
                      <a:pos x="connsiteX4542" y="connsiteY4542"/>
                    </a:cxn>
                    <a:cxn ang="0">
                      <a:pos x="connsiteX4543" y="connsiteY4543"/>
                    </a:cxn>
                    <a:cxn ang="0">
                      <a:pos x="connsiteX4544" y="connsiteY4544"/>
                    </a:cxn>
                    <a:cxn ang="0">
                      <a:pos x="connsiteX4545" y="connsiteY4545"/>
                    </a:cxn>
                    <a:cxn ang="0">
                      <a:pos x="connsiteX4546" y="connsiteY4546"/>
                    </a:cxn>
                    <a:cxn ang="0">
                      <a:pos x="connsiteX4547" y="connsiteY4547"/>
                    </a:cxn>
                    <a:cxn ang="0">
                      <a:pos x="connsiteX4548" y="connsiteY4548"/>
                    </a:cxn>
                    <a:cxn ang="0">
                      <a:pos x="connsiteX4549" y="connsiteY4549"/>
                    </a:cxn>
                    <a:cxn ang="0">
                      <a:pos x="connsiteX4550" y="connsiteY4550"/>
                    </a:cxn>
                    <a:cxn ang="0">
                      <a:pos x="connsiteX4551" y="connsiteY4551"/>
                    </a:cxn>
                    <a:cxn ang="0">
                      <a:pos x="connsiteX4552" y="connsiteY4552"/>
                    </a:cxn>
                    <a:cxn ang="0">
                      <a:pos x="connsiteX4553" y="connsiteY4553"/>
                    </a:cxn>
                    <a:cxn ang="0">
                      <a:pos x="connsiteX4554" y="connsiteY4554"/>
                    </a:cxn>
                    <a:cxn ang="0">
                      <a:pos x="connsiteX4555" y="connsiteY4555"/>
                    </a:cxn>
                    <a:cxn ang="0">
                      <a:pos x="connsiteX4556" y="connsiteY4556"/>
                    </a:cxn>
                    <a:cxn ang="0">
                      <a:pos x="connsiteX4557" y="connsiteY4557"/>
                    </a:cxn>
                    <a:cxn ang="0">
                      <a:pos x="connsiteX4558" y="connsiteY4558"/>
                    </a:cxn>
                    <a:cxn ang="0">
                      <a:pos x="connsiteX4559" y="connsiteY4559"/>
                    </a:cxn>
                    <a:cxn ang="0">
                      <a:pos x="connsiteX4560" y="connsiteY4560"/>
                    </a:cxn>
                    <a:cxn ang="0">
                      <a:pos x="connsiteX4561" y="connsiteY4561"/>
                    </a:cxn>
                    <a:cxn ang="0">
                      <a:pos x="connsiteX4562" y="connsiteY4562"/>
                    </a:cxn>
                    <a:cxn ang="0">
                      <a:pos x="connsiteX4563" y="connsiteY4563"/>
                    </a:cxn>
                    <a:cxn ang="0">
                      <a:pos x="connsiteX4564" y="connsiteY4564"/>
                    </a:cxn>
                    <a:cxn ang="0">
                      <a:pos x="connsiteX4565" y="connsiteY4565"/>
                    </a:cxn>
                    <a:cxn ang="0">
                      <a:pos x="connsiteX4566" y="connsiteY4566"/>
                    </a:cxn>
                    <a:cxn ang="0">
                      <a:pos x="connsiteX4567" y="connsiteY4567"/>
                    </a:cxn>
                    <a:cxn ang="0">
                      <a:pos x="connsiteX4568" y="connsiteY4568"/>
                    </a:cxn>
                    <a:cxn ang="0">
                      <a:pos x="connsiteX4569" y="connsiteY4569"/>
                    </a:cxn>
                    <a:cxn ang="0">
                      <a:pos x="connsiteX4570" y="connsiteY4570"/>
                    </a:cxn>
                    <a:cxn ang="0">
                      <a:pos x="connsiteX4571" y="connsiteY4571"/>
                    </a:cxn>
                    <a:cxn ang="0">
                      <a:pos x="connsiteX4572" y="connsiteY4572"/>
                    </a:cxn>
                    <a:cxn ang="0">
                      <a:pos x="connsiteX4573" y="connsiteY4573"/>
                    </a:cxn>
                    <a:cxn ang="0">
                      <a:pos x="connsiteX4574" y="connsiteY4574"/>
                    </a:cxn>
                    <a:cxn ang="0">
                      <a:pos x="connsiteX4575" y="connsiteY4575"/>
                    </a:cxn>
                    <a:cxn ang="0">
                      <a:pos x="connsiteX4576" y="connsiteY4576"/>
                    </a:cxn>
                    <a:cxn ang="0">
                      <a:pos x="connsiteX4577" y="connsiteY4577"/>
                    </a:cxn>
                    <a:cxn ang="0">
                      <a:pos x="connsiteX4578" y="connsiteY4578"/>
                    </a:cxn>
                    <a:cxn ang="0">
                      <a:pos x="connsiteX4579" y="connsiteY4579"/>
                    </a:cxn>
                    <a:cxn ang="0">
                      <a:pos x="connsiteX4580" y="connsiteY4580"/>
                    </a:cxn>
                    <a:cxn ang="0">
                      <a:pos x="connsiteX4581" y="connsiteY4581"/>
                    </a:cxn>
                    <a:cxn ang="0">
                      <a:pos x="connsiteX4582" y="connsiteY4582"/>
                    </a:cxn>
                    <a:cxn ang="0">
                      <a:pos x="connsiteX4583" y="connsiteY4583"/>
                    </a:cxn>
                    <a:cxn ang="0">
                      <a:pos x="connsiteX4584" y="connsiteY4584"/>
                    </a:cxn>
                    <a:cxn ang="0">
                      <a:pos x="connsiteX4585" y="connsiteY4585"/>
                    </a:cxn>
                    <a:cxn ang="0">
                      <a:pos x="connsiteX4586" y="connsiteY4586"/>
                    </a:cxn>
                    <a:cxn ang="0">
                      <a:pos x="connsiteX4587" y="connsiteY4587"/>
                    </a:cxn>
                    <a:cxn ang="0">
                      <a:pos x="connsiteX4588" y="connsiteY4588"/>
                    </a:cxn>
                    <a:cxn ang="0">
                      <a:pos x="connsiteX4589" y="connsiteY4589"/>
                    </a:cxn>
                    <a:cxn ang="0">
                      <a:pos x="connsiteX4590" y="connsiteY4590"/>
                    </a:cxn>
                    <a:cxn ang="0">
                      <a:pos x="connsiteX4591" y="connsiteY4591"/>
                    </a:cxn>
                    <a:cxn ang="0">
                      <a:pos x="connsiteX4592" y="connsiteY4592"/>
                    </a:cxn>
                    <a:cxn ang="0">
                      <a:pos x="connsiteX4593" y="connsiteY4593"/>
                    </a:cxn>
                    <a:cxn ang="0">
                      <a:pos x="connsiteX4594" y="connsiteY4594"/>
                    </a:cxn>
                    <a:cxn ang="0">
                      <a:pos x="connsiteX4595" y="connsiteY4595"/>
                    </a:cxn>
                    <a:cxn ang="0">
                      <a:pos x="connsiteX4596" y="connsiteY4596"/>
                    </a:cxn>
                    <a:cxn ang="0">
                      <a:pos x="connsiteX4597" y="connsiteY4597"/>
                    </a:cxn>
                    <a:cxn ang="0">
                      <a:pos x="connsiteX4598" y="connsiteY4598"/>
                    </a:cxn>
                    <a:cxn ang="0">
                      <a:pos x="connsiteX4599" y="connsiteY4599"/>
                    </a:cxn>
                    <a:cxn ang="0">
                      <a:pos x="connsiteX4600" y="connsiteY4600"/>
                    </a:cxn>
                    <a:cxn ang="0">
                      <a:pos x="connsiteX4601" y="connsiteY4601"/>
                    </a:cxn>
                    <a:cxn ang="0">
                      <a:pos x="connsiteX4602" y="connsiteY4602"/>
                    </a:cxn>
                    <a:cxn ang="0">
                      <a:pos x="connsiteX4603" y="connsiteY4603"/>
                    </a:cxn>
                    <a:cxn ang="0">
                      <a:pos x="connsiteX4604" y="connsiteY4604"/>
                    </a:cxn>
                    <a:cxn ang="0">
                      <a:pos x="connsiteX4605" y="connsiteY4605"/>
                    </a:cxn>
                    <a:cxn ang="0">
                      <a:pos x="connsiteX4606" y="connsiteY4606"/>
                    </a:cxn>
                    <a:cxn ang="0">
                      <a:pos x="connsiteX4607" y="connsiteY4607"/>
                    </a:cxn>
                    <a:cxn ang="0">
                      <a:pos x="connsiteX4608" y="connsiteY4608"/>
                    </a:cxn>
                    <a:cxn ang="0">
                      <a:pos x="connsiteX4609" y="connsiteY4609"/>
                    </a:cxn>
                    <a:cxn ang="0">
                      <a:pos x="connsiteX4610" y="connsiteY4610"/>
                    </a:cxn>
                    <a:cxn ang="0">
                      <a:pos x="connsiteX4611" y="connsiteY4611"/>
                    </a:cxn>
                    <a:cxn ang="0">
                      <a:pos x="connsiteX4612" y="connsiteY4612"/>
                    </a:cxn>
                    <a:cxn ang="0">
                      <a:pos x="connsiteX4613" y="connsiteY4613"/>
                    </a:cxn>
                    <a:cxn ang="0">
                      <a:pos x="connsiteX4614" y="connsiteY4614"/>
                    </a:cxn>
                    <a:cxn ang="0">
                      <a:pos x="connsiteX4615" y="connsiteY4615"/>
                    </a:cxn>
                    <a:cxn ang="0">
                      <a:pos x="connsiteX4616" y="connsiteY4616"/>
                    </a:cxn>
                    <a:cxn ang="0">
                      <a:pos x="connsiteX4617" y="connsiteY4617"/>
                    </a:cxn>
                    <a:cxn ang="0">
                      <a:pos x="connsiteX4618" y="connsiteY4618"/>
                    </a:cxn>
                    <a:cxn ang="0">
                      <a:pos x="connsiteX4619" y="connsiteY4619"/>
                    </a:cxn>
                    <a:cxn ang="0">
                      <a:pos x="connsiteX4620" y="connsiteY4620"/>
                    </a:cxn>
                    <a:cxn ang="0">
                      <a:pos x="connsiteX4621" y="connsiteY4621"/>
                    </a:cxn>
                    <a:cxn ang="0">
                      <a:pos x="connsiteX4622" y="connsiteY4622"/>
                    </a:cxn>
                    <a:cxn ang="0">
                      <a:pos x="connsiteX4623" y="connsiteY4623"/>
                    </a:cxn>
                    <a:cxn ang="0">
                      <a:pos x="connsiteX4624" y="connsiteY4624"/>
                    </a:cxn>
                    <a:cxn ang="0">
                      <a:pos x="connsiteX4625" y="connsiteY4625"/>
                    </a:cxn>
                    <a:cxn ang="0">
                      <a:pos x="connsiteX4626" y="connsiteY4626"/>
                    </a:cxn>
                    <a:cxn ang="0">
                      <a:pos x="connsiteX4627" y="connsiteY4627"/>
                    </a:cxn>
                    <a:cxn ang="0">
                      <a:pos x="connsiteX4628" y="connsiteY4628"/>
                    </a:cxn>
                    <a:cxn ang="0">
                      <a:pos x="connsiteX4629" y="connsiteY4629"/>
                    </a:cxn>
                    <a:cxn ang="0">
                      <a:pos x="connsiteX4630" y="connsiteY4630"/>
                    </a:cxn>
                    <a:cxn ang="0">
                      <a:pos x="connsiteX4631" y="connsiteY4631"/>
                    </a:cxn>
                    <a:cxn ang="0">
                      <a:pos x="connsiteX4632" y="connsiteY4632"/>
                    </a:cxn>
                    <a:cxn ang="0">
                      <a:pos x="connsiteX4633" y="connsiteY4633"/>
                    </a:cxn>
                    <a:cxn ang="0">
                      <a:pos x="connsiteX4634" y="connsiteY4634"/>
                    </a:cxn>
                    <a:cxn ang="0">
                      <a:pos x="connsiteX4635" y="connsiteY4635"/>
                    </a:cxn>
                    <a:cxn ang="0">
                      <a:pos x="connsiteX4636" y="connsiteY4636"/>
                    </a:cxn>
                    <a:cxn ang="0">
                      <a:pos x="connsiteX4637" y="connsiteY4637"/>
                    </a:cxn>
                    <a:cxn ang="0">
                      <a:pos x="connsiteX4638" y="connsiteY4638"/>
                    </a:cxn>
                    <a:cxn ang="0">
                      <a:pos x="connsiteX4639" y="connsiteY4639"/>
                    </a:cxn>
                    <a:cxn ang="0">
                      <a:pos x="connsiteX4640" y="connsiteY4640"/>
                    </a:cxn>
                    <a:cxn ang="0">
                      <a:pos x="connsiteX4641" y="connsiteY4641"/>
                    </a:cxn>
                    <a:cxn ang="0">
                      <a:pos x="connsiteX4642" y="connsiteY4642"/>
                    </a:cxn>
                    <a:cxn ang="0">
                      <a:pos x="connsiteX4643" y="connsiteY4643"/>
                    </a:cxn>
                    <a:cxn ang="0">
                      <a:pos x="connsiteX4644" y="connsiteY4644"/>
                    </a:cxn>
                    <a:cxn ang="0">
                      <a:pos x="connsiteX4645" y="connsiteY4645"/>
                    </a:cxn>
                    <a:cxn ang="0">
                      <a:pos x="connsiteX4646" y="connsiteY4646"/>
                    </a:cxn>
                    <a:cxn ang="0">
                      <a:pos x="connsiteX4647" y="connsiteY4647"/>
                    </a:cxn>
                    <a:cxn ang="0">
                      <a:pos x="connsiteX4648" y="connsiteY4648"/>
                    </a:cxn>
                    <a:cxn ang="0">
                      <a:pos x="connsiteX4649" y="connsiteY4649"/>
                    </a:cxn>
                    <a:cxn ang="0">
                      <a:pos x="connsiteX4650" y="connsiteY4650"/>
                    </a:cxn>
                    <a:cxn ang="0">
                      <a:pos x="connsiteX4651" y="connsiteY4651"/>
                    </a:cxn>
                    <a:cxn ang="0">
                      <a:pos x="connsiteX4652" y="connsiteY4652"/>
                    </a:cxn>
                    <a:cxn ang="0">
                      <a:pos x="connsiteX4653" y="connsiteY4653"/>
                    </a:cxn>
                    <a:cxn ang="0">
                      <a:pos x="connsiteX4654" y="connsiteY4654"/>
                    </a:cxn>
                    <a:cxn ang="0">
                      <a:pos x="connsiteX4655" y="connsiteY4655"/>
                    </a:cxn>
                    <a:cxn ang="0">
                      <a:pos x="connsiteX4656" y="connsiteY4656"/>
                    </a:cxn>
                  </a:cxnLst>
                  <a:rect l="l" t="t" r="r" b="b"/>
                  <a:pathLst>
                    <a:path w="1209257" h="977923">
                      <a:moveTo>
                        <a:pt x="483303" y="964032"/>
                      </a:moveTo>
                      <a:cubicBezTo>
                        <a:pt x="486700" y="964032"/>
                        <a:pt x="489611" y="966810"/>
                        <a:pt x="489611" y="970700"/>
                      </a:cubicBezTo>
                      <a:cubicBezTo>
                        <a:pt x="489611" y="974589"/>
                        <a:pt x="486700" y="977923"/>
                        <a:pt x="483303" y="977923"/>
                      </a:cubicBezTo>
                      <a:cubicBezTo>
                        <a:pt x="479906" y="977923"/>
                        <a:pt x="476995" y="974589"/>
                        <a:pt x="476995" y="970700"/>
                      </a:cubicBezTo>
                      <a:cubicBezTo>
                        <a:pt x="476995" y="966810"/>
                        <a:pt x="479906" y="964032"/>
                        <a:pt x="483303" y="964032"/>
                      </a:cubicBezTo>
                      <a:close/>
                      <a:moveTo>
                        <a:pt x="483303" y="942918"/>
                      </a:moveTo>
                      <a:cubicBezTo>
                        <a:pt x="486214" y="942918"/>
                        <a:pt x="488641" y="945696"/>
                        <a:pt x="488641" y="949030"/>
                      </a:cubicBezTo>
                      <a:cubicBezTo>
                        <a:pt x="488641" y="952364"/>
                        <a:pt x="486214" y="955142"/>
                        <a:pt x="483303" y="955142"/>
                      </a:cubicBezTo>
                      <a:cubicBezTo>
                        <a:pt x="480391" y="955142"/>
                        <a:pt x="477965" y="952364"/>
                        <a:pt x="477965" y="949030"/>
                      </a:cubicBezTo>
                      <a:cubicBezTo>
                        <a:pt x="477965" y="945696"/>
                        <a:pt x="480391" y="942918"/>
                        <a:pt x="483303" y="942918"/>
                      </a:cubicBezTo>
                      <a:close/>
                      <a:moveTo>
                        <a:pt x="463893" y="942362"/>
                      </a:moveTo>
                      <a:cubicBezTo>
                        <a:pt x="467290" y="942362"/>
                        <a:pt x="469716" y="945696"/>
                        <a:pt x="469716" y="949030"/>
                      </a:cubicBezTo>
                      <a:cubicBezTo>
                        <a:pt x="469716" y="952364"/>
                        <a:pt x="467290" y="955142"/>
                        <a:pt x="463893" y="955142"/>
                      </a:cubicBezTo>
                      <a:cubicBezTo>
                        <a:pt x="460982" y="955142"/>
                        <a:pt x="458556" y="952364"/>
                        <a:pt x="458556" y="949030"/>
                      </a:cubicBezTo>
                      <a:cubicBezTo>
                        <a:pt x="458556" y="945696"/>
                        <a:pt x="460982" y="942362"/>
                        <a:pt x="463893" y="942362"/>
                      </a:cubicBezTo>
                      <a:close/>
                      <a:moveTo>
                        <a:pt x="483303" y="920137"/>
                      </a:moveTo>
                      <a:cubicBezTo>
                        <a:pt x="486700" y="920137"/>
                        <a:pt x="489611" y="922915"/>
                        <a:pt x="489611" y="926804"/>
                      </a:cubicBezTo>
                      <a:cubicBezTo>
                        <a:pt x="489611" y="931250"/>
                        <a:pt x="486700" y="934028"/>
                        <a:pt x="483303" y="934028"/>
                      </a:cubicBezTo>
                      <a:cubicBezTo>
                        <a:pt x="479906" y="934028"/>
                        <a:pt x="476995" y="931250"/>
                        <a:pt x="476995" y="926804"/>
                      </a:cubicBezTo>
                      <a:cubicBezTo>
                        <a:pt x="476995" y="922915"/>
                        <a:pt x="479906" y="920137"/>
                        <a:pt x="483303" y="920137"/>
                      </a:cubicBezTo>
                      <a:close/>
                      <a:moveTo>
                        <a:pt x="463893" y="920137"/>
                      </a:moveTo>
                      <a:cubicBezTo>
                        <a:pt x="467290" y="920137"/>
                        <a:pt x="470201" y="922915"/>
                        <a:pt x="470201" y="926804"/>
                      </a:cubicBezTo>
                      <a:cubicBezTo>
                        <a:pt x="470201" y="931250"/>
                        <a:pt x="467290" y="934028"/>
                        <a:pt x="463893" y="934028"/>
                      </a:cubicBezTo>
                      <a:cubicBezTo>
                        <a:pt x="460497" y="934028"/>
                        <a:pt x="458070" y="931250"/>
                        <a:pt x="458070" y="926804"/>
                      </a:cubicBezTo>
                      <a:cubicBezTo>
                        <a:pt x="458070" y="922915"/>
                        <a:pt x="460497" y="920137"/>
                        <a:pt x="463893" y="920137"/>
                      </a:cubicBezTo>
                      <a:close/>
                      <a:moveTo>
                        <a:pt x="483303" y="897911"/>
                      </a:moveTo>
                      <a:cubicBezTo>
                        <a:pt x="486700" y="897911"/>
                        <a:pt x="489611" y="901245"/>
                        <a:pt x="489611" y="905135"/>
                      </a:cubicBezTo>
                      <a:cubicBezTo>
                        <a:pt x="489611" y="909024"/>
                        <a:pt x="486700" y="912358"/>
                        <a:pt x="483303" y="912358"/>
                      </a:cubicBezTo>
                      <a:cubicBezTo>
                        <a:pt x="479906" y="912358"/>
                        <a:pt x="476995" y="909024"/>
                        <a:pt x="476995" y="905135"/>
                      </a:cubicBezTo>
                      <a:cubicBezTo>
                        <a:pt x="476995" y="901245"/>
                        <a:pt x="479906" y="897911"/>
                        <a:pt x="483303" y="897911"/>
                      </a:cubicBezTo>
                      <a:close/>
                      <a:moveTo>
                        <a:pt x="463893" y="897911"/>
                      </a:moveTo>
                      <a:cubicBezTo>
                        <a:pt x="467290" y="897911"/>
                        <a:pt x="470201" y="901245"/>
                        <a:pt x="470201" y="905135"/>
                      </a:cubicBezTo>
                      <a:cubicBezTo>
                        <a:pt x="470201" y="909024"/>
                        <a:pt x="467290" y="912358"/>
                        <a:pt x="463893" y="912358"/>
                      </a:cubicBezTo>
                      <a:cubicBezTo>
                        <a:pt x="460497" y="912358"/>
                        <a:pt x="458070" y="909024"/>
                        <a:pt x="458070" y="905135"/>
                      </a:cubicBezTo>
                      <a:cubicBezTo>
                        <a:pt x="458070" y="901245"/>
                        <a:pt x="460497" y="897911"/>
                        <a:pt x="463893" y="897911"/>
                      </a:cubicBezTo>
                      <a:close/>
                      <a:moveTo>
                        <a:pt x="463893" y="878464"/>
                      </a:moveTo>
                      <a:cubicBezTo>
                        <a:pt x="466319" y="878464"/>
                        <a:pt x="468260" y="880686"/>
                        <a:pt x="468260" y="883465"/>
                      </a:cubicBezTo>
                      <a:cubicBezTo>
                        <a:pt x="468260" y="885687"/>
                        <a:pt x="466319" y="887910"/>
                        <a:pt x="463893" y="887910"/>
                      </a:cubicBezTo>
                      <a:cubicBezTo>
                        <a:pt x="461952" y="887910"/>
                        <a:pt x="460011" y="885687"/>
                        <a:pt x="460011" y="883465"/>
                      </a:cubicBezTo>
                      <a:cubicBezTo>
                        <a:pt x="460011" y="880686"/>
                        <a:pt x="461952" y="878464"/>
                        <a:pt x="463893" y="878464"/>
                      </a:cubicBezTo>
                      <a:close/>
                      <a:moveTo>
                        <a:pt x="502227" y="876241"/>
                      </a:moveTo>
                      <a:cubicBezTo>
                        <a:pt x="505624" y="876241"/>
                        <a:pt x="508536" y="879575"/>
                        <a:pt x="508536" y="883465"/>
                      </a:cubicBezTo>
                      <a:cubicBezTo>
                        <a:pt x="508536" y="887354"/>
                        <a:pt x="505624" y="890132"/>
                        <a:pt x="502227" y="890132"/>
                      </a:cubicBezTo>
                      <a:cubicBezTo>
                        <a:pt x="498831" y="890132"/>
                        <a:pt x="496405" y="887354"/>
                        <a:pt x="496405" y="883465"/>
                      </a:cubicBezTo>
                      <a:cubicBezTo>
                        <a:pt x="496405" y="879575"/>
                        <a:pt x="498831" y="876241"/>
                        <a:pt x="502227" y="876241"/>
                      </a:cubicBezTo>
                      <a:close/>
                      <a:moveTo>
                        <a:pt x="483303" y="876241"/>
                      </a:moveTo>
                      <a:cubicBezTo>
                        <a:pt x="486700" y="876241"/>
                        <a:pt x="489611" y="879575"/>
                        <a:pt x="489611" y="883465"/>
                      </a:cubicBezTo>
                      <a:cubicBezTo>
                        <a:pt x="489611" y="887354"/>
                        <a:pt x="486700" y="890132"/>
                        <a:pt x="483303" y="890132"/>
                      </a:cubicBezTo>
                      <a:cubicBezTo>
                        <a:pt x="479906" y="890132"/>
                        <a:pt x="476995" y="887354"/>
                        <a:pt x="476995" y="883465"/>
                      </a:cubicBezTo>
                      <a:cubicBezTo>
                        <a:pt x="476995" y="879575"/>
                        <a:pt x="479906" y="876241"/>
                        <a:pt x="483303" y="876241"/>
                      </a:cubicBezTo>
                      <a:close/>
                      <a:moveTo>
                        <a:pt x="502227" y="854016"/>
                      </a:moveTo>
                      <a:cubicBezTo>
                        <a:pt x="505624" y="854016"/>
                        <a:pt x="508536" y="857350"/>
                        <a:pt x="508536" y="861239"/>
                      </a:cubicBezTo>
                      <a:cubicBezTo>
                        <a:pt x="508536" y="865129"/>
                        <a:pt x="505624" y="868462"/>
                        <a:pt x="502227" y="868462"/>
                      </a:cubicBezTo>
                      <a:cubicBezTo>
                        <a:pt x="498831" y="868462"/>
                        <a:pt x="496405" y="865129"/>
                        <a:pt x="496405" y="861239"/>
                      </a:cubicBezTo>
                      <a:cubicBezTo>
                        <a:pt x="496405" y="857350"/>
                        <a:pt x="498831" y="854016"/>
                        <a:pt x="502227" y="854016"/>
                      </a:cubicBezTo>
                      <a:close/>
                      <a:moveTo>
                        <a:pt x="483303" y="854016"/>
                      </a:moveTo>
                      <a:cubicBezTo>
                        <a:pt x="486700" y="854016"/>
                        <a:pt x="489611" y="857350"/>
                        <a:pt x="489611" y="861239"/>
                      </a:cubicBezTo>
                      <a:cubicBezTo>
                        <a:pt x="489611" y="865129"/>
                        <a:pt x="486700" y="868462"/>
                        <a:pt x="483303" y="868462"/>
                      </a:cubicBezTo>
                      <a:cubicBezTo>
                        <a:pt x="479906" y="868462"/>
                        <a:pt x="476995" y="865129"/>
                        <a:pt x="476995" y="861239"/>
                      </a:cubicBezTo>
                      <a:cubicBezTo>
                        <a:pt x="476995" y="857350"/>
                        <a:pt x="479906" y="854016"/>
                        <a:pt x="483303" y="854016"/>
                      </a:cubicBezTo>
                      <a:close/>
                      <a:moveTo>
                        <a:pt x="463893" y="854016"/>
                      </a:moveTo>
                      <a:cubicBezTo>
                        <a:pt x="467290" y="854016"/>
                        <a:pt x="470201" y="857350"/>
                        <a:pt x="470201" y="861239"/>
                      </a:cubicBezTo>
                      <a:cubicBezTo>
                        <a:pt x="470201" y="865129"/>
                        <a:pt x="467290" y="868462"/>
                        <a:pt x="463893" y="868462"/>
                      </a:cubicBezTo>
                      <a:cubicBezTo>
                        <a:pt x="460497" y="868462"/>
                        <a:pt x="458070" y="865129"/>
                        <a:pt x="458070" y="861239"/>
                      </a:cubicBezTo>
                      <a:cubicBezTo>
                        <a:pt x="458070" y="857350"/>
                        <a:pt x="460497" y="854016"/>
                        <a:pt x="463893" y="854016"/>
                      </a:cubicBezTo>
                      <a:close/>
                      <a:moveTo>
                        <a:pt x="521637" y="832346"/>
                      </a:moveTo>
                      <a:cubicBezTo>
                        <a:pt x="525034" y="832346"/>
                        <a:pt x="527460" y="835680"/>
                        <a:pt x="527460" y="839569"/>
                      </a:cubicBezTo>
                      <a:cubicBezTo>
                        <a:pt x="527460" y="843459"/>
                        <a:pt x="525034" y="846793"/>
                        <a:pt x="521637" y="846793"/>
                      </a:cubicBezTo>
                      <a:cubicBezTo>
                        <a:pt x="518241" y="846793"/>
                        <a:pt x="515329" y="843459"/>
                        <a:pt x="515329" y="839569"/>
                      </a:cubicBezTo>
                      <a:cubicBezTo>
                        <a:pt x="515329" y="835680"/>
                        <a:pt x="518241" y="832346"/>
                        <a:pt x="521637" y="832346"/>
                      </a:cubicBezTo>
                      <a:close/>
                      <a:moveTo>
                        <a:pt x="502227" y="832346"/>
                      </a:moveTo>
                      <a:cubicBezTo>
                        <a:pt x="505624" y="832346"/>
                        <a:pt x="508536" y="835680"/>
                        <a:pt x="508536" y="839569"/>
                      </a:cubicBezTo>
                      <a:cubicBezTo>
                        <a:pt x="508536" y="843459"/>
                        <a:pt x="505624" y="846793"/>
                        <a:pt x="502227" y="846793"/>
                      </a:cubicBezTo>
                      <a:cubicBezTo>
                        <a:pt x="498831" y="846793"/>
                        <a:pt x="496405" y="843459"/>
                        <a:pt x="496405" y="839569"/>
                      </a:cubicBezTo>
                      <a:cubicBezTo>
                        <a:pt x="496405" y="835680"/>
                        <a:pt x="498831" y="832346"/>
                        <a:pt x="502227" y="832346"/>
                      </a:cubicBezTo>
                      <a:close/>
                      <a:moveTo>
                        <a:pt x="483303" y="832346"/>
                      </a:moveTo>
                      <a:cubicBezTo>
                        <a:pt x="486700" y="832346"/>
                        <a:pt x="489611" y="835680"/>
                        <a:pt x="489611" y="839569"/>
                      </a:cubicBezTo>
                      <a:cubicBezTo>
                        <a:pt x="489611" y="843459"/>
                        <a:pt x="486700" y="846793"/>
                        <a:pt x="483303" y="846793"/>
                      </a:cubicBezTo>
                      <a:cubicBezTo>
                        <a:pt x="479906" y="846793"/>
                        <a:pt x="476995" y="843459"/>
                        <a:pt x="476995" y="839569"/>
                      </a:cubicBezTo>
                      <a:cubicBezTo>
                        <a:pt x="476995" y="835680"/>
                        <a:pt x="479906" y="832346"/>
                        <a:pt x="483303" y="832346"/>
                      </a:cubicBezTo>
                      <a:close/>
                      <a:moveTo>
                        <a:pt x="961268" y="810676"/>
                      </a:moveTo>
                      <a:cubicBezTo>
                        <a:pt x="964665" y="810676"/>
                        <a:pt x="967576" y="813454"/>
                        <a:pt x="967576" y="817344"/>
                      </a:cubicBezTo>
                      <a:cubicBezTo>
                        <a:pt x="967576" y="821233"/>
                        <a:pt x="964665" y="824567"/>
                        <a:pt x="961268" y="824567"/>
                      </a:cubicBezTo>
                      <a:cubicBezTo>
                        <a:pt x="957871" y="824567"/>
                        <a:pt x="955445" y="821233"/>
                        <a:pt x="955445" y="817344"/>
                      </a:cubicBezTo>
                      <a:cubicBezTo>
                        <a:pt x="955445" y="813454"/>
                        <a:pt x="957871" y="810676"/>
                        <a:pt x="961268" y="810676"/>
                      </a:cubicBezTo>
                      <a:close/>
                      <a:moveTo>
                        <a:pt x="942343" y="810676"/>
                      </a:moveTo>
                      <a:cubicBezTo>
                        <a:pt x="945740" y="810676"/>
                        <a:pt x="948652" y="813454"/>
                        <a:pt x="948652" y="817344"/>
                      </a:cubicBezTo>
                      <a:cubicBezTo>
                        <a:pt x="948652" y="821233"/>
                        <a:pt x="945740" y="824567"/>
                        <a:pt x="942343" y="824567"/>
                      </a:cubicBezTo>
                      <a:cubicBezTo>
                        <a:pt x="938947" y="824567"/>
                        <a:pt x="936035" y="821233"/>
                        <a:pt x="936035" y="817344"/>
                      </a:cubicBezTo>
                      <a:cubicBezTo>
                        <a:pt x="936035" y="813454"/>
                        <a:pt x="938947" y="810676"/>
                        <a:pt x="942343" y="810676"/>
                      </a:cubicBezTo>
                      <a:close/>
                      <a:moveTo>
                        <a:pt x="923419" y="810676"/>
                      </a:moveTo>
                      <a:cubicBezTo>
                        <a:pt x="926816" y="810676"/>
                        <a:pt x="929242" y="813454"/>
                        <a:pt x="929242" y="817344"/>
                      </a:cubicBezTo>
                      <a:cubicBezTo>
                        <a:pt x="929242" y="821233"/>
                        <a:pt x="926816" y="824567"/>
                        <a:pt x="923419" y="824567"/>
                      </a:cubicBezTo>
                      <a:cubicBezTo>
                        <a:pt x="920022" y="824567"/>
                        <a:pt x="917111" y="821233"/>
                        <a:pt x="917111" y="817344"/>
                      </a:cubicBezTo>
                      <a:cubicBezTo>
                        <a:pt x="917111" y="813454"/>
                        <a:pt x="920022" y="810676"/>
                        <a:pt x="923419" y="810676"/>
                      </a:cubicBezTo>
                      <a:close/>
                      <a:moveTo>
                        <a:pt x="559971" y="810676"/>
                      </a:moveTo>
                      <a:cubicBezTo>
                        <a:pt x="563368" y="810676"/>
                        <a:pt x="565794" y="813454"/>
                        <a:pt x="565794" y="817344"/>
                      </a:cubicBezTo>
                      <a:cubicBezTo>
                        <a:pt x="565794" y="821233"/>
                        <a:pt x="563368" y="824567"/>
                        <a:pt x="559971" y="824567"/>
                      </a:cubicBezTo>
                      <a:cubicBezTo>
                        <a:pt x="556089" y="824567"/>
                        <a:pt x="553663" y="821233"/>
                        <a:pt x="553663" y="817344"/>
                      </a:cubicBezTo>
                      <a:cubicBezTo>
                        <a:pt x="553663" y="813454"/>
                        <a:pt x="556089" y="810676"/>
                        <a:pt x="559971" y="810676"/>
                      </a:cubicBezTo>
                      <a:close/>
                      <a:moveTo>
                        <a:pt x="540562" y="810676"/>
                      </a:moveTo>
                      <a:cubicBezTo>
                        <a:pt x="543958" y="810676"/>
                        <a:pt x="546870" y="813454"/>
                        <a:pt x="546870" y="817344"/>
                      </a:cubicBezTo>
                      <a:cubicBezTo>
                        <a:pt x="546870" y="821233"/>
                        <a:pt x="543958" y="824567"/>
                        <a:pt x="540562" y="824567"/>
                      </a:cubicBezTo>
                      <a:cubicBezTo>
                        <a:pt x="537165" y="824567"/>
                        <a:pt x="534254" y="821233"/>
                        <a:pt x="534254" y="817344"/>
                      </a:cubicBezTo>
                      <a:cubicBezTo>
                        <a:pt x="534254" y="813454"/>
                        <a:pt x="537165" y="810676"/>
                        <a:pt x="540562" y="810676"/>
                      </a:cubicBezTo>
                      <a:close/>
                      <a:moveTo>
                        <a:pt x="521637" y="810676"/>
                      </a:moveTo>
                      <a:cubicBezTo>
                        <a:pt x="525034" y="810676"/>
                        <a:pt x="527460" y="813454"/>
                        <a:pt x="527460" y="817344"/>
                      </a:cubicBezTo>
                      <a:cubicBezTo>
                        <a:pt x="527460" y="821233"/>
                        <a:pt x="525034" y="824567"/>
                        <a:pt x="521637" y="824567"/>
                      </a:cubicBezTo>
                      <a:cubicBezTo>
                        <a:pt x="518241" y="824567"/>
                        <a:pt x="515329" y="821233"/>
                        <a:pt x="515329" y="817344"/>
                      </a:cubicBezTo>
                      <a:cubicBezTo>
                        <a:pt x="515329" y="813454"/>
                        <a:pt x="518241" y="810676"/>
                        <a:pt x="521637" y="810676"/>
                      </a:cubicBezTo>
                      <a:close/>
                      <a:moveTo>
                        <a:pt x="502227" y="810676"/>
                      </a:moveTo>
                      <a:cubicBezTo>
                        <a:pt x="505624" y="810676"/>
                        <a:pt x="508536" y="813454"/>
                        <a:pt x="508536" y="817344"/>
                      </a:cubicBezTo>
                      <a:cubicBezTo>
                        <a:pt x="508536" y="821233"/>
                        <a:pt x="505624" y="824567"/>
                        <a:pt x="502227" y="824567"/>
                      </a:cubicBezTo>
                      <a:cubicBezTo>
                        <a:pt x="498831" y="824567"/>
                        <a:pt x="496405" y="821233"/>
                        <a:pt x="496405" y="817344"/>
                      </a:cubicBezTo>
                      <a:cubicBezTo>
                        <a:pt x="496405" y="813454"/>
                        <a:pt x="498831" y="810676"/>
                        <a:pt x="502227" y="810676"/>
                      </a:cubicBezTo>
                      <a:close/>
                      <a:moveTo>
                        <a:pt x="483303" y="810676"/>
                      </a:moveTo>
                      <a:cubicBezTo>
                        <a:pt x="486700" y="810676"/>
                        <a:pt x="489611" y="813454"/>
                        <a:pt x="489611" y="817344"/>
                      </a:cubicBezTo>
                      <a:cubicBezTo>
                        <a:pt x="489611" y="821233"/>
                        <a:pt x="486700" y="824567"/>
                        <a:pt x="483303" y="824567"/>
                      </a:cubicBezTo>
                      <a:cubicBezTo>
                        <a:pt x="479906" y="824567"/>
                        <a:pt x="476995" y="821233"/>
                        <a:pt x="476995" y="817344"/>
                      </a:cubicBezTo>
                      <a:cubicBezTo>
                        <a:pt x="476995" y="813454"/>
                        <a:pt x="479906" y="810676"/>
                        <a:pt x="483303" y="810676"/>
                      </a:cubicBezTo>
                      <a:close/>
                      <a:moveTo>
                        <a:pt x="961268" y="788451"/>
                      </a:moveTo>
                      <a:cubicBezTo>
                        <a:pt x="964665" y="788451"/>
                        <a:pt x="967576" y="791784"/>
                        <a:pt x="967576" y="795674"/>
                      </a:cubicBezTo>
                      <a:cubicBezTo>
                        <a:pt x="967576" y="799563"/>
                        <a:pt x="964665" y="802897"/>
                        <a:pt x="961268" y="802897"/>
                      </a:cubicBezTo>
                      <a:cubicBezTo>
                        <a:pt x="957871" y="802897"/>
                        <a:pt x="955445" y="799563"/>
                        <a:pt x="955445" y="795674"/>
                      </a:cubicBezTo>
                      <a:cubicBezTo>
                        <a:pt x="955445" y="791784"/>
                        <a:pt x="957871" y="788451"/>
                        <a:pt x="961268" y="788451"/>
                      </a:cubicBezTo>
                      <a:close/>
                      <a:moveTo>
                        <a:pt x="942343" y="788451"/>
                      </a:moveTo>
                      <a:cubicBezTo>
                        <a:pt x="945740" y="788451"/>
                        <a:pt x="948652" y="791784"/>
                        <a:pt x="948652" y="795674"/>
                      </a:cubicBezTo>
                      <a:cubicBezTo>
                        <a:pt x="948652" y="799563"/>
                        <a:pt x="945740" y="802897"/>
                        <a:pt x="942343" y="802897"/>
                      </a:cubicBezTo>
                      <a:cubicBezTo>
                        <a:pt x="938947" y="802897"/>
                        <a:pt x="936035" y="799563"/>
                        <a:pt x="936035" y="795674"/>
                      </a:cubicBezTo>
                      <a:cubicBezTo>
                        <a:pt x="936035" y="791784"/>
                        <a:pt x="938947" y="788451"/>
                        <a:pt x="942343" y="788451"/>
                      </a:cubicBezTo>
                      <a:close/>
                      <a:moveTo>
                        <a:pt x="923419" y="788451"/>
                      </a:moveTo>
                      <a:cubicBezTo>
                        <a:pt x="926816" y="788451"/>
                        <a:pt x="929242" y="791784"/>
                        <a:pt x="929242" y="795674"/>
                      </a:cubicBezTo>
                      <a:cubicBezTo>
                        <a:pt x="929242" y="799563"/>
                        <a:pt x="926816" y="802897"/>
                        <a:pt x="923419" y="802897"/>
                      </a:cubicBezTo>
                      <a:cubicBezTo>
                        <a:pt x="920022" y="802897"/>
                        <a:pt x="917111" y="799563"/>
                        <a:pt x="917111" y="795674"/>
                      </a:cubicBezTo>
                      <a:cubicBezTo>
                        <a:pt x="917111" y="791784"/>
                        <a:pt x="920022" y="788451"/>
                        <a:pt x="923419" y="788451"/>
                      </a:cubicBezTo>
                      <a:close/>
                      <a:moveTo>
                        <a:pt x="578896" y="788451"/>
                      </a:moveTo>
                      <a:cubicBezTo>
                        <a:pt x="582293" y="788451"/>
                        <a:pt x="585204" y="791784"/>
                        <a:pt x="585204" y="795674"/>
                      </a:cubicBezTo>
                      <a:cubicBezTo>
                        <a:pt x="585204" y="799563"/>
                        <a:pt x="582293" y="802897"/>
                        <a:pt x="578896" y="802897"/>
                      </a:cubicBezTo>
                      <a:cubicBezTo>
                        <a:pt x="575499" y="802897"/>
                        <a:pt x="572588" y="799563"/>
                        <a:pt x="572588" y="795674"/>
                      </a:cubicBezTo>
                      <a:cubicBezTo>
                        <a:pt x="572588" y="791784"/>
                        <a:pt x="575499" y="788451"/>
                        <a:pt x="578896" y="788451"/>
                      </a:cubicBezTo>
                      <a:close/>
                      <a:moveTo>
                        <a:pt x="559971" y="788451"/>
                      </a:moveTo>
                      <a:cubicBezTo>
                        <a:pt x="563368" y="788451"/>
                        <a:pt x="565794" y="791784"/>
                        <a:pt x="565794" y="795674"/>
                      </a:cubicBezTo>
                      <a:cubicBezTo>
                        <a:pt x="565794" y="799563"/>
                        <a:pt x="563368" y="802897"/>
                        <a:pt x="559971" y="802897"/>
                      </a:cubicBezTo>
                      <a:cubicBezTo>
                        <a:pt x="556089" y="802897"/>
                        <a:pt x="553663" y="799563"/>
                        <a:pt x="553663" y="795674"/>
                      </a:cubicBezTo>
                      <a:cubicBezTo>
                        <a:pt x="553663" y="791784"/>
                        <a:pt x="556089" y="788451"/>
                        <a:pt x="559971" y="788451"/>
                      </a:cubicBezTo>
                      <a:close/>
                      <a:moveTo>
                        <a:pt x="540562" y="788451"/>
                      </a:moveTo>
                      <a:cubicBezTo>
                        <a:pt x="543958" y="788451"/>
                        <a:pt x="546870" y="791784"/>
                        <a:pt x="546870" y="795674"/>
                      </a:cubicBezTo>
                      <a:cubicBezTo>
                        <a:pt x="546870" y="799563"/>
                        <a:pt x="543958" y="802897"/>
                        <a:pt x="540562" y="802897"/>
                      </a:cubicBezTo>
                      <a:cubicBezTo>
                        <a:pt x="537165" y="802897"/>
                        <a:pt x="534254" y="799563"/>
                        <a:pt x="534254" y="795674"/>
                      </a:cubicBezTo>
                      <a:cubicBezTo>
                        <a:pt x="534254" y="791784"/>
                        <a:pt x="537165" y="788451"/>
                        <a:pt x="540562" y="788451"/>
                      </a:cubicBezTo>
                      <a:close/>
                      <a:moveTo>
                        <a:pt x="521637" y="788451"/>
                      </a:moveTo>
                      <a:cubicBezTo>
                        <a:pt x="525034" y="788451"/>
                        <a:pt x="527460" y="791784"/>
                        <a:pt x="527460" y="795674"/>
                      </a:cubicBezTo>
                      <a:cubicBezTo>
                        <a:pt x="527460" y="799563"/>
                        <a:pt x="525034" y="802897"/>
                        <a:pt x="521637" y="802897"/>
                      </a:cubicBezTo>
                      <a:cubicBezTo>
                        <a:pt x="518241" y="802897"/>
                        <a:pt x="515329" y="799563"/>
                        <a:pt x="515329" y="795674"/>
                      </a:cubicBezTo>
                      <a:cubicBezTo>
                        <a:pt x="515329" y="791784"/>
                        <a:pt x="518241" y="788451"/>
                        <a:pt x="521637" y="788451"/>
                      </a:cubicBezTo>
                      <a:close/>
                      <a:moveTo>
                        <a:pt x="502227" y="788451"/>
                      </a:moveTo>
                      <a:cubicBezTo>
                        <a:pt x="505624" y="788451"/>
                        <a:pt x="508536" y="791784"/>
                        <a:pt x="508536" y="795674"/>
                      </a:cubicBezTo>
                      <a:cubicBezTo>
                        <a:pt x="508536" y="799563"/>
                        <a:pt x="505624" y="802897"/>
                        <a:pt x="502227" y="802897"/>
                      </a:cubicBezTo>
                      <a:cubicBezTo>
                        <a:pt x="498831" y="802897"/>
                        <a:pt x="496405" y="799563"/>
                        <a:pt x="496405" y="795674"/>
                      </a:cubicBezTo>
                      <a:cubicBezTo>
                        <a:pt x="496405" y="791784"/>
                        <a:pt x="498831" y="788451"/>
                        <a:pt x="502227" y="788451"/>
                      </a:cubicBezTo>
                      <a:close/>
                      <a:moveTo>
                        <a:pt x="483303" y="788451"/>
                      </a:moveTo>
                      <a:cubicBezTo>
                        <a:pt x="486700" y="788451"/>
                        <a:pt x="489611" y="791784"/>
                        <a:pt x="489611" y="795674"/>
                      </a:cubicBezTo>
                      <a:cubicBezTo>
                        <a:pt x="489611" y="799563"/>
                        <a:pt x="486700" y="802897"/>
                        <a:pt x="483303" y="802897"/>
                      </a:cubicBezTo>
                      <a:cubicBezTo>
                        <a:pt x="479906" y="802897"/>
                        <a:pt x="476995" y="799563"/>
                        <a:pt x="476995" y="795674"/>
                      </a:cubicBezTo>
                      <a:cubicBezTo>
                        <a:pt x="476995" y="791784"/>
                        <a:pt x="479906" y="788451"/>
                        <a:pt x="483303" y="788451"/>
                      </a:cubicBezTo>
                      <a:close/>
                      <a:moveTo>
                        <a:pt x="980678" y="766781"/>
                      </a:moveTo>
                      <a:cubicBezTo>
                        <a:pt x="984074" y="766781"/>
                        <a:pt x="986986" y="769559"/>
                        <a:pt x="986986" y="774004"/>
                      </a:cubicBezTo>
                      <a:cubicBezTo>
                        <a:pt x="986986" y="777893"/>
                        <a:pt x="984074" y="780672"/>
                        <a:pt x="980678" y="780672"/>
                      </a:cubicBezTo>
                      <a:cubicBezTo>
                        <a:pt x="977281" y="780672"/>
                        <a:pt x="974370" y="777893"/>
                        <a:pt x="974370" y="774004"/>
                      </a:cubicBezTo>
                      <a:cubicBezTo>
                        <a:pt x="974370" y="769559"/>
                        <a:pt x="977281" y="766781"/>
                        <a:pt x="980678" y="766781"/>
                      </a:cubicBezTo>
                      <a:close/>
                      <a:moveTo>
                        <a:pt x="961268" y="766781"/>
                      </a:moveTo>
                      <a:cubicBezTo>
                        <a:pt x="964665" y="766781"/>
                        <a:pt x="967576" y="769559"/>
                        <a:pt x="967576" y="774004"/>
                      </a:cubicBezTo>
                      <a:cubicBezTo>
                        <a:pt x="967576" y="777893"/>
                        <a:pt x="964665" y="780672"/>
                        <a:pt x="961268" y="780672"/>
                      </a:cubicBezTo>
                      <a:cubicBezTo>
                        <a:pt x="957871" y="780672"/>
                        <a:pt x="955445" y="777893"/>
                        <a:pt x="955445" y="774004"/>
                      </a:cubicBezTo>
                      <a:cubicBezTo>
                        <a:pt x="955445" y="769559"/>
                        <a:pt x="957871" y="766781"/>
                        <a:pt x="961268" y="766781"/>
                      </a:cubicBezTo>
                      <a:close/>
                      <a:moveTo>
                        <a:pt x="942343" y="766781"/>
                      </a:moveTo>
                      <a:cubicBezTo>
                        <a:pt x="945740" y="766781"/>
                        <a:pt x="948652" y="769559"/>
                        <a:pt x="948652" y="774004"/>
                      </a:cubicBezTo>
                      <a:cubicBezTo>
                        <a:pt x="948652" y="777893"/>
                        <a:pt x="945740" y="780672"/>
                        <a:pt x="942343" y="780672"/>
                      </a:cubicBezTo>
                      <a:cubicBezTo>
                        <a:pt x="938947" y="780672"/>
                        <a:pt x="936035" y="777893"/>
                        <a:pt x="936035" y="774004"/>
                      </a:cubicBezTo>
                      <a:cubicBezTo>
                        <a:pt x="936035" y="769559"/>
                        <a:pt x="938947" y="766781"/>
                        <a:pt x="942343" y="766781"/>
                      </a:cubicBezTo>
                      <a:close/>
                      <a:moveTo>
                        <a:pt x="923419" y="766781"/>
                      </a:moveTo>
                      <a:cubicBezTo>
                        <a:pt x="926816" y="766781"/>
                        <a:pt x="929242" y="769559"/>
                        <a:pt x="929242" y="774004"/>
                      </a:cubicBezTo>
                      <a:cubicBezTo>
                        <a:pt x="929242" y="777893"/>
                        <a:pt x="926816" y="780672"/>
                        <a:pt x="923419" y="780672"/>
                      </a:cubicBezTo>
                      <a:cubicBezTo>
                        <a:pt x="920022" y="780672"/>
                        <a:pt x="917111" y="777893"/>
                        <a:pt x="917111" y="774004"/>
                      </a:cubicBezTo>
                      <a:cubicBezTo>
                        <a:pt x="917111" y="769559"/>
                        <a:pt x="920022" y="766781"/>
                        <a:pt x="923419" y="766781"/>
                      </a:cubicBezTo>
                      <a:close/>
                      <a:moveTo>
                        <a:pt x="904009" y="766781"/>
                      </a:moveTo>
                      <a:cubicBezTo>
                        <a:pt x="907406" y="766781"/>
                        <a:pt x="910317" y="769559"/>
                        <a:pt x="910317" y="774004"/>
                      </a:cubicBezTo>
                      <a:cubicBezTo>
                        <a:pt x="910317" y="777893"/>
                        <a:pt x="907406" y="780672"/>
                        <a:pt x="904009" y="780672"/>
                      </a:cubicBezTo>
                      <a:cubicBezTo>
                        <a:pt x="900613" y="780672"/>
                        <a:pt x="897701" y="777893"/>
                        <a:pt x="897701" y="774004"/>
                      </a:cubicBezTo>
                      <a:cubicBezTo>
                        <a:pt x="897701" y="769559"/>
                        <a:pt x="900613" y="766781"/>
                        <a:pt x="904009" y="766781"/>
                      </a:cubicBezTo>
                      <a:close/>
                      <a:moveTo>
                        <a:pt x="578896" y="766781"/>
                      </a:moveTo>
                      <a:cubicBezTo>
                        <a:pt x="582293" y="766781"/>
                        <a:pt x="585204" y="769559"/>
                        <a:pt x="585204" y="774004"/>
                      </a:cubicBezTo>
                      <a:cubicBezTo>
                        <a:pt x="585204" y="777893"/>
                        <a:pt x="582293" y="780672"/>
                        <a:pt x="578896" y="780672"/>
                      </a:cubicBezTo>
                      <a:cubicBezTo>
                        <a:pt x="575499" y="780672"/>
                        <a:pt x="572588" y="777893"/>
                        <a:pt x="572588" y="774004"/>
                      </a:cubicBezTo>
                      <a:cubicBezTo>
                        <a:pt x="572588" y="769559"/>
                        <a:pt x="575499" y="766781"/>
                        <a:pt x="578896" y="766781"/>
                      </a:cubicBezTo>
                      <a:close/>
                      <a:moveTo>
                        <a:pt x="559971" y="766781"/>
                      </a:moveTo>
                      <a:cubicBezTo>
                        <a:pt x="563368" y="766781"/>
                        <a:pt x="565794" y="769559"/>
                        <a:pt x="565794" y="774004"/>
                      </a:cubicBezTo>
                      <a:cubicBezTo>
                        <a:pt x="565794" y="777893"/>
                        <a:pt x="563368" y="780672"/>
                        <a:pt x="559971" y="780672"/>
                      </a:cubicBezTo>
                      <a:cubicBezTo>
                        <a:pt x="556089" y="780672"/>
                        <a:pt x="553663" y="777893"/>
                        <a:pt x="553663" y="774004"/>
                      </a:cubicBezTo>
                      <a:cubicBezTo>
                        <a:pt x="553663" y="769559"/>
                        <a:pt x="556089" y="766781"/>
                        <a:pt x="559971" y="766781"/>
                      </a:cubicBezTo>
                      <a:close/>
                      <a:moveTo>
                        <a:pt x="540562" y="766781"/>
                      </a:moveTo>
                      <a:cubicBezTo>
                        <a:pt x="543958" y="766781"/>
                        <a:pt x="546870" y="769559"/>
                        <a:pt x="546870" y="774004"/>
                      </a:cubicBezTo>
                      <a:cubicBezTo>
                        <a:pt x="546870" y="777893"/>
                        <a:pt x="543958" y="780672"/>
                        <a:pt x="540562" y="780672"/>
                      </a:cubicBezTo>
                      <a:cubicBezTo>
                        <a:pt x="537165" y="780672"/>
                        <a:pt x="534254" y="777893"/>
                        <a:pt x="534254" y="774004"/>
                      </a:cubicBezTo>
                      <a:cubicBezTo>
                        <a:pt x="534254" y="769559"/>
                        <a:pt x="537165" y="766781"/>
                        <a:pt x="540562" y="766781"/>
                      </a:cubicBezTo>
                      <a:close/>
                      <a:moveTo>
                        <a:pt x="521637" y="766781"/>
                      </a:moveTo>
                      <a:cubicBezTo>
                        <a:pt x="525034" y="766781"/>
                        <a:pt x="527460" y="769559"/>
                        <a:pt x="527460" y="774004"/>
                      </a:cubicBezTo>
                      <a:cubicBezTo>
                        <a:pt x="527460" y="777893"/>
                        <a:pt x="525034" y="780672"/>
                        <a:pt x="521637" y="780672"/>
                      </a:cubicBezTo>
                      <a:cubicBezTo>
                        <a:pt x="518241" y="780672"/>
                        <a:pt x="515329" y="777893"/>
                        <a:pt x="515329" y="774004"/>
                      </a:cubicBezTo>
                      <a:cubicBezTo>
                        <a:pt x="515329" y="769559"/>
                        <a:pt x="518241" y="766781"/>
                        <a:pt x="521637" y="766781"/>
                      </a:cubicBezTo>
                      <a:close/>
                      <a:moveTo>
                        <a:pt x="502227" y="766781"/>
                      </a:moveTo>
                      <a:cubicBezTo>
                        <a:pt x="505624" y="766781"/>
                        <a:pt x="508536" y="769559"/>
                        <a:pt x="508536" y="774004"/>
                      </a:cubicBezTo>
                      <a:cubicBezTo>
                        <a:pt x="508536" y="777893"/>
                        <a:pt x="505624" y="780672"/>
                        <a:pt x="502227" y="780672"/>
                      </a:cubicBezTo>
                      <a:cubicBezTo>
                        <a:pt x="498831" y="780672"/>
                        <a:pt x="496405" y="777893"/>
                        <a:pt x="496405" y="774004"/>
                      </a:cubicBezTo>
                      <a:cubicBezTo>
                        <a:pt x="496405" y="769559"/>
                        <a:pt x="498831" y="766781"/>
                        <a:pt x="502227" y="766781"/>
                      </a:cubicBezTo>
                      <a:close/>
                      <a:moveTo>
                        <a:pt x="483303" y="766781"/>
                      </a:moveTo>
                      <a:cubicBezTo>
                        <a:pt x="486700" y="766781"/>
                        <a:pt x="489611" y="769559"/>
                        <a:pt x="489611" y="774004"/>
                      </a:cubicBezTo>
                      <a:cubicBezTo>
                        <a:pt x="489611" y="777893"/>
                        <a:pt x="486700" y="780672"/>
                        <a:pt x="483303" y="780672"/>
                      </a:cubicBezTo>
                      <a:cubicBezTo>
                        <a:pt x="479906" y="780672"/>
                        <a:pt x="476995" y="777893"/>
                        <a:pt x="476995" y="774004"/>
                      </a:cubicBezTo>
                      <a:cubicBezTo>
                        <a:pt x="476995" y="769559"/>
                        <a:pt x="479906" y="766781"/>
                        <a:pt x="483303" y="766781"/>
                      </a:cubicBezTo>
                      <a:close/>
                      <a:moveTo>
                        <a:pt x="1057346" y="744555"/>
                      </a:moveTo>
                      <a:cubicBezTo>
                        <a:pt x="1060743" y="744555"/>
                        <a:pt x="1063169" y="747889"/>
                        <a:pt x="1063169" y="751778"/>
                      </a:cubicBezTo>
                      <a:cubicBezTo>
                        <a:pt x="1063169" y="755668"/>
                        <a:pt x="1060743" y="759002"/>
                        <a:pt x="1057346" y="759002"/>
                      </a:cubicBezTo>
                      <a:cubicBezTo>
                        <a:pt x="1053950" y="759002"/>
                        <a:pt x="1051038" y="755668"/>
                        <a:pt x="1051038" y="751778"/>
                      </a:cubicBezTo>
                      <a:cubicBezTo>
                        <a:pt x="1051038" y="747889"/>
                        <a:pt x="1053950" y="744555"/>
                        <a:pt x="1057346" y="744555"/>
                      </a:cubicBezTo>
                      <a:close/>
                      <a:moveTo>
                        <a:pt x="1037936" y="744555"/>
                      </a:moveTo>
                      <a:cubicBezTo>
                        <a:pt x="1041333" y="744555"/>
                        <a:pt x="1044245" y="747889"/>
                        <a:pt x="1044245" y="751778"/>
                      </a:cubicBezTo>
                      <a:cubicBezTo>
                        <a:pt x="1044245" y="755668"/>
                        <a:pt x="1041333" y="759002"/>
                        <a:pt x="1037936" y="759002"/>
                      </a:cubicBezTo>
                      <a:cubicBezTo>
                        <a:pt x="1034540" y="759002"/>
                        <a:pt x="1031628" y="755668"/>
                        <a:pt x="1031628" y="751778"/>
                      </a:cubicBezTo>
                      <a:cubicBezTo>
                        <a:pt x="1031628" y="747889"/>
                        <a:pt x="1034540" y="744555"/>
                        <a:pt x="1037936" y="744555"/>
                      </a:cubicBezTo>
                      <a:close/>
                      <a:moveTo>
                        <a:pt x="980678" y="744555"/>
                      </a:moveTo>
                      <a:cubicBezTo>
                        <a:pt x="984074" y="744555"/>
                        <a:pt x="986986" y="747889"/>
                        <a:pt x="986986" y="751778"/>
                      </a:cubicBezTo>
                      <a:cubicBezTo>
                        <a:pt x="986986" y="755668"/>
                        <a:pt x="984074" y="759002"/>
                        <a:pt x="980678" y="759002"/>
                      </a:cubicBezTo>
                      <a:cubicBezTo>
                        <a:pt x="977281" y="759002"/>
                        <a:pt x="974370" y="755668"/>
                        <a:pt x="974370" y="751778"/>
                      </a:cubicBezTo>
                      <a:cubicBezTo>
                        <a:pt x="974370" y="747889"/>
                        <a:pt x="977281" y="744555"/>
                        <a:pt x="980678" y="744555"/>
                      </a:cubicBezTo>
                      <a:close/>
                      <a:moveTo>
                        <a:pt x="961268" y="744555"/>
                      </a:moveTo>
                      <a:cubicBezTo>
                        <a:pt x="964665" y="744555"/>
                        <a:pt x="967576" y="747889"/>
                        <a:pt x="967576" y="751778"/>
                      </a:cubicBezTo>
                      <a:cubicBezTo>
                        <a:pt x="967576" y="755668"/>
                        <a:pt x="964665" y="759002"/>
                        <a:pt x="961268" y="759002"/>
                      </a:cubicBezTo>
                      <a:cubicBezTo>
                        <a:pt x="957871" y="759002"/>
                        <a:pt x="955445" y="755668"/>
                        <a:pt x="955445" y="751778"/>
                      </a:cubicBezTo>
                      <a:cubicBezTo>
                        <a:pt x="955445" y="747889"/>
                        <a:pt x="957871" y="744555"/>
                        <a:pt x="961268" y="744555"/>
                      </a:cubicBezTo>
                      <a:close/>
                      <a:moveTo>
                        <a:pt x="942343" y="744555"/>
                      </a:moveTo>
                      <a:cubicBezTo>
                        <a:pt x="945740" y="744555"/>
                        <a:pt x="948652" y="747889"/>
                        <a:pt x="948652" y="751778"/>
                      </a:cubicBezTo>
                      <a:cubicBezTo>
                        <a:pt x="948652" y="755668"/>
                        <a:pt x="945740" y="759002"/>
                        <a:pt x="942343" y="759002"/>
                      </a:cubicBezTo>
                      <a:cubicBezTo>
                        <a:pt x="938947" y="759002"/>
                        <a:pt x="936035" y="755668"/>
                        <a:pt x="936035" y="751778"/>
                      </a:cubicBezTo>
                      <a:cubicBezTo>
                        <a:pt x="936035" y="747889"/>
                        <a:pt x="938947" y="744555"/>
                        <a:pt x="942343" y="744555"/>
                      </a:cubicBezTo>
                      <a:close/>
                      <a:moveTo>
                        <a:pt x="923419" y="744555"/>
                      </a:moveTo>
                      <a:cubicBezTo>
                        <a:pt x="926816" y="744555"/>
                        <a:pt x="929242" y="747889"/>
                        <a:pt x="929242" y="751778"/>
                      </a:cubicBezTo>
                      <a:cubicBezTo>
                        <a:pt x="929242" y="755668"/>
                        <a:pt x="926816" y="759002"/>
                        <a:pt x="923419" y="759002"/>
                      </a:cubicBezTo>
                      <a:cubicBezTo>
                        <a:pt x="920022" y="759002"/>
                        <a:pt x="917111" y="755668"/>
                        <a:pt x="917111" y="751778"/>
                      </a:cubicBezTo>
                      <a:cubicBezTo>
                        <a:pt x="917111" y="747889"/>
                        <a:pt x="920022" y="744555"/>
                        <a:pt x="923419" y="744555"/>
                      </a:cubicBezTo>
                      <a:close/>
                      <a:moveTo>
                        <a:pt x="904009" y="744555"/>
                      </a:moveTo>
                      <a:cubicBezTo>
                        <a:pt x="907406" y="744555"/>
                        <a:pt x="910317" y="747889"/>
                        <a:pt x="910317" y="751778"/>
                      </a:cubicBezTo>
                      <a:cubicBezTo>
                        <a:pt x="910317" y="755668"/>
                        <a:pt x="907406" y="759002"/>
                        <a:pt x="904009" y="759002"/>
                      </a:cubicBezTo>
                      <a:cubicBezTo>
                        <a:pt x="900613" y="759002"/>
                        <a:pt x="897701" y="755668"/>
                        <a:pt x="897701" y="751778"/>
                      </a:cubicBezTo>
                      <a:cubicBezTo>
                        <a:pt x="897701" y="747889"/>
                        <a:pt x="900613" y="744555"/>
                        <a:pt x="904009" y="744555"/>
                      </a:cubicBezTo>
                      <a:close/>
                      <a:moveTo>
                        <a:pt x="617230" y="744555"/>
                      </a:moveTo>
                      <a:cubicBezTo>
                        <a:pt x="620627" y="744555"/>
                        <a:pt x="623538" y="747889"/>
                        <a:pt x="623538" y="751778"/>
                      </a:cubicBezTo>
                      <a:cubicBezTo>
                        <a:pt x="623538" y="755668"/>
                        <a:pt x="620627" y="759002"/>
                        <a:pt x="617230" y="759002"/>
                      </a:cubicBezTo>
                      <a:cubicBezTo>
                        <a:pt x="613833" y="759002"/>
                        <a:pt x="610922" y="755668"/>
                        <a:pt x="610922" y="751778"/>
                      </a:cubicBezTo>
                      <a:cubicBezTo>
                        <a:pt x="610922" y="747889"/>
                        <a:pt x="613833" y="744555"/>
                        <a:pt x="617230" y="744555"/>
                      </a:cubicBezTo>
                      <a:close/>
                      <a:moveTo>
                        <a:pt x="597820" y="744555"/>
                      </a:moveTo>
                      <a:cubicBezTo>
                        <a:pt x="601217" y="744555"/>
                        <a:pt x="604129" y="747889"/>
                        <a:pt x="604129" y="751778"/>
                      </a:cubicBezTo>
                      <a:cubicBezTo>
                        <a:pt x="604129" y="755668"/>
                        <a:pt x="601217" y="759002"/>
                        <a:pt x="597820" y="759002"/>
                      </a:cubicBezTo>
                      <a:cubicBezTo>
                        <a:pt x="594424" y="759002"/>
                        <a:pt x="591998" y="755668"/>
                        <a:pt x="591998" y="751778"/>
                      </a:cubicBezTo>
                      <a:cubicBezTo>
                        <a:pt x="591998" y="747889"/>
                        <a:pt x="594424" y="744555"/>
                        <a:pt x="597820" y="744555"/>
                      </a:cubicBezTo>
                      <a:close/>
                      <a:moveTo>
                        <a:pt x="578896" y="744555"/>
                      </a:moveTo>
                      <a:cubicBezTo>
                        <a:pt x="582293" y="744555"/>
                        <a:pt x="585204" y="747889"/>
                        <a:pt x="585204" y="751778"/>
                      </a:cubicBezTo>
                      <a:cubicBezTo>
                        <a:pt x="585204" y="755668"/>
                        <a:pt x="582293" y="759002"/>
                        <a:pt x="578896" y="759002"/>
                      </a:cubicBezTo>
                      <a:cubicBezTo>
                        <a:pt x="575499" y="759002"/>
                        <a:pt x="572588" y="755668"/>
                        <a:pt x="572588" y="751778"/>
                      </a:cubicBezTo>
                      <a:cubicBezTo>
                        <a:pt x="572588" y="747889"/>
                        <a:pt x="575499" y="744555"/>
                        <a:pt x="578896" y="744555"/>
                      </a:cubicBezTo>
                      <a:close/>
                      <a:moveTo>
                        <a:pt x="559971" y="744555"/>
                      </a:moveTo>
                      <a:cubicBezTo>
                        <a:pt x="563368" y="744555"/>
                        <a:pt x="565794" y="747889"/>
                        <a:pt x="565794" y="751778"/>
                      </a:cubicBezTo>
                      <a:cubicBezTo>
                        <a:pt x="565794" y="755668"/>
                        <a:pt x="563368" y="759002"/>
                        <a:pt x="559971" y="759002"/>
                      </a:cubicBezTo>
                      <a:cubicBezTo>
                        <a:pt x="556089" y="759002"/>
                        <a:pt x="553663" y="755668"/>
                        <a:pt x="553663" y="751778"/>
                      </a:cubicBezTo>
                      <a:cubicBezTo>
                        <a:pt x="553663" y="747889"/>
                        <a:pt x="556089" y="744555"/>
                        <a:pt x="559971" y="744555"/>
                      </a:cubicBezTo>
                      <a:close/>
                      <a:moveTo>
                        <a:pt x="540562" y="744555"/>
                      </a:moveTo>
                      <a:cubicBezTo>
                        <a:pt x="543958" y="744555"/>
                        <a:pt x="546870" y="747889"/>
                        <a:pt x="546870" y="751778"/>
                      </a:cubicBezTo>
                      <a:cubicBezTo>
                        <a:pt x="546870" y="755668"/>
                        <a:pt x="543958" y="759002"/>
                        <a:pt x="540562" y="759002"/>
                      </a:cubicBezTo>
                      <a:cubicBezTo>
                        <a:pt x="537165" y="759002"/>
                        <a:pt x="534254" y="755668"/>
                        <a:pt x="534254" y="751778"/>
                      </a:cubicBezTo>
                      <a:cubicBezTo>
                        <a:pt x="534254" y="747889"/>
                        <a:pt x="537165" y="744555"/>
                        <a:pt x="540562" y="744555"/>
                      </a:cubicBezTo>
                      <a:close/>
                      <a:moveTo>
                        <a:pt x="521637" y="744555"/>
                      </a:moveTo>
                      <a:cubicBezTo>
                        <a:pt x="525034" y="744555"/>
                        <a:pt x="527460" y="747889"/>
                        <a:pt x="527460" y="751778"/>
                      </a:cubicBezTo>
                      <a:cubicBezTo>
                        <a:pt x="527460" y="755668"/>
                        <a:pt x="525034" y="759002"/>
                        <a:pt x="521637" y="759002"/>
                      </a:cubicBezTo>
                      <a:cubicBezTo>
                        <a:pt x="518241" y="759002"/>
                        <a:pt x="515329" y="755668"/>
                        <a:pt x="515329" y="751778"/>
                      </a:cubicBezTo>
                      <a:cubicBezTo>
                        <a:pt x="515329" y="747889"/>
                        <a:pt x="518241" y="744555"/>
                        <a:pt x="521637" y="744555"/>
                      </a:cubicBezTo>
                      <a:close/>
                      <a:moveTo>
                        <a:pt x="502227" y="744555"/>
                      </a:moveTo>
                      <a:cubicBezTo>
                        <a:pt x="505624" y="744555"/>
                        <a:pt x="508536" y="747889"/>
                        <a:pt x="508536" y="751778"/>
                      </a:cubicBezTo>
                      <a:cubicBezTo>
                        <a:pt x="508536" y="755668"/>
                        <a:pt x="505624" y="759002"/>
                        <a:pt x="502227" y="759002"/>
                      </a:cubicBezTo>
                      <a:cubicBezTo>
                        <a:pt x="498831" y="759002"/>
                        <a:pt x="496405" y="755668"/>
                        <a:pt x="496405" y="751778"/>
                      </a:cubicBezTo>
                      <a:cubicBezTo>
                        <a:pt x="496405" y="747889"/>
                        <a:pt x="498831" y="744555"/>
                        <a:pt x="502227" y="744555"/>
                      </a:cubicBezTo>
                      <a:close/>
                      <a:moveTo>
                        <a:pt x="483303" y="744555"/>
                      </a:moveTo>
                      <a:cubicBezTo>
                        <a:pt x="486700" y="744555"/>
                        <a:pt x="489611" y="747889"/>
                        <a:pt x="489611" y="751778"/>
                      </a:cubicBezTo>
                      <a:cubicBezTo>
                        <a:pt x="489611" y="755668"/>
                        <a:pt x="486700" y="759002"/>
                        <a:pt x="483303" y="759002"/>
                      </a:cubicBezTo>
                      <a:cubicBezTo>
                        <a:pt x="479906" y="759002"/>
                        <a:pt x="476995" y="755668"/>
                        <a:pt x="476995" y="751778"/>
                      </a:cubicBezTo>
                      <a:cubicBezTo>
                        <a:pt x="476995" y="747889"/>
                        <a:pt x="479906" y="744555"/>
                        <a:pt x="483303" y="744555"/>
                      </a:cubicBezTo>
                      <a:close/>
                      <a:moveTo>
                        <a:pt x="1057346" y="722885"/>
                      </a:moveTo>
                      <a:cubicBezTo>
                        <a:pt x="1060743" y="722885"/>
                        <a:pt x="1063169" y="726219"/>
                        <a:pt x="1063169" y="730109"/>
                      </a:cubicBezTo>
                      <a:cubicBezTo>
                        <a:pt x="1063169" y="733998"/>
                        <a:pt x="1060743" y="736776"/>
                        <a:pt x="1057346" y="736776"/>
                      </a:cubicBezTo>
                      <a:cubicBezTo>
                        <a:pt x="1053950" y="736776"/>
                        <a:pt x="1051038" y="733998"/>
                        <a:pt x="1051038" y="730109"/>
                      </a:cubicBezTo>
                      <a:cubicBezTo>
                        <a:pt x="1051038" y="726219"/>
                        <a:pt x="1053950" y="722885"/>
                        <a:pt x="1057346" y="722885"/>
                      </a:cubicBezTo>
                      <a:close/>
                      <a:moveTo>
                        <a:pt x="999602" y="722885"/>
                      </a:moveTo>
                      <a:cubicBezTo>
                        <a:pt x="1002999" y="722885"/>
                        <a:pt x="1005910" y="726219"/>
                        <a:pt x="1005910" y="730109"/>
                      </a:cubicBezTo>
                      <a:cubicBezTo>
                        <a:pt x="1005910" y="733998"/>
                        <a:pt x="1002999" y="736776"/>
                        <a:pt x="999602" y="736776"/>
                      </a:cubicBezTo>
                      <a:cubicBezTo>
                        <a:pt x="996206" y="736776"/>
                        <a:pt x="993779" y="733998"/>
                        <a:pt x="993779" y="730109"/>
                      </a:cubicBezTo>
                      <a:cubicBezTo>
                        <a:pt x="993779" y="726219"/>
                        <a:pt x="996206" y="722885"/>
                        <a:pt x="999602" y="722885"/>
                      </a:cubicBezTo>
                      <a:close/>
                      <a:moveTo>
                        <a:pt x="980678" y="722885"/>
                      </a:moveTo>
                      <a:cubicBezTo>
                        <a:pt x="984074" y="722885"/>
                        <a:pt x="986986" y="726219"/>
                        <a:pt x="986986" y="730109"/>
                      </a:cubicBezTo>
                      <a:cubicBezTo>
                        <a:pt x="986986" y="733998"/>
                        <a:pt x="984074" y="736776"/>
                        <a:pt x="980678" y="736776"/>
                      </a:cubicBezTo>
                      <a:cubicBezTo>
                        <a:pt x="977281" y="736776"/>
                        <a:pt x="974370" y="733998"/>
                        <a:pt x="974370" y="730109"/>
                      </a:cubicBezTo>
                      <a:cubicBezTo>
                        <a:pt x="974370" y="726219"/>
                        <a:pt x="977281" y="722885"/>
                        <a:pt x="980678" y="722885"/>
                      </a:cubicBezTo>
                      <a:close/>
                      <a:moveTo>
                        <a:pt x="961268" y="722885"/>
                      </a:moveTo>
                      <a:cubicBezTo>
                        <a:pt x="964665" y="722885"/>
                        <a:pt x="967576" y="726219"/>
                        <a:pt x="967576" y="730109"/>
                      </a:cubicBezTo>
                      <a:cubicBezTo>
                        <a:pt x="967576" y="733998"/>
                        <a:pt x="964665" y="736776"/>
                        <a:pt x="961268" y="736776"/>
                      </a:cubicBezTo>
                      <a:cubicBezTo>
                        <a:pt x="957871" y="736776"/>
                        <a:pt x="955445" y="733998"/>
                        <a:pt x="955445" y="730109"/>
                      </a:cubicBezTo>
                      <a:cubicBezTo>
                        <a:pt x="955445" y="726219"/>
                        <a:pt x="957871" y="722885"/>
                        <a:pt x="961268" y="722885"/>
                      </a:cubicBezTo>
                      <a:close/>
                      <a:moveTo>
                        <a:pt x="942343" y="722885"/>
                      </a:moveTo>
                      <a:cubicBezTo>
                        <a:pt x="945740" y="722885"/>
                        <a:pt x="948652" y="726219"/>
                        <a:pt x="948652" y="730109"/>
                      </a:cubicBezTo>
                      <a:cubicBezTo>
                        <a:pt x="948652" y="733998"/>
                        <a:pt x="945740" y="736776"/>
                        <a:pt x="942343" y="736776"/>
                      </a:cubicBezTo>
                      <a:cubicBezTo>
                        <a:pt x="938947" y="736776"/>
                        <a:pt x="936035" y="733998"/>
                        <a:pt x="936035" y="730109"/>
                      </a:cubicBezTo>
                      <a:cubicBezTo>
                        <a:pt x="936035" y="726219"/>
                        <a:pt x="938947" y="722885"/>
                        <a:pt x="942343" y="722885"/>
                      </a:cubicBezTo>
                      <a:close/>
                      <a:moveTo>
                        <a:pt x="923419" y="722885"/>
                      </a:moveTo>
                      <a:cubicBezTo>
                        <a:pt x="926816" y="722885"/>
                        <a:pt x="929242" y="726219"/>
                        <a:pt x="929242" y="730109"/>
                      </a:cubicBezTo>
                      <a:cubicBezTo>
                        <a:pt x="929242" y="733998"/>
                        <a:pt x="926816" y="736776"/>
                        <a:pt x="923419" y="736776"/>
                      </a:cubicBezTo>
                      <a:cubicBezTo>
                        <a:pt x="920022" y="736776"/>
                        <a:pt x="917111" y="733998"/>
                        <a:pt x="917111" y="730109"/>
                      </a:cubicBezTo>
                      <a:cubicBezTo>
                        <a:pt x="917111" y="726219"/>
                        <a:pt x="920022" y="722885"/>
                        <a:pt x="923419" y="722885"/>
                      </a:cubicBezTo>
                      <a:close/>
                      <a:moveTo>
                        <a:pt x="904009" y="722885"/>
                      </a:moveTo>
                      <a:cubicBezTo>
                        <a:pt x="907406" y="722885"/>
                        <a:pt x="910317" y="726219"/>
                        <a:pt x="910317" y="730109"/>
                      </a:cubicBezTo>
                      <a:cubicBezTo>
                        <a:pt x="910317" y="733998"/>
                        <a:pt x="907406" y="736776"/>
                        <a:pt x="904009" y="736776"/>
                      </a:cubicBezTo>
                      <a:cubicBezTo>
                        <a:pt x="900613" y="736776"/>
                        <a:pt x="897701" y="733998"/>
                        <a:pt x="897701" y="730109"/>
                      </a:cubicBezTo>
                      <a:cubicBezTo>
                        <a:pt x="897701" y="726219"/>
                        <a:pt x="900613" y="722885"/>
                        <a:pt x="904009" y="722885"/>
                      </a:cubicBezTo>
                      <a:close/>
                      <a:moveTo>
                        <a:pt x="885085" y="722885"/>
                      </a:moveTo>
                      <a:cubicBezTo>
                        <a:pt x="888481" y="722885"/>
                        <a:pt x="891393" y="726219"/>
                        <a:pt x="891393" y="730109"/>
                      </a:cubicBezTo>
                      <a:cubicBezTo>
                        <a:pt x="891393" y="733998"/>
                        <a:pt x="888481" y="736776"/>
                        <a:pt x="885085" y="736776"/>
                      </a:cubicBezTo>
                      <a:cubicBezTo>
                        <a:pt x="881688" y="736776"/>
                        <a:pt x="878777" y="733998"/>
                        <a:pt x="878777" y="730109"/>
                      </a:cubicBezTo>
                      <a:cubicBezTo>
                        <a:pt x="878777" y="726219"/>
                        <a:pt x="881688" y="722885"/>
                        <a:pt x="885085" y="722885"/>
                      </a:cubicBezTo>
                      <a:close/>
                      <a:moveTo>
                        <a:pt x="617230" y="722885"/>
                      </a:moveTo>
                      <a:cubicBezTo>
                        <a:pt x="620627" y="722885"/>
                        <a:pt x="623538" y="726219"/>
                        <a:pt x="623538" y="730109"/>
                      </a:cubicBezTo>
                      <a:cubicBezTo>
                        <a:pt x="623538" y="733998"/>
                        <a:pt x="620627" y="736776"/>
                        <a:pt x="617230" y="736776"/>
                      </a:cubicBezTo>
                      <a:cubicBezTo>
                        <a:pt x="613833" y="736776"/>
                        <a:pt x="610922" y="733998"/>
                        <a:pt x="610922" y="730109"/>
                      </a:cubicBezTo>
                      <a:cubicBezTo>
                        <a:pt x="610922" y="726219"/>
                        <a:pt x="613833" y="722885"/>
                        <a:pt x="617230" y="722885"/>
                      </a:cubicBezTo>
                      <a:close/>
                      <a:moveTo>
                        <a:pt x="597820" y="722885"/>
                      </a:moveTo>
                      <a:cubicBezTo>
                        <a:pt x="601217" y="722885"/>
                        <a:pt x="604129" y="726219"/>
                        <a:pt x="604129" y="730109"/>
                      </a:cubicBezTo>
                      <a:cubicBezTo>
                        <a:pt x="604129" y="733998"/>
                        <a:pt x="601217" y="736776"/>
                        <a:pt x="597820" y="736776"/>
                      </a:cubicBezTo>
                      <a:cubicBezTo>
                        <a:pt x="594424" y="736776"/>
                        <a:pt x="591998" y="733998"/>
                        <a:pt x="591998" y="730109"/>
                      </a:cubicBezTo>
                      <a:cubicBezTo>
                        <a:pt x="591998" y="726219"/>
                        <a:pt x="594424" y="722885"/>
                        <a:pt x="597820" y="722885"/>
                      </a:cubicBezTo>
                      <a:close/>
                      <a:moveTo>
                        <a:pt x="578896" y="722885"/>
                      </a:moveTo>
                      <a:cubicBezTo>
                        <a:pt x="582293" y="722885"/>
                        <a:pt x="585204" y="726219"/>
                        <a:pt x="585204" y="730109"/>
                      </a:cubicBezTo>
                      <a:cubicBezTo>
                        <a:pt x="585204" y="733998"/>
                        <a:pt x="582293" y="736776"/>
                        <a:pt x="578896" y="736776"/>
                      </a:cubicBezTo>
                      <a:cubicBezTo>
                        <a:pt x="575499" y="736776"/>
                        <a:pt x="572588" y="733998"/>
                        <a:pt x="572588" y="730109"/>
                      </a:cubicBezTo>
                      <a:cubicBezTo>
                        <a:pt x="572588" y="726219"/>
                        <a:pt x="575499" y="722885"/>
                        <a:pt x="578896" y="722885"/>
                      </a:cubicBezTo>
                      <a:close/>
                      <a:moveTo>
                        <a:pt x="559971" y="722885"/>
                      </a:moveTo>
                      <a:cubicBezTo>
                        <a:pt x="563368" y="722885"/>
                        <a:pt x="565794" y="726219"/>
                        <a:pt x="565794" y="730109"/>
                      </a:cubicBezTo>
                      <a:cubicBezTo>
                        <a:pt x="565794" y="733998"/>
                        <a:pt x="563368" y="736776"/>
                        <a:pt x="559971" y="736776"/>
                      </a:cubicBezTo>
                      <a:cubicBezTo>
                        <a:pt x="556089" y="736776"/>
                        <a:pt x="553663" y="733998"/>
                        <a:pt x="553663" y="730109"/>
                      </a:cubicBezTo>
                      <a:cubicBezTo>
                        <a:pt x="553663" y="726219"/>
                        <a:pt x="556089" y="722885"/>
                        <a:pt x="559971" y="722885"/>
                      </a:cubicBezTo>
                      <a:close/>
                      <a:moveTo>
                        <a:pt x="540562" y="722885"/>
                      </a:moveTo>
                      <a:cubicBezTo>
                        <a:pt x="543958" y="722885"/>
                        <a:pt x="546870" y="726219"/>
                        <a:pt x="546870" y="730109"/>
                      </a:cubicBezTo>
                      <a:cubicBezTo>
                        <a:pt x="546870" y="733998"/>
                        <a:pt x="543958" y="736776"/>
                        <a:pt x="540562" y="736776"/>
                      </a:cubicBezTo>
                      <a:cubicBezTo>
                        <a:pt x="537165" y="736776"/>
                        <a:pt x="534254" y="733998"/>
                        <a:pt x="534254" y="730109"/>
                      </a:cubicBezTo>
                      <a:cubicBezTo>
                        <a:pt x="534254" y="726219"/>
                        <a:pt x="537165" y="722885"/>
                        <a:pt x="540562" y="722885"/>
                      </a:cubicBezTo>
                      <a:close/>
                      <a:moveTo>
                        <a:pt x="521637" y="722885"/>
                      </a:moveTo>
                      <a:cubicBezTo>
                        <a:pt x="525034" y="722885"/>
                        <a:pt x="527460" y="726219"/>
                        <a:pt x="527460" y="730109"/>
                      </a:cubicBezTo>
                      <a:cubicBezTo>
                        <a:pt x="527460" y="733998"/>
                        <a:pt x="525034" y="736776"/>
                        <a:pt x="521637" y="736776"/>
                      </a:cubicBezTo>
                      <a:cubicBezTo>
                        <a:pt x="518241" y="736776"/>
                        <a:pt x="515329" y="733998"/>
                        <a:pt x="515329" y="730109"/>
                      </a:cubicBezTo>
                      <a:cubicBezTo>
                        <a:pt x="515329" y="726219"/>
                        <a:pt x="518241" y="722885"/>
                        <a:pt x="521637" y="722885"/>
                      </a:cubicBezTo>
                      <a:close/>
                      <a:moveTo>
                        <a:pt x="502227" y="722885"/>
                      </a:moveTo>
                      <a:cubicBezTo>
                        <a:pt x="505624" y="722885"/>
                        <a:pt x="508536" y="726219"/>
                        <a:pt x="508536" y="730109"/>
                      </a:cubicBezTo>
                      <a:cubicBezTo>
                        <a:pt x="508536" y="733998"/>
                        <a:pt x="505624" y="736776"/>
                        <a:pt x="502227" y="736776"/>
                      </a:cubicBezTo>
                      <a:cubicBezTo>
                        <a:pt x="498831" y="736776"/>
                        <a:pt x="496405" y="733998"/>
                        <a:pt x="496405" y="730109"/>
                      </a:cubicBezTo>
                      <a:cubicBezTo>
                        <a:pt x="496405" y="726219"/>
                        <a:pt x="498831" y="722885"/>
                        <a:pt x="502227" y="722885"/>
                      </a:cubicBezTo>
                      <a:close/>
                      <a:moveTo>
                        <a:pt x="483303" y="722885"/>
                      </a:moveTo>
                      <a:cubicBezTo>
                        <a:pt x="486700" y="722885"/>
                        <a:pt x="489611" y="726219"/>
                        <a:pt x="489611" y="730109"/>
                      </a:cubicBezTo>
                      <a:cubicBezTo>
                        <a:pt x="489611" y="733998"/>
                        <a:pt x="486700" y="736776"/>
                        <a:pt x="483303" y="736776"/>
                      </a:cubicBezTo>
                      <a:cubicBezTo>
                        <a:pt x="479906" y="736776"/>
                        <a:pt x="476995" y="733998"/>
                        <a:pt x="476995" y="730109"/>
                      </a:cubicBezTo>
                      <a:cubicBezTo>
                        <a:pt x="476995" y="726219"/>
                        <a:pt x="479906" y="722885"/>
                        <a:pt x="483303" y="722885"/>
                      </a:cubicBezTo>
                      <a:close/>
                      <a:moveTo>
                        <a:pt x="999602" y="701215"/>
                      </a:moveTo>
                      <a:cubicBezTo>
                        <a:pt x="1002999" y="701215"/>
                        <a:pt x="1005910" y="703994"/>
                        <a:pt x="1005910" y="707883"/>
                      </a:cubicBezTo>
                      <a:cubicBezTo>
                        <a:pt x="1005910" y="711773"/>
                        <a:pt x="1002999" y="715106"/>
                        <a:pt x="999602" y="715106"/>
                      </a:cubicBezTo>
                      <a:cubicBezTo>
                        <a:pt x="996206" y="715106"/>
                        <a:pt x="993779" y="711773"/>
                        <a:pt x="993779" y="707883"/>
                      </a:cubicBezTo>
                      <a:cubicBezTo>
                        <a:pt x="993779" y="703994"/>
                        <a:pt x="996206" y="701215"/>
                        <a:pt x="999602" y="701215"/>
                      </a:cubicBezTo>
                      <a:close/>
                      <a:moveTo>
                        <a:pt x="1019012" y="700660"/>
                      </a:moveTo>
                      <a:cubicBezTo>
                        <a:pt x="1022409" y="700660"/>
                        <a:pt x="1024835" y="703994"/>
                        <a:pt x="1024835" y="707883"/>
                      </a:cubicBezTo>
                      <a:cubicBezTo>
                        <a:pt x="1024835" y="711773"/>
                        <a:pt x="1022409" y="715106"/>
                        <a:pt x="1019012" y="715106"/>
                      </a:cubicBezTo>
                      <a:cubicBezTo>
                        <a:pt x="1015615" y="715106"/>
                        <a:pt x="1012704" y="711773"/>
                        <a:pt x="1012704" y="707883"/>
                      </a:cubicBezTo>
                      <a:cubicBezTo>
                        <a:pt x="1012704" y="703994"/>
                        <a:pt x="1015615" y="700660"/>
                        <a:pt x="1019012" y="700660"/>
                      </a:cubicBezTo>
                      <a:close/>
                      <a:moveTo>
                        <a:pt x="980678" y="700660"/>
                      </a:moveTo>
                      <a:cubicBezTo>
                        <a:pt x="984074" y="700660"/>
                        <a:pt x="986986" y="703994"/>
                        <a:pt x="986986" y="707883"/>
                      </a:cubicBezTo>
                      <a:cubicBezTo>
                        <a:pt x="986986" y="711773"/>
                        <a:pt x="984074" y="715106"/>
                        <a:pt x="980678" y="715106"/>
                      </a:cubicBezTo>
                      <a:cubicBezTo>
                        <a:pt x="977281" y="715106"/>
                        <a:pt x="974370" y="711773"/>
                        <a:pt x="974370" y="707883"/>
                      </a:cubicBezTo>
                      <a:cubicBezTo>
                        <a:pt x="974370" y="703994"/>
                        <a:pt x="977281" y="700660"/>
                        <a:pt x="980678" y="700660"/>
                      </a:cubicBezTo>
                      <a:close/>
                      <a:moveTo>
                        <a:pt x="961268" y="700660"/>
                      </a:moveTo>
                      <a:cubicBezTo>
                        <a:pt x="964665" y="700660"/>
                        <a:pt x="967576" y="703994"/>
                        <a:pt x="967576" y="707883"/>
                      </a:cubicBezTo>
                      <a:cubicBezTo>
                        <a:pt x="967576" y="711773"/>
                        <a:pt x="964665" y="715106"/>
                        <a:pt x="961268" y="715106"/>
                      </a:cubicBezTo>
                      <a:cubicBezTo>
                        <a:pt x="957871" y="715106"/>
                        <a:pt x="955445" y="711773"/>
                        <a:pt x="955445" y="707883"/>
                      </a:cubicBezTo>
                      <a:cubicBezTo>
                        <a:pt x="955445" y="703994"/>
                        <a:pt x="957871" y="700660"/>
                        <a:pt x="961268" y="700660"/>
                      </a:cubicBezTo>
                      <a:close/>
                      <a:moveTo>
                        <a:pt x="942343" y="700660"/>
                      </a:moveTo>
                      <a:cubicBezTo>
                        <a:pt x="945740" y="700660"/>
                        <a:pt x="948652" y="703994"/>
                        <a:pt x="948652" y="707883"/>
                      </a:cubicBezTo>
                      <a:cubicBezTo>
                        <a:pt x="948652" y="711773"/>
                        <a:pt x="945740" y="715106"/>
                        <a:pt x="942343" y="715106"/>
                      </a:cubicBezTo>
                      <a:cubicBezTo>
                        <a:pt x="938947" y="715106"/>
                        <a:pt x="936035" y="711773"/>
                        <a:pt x="936035" y="707883"/>
                      </a:cubicBezTo>
                      <a:cubicBezTo>
                        <a:pt x="936035" y="703994"/>
                        <a:pt x="938947" y="700660"/>
                        <a:pt x="942343" y="700660"/>
                      </a:cubicBezTo>
                      <a:close/>
                      <a:moveTo>
                        <a:pt x="923419" y="700660"/>
                      </a:moveTo>
                      <a:cubicBezTo>
                        <a:pt x="926816" y="700660"/>
                        <a:pt x="929242" y="703994"/>
                        <a:pt x="929242" y="707883"/>
                      </a:cubicBezTo>
                      <a:cubicBezTo>
                        <a:pt x="929242" y="711773"/>
                        <a:pt x="926816" y="715106"/>
                        <a:pt x="923419" y="715106"/>
                      </a:cubicBezTo>
                      <a:cubicBezTo>
                        <a:pt x="920022" y="715106"/>
                        <a:pt x="917111" y="711773"/>
                        <a:pt x="917111" y="707883"/>
                      </a:cubicBezTo>
                      <a:cubicBezTo>
                        <a:pt x="917111" y="703994"/>
                        <a:pt x="920022" y="700660"/>
                        <a:pt x="923419" y="700660"/>
                      </a:cubicBezTo>
                      <a:close/>
                      <a:moveTo>
                        <a:pt x="904009" y="700660"/>
                      </a:moveTo>
                      <a:cubicBezTo>
                        <a:pt x="907406" y="700660"/>
                        <a:pt x="910317" y="703994"/>
                        <a:pt x="910317" y="707883"/>
                      </a:cubicBezTo>
                      <a:cubicBezTo>
                        <a:pt x="910317" y="711773"/>
                        <a:pt x="907406" y="715106"/>
                        <a:pt x="904009" y="715106"/>
                      </a:cubicBezTo>
                      <a:cubicBezTo>
                        <a:pt x="900613" y="715106"/>
                        <a:pt x="897701" y="711773"/>
                        <a:pt x="897701" y="707883"/>
                      </a:cubicBezTo>
                      <a:cubicBezTo>
                        <a:pt x="897701" y="703994"/>
                        <a:pt x="900613" y="700660"/>
                        <a:pt x="904009" y="700660"/>
                      </a:cubicBezTo>
                      <a:close/>
                      <a:moveTo>
                        <a:pt x="885085" y="700660"/>
                      </a:moveTo>
                      <a:cubicBezTo>
                        <a:pt x="888481" y="700660"/>
                        <a:pt x="891393" y="703994"/>
                        <a:pt x="891393" y="707883"/>
                      </a:cubicBezTo>
                      <a:cubicBezTo>
                        <a:pt x="891393" y="711773"/>
                        <a:pt x="888481" y="715106"/>
                        <a:pt x="885085" y="715106"/>
                      </a:cubicBezTo>
                      <a:cubicBezTo>
                        <a:pt x="881688" y="715106"/>
                        <a:pt x="878777" y="711773"/>
                        <a:pt x="878777" y="707883"/>
                      </a:cubicBezTo>
                      <a:cubicBezTo>
                        <a:pt x="878777" y="703994"/>
                        <a:pt x="881688" y="700660"/>
                        <a:pt x="885085" y="700660"/>
                      </a:cubicBezTo>
                      <a:close/>
                      <a:moveTo>
                        <a:pt x="617230" y="700660"/>
                      </a:moveTo>
                      <a:cubicBezTo>
                        <a:pt x="620627" y="700660"/>
                        <a:pt x="623538" y="703994"/>
                        <a:pt x="623538" y="707883"/>
                      </a:cubicBezTo>
                      <a:cubicBezTo>
                        <a:pt x="623538" y="711773"/>
                        <a:pt x="620627" y="715106"/>
                        <a:pt x="617230" y="715106"/>
                      </a:cubicBezTo>
                      <a:cubicBezTo>
                        <a:pt x="613833" y="715106"/>
                        <a:pt x="610922" y="711773"/>
                        <a:pt x="610922" y="707883"/>
                      </a:cubicBezTo>
                      <a:cubicBezTo>
                        <a:pt x="610922" y="703994"/>
                        <a:pt x="613833" y="700660"/>
                        <a:pt x="617230" y="700660"/>
                      </a:cubicBezTo>
                      <a:close/>
                      <a:moveTo>
                        <a:pt x="597820" y="700660"/>
                      </a:moveTo>
                      <a:cubicBezTo>
                        <a:pt x="601217" y="700660"/>
                        <a:pt x="604129" y="703994"/>
                        <a:pt x="604129" y="707883"/>
                      </a:cubicBezTo>
                      <a:cubicBezTo>
                        <a:pt x="604129" y="711773"/>
                        <a:pt x="601217" y="715106"/>
                        <a:pt x="597820" y="715106"/>
                      </a:cubicBezTo>
                      <a:cubicBezTo>
                        <a:pt x="594424" y="715106"/>
                        <a:pt x="591998" y="711773"/>
                        <a:pt x="591998" y="707883"/>
                      </a:cubicBezTo>
                      <a:cubicBezTo>
                        <a:pt x="591998" y="703994"/>
                        <a:pt x="594424" y="700660"/>
                        <a:pt x="597820" y="700660"/>
                      </a:cubicBezTo>
                      <a:close/>
                      <a:moveTo>
                        <a:pt x="578896" y="700660"/>
                      </a:moveTo>
                      <a:cubicBezTo>
                        <a:pt x="582293" y="700660"/>
                        <a:pt x="585204" y="703994"/>
                        <a:pt x="585204" y="707883"/>
                      </a:cubicBezTo>
                      <a:cubicBezTo>
                        <a:pt x="585204" y="711773"/>
                        <a:pt x="582293" y="715106"/>
                        <a:pt x="578896" y="715106"/>
                      </a:cubicBezTo>
                      <a:cubicBezTo>
                        <a:pt x="575499" y="715106"/>
                        <a:pt x="572588" y="711773"/>
                        <a:pt x="572588" y="707883"/>
                      </a:cubicBezTo>
                      <a:cubicBezTo>
                        <a:pt x="572588" y="703994"/>
                        <a:pt x="575499" y="700660"/>
                        <a:pt x="578896" y="700660"/>
                      </a:cubicBezTo>
                      <a:close/>
                      <a:moveTo>
                        <a:pt x="559971" y="700660"/>
                      </a:moveTo>
                      <a:cubicBezTo>
                        <a:pt x="563368" y="700660"/>
                        <a:pt x="565794" y="703994"/>
                        <a:pt x="565794" y="707883"/>
                      </a:cubicBezTo>
                      <a:cubicBezTo>
                        <a:pt x="565794" y="711773"/>
                        <a:pt x="563368" y="715106"/>
                        <a:pt x="559971" y="715106"/>
                      </a:cubicBezTo>
                      <a:cubicBezTo>
                        <a:pt x="556089" y="715106"/>
                        <a:pt x="553663" y="711773"/>
                        <a:pt x="553663" y="707883"/>
                      </a:cubicBezTo>
                      <a:cubicBezTo>
                        <a:pt x="553663" y="703994"/>
                        <a:pt x="556089" y="700660"/>
                        <a:pt x="559971" y="700660"/>
                      </a:cubicBezTo>
                      <a:close/>
                      <a:moveTo>
                        <a:pt x="540562" y="700660"/>
                      </a:moveTo>
                      <a:cubicBezTo>
                        <a:pt x="543958" y="700660"/>
                        <a:pt x="546870" y="703994"/>
                        <a:pt x="546870" y="707883"/>
                      </a:cubicBezTo>
                      <a:cubicBezTo>
                        <a:pt x="546870" y="711773"/>
                        <a:pt x="543958" y="715106"/>
                        <a:pt x="540562" y="715106"/>
                      </a:cubicBezTo>
                      <a:cubicBezTo>
                        <a:pt x="537165" y="715106"/>
                        <a:pt x="534254" y="711773"/>
                        <a:pt x="534254" y="707883"/>
                      </a:cubicBezTo>
                      <a:cubicBezTo>
                        <a:pt x="534254" y="703994"/>
                        <a:pt x="537165" y="700660"/>
                        <a:pt x="540562" y="700660"/>
                      </a:cubicBezTo>
                      <a:close/>
                      <a:moveTo>
                        <a:pt x="521637" y="700660"/>
                      </a:moveTo>
                      <a:cubicBezTo>
                        <a:pt x="525034" y="700660"/>
                        <a:pt x="527460" y="703994"/>
                        <a:pt x="527460" y="707883"/>
                      </a:cubicBezTo>
                      <a:cubicBezTo>
                        <a:pt x="527460" y="711773"/>
                        <a:pt x="525034" y="715106"/>
                        <a:pt x="521637" y="715106"/>
                      </a:cubicBezTo>
                      <a:cubicBezTo>
                        <a:pt x="518241" y="715106"/>
                        <a:pt x="515329" y="711773"/>
                        <a:pt x="515329" y="707883"/>
                      </a:cubicBezTo>
                      <a:cubicBezTo>
                        <a:pt x="515329" y="703994"/>
                        <a:pt x="518241" y="700660"/>
                        <a:pt x="521637" y="700660"/>
                      </a:cubicBezTo>
                      <a:close/>
                      <a:moveTo>
                        <a:pt x="502227" y="700660"/>
                      </a:moveTo>
                      <a:cubicBezTo>
                        <a:pt x="505624" y="700660"/>
                        <a:pt x="508536" y="703994"/>
                        <a:pt x="508536" y="707883"/>
                      </a:cubicBezTo>
                      <a:cubicBezTo>
                        <a:pt x="508536" y="711773"/>
                        <a:pt x="505624" y="715106"/>
                        <a:pt x="502227" y="715106"/>
                      </a:cubicBezTo>
                      <a:cubicBezTo>
                        <a:pt x="498831" y="715106"/>
                        <a:pt x="496405" y="711773"/>
                        <a:pt x="496405" y="707883"/>
                      </a:cubicBezTo>
                      <a:cubicBezTo>
                        <a:pt x="496405" y="703994"/>
                        <a:pt x="498831" y="700660"/>
                        <a:pt x="502227" y="700660"/>
                      </a:cubicBezTo>
                      <a:close/>
                      <a:moveTo>
                        <a:pt x="483303" y="700660"/>
                      </a:moveTo>
                      <a:cubicBezTo>
                        <a:pt x="486700" y="700660"/>
                        <a:pt x="489611" y="703994"/>
                        <a:pt x="489611" y="707883"/>
                      </a:cubicBezTo>
                      <a:cubicBezTo>
                        <a:pt x="489611" y="711773"/>
                        <a:pt x="486700" y="715106"/>
                        <a:pt x="483303" y="715106"/>
                      </a:cubicBezTo>
                      <a:cubicBezTo>
                        <a:pt x="479906" y="715106"/>
                        <a:pt x="476995" y="711773"/>
                        <a:pt x="476995" y="707883"/>
                      </a:cubicBezTo>
                      <a:cubicBezTo>
                        <a:pt x="476995" y="703994"/>
                        <a:pt x="479906" y="700660"/>
                        <a:pt x="483303" y="700660"/>
                      </a:cubicBezTo>
                      <a:close/>
                      <a:moveTo>
                        <a:pt x="463893" y="700660"/>
                      </a:moveTo>
                      <a:cubicBezTo>
                        <a:pt x="467290" y="700660"/>
                        <a:pt x="470201" y="703994"/>
                        <a:pt x="470201" y="707883"/>
                      </a:cubicBezTo>
                      <a:cubicBezTo>
                        <a:pt x="470201" y="711773"/>
                        <a:pt x="467290" y="715106"/>
                        <a:pt x="463893" y="715106"/>
                      </a:cubicBezTo>
                      <a:cubicBezTo>
                        <a:pt x="460497" y="715106"/>
                        <a:pt x="458070" y="711773"/>
                        <a:pt x="458070" y="707883"/>
                      </a:cubicBezTo>
                      <a:cubicBezTo>
                        <a:pt x="458070" y="703994"/>
                        <a:pt x="460497" y="700660"/>
                        <a:pt x="463893" y="700660"/>
                      </a:cubicBezTo>
                      <a:close/>
                      <a:moveTo>
                        <a:pt x="1019012" y="678990"/>
                      </a:moveTo>
                      <a:cubicBezTo>
                        <a:pt x="1022409" y="678990"/>
                        <a:pt x="1024835" y="682324"/>
                        <a:pt x="1024835" y="686213"/>
                      </a:cubicBezTo>
                      <a:cubicBezTo>
                        <a:pt x="1024835" y="690103"/>
                        <a:pt x="1022409" y="693436"/>
                        <a:pt x="1019012" y="693436"/>
                      </a:cubicBezTo>
                      <a:cubicBezTo>
                        <a:pt x="1015615" y="693436"/>
                        <a:pt x="1012704" y="690103"/>
                        <a:pt x="1012704" y="686213"/>
                      </a:cubicBezTo>
                      <a:cubicBezTo>
                        <a:pt x="1012704" y="682324"/>
                        <a:pt x="1015615" y="678990"/>
                        <a:pt x="1019012" y="678990"/>
                      </a:cubicBezTo>
                      <a:close/>
                      <a:moveTo>
                        <a:pt x="999602" y="678990"/>
                      </a:moveTo>
                      <a:cubicBezTo>
                        <a:pt x="1002999" y="678990"/>
                        <a:pt x="1005910" y="682324"/>
                        <a:pt x="1005910" y="686213"/>
                      </a:cubicBezTo>
                      <a:cubicBezTo>
                        <a:pt x="1005910" y="690103"/>
                        <a:pt x="1002999" y="693436"/>
                        <a:pt x="999602" y="693436"/>
                      </a:cubicBezTo>
                      <a:cubicBezTo>
                        <a:pt x="996206" y="693436"/>
                        <a:pt x="993779" y="690103"/>
                        <a:pt x="993779" y="686213"/>
                      </a:cubicBezTo>
                      <a:cubicBezTo>
                        <a:pt x="993779" y="682324"/>
                        <a:pt x="996206" y="678990"/>
                        <a:pt x="999602" y="678990"/>
                      </a:cubicBezTo>
                      <a:close/>
                      <a:moveTo>
                        <a:pt x="980678" y="678990"/>
                      </a:moveTo>
                      <a:cubicBezTo>
                        <a:pt x="984074" y="678990"/>
                        <a:pt x="986986" y="682324"/>
                        <a:pt x="986986" y="686213"/>
                      </a:cubicBezTo>
                      <a:cubicBezTo>
                        <a:pt x="986986" y="690103"/>
                        <a:pt x="984074" y="693436"/>
                        <a:pt x="980678" y="693436"/>
                      </a:cubicBezTo>
                      <a:cubicBezTo>
                        <a:pt x="977281" y="693436"/>
                        <a:pt x="974370" y="690103"/>
                        <a:pt x="974370" y="686213"/>
                      </a:cubicBezTo>
                      <a:cubicBezTo>
                        <a:pt x="974370" y="682324"/>
                        <a:pt x="977281" y="678990"/>
                        <a:pt x="980678" y="678990"/>
                      </a:cubicBezTo>
                      <a:close/>
                      <a:moveTo>
                        <a:pt x="961268" y="678990"/>
                      </a:moveTo>
                      <a:cubicBezTo>
                        <a:pt x="964665" y="678990"/>
                        <a:pt x="967576" y="682324"/>
                        <a:pt x="967576" y="686213"/>
                      </a:cubicBezTo>
                      <a:cubicBezTo>
                        <a:pt x="967576" y="690103"/>
                        <a:pt x="964665" y="693436"/>
                        <a:pt x="961268" y="693436"/>
                      </a:cubicBezTo>
                      <a:cubicBezTo>
                        <a:pt x="957871" y="693436"/>
                        <a:pt x="955445" y="690103"/>
                        <a:pt x="955445" y="686213"/>
                      </a:cubicBezTo>
                      <a:cubicBezTo>
                        <a:pt x="955445" y="682324"/>
                        <a:pt x="957871" y="678990"/>
                        <a:pt x="961268" y="678990"/>
                      </a:cubicBezTo>
                      <a:close/>
                      <a:moveTo>
                        <a:pt x="942343" y="678990"/>
                      </a:moveTo>
                      <a:cubicBezTo>
                        <a:pt x="945740" y="678990"/>
                        <a:pt x="948652" y="682324"/>
                        <a:pt x="948652" y="686213"/>
                      </a:cubicBezTo>
                      <a:cubicBezTo>
                        <a:pt x="948652" y="690103"/>
                        <a:pt x="945740" y="693436"/>
                        <a:pt x="942343" y="693436"/>
                      </a:cubicBezTo>
                      <a:cubicBezTo>
                        <a:pt x="938947" y="693436"/>
                        <a:pt x="936035" y="690103"/>
                        <a:pt x="936035" y="686213"/>
                      </a:cubicBezTo>
                      <a:cubicBezTo>
                        <a:pt x="936035" y="682324"/>
                        <a:pt x="938947" y="678990"/>
                        <a:pt x="942343" y="678990"/>
                      </a:cubicBezTo>
                      <a:close/>
                      <a:moveTo>
                        <a:pt x="923419" y="678990"/>
                      </a:moveTo>
                      <a:cubicBezTo>
                        <a:pt x="926816" y="678990"/>
                        <a:pt x="929242" y="682324"/>
                        <a:pt x="929242" y="686213"/>
                      </a:cubicBezTo>
                      <a:cubicBezTo>
                        <a:pt x="929242" y="690103"/>
                        <a:pt x="926816" y="693436"/>
                        <a:pt x="923419" y="693436"/>
                      </a:cubicBezTo>
                      <a:cubicBezTo>
                        <a:pt x="920022" y="693436"/>
                        <a:pt x="917111" y="690103"/>
                        <a:pt x="917111" y="686213"/>
                      </a:cubicBezTo>
                      <a:cubicBezTo>
                        <a:pt x="917111" y="682324"/>
                        <a:pt x="920022" y="678990"/>
                        <a:pt x="923419" y="678990"/>
                      </a:cubicBezTo>
                      <a:close/>
                      <a:moveTo>
                        <a:pt x="904009" y="678990"/>
                      </a:moveTo>
                      <a:cubicBezTo>
                        <a:pt x="907406" y="678990"/>
                        <a:pt x="910317" y="682324"/>
                        <a:pt x="910317" y="686213"/>
                      </a:cubicBezTo>
                      <a:cubicBezTo>
                        <a:pt x="910317" y="690103"/>
                        <a:pt x="907406" y="693436"/>
                        <a:pt x="904009" y="693436"/>
                      </a:cubicBezTo>
                      <a:cubicBezTo>
                        <a:pt x="900613" y="693436"/>
                        <a:pt x="897701" y="690103"/>
                        <a:pt x="897701" y="686213"/>
                      </a:cubicBezTo>
                      <a:cubicBezTo>
                        <a:pt x="897701" y="682324"/>
                        <a:pt x="900613" y="678990"/>
                        <a:pt x="904009" y="678990"/>
                      </a:cubicBezTo>
                      <a:close/>
                      <a:moveTo>
                        <a:pt x="636155" y="678990"/>
                      </a:moveTo>
                      <a:cubicBezTo>
                        <a:pt x="639551" y="678990"/>
                        <a:pt x="642463" y="682324"/>
                        <a:pt x="642463" y="686213"/>
                      </a:cubicBezTo>
                      <a:cubicBezTo>
                        <a:pt x="642463" y="690103"/>
                        <a:pt x="639551" y="693436"/>
                        <a:pt x="636155" y="693436"/>
                      </a:cubicBezTo>
                      <a:cubicBezTo>
                        <a:pt x="632758" y="693436"/>
                        <a:pt x="629847" y="690103"/>
                        <a:pt x="629847" y="686213"/>
                      </a:cubicBezTo>
                      <a:cubicBezTo>
                        <a:pt x="629847" y="682324"/>
                        <a:pt x="632758" y="678990"/>
                        <a:pt x="636155" y="678990"/>
                      </a:cubicBezTo>
                      <a:close/>
                      <a:moveTo>
                        <a:pt x="617230" y="678990"/>
                      </a:moveTo>
                      <a:cubicBezTo>
                        <a:pt x="620627" y="678990"/>
                        <a:pt x="623538" y="682324"/>
                        <a:pt x="623538" y="686213"/>
                      </a:cubicBezTo>
                      <a:cubicBezTo>
                        <a:pt x="623538" y="690103"/>
                        <a:pt x="620627" y="693436"/>
                        <a:pt x="617230" y="693436"/>
                      </a:cubicBezTo>
                      <a:cubicBezTo>
                        <a:pt x="613833" y="693436"/>
                        <a:pt x="610922" y="690103"/>
                        <a:pt x="610922" y="686213"/>
                      </a:cubicBezTo>
                      <a:cubicBezTo>
                        <a:pt x="610922" y="682324"/>
                        <a:pt x="613833" y="678990"/>
                        <a:pt x="617230" y="678990"/>
                      </a:cubicBezTo>
                      <a:close/>
                      <a:moveTo>
                        <a:pt x="597820" y="678990"/>
                      </a:moveTo>
                      <a:cubicBezTo>
                        <a:pt x="601217" y="678990"/>
                        <a:pt x="604129" y="682324"/>
                        <a:pt x="604129" y="686213"/>
                      </a:cubicBezTo>
                      <a:cubicBezTo>
                        <a:pt x="604129" y="690103"/>
                        <a:pt x="601217" y="693436"/>
                        <a:pt x="597820" y="693436"/>
                      </a:cubicBezTo>
                      <a:cubicBezTo>
                        <a:pt x="594424" y="693436"/>
                        <a:pt x="591998" y="690103"/>
                        <a:pt x="591998" y="686213"/>
                      </a:cubicBezTo>
                      <a:cubicBezTo>
                        <a:pt x="591998" y="682324"/>
                        <a:pt x="594424" y="678990"/>
                        <a:pt x="597820" y="678990"/>
                      </a:cubicBezTo>
                      <a:close/>
                      <a:moveTo>
                        <a:pt x="578896" y="678990"/>
                      </a:moveTo>
                      <a:cubicBezTo>
                        <a:pt x="582293" y="678990"/>
                        <a:pt x="585204" y="682324"/>
                        <a:pt x="585204" y="686213"/>
                      </a:cubicBezTo>
                      <a:cubicBezTo>
                        <a:pt x="585204" y="690103"/>
                        <a:pt x="582293" y="693436"/>
                        <a:pt x="578896" y="693436"/>
                      </a:cubicBezTo>
                      <a:cubicBezTo>
                        <a:pt x="575499" y="693436"/>
                        <a:pt x="572588" y="690103"/>
                        <a:pt x="572588" y="686213"/>
                      </a:cubicBezTo>
                      <a:cubicBezTo>
                        <a:pt x="572588" y="682324"/>
                        <a:pt x="575499" y="678990"/>
                        <a:pt x="578896" y="678990"/>
                      </a:cubicBezTo>
                      <a:close/>
                      <a:moveTo>
                        <a:pt x="559971" y="678990"/>
                      </a:moveTo>
                      <a:cubicBezTo>
                        <a:pt x="563368" y="678990"/>
                        <a:pt x="565794" y="682324"/>
                        <a:pt x="565794" y="686213"/>
                      </a:cubicBezTo>
                      <a:cubicBezTo>
                        <a:pt x="565794" y="690103"/>
                        <a:pt x="563368" y="693436"/>
                        <a:pt x="559971" y="693436"/>
                      </a:cubicBezTo>
                      <a:cubicBezTo>
                        <a:pt x="556089" y="693436"/>
                        <a:pt x="553663" y="690103"/>
                        <a:pt x="553663" y="686213"/>
                      </a:cubicBezTo>
                      <a:cubicBezTo>
                        <a:pt x="553663" y="682324"/>
                        <a:pt x="556089" y="678990"/>
                        <a:pt x="559971" y="678990"/>
                      </a:cubicBezTo>
                      <a:close/>
                      <a:moveTo>
                        <a:pt x="540562" y="678990"/>
                      </a:moveTo>
                      <a:cubicBezTo>
                        <a:pt x="543958" y="678990"/>
                        <a:pt x="546870" y="682324"/>
                        <a:pt x="546870" y="686213"/>
                      </a:cubicBezTo>
                      <a:cubicBezTo>
                        <a:pt x="546870" y="690103"/>
                        <a:pt x="543958" y="693436"/>
                        <a:pt x="540562" y="693436"/>
                      </a:cubicBezTo>
                      <a:cubicBezTo>
                        <a:pt x="537165" y="693436"/>
                        <a:pt x="534254" y="690103"/>
                        <a:pt x="534254" y="686213"/>
                      </a:cubicBezTo>
                      <a:cubicBezTo>
                        <a:pt x="534254" y="682324"/>
                        <a:pt x="537165" y="678990"/>
                        <a:pt x="540562" y="678990"/>
                      </a:cubicBezTo>
                      <a:close/>
                      <a:moveTo>
                        <a:pt x="521637" y="678990"/>
                      </a:moveTo>
                      <a:cubicBezTo>
                        <a:pt x="525034" y="678990"/>
                        <a:pt x="527460" y="682324"/>
                        <a:pt x="527460" y="686213"/>
                      </a:cubicBezTo>
                      <a:cubicBezTo>
                        <a:pt x="527460" y="690103"/>
                        <a:pt x="525034" y="693436"/>
                        <a:pt x="521637" y="693436"/>
                      </a:cubicBezTo>
                      <a:cubicBezTo>
                        <a:pt x="518241" y="693436"/>
                        <a:pt x="515329" y="690103"/>
                        <a:pt x="515329" y="686213"/>
                      </a:cubicBezTo>
                      <a:cubicBezTo>
                        <a:pt x="515329" y="682324"/>
                        <a:pt x="518241" y="678990"/>
                        <a:pt x="521637" y="678990"/>
                      </a:cubicBezTo>
                      <a:close/>
                      <a:moveTo>
                        <a:pt x="502227" y="678990"/>
                      </a:moveTo>
                      <a:cubicBezTo>
                        <a:pt x="505624" y="678990"/>
                        <a:pt x="508536" y="682324"/>
                        <a:pt x="508536" y="686213"/>
                      </a:cubicBezTo>
                      <a:cubicBezTo>
                        <a:pt x="508536" y="690103"/>
                        <a:pt x="505624" y="693436"/>
                        <a:pt x="502227" y="693436"/>
                      </a:cubicBezTo>
                      <a:cubicBezTo>
                        <a:pt x="498831" y="693436"/>
                        <a:pt x="496405" y="690103"/>
                        <a:pt x="496405" y="686213"/>
                      </a:cubicBezTo>
                      <a:cubicBezTo>
                        <a:pt x="496405" y="682324"/>
                        <a:pt x="498831" y="678990"/>
                        <a:pt x="502227" y="678990"/>
                      </a:cubicBezTo>
                      <a:close/>
                      <a:moveTo>
                        <a:pt x="483303" y="678990"/>
                      </a:moveTo>
                      <a:cubicBezTo>
                        <a:pt x="486700" y="678990"/>
                        <a:pt x="489611" y="682324"/>
                        <a:pt x="489611" y="686213"/>
                      </a:cubicBezTo>
                      <a:cubicBezTo>
                        <a:pt x="489611" y="690103"/>
                        <a:pt x="486700" y="693436"/>
                        <a:pt x="483303" y="693436"/>
                      </a:cubicBezTo>
                      <a:cubicBezTo>
                        <a:pt x="479906" y="693436"/>
                        <a:pt x="476995" y="690103"/>
                        <a:pt x="476995" y="686213"/>
                      </a:cubicBezTo>
                      <a:cubicBezTo>
                        <a:pt x="476995" y="682324"/>
                        <a:pt x="479906" y="678990"/>
                        <a:pt x="483303" y="678990"/>
                      </a:cubicBezTo>
                      <a:close/>
                      <a:moveTo>
                        <a:pt x="463893" y="678990"/>
                      </a:moveTo>
                      <a:cubicBezTo>
                        <a:pt x="467290" y="678990"/>
                        <a:pt x="470201" y="682324"/>
                        <a:pt x="470201" y="686213"/>
                      </a:cubicBezTo>
                      <a:cubicBezTo>
                        <a:pt x="470201" y="690103"/>
                        <a:pt x="467290" y="693436"/>
                        <a:pt x="463893" y="693436"/>
                      </a:cubicBezTo>
                      <a:cubicBezTo>
                        <a:pt x="460497" y="693436"/>
                        <a:pt x="458070" y="690103"/>
                        <a:pt x="458070" y="686213"/>
                      </a:cubicBezTo>
                      <a:cubicBezTo>
                        <a:pt x="458070" y="682324"/>
                        <a:pt x="460497" y="678990"/>
                        <a:pt x="463893" y="678990"/>
                      </a:cubicBezTo>
                      <a:close/>
                      <a:moveTo>
                        <a:pt x="444969" y="678990"/>
                      </a:moveTo>
                      <a:cubicBezTo>
                        <a:pt x="448365" y="678990"/>
                        <a:pt x="451277" y="682324"/>
                        <a:pt x="451277" y="686213"/>
                      </a:cubicBezTo>
                      <a:cubicBezTo>
                        <a:pt x="451277" y="690103"/>
                        <a:pt x="448365" y="693436"/>
                        <a:pt x="444969" y="693436"/>
                      </a:cubicBezTo>
                      <a:cubicBezTo>
                        <a:pt x="441572" y="693436"/>
                        <a:pt x="438661" y="690103"/>
                        <a:pt x="438661" y="686213"/>
                      </a:cubicBezTo>
                      <a:cubicBezTo>
                        <a:pt x="438661" y="682324"/>
                        <a:pt x="441572" y="678990"/>
                        <a:pt x="444969" y="678990"/>
                      </a:cubicBezTo>
                      <a:close/>
                      <a:moveTo>
                        <a:pt x="426044" y="660098"/>
                      </a:moveTo>
                      <a:cubicBezTo>
                        <a:pt x="427985" y="660098"/>
                        <a:pt x="429441" y="661765"/>
                        <a:pt x="429441" y="663988"/>
                      </a:cubicBezTo>
                      <a:cubicBezTo>
                        <a:pt x="429441" y="666210"/>
                        <a:pt x="427985" y="668433"/>
                        <a:pt x="426044" y="668433"/>
                      </a:cubicBezTo>
                      <a:cubicBezTo>
                        <a:pt x="423618" y="668433"/>
                        <a:pt x="422162" y="666210"/>
                        <a:pt x="422162" y="663988"/>
                      </a:cubicBezTo>
                      <a:cubicBezTo>
                        <a:pt x="422162" y="661765"/>
                        <a:pt x="423618" y="660098"/>
                        <a:pt x="426044" y="660098"/>
                      </a:cubicBezTo>
                      <a:close/>
                      <a:moveTo>
                        <a:pt x="999602" y="657320"/>
                      </a:moveTo>
                      <a:cubicBezTo>
                        <a:pt x="1002999" y="657320"/>
                        <a:pt x="1005910" y="660098"/>
                        <a:pt x="1005910" y="663988"/>
                      </a:cubicBezTo>
                      <a:cubicBezTo>
                        <a:pt x="1005910" y="667877"/>
                        <a:pt x="1002999" y="671211"/>
                        <a:pt x="999602" y="671211"/>
                      </a:cubicBezTo>
                      <a:cubicBezTo>
                        <a:pt x="996206" y="671211"/>
                        <a:pt x="993779" y="667877"/>
                        <a:pt x="993779" y="663988"/>
                      </a:cubicBezTo>
                      <a:cubicBezTo>
                        <a:pt x="993779" y="660098"/>
                        <a:pt x="996206" y="657320"/>
                        <a:pt x="999602" y="657320"/>
                      </a:cubicBezTo>
                      <a:close/>
                      <a:moveTo>
                        <a:pt x="980678" y="657320"/>
                      </a:moveTo>
                      <a:cubicBezTo>
                        <a:pt x="984074" y="657320"/>
                        <a:pt x="986986" y="660098"/>
                        <a:pt x="986986" y="663988"/>
                      </a:cubicBezTo>
                      <a:cubicBezTo>
                        <a:pt x="986986" y="667877"/>
                        <a:pt x="984074" y="671211"/>
                        <a:pt x="980678" y="671211"/>
                      </a:cubicBezTo>
                      <a:cubicBezTo>
                        <a:pt x="977281" y="671211"/>
                        <a:pt x="974370" y="667877"/>
                        <a:pt x="974370" y="663988"/>
                      </a:cubicBezTo>
                      <a:cubicBezTo>
                        <a:pt x="974370" y="660098"/>
                        <a:pt x="977281" y="657320"/>
                        <a:pt x="980678" y="657320"/>
                      </a:cubicBezTo>
                      <a:close/>
                      <a:moveTo>
                        <a:pt x="961268" y="657320"/>
                      </a:moveTo>
                      <a:cubicBezTo>
                        <a:pt x="964665" y="657320"/>
                        <a:pt x="967576" y="660098"/>
                        <a:pt x="967576" y="663988"/>
                      </a:cubicBezTo>
                      <a:cubicBezTo>
                        <a:pt x="967576" y="667877"/>
                        <a:pt x="964665" y="671211"/>
                        <a:pt x="961268" y="671211"/>
                      </a:cubicBezTo>
                      <a:cubicBezTo>
                        <a:pt x="957871" y="671211"/>
                        <a:pt x="955445" y="667877"/>
                        <a:pt x="955445" y="663988"/>
                      </a:cubicBezTo>
                      <a:cubicBezTo>
                        <a:pt x="955445" y="660098"/>
                        <a:pt x="957871" y="657320"/>
                        <a:pt x="961268" y="657320"/>
                      </a:cubicBezTo>
                      <a:close/>
                      <a:moveTo>
                        <a:pt x="942343" y="657320"/>
                      </a:moveTo>
                      <a:cubicBezTo>
                        <a:pt x="945740" y="657320"/>
                        <a:pt x="948652" y="660098"/>
                        <a:pt x="948652" y="663988"/>
                      </a:cubicBezTo>
                      <a:cubicBezTo>
                        <a:pt x="948652" y="667877"/>
                        <a:pt x="945740" y="671211"/>
                        <a:pt x="942343" y="671211"/>
                      </a:cubicBezTo>
                      <a:cubicBezTo>
                        <a:pt x="938947" y="671211"/>
                        <a:pt x="936035" y="667877"/>
                        <a:pt x="936035" y="663988"/>
                      </a:cubicBezTo>
                      <a:cubicBezTo>
                        <a:pt x="936035" y="660098"/>
                        <a:pt x="938947" y="657320"/>
                        <a:pt x="942343" y="657320"/>
                      </a:cubicBezTo>
                      <a:close/>
                      <a:moveTo>
                        <a:pt x="923419" y="657320"/>
                      </a:moveTo>
                      <a:cubicBezTo>
                        <a:pt x="926816" y="657320"/>
                        <a:pt x="929242" y="660098"/>
                        <a:pt x="929242" y="663988"/>
                      </a:cubicBezTo>
                      <a:cubicBezTo>
                        <a:pt x="929242" y="667877"/>
                        <a:pt x="926816" y="671211"/>
                        <a:pt x="923419" y="671211"/>
                      </a:cubicBezTo>
                      <a:cubicBezTo>
                        <a:pt x="920022" y="671211"/>
                        <a:pt x="917111" y="667877"/>
                        <a:pt x="917111" y="663988"/>
                      </a:cubicBezTo>
                      <a:cubicBezTo>
                        <a:pt x="917111" y="660098"/>
                        <a:pt x="920022" y="657320"/>
                        <a:pt x="923419" y="657320"/>
                      </a:cubicBezTo>
                      <a:close/>
                      <a:moveTo>
                        <a:pt x="904009" y="657320"/>
                      </a:moveTo>
                      <a:cubicBezTo>
                        <a:pt x="907406" y="657320"/>
                        <a:pt x="910317" y="660098"/>
                        <a:pt x="910317" y="663988"/>
                      </a:cubicBezTo>
                      <a:cubicBezTo>
                        <a:pt x="910317" y="667877"/>
                        <a:pt x="907406" y="671211"/>
                        <a:pt x="904009" y="671211"/>
                      </a:cubicBezTo>
                      <a:cubicBezTo>
                        <a:pt x="900613" y="671211"/>
                        <a:pt x="897701" y="667877"/>
                        <a:pt x="897701" y="663988"/>
                      </a:cubicBezTo>
                      <a:cubicBezTo>
                        <a:pt x="897701" y="660098"/>
                        <a:pt x="900613" y="657320"/>
                        <a:pt x="904009" y="657320"/>
                      </a:cubicBezTo>
                      <a:close/>
                      <a:moveTo>
                        <a:pt x="885085" y="657320"/>
                      </a:moveTo>
                      <a:cubicBezTo>
                        <a:pt x="888481" y="657320"/>
                        <a:pt x="890908" y="660098"/>
                        <a:pt x="890908" y="663988"/>
                      </a:cubicBezTo>
                      <a:cubicBezTo>
                        <a:pt x="890908" y="667877"/>
                        <a:pt x="888481" y="671211"/>
                        <a:pt x="885085" y="671211"/>
                      </a:cubicBezTo>
                      <a:cubicBezTo>
                        <a:pt x="881688" y="671211"/>
                        <a:pt x="878777" y="667877"/>
                        <a:pt x="878777" y="663988"/>
                      </a:cubicBezTo>
                      <a:cubicBezTo>
                        <a:pt x="878777" y="660098"/>
                        <a:pt x="881688" y="657320"/>
                        <a:pt x="885085" y="657320"/>
                      </a:cubicBezTo>
                      <a:close/>
                      <a:moveTo>
                        <a:pt x="636155" y="657320"/>
                      </a:moveTo>
                      <a:cubicBezTo>
                        <a:pt x="639551" y="657320"/>
                        <a:pt x="642463" y="660098"/>
                        <a:pt x="642463" y="663988"/>
                      </a:cubicBezTo>
                      <a:cubicBezTo>
                        <a:pt x="642463" y="667877"/>
                        <a:pt x="639551" y="671211"/>
                        <a:pt x="636155" y="671211"/>
                      </a:cubicBezTo>
                      <a:cubicBezTo>
                        <a:pt x="632758" y="671211"/>
                        <a:pt x="629847" y="667877"/>
                        <a:pt x="629847" y="663988"/>
                      </a:cubicBezTo>
                      <a:cubicBezTo>
                        <a:pt x="629847" y="660098"/>
                        <a:pt x="632758" y="657320"/>
                        <a:pt x="636155" y="657320"/>
                      </a:cubicBezTo>
                      <a:close/>
                      <a:moveTo>
                        <a:pt x="617230" y="657320"/>
                      </a:moveTo>
                      <a:cubicBezTo>
                        <a:pt x="620627" y="657320"/>
                        <a:pt x="623538" y="660098"/>
                        <a:pt x="623538" y="663988"/>
                      </a:cubicBezTo>
                      <a:cubicBezTo>
                        <a:pt x="623538" y="667877"/>
                        <a:pt x="620627" y="671211"/>
                        <a:pt x="617230" y="671211"/>
                      </a:cubicBezTo>
                      <a:cubicBezTo>
                        <a:pt x="613833" y="671211"/>
                        <a:pt x="610922" y="667877"/>
                        <a:pt x="610922" y="663988"/>
                      </a:cubicBezTo>
                      <a:cubicBezTo>
                        <a:pt x="610922" y="660098"/>
                        <a:pt x="613833" y="657320"/>
                        <a:pt x="617230" y="657320"/>
                      </a:cubicBezTo>
                      <a:close/>
                      <a:moveTo>
                        <a:pt x="597820" y="657320"/>
                      </a:moveTo>
                      <a:cubicBezTo>
                        <a:pt x="601217" y="657320"/>
                        <a:pt x="604129" y="660098"/>
                        <a:pt x="604129" y="663988"/>
                      </a:cubicBezTo>
                      <a:cubicBezTo>
                        <a:pt x="604129" y="667877"/>
                        <a:pt x="601217" y="671211"/>
                        <a:pt x="597820" y="671211"/>
                      </a:cubicBezTo>
                      <a:cubicBezTo>
                        <a:pt x="594424" y="671211"/>
                        <a:pt x="591998" y="667877"/>
                        <a:pt x="591998" y="663988"/>
                      </a:cubicBezTo>
                      <a:cubicBezTo>
                        <a:pt x="591998" y="660098"/>
                        <a:pt x="594424" y="657320"/>
                        <a:pt x="597820" y="657320"/>
                      </a:cubicBezTo>
                      <a:close/>
                      <a:moveTo>
                        <a:pt x="578896" y="657320"/>
                      </a:moveTo>
                      <a:cubicBezTo>
                        <a:pt x="582293" y="657320"/>
                        <a:pt x="585204" y="660098"/>
                        <a:pt x="585204" y="663988"/>
                      </a:cubicBezTo>
                      <a:cubicBezTo>
                        <a:pt x="585204" y="667877"/>
                        <a:pt x="582293" y="671211"/>
                        <a:pt x="578896" y="671211"/>
                      </a:cubicBezTo>
                      <a:cubicBezTo>
                        <a:pt x="575499" y="671211"/>
                        <a:pt x="572588" y="667877"/>
                        <a:pt x="572588" y="663988"/>
                      </a:cubicBezTo>
                      <a:cubicBezTo>
                        <a:pt x="572588" y="660098"/>
                        <a:pt x="575499" y="657320"/>
                        <a:pt x="578896" y="657320"/>
                      </a:cubicBezTo>
                      <a:close/>
                      <a:moveTo>
                        <a:pt x="559971" y="657320"/>
                      </a:moveTo>
                      <a:cubicBezTo>
                        <a:pt x="563368" y="657320"/>
                        <a:pt x="565794" y="660098"/>
                        <a:pt x="565794" y="663988"/>
                      </a:cubicBezTo>
                      <a:cubicBezTo>
                        <a:pt x="565794" y="667877"/>
                        <a:pt x="563368" y="671211"/>
                        <a:pt x="559971" y="671211"/>
                      </a:cubicBezTo>
                      <a:cubicBezTo>
                        <a:pt x="556089" y="671211"/>
                        <a:pt x="553663" y="667877"/>
                        <a:pt x="553663" y="663988"/>
                      </a:cubicBezTo>
                      <a:cubicBezTo>
                        <a:pt x="553663" y="660098"/>
                        <a:pt x="556089" y="657320"/>
                        <a:pt x="559971" y="657320"/>
                      </a:cubicBezTo>
                      <a:close/>
                      <a:moveTo>
                        <a:pt x="540562" y="657320"/>
                      </a:moveTo>
                      <a:cubicBezTo>
                        <a:pt x="543958" y="657320"/>
                        <a:pt x="546870" y="660098"/>
                        <a:pt x="546870" y="663988"/>
                      </a:cubicBezTo>
                      <a:cubicBezTo>
                        <a:pt x="546870" y="667877"/>
                        <a:pt x="543958" y="671211"/>
                        <a:pt x="540562" y="671211"/>
                      </a:cubicBezTo>
                      <a:cubicBezTo>
                        <a:pt x="537165" y="671211"/>
                        <a:pt x="534254" y="667877"/>
                        <a:pt x="534254" y="663988"/>
                      </a:cubicBezTo>
                      <a:cubicBezTo>
                        <a:pt x="534254" y="660098"/>
                        <a:pt x="537165" y="657320"/>
                        <a:pt x="540562" y="657320"/>
                      </a:cubicBezTo>
                      <a:close/>
                      <a:moveTo>
                        <a:pt x="521637" y="657320"/>
                      </a:moveTo>
                      <a:cubicBezTo>
                        <a:pt x="525034" y="657320"/>
                        <a:pt x="527460" y="660098"/>
                        <a:pt x="527460" y="663988"/>
                      </a:cubicBezTo>
                      <a:cubicBezTo>
                        <a:pt x="527460" y="667877"/>
                        <a:pt x="525034" y="671211"/>
                        <a:pt x="521637" y="671211"/>
                      </a:cubicBezTo>
                      <a:cubicBezTo>
                        <a:pt x="518241" y="671211"/>
                        <a:pt x="515329" y="667877"/>
                        <a:pt x="515329" y="663988"/>
                      </a:cubicBezTo>
                      <a:cubicBezTo>
                        <a:pt x="515329" y="660098"/>
                        <a:pt x="518241" y="657320"/>
                        <a:pt x="521637" y="657320"/>
                      </a:cubicBezTo>
                      <a:close/>
                      <a:moveTo>
                        <a:pt x="502227" y="657320"/>
                      </a:moveTo>
                      <a:cubicBezTo>
                        <a:pt x="505624" y="657320"/>
                        <a:pt x="508536" y="660098"/>
                        <a:pt x="508536" y="663988"/>
                      </a:cubicBezTo>
                      <a:cubicBezTo>
                        <a:pt x="508536" y="667877"/>
                        <a:pt x="505624" y="671211"/>
                        <a:pt x="502227" y="671211"/>
                      </a:cubicBezTo>
                      <a:cubicBezTo>
                        <a:pt x="498831" y="671211"/>
                        <a:pt x="496405" y="667877"/>
                        <a:pt x="496405" y="663988"/>
                      </a:cubicBezTo>
                      <a:cubicBezTo>
                        <a:pt x="496405" y="660098"/>
                        <a:pt x="498831" y="657320"/>
                        <a:pt x="502227" y="657320"/>
                      </a:cubicBezTo>
                      <a:close/>
                      <a:moveTo>
                        <a:pt x="483303" y="657320"/>
                      </a:moveTo>
                      <a:cubicBezTo>
                        <a:pt x="486700" y="657320"/>
                        <a:pt x="489611" y="660098"/>
                        <a:pt x="489611" y="663988"/>
                      </a:cubicBezTo>
                      <a:cubicBezTo>
                        <a:pt x="489611" y="667877"/>
                        <a:pt x="486700" y="671211"/>
                        <a:pt x="483303" y="671211"/>
                      </a:cubicBezTo>
                      <a:cubicBezTo>
                        <a:pt x="479906" y="671211"/>
                        <a:pt x="476995" y="667877"/>
                        <a:pt x="476995" y="663988"/>
                      </a:cubicBezTo>
                      <a:cubicBezTo>
                        <a:pt x="476995" y="660098"/>
                        <a:pt x="479906" y="657320"/>
                        <a:pt x="483303" y="657320"/>
                      </a:cubicBezTo>
                      <a:close/>
                      <a:moveTo>
                        <a:pt x="463893" y="657320"/>
                      </a:moveTo>
                      <a:cubicBezTo>
                        <a:pt x="467290" y="657320"/>
                        <a:pt x="470201" y="660098"/>
                        <a:pt x="470201" y="663988"/>
                      </a:cubicBezTo>
                      <a:cubicBezTo>
                        <a:pt x="470201" y="667877"/>
                        <a:pt x="467290" y="671211"/>
                        <a:pt x="463893" y="671211"/>
                      </a:cubicBezTo>
                      <a:cubicBezTo>
                        <a:pt x="460497" y="671211"/>
                        <a:pt x="458070" y="667877"/>
                        <a:pt x="458070" y="663988"/>
                      </a:cubicBezTo>
                      <a:cubicBezTo>
                        <a:pt x="458070" y="660098"/>
                        <a:pt x="460497" y="657320"/>
                        <a:pt x="463893" y="657320"/>
                      </a:cubicBezTo>
                      <a:close/>
                      <a:moveTo>
                        <a:pt x="444969" y="657320"/>
                      </a:moveTo>
                      <a:cubicBezTo>
                        <a:pt x="448365" y="657320"/>
                        <a:pt x="451277" y="660098"/>
                        <a:pt x="451277" y="663988"/>
                      </a:cubicBezTo>
                      <a:cubicBezTo>
                        <a:pt x="451277" y="667877"/>
                        <a:pt x="448365" y="671211"/>
                        <a:pt x="444969" y="671211"/>
                      </a:cubicBezTo>
                      <a:cubicBezTo>
                        <a:pt x="441572" y="671211"/>
                        <a:pt x="438661" y="667877"/>
                        <a:pt x="438661" y="663988"/>
                      </a:cubicBezTo>
                      <a:cubicBezTo>
                        <a:pt x="438661" y="660098"/>
                        <a:pt x="441572" y="657320"/>
                        <a:pt x="444969" y="657320"/>
                      </a:cubicBezTo>
                      <a:close/>
                      <a:moveTo>
                        <a:pt x="426044" y="640095"/>
                      </a:moveTo>
                      <a:cubicBezTo>
                        <a:pt x="427015" y="640095"/>
                        <a:pt x="427985" y="641206"/>
                        <a:pt x="427985" y="642318"/>
                      </a:cubicBezTo>
                      <a:cubicBezTo>
                        <a:pt x="427985" y="643429"/>
                        <a:pt x="427015" y="644540"/>
                        <a:pt x="426044" y="644540"/>
                      </a:cubicBezTo>
                      <a:cubicBezTo>
                        <a:pt x="424588" y="644540"/>
                        <a:pt x="423618" y="643429"/>
                        <a:pt x="423618" y="642318"/>
                      </a:cubicBezTo>
                      <a:cubicBezTo>
                        <a:pt x="423618" y="641206"/>
                        <a:pt x="424588" y="640095"/>
                        <a:pt x="426044" y="640095"/>
                      </a:cubicBezTo>
                      <a:close/>
                      <a:moveTo>
                        <a:pt x="1019012" y="635094"/>
                      </a:moveTo>
                      <a:cubicBezTo>
                        <a:pt x="1022409" y="635094"/>
                        <a:pt x="1024835" y="638428"/>
                        <a:pt x="1024835" y="642318"/>
                      </a:cubicBezTo>
                      <a:cubicBezTo>
                        <a:pt x="1024835" y="646207"/>
                        <a:pt x="1022409" y="649541"/>
                        <a:pt x="1019012" y="649541"/>
                      </a:cubicBezTo>
                      <a:cubicBezTo>
                        <a:pt x="1015615" y="649541"/>
                        <a:pt x="1012704" y="646207"/>
                        <a:pt x="1012704" y="642318"/>
                      </a:cubicBezTo>
                      <a:cubicBezTo>
                        <a:pt x="1012704" y="638428"/>
                        <a:pt x="1015615" y="635094"/>
                        <a:pt x="1019012" y="635094"/>
                      </a:cubicBezTo>
                      <a:close/>
                      <a:moveTo>
                        <a:pt x="999602" y="635094"/>
                      </a:moveTo>
                      <a:cubicBezTo>
                        <a:pt x="1002999" y="635094"/>
                        <a:pt x="1005910" y="638428"/>
                        <a:pt x="1005910" y="642318"/>
                      </a:cubicBezTo>
                      <a:cubicBezTo>
                        <a:pt x="1005910" y="646207"/>
                        <a:pt x="1002999" y="649541"/>
                        <a:pt x="999602" y="649541"/>
                      </a:cubicBezTo>
                      <a:cubicBezTo>
                        <a:pt x="996206" y="649541"/>
                        <a:pt x="993779" y="646207"/>
                        <a:pt x="993779" y="642318"/>
                      </a:cubicBezTo>
                      <a:cubicBezTo>
                        <a:pt x="993779" y="638428"/>
                        <a:pt x="996206" y="635094"/>
                        <a:pt x="999602" y="635094"/>
                      </a:cubicBezTo>
                      <a:close/>
                      <a:moveTo>
                        <a:pt x="980678" y="635094"/>
                      </a:moveTo>
                      <a:cubicBezTo>
                        <a:pt x="984074" y="635094"/>
                        <a:pt x="986986" y="638428"/>
                        <a:pt x="986986" y="642318"/>
                      </a:cubicBezTo>
                      <a:cubicBezTo>
                        <a:pt x="986986" y="646207"/>
                        <a:pt x="984074" y="649541"/>
                        <a:pt x="980678" y="649541"/>
                      </a:cubicBezTo>
                      <a:cubicBezTo>
                        <a:pt x="977281" y="649541"/>
                        <a:pt x="974370" y="646207"/>
                        <a:pt x="974370" y="642318"/>
                      </a:cubicBezTo>
                      <a:cubicBezTo>
                        <a:pt x="974370" y="638428"/>
                        <a:pt x="977281" y="635094"/>
                        <a:pt x="980678" y="635094"/>
                      </a:cubicBezTo>
                      <a:close/>
                      <a:moveTo>
                        <a:pt x="961268" y="635094"/>
                      </a:moveTo>
                      <a:cubicBezTo>
                        <a:pt x="964665" y="635094"/>
                        <a:pt x="967576" y="638428"/>
                        <a:pt x="967576" y="642318"/>
                      </a:cubicBezTo>
                      <a:cubicBezTo>
                        <a:pt x="967576" y="646207"/>
                        <a:pt x="964665" y="649541"/>
                        <a:pt x="961268" y="649541"/>
                      </a:cubicBezTo>
                      <a:cubicBezTo>
                        <a:pt x="957871" y="649541"/>
                        <a:pt x="955445" y="646207"/>
                        <a:pt x="955445" y="642318"/>
                      </a:cubicBezTo>
                      <a:cubicBezTo>
                        <a:pt x="955445" y="638428"/>
                        <a:pt x="957871" y="635094"/>
                        <a:pt x="961268" y="635094"/>
                      </a:cubicBezTo>
                      <a:close/>
                      <a:moveTo>
                        <a:pt x="942343" y="635094"/>
                      </a:moveTo>
                      <a:cubicBezTo>
                        <a:pt x="945740" y="635094"/>
                        <a:pt x="948652" y="638428"/>
                        <a:pt x="948652" y="642318"/>
                      </a:cubicBezTo>
                      <a:cubicBezTo>
                        <a:pt x="948652" y="646207"/>
                        <a:pt x="945740" y="649541"/>
                        <a:pt x="942343" y="649541"/>
                      </a:cubicBezTo>
                      <a:cubicBezTo>
                        <a:pt x="938947" y="649541"/>
                        <a:pt x="936035" y="646207"/>
                        <a:pt x="936035" y="642318"/>
                      </a:cubicBezTo>
                      <a:cubicBezTo>
                        <a:pt x="936035" y="638428"/>
                        <a:pt x="938947" y="635094"/>
                        <a:pt x="942343" y="635094"/>
                      </a:cubicBezTo>
                      <a:close/>
                      <a:moveTo>
                        <a:pt x="923419" y="635094"/>
                      </a:moveTo>
                      <a:cubicBezTo>
                        <a:pt x="926816" y="635094"/>
                        <a:pt x="929242" y="638428"/>
                        <a:pt x="929242" y="642318"/>
                      </a:cubicBezTo>
                      <a:cubicBezTo>
                        <a:pt x="929242" y="646207"/>
                        <a:pt x="926816" y="649541"/>
                        <a:pt x="923419" y="649541"/>
                      </a:cubicBezTo>
                      <a:cubicBezTo>
                        <a:pt x="920022" y="649541"/>
                        <a:pt x="917111" y="646207"/>
                        <a:pt x="917111" y="642318"/>
                      </a:cubicBezTo>
                      <a:cubicBezTo>
                        <a:pt x="917111" y="638428"/>
                        <a:pt x="920022" y="635094"/>
                        <a:pt x="923419" y="635094"/>
                      </a:cubicBezTo>
                      <a:close/>
                      <a:moveTo>
                        <a:pt x="904009" y="635094"/>
                      </a:moveTo>
                      <a:cubicBezTo>
                        <a:pt x="907406" y="635094"/>
                        <a:pt x="910317" y="638428"/>
                        <a:pt x="910317" y="642318"/>
                      </a:cubicBezTo>
                      <a:cubicBezTo>
                        <a:pt x="910317" y="646207"/>
                        <a:pt x="907406" y="649541"/>
                        <a:pt x="904009" y="649541"/>
                      </a:cubicBezTo>
                      <a:cubicBezTo>
                        <a:pt x="900613" y="649541"/>
                        <a:pt x="897701" y="646207"/>
                        <a:pt x="897701" y="642318"/>
                      </a:cubicBezTo>
                      <a:cubicBezTo>
                        <a:pt x="897701" y="638428"/>
                        <a:pt x="900613" y="635094"/>
                        <a:pt x="904009" y="635094"/>
                      </a:cubicBezTo>
                      <a:close/>
                      <a:moveTo>
                        <a:pt x="885085" y="635094"/>
                      </a:moveTo>
                      <a:cubicBezTo>
                        <a:pt x="888481" y="635094"/>
                        <a:pt x="890908" y="638428"/>
                        <a:pt x="890908" y="642318"/>
                      </a:cubicBezTo>
                      <a:cubicBezTo>
                        <a:pt x="890908" y="646207"/>
                        <a:pt x="888481" y="649541"/>
                        <a:pt x="885085" y="649541"/>
                      </a:cubicBezTo>
                      <a:cubicBezTo>
                        <a:pt x="881688" y="649541"/>
                        <a:pt x="878777" y="646207"/>
                        <a:pt x="878777" y="642318"/>
                      </a:cubicBezTo>
                      <a:cubicBezTo>
                        <a:pt x="878777" y="638428"/>
                        <a:pt x="881688" y="635094"/>
                        <a:pt x="885085" y="635094"/>
                      </a:cubicBezTo>
                      <a:close/>
                      <a:moveTo>
                        <a:pt x="597820" y="635094"/>
                      </a:moveTo>
                      <a:cubicBezTo>
                        <a:pt x="601217" y="635094"/>
                        <a:pt x="604129" y="638428"/>
                        <a:pt x="604129" y="642318"/>
                      </a:cubicBezTo>
                      <a:cubicBezTo>
                        <a:pt x="604129" y="646207"/>
                        <a:pt x="601217" y="649541"/>
                        <a:pt x="597820" y="649541"/>
                      </a:cubicBezTo>
                      <a:cubicBezTo>
                        <a:pt x="594424" y="649541"/>
                        <a:pt x="591998" y="646207"/>
                        <a:pt x="591998" y="642318"/>
                      </a:cubicBezTo>
                      <a:cubicBezTo>
                        <a:pt x="591998" y="638428"/>
                        <a:pt x="594424" y="635094"/>
                        <a:pt x="597820" y="635094"/>
                      </a:cubicBezTo>
                      <a:close/>
                      <a:moveTo>
                        <a:pt x="578896" y="635094"/>
                      </a:moveTo>
                      <a:cubicBezTo>
                        <a:pt x="582293" y="635094"/>
                        <a:pt x="585204" y="638428"/>
                        <a:pt x="585204" y="642318"/>
                      </a:cubicBezTo>
                      <a:cubicBezTo>
                        <a:pt x="585204" y="646207"/>
                        <a:pt x="582293" y="649541"/>
                        <a:pt x="578896" y="649541"/>
                      </a:cubicBezTo>
                      <a:cubicBezTo>
                        <a:pt x="575499" y="649541"/>
                        <a:pt x="572588" y="646207"/>
                        <a:pt x="572588" y="642318"/>
                      </a:cubicBezTo>
                      <a:cubicBezTo>
                        <a:pt x="572588" y="638428"/>
                        <a:pt x="575499" y="635094"/>
                        <a:pt x="578896" y="635094"/>
                      </a:cubicBezTo>
                      <a:close/>
                      <a:moveTo>
                        <a:pt x="559971" y="635094"/>
                      </a:moveTo>
                      <a:cubicBezTo>
                        <a:pt x="563368" y="635094"/>
                        <a:pt x="565794" y="638428"/>
                        <a:pt x="565794" y="642318"/>
                      </a:cubicBezTo>
                      <a:cubicBezTo>
                        <a:pt x="565794" y="646207"/>
                        <a:pt x="563368" y="649541"/>
                        <a:pt x="559971" y="649541"/>
                      </a:cubicBezTo>
                      <a:cubicBezTo>
                        <a:pt x="556089" y="649541"/>
                        <a:pt x="553663" y="646207"/>
                        <a:pt x="553663" y="642318"/>
                      </a:cubicBezTo>
                      <a:cubicBezTo>
                        <a:pt x="553663" y="638428"/>
                        <a:pt x="556089" y="635094"/>
                        <a:pt x="559971" y="635094"/>
                      </a:cubicBezTo>
                      <a:close/>
                      <a:moveTo>
                        <a:pt x="540562" y="635094"/>
                      </a:moveTo>
                      <a:cubicBezTo>
                        <a:pt x="543958" y="635094"/>
                        <a:pt x="546870" y="638428"/>
                        <a:pt x="546870" y="642318"/>
                      </a:cubicBezTo>
                      <a:cubicBezTo>
                        <a:pt x="546870" y="646207"/>
                        <a:pt x="543958" y="649541"/>
                        <a:pt x="540562" y="649541"/>
                      </a:cubicBezTo>
                      <a:cubicBezTo>
                        <a:pt x="537165" y="649541"/>
                        <a:pt x="534254" y="646207"/>
                        <a:pt x="534254" y="642318"/>
                      </a:cubicBezTo>
                      <a:cubicBezTo>
                        <a:pt x="534254" y="638428"/>
                        <a:pt x="537165" y="635094"/>
                        <a:pt x="540562" y="635094"/>
                      </a:cubicBezTo>
                      <a:close/>
                      <a:moveTo>
                        <a:pt x="521637" y="635094"/>
                      </a:moveTo>
                      <a:cubicBezTo>
                        <a:pt x="525034" y="635094"/>
                        <a:pt x="527460" y="638428"/>
                        <a:pt x="527460" y="642318"/>
                      </a:cubicBezTo>
                      <a:cubicBezTo>
                        <a:pt x="527460" y="646207"/>
                        <a:pt x="525034" y="649541"/>
                        <a:pt x="521637" y="649541"/>
                      </a:cubicBezTo>
                      <a:cubicBezTo>
                        <a:pt x="518241" y="649541"/>
                        <a:pt x="515329" y="646207"/>
                        <a:pt x="515329" y="642318"/>
                      </a:cubicBezTo>
                      <a:cubicBezTo>
                        <a:pt x="515329" y="638428"/>
                        <a:pt x="518241" y="635094"/>
                        <a:pt x="521637" y="635094"/>
                      </a:cubicBezTo>
                      <a:close/>
                      <a:moveTo>
                        <a:pt x="502227" y="635094"/>
                      </a:moveTo>
                      <a:cubicBezTo>
                        <a:pt x="505624" y="635094"/>
                        <a:pt x="508536" y="638428"/>
                        <a:pt x="508536" y="642318"/>
                      </a:cubicBezTo>
                      <a:cubicBezTo>
                        <a:pt x="508536" y="646207"/>
                        <a:pt x="505624" y="649541"/>
                        <a:pt x="502227" y="649541"/>
                      </a:cubicBezTo>
                      <a:cubicBezTo>
                        <a:pt x="498831" y="649541"/>
                        <a:pt x="496405" y="646207"/>
                        <a:pt x="496405" y="642318"/>
                      </a:cubicBezTo>
                      <a:cubicBezTo>
                        <a:pt x="496405" y="638428"/>
                        <a:pt x="498831" y="635094"/>
                        <a:pt x="502227" y="635094"/>
                      </a:cubicBezTo>
                      <a:close/>
                      <a:moveTo>
                        <a:pt x="483303" y="635094"/>
                      </a:moveTo>
                      <a:cubicBezTo>
                        <a:pt x="486700" y="635094"/>
                        <a:pt x="489611" y="638428"/>
                        <a:pt x="489611" y="642318"/>
                      </a:cubicBezTo>
                      <a:cubicBezTo>
                        <a:pt x="489611" y="646207"/>
                        <a:pt x="486700" y="649541"/>
                        <a:pt x="483303" y="649541"/>
                      </a:cubicBezTo>
                      <a:cubicBezTo>
                        <a:pt x="479906" y="649541"/>
                        <a:pt x="476995" y="646207"/>
                        <a:pt x="476995" y="642318"/>
                      </a:cubicBezTo>
                      <a:cubicBezTo>
                        <a:pt x="476995" y="638428"/>
                        <a:pt x="479906" y="635094"/>
                        <a:pt x="483303" y="635094"/>
                      </a:cubicBezTo>
                      <a:close/>
                      <a:moveTo>
                        <a:pt x="463893" y="635094"/>
                      </a:moveTo>
                      <a:cubicBezTo>
                        <a:pt x="467290" y="635094"/>
                        <a:pt x="470201" y="638428"/>
                        <a:pt x="470201" y="642318"/>
                      </a:cubicBezTo>
                      <a:cubicBezTo>
                        <a:pt x="470201" y="646207"/>
                        <a:pt x="467290" y="649541"/>
                        <a:pt x="463893" y="649541"/>
                      </a:cubicBezTo>
                      <a:cubicBezTo>
                        <a:pt x="460497" y="649541"/>
                        <a:pt x="458070" y="646207"/>
                        <a:pt x="458070" y="642318"/>
                      </a:cubicBezTo>
                      <a:cubicBezTo>
                        <a:pt x="458070" y="638428"/>
                        <a:pt x="460497" y="635094"/>
                        <a:pt x="463893" y="635094"/>
                      </a:cubicBezTo>
                      <a:close/>
                      <a:moveTo>
                        <a:pt x="444969" y="635094"/>
                      </a:moveTo>
                      <a:cubicBezTo>
                        <a:pt x="448365" y="635094"/>
                        <a:pt x="451277" y="638428"/>
                        <a:pt x="451277" y="642318"/>
                      </a:cubicBezTo>
                      <a:cubicBezTo>
                        <a:pt x="451277" y="646207"/>
                        <a:pt x="448365" y="649541"/>
                        <a:pt x="444969" y="649541"/>
                      </a:cubicBezTo>
                      <a:cubicBezTo>
                        <a:pt x="441572" y="649541"/>
                        <a:pt x="438661" y="646207"/>
                        <a:pt x="438661" y="642318"/>
                      </a:cubicBezTo>
                      <a:cubicBezTo>
                        <a:pt x="438661" y="638428"/>
                        <a:pt x="441572" y="635094"/>
                        <a:pt x="444969" y="635094"/>
                      </a:cubicBezTo>
                      <a:close/>
                      <a:moveTo>
                        <a:pt x="1037936" y="613425"/>
                      </a:moveTo>
                      <a:cubicBezTo>
                        <a:pt x="1041333" y="613425"/>
                        <a:pt x="1044245" y="616758"/>
                        <a:pt x="1044245" y="620648"/>
                      </a:cubicBezTo>
                      <a:cubicBezTo>
                        <a:pt x="1044245" y="624537"/>
                        <a:pt x="1041333" y="627316"/>
                        <a:pt x="1037936" y="627316"/>
                      </a:cubicBezTo>
                      <a:cubicBezTo>
                        <a:pt x="1034540" y="627316"/>
                        <a:pt x="1031628" y="624537"/>
                        <a:pt x="1031628" y="620648"/>
                      </a:cubicBezTo>
                      <a:cubicBezTo>
                        <a:pt x="1031628" y="616758"/>
                        <a:pt x="1034540" y="613425"/>
                        <a:pt x="1037936" y="613425"/>
                      </a:cubicBezTo>
                      <a:close/>
                      <a:moveTo>
                        <a:pt x="1019012" y="613425"/>
                      </a:moveTo>
                      <a:cubicBezTo>
                        <a:pt x="1022409" y="613425"/>
                        <a:pt x="1024835" y="616758"/>
                        <a:pt x="1024835" y="620648"/>
                      </a:cubicBezTo>
                      <a:cubicBezTo>
                        <a:pt x="1024835" y="624537"/>
                        <a:pt x="1022409" y="627316"/>
                        <a:pt x="1019012" y="627316"/>
                      </a:cubicBezTo>
                      <a:cubicBezTo>
                        <a:pt x="1015615" y="627316"/>
                        <a:pt x="1012704" y="624537"/>
                        <a:pt x="1012704" y="620648"/>
                      </a:cubicBezTo>
                      <a:cubicBezTo>
                        <a:pt x="1012704" y="616758"/>
                        <a:pt x="1015615" y="613425"/>
                        <a:pt x="1019012" y="613425"/>
                      </a:cubicBezTo>
                      <a:close/>
                      <a:moveTo>
                        <a:pt x="999602" y="613425"/>
                      </a:moveTo>
                      <a:cubicBezTo>
                        <a:pt x="1002999" y="613425"/>
                        <a:pt x="1005910" y="616758"/>
                        <a:pt x="1005910" y="620648"/>
                      </a:cubicBezTo>
                      <a:cubicBezTo>
                        <a:pt x="1005910" y="624537"/>
                        <a:pt x="1002999" y="627316"/>
                        <a:pt x="999602" y="627316"/>
                      </a:cubicBezTo>
                      <a:cubicBezTo>
                        <a:pt x="996206" y="627316"/>
                        <a:pt x="993779" y="624537"/>
                        <a:pt x="993779" y="620648"/>
                      </a:cubicBezTo>
                      <a:cubicBezTo>
                        <a:pt x="993779" y="616758"/>
                        <a:pt x="996206" y="613425"/>
                        <a:pt x="999602" y="613425"/>
                      </a:cubicBezTo>
                      <a:close/>
                      <a:moveTo>
                        <a:pt x="980678" y="613425"/>
                      </a:moveTo>
                      <a:cubicBezTo>
                        <a:pt x="984074" y="613425"/>
                        <a:pt x="986986" y="616758"/>
                        <a:pt x="986986" y="620648"/>
                      </a:cubicBezTo>
                      <a:cubicBezTo>
                        <a:pt x="986986" y="624537"/>
                        <a:pt x="984074" y="627316"/>
                        <a:pt x="980678" y="627316"/>
                      </a:cubicBezTo>
                      <a:cubicBezTo>
                        <a:pt x="977281" y="627316"/>
                        <a:pt x="974370" y="624537"/>
                        <a:pt x="974370" y="620648"/>
                      </a:cubicBezTo>
                      <a:cubicBezTo>
                        <a:pt x="974370" y="616758"/>
                        <a:pt x="977281" y="613425"/>
                        <a:pt x="980678" y="613425"/>
                      </a:cubicBezTo>
                      <a:close/>
                      <a:moveTo>
                        <a:pt x="961268" y="613425"/>
                      </a:moveTo>
                      <a:cubicBezTo>
                        <a:pt x="964665" y="613425"/>
                        <a:pt x="967576" y="616758"/>
                        <a:pt x="967576" y="620648"/>
                      </a:cubicBezTo>
                      <a:cubicBezTo>
                        <a:pt x="967576" y="624537"/>
                        <a:pt x="964665" y="627316"/>
                        <a:pt x="961268" y="627316"/>
                      </a:cubicBezTo>
                      <a:cubicBezTo>
                        <a:pt x="957871" y="627316"/>
                        <a:pt x="955445" y="624537"/>
                        <a:pt x="955445" y="620648"/>
                      </a:cubicBezTo>
                      <a:cubicBezTo>
                        <a:pt x="955445" y="616758"/>
                        <a:pt x="957871" y="613425"/>
                        <a:pt x="961268" y="613425"/>
                      </a:cubicBezTo>
                      <a:close/>
                      <a:moveTo>
                        <a:pt x="942343" y="613425"/>
                      </a:moveTo>
                      <a:cubicBezTo>
                        <a:pt x="945740" y="613425"/>
                        <a:pt x="948652" y="616758"/>
                        <a:pt x="948652" y="620648"/>
                      </a:cubicBezTo>
                      <a:cubicBezTo>
                        <a:pt x="948652" y="624537"/>
                        <a:pt x="945740" y="627316"/>
                        <a:pt x="942343" y="627316"/>
                      </a:cubicBezTo>
                      <a:cubicBezTo>
                        <a:pt x="938947" y="627316"/>
                        <a:pt x="936035" y="624537"/>
                        <a:pt x="936035" y="620648"/>
                      </a:cubicBezTo>
                      <a:cubicBezTo>
                        <a:pt x="936035" y="616758"/>
                        <a:pt x="938947" y="613425"/>
                        <a:pt x="942343" y="613425"/>
                      </a:cubicBezTo>
                      <a:close/>
                      <a:moveTo>
                        <a:pt x="923419" y="613425"/>
                      </a:moveTo>
                      <a:cubicBezTo>
                        <a:pt x="926816" y="613425"/>
                        <a:pt x="929242" y="616758"/>
                        <a:pt x="929242" y="620648"/>
                      </a:cubicBezTo>
                      <a:cubicBezTo>
                        <a:pt x="929242" y="624537"/>
                        <a:pt x="926816" y="627316"/>
                        <a:pt x="923419" y="627316"/>
                      </a:cubicBezTo>
                      <a:cubicBezTo>
                        <a:pt x="920022" y="627316"/>
                        <a:pt x="917111" y="624537"/>
                        <a:pt x="917111" y="620648"/>
                      </a:cubicBezTo>
                      <a:cubicBezTo>
                        <a:pt x="917111" y="616758"/>
                        <a:pt x="920022" y="613425"/>
                        <a:pt x="923419" y="613425"/>
                      </a:cubicBezTo>
                      <a:close/>
                      <a:moveTo>
                        <a:pt x="904009" y="613425"/>
                      </a:moveTo>
                      <a:cubicBezTo>
                        <a:pt x="907406" y="613425"/>
                        <a:pt x="910317" y="616758"/>
                        <a:pt x="910317" y="620648"/>
                      </a:cubicBezTo>
                      <a:cubicBezTo>
                        <a:pt x="910317" y="624537"/>
                        <a:pt x="907406" y="627316"/>
                        <a:pt x="904009" y="627316"/>
                      </a:cubicBezTo>
                      <a:cubicBezTo>
                        <a:pt x="900613" y="627316"/>
                        <a:pt x="897701" y="624537"/>
                        <a:pt x="897701" y="620648"/>
                      </a:cubicBezTo>
                      <a:cubicBezTo>
                        <a:pt x="897701" y="616758"/>
                        <a:pt x="900613" y="613425"/>
                        <a:pt x="904009" y="613425"/>
                      </a:cubicBezTo>
                      <a:close/>
                      <a:moveTo>
                        <a:pt x="885085" y="613425"/>
                      </a:moveTo>
                      <a:cubicBezTo>
                        <a:pt x="888481" y="613425"/>
                        <a:pt x="890908" y="616758"/>
                        <a:pt x="890908" y="620648"/>
                      </a:cubicBezTo>
                      <a:cubicBezTo>
                        <a:pt x="890908" y="624537"/>
                        <a:pt x="888481" y="627316"/>
                        <a:pt x="885085" y="627316"/>
                      </a:cubicBezTo>
                      <a:cubicBezTo>
                        <a:pt x="881688" y="627316"/>
                        <a:pt x="878777" y="624537"/>
                        <a:pt x="878777" y="620648"/>
                      </a:cubicBezTo>
                      <a:cubicBezTo>
                        <a:pt x="878777" y="616758"/>
                        <a:pt x="881688" y="613425"/>
                        <a:pt x="885085" y="613425"/>
                      </a:cubicBezTo>
                      <a:close/>
                      <a:moveTo>
                        <a:pt x="559971" y="613425"/>
                      </a:moveTo>
                      <a:cubicBezTo>
                        <a:pt x="563368" y="613425"/>
                        <a:pt x="565794" y="616758"/>
                        <a:pt x="565794" y="620648"/>
                      </a:cubicBezTo>
                      <a:cubicBezTo>
                        <a:pt x="565794" y="624537"/>
                        <a:pt x="563368" y="627316"/>
                        <a:pt x="559971" y="627316"/>
                      </a:cubicBezTo>
                      <a:cubicBezTo>
                        <a:pt x="556089" y="627316"/>
                        <a:pt x="553663" y="624537"/>
                        <a:pt x="553663" y="620648"/>
                      </a:cubicBezTo>
                      <a:cubicBezTo>
                        <a:pt x="553663" y="616758"/>
                        <a:pt x="556089" y="613425"/>
                        <a:pt x="559971" y="613425"/>
                      </a:cubicBezTo>
                      <a:close/>
                      <a:moveTo>
                        <a:pt x="540562" y="613425"/>
                      </a:moveTo>
                      <a:cubicBezTo>
                        <a:pt x="543958" y="613425"/>
                        <a:pt x="546870" y="616758"/>
                        <a:pt x="546870" y="620648"/>
                      </a:cubicBezTo>
                      <a:cubicBezTo>
                        <a:pt x="546870" y="624537"/>
                        <a:pt x="543958" y="627316"/>
                        <a:pt x="540562" y="627316"/>
                      </a:cubicBezTo>
                      <a:cubicBezTo>
                        <a:pt x="537165" y="627316"/>
                        <a:pt x="534254" y="624537"/>
                        <a:pt x="534254" y="620648"/>
                      </a:cubicBezTo>
                      <a:cubicBezTo>
                        <a:pt x="534254" y="616758"/>
                        <a:pt x="537165" y="613425"/>
                        <a:pt x="540562" y="613425"/>
                      </a:cubicBezTo>
                      <a:close/>
                      <a:moveTo>
                        <a:pt x="521637" y="613425"/>
                      </a:moveTo>
                      <a:cubicBezTo>
                        <a:pt x="525034" y="613425"/>
                        <a:pt x="527460" y="616758"/>
                        <a:pt x="527460" y="620648"/>
                      </a:cubicBezTo>
                      <a:cubicBezTo>
                        <a:pt x="527460" y="624537"/>
                        <a:pt x="525034" y="627316"/>
                        <a:pt x="521637" y="627316"/>
                      </a:cubicBezTo>
                      <a:cubicBezTo>
                        <a:pt x="518241" y="627316"/>
                        <a:pt x="515329" y="624537"/>
                        <a:pt x="515329" y="620648"/>
                      </a:cubicBezTo>
                      <a:cubicBezTo>
                        <a:pt x="515329" y="616758"/>
                        <a:pt x="518241" y="613425"/>
                        <a:pt x="521637" y="613425"/>
                      </a:cubicBezTo>
                      <a:close/>
                      <a:moveTo>
                        <a:pt x="502227" y="613425"/>
                      </a:moveTo>
                      <a:cubicBezTo>
                        <a:pt x="505624" y="613425"/>
                        <a:pt x="508536" y="616758"/>
                        <a:pt x="508536" y="620648"/>
                      </a:cubicBezTo>
                      <a:cubicBezTo>
                        <a:pt x="508536" y="624537"/>
                        <a:pt x="505624" y="627316"/>
                        <a:pt x="502227" y="627316"/>
                      </a:cubicBezTo>
                      <a:cubicBezTo>
                        <a:pt x="498831" y="627316"/>
                        <a:pt x="496405" y="624537"/>
                        <a:pt x="496405" y="620648"/>
                      </a:cubicBezTo>
                      <a:cubicBezTo>
                        <a:pt x="496405" y="616758"/>
                        <a:pt x="498831" y="613425"/>
                        <a:pt x="502227" y="613425"/>
                      </a:cubicBezTo>
                      <a:close/>
                      <a:moveTo>
                        <a:pt x="483303" y="613425"/>
                      </a:moveTo>
                      <a:cubicBezTo>
                        <a:pt x="486700" y="613425"/>
                        <a:pt x="489611" y="616758"/>
                        <a:pt x="489611" y="620648"/>
                      </a:cubicBezTo>
                      <a:cubicBezTo>
                        <a:pt x="489611" y="624537"/>
                        <a:pt x="486700" y="627316"/>
                        <a:pt x="483303" y="627316"/>
                      </a:cubicBezTo>
                      <a:cubicBezTo>
                        <a:pt x="479906" y="627316"/>
                        <a:pt x="476995" y="624537"/>
                        <a:pt x="476995" y="620648"/>
                      </a:cubicBezTo>
                      <a:cubicBezTo>
                        <a:pt x="476995" y="616758"/>
                        <a:pt x="479906" y="613425"/>
                        <a:pt x="483303" y="613425"/>
                      </a:cubicBezTo>
                      <a:close/>
                      <a:moveTo>
                        <a:pt x="463893" y="613425"/>
                      </a:moveTo>
                      <a:cubicBezTo>
                        <a:pt x="467290" y="613425"/>
                        <a:pt x="470201" y="616758"/>
                        <a:pt x="470201" y="620648"/>
                      </a:cubicBezTo>
                      <a:cubicBezTo>
                        <a:pt x="470201" y="624537"/>
                        <a:pt x="467290" y="627316"/>
                        <a:pt x="463893" y="627316"/>
                      </a:cubicBezTo>
                      <a:cubicBezTo>
                        <a:pt x="460497" y="627316"/>
                        <a:pt x="458070" y="624537"/>
                        <a:pt x="458070" y="620648"/>
                      </a:cubicBezTo>
                      <a:cubicBezTo>
                        <a:pt x="458070" y="616758"/>
                        <a:pt x="460497" y="613425"/>
                        <a:pt x="463893" y="613425"/>
                      </a:cubicBezTo>
                      <a:close/>
                      <a:moveTo>
                        <a:pt x="444969" y="613425"/>
                      </a:moveTo>
                      <a:cubicBezTo>
                        <a:pt x="448365" y="613425"/>
                        <a:pt x="451277" y="616758"/>
                        <a:pt x="451277" y="620648"/>
                      </a:cubicBezTo>
                      <a:cubicBezTo>
                        <a:pt x="451277" y="624537"/>
                        <a:pt x="448365" y="627316"/>
                        <a:pt x="444969" y="627316"/>
                      </a:cubicBezTo>
                      <a:cubicBezTo>
                        <a:pt x="441572" y="627316"/>
                        <a:pt x="438661" y="624537"/>
                        <a:pt x="438661" y="620648"/>
                      </a:cubicBezTo>
                      <a:cubicBezTo>
                        <a:pt x="438661" y="616758"/>
                        <a:pt x="441572" y="613425"/>
                        <a:pt x="444969" y="613425"/>
                      </a:cubicBezTo>
                      <a:close/>
                      <a:moveTo>
                        <a:pt x="1057346" y="591199"/>
                      </a:moveTo>
                      <a:cubicBezTo>
                        <a:pt x="1060743" y="591199"/>
                        <a:pt x="1063169" y="594533"/>
                        <a:pt x="1063169" y="598422"/>
                      </a:cubicBezTo>
                      <a:cubicBezTo>
                        <a:pt x="1063169" y="602312"/>
                        <a:pt x="1060743" y="605646"/>
                        <a:pt x="1057346" y="605646"/>
                      </a:cubicBezTo>
                      <a:cubicBezTo>
                        <a:pt x="1053950" y="605646"/>
                        <a:pt x="1051038" y="602312"/>
                        <a:pt x="1051038" y="598422"/>
                      </a:cubicBezTo>
                      <a:cubicBezTo>
                        <a:pt x="1051038" y="594533"/>
                        <a:pt x="1053950" y="591199"/>
                        <a:pt x="1057346" y="591199"/>
                      </a:cubicBezTo>
                      <a:close/>
                      <a:moveTo>
                        <a:pt x="1037936" y="591199"/>
                      </a:moveTo>
                      <a:cubicBezTo>
                        <a:pt x="1041333" y="591199"/>
                        <a:pt x="1044245" y="594533"/>
                        <a:pt x="1044245" y="598422"/>
                      </a:cubicBezTo>
                      <a:cubicBezTo>
                        <a:pt x="1044245" y="602312"/>
                        <a:pt x="1041333" y="605646"/>
                        <a:pt x="1037936" y="605646"/>
                      </a:cubicBezTo>
                      <a:cubicBezTo>
                        <a:pt x="1034540" y="605646"/>
                        <a:pt x="1031628" y="602312"/>
                        <a:pt x="1031628" y="598422"/>
                      </a:cubicBezTo>
                      <a:cubicBezTo>
                        <a:pt x="1031628" y="594533"/>
                        <a:pt x="1034540" y="591199"/>
                        <a:pt x="1037936" y="591199"/>
                      </a:cubicBezTo>
                      <a:close/>
                      <a:moveTo>
                        <a:pt x="1019012" y="591199"/>
                      </a:moveTo>
                      <a:cubicBezTo>
                        <a:pt x="1022409" y="591199"/>
                        <a:pt x="1024835" y="594533"/>
                        <a:pt x="1024835" y="598422"/>
                      </a:cubicBezTo>
                      <a:cubicBezTo>
                        <a:pt x="1024835" y="602312"/>
                        <a:pt x="1022409" y="605646"/>
                        <a:pt x="1019012" y="605646"/>
                      </a:cubicBezTo>
                      <a:cubicBezTo>
                        <a:pt x="1015615" y="605646"/>
                        <a:pt x="1012704" y="602312"/>
                        <a:pt x="1012704" y="598422"/>
                      </a:cubicBezTo>
                      <a:cubicBezTo>
                        <a:pt x="1012704" y="594533"/>
                        <a:pt x="1015615" y="591199"/>
                        <a:pt x="1019012" y="591199"/>
                      </a:cubicBezTo>
                      <a:close/>
                      <a:moveTo>
                        <a:pt x="999602" y="591199"/>
                      </a:moveTo>
                      <a:cubicBezTo>
                        <a:pt x="1002999" y="591199"/>
                        <a:pt x="1005910" y="594533"/>
                        <a:pt x="1005910" y="598422"/>
                      </a:cubicBezTo>
                      <a:cubicBezTo>
                        <a:pt x="1005910" y="602312"/>
                        <a:pt x="1002999" y="605646"/>
                        <a:pt x="999602" y="605646"/>
                      </a:cubicBezTo>
                      <a:cubicBezTo>
                        <a:pt x="996206" y="605646"/>
                        <a:pt x="993779" y="602312"/>
                        <a:pt x="993779" y="598422"/>
                      </a:cubicBezTo>
                      <a:cubicBezTo>
                        <a:pt x="993779" y="594533"/>
                        <a:pt x="996206" y="591199"/>
                        <a:pt x="999602" y="591199"/>
                      </a:cubicBezTo>
                      <a:close/>
                      <a:moveTo>
                        <a:pt x="980678" y="591199"/>
                      </a:moveTo>
                      <a:cubicBezTo>
                        <a:pt x="984074" y="591199"/>
                        <a:pt x="986986" y="594533"/>
                        <a:pt x="986986" y="598422"/>
                      </a:cubicBezTo>
                      <a:cubicBezTo>
                        <a:pt x="986986" y="602312"/>
                        <a:pt x="984074" y="605646"/>
                        <a:pt x="980678" y="605646"/>
                      </a:cubicBezTo>
                      <a:cubicBezTo>
                        <a:pt x="977281" y="605646"/>
                        <a:pt x="974370" y="602312"/>
                        <a:pt x="974370" y="598422"/>
                      </a:cubicBezTo>
                      <a:cubicBezTo>
                        <a:pt x="974370" y="594533"/>
                        <a:pt x="977281" y="591199"/>
                        <a:pt x="980678" y="591199"/>
                      </a:cubicBezTo>
                      <a:close/>
                      <a:moveTo>
                        <a:pt x="961268" y="591199"/>
                      </a:moveTo>
                      <a:cubicBezTo>
                        <a:pt x="964665" y="591199"/>
                        <a:pt x="967576" y="594533"/>
                        <a:pt x="967576" y="598422"/>
                      </a:cubicBezTo>
                      <a:cubicBezTo>
                        <a:pt x="967576" y="602312"/>
                        <a:pt x="964665" y="605646"/>
                        <a:pt x="961268" y="605646"/>
                      </a:cubicBezTo>
                      <a:cubicBezTo>
                        <a:pt x="957871" y="605646"/>
                        <a:pt x="955445" y="602312"/>
                        <a:pt x="955445" y="598422"/>
                      </a:cubicBezTo>
                      <a:cubicBezTo>
                        <a:pt x="955445" y="594533"/>
                        <a:pt x="957871" y="591199"/>
                        <a:pt x="961268" y="591199"/>
                      </a:cubicBezTo>
                      <a:close/>
                      <a:moveTo>
                        <a:pt x="942343" y="591199"/>
                      </a:moveTo>
                      <a:cubicBezTo>
                        <a:pt x="945740" y="591199"/>
                        <a:pt x="948652" y="594533"/>
                        <a:pt x="948652" y="598422"/>
                      </a:cubicBezTo>
                      <a:cubicBezTo>
                        <a:pt x="948652" y="602312"/>
                        <a:pt x="945740" y="605646"/>
                        <a:pt x="942343" y="605646"/>
                      </a:cubicBezTo>
                      <a:cubicBezTo>
                        <a:pt x="938947" y="605646"/>
                        <a:pt x="936035" y="602312"/>
                        <a:pt x="936035" y="598422"/>
                      </a:cubicBezTo>
                      <a:cubicBezTo>
                        <a:pt x="936035" y="594533"/>
                        <a:pt x="938947" y="591199"/>
                        <a:pt x="942343" y="591199"/>
                      </a:cubicBezTo>
                      <a:close/>
                      <a:moveTo>
                        <a:pt x="923419" y="591199"/>
                      </a:moveTo>
                      <a:cubicBezTo>
                        <a:pt x="926816" y="591199"/>
                        <a:pt x="929242" y="594533"/>
                        <a:pt x="929242" y="598422"/>
                      </a:cubicBezTo>
                      <a:cubicBezTo>
                        <a:pt x="929242" y="602312"/>
                        <a:pt x="926816" y="605646"/>
                        <a:pt x="923419" y="605646"/>
                      </a:cubicBezTo>
                      <a:cubicBezTo>
                        <a:pt x="920022" y="605646"/>
                        <a:pt x="917111" y="602312"/>
                        <a:pt x="917111" y="598422"/>
                      </a:cubicBezTo>
                      <a:cubicBezTo>
                        <a:pt x="917111" y="594533"/>
                        <a:pt x="920022" y="591199"/>
                        <a:pt x="923419" y="591199"/>
                      </a:cubicBezTo>
                      <a:close/>
                      <a:moveTo>
                        <a:pt x="904009" y="591199"/>
                      </a:moveTo>
                      <a:cubicBezTo>
                        <a:pt x="907406" y="591199"/>
                        <a:pt x="910317" y="594533"/>
                        <a:pt x="910317" y="598422"/>
                      </a:cubicBezTo>
                      <a:cubicBezTo>
                        <a:pt x="910317" y="602312"/>
                        <a:pt x="907406" y="605646"/>
                        <a:pt x="904009" y="605646"/>
                      </a:cubicBezTo>
                      <a:cubicBezTo>
                        <a:pt x="900613" y="605646"/>
                        <a:pt x="897701" y="602312"/>
                        <a:pt x="897701" y="598422"/>
                      </a:cubicBezTo>
                      <a:cubicBezTo>
                        <a:pt x="897701" y="594533"/>
                        <a:pt x="900613" y="591199"/>
                        <a:pt x="904009" y="591199"/>
                      </a:cubicBezTo>
                      <a:close/>
                      <a:moveTo>
                        <a:pt x="885085" y="591199"/>
                      </a:moveTo>
                      <a:cubicBezTo>
                        <a:pt x="888481" y="591199"/>
                        <a:pt x="890908" y="594533"/>
                        <a:pt x="890908" y="598422"/>
                      </a:cubicBezTo>
                      <a:cubicBezTo>
                        <a:pt x="890908" y="602312"/>
                        <a:pt x="888481" y="605646"/>
                        <a:pt x="885085" y="605646"/>
                      </a:cubicBezTo>
                      <a:cubicBezTo>
                        <a:pt x="881688" y="605646"/>
                        <a:pt x="878777" y="602312"/>
                        <a:pt x="878777" y="598422"/>
                      </a:cubicBezTo>
                      <a:cubicBezTo>
                        <a:pt x="878777" y="594533"/>
                        <a:pt x="881688" y="591199"/>
                        <a:pt x="885085" y="591199"/>
                      </a:cubicBezTo>
                      <a:close/>
                      <a:moveTo>
                        <a:pt x="865675" y="591199"/>
                      </a:moveTo>
                      <a:cubicBezTo>
                        <a:pt x="869072" y="591199"/>
                        <a:pt x="871983" y="594533"/>
                        <a:pt x="871983" y="598422"/>
                      </a:cubicBezTo>
                      <a:cubicBezTo>
                        <a:pt x="871983" y="602312"/>
                        <a:pt x="869072" y="605646"/>
                        <a:pt x="865675" y="605646"/>
                      </a:cubicBezTo>
                      <a:cubicBezTo>
                        <a:pt x="862278" y="605646"/>
                        <a:pt x="859852" y="602312"/>
                        <a:pt x="859852" y="598422"/>
                      </a:cubicBezTo>
                      <a:cubicBezTo>
                        <a:pt x="859852" y="594533"/>
                        <a:pt x="862278" y="591199"/>
                        <a:pt x="865675" y="591199"/>
                      </a:cubicBezTo>
                      <a:close/>
                      <a:moveTo>
                        <a:pt x="808416" y="591199"/>
                      </a:moveTo>
                      <a:cubicBezTo>
                        <a:pt x="811813" y="591199"/>
                        <a:pt x="814724" y="594533"/>
                        <a:pt x="814724" y="598422"/>
                      </a:cubicBezTo>
                      <a:cubicBezTo>
                        <a:pt x="814724" y="602312"/>
                        <a:pt x="811813" y="605646"/>
                        <a:pt x="808416" y="605646"/>
                      </a:cubicBezTo>
                      <a:cubicBezTo>
                        <a:pt x="805020" y="605646"/>
                        <a:pt x="802108" y="602312"/>
                        <a:pt x="802108" y="598422"/>
                      </a:cubicBezTo>
                      <a:cubicBezTo>
                        <a:pt x="802108" y="594533"/>
                        <a:pt x="805020" y="591199"/>
                        <a:pt x="808416" y="591199"/>
                      </a:cubicBezTo>
                      <a:close/>
                      <a:moveTo>
                        <a:pt x="789492" y="591199"/>
                      </a:moveTo>
                      <a:cubicBezTo>
                        <a:pt x="792888" y="591199"/>
                        <a:pt x="795315" y="594533"/>
                        <a:pt x="795315" y="598422"/>
                      </a:cubicBezTo>
                      <a:cubicBezTo>
                        <a:pt x="795315" y="602312"/>
                        <a:pt x="792888" y="605646"/>
                        <a:pt x="789492" y="605646"/>
                      </a:cubicBezTo>
                      <a:cubicBezTo>
                        <a:pt x="786095" y="605646"/>
                        <a:pt x="783184" y="602312"/>
                        <a:pt x="783184" y="598422"/>
                      </a:cubicBezTo>
                      <a:cubicBezTo>
                        <a:pt x="783184" y="594533"/>
                        <a:pt x="786095" y="591199"/>
                        <a:pt x="789492" y="591199"/>
                      </a:cubicBezTo>
                      <a:close/>
                      <a:moveTo>
                        <a:pt x="559971" y="591199"/>
                      </a:moveTo>
                      <a:cubicBezTo>
                        <a:pt x="563368" y="591199"/>
                        <a:pt x="565794" y="594533"/>
                        <a:pt x="565794" y="598422"/>
                      </a:cubicBezTo>
                      <a:cubicBezTo>
                        <a:pt x="565794" y="602312"/>
                        <a:pt x="563368" y="605646"/>
                        <a:pt x="559971" y="605646"/>
                      </a:cubicBezTo>
                      <a:cubicBezTo>
                        <a:pt x="556575" y="605646"/>
                        <a:pt x="553663" y="602312"/>
                        <a:pt x="553663" y="598422"/>
                      </a:cubicBezTo>
                      <a:cubicBezTo>
                        <a:pt x="553663" y="594533"/>
                        <a:pt x="556575" y="591199"/>
                        <a:pt x="559971" y="591199"/>
                      </a:cubicBezTo>
                      <a:close/>
                      <a:moveTo>
                        <a:pt x="540562" y="591199"/>
                      </a:moveTo>
                      <a:cubicBezTo>
                        <a:pt x="543958" y="591199"/>
                        <a:pt x="546870" y="594533"/>
                        <a:pt x="546870" y="598422"/>
                      </a:cubicBezTo>
                      <a:cubicBezTo>
                        <a:pt x="546870" y="602312"/>
                        <a:pt x="543958" y="605646"/>
                        <a:pt x="540562" y="605646"/>
                      </a:cubicBezTo>
                      <a:cubicBezTo>
                        <a:pt x="537165" y="605646"/>
                        <a:pt x="534254" y="602312"/>
                        <a:pt x="534254" y="598422"/>
                      </a:cubicBezTo>
                      <a:cubicBezTo>
                        <a:pt x="534254" y="594533"/>
                        <a:pt x="537165" y="591199"/>
                        <a:pt x="540562" y="591199"/>
                      </a:cubicBezTo>
                      <a:close/>
                      <a:moveTo>
                        <a:pt x="521637" y="591199"/>
                      </a:moveTo>
                      <a:cubicBezTo>
                        <a:pt x="525034" y="591199"/>
                        <a:pt x="527460" y="594533"/>
                        <a:pt x="527460" y="598422"/>
                      </a:cubicBezTo>
                      <a:cubicBezTo>
                        <a:pt x="527460" y="602312"/>
                        <a:pt x="525034" y="605646"/>
                        <a:pt x="521637" y="605646"/>
                      </a:cubicBezTo>
                      <a:cubicBezTo>
                        <a:pt x="518241" y="605646"/>
                        <a:pt x="515329" y="602312"/>
                        <a:pt x="515329" y="598422"/>
                      </a:cubicBezTo>
                      <a:cubicBezTo>
                        <a:pt x="515329" y="594533"/>
                        <a:pt x="518241" y="591199"/>
                        <a:pt x="521637" y="591199"/>
                      </a:cubicBezTo>
                      <a:close/>
                      <a:moveTo>
                        <a:pt x="502227" y="591199"/>
                      </a:moveTo>
                      <a:cubicBezTo>
                        <a:pt x="505624" y="591199"/>
                        <a:pt x="508536" y="594533"/>
                        <a:pt x="508536" y="598422"/>
                      </a:cubicBezTo>
                      <a:cubicBezTo>
                        <a:pt x="508536" y="602312"/>
                        <a:pt x="505624" y="605646"/>
                        <a:pt x="502227" y="605646"/>
                      </a:cubicBezTo>
                      <a:cubicBezTo>
                        <a:pt x="498831" y="605646"/>
                        <a:pt x="496405" y="602312"/>
                        <a:pt x="496405" y="598422"/>
                      </a:cubicBezTo>
                      <a:cubicBezTo>
                        <a:pt x="496405" y="594533"/>
                        <a:pt x="498831" y="591199"/>
                        <a:pt x="502227" y="591199"/>
                      </a:cubicBezTo>
                      <a:close/>
                      <a:moveTo>
                        <a:pt x="483303" y="591199"/>
                      </a:moveTo>
                      <a:cubicBezTo>
                        <a:pt x="486700" y="591199"/>
                        <a:pt x="489611" y="594533"/>
                        <a:pt x="489611" y="598422"/>
                      </a:cubicBezTo>
                      <a:cubicBezTo>
                        <a:pt x="489611" y="602312"/>
                        <a:pt x="486700" y="605646"/>
                        <a:pt x="483303" y="605646"/>
                      </a:cubicBezTo>
                      <a:cubicBezTo>
                        <a:pt x="479906" y="605646"/>
                        <a:pt x="476995" y="602312"/>
                        <a:pt x="476995" y="598422"/>
                      </a:cubicBezTo>
                      <a:cubicBezTo>
                        <a:pt x="476995" y="594533"/>
                        <a:pt x="479906" y="591199"/>
                        <a:pt x="483303" y="591199"/>
                      </a:cubicBezTo>
                      <a:close/>
                      <a:moveTo>
                        <a:pt x="463893" y="591199"/>
                      </a:moveTo>
                      <a:cubicBezTo>
                        <a:pt x="467290" y="591199"/>
                        <a:pt x="470201" y="594533"/>
                        <a:pt x="470201" y="598422"/>
                      </a:cubicBezTo>
                      <a:cubicBezTo>
                        <a:pt x="470201" y="602312"/>
                        <a:pt x="467290" y="605646"/>
                        <a:pt x="463893" y="605646"/>
                      </a:cubicBezTo>
                      <a:cubicBezTo>
                        <a:pt x="460497" y="605646"/>
                        <a:pt x="458070" y="602312"/>
                        <a:pt x="458070" y="598422"/>
                      </a:cubicBezTo>
                      <a:cubicBezTo>
                        <a:pt x="458070" y="594533"/>
                        <a:pt x="460497" y="591199"/>
                        <a:pt x="463893" y="591199"/>
                      </a:cubicBezTo>
                      <a:close/>
                      <a:moveTo>
                        <a:pt x="444969" y="591199"/>
                      </a:moveTo>
                      <a:cubicBezTo>
                        <a:pt x="448365" y="591199"/>
                        <a:pt x="451277" y="594533"/>
                        <a:pt x="451277" y="598422"/>
                      </a:cubicBezTo>
                      <a:cubicBezTo>
                        <a:pt x="451277" y="602312"/>
                        <a:pt x="448365" y="605646"/>
                        <a:pt x="444969" y="605646"/>
                      </a:cubicBezTo>
                      <a:cubicBezTo>
                        <a:pt x="441572" y="605646"/>
                        <a:pt x="438661" y="602312"/>
                        <a:pt x="438661" y="598422"/>
                      </a:cubicBezTo>
                      <a:cubicBezTo>
                        <a:pt x="438661" y="594533"/>
                        <a:pt x="441572" y="591199"/>
                        <a:pt x="444969" y="591199"/>
                      </a:cubicBezTo>
                      <a:close/>
                      <a:moveTo>
                        <a:pt x="426044" y="571752"/>
                      </a:moveTo>
                      <a:cubicBezTo>
                        <a:pt x="427985" y="571752"/>
                        <a:pt x="429926" y="573974"/>
                        <a:pt x="429926" y="576752"/>
                      </a:cubicBezTo>
                      <a:cubicBezTo>
                        <a:pt x="429926" y="578975"/>
                        <a:pt x="427985" y="581198"/>
                        <a:pt x="426044" y="581198"/>
                      </a:cubicBezTo>
                      <a:cubicBezTo>
                        <a:pt x="423618" y="581198"/>
                        <a:pt x="421677" y="578975"/>
                        <a:pt x="421677" y="576752"/>
                      </a:cubicBezTo>
                      <a:cubicBezTo>
                        <a:pt x="421677" y="573974"/>
                        <a:pt x="423618" y="571752"/>
                        <a:pt x="426044" y="571752"/>
                      </a:cubicBezTo>
                      <a:close/>
                      <a:moveTo>
                        <a:pt x="1057346" y="569529"/>
                      </a:moveTo>
                      <a:cubicBezTo>
                        <a:pt x="1060743" y="569529"/>
                        <a:pt x="1063169" y="572863"/>
                        <a:pt x="1063169" y="576752"/>
                      </a:cubicBezTo>
                      <a:cubicBezTo>
                        <a:pt x="1063169" y="580642"/>
                        <a:pt x="1060743" y="583420"/>
                        <a:pt x="1057346" y="583420"/>
                      </a:cubicBezTo>
                      <a:cubicBezTo>
                        <a:pt x="1053950" y="583420"/>
                        <a:pt x="1051038" y="580642"/>
                        <a:pt x="1051038" y="576752"/>
                      </a:cubicBezTo>
                      <a:cubicBezTo>
                        <a:pt x="1051038" y="572863"/>
                        <a:pt x="1053950" y="569529"/>
                        <a:pt x="1057346" y="569529"/>
                      </a:cubicBezTo>
                      <a:close/>
                      <a:moveTo>
                        <a:pt x="1037936" y="569529"/>
                      </a:moveTo>
                      <a:cubicBezTo>
                        <a:pt x="1041333" y="569529"/>
                        <a:pt x="1044245" y="572863"/>
                        <a:pt x="1044245" y="576752"/>
                      </a:cubicBezTo>
                      <a:cubicBezTo>
                        <a:pt x="1044245" y="580642"/>
                        <a:pt x="1041333" y="583420"/>
                        <a:pt x="1037936" y="583420"/>
                      </a:cubicBezTo>
                      <a:cubicBezTo>
                        <a:pt x="1034540" y="583420"/>
                        <a:pt x="1031628" y="580642"/>
                        <a:pt x="1031628" y="576752"/>
                      </a:cubicBezTo>
                      <a:cubicBezTo>
                        <a:pt x="1031628" y="572863"/>
                        <a:pt x="1034540" y="569529"/>
                        <a:pt x="1037936" y="569529"/>
                      </a:cubicBezTo>
                      <a:close/>
                      <a:moveTo>
                        <a:pt x="1019012" y="569529"/>
                      </a:moveTo>
                      <a:cubicBezTo>
                        <a:pt x="1022409" y="569529"/>
                        <a:pt x="1024835" y="572863"/>
                        <a:pt x="1024835" y="576752"/>
                      </a:cubicBezTo>
                      <a:cubicBezTo>
                        <a:pt x="1024835" y="580642"/>
                        <a:pt x="1022409" y="583420"/>
                        <a:pt x="1019012" y="583420"/>
                      </a:cubicBezTo>
                      <a:cubicBezTo>
                        <a:pt x="1015615" y="583420"/>
                        <a:pt x="1012704" y="580642"/>
                        <a:pt x="1012704" y="576752"/>
                      </a:cubicBezTo>
                      <a:cubicBezTo>
                        <a:pt x="1012704" y="572863"/>
                        <a:pt x="1015615" y="569529"/>
                        <a:pt x="1019012" y="569529"/>
                      </a:cubicBezTo>
                      <a:close/>
                      <a:moveTo>
                        <a:pt x="999602" y="569529"/>
                      </a:moveTo>
                      <a:cubicBezTo>
                        <a:pt x="1002999" y="569529"/>
                        <a:pt x="1005910" y="572863"/>
                        <a:pt x="1005910" y="576752"/>
                      </a:cubicBezTo>
                      <a:cubicBezTo>
                        <a:pt x="1005910" y="580642"/>
                        <a:pt x="1002999" y="583420"/>
                        <a:pt x="999602" y="583420"/>
                      </a:cubicBezTo>
                      <a:cubicBezTo>
                        <a:pt x="996206" y="583420"/>
                        <a:pt x="993779" y="580642"/>
                        <a:pt x="993779" y="576752"/>
                      </a:cubicBezTo>
                      <a:cubicBezTo>
                        <a:pt x="993779" y="572863"/>
                        <a:pt x="996206" y="569529"/>
                        <a:pt x="999602" y="569529"/>
                      </a:cubicBezTo>
                      <a:close/>
                      <a:moveTo>
                        <a:pt x="980678" y="569529"/>
                      </a:moveTo>
                      <a:cubicBezTo>
                        <a:pt x="984074" y="569529"/>
                        <a:pt x="986986" y="572863"/>
                        <a:pt x="986986" y="576752"/>
                      </a:cubicBezTo>
                      <a:cubicBezTo>
                        <a:pt x="986986" y="580642"/>
                        <a:pt x="984074" y="583420"/>
                        <a:pt x="980678" y="583420"/>
                      </a:cubicBezTo>
                      <a:cubicBezTo>
                        <a:pt x="977281" y="583420"/>
                        <a:pt x="974370" y="580642"/>
                        <a:pt x="974370" y="576752"/>
                      </a:cubicBezTo>
                      <a:cubicBezTo>
                        <a:pt x="974370" y="572863"/>
                        <a:pt x="977281" y="569529"/>
                        <a:pt x="980678" y="569529"/>
                      </a:cubicBezTo>
                      <a:close/>
                      <a:moveTo>
                        <a:pt x="961268" y="569529"/>
                      </a:moveTo>
                      <a:cubicBezTo>
                        <a:pt x="964665" y="569529"/>
                        <a:pt x="967576" y="572863"/>
                        <a:pt x="967576" y="576752"/>
                      </a:cubicBezTo>
                      <a:cubicBezTo>
                        <a:pt x="967576" y="580642"/>
                        <a:pt x="964665" y="583420"/>
                        <a:pt x="961268" y="583420"/>
                      </a:cubicBezTo>
                      <a:cubicBezTo>
                        <a:pt x="957871" y="583420"/>
                        <a:pt x="955445" y="580642"/>
                        <a:pt x="955445" y="576752"/>
                      </a:cubicBezTo>
                      <a:cubicBezTo>
                        <a:pt x="955445" y="572863"/>
                        <a:pt x="957871" y="569529"/>
                        <a:pt x="961268" y="569529"/>
                      </a:cubicBezTo>
                      <a:close/>
                      <a:moveTo>
                        <a:pt x="942343" y="569529"/>
                      </a:moveTo>
                      <a:cubicBezTo>
                        <a:pt x="945740" y="569529"/>
                        <a:pt x="948652" y="572863"/>
                        <a:pt x="948652" y="576752"/>
                      </a:cubicBezTo>
                      <a:cubicBezTo>
                        <a:pt x="948652" y="580642"/>
                        <a:pt x="945740" y="583420"/>
                        <a:pt x="942343" y="583420"/>
                      </a:cubicBezTo>
                      <a:cubicBezTo>
                        <a:pt x="938947" y="583420"/>
                        <a:pt x="936035" y="580642"/>
                        <a:pt x="936035" y="576752"/>
                      </a:cubicBezTo>
                      <a:cubicBezTo>
                        <a:pt x="936035" y="572863"/>
                        <a:pt x="938947" y="569529"/>
                        <a:pt x="942343" y="569529"/>
                      </a:cubicBezTo>
                      <a:close/>
                      <a:moveTo>
                        <a:pt x="923419" y="569529"/>
                      </a:moveTo>
                      <a:cubicBezTo>
                        <a:pt x="926816" y="569529"/>
                        <a:pt x="929242" y="572863"/>
                        <a:pt x="929242" y="576752"/>
                      </a:cubicBezTo>
                      <a:cubicBezTo>
                        <a:pt x="929242" y="580642"/>
                        <a:pt x="926816" y="583420"/>
                        <a:pt x="923419" y="583420"/>
                      </a:cubicBezTo>
                      <a:cubicBezTo>
                        <a:pt x="920022" y="583420"/>
                        <a:pt x="917111" y="580642"/>
                        <a:pt x="917111" y="576752"/>
                      </a:cubicBezTo>
                      <a:cubicBezTo>
                        <a:pt x="917111" y="572863"/>
                        <a:pt x="920022" y="569529"/>
                        <a:pt x="923419" y="569529"/>
                      </a:cubicBezTo>
                      <a:close/>
                      <a:moveTo>
                        <a:pt x="904009" y="569529"/>
                      </a:moveTo>
                      <a:cubicBezTo>
                        <a:pt x="907406" y="569529"/>
                        <a:pt x="910317" y="572863"/>
                        <a:pt x="910317" y="576752"/>
                      </a:cubicBezTo>
                      <a:cubicBezTo>
                        <a:pt x="910317" y="580642"/>
                        <a:pt x="907406" y="583420"/>
                        <a:pt x="904009" y="583420"/>
                      </a:cubicBezTo>
                      <a:cubicBezTo>
                        <a:pt x="900613" y="583420"/>
                        <a:pt x="897701" y="580642"/>
                        <a:pt x="897701" y="576752"/>
                      </a:cubicBezTo>
                      <a:cubicBezTo>
                        <a:pt x="897701" y="572863"/>
                        <a:pt x="900613" y="569529"/>
                        <a:pt x="904009" y="569529"/>
                      </a:cubicBezTo>
                      <a:close/>
                      <a:moveTo>
                        <a:pt x="885085" y="569529"/>
                      </a:moveTo>
                      <a:cubicBezTo>
                        <a:pt x="888481" y="569529"/>
                        <a:pt x="890908" y="572863"/>
                        <a:pt x="890908" y="576752"/>
                      </a:cubicBezTo>
                      <a:cubicBezTo>
                        <a:pt x="890908" y="580642"/>
                        <a:pt x="888481" y="583420"/>
                        <a:pt x="885085" y="583420"/>
                      </a:cubicBezTo>
                      <a:cubicBezTo>
                        <a:pt x="881688" y="583420"/>
                        <a:pt x="878777" y="580642"/>
                        <a:pt x="878777" y="576752"/>
                      </a:cubicBezTo>
                      <a:cubicBezTo>
                        <a:pt x="878777" y="572863"/>
                        <a:pt x="881688" y="569529"/>
                        <a:pt x="885085" y="569529"/>
                      </a:cubicBezTo>
                      <a:close/>
                      <a:moveTo>
                        <a:pt x="865675" y="569529"/>
                      </a:moveTo>
                      <a:cubicBezTo>
                        <a:pt x="869072" y="569529"/>
                        <a:pt x="871983" y="572863"/>
                        <a:pt x="871983" y="576752"/>
                      </a:cubicBezTo>
                      <a:cubicBezTo>
                        <a:pt x="871983" y="580642"/>
                        <a:pt x="869072" y="583420"/>
                        <a:pt x="865675" y="583420"/>
                      </a:cubicBezTo>
                      <a:cubicBezTo>
                        <a:pt x="862278" y="583420"/>
                        <a:pt x="859852" y="580642"/>
                        <a:pt x="859852" y="576752"/>
                      </a:cubicBezTo>
                      <a:cubicBezTo>
                        <a:pt x="859852" y="572863"/>
                        <a:pt x="862278" y="569529"/>
                        <a:pt x="865675" y="569529"/>
                      </a:cubicBezTo>
                      <a:close/>
                      <a:moveTo>
                        <a:pt x="846750" y="569529"/>
                      </a:moveTo>
                      <a:cubicBezTo>
                        <a:pt x="850147" y="569529"/>
                        <a:pt x="853059" y="572863"/>
                        <a:pt x="853059" y="576752"/>
                      </a:cubicBezTo>
                      <a:cubicBezTo>
                        <a:pt x="853059" y="580642"/>
                        <a:pt x="850147" y="583420"/>
                        <a:pt x="846750" y="583420"/>
                      </a:cubicBezTo>
                      <a:cubicBezTo>
                        <a:pt x="843354" y="583420"/>
                        <a:pt x="840442" y="580642"/>
                        <a:pt x="840442" y="576752"/>
                      </a:cubicBezTo>
                      <a:cubicBezTo>
                        <a:pt x="840442" y="572863"/>
                        <a:pt x="843354" y="569529"/>
                        <a:pt x="846750" y="569529"/>
                      </a:cubicBezTo>
                      <a:close/>
                      <a:moveTo>
                        <a:pt x="827341" y="569529"/>
                      </a:moveTo>
                      <a:cubicBezTo>
                        <a:pt x="831223" y="569529"/>
                        <a:pt x="833649" y="572863"/>
                        <a:pt x="833649" y="576752"/>
                      </a:cubicBezTo>
                      <a:cubicBezTo>
                        <a:pt x="833649" y="580642"/>
                        <a:pt x="831223" y="583420"/>
                        <a:pt x="827341" y="583420"/>
                      </a:cubicBezTo>
                      <a:cubicBezTo>
                        <a:pt x="823944" y="583420"/>
                        <a:pt x="821518" y="580642"/>
                        <a:pt x="821518" y="576752"/>
                      </a:cubicBezTo>
                      <a:cubicBezTo>
                        <a:pt x="821518" y="572863"/>
                        <a:pt x="823944" y="569529"/>
                        <a:pt x="827341" y="569529"/>
                      </a:cubicBezTo>
                      <a:close/>
                      <a:moveTo>
                        <a:pt x="808416" y="569529"/>
                      </a:moveTo>
                      <a:cubicBezTo>
                        <a:pt x="811813" y="569529"/>
                        <a:pt x="814724" y="572863"/>
                        <a:pt x="814724" y="576752"/>
                      </a:cubicBezTo>
                      <a:cubicBezTo>
                        <a:pt x="814724" y="580642"/>
                        <a:pt x="811813" y="583420"/>
                        <a:pt x="808416" y="583420"/>
                      </a:cubicBezTo>
                      <a:cubicBezTo>
                        <a:pt x="805020" y="583420"/>
                        <a:pt x="802108" y="580642"/>
                        <a:pt x="802108" y="576752"/>
                      </a:cubicBezTo>
                      <a:cubicBezTo>
                        <a:pt x="802108" y="572863"/>
                        <a:pt x="805020" y="569529"/>
                        <a:pt x="808416" y="569529"/>
                      </a:cubicBezTo>
                      <a:close/>
                      <a:moveTo>
                        <a:pt x="789492" y="569529"/>
                      </a:moveTo>
                      <a:cubicBezTo>
                        <a:pt x="792888" y="569529"/>
                        <a:pt x="795315" y="572863"/>
                        <a:pt x="795315" y="576752"/>
                      </a:cubicBezTo>
                      <a:cubicBezTo>
                        <a:pt x="795315" y="580642"/>
                        <a:pt x="792888" y="583420"/>
                        <a:pt x="789492" y="583420"/>
                      </a:cubicBezTo>
                      <a:cubicBezTo>
                        <a:pt x="786095" y="583420"/>
                        <a:pt x="783184" y="580642"/>
                        <a:pt x="783184" y="576752"/>
                      </a:cubicBezTo>
                      <a:cubicBezTo>
                        <a:pt x="783184" y="572863"/>
                        <a:pt x="786095" y="569529"/>
                        <a:pt x="789492" y="569529"/>
                      </a:cubicBezTo>
                      <a:close/>
                      <a:moveTo>
                        <a:pt x="770082" y="569529"/>
                      </a:moveTo>
                      <a:cubicBezTo>
                        <a:pt x="773479" y="569529"/>
                        <a:pt x="776390" y="572863"/>
                        <a:pt x="776390" y="576752"/>
                      </a:cubicBezTo>
                      <a:cubicBezTo>
                        <a:pt x="776390" y="580642"/>
                        <a:pt x="773479" y="583420"/>
                        <a:pt x="770082" y="583420"/>
                      </a:cubicBezTo>
                      <a:cubicBezTo>
                        <a:pt x="766685" y="583420"/>
                        <a:pt x="763774" y="580642"/>
                        <a:pt x="763774" y="576752"/>
                      </a:cubicBezTo>
                      <a:cubicBezTo>
                        <a:pt x="763774" y="572863"/>
                        <a:pt x="766685" y="569529"/>
                        <a:pt x="770082" y="569529"/>
                      </a:cubicBezTo>
                      <a:close/>
                      <a:moveTo>
                        <a:pt x="521637" y="569529"/>
                      </a:moveTo>
                      <a:cubicBezTo>
                        <a:pt x="525034" y="569529"/>
                        <a:pt x="527460" y="572863"/>
                        <a:pt x="527460" y="576752"/>
                      </a:cubicBezTo>
                      <a:cubicBezTo>
                        <a:pt x="527460" y="580642"/>
                        <a:pt x="525034" y="583420"/>
                        <a:pt x="521637" y="583420"/>
                      </a:cubicBezTo>
                      <a:cubicBezTo>
                        <a:pt x="518241" y="583420"/>
                        <a:pt x="515329" y="580642"/>
                        <a:pt x="515329" y="576752"/>
                      </a:cubicBezTo>
                      <a:cubicBezTo>
                        <a:pt x="515329" y="572863"/>
                        <a:pt x="518241" y="569529"/>
                        <a:pt x="521637" y="569529"/>
                      </a:cubicBezTo>
                      <a:close/>
                      <a:moveTo>
                        <a:pt x="502227" y="569529"/>
                      </a:moveTo>
                      <a:cubicBezTo>
                        <a:pt x="505624" y="569529"/>
                        <a:pt x="508536" y="572863"/>
                        <a:pt x="508536" y="576752"/>
                      </a:cubicBezTo>
                      <a:cubicBezTo>
                        <a:pt x="508536" y="580642"/>
                        <a:pt x="505624" y="583420"/>
                        <a:pt x="502227" y="583420"/>
                      </a:cubicBezTo>
                      <a:cubicBezTo>
                        <a:pt x="498831" y="583420"/>
                        <a:pt x="496405" y="580642"/>
                        <a:pt x="496405" y="576752"/>
                      </a:cubicBezTo>
                      <a:cubicBezTo>
                        <a:pt x="496405" y="572863"/>
                        <a:pt x="498831" y="569529"/>
                        <a:pt x="502227" y="569529"/>
                      </a:cubicBezTo>
                      <a:close/>
                      <a:moveTo>
                        <a:pt x="483303" y="569529"/>
                      </a:moveTo>
                      <a:cubicBezTo>
                        <a:pt x="486700" y="569529"/>
                        <a:pt x="489611" y="572863"/>
                        <a:pt x="489611" y="576752"/>
                      </a:cubicBezTo>
                      <a:cubicBezTo>
                        <a:pt x="489611" y="580642"/>
                        <a:pt x="486700" y="583420"/>
                        <a:pt x="483303" y="583420"/>
                      </a:cubicBezTo>
                      <a:cubicBezTo>
                        <a:pt x="479906" y="583420"/>
                        <a:pt x="476995" y="580642"/>
                        <a:pt x="476995" y="576752"/>
                      </a:cubicBezTo>
                      <a:cubicBezTo>
                        <a:pt x="476995" y="572863"/>
                        <a:pt x="479906" y="569529"/>
                        <a:pt x="483303" y="569529"/>
                      </a:cubicBezTo>
                      <a:close/>
                      <a:moveTo>
                        <a:pt x="463893" y="569529"/>
                      </a:moveTo>
                      <a:cubicBezTo>
                        <a:pt x="467290" y="569529"/>
                        <a:pt x="470201" y="572863"/>
                        <a:pt x="470201" y="576752"/>
                      </a:cubicBezTo>
                      <a:cubicBezTo>
                        <a:pt x="470201" y="580642"/>
                        <a:pt x="467290" y="583420"/>
                        <a:pt x="463893" y="583420"/>
                      </a:cubicBezTo>
                      <a:cubicBezTo>
                        <a:pt x="460497" y="583420"/>
                        <a:pt x="458070" y="580642"/>
                        <a:pt x="458070" y="576752"/>
                      </a:cubicBezTo>
                      <a:cubicBezTo>
                        <a:pt x="458070" y="572863"/>
                        <a:pt x="460497" y="569529"/>
                        <a:pt x="463893" y="569529"/>
                      </a:cubicBezTo>
                      <a:close/>
                      <a:moveTo>
                        <a:pt x="1188712" y="554193"/>
                      </a:moveTo>
                      <a:lnTo>
                        <a:pt x="1188552" y="554708"/>
                      </a:lnTo>
                      <a:lnTo>
                        <a:pt x="1188362" y="554527"/>
                      </a:lnTo>
                      <a:close/>
                      <a:moveTo>
                        <a:pt x="1037936" y="547859"/>
                      </a:moveTo>
                      <a:cubicBezTo>
                        <a:pt x="1041333" y="547859"/>
                        <a:pt x="1044245" y="550637"/>
                        <a:pt x="1044245" y="554527"/>
                      </a:cubicBezTo>
                      <a:cubicBezTo>
                        <a:pt x="1044245" y="558416"/>
                        <a:pt x="1041333" y="561750"/>
                        <a:pt x="1037936" y="561750"/>
                      </a:cubicBezTo>
                      <a:cubicBezTo>
                        <a:pt x="1034540" y="561750"/>
                        <a:pt x="1031628" y="558416"/>
                        <a:pt x="1031628" y="554527"/>
                      </a:cubicBezTo>
                      <a:cubicBezTo>
                        <a:pt x="1031628" y="550637"/>
                        <a:pt x="1034540" y="547859"/>
                        <a:pt x="1037936" y="547859"/>
                      </a:cubicBezTo>
                      <a:close/>
                      <a:moveTo>
                        <a:pt x="1019012" y="547859"/>
                      </a:moveTo>
                      <a:cubicBezTo>
                        <a:pt x="1022409" y="547859"/>
                        <a:pt x="1024835" y="550637"/>
                        <a:pt x="1024835" y="554527"/>
                      </a:cubicBezTo>
                      <a:cubicBezTo>
                        <a:pt x="1024835" y="558416"/>
                        <a:pt x="1022409" y="561750"/>
                        <a:pt x="1019012" y="561750"/>
                      </a:cubicBezTo>
                      <a:cubicBezTo>
                        <a:pt x="1015615" y="561750"/>
                        <a:pt x="1012704" y="558416"/>
                        <a:pt x="1012704" y="554527"/>
                      </a:cubicBezTo>
                      <a:cubicBezTo>
                        <a:pt x="1012704" y="550637"/>
                        <a:pt x="1015615" y="547859"/>
                        <a:pt x="1019012" y="547859"/>
                      </a:cubicBezTo>
                      <a:close/>
                      <a:moveTo>
                        <a:pt x="999602" y="547859"/>
                      </a:moveTo>
                      <a:cubicBezTo>
                        <a:pt x="1002999" y="547859"/>
                        <a:pt x="1005910" y="550637"/>
                        <a:pt x="1005910" y="554527"/>
                      </a:cubicBezTo>
                      <a:cubicBezTo>
                        <a:pt x="1005910" y="558416"/>
                        <a:pt x="1002999" y="561750"/>
                        <a:pt x="999602" y="561750"/>
                      </a:cubicBezTo>
                      <a:cubicBezTo>
                        <a:pt x="996206" y="561750"/>
                        <a:pt x="993779" y="558416"/>
                        <a:pt x="993779" y="554527"/>
                      </a:cubicBezTo>
                      <a:cubicBezTo>
                        <a:pt x="993779" y="550637"/>
                        <a:pt x="996206" y="547859"/>
                        <a:pt x="999602" y="547859"/>
                      </a:cubicBezTo>
                      <a:close/>
                      <a:moveTo>
                        <a:pt x="980678" y="547859"/>
                      </a:moveTo>
                      <a:cubicBezTo>
                        <a:pt x="984074" y="547859"/>
                        <a:pt x="986986" y="550637"/>
                        <a:pt x="986986" y="554527"/>
                      </a:cubicBezTo>
                      <a:cubicBezTo>
                        <a:pt x="986986" y="558416"/>
                        <a:pt x="984074" y="561750"/>
                        <a:pt x="980678" y="561750"/>
                      </a:cubicBezTo>
                      <a:cubicBezTo>
                        <a:pt x="977281" y="561750"/>
                        <a:pt x="974370" y="558416"/>
                        <a:pt x="974370" y="554527"/>
                      </a:cubicBezTo>
                      <a:cubicBezTo>
                        <a:pt x="974370" y="550637"/>
                        <a:pt x="977281" y="547859"/>
                        <a:pt x="980678" y="547859"/>
                      </a:cubicBezTo>
                      <a:close/>
                      <a:moveTo>
                        <a:pt x="961268" y="547859"/>
                      </a:moveTo>
                      <a:cubicBezTo>
                        <a:pt x="964665" y="547859"/>
                        <a:pt x="967576" y="550637"/>
                        <a:pt x="967576" y="554527"/>
                      </a:cubicBezTo>
                      <a:cubicBezTo>
                        <a:pt x="967576" y="558416"/>
                        <a:pt x="964665" y="561750"/>
                        <a:pt x="961268" y="561750"/>
                      </a:cubicBezTo>
                      <a:cubicBezTo>
                        <a:pt x="957871" y="561750"/>
                        <a:pt x="955445" y="558416"/>
                        <a:pt x="955445" y="554527"/>
                      </a:cubicBezTo>
                      <a:cubicBezTo>
                        <a:pt x="955445" y="550637"/>
                        <a:pt x="957871" y="547859"/>
                        <a:pt x="961268" y="547859"/>
                      </a:cubicBezTo>
                      <a:close/>
                      <a:moveTo>
                        <a:pt x="942343" y="547859"/>
                      </a:moveTo>
                      <a:cubicBezTo>
                        <a:pt x="945740" y="547859"/>
                        <a:pt x="948652" y="550637"/>
                        <a:pt x="948652" y="554527"/>
                      </a:cubicBezTo>
                      <a:cubicBezTo>
                        <a:pt x="948652" y="558416"/>
                        <a:pt x="945740" y="561750"/>
                        <a:pt x="942343" y="561750"/>
                      </a:cubicBezTo>
                      <a:cubicBezTo>
                        <a:pt x="938947" y="561750"/>
                        <a:pt x="936035" y="558416"/>
                        <a:pt x="936035" y="554527"/>
                      </a:cubicBezTo>
                      <a:cubicBezTo>
                        <a:pt x="936035" y="550637"/>
                        <a:pt x="938947" y="547859"/>
                        <a:pt x="942343" y="547859"/>
                      </a:cubicBezTo>
                      <a:close/>
                      <a:moveTo>
                        <a:pt x="923419" y="547859"/>
                      </a:moveTo>
                      <a:cubicBezTo>
                        <a:pt x="926816" y="547859"/>
                        <a:pt x="929242" y="550637"/>
                        <a:pt x="929242" y="554527"/>
                      </a:cubicBezTo>
                      <a:cubicBezTo>
                        <a:pt x="929242" y="558416"/>
                        <a:pt x="926816" y="561750"/>
                        <a:pt x="923419" y="561750"/>
                      </a:cubicBezTo>
                      <a:cubicBezTo>
                        <a:pt x="920022" y="561750"/>
                        <a:pt x="917111" y="558416"/>
                        <a:pt x="917111" y="554527"/>
                      </a:cubicBezTo>
                      <a:cubicBezTo>
                        <a:pt x="917111" y="550637"/>
                        <a:pt x="920022" y="547859"/>
                        <a:pt x="923419" y="547859"/>
                      </a:cubicBezTo>
                      <a:close/>
                      <a:moveTo>
                        <a:pt x="904009" y="547859"/>
                      </a:moveTo>
                      <a:cubicBezTo>
                        <a:pt x="907406" y="547859"/>
                        <a:pt x="910317" y="550637"/>
                        <a:pt x="910317" y="554527"/>
                      </a:cubicBezTo>
                      <a:cubicBezTo>
                        <a:pt x="910317" y="558416"/>
                        <a:pt x="907406" y="561750"/>
                        <a:pt x="904009" y="561750"/>
                      </a:cubicBezTo>
                      <a:cubicBezTo>
                        <a:pt x="900613" y="561750"/>
                        <a:pt x="897701" y="558416"/>
                        <a:pt x="897701" y="554527"/>
                      </a:cubicBezTo>
                      <a:cubicBezTo>
                        <a:pt x="897701" y="550637"/>
                        <a:pt x="900613" y="547859"/>
                        <a:pt x="904009" y="547859"/>
                      </a:cubicBezTo>
                      <a:close/>
                      <a:moveTo>
                        <a:pt x="885085" y="547859"/>
                      </a:moveTo>
                      <a:cubicBezTo>
                        <a:pt x="888481" y="547859"/>
                        <a:pt x="890908" y="550637"/>
                        <a:pt x="890908" y="554527"/>
                      </a:cubicBezTo>
                      <a:cubicBezTo>
                        <a:pt x="890908" y="558416"/>
                        <a:pt x="888481" y="561750"/>
                        <a:pt x="885085" y="561750"/>
                      </a:cubicBezTo>
                      <a:cubicBezTo>
                        <a:pt x="881688" y="561750"/>
                        <a:pt x="878777" y="558416"/>
                        <a:pt x="878777" y="554527"/>
                      </a:cubicBezTo>
                      <a:cubicBezTo>
                        <a:pt x="878777" y="550637"/>
                        <a:pt x="881688" y="547859"/>
                        <a:pt x="885085" y="547859"/>
                      </a:cubicBezTo>
                      <a:close/>
                      <a:moveTo>
                        <a:pt x="865675" y="547859"/>
                      </a:moveTo>
                      <a:cubicBezTo>
                        <a:pt x="869072" y="547859"/>
                        <a:pt x="871983" y="550637"/>
                        <a:pt x="871983" y="554527"/>
                      </a:cubicBezTo>
                      <a:cubicBezTo>
                        <a:pt x="871983" y="558416"/>
                        <a:pt x="869072" y="561750"/>
                        <a:pt x="865675" y="561750"/>
                      </a:cubicBezTo>
                      <a:cubicBezTo>
                        <a:pt x="862278" y="561750"/>
                        <a:pt x="859852" y="558416"/>
                        <a:pt x="859852" y="554527"/>
                      </a:cubicBezTo>
                      <a:cubicBezTo>
                        <a:pt x="859852" y="550637"/>
                        <a:pt x="862278" y="547859"/>
                        <a:pt x="865675" y="547859"/>
                      </a:cubicBezTo>
                      <a:close/>
                      <a:moveTo>
                        <a:pt x="846750" y="547859"/>
                      </a:moveTo>
                      <a:cubicBezTo>
                        <a:pt x="850147" y="547859"/>
                        <a:pt x="853059" y="550637"/>
                        <a:pt x="853059" y="554527"/>
                      </a:cubicBezTo>
                      <a:cubicBezTo>
                        <a:pt x="853059" y="558416"/>
                        <a:pt x="850147" y="561750"/>
                        <a:pt x="846750" y="561750"/>
                      </a:cubicBezTo>
                      <a:cubicBezTo>
                        <a:pt x="843354" y="561750"/>
                        <a:pt x="840442" y="558416"/>
                        <a:pt x="840442" y="554527"/>
                      </a:cubicBezTo>
                      <a:cubicBezTo>
                        <a:pt x="840442" y="550637"/>
                        <a:pt x="843354" y="547859"/>
                        <a:pt x="846750" y="547859"/>
                      </a:cubicBezTo>
                      <a:close/>
                      <a:moveTo>
                        <a:pt x="827341" y="547859"/>
                      </a:moveTo>
                      <a:cubicBezTo>
                        <a:pt x="831223" y="547859"/>
                        <a:pt x="833649" y="550637"/>
                        <a:pt x="833649" y="554527"/>
                      </a:cubicBezTo>
                      <a:cubicBezTo>
                        <a:pt x="833649" y="558416"/>
                        <a:pt x="831223" y="561750"/>
                        <a:pt x="827341" y="561750"/>
                      </a:cubicBezTo>
                      <a:cubicBezTo>
                        <a:pt x="823944" y="561750"/>
                        <a:pt x="821518" y="558416"/>
                        <a:pt x="821518" y="554527"/>
                      </a:cubicBezTo>
                      <a:cubicBezTo>
                        <a:pt x="821518" y="550637"/>
                        <a:pt x="823944" y="547859"/>
                        <a:pt x="827341" y="547859"/>
                      </a:cubicBezTo>
                      <a:close/>
                      <a:moveTo>
                        <a:pt x="808416" y="547859"/>
                      </a:moveTo>
                      <a:cubicBezTo>
                        <a:pt x="811813" y="547859"/>
                        <a:pt x="814724" y="550637"/>
                        <a:pt x="814724" y="554527"/>
                      </a:cubicBezTo>
                      <a:cubicBezTo>
                        <a:pt x="814724" y="558416"/>
                        <a:pt x="811813" y="561750"/>
                        <a:pt x="808416" y="561750"/>
                      </a:cubicBezTo>
                      <a:cubicBezTo>
                        <a:pt x="805020" y="561750"/>
                        <a:pt x="802108" y="558416"/>
                        <a:pt x="802108" y="554527"/>
                      </a:cubicBezTo>
                      <a:cubicBezTo>
                        <a:pt x="802108" y="550637"/>
                        <a:pt x="805020" y="547859"/>
                        <a:pt x="808416" y="547859"/>
                      </a:cubicBezTo>
                      <a:close/>
                      <a:moveTo>
                        <a:pt x="789492" y="547859"/>
                      </a:moveTo>
                      <a:cubicBezTo>
                        <a:pt x="792888" y="547859"/>
                        <a:pt x="795315" y="550637"/>
                        <a:pt x="795315" y="554527"/>
                      </a:cubicBezTo>
                      <a:cubicBezTo>
                        <a:pt x="795315" y="558416"/>
                        <a:pt x="792888" y="561750"/>
                        <a:pt x="789492" y="561750"/>
                      </a:cubicBezTo>
                      <a:cubicBezTo>
                        <a:pt x="786095" y="561750"/>
                        <a:pt x="783184" y="558416"/>
                        <a:pt x="783184" y="554527"/>
                      </a:cubicBezTo>
                      <a:cubicBezTo>
                        <a:pt x="783184" y="550637"/>
                        <a:pt x="786095" y="547859"/>
                        <a:pt x="789492" y="547859"/>
                      </a:cubicBezTo>
                      <a:close/>
                      <a:moveTo>
                        <a:pt x="770082" y="547859"/>
                      </a:moveTo>
                      <a:cubicBezTo>
                        <a:pt x="773479" y="547859"/>
                        <a:pt x="776390" y="550637"/>
                        <a:pt x="776390" y="554527"/>
                      </a:cubicBezTo>
                      <a:cubicBezTo>
                        <a:pt x="776390" y="558416"/>
                        <a:pt x="773479" y="561750"/>
                        <a:pt x="770082" y="561750"/>
                      </a:cubicBezTo>
                      <a:cubicBezTo>
                        <a:pt x="766685" y="561750"/>
                        <a:pt x="763774" y="558416"/>
                        <a:pt x="763774" y="554527"/>
                      </a:cubicBezTo>
                      <a:cubicBezTo>
                        <a:pt x="763774" y="550637"/>
                        <a:pt x="766685" y="547859"/>
                        <a:pt x="770082" y="547859"/>
                      </a:cubicBezTo>
                      <a:close/>
                      <a:moveTo>
                        <a:pt x="751157" y="547859"/>
                      </a:moveTo>
                      <a:cubicBezTo>
                        <a:pt x="754554" y="547859"/>
                        <a:pt x="757466" y="550637"/>
                        <a:pt x="757466" y="554527"/>
                      </a:cubicBezTo>
                      <a:cubicBezTo>
                        <a:pt x="757466" y="558416"/>
                        <a:pt x="754554" y="561750"/>
                        <a:pt x="751157" y="561750"/>
                      </a:cubicBezTo>
                      <a:cubicBezTo>
                        <a:pt x="747761" y="561750"/>
                        <a:pt x="744849" y="558416"/>
                        <a:pt x="744849" y="554527"/>
                      </a:cubicBezTo>
                      <a:cubicBezTo>
                        <a:pt x="744849" y="550637"/>
                        <a:pt x="747761" y="547859"/>
                        <a:pt x="751157" y="547859"/>
                      </a:cubicBezTo>
                      <a:close/>
                      <a:moveTo>
                        <a:pt x="406634" y="547859"/>
                      </a:moveTo>
                      <a:cubicBezTo>
                        <a:pt x="410031" y="547859"/>
                        <a:pt x="412943" y="550637"/>
                        <a:pt x="412943" y="554527"/>
                      </a:cubicBezTo>
                      <a:cubicBezTo>
                        <a:pt x="412943" y="558416"/>
                        <a:pt x="410031" y="561750"/>
                        <a:pt x="406634" y="561750"/>
                      </a:cubicBezTo>
                      <a:cubicBezTo>
                        <a:pt x="403238" y="561750"/>
                        <a:pt x="400326" y="558416"/>
                        <a:pt x="400326" y="554527"/>
                      </a:cubicBezTo>
                      <a:cubicBezTo>
                        <a:pt x="400326" y="550637"/>
                        <a:pt x="403238" y="547859"/>
                        <a:pt x="406634" y="547859"/>
                      </a:cubicBezTo>
                      <a:close/>
                      <a:moveTo>
                        <a:pt x="387710" y="528968"/>
                      </a:moveTo>
                      <a:cubicBezTo>
                        <a:pt x="389651" y="528968"/>
                        <a:pt x="391107" y="530635"/>
                        <a:pt x="391107" y="532857"/>
                      </a:cubicBezTo>
                      <a:cubicBezTo>
                        <a:pt x="391107" y="535080"/>
                        <a:pt x="389651" y="536747"/>
                        <a:pt x="387710" y="536747"/>
                      </a:cubicBezTo>
                      <a:cubicBezTo>
                        <a:pt x="385769" y="536747"/>
                        <a:pt x="383828" y="535080"/>
                        <a:pt x="383828" y="532857"/>
                      </a:cubicBezTo>
                      <a:cubicBezTo>
                        <a:pt x="383828" y="530635"/>
                        <a:pt x="385769" y="528968"/>
                        <a:pt x="387710" y="528968"/>
                      </a:cubicBezTo>
                      <a:close/>
                      <a:moveTo>
                        <a:pt x="1191273" y="525634"/>
                      </a:moveTo>
                      <a:lnTo>
                        <a:pt x="1195597" y="530998"/>
                      </a:lnTo>
                      <a:lnTo>
                        <a:pt x="1195446" y="532501"/>
                      </a:lnTo>
                      <a:lnTo>
                        <a:pt x="1194232" y="536410"/>
                      </a:lnTo>
                      <a:lnTo>
                        <a:pt x="1191273" y="540080"/>
                      </a:lnTo>
                      <a:cubicBezTo>
                        <a:pt x="1187392" y="540080"/>
                        <a:pt x="1184965" y="536747"/>
                        <a:pt x="1184965" y="532857"/>
                      </a:cubicBezTo>
                      <a:cubicBezTo>
                        <a:pt x="1184965" y="528968"/>
                        <a:pt x="1187392" y="525634"/>
                        <a:pt x="1191273" y="525634"/>
                      </a:cubicBezTo>
                      <a:close/>
                      <a:moveTo>
                        <a:pt x="1076271" y="525634"/>
                      </a:moveTo>
                      <a:cubicBezTo>
                        <a:pt x="1079667" y="525634"/>
                        <a:pt x="1082579" y="528968"/>
                        <a:pt x="1082579" y="532857"/>
                      </a:cubicBezTo>
                      <a:cubicBezTo>
                        <a:pt x="1082579" y="536747"/>
                        <a:pt x="1079667" y="540080"/>
                        <a:pt x="1076271" y="540080"/>
                      </a:cubicBezTo>
                      <a:cubicBezTo>
                        <a:pt x="1072874" y="540080"/>
                        <a:pt x="1069963" y="536747"/>
                        <a:pt x="1069963" y="532857"/>
                      </a:cubicBezTo>
                      <a:cubicBezTo>
                        <a:pt x="1069963" y="528968"/>
                        <a:pt x="1072874" y="525634"/>
                        <a:pt x="1076271" y="525634"/>
                      </a:cubicBezTo>
                      <a:close/>
                      <a:moveTo>
                        <a:pt x="1057346" y="525634"/>
                      </a:moveTo>
                      <a:cubicBezTo>
                        <a:pt x="1060743" y="525634"/>
                        <a:pt x="1063169" y="528968"/>
                        <a:pt x="1063169" y="532857"/>
                      </a:cubicBezTo>
                      <a:cubicBezTo>
                        <a:pt x="1063169" y="536747"/>
                        <a:pt x="1060743" y="540080"/>
                        <a:pt x="1057346" y="540080"/>
                      </a:cubicBezTo>
                      <a:cubicBezTo>
                        <a:pt x="1053950" y="540080"/>
                        <a:pt x="1051038" y="536747"/>
                        <a:pt x="1051038" y="532857"/>
                      </a:cubicBezTo>
                      <a:cubicBezTo>
                        <a:pt x="1051038" y="528968"/>
                        <a:pt x="1053950" y="525634"/>
                        <a:pt x="1057346" y="525634"/>
                      </a:cubicBezTo>
                      <a:close/>
                      <a:moveTo>
                        <a:pt x="1037936" y="525634"/>
                      </a:moveTo>
                      <a:cubicBezTo>
                        <a:pt x="1041333" y="525634"/>
                        <a:pt x="1044245" y="528968"/>
                        <a:pt x="1044245" y="532857"/>
                      </a:cubicBezTo>
                      <a:cubicBezTo>
                        <a:pt x="1044245" y="536747"/>
                        <a:pt x="1041333" y="540080"/>
                        <a:pt x="1037936" y="540080"/>
                      </a:cubicBezTo>
                      <a:cubicBezTo>
                        <a:pt x="1034540" y="540080"/>
                        <a:pt x="1031628" y="536747"/>
                        <a:pt x="1031628" y="532857"/>
                      </a:cubicBezTo>
                      <a:cubicBezTo>
                        <a:pt x="1031628" y="528968"/>
                        <a:pt x="1034540" y="525634"/>
                        <a:pt x="1037936" y="525634"/>
                      </a:cubicBezTo>
                      <a:close/>
                      <a:moveTo>
                        <a:pt x="999602" y="525634"/>
                      </a:moveTo>
                      <a:cubicBezTo>
                        <a:pt x="1002999" y="525634"/>
                        <a:pt x="1005910" y="528968"/>
                        <a:pt x="1005910" y="532857"/>
                      </a:cubicBezTo>
                      <a:cubicBezTo>
                        <a:pt x="1005910" y="536747"/>
                        <a:pt x="1002999" y="540080"/>
                        <a:pt x="999602" y="540080"/>
                      </a:cubicBezTo>
                      <a:cubicBezTo>
                        <a:pt x="996206" y="540080"/>
                        <a:pt x="993779" y="536747"/>
                        <a:pt x="993779" y="532857"/>
                      </a:cubicBezTo>
                      <a:cubicBezTo>
                        <a:pt x="993779" y="528968"/>
                        <a:pt x="996206" y="525634"/>
                        <a:pt x="999602" y="525634"/>
                      </a:cubicBezTo>
                      <a:close/>
                      <a:moveTo>
                        <a:pt x="980678" y="525634"/>
                      </a:moveTo>
                      <a:cubicBezTo>
                        <a:pt x="984074" y="525634"/>
                        <a:pt x="986986" y="528968"/>
                        <a:pt x="986986" y="532857"/>
                      </a:cubicBezTo>
                      <a:cubicBezTo>
                        <a:pt x="986986" y="536747"/>
                        <a:pt x="984074" y="540080"/>
                        <a:pt x="980678" y="540080"/>
                      </a:cubicBezTo>
                      <a:cubicBezTo>
                        <a:pt x="977281" y="540080"/>
                        <a:pt x="974370" y="536747"/>
                        <a:pt x="974370" y="532857"/>
                      </a:cubicBezTo>
                      <a:cubicBezTo>
                        <a:pt x="974370" y="528968"/>
                        <a:pt x="977281" y="525634"/>
                        <a:pt x="980678" y="525634"/>
                      </a:cubicBezTo>
                      <a:close/>
                      <a:moveTo>
                        <a:pt x="961268" y="525634"/>
                      </a:moveTo>
                      <a:cubicBezTo>
                        <a:pt x="964665" y="525634"/>
                        <a:pt x="967576" y="528968"/>
                        <a:pt x="967576" y="532857"/>
                      </a:cubicBezTo>
                      <a:cubicBezTo>
                        <a:pt x="967576" y="536747"/>
                        <a:pt x="964665" y="540080"/>
                        <a:pt x="961268" y="540080"/>
                      </a:cubicBezTo>
                      <a:cubicBezTo>
                        <a:pt x="957871" y="540080"/>
                        <a:pt x="955445" y="536747"/>
                        <a:pt x="955445" y="532857"/>
                      </a:cubicBezTo>
                      <a:cubicBezTo>
                        <a:pt x="955445" y="528968"/>
                        <a:pt x="957871" y="525634"/>
                        <a:pt x="961268" y="525634"/>
                      </a:cubicBezTo>
                      <a:close/>
                      <a:moveTo>
                        <a:pt x="942343" y="525634"/>
                      </a:moveTo>
                      <a:cubicBezTo>
                        <a:pt x="945740" y="525634"/>
                        <a:pt x="948652" y="528968"/>
                        <a:pt x="948652" y="532857"/>
                      </a:cubicBezTo>
                      <a:cubicBezTo>
                        <a:pt x="948652" y="536747"/>
                        <a:pt x="945740" y="540080"/>
                        <a:pt x="942343" y="540080"/>
                      </a:cubicBezTo>
                      <a:cubicBezTo>
                        <a:pt x="938947" y="540080"/>
                        <a:pt x="936035" y="536747"/>
                        <a:pt x="936035" y="532857"/>
                      </a:cubicBezTo>
                      <a:cubicBezTo>
                        <a:pt x="936035" y="528968"/>
                        <a:pt x="938947" y="525634"/>
                        <a:pt x="942343" y="525634"/>
                      </a:cubicBezTo>
                      <a:close/>
                      <a:moveTo>
                        <a:pt x="923419" y="525634"/>
                      </a:moveTo>
                      <a:cubicBezTo>
                        <a:pt x="926816" y="525634"/>
                        <a:pt x="929242" y="528968"/>
                        <a:pt x="929242" y="532857"/>
                      </a:cubicBezTo>
                      <a:cubicBezTo>
                        <a:pt x="929242" y="536747"/>
                        <a:pt x="926816" y="540080"/>
                        <a:pt x="923419" y="540080"/>
                      </a:cubicBezTo>
                      <a:cubicBezTo>
                        <a:pt x="920022" y="540080"/>
                        <a:pt x="917111" y="536747"/>
                        <a:pt x="917111" y="532857"/>
                      </a:cubicBezTo>
                      <a:cubicBezTo>
                        <a:pt x="917111" y="528968"/>
                        <a:pt x="920022" y="525634"/>
                        <a:pt x="923419" y="525634"/>
                      </a:cubicBezTo>
                      <a:close/>
                      <a:moveTo>
                        <a:pt x="904009" y="525634"/>
                      </a:moveTo>
                      <a:cubicBezTo>
                        <a:pt x="907406" y="525634"/>
                        <a:pt x="910317" y="528968"/>
                        <a:pt x="910317" y="532857"/>
                      </a:cubicBezTo>
                      <a:cubicBezTo>
                        <a:pt x="910317" y="536747"/>
                        <a:pt x="907406" y="540080"/>
                        <a:pt x="904009" y="540080"/>
                      </a:cubicBezTo>
                      <a:cubicBezTo>
                        <a:pt x="900613" y="540080"/>
                        <a:pt x="897701" y="536747"/>
                        <a:pt x="897701" y="532857"/>
                      </a:cubicBezTo>
                      <a:cubicBezTo>
                        <a:pt x="897701" y="528968"/>
                        <a:pt x="900613" y="525634"/>
                        <a:pt x="904009" y="525634"/>
                      </a:cubicBezTo>
                      <a:close/>
                      <a:moveTo>
                        <a:pt x="885085" y="525634"/>
                      </a:moveTo>
                      <a:cubicBezTo>
                        <a:pt x="888481" y="525634"/>
                        <a:pt x="890908" y="528968"/>
                        <a:pt x="890908" y="532857"/>
                      </a:cubicBezTo>
                      <a:cubicBezTo>
                        <a:pt x="890908" y="536747"/>
                        <a:pt x="888481" y="540080"/>
                        <a:pt x="885085" y="540080"/>
                      </a:cubicBezTo>
                      <a:cubicBezTo>
                        <a:pt x="881688" y="540080"/>
                        <a:pt x="878777" y="536747"/>
                        <a:pt x="878777" y="532857"/>
                      </a:cubicBezTo>
                      <a:cubicBezTo>
                        <a:pt x="878777" y="528968"/>
                        <a:pt x="881688" y="525634"/>
                        <a:pt x="885085" y="525634"/>
                      </a:cubicBezTo>
                      <a:close/>
                      <a:moveTo>
                        <a:pt x="865675" y="525634"/>
                      </a:moveTo>
                      <a:cubicBezTo>
                        <a:pt x="869072" y="525634"/>
                        <a:pt x="871983" y="528968"/>
                        <a:pt x="871983" y="532857"/>
                      </a:cubicBezTo>
                      <a:cubicBezTo>
                        <a:pt x="871983" y="536747"/>
                        <a:pt x="869072" y="540080"/>
                        <a:pt x="865675" y="540080"/>
                      </a:cubicBezTo>
                      <a:cubicBezTo>
                        <a:pt x="862278" y="540080"/>
                        <a:pt x="859852" y="536747"/>
                        <a:pt x="859852" y="532857"/>
                      </a:cubicBezTo>
                      <a:cubicBezTo>
                        <a:pt x="859852" y="528968"/>
                        <a:pt x="862278" y="525634"/>
                        <a:pt x="865675" y="525634"/>
                      </a:cubicBezTo>
                      <a:close/>
                      <a:moveTo>
                        <a:pt x="846750" y="525634"/>
                      </a:moveTo>
                      <a:cubicBezTo>
                        <a:pt x="850147" y="525634"/>
                        <a:pt x="853059" y="528968"/>
                        <a:pt x="853059" y="532857"/>
                      </a:cubicBezTo>
                      <a:cubicBezTo>
                        <a:pt x="853059" y="536747"/>
                        <a:pt x="850147" y="540080"/>
                        <a:pt x="846750" y="540080"/>
                      </a:cubicBezTo>
                      <a:cubicBezTo>
                        <a:pt x="843354" y="540080"/>
                        <a:pt x="840442" y="536747"/>
                        <a:pt x="840442" y="532857"/>
                      </a:cubicBezTo>
                      <a:cubicBezTo>
                        <a:pt x="840442" y="528968"/>
                        <a:pt x="843354" y="525634"/>
                        <a:pt x="846750" y="525634"/>
                      </a:cubicBezTo>
                      <a:close/>
                      <a:moveTo>
                        <a:pt x="827341" y="525634"/>
                      </a:moveTo>
                      <a:cubicBezTo>
                        <a:pt x="831223" y="525634"/>
                        <a:pt x="833649" y="528968"/>
                        <a:pt x="833649" y="532857"/>
                      </a:cubicBezTo>
                      <a:cubicBezTo>
                        <a:pt x="833649" y="536747"/>
                        <a:pt x="831223" y="540080"/>
                        <a:pt x="827341" y="540080"/>
                      </a:cubicBezTo>
                      <a:cubicBezTo>
                        <a:pt x="823944" y="540080"/>
                        <a:pt x="821518" y="536747"/>
                        <a:pt x="821518" y="532857"/>
                      </a:cubicBezTo>
                      <a:cubicBezTo>
                        <a:pt x="821518" y="528968"/>
                        <a:pt x="823944" y="525634"/>
                        <a:pt x="827341" y="525634"/>
                      </a:cubicBezTo>
                      <a:close/>
                      <a:moveTo>
                        <a:pt x="808416" y="525634"/>
                      </a:moveTo>
                      <a:cubicBezTo>
                        <a:pt x="811813" y="525634"/>
                        <a:pt x="814724" y="528968"/>
                        <a:pt x="814724" y="532857"/>
                      </a:cubicBezTo>
                      <a:cubicBezTo>
                        <a:pt x="814724" y="536747"/>
                        <a:pt x="811813" y="540080"/>
                        <a:pt x="808416" y="540080"/>
                      </a:cubicBezTo>
                      <a:cubicBezTo>
                        <a:pt x="805020" y="540080"/>
                        <a:pt x="802108" y="536747"/>
                        <a:pt x="802108" y="532857"/>
                      </a:cubicBezTo>
                      <a:cubicBezTo>
                        <a:pt x="802108" y="528968"/>
                        <a:pt x="805020" y="525634"/>
                        <a:pt x="808416" y="525634"/>
                      </a:cubicBezTo>
                      <a:close/>
                      <a:moveTo>
                        <a:pt x="789492" y="525634"/>
                      </a:moveTo>
                      <a:cubicBezTo>
                        <a:pt x="792888" y="525634"/>
                        <a:pt x="795315" y="528968"/>
                        <a:pt x="795315" y="532857"/>
                      </a:cubicBezTo>
                      <a:cubicBezTo>
                        <a:pt x="795315" y="536747"/>
                        <a:pt x="792888" y="540080"/>
                        <a:pt x="789492" y="540080"/>
                      </a:cubicBezTo>
                      <a:cubicBezTo>
                        <a:pt x="786095" y="540080"/>
                        <a:pt x="783184" y="536747"/>
                        <a:pt x="783184" y="532857"/>
                      </a:cubicBezTo>
                      <a:cubicBezTo>
                        <a:pt x="783184" y="528968"/>
                        <a:pt x="786095" y="525634"/>
                        <a:pt x="789492" y="525634"/>
                      </a:cubicBezTo>
                      <a:close/>
                      <a:moveTo>
                        <a:pt x="770082" y="525634"/>
                      </a:moveTo>
                      <a:cubicBezTo>
                        <a:pt x="773479" y="525634"/>
                        <a:pt x="776390" y="528968"/>
                        <a:pt x="776390" y="532857"/>
                      </a:cubicBezTo>
                      <a:cubicBezTo>
                        <a:pt x="776390" y="536747"/>
                        <a:pt x="773479" y="540080"/>
                        <a:pt x="770082" y="540080"/>
                      </a:cubicBezTo>
                      <a:cubicBezTo>
                        <a:pt x="766685" y="540080"/>
                        <a:pt x="763774" y="536747"/>
                        <a:pt x="763774" y="532857"/>
                      </a:cubicBezTo>
                      <a:cubicBezTo>
                        <a:pt x="763774" y="528968"/>
                        <a:pt x="766685" y="525634"/>
                        <a:pt x="770082" y="525634"/>
                      </a:cubicBezTo>
                      <a:close/>
                      <a:moveTo>
                        <a:pt x="751157" y="525634"/>
                      </a:moveTo>
                      <a:cubicBezTo>
                        <a:pt x="754554" y="525634"/>
                        <a:pt x="757466" y="528968"/>
                        <a:pt x="757466" y="532857"/>
                      </a:cubicBezTo>
                      <a:cubicBezTo>
                        <a:pt x="757466" y="536747"/>
                        <a:pt x="754554" y="540080"/>
                        <a:pt x="751157" y="540080"/>
                      </a:cubicBezTo>
                      <a:cubicBezTo>
                        <a:pt x="747761" y="540080"/>
                        <a:pt x="744849" y="536747"/>
                        <a:pt x="744849" y="532857"/>
                      </a:cubicBezTo>
                      <a:cubicBezTo>
                        <a:pt x="744849" y="528968"/>
                        <a:pt x="747761" y="525634"/>
                        <a:pt x="751157" y="525634"/>
                      </a:cubicBezTo>
                      <a:close/>
                      <a:moveTo>
                        <a:pt x="368300" y="525634"/>
                      </a:moveTo>
                      <a:cubicBezTo>
                        <a:pt x="371697" y="525634"/>
                        <a:pt x="374608" y="528968"/>
                        <a:pt x="374608" y="532857"/>
                      </a:cubicBezTo>
                      <a:cubicBezTo>
                        <a:pt x="374608" y="536747"/>
                        <a:pt x="371697" y="540080"/>
                        <a:pt x="368300" y="540080"/>
                      </a:cubicBezTo>
                      <a:cubicBezTo>
                        <a:pt x="364903" y="540080"/>
                        <a:pt x="362477" y="536747"/>
                        <a:pt x="362477" y="532857"/>
                      </a:cubicBezTo>
                      <a:cubicBezTo>
                        <a:pt x="362477" y="528968"/>
                        <a:pt x="364903" y="525634"/>
                        <a:pt x="368300" y="525634"/>
                      </a:cubicBezTo>
                      <a:close/>
                      <a:moveTo>
                        <a:pt x="349376" y="525634"/>
                      </a:moveTo>
                      <a:cubicBezTo>
                        <a:pt x="352772" y="525634"/>
                        <a:pt x="355684" y="528968"/>
                        <a:pt x="355684" y="532857"/>
                      </a:cubicBezTo>
                      <a:cubicBezTo>
                        <a:pt x="355684" y="536747"/>
                        <a:pt x="352772" y="540080"/>
                        <a:pt x="349376" y="540080"/>
                      </a:cubicBezTo>
                      <a:cubicBezTo>
                        <a:pt x="345979" y="540080"/>
                        <a:pt x="343068" y="536747"/>
                        <a:pt x="343068" y="532857"/>
                      </a:cubicBezTo>
                      <a:cubicBezTo>
                        <a:pt x="343068" y="528968"/>
                        <a:pt x="345979" y="525634"/>
                        <a:pt x="349376" y="525634"/>
                      </a:cubicBezTo>
                      <a:close/>
                      <a:moveTo>
                        <a:pt x="1191273" y="503964"/>
                      </a:moveTo>
                      <a:cubicBezTo>
                        <a:pt x="1194670" y="503964"/>
                        <a:pt x="1197096" y="506742"/>
                        <a:pt x="1197096" y="510632"/>
                      </a:cubicBezTo>
                      <a:cubicBezTo>
                        <a:pt x="1197096" y="514521"/>
                        <a:pt x="1194670" y="517855"/>
                        <a:pt x="1191273" y="517855"/>
                      </a:cubicBezTo>
                      <a:cubicBezTo>
                        <a:pt x="1187392" y="517855"/>
                        <a:pt x="1184965" y="514521"/>
                        <a:pt x="1184965" y="510632"/>
                      </a:cubicBezTo>
                      <a:cubicBezTo>
                        <a:pt x="1184965" y="506742"/>
                        <a:pt x="1187392" y="503964"/>
                        <a:pt x="1191273" y="503964"/>
                      </a:cubicBezTo>
                      <a:close/>
                      <a:moveTo>
                        <a:pt x="1095195" y="503964"/>
                      </a:moveTo>
                      <a:cubicBezTo>
                        <a:pt x="1098592" y="503964"/>
                        <a:pt x="1101503" y="506742"/>
                        <a:pt x="1101503" y="510632"/>
                      </a:cubicBezTo>
                      <a:cubicBezTo>
                        <a:pt x="1101503" y="514521"/>
                        <a:pt x="1098592" y="517855"/>
                        <a:pt x="1095195" y="517855"/>
                      </a:cubicBezTo>
                      <a:cubicBezTo>
                        <a:pt x="1091799" y="517855"/>
                        <a:pt x="1089372" y="514521"/>
                        <a:pt x="1089372" y="510632"/>
                      </a:cubicBezTo>
                      <a:cubicBezTo>
                        <a:pt x="1089372" y="506742"/>
                        <a:pt x="1091799" y="503964"/>
                        <a:pt x="1095195" y="503964"/>
                      </a:cubicBezTo>
                      <a:close/>
                      <a:moveTo>
                        <a:pt x="1076271" y="503964"/>
                      </a:moveTo>
                      <a:cubicBezTo>
                        <a:pt x="1079667" y="503964"/>
                        <a:pt x="1082579" y="506742"/>
                        <a:pt x="1082579" y="510632"/>
                      </a:cubicBezTo>
                      <a:cubicBezTo>
                        <a:pt x="1082579" y="514521"/>
                        <a:pt x="1079667" y="517855"/>
                        <a:pt x="1076271" y="517855"/>
                      </a:cubicBezTo>
                      <a:cubicBezTo>
                        <a:pt x="1072874" y="517855"/>
                        <a:pt x="1069963" y="514521"/>
                        <a:pt x="1069963" y="510632"/>
                      </a:cubicBezTo>
                      <a:cubicBezTo>
                        <a:pt x="1069963" y="506742"/>
                        <a:pt x="1072874" y="503964"/>
                        <a:pt x="1076271" y="503964"/>
                      </a:cubicBezTo>
                      <a:close/>
                      <a:moveTo>
                        <a:pt x="1057346" y="503964"/>
                      </a:moveTo>
                      <a:cubicBezTo>
                        <a:pt x="1060743" y="503964"/>
                        <a:pt x="1063169" y="506742"/>
                        <a:pt x="1063169" y="510632"/>
                      </a:cubicBezTo>
                      <a:cubicBezTo>
                        <a:pt x="1063169" y="514521"/>
                        <a:pt x="1060743" y="517855"/>
                        <a:pt x="1057346" y="517855"/>
                      </a:cubicBezTo>
                      <a:cubicBezTo>
                        <a:pt x="1053950" y="517855"/>
                        <a:pt x="1051038" y="514521"/>
                        <a:pt x="1051038" y="510632"/>
                      </a:cubicBezTo>
                      <a:cubicBezTo>
                        <a:pt x="1051038" y="506742"/>
                        <a:pt x="1053950" y="503964"/>
                        <a:pt x="1057346" y="503964"/>
                      </a:cubicBezTo>
                      <a:close/>
                      <a:moveTo>
                        <a:pt x="1037936" y="503964"/>
                      </a:moveTo>
                      <a:cubicBezTo>
                        <a:pt x="1041333" y="503964"/>
                        <a:pt x="1044245" y="506742"/>
                        <a:pt x="1044245" y="510632"/>
                      </a:cubicBezTo>
                      <a:cubicBezTo>
                        <a:pt x="1044245" y="514521"/>
                        <a:pt x="1041333" y="517855"/>
                        <a:pt x="1037936" y="517855"/>
                      </a:cubicBezTo>
                      <a:cubicBezTo>
                        <a:pt x="1034540" y="517855"/>
                        <a:pt x="1031628" y="514521"/>
                        <a:pt x="1031628" y="510632"/>
                      </a:cubicBezTo>
                      <a:cubicBezTo>
                        <a:pt x="1031628" y="506742"/>
                        <a:pt x="1034540" y="503964"/>
                        <a:pt x="1037936" y="503964"/>
                      </a:cubicBezTo>
                      <a:close/>
                      <a:moveTo>
                        <a:pt x="1019012" y="503964"/>
                      </a:moveTo>
                      <a:cubicBezTo>
                        <a:pt x="1022409" y="503964"/>
                        <a:pt x="1024835" y="506742"/>
                        <a:pt x="1024835" y="510632"/>
                      </a:cubicBezTo>
                      <a:cubicBezTo>
                        <a:pt x="1024835" y="514521"/>
                        <a:pt x="1022409" y="517855"/>
                        <a:pt x="1019012" y="517855"/>
                      </a:cubicBezTo>
                      <a:cubicBezTo>
                        <a:pt x="1015615" y="517855"/>
                        <a:pt x="1012704" y="514521"/>
                        <a:pt x="1012704" y="510632"/>
                      </a:cubicBezTo>
                      <a:cubicBezTo>
                        <a:pt x="1012704" y="506742"/>
                        <a:pt x="1015615" y="503964"/>
                        <a:pt x="1019012" y="503964"/>
                      </a:cubicBezTo>
                      <a:close/>
                      <a:moveTo>
                        <a:pt x="999602" y="503964"/>
                      </a:moveTo>
                      <a:cubicBezTo>
                        <a:pt x="1002999" y="503964"/>
                        <a:pt x="1005910" y="506742"/>
                        <a:pt x="1005910" y="510632"/>
                      </a:cubicBezTo>
                      <a:cubicBezTo>
                        <a:pt x="1005910" y="514521"/>
                        <a:pt x="1002999" y="517855"/>
                        <a:pt x="999602" y="517855"/>
                      </a:cubicBezTo>
                      <a:cubicBezTo>
                        <a:pt x="996206" y="517855"/>
                        <a:pt x="993779" y="514521"/>
                        <a:pt x="993779" y="510632"/>
                      </a:cubicBezTo>
                      <a:cubicBezTo>
                        <a:pt x="993779" y="506742"/>
                        <a:pt x="996206" y="503964"/>
                        <a:pt x="999602" y="503964"/>
                      </a:cubicBezTo>
                      <a:close/>
                      <a:moveTo>
                        <a:pt x="980678" y="503964"/>
                      </a:moveTo>
                      <a:cubicBezTo>
                        <a:pt x="984074" y="503964"/>
                        <a:pt x="986986" y="506742"/>
                        <a:pt x="986986" y="510632"/>
                      </a:cubicBezTo>
                      <a:cubicBezTo>
                        <a:pt x="986986" y="514521"/>
                        <a:pt x="984074" y="517855"/>
                        <a:pt x="980678" y="517855"/>
                      </a:cubicBezTo>
                      <a:cubicBezTo>
                        <a:pt x="977281" y="517855"/>
                        <a:pt x="974370" y="514521"/>
                        <a:pt x="974370" y="510632"/>
                      </a:cubicBezTo>
                      <a:cubicBezTo>
                        <a:pt x="974370" y="506742"/>
                        <a:pt x="977281" y="503964"/>
                        <a:pt x="980678" y="503964"/>
                      </a:cubicBezTo>
                      <a:close/>
                      <a:moveTo>
                        <a:pt x="961268" y="503964"/>
                      </a:moveTo>
                      <a:cubicBezTo>
                        <a:pt x="964665" y="503964"/>
                        <a:pt x="967576" y="506742"/>
                        <a:pt x="967576" y="510632"/>
                      </a:cubicBezTo>
                      <a:cubicBezTo>
                        <a:pt x="967576" y="514521"/>
                        <a:pt x="964665" y="517855"/>
                        <a:pt x="961268" y="517855"/>
                      </a:cubicBezTo>
                      <a:cubicBezTo>
                        <a:pt x="957871" y="517855"/>
                        <a:pt x="955445" y="514521"/>
                        <a:pt x="955445" y="510632"/>
                      </a:cubicBezTo>
                      <a:cubicBezTo>
                        <a:pt x="955445" y="506742"/>
                        <a:pt x="957871" y="503964"/>
                        <a:pt x="961268" y="503964"/>
                      </a:cubicBezTo>
                      <a:close/>
                      <a:moveTo>
                        <a:pt x="942343" y="503964"/>
                      </a:moveTo>
                      <a:cubicBezTo>
                        <a:pt x="945740" y="503964"/>
                        <a:pt x="948652" y="506742"/>
                        <a:pt x="948652" y="510632"/>
                      </a:cubicBezTo>
                      <a:cubicBezTo>
                        <a:pt x="948652" y="514521"/>
                        <a:pt x="945740" y="517855"/>
                        <a:pt x="942343" y="517855"/>
                      </a:cubicBezTo>
                      <a:cubicBezTo>
                        <a:pt x="938947" y="517855"/>
                        <a:pt x="936035" y="514521"/>
                        <a:pt x="936035" y="510632"/>
                      </a:cubicBezTo>
                      <a:cubicBezTo>
                        <a:pt x="936035" y="506742"/>
                        <a:pt x="938947" y="503964"/>
                        <a:pt x="942343" y="503964"/>
                      </a:cubicBezTo>
                      <a:close/>
                      <a:moveTo>
                        <a:pt x="923419" y="503964"/>
                      </a:moveTo>
                      <a:cubicBezTo>
                        <a:pt x="926816" y="503964"/>
                        <a:pt x="929242" y="506742"/>
                        <a:pt x="929242" y="510632"/>
                      </a:cubicBezTo>
                      <a:cubicBezTo>
                        <a:pt x="929242" y="514521"/>
                        <a:pt x="926816" y="517855"/>
                        <a:pt x="923419" y="517855"/>
                      </a:cubicBezTo>
                      <a:cubicBezTo>
                        <a:pt x="920022" y="517855"/>
                        <a:pt x="917111" y="514521"/>
                        <a:pt x="917111" y="510632"/>
                      </a:cubicBezTo>
                      <a:cubicBezTo>
                        <a:pt x="917111" y="506742"/>
                        <a:pt x="920022" y="503964"/>
                        <a:pt x="923419" y="503964"/>
                      </a:cubicBezTo>
                      <a:close/>
                      <a:moveTo>
                        <a:pt x="904009" y="503964"/>
                      </a:moveTo>
                      <a:cubicBezTo>
                        <a:pt x="907406" y="503964"/>
                        <a:pt x="910317" y="506742"/>
                        <a:pt x="910317" y="510632"/>
                      </a:cubicBezTo>
                      <a:cubicBezTo>
                        <a:pt x="910317" y="514521"/>
                        <a:pt x="907406" y="517855"/>
                        <a:pt x="904009" y="517855"/>
                      </a:cubicBezTo>
                      <a:cubicBezTo>
                        <a:pt x="900613" y="517855"/>
                        <a:pt x="897701" y="514521"/>
                        <a:pt x="897701" y="510632"/>
                      </a:cubicBezTo>
                      <a:cubicBezTo>
                        <a:pt x="897701" y="506742"/>
                        <a:pt x="900613" y="503964"/>
                        <a:pt x="904009" y="503964"/>
                      </a:cubicBezTo>
                      <a:close/>
                      <a:moveTo>
                        <a:pt x="885085" y="503964"/>
                      </a:moveTo>
                      <a:cubicBezTo>
                        <a:pt x="888481" y="503964"/>
                        <a:pt x="890908" y="506742"/>
                        <a:pt x="890908" y="510632"/>
                      </a:cubicBezTo>
                      <a:cubicBezTo>
                        <a:pt x="890908" y="514521"/>
                        <a:pt x="888481" y="517855"/>
                        <a:pt x="885085" y="517855"/>
                      </a:cubicBezTo>
                      <a:cubicBezTo>
                        <a:pt x="881688" y="517855"/>
                        <a:pt x="878777" y="514521"/>
                        <a:pt x="878777" y="510632"/>
                      </a:cubicBezTo>
                      <a:cubicBezTo>
                        <a:pt x="878777" y="506742"/>
                        <a:pt x="881688" y="503964"/>
                        <a:pt x="885085" y="503964"/>
                      </a:cubicBezTo>
                      <a:close/>
                      <a:moveTo>
                        <a:pt x="865675" y="503964"/>
                      </a:moveTo>
                      <a:cubicBezTo>
                        <a:pt x="869072" y="503964"/>
                        <a:pt x="871983" y="506742"/>
                        <a:pt x="871983" y="510632"/>
                      </a:cubicBezTo>
                      <a:cubicBezTo>
                        <a:pt x="871983" y="514521"/>
                        <a:pt x="869072" y="517855"/>
                        <a:pt x="865675" y="517855"/>
                      </a:cubicBezTo>
                      <a:cubicBezTo>
                        <a:pt x="862278" y="517855"/>
                        <a:pt x="859852" y="514521"/>
                        <a:pt x="859852" y="510632"/>
                      </a:cubicBezTo>
                      <a:cubicBezTo>
                        <a:pt x="859852" y="506742"/>
                        <a:pt x="862278" y="503964"/>
                        <a:pt x="865675" y="503964"/>
                      </a:cubicBezTo>
                      <a:close/>
                      <a:moveTo>
                        <a:pt x="846750" y="503964"/>
                      </a:moveTo>
                      <a:cubicBezTo>
                        <a:pt x="850147" y="503964"/>
                        <a:pt x="853059" y="506742"/>
                        <a:pt x="853059" y="510632"/>
                      </a:cubicBezTo>
                      <a:cubicBezTo>
                        <a:pt x="853059" y="514521"/>
                        <a:pt x="850147" y="517855"/>
                        <a:pt x="846750" y="517855"/>
                      </a:cubicBezTo>
                      <a:cubicBezTo>
                        <a:pt x="843354" y="517855"/>
                        <a:pt x="840442" y="514521"/>
                        <a:pt x="840442" y="510632"/>
                      </a:cubicBezTo>
                      <a:cubicBezTo>
                        <a:pt x="840442" y="506742"/>
                        <a:pt x="843354" y="503964"/>
                        <a:pt x="846750" y="503964"/>
                      </a:cubicBezTo>
                      <a:close/>
                      <a:moveTo>
                        <a:pt x="827341" y="503964"/>
                      </a:moveTo>
                      <a:cubicBezTo>
                        <a:pt x="831223" y="503964"/>
                        <a:pt x="833649" y="506742"/>
                        <a:pt x="833649" y="510632"/>
                      </a:cubicBezTo>
                      <a:cubicBezTo>
                        <a:pt x="833649" y="514521"/>
                        <a:pt x="831223" y="517855"/>
                        <a:pt x="827341" y="517855"/>
                      </a:cubicBezTo>
                      <a:cubicBezTo>
                        <a:pt x="823944" y="517855"/>
                        <a:pt x="821518" y="514521"/>
                        <a:pt x="821518" y="510632"/>
                      </a:cubicBezTo>
                      <a:cubicBezTo>
                        <a:pt x="821518" y="506742"/>
                        <a:pt x="823944" y="503964"/>
                        <a:pt x="827341" y="503964"/>
                      </a:cubicBezTo>
                      <a:close/>
                      <a:moveTo>
                        <a:pt x="808416" y="503964"/>
                      </a:moveTo>
                      <a:cubicBezTo>
                        <a:pt x="811813" y="503964"/>
                        <a:pt x="814724" y="506742"/>
                        <a:pt x="814724" y="510632"/>
                      </a:cubicBezTo>
                      <a:cubicBezTo>
                        <a:pt x="814724" y="514521"/>
                        <a:pt x="811813" y="517855"/>
                        <a:pt x="808416" y="517855"/>
                      </a:cubicBezTo>
                      <a:cubicBezTo>
                        <a:pt x="805020" y="517855"/>
                        <a:pt x="802108" y="514521"/>
                        <a:pt x="802108" y="510632"/>
                      </a:cubicBezTo>
                      <a:cubicBezTo>
                        <a:pt x="802108" y="506742"/>
                        <a:pt x="805020" y="503964"/>
                        <a:pt x="808416" y="503964"/>
                      </a:cubicBezTo>
                      <a:close/>
                      <a:moveTo>
                        <a:pt x="789492" y="503964"/>
                      </a:moveTo>
                      <a:cubicBezTo>
                        <a:pt x="792888" y="503964"/>
                        <a:pt x="795315" y="506742"/>
                        <a:pt x="795315" y="510632"/>
                      </a:cubicBezTo>
                      <a:cubicBezTo>
                        <a:pt x="795315" y="514521"/>
                        <a:pt x="792888" y="517855"/>
                        <a:pt x="789492" y="517855"/>
                      </a:cubicBezTo>
                      <a:cubicBezTo>
                        <a:pt x="786095" y="517855"/>
                        <a:pt x="783184" y="514521"/>
                        <a:pt x="783184" y="510632"/>
                      </a:cubicBezTo>
                      <a:cubicBezTo>
                        <a:pt x="783184" y="506742"/>
                        <a:pt x="786095" y="503964"/>
                        <a:pt x="789492" y="503964"/>
                      </a:cubicBezTo>
                      <a:close/>
                      <a:moveTo>
                        <a:pt x="770082" y="503964"/>
                      </a:moveTo>
                      <a:cubicBezTo>
                        <a:pt x="773479" y="503964"/>
                        <a:pt x="776390" y="506742"/>
                        <a:pt x="776390" y="510632"/>
                      </a:cubicBezTo>
                      <a:cubicBezTo>
                        <a:pt x="776390" y="514521"/>
                        <a:pt x="773479" y="517855"/>
                        <a:pt x="770082" y="517855"/>
                      </a:cubicBezTo>
                      <a:cubicBezTo>
                        <a:pt x="766685" y="517855"/>
                        <a:pt x="763774" y="514521"/>
                        <a:pt x="763774" y="510632"/>
                      </a:cubicBezTo>
                      <a:cubicBezTo>
                        <a:pt x="763774" y="506742"/>
                        <a:pt x="766685" y="503964"/>
                        <a:pt x="770082" y="503964"/>
                      </a:cubicBezTo>
                      <a:close/>
                      <a:moveTo>
                        <a:pt x="751157" y="503964"/>
                      </a:moveTo>
                      <a:cubicBezTo>
                        <a:pt x="754554" y="503964"/>
                        <a:pt x="757466" y="506742"/>
                        <a:pt x="757466" y="510632"/>
                      </a:cubicBezTo>
                      <a:cubicBezTo>
                        <a:pt x="757466" y="514521"/>
                        <a:pt x="754554" y="517855"/>
                        <a:pt x="751157" y="517855"/>
                      </a:cubicBezTo>
                      <a:cubicBezTo>
                        <a:pt x="747761" y="517855"/>
                        <a:pt x="744849" y="514521"/>
                        <a:pt x="744849" y="510632"/>
                      </a:cubicBezTo>
                      <a:cubicBezTo>
                        <a:pt x="744849" y="506742"/>
                        <a:pt x="747761" y="503964"/>
                        <a:pt x="751157" y="503964"/>
                      </a:cubicBezTo>
                      <a:close/>
                      <a:moveTo>
                        <a:pt x="444969" y="503964"/>
                      </a:moveTo>
                      <a:cubicBezTo>
                        <a:pt x="448365" y="503964"/>
                        <a:pt x="451277" y="506742"/>
                        <a:pt x="451277" y="510632"/>
                      </a:cubicBezTo>
                      <a:cubicBezTo>
                        <a:pt x="451277" y="514521"/>
                        <a:pt x="448365" y="517855"/>
                        <a:pt x="444969" y="517855"/>
                      </a:cubicBezTo>
                      <a:cubicBezTo>
                        <a:pt x="441572" y="517855"/>
                        <a:pt x="438661" y="514521"/>
                        <a:pt x="438661" y="510632"/>
                      </a:cubicBezTo>
                      <a:cubicBezTo>
                        <a:pt x="438661" y="506742"/>
                        <a:pt x="441572" y="503964"/>
                        <a:pt x="444969" y="503964"/>
                      </a:cubicBezTo>
                      <a:close/>
                      <a:moveTo>
                        <a:pt x="387710" y="503964"/>
                      </a:moveTo>
                      <a:cubicBezTo>
                        <a:pt x="391107" y="503964"/>
                        <a:pt x="393533" y="506742"/>
                        <a:pt x="393533" y="510632"/>
                      </a:cubicBezTo>
                      <a:cubicBezTo>
                        <a:pt x="393533" y="514521"/>
                        <a:pt x="391107" y="517855"/>
                        <a:pt x="387710" y="517855"/>
                      </a:cubicBezTo>
                      <a:cubicBezTo>
                        <a:pt x="384313" y="517855"/>
                        <a:pt x="381402" y="514521"/>
                        <a:pt x="381402" y="510632"/>
                      </a:cubicBezTo>
                      <a:cubicBezTo>
                        <a:pt x="381402" y="506742"/>
                        <a:pt x="384313" y="503964"/>
                        <a:pt x="387710" y="503964"/>
                      </a:cubicBezTo>
                      <a:close/>
                      <a:moveTo>
                        <a:pt x="329966" y="503964"/>
                      </a:moveTo>
                      <a:cubicBezTo>
                        <a:pt x="333363" y="503964"/>
                        <a:pt x="336274" y="506742"/>
                        <a:pt x="336274" y="510632"/>
                      </a:cubicBezTo>
                      <a:cubicBezTo>
                        <a:pt x="336274" y="514521"/>
                        <a:pt x="333363" y="517855"/>
                        <a:pt x="329966" y="517855"/>
                      </a:cubicBezTo>
                      <a:cubicBezTo>
                        <a:pt x="326569" y="517855"/>
                        <a:pt x="324143" y="514521"/>
                        <a:pt x="324143" y="510632"/>
                      </a:cubicBezTo>
                      <a:cubicBezTo>
                        <a:pt x="324143" y="506742"/>
                        <a:pt x="326569" y="503964"/>
                        <a:pt x="329966" y="503964"/>
                      </a:cubicBezTo>
                      <a:close/>
                      <a:moveTo>
                        <a:pt x="311041" y="503964"/>
                      </a:moveTo>
                      <a:cubicBezTo>
                        <a:pt x="314438" y="503964"/>
                        <a:pt x="317350" y="506742"/>
                        <a:pt x="317350" y="510632"/>
                      </a:cubicBezTo>
                      <a:cubicBezTo>
                        <a:pt x="317350" y="514521"/>
                        <a:pt x="314438" y="517855"/>
                        <a:pt x="311041" y="517855"/>
                      </a:cubicBezTo>
                      <a:cubicBezTo>
                        <a:pt x="307645" y="517855"/>
                        <a:pt x="304733" y="514521"/>
                        <a:pt x="304733" y="510632"/>
                      </a:cubicBezTo>
                      <a:cubicBezTo>
                        <a:pt x="304733" y="506742"/>
                        <a:pt x="307645" y="503964"/>
                        <a:pt x="311041" y="503964"/>
                      </a:cubicBezTo>
                      <a:close/>
                      <a:moveTo>
                        <a:pt x="1191273" y="481738"/>
                      </a:moveTo>
                      <a:cubicBezTo>
                        <a:pt x="1194670" y="481738"/>
                        <a:pt x="1197096" y="485072"/>
                        <a:pt x="1197096" y="488962"/>
                      </a:cubicBezTo>
                      <a:cubicBezTo>
                        <a:pt x="1197096" y="492851"/>
                        <a:pt x="1194670" y="496185"/>
                        <a:pt x="1191273" y="496185"/>
                      </a:cubicBezTo>
                      <a:cubicBezTo>
                        <a:pt x="1187392" y="496185"/>
                        <a:pt x="1184965" y="492851"/>
                        <a:pt x="1184965" y="488962"/>
                      </a:cubicBezTo>
                      <a:cubicBezTo>
                        <a:pt x="1184965" y="485072"/>
                        <a:pt x="1187392" y="481738"/>
                        <a:pt x="1191273" y="481738"/>
                      </a:cubicBezTo>
                      <a:close/>
                      <a:moveTo>
                        <a:pt x="1171864" y="481738"/>
                      </a:moveTo>
                      <a:cubicBezTo>
                        <a:pt x="1175260" y="481738"/>
                        <a:pt x="1178172" y="485072"/>
                        <a:pt x="1178172" y="488962"/>
                      </a:cubicBezTo>
                      <a:cubicBezTo>
                        <a:pt x="1178172" y="492851"/>
                        <a:pt x="1175260" y="496185"/>
                        <a:pt x="1171864" y="496185"/>
                      </a:cubicBezTo>
                      <a:cubicBezTo>
                        <a:pt x="1168467" y="496185"/>
                        <a:pt x="1165556" y="492851"/>
                        <a:pt x="1165556" y="488962"/>
                      </a:cubicBezTo>
                      <a:cubicBezTo>
                        <a:pt x="1165556" y="485072"/>
                        <a:pt x="1168467" y="481738"/>
                        <a:pt x="1171864" y="481738"/>
                      </a:cubicBezTo>
                      <a:close/>
                      <a:moveTo>
                        <a:pt x="1095195" y="481738"/>
                      </a:moveTo>
                      <a:cubicBezTo>
                        <a:pt x="1098592" y="481738"/>
                        <a:pt x="1101503" y="485072"/>
                        <a:pt x="1101503" y="488962"/>
                      </a:cubicBezTo>
                      <a:cubicBezTo>
                        <a:pt x="1101503" y="492851"/>
                        <a:pt x="1098592" y="496185"/>
                        <a:pt x="1095195" y="496185"/>
                      </a:cubicBezTo>
                      <a:cubicBezTo>
                        <a:pt x="1091799" y="496185"/>
                        <a:pt x="1089372" y="492851"/>
                        <a:pt x="1089372" y="488962"/>
                      </a:cubicBezTo>
                      <a:cubicBezTo>
                        <a:pt x="1089372" y="485072"/>
                        <a:pt x="1091799" y="481738"/>
                        <a:pt x="1095195" y="481738"/>
                      </a:cubicBezTo>
                      <a:close/>
                      <a:moveTo>
                        <a:pt x="1076271" y="481738"/>
                      </a:moveTo>
                      <a:cubicBezTo>
                        <a:pt x="1079667" y="481738"/>
                        <a:pt x="1082579" y="485072"/>
                        <a:pt x="1082579" y="488962"/>
                      </a:cubicBezTo>
                      <a:cubicBezTo>
                        <a:pt x="1082579" y="492851"/>
                        <a:pt x="1079667" y="496185"/>
                        <a:pt x="1076271" y="496185"/>
                      </a:cubicBezTo>
                      <a:cubicBezTo>
                        <a:pt x="1072874" y="496185"/>
                        <a:pt x="1069963" y="492851"/>
                        <a:pt x="1069963" y="488962"/>
                      </a:cubicBezTo>
                      <a:cubicBezTo>
                        <a:pt x="1069963" y="485072"/>
                        <a:pt x="1072874" y="481738"/>
                        <a:pt x="1076271" y="481738"/>
                      </a:cubicBezTo>
                      <a:close/>
                      <a:moveTo>
                        <a:pt x="1057346" y="481738"/>
                      </a:moveTo>
                      <a:cubicBezTo>
                        <a:pt x="1060743" y="481738"/>
                        <a:pt x="1063169" y="485072"/>
                        <a:pt x="1063169" y="488962"/>
                      </a:cubicBezTo>
                      <a:cubicBezTo>
                        <a:pt x="1063169" y="492851"/>
                        <a:pt x="1060743" y="496185"/>
                        <a:pt x="1057346" y="496185"/>
                      </a:cubicBezTo>
                      <a:cubicBezTo>
                        <a:pt x="1053950" y="496185"/>
                        <a:pt x="1051038" y="492851"/>
                        <a:pt x="1051038" y="488962"/>
                      </a:cubicBezTo>
                      <a:cubicBezTo>
                        <a:pt x="1051038" y="485072"/>
                        <a:pt x="1053950" y="481738"/>
                        <a:pt x="1057346" y="481738"/>
                      </a:cubicBezTo>
                      <a:close/>
                      <a:moveTo>
                        <a:pt x="1037936" y="481738"/>
                      </a:moveTo>
                      <a:cubicBezTo>
                        <a:pt x="1041333" y="481738"/>
                        <a:pt x="1044245" y="485072"/>
                        <a:pt x="1044245" y="488962"/>
                      </a:cubicBezTo>
                      <a:cubicBezTo>
                        <a:pt x="1044245" y="492851"/>
                        <a:pt x="1041333" y="496185"/>
                        <a:pt x="1037936" y="496185"/>
                      </a:cubicBezTo>
                      <a:cubicBezTo>
                        <a:pt x="1034540" y="496185"/>
                        <a:pt x="1031628" y="492851"/>
                        <a:pt x="1031628" y="488962"/>
                      </a:cubicBezTo>
                      <a:cubicBezTo>
                        <a:pt x="1031628" y="485072"/>
                        <a:pt x="1034540" y="481738"/>
                        <a:pt x="1037936" y="481738"/>
                      </a:cubicBezTo>
                      <a:close/>
                      <a:moveTo>
                        <a:pt x="1019012" y="481738"/>
                      </a:moveTo>
                      <a:cubicBezTo>
                        <a:pt x="1022409" y="481738"/>
                        <a:pt x="1024835" y="485072"/>
                        <a:pt x="1024835" y="488962"/>
                      </a:cubicBezTo>
                      <a:cubicBezTo>
                        <a:pt x="1024835" y="492851"/>
                        <a:pt x="1022409" y="496185"/>
                        <a:pt x="1019012" y="496185"/>
                      </a:cubicBezTo>
                      <a:cubicBezTo>
                        <a:pt x="1015615" y="496185"/>
                        <a:pt x="1012704" y="492851"/>
                        <a:pt x="1012704" y="488962"/>
                      </a:cubicBezTo>
                      <a:cubicBezTo>
                        <a:pt x="1012704" y="485072"/>
                        <a:pt x="1015615" y="481738"/>
                        <a:pt x="1019012" y="481738"/>
                      </a:cubicBezTo>
                      <a:close/>
                      <a:moveTo>
                        <a:pt x="980678" y="481738"/>
                      </a:moveTo>
                      <a:cubicBezTo>
                        <a:pt x="984074" y="481738"/>
                        <a:pt x="986986" y="485072"/>
                        <a:pt x="986986" y="488962"/>
                      </a:cubicBezTo>
                      <a:cubicBezTo>
                        <a:pt x="986986" y="492851"/>
                        <a:pt x="984074" y="496185"/>
                        <a:pt x="980678" y="496185"/>
                      </a:cubicBezTo>
                      <a:cubicBezTo>
                        <a:pt x="977281" y="496185"/>
                        <a:pt x="974370" y="492851"/>
                        <a:pt x="974370" y="488962"/>
                      </a:cubicBezTo>
                      <a:cubicBezTo>
                        <a:pt x="974370" y="485072"/>
                        <a:pt x="977281" y="481738"/>
                        <a:pt x="980678" y="481738"/>
                      </a:cubicBezTo>
                      <a:close/>
                      <a:moveTo>
                        <a:pt x="961268" y="481738"/>
                      </a:moveTo>
                      <a:cubicBezTo>
                        <a:pt x="964665" y="481738"/>
                        <a:pt x="967576" y="485072"/>
                        <a:pt x="967576" y="488962"/>
                      </a:cubicBezTo>
                      <a:cubicBezTo>
                        <a:pt x="967576" y="492851"/>
                        <a:pt x="964665" y="496185"/>
                        <a:pt x="961268" y="496185"/>
                      </a:cubicBezTo>
                      <a:cubicBezTo>
                        <a:pt x="957871" y="496185"/>
                        <a:pt x="955445" y="492851"/>
                        <a:pt x="955445" y="488962"/>
                      </a:cubicBezTo>
                      <a:cubicBezTo>
                        <a:pt x="955445" y="485072"/>
                        <a:pt x="957871" y="481738"/>
                        <a:pt x="961268" y="481738"/>
                      </a:cubicBezTo>
                      <a:close/>
                      <a:moveTo>
                        <a:pt x="942343" y="481738"/>
                      </a:moveTo>
                      <a:cubicBezTo>
                        <a:pt x="945740" y="481738"/>
                        <a:pt x="948652" y="485072"/>
                        <a:pt x="948652" y="488962"/>
                      </a:cubicBezTo>
                      <a:cubicBezTo>
                        <a:pt x="948652" y="492851"/>
                        <a:pt x="945740" y="496185"/>
                        <a:pt x="942343" y="496185"/>
                      </a:cubicBezTo>
                      <a:cubicBezTo>
                        <a:pt x="938947" y="496185"/>
                        <a:pt x="936035" y="492851"/>
                        <a:pt x="936035" y="488962"/>
                      </a:cubicBezTo>
                      <a:cubicBezTo>
                        <a:pt x="936035" y="485072"/>
                        <a:pt x="938947" y="481738"/>
                        <a:pt x="942343" y="481738"/>
                      </a:cubicBezTo>
                      <a:close/>
                      <a:moveTo>
                        <a:pt x="923419" y="481738"/>
                      </a:moveTo>
                      <a:cubicBezTo>
                        <a:pt x="926816" y="481738"/>
                        <a:pt x="929242" y="485072"/>
                        <a:pt x="929242" y="488962"/>
                      </a:cubicBezTo>
                      <a:cubicBezTo>
                        <a:pt x="929242" y="492851"/>
                        <a:pt x="926816" y="496185"/>
                        <a:pt x="923419" y="496185"/>
                      </a:cubicBezTo>
                      <a:cubicBezTo>
                        <a:pt x="920022" y="496185"/>
                        <a:pt x="917111" y="492851"/>
                        <a:pt x="917111" y="488962"/>
                      </a:cubicBezTo>
                      <a:cubicBezTo>
                        <a:pt x="917111" y="485072"/>
                        <a:pt x="920022" y="481738"/>
                        <a:pt x="923419" y="481738"/>
                      </a:cubicBezTo>
                      <a:close/>
                      <a:moveTo>
                        <a:pt x="904009" y="481738"/>
                      </a:moveTo>
                      <a:cubicBezTo>
                        <a:pt x="907406" y="481738"/>
                        <a:pt x="910317" y="485072"/>
                        <a:pt x="910317" y="488962"/>
                      </a:cubicBezTo>
                      <a:cubicBezTo>
                        <a:pt x="910317" y="492851"/>
                        <a:pt x="907406" y="496185"/>
                        <a:pt x="904009" y="496185"/>
                      </a:cubicBezTo>
                      <a:cubicBezTo>
                        <a:pt x="900613" y="496185"/>
                        <a:pt x="897701" y="492851"/>
                        <a:pt x="897701" y="488962"/>
                      </a:cubicBezTo>
                      <a:cubicBezTo>
                        <a:pt x="897701" y="485072"/>
                        <a:pt x="900613" y="481738"/>
                        <a:pt x="904009" y="481738"/>
                      </a:cubicBezTo>
                      <a:close/>
                      <a:moveTo>
                        <a:pt x="885085" y="481738"/>
                      </a:moveTo>
                      <a:cubicBezTo>
                        <a:pt x="888481" y="481738"/>
                        <a:pt x="890908" y="485072"/>
                        <a:pt x="890908" y="488962"/>
                      </a:cubicBezTo>
                      <a:cubicBezTo>
                        <a:pt x="890908" y="492851"/>
                        <a:pt x="888481" y="496185"/>
                        <a:pt x="885085" y="496185"/>
                      </a:cubicBezTo>
                      <a:cubicBezTo>
                        <a:pt x="881688" y="496185"/>
                        <a:pt x="878777" y="492851"/>
                        <a:pt x="878777" y="488962"/>
                      </a:cubicBezTo>
                      <a:cubicBezTo>
                        <a:pt x="878777" y="485072"/>
                        <a:pt x="881688" y="481738"/>
                        <a:pt x="885085" y="481738"/>
                      </a:cubicBezTo>
                      <a:close/>
                      <a:moveTo>
                        <a:pt x="865675" y="481738"/>
                      </a:moveTo>
                      <a:cubicBezTo>
                        <a:pt x="869072" y="481738"/>
                        <a:pt x="871983" y="485072"/>
                        <a:pt x="871983" y="488962"/>
                      </a:cubicBezTo>
                      <a:cubicBezTo>
                        <a:pt x="871983" y="492851"/>
                        <a:pt x="869072" y="496185"/>
                        <a:pt x="865675" y="496185"/>
                      </a:cubicBezTo>
                      <a:cubicBezTo>
                        <a:pt x="862278" y="496185"/>
                        <a:pt x="859852" y="492851"/>
                        <a:pt x="859852" y="488962"/>
                      </a:cubicBezTo>
                      <a:cubicBezTo>
                        <a:pt x="859852" y="485072"/>
                        <a:pt x="862278" y="481738"/>
                        <a:pt x="865675" y="481738"/>
                      </a:cubicBezTo>
                      <a:close/>
                      <a:moveTo>
                        <a:pt x="846750" y="481738"/>
                      </a:moveTo>
                      <a:cubicBezTo>
                        <a:pt x="850147" y="481738"/>
                        <a:pt x="853059" y="485072"/>
                        <a:pt x="853059" y="488962"/>
                      </a:cubicBezTo>
                      <a:cubicBezTo>
                        <a:pt x="853059" y="492851"/>
                        <a:pt x="850147" y="496185"/>
                        <a:pt x="846750" y="496185"/>
                      </a:cubicBezTo>
                      <a:cubicBezTo>
                        <a:pt x="843354" y="496185"/>
                        <a:pt x="840442" y="492851"/>
                        <a:pt x="840442" y="488962"/>
                      </a:cubicBezTo>
                      <a:cubicBezTo>
                        <a:pt x="840442" y="485072"/>
                        <a:pt x="843354" y="481738"/>
                        <a:pt x="846750" y="481738"/>
                      </a:cubicBezTo>
                      <a:close/>
                      <a:moveTo>
                        <a:pt x="827341" y="481738"/>
                      </a:moveTo>
                      <a:cubicBezTo>
                        <a:pt x="831223" y="481738"/>
                        <a:pt x="833649" y="485072"/>
                        <a:pt x="833649" y="488962"/>
                      </a:cubicBezTo>
                      <a:cubicBezTo>
                        <a:pt x="833649" y="492851"/>
                        <a:pt x="831223" y="496185"/>
                        <a:pt x="827341" y="496185"/>
                      </a:cubicBezTo>
                      <a:cubicBezTo>
                        <a:pt x="823944" y="496185"/>
                        <a:pt x="821518" y="492851"/>
                        <a:pt x="821518" y="488962"/>
                      </a:cubicBezTo>
                      <a:cubicBezTo>
                        <a:pt x="821518" y="485072"/>
                        <a:pt x="823944" y="481738"/>
                        <a:pt x="827341" y="481738"/>
                      </a:cubicBezTo>
                      <a:close/>
                      <a:moveTo>
                        <a:pt x="808416" y="481738"/>
                      </a:moveTo>
                      <a:cubicBezTo>
                        <a:pt x="811813" y="481738"/>
                        <a:pt x="814724" y="485072"/>
                        <a:pt x="814724" y="488962"/>
                      </a:cubicBezTo>
                      <a:cubicBezTo>
                        <a:pt x="814724" y="492851"/>
                        <a:pt x="811813" y="496185"/>
                        <a:pt x="808416" y="496185"/>
                      </a:cubicBezTo>
                      <a:cubicBezTo>
                        <a:pt x="805020" y="496185"/>
                        <a:pt x="802108" y="492851"/>
                        <a:pt x="802108" y="488962"/>
                      </a:cubicBezTo>
                      <a:cubicBezTo>
                        <a:pt x="802108" y="485072"/>
                        <a:pt x="805020" y="481738"/>
                        <a:pt x="808416" y="481738"/>
                      </a:cubicBezTo>
                      <a:close/>
                      <a:moveTo>
                        <a:pt x="789492" y="481738"/>
                      </a:moveTo>
                      <a:cubicBezTo>
                        <a:pt x="792888" y="481738"/>
                        <a:pt x="795315" y="485072"/>
                        <a:pt x="795315" y="488962"/>
                      </a:cubicBezTo>
                      <a:cubicBezTo>
                        <a:pt x="795315" y="492851"/>
                        <a:pt x="792888" y="496185"/>
                        <a:pt x="789492" y="496185"/>
                      </a:cubicBezTo>
                      <a:cubicBezTo>
                        <a:pt x="786095" y="496185"/>
                        <a:pt x="783184" y="492851"/>
                        <a:pt x="783184" y="488962"/>
                      </a:cubicBezTo>
                      <a:cubicBezTo>
                        <a:pt x="783184" y="485072"/>
                        <a:pt x="786095" y="481738"/>
                        <a:pt x="789492" y="481738"/>
                      </a:cubicBezTo>
                      <a:close/>
                      <a:moveTo>
                        <a:pt x="770082" y="481738"/>
                      </a:moveTo>
                      <a:cubicBezTo>
                        <a:pt x="773479" y="481738"/>
                        <a:pt x="776390" y="485072"/>
                        <a:pt x="776390" y="488962"/>
                      </a:cubicBezTo>
                      <a:cubicBezTo>
                        <a:pt x="776390" y="492851"/>
                        <a:pt x="773479" y="496185"/>
                        <a:pt x="770082" y="496185"/>
                      </a:cubicBezTo>
                      <a:cubicBezTo>
                        <a:pt x="766685" y="496185"/>
                        <a:pt x="763774" y="492851"/>
                        <a:pt x="763774" y="488962"/>
                      </a:cubicBezTo>
                      <a:cubicBezTo>
                        <a:pt x="763774" y="485072"/>
                        <a:pt x="766685" y="481738"/>
                        <a:pt x="770082" y="481738"/>
                      </a:cubicBezTo>
                      <a:close/>
                      <a:moveTo>
                        <a:pt x="751157" y="481738"/>
                      </a:moveTo>
                      <a:cubicBezTo>
                        <a:pt x="754554" y="481738"/>
                        <a:pt x="757466" y="485072"/>
                        <a:pt x="757466" y="488962"/>
                      </a:cubicBezTo>
                      <a:cubicBezTo>
                        <a:pt x="757466" y="492851"/>
                        <a:pt x="754554" y="496185"/>
                        <a:pt x="751157" y="496185"/>
                      </a:cubicBezTo>
                      <a:cubicBezTo>
                        <a:pt x="747761" y="496185"/>
                        <a:pt x="744849" y="492851"/>
                        <a:pt x="744849" y="488962"/>
                      </a:cubicBezTo>
                      <a:cubicBezTo>
                        <a:pt x="744849" y="485072"/>
                        <a:pt x="747761" y="481738"/>
                        <a:pt x="751157" y="481738"/>
                      </a:cubicBezTo>
                      <a:close/>
                      <a:moveTo>
                        <a:pt x="329966" y="481738"/>
                      </a:moveTo>
                      <a:cubicBezTo>
                        <a:pt x="333363" y="481738"/>
                        <a:pt x="336274" y="485072"/>
                        <a:pt x="336274" y="488962"/>
                      </a:cubicBezTo>
                      <a:cubicBezTo>
                        <a:pt x="336274" y="492851"/>
                        <a:pt x="333363" y="496185"/>
                        <a:pt x="329966" y="496185"/>
                      </a:cubicBezTo>
                      <a:cubicBezTo>
                        <a:pt x="326569" y="496185"/>
                        <a:pt x="324143" y="492851"/>
                        <a:pt x="324143" y="488962"/>
                      </a:cubicBezTo>
                      <a:cubicBezTo>
                        <a:pt x="324143" y="485072"/>
                        <a:pt x="326569" y="481738"/>
                        <a:pt x="329966" y="481738"/>
                      </a:cubicBezTo>
                      <a:close/>
                      <a:moveTo>
                        <a:pt x="311041" y="481738"/>
                      </a:moveTo>
                      <a:cubicBezTo>
                        <a:pt x="314438" y="481738"/>
                        <a:pt x="317350" y="485072"/>
                        <a:pt x="317350" y="488962"/>
                      </a:cubicBezTo>
                      <a:cubicBezTo>
                        <a:pt x="317350" y="492851"/>
                        <a:pt x="314438" y="496185"/>
                        <a:pt x="311041" y="496185"/>
                      </a:cubicBezTo>
                      <a:cubicBezTo>
                        <a:pt x="307645" y="496185"/>
                        <a:pt x="304733" y="492851"/>
                        <a:pt x="304733" y="488962"/>
                      </a:cubicBezTo>
                      <a:cubicBezTo>
                        <a:pt x="304733" y="485072"/>
                        <a:pt x="307645" y="481738"/>
                        <a:pt x="311041" y="481738"/>
                      </a:cubicBezTo>
                      <a:close/>
                      <a:moveTo>
                        <a:pt x="1191273" y="460068"/>
                      </a:moveTo>
                      <a:cubicBezTo>
                        <a:pt x="1194670" y="460068"/>
                        <a:pt x="1197096" y="463402"/>
                        <a:pt x="1197096" y="467292"/>
                      </a:cubicBezTo>
                      <a:cubicBezTo>
                        <a:pt x="1197096" y="471181"/>
                        <a:pt x="1194670" y="473959"/>
                        <a:pt x="1191273" y="473959"/>
                      </a:cubicBezTo>
                      <a:cubicBezTo>
                        <a:pt x="1187392" y="473959"/>
                        <a:pt x="1184965" y="471181"/>
                        <a:pt x="1184965" y="467292"/>
                      </a:cubicBezTo>
                      <a:cubicBezTo>
                        <a:pt x="1184965" y="463402"/>
                        <a:pt x="1187392" y="460068"/>
                        <a:pt x="1191273" y="460068"/>
                      </a:cubicBezTo>
                      <a:close/>
                      <a:moveTo>
                        <a:pt x="1171864" y="460068"/>
                      </a:moveTo>
                      <a:cubicBezTo>
                        <a:pt x="1175260" y="460068"/>
                        <a:pt x="1178172" y="463402"/>
                        <a:pt x="1178172" y="467292"/>
                      </a:cubicBezTo>
                      <a:cubicBezTo>
                        <a:pt x="1178172" y="471181"/>
                        <a:pt x="1175260" y="473959"/>
                        <a:pt x="1171864" y="473959"/>
                      </a:cubicBezTo>
                      <a:cubicBezTo>
                        <a:pt x="1168467" y="473959"/>
                        <a:pt x="1165556" y="471181"/>
                        <a:pt x="1165556" y="467292"/>
                      </a:cubicBezTo>
                      <a:cubicBezTo>
                        <a:pt x="1165556" y="463402"/>
                        <a:pt x="1168467" y="460068"/>
                        <a:pt x="1171864" y="460068"/>
                      </a:cubicBezTo>
                      <a:close/>
                      <a:moveTo>
                        <a:pt x="1152939" y="460068"/>
                      </a:moveTo>
                      <a:cubicBezTo>
                        <a:pt x="1156336" y="460068"/>
                        <a:pt x="1158762" y="463402"/>
                        <a:pt x="1158762" y="467292"/>
                      </a:cubicBezTo>
                      <a:cubicBezTo>
                        <a:pt x="1158762" y="471181"/>
                        <a:pt x="1156336" y="473959"/>
                        <a:pt x="1152939" y="473959"/>
                      </a:cubicBezTo>
                      <a:cubicBezTo>
                        <a:pt x="1149543" y="473959"/>
                        <a:pt x="1146631" y="471181"/>
                        <a:pt x="1146631" y="467292"/>
                      </a:cubicBezTo>
                      <a:cubicBezTo>
                        <a:pt x="1146631" y="463402"/>
                        <a:pt x="1149543" y="460068"/>
                        <a:pt x="1152939" y="460068"/>
                      </a:cubicBezTo>
                      <a:close/>
                      <a:moveTo>
                        <a:pt x="1133529" y="460068"/>
                      </a:moveTo>
                      <a:cubicBezTo>
                        <a:pt x="1136926" y="460068"/>
                        <a:pt x="1139838" y="463402"/>
                        <a:pt x="1139838" y="467292"/>
                      </a:cubicBezTo>
                      <a:cubicBezTo>
                        <a:pt x="1139838" y="471181"/>
                        <a:pt x="1136926" y="473959"/>
                        <a:pt x="1133529" y="473959"/>
                      </a:cubicBezTo>
                      <a:cubicBezTo>
                        <a:pt x="1130133" y="473959"/>
                        <a:pt x="1127221" y="471181"/>
                        <a:pt x="1127221" y="467292"/>
                      </a:cubicBezTo>
                      <a:cubicBezTo>
                        <a:pt x="1127221" y="463402"/>
                        <a:pt x="1130133" y="460068"/>
                        <a:pt x="1133529" y="460068"/>
                      </a:cubicBezTo>
                      <a:close/>
                      <a:moveTo>
                        <a:pt x="1114605" y="460068"/>
                      </a:moveTo>
                      <a:cubicBezTo>
                        <a:pt x="1118002" y="460068"/>
                        <a:pt x="1120913" y="463402"/>
                        <a:pt x="1120913" y="467292"/>
                      </a:cubicBezTo>
                      <a:cubicBezTo>
                        <a:pt x="1120913" y="471181"/>
                        <a:pt x="1118002" y="473959"/>
                        <a:pt x="1114605" y="473959"/>
                      </a:cubicBezTo>
                      <a:cubicBezTo>
                        <a:pt x="1111208" y="473959"/>
                        <a:pt x="1108297" y="471181"/>
                        <a:pt x="1108297" y="467292"/>
                      </a:cubicBezTo>
                      <a:cubicBezTo>
                        <a:pt x="1108297" y="463402"/>
                        <a:pt x="1111208" y="460068"/>
                        <a:pt x="1114605" y="460068"/>
                      </a:cubicBezTo>
                      <a:close/>
                      <a:moveTo>
                        <a:pt x="1095195" y="460068"/>
                      </a:moveTo>
                      <a:cubicBezTo>
                        <a:pt x="1098592" y="460068"/>
                        <a:pt x="1101503" y="463402"/>
                        <a:pt x="1101503" y="467292"/>
                      </a:cubicBezTo>
                      <a:cubicBezTo>
                        <a:pt x="1101503" y="471181"/>
                        <a:pt x="1098592" y="473959"/>
                        <a:pt x="1095195" y="473959"/>
                      </a:cubicBezTo>
                      <a:cubicBezTo>
                        <a:pt x="1091799" y="473959"/>
                        <a:pt x="1089372" y="471181"/>
                        <a:pt x="1089372" y="467292"/>
                      </a:cubicBezTo>
                      <a:cubicBezTo>
                        <a:pt x="1089372" y="463402"/>
                        <a:pt x="1091799" y="460068"/>
                        <a:pt x="1095195" y="460068"/>
                      </a:cubicBezTo>
                      <a:close/>
                      <a:moveTo>
                        <a:pt x="1057346" y="460068"/>
                      </a:moveTo>
                      <a:cubicBezTo>
                        <a:pt x="1060743" y="460068"/>
                        <a:pt x="1063169" y="463402"/>
                        <a:pt x="1063169" y="467292"/>
                      </a:cubicBezTo>
                      <a:cubicBezTo>
                        <a:pt x="1063169" y="471181"/>
                        <a:pt x="1060743" y="473959"/>
                        <a:pt x="1057346" y="473959"/>
                      </a:cubicBezTo>
                      <a:cubicBezTo>
                        <a:pt x="1053950" y="473959"/>
                        <a:pt x="1051038" y="471181"/>
                        <a:pt x="1051038" y="467292"/>
                      </a:cubicBezTo>
                      <a:cubicBezTo>
                        <a:pt x="1051038" y="463402"/>
                        <a:pt x="1053950" y="460068"/>
                        <a:pt x="1057346" y="460068"/>
                      </a:cubicBezTo>
                      <a:close/>
                      <a:moveTo>
                        <a:pt x="1037936" y="460068"/>
                      </a:moveTo>
                      <a:cubicBezTo>
                        <a:pt x="1041333" y="460068"/>
                        <a:pt x="1044245" y="463402"/>
                        <a:pt x="1044245" y="467292"/>
                      </a:cubicBezTo>
                      <a:cubicBezTo>
                        <a:pt x="1044245" y="471181"/>
                        <a:pt x="1041333" y="473959"/>
                        <a:pt x="1037936" y="473959"/>
                      </a:cubicBezTo>
                      <a:cubicBezTo>
                        <a:pt x="1034540" y="473959"/>
                        <a:pt x="1031628" y="471181"/>
                        <a:pt x="1031628" y="467292"/>
                      </a:cubicBezTo>
                      <a:cubicBezTo>
                        <a:pt x="1031628" y="463402"/>
                        <a:pt x="1034540" y="460068"/>
                        <a:pt x="1037936" y="460068"/>
                      </a:cubicBezTo>
                      <a:close/>
                      <a:moveTo>
                        <a:pt x="1019012" y="460068"/>
                      </a:moveTo>
                      <a:cubicBezTo>
                        <a:pt x="1022409" y="460068"/>
                        <a:pt x="1024835" y="463402"/>
                        <a:pt x="1024835" y="467292"/>
                      </a:cubicBezTo>
                      <a:cubicBezTo>
                        <a:pt x="1024835" y="471181"/>
                        <a:pt x="1022409" y="473959"/>
                        <a:pt x="1019012" y="473959"/>
                      </a:cubicBezTo>
                      <a:cubicBezTo>
                        <a:pt x="1015615" y="473959"/>
                        <a:pt x="1012704" y="471181"/>
                        <a:pt x="1012704" y="467292"/>
                      </a:cubicBezTo>
                      <a:cubicBezTo>
                        <a:pt x="1012704" y="463402"/>
                        <a:pt x="1015615" y="460068"/>
                        <a:pt x="1019012" y="460068"/>
                      </a:cubicBezTo>
                      <a:close/>
                      <a:moveTo>
                        <a:pt x="999602" y="460068"/>
                      </a:moveTo>
                      <a:cubicBezTo>
                        <a:pt x="1002999" y="460068"/>
                        <a:pt x="1005910" y="463402"/>
                        <a:pt x="1005910" y="467292"/>
                      </a:cubicBezTo>
                      <a:cubicBezTo>
                        <a:pt x="1005910" y="471181"/>
                        <a:pt x="1002999" y="473959"/>
                        <a:pt x="999602" y="473959"/>
                      </a:cubicBezTo>
                      <a:cubicBezTo>
                        <a:pt x="996206" y="473959"/>
                        <a:pt x="993779" y="471181"/>
                        <a:pt x="993779" y="467292"/>
                      </a:cubicBezTo>
                      <a:cubicBezTo>
                        <a:pt x="993779" y="463402"/>
                        <a:pt x="996206" y="460068"/>
                        <a:pt x="999602" y="460068"/>
                      </a:cubicBezTo>
                      <a:close/>
                      <a:moveTo>
                        <a:pt x="980678" y="460068"/>
                      </a:moveTo>
                      <a:cubicBezTo>
                        <a:pt x="984074" y="460068"/>
                        <a:pt x="986986" y="463402"/>
                        <a:pt x="986986" y="467292"/>
                      </a:cubicBezTo>
                      <a:cubicBezTo>
                        <a:pt x="986986" y="471181"/>
                        <a:pt x="984074" y="473959"/>
                        <a:pt x="980678" y="473959"/>
                      </a:cubicBezTo>
                      <a:cubicBezTo>
                        <a:pt x="977281" y="473959"/>
                        <a:pt x="974370" y="471181"/>
                        <a:pt x="974370" y="467292"/>
                      </a:cubicBezTo>
                      <a:cubicBezTo>
                        <a:pt x="974370" y="463402"/>
                        <a:pt x="977281" y="460068"/>
                        <a:pt x="980678" y="460068"/>
                      </a:cubicBezTo>
                      <a:close/>
                      <a:moveTo>
                        <a:pt x="961268" y="460068"/>
                      </a:moveTo>
                      <a:cubicBezTo>
                        <a:pt x="964665" y="460068"/>
                        <a:pt x="967576" y="463402"/>
                        <a:pt x="967576" y="467292"/>
                      </a:cubicBezTo>
                      <a:cubicBezTo>
                        <a:pt x="967576" y="471181"/>
                        <a:pt x="964665" y="473959"/>
                        <a:pt x="961268" y="473959"/>
                      </a:cubicBezTo>
                      <a:cubicBezTo>
                        <a:pt x="957871" y="473959"/>
                        <a:pt x="955445" y="471181"/>
                        <a:pt x="955445" y="467292"/>
                      </a:cubicBezTo>
                      <a:cubicBezTo>
                        <a:pt x="955445" y="463402"/>
                        <a:pt x="957871" y="460068"/>
                        <a:pt x="961268" y="460068"/>
                      </a:cubicBezTo>
                      <a:close/>
                      <a:moveTo>
                        <a:pt x="942343" y="460068"/>
                      </a:moveTo>
                      <a:cubicBezTo>
                        <a:pt x="945740" y="460068"/>
                        <a:pt x="948652" y="463402"/>
                        <a:pt x="948652" y="467292"/>
                      </a:cubicBezTo>
                      <a:cubicBezTo>
                        <a:pt x="948652" y="471181"/>
                        <a:pt x="945740" y="473959"/>
                        <a:pt x="942343" y="473959"/>
                      </a:cubicBezTo>
                      <a:cubicBezTo>
                        <a:pt x="938947" y="473959"/>
                        <a:pt x="936035" y="471181"/>
                        <a:pt x="936035" y="467292"/>
                      </a:cubicBezTo>
                      <a:cubicBezTo>
                        <a:pt x="936035" y="463402"/>
                        <a:pt x="938947" y="460068"/>
                        <a:pt x="942343" y="460068"/>
                      </a:cubicBezTo>
                      <a:close/>
                      <a:moveTo>
                        <a:pt x="923419" y="460068"/>
                      </a:moveTo>
                      <a:cubicBezTo>
                        <a:pt x="926816" y="460068"/>
                        <a:pt x="929242" y="463402"/>
                        <a:pt x="929242" y="467292"/>
                      </a:cubicBezTo>
                      <a:cubicBezTo>
                        <a:pt x="929242" y="471181"/>
                        <a:pt x="926816" y="473959"/>
                        <a:pt x="923419" y="473959"/>
                      </a:cubicBezTo>
                      <a:cubicBezTo>
                        <a:pt x="920022" y="473959"/>
                        <a:pt x="917111" y="471181"/>
                        <a:pt x="917111" y="467292"/>
                      </a:cubicBezTo>
                      <a:cubicBezTo>
                        <a:pt x="917111" y="463402"/>
                        <a:pt x="920022" y="460068"/>
                        <a:pt x="923419" y="460068"/>
                      </a:cubicBezTo>
                      <a:close/>
                      <a:moveTo>
                        <a:pt x="904009" y="460068"/>
                      </a:moveTo>
                      <a:cubicBezTo>
                        <a:pt x="907406" y="460068"/>
                        <a:pt x="910317" y="463402"/>
                        <a:pt x="910317" y="467292"/>
                      </a:cubicBezTo>
                      <a:cubicBezTo>
                        <a:pt x="910317" y="471181"/>
                        <a:pt x="907406" y="473959"/>
                        <a:pt x="904009" y="473959"/>
                      </a:cubicBezTo>
                      <a:cubicBezTo>
                        <a:pt x="900613" y="473959"/>
                        <a:pt x="897701" y="471181"/>
                        <a:pt x="897701" y="467292"/>
                      </a:cubicBezTo>
                      <a:cubicBezTo>
                        <a:pt x="897701" y="463402"/>
                        <a:pt x="900613" y="460068"/>
                        <a:pt x="904009" y="460068"/>
                      </a:cubicBezTo>
                      <a:close/>
                      <a:moveTo>
                        <a:pt x="885085" y="460068"/>
                      </a:moveTo>
                      <a:cubicBezTo>
                        <a:pt x="888481" y="460068"/>
                        <a:pt x="890908" y="463402"/>
                        <a:pt x="890908" y="467292"/>
                      </a:cubicBezTo>
                      <a:cubicBezTo>
                        <a:pt x="890908" y="471181"/>
                        <a:pt x="888481" y="473959"/>
                        <a:pt x="885085" y="473959"/>
                      </a:cubicBezTo>
                      <a:cubicBezTo>
                        <a:pt x="881688" y="473959"/>
                        <a:pt x="878777" y="471181"/>
                        <a:pt x="878777" y="467292"/>
                      </a:cubicBezTo>
                      <a:cubicBezTo>
                        <a:pt x="878777" y="463402"/>
                        <a:pt x="881688" y="460068"/>
                        <a:pt x="885085" y="460068"/>
                      </a:cubicBezTo>
                      <a:close/>
                      <a:moveTo>
                        <a:pt x="865675" y="460068"/>
                      </a:moveTo>
                      <a:cubicBezTo>
                        <a:pt x="869072" y="460068"/>
                        <a:pt x="871983" y="463402"/>
                        <a:pt x="871983" y="467292"/>
                      </a:cubicBezTo>
                      <a:cubicBezTo>
                        <a:pt x="871983" y="471181"/>
                        <a:pt x="869072" y="473959"/>
                        <a:pt x="865675" y="473959"/>
                      </a:cubicBezTo>
                      <a:cubicBezTo>
                        <a:pt x="862278" y="473959"/>
                        <a:pt x="859852" y="471181"/>
                        <a:pt x="859852" y="467292"/>
                      </a:cubicBezTo>
                      <a:cubicBezTo>
                        <a:pt x="859852" y="463402"/>
                        <a:pt x="862278" y="460068"/>
                        <a:pt x="865675" y="460068"/>
                      </a:cubicBezTo>
                      <a:close/>
                      <a:moveTo>
                        <a:pt x="846750" y="460068"/>
                      </a:moveTo>
                      <a:cubicBezTo>
                        <a:pt x="850147" y="460068"/>
                        <a:pt x="853059" y="463402"/>
                        <a:pt x="853059" y="467292"/>
                      </a:cubicBezTo>
                      <a:cubicBezTo>
                        <a:pt x="853059" y="471181"/>
                        <a:pt x="850147" y="473959"/>
                        <a:pt x="846750" y="473959"/>
                      </a:cubicBezTo>
                      <a:cubicBezTo>
                        <a:pt x="843354" y="473959"/>
                        <a:pt x="840442" y="471181"/>
                        <a:pt x="840442" y="467292"/>
                      </a:cubicBezTo>
                      <a:cubicBezTo>
                        <a:pt x="840442" y="463402"/>
                        <a:pt x="843354" y="460068"/>
                        <a:pt x="846750" y="460068"/>
                      </a:cubicBezTo>
                      <a:close/>
                      <a:moveTo>
                        <a:pt x="827341" y="460068"/>
                      </a:moveTo>
                      <a:cubicBezTo>
                        <a:pt x="831223" y="460068"/>
                        <a:pt x="833649" y="463402"/>
                        <a:pt x="833649" y="467292"/>
                      </a:cubicBezTo>
                      <a:cubicBezTo>
                        <a:pt x="833649" y="471181"/>
                        <a:pt x="831223" y="473959"/>
                        <a:pt x="827341" y="473959"/>
                      </a:cubicBezTo>
                      <a:cubicBezTo>
                        <a:pt x="823944" y="473959"/>
                        <a:pt x="821518" y="471181"/>
                        <a:pt x="821518" y="467292"/>
                      </a:cubicBezTo>
                      <a:cubicBezTo>
                        <a:pt x="821518" y="463402"/>
                        <a:pt x="823944" y="460068"/>
                        <a:pt x="827341" y="460068"/>
                      </a:cubicBezTo>
                      <a:close/>
                      <a:moveTo>
                        <a:pt x="808416" y="460068"/>
                      </a:moveTo>
                      <a:cubicBezTo>
                        <a:pt x="811813" y="460068"/>
                        <a:pt x="814724" y="463402"/>
                        <a:pt x="814724" y="467292"/>
                      </a:cubicBezTo>
                      <a:cubicBezTo>
                        <a:pt x="814724" y="471181"/>
                        <a:pt x="811813" y="473959"/>
                        <a:pt x="808416" y="473959"/>
                      </a:cubicBezTo>
                      <a:cubicBezTo>
                        <a:pt x="805020" y="473959"/>
                        <a:pt x="802108" y="471181"/>
                        <a:pt x="802108" y="467292"/>
                      </a:cubicBezTo>
                      <a:cubicBezTo>
                        <a:pt x="802108" y="463402"/>
                        <a:pt x="805020" y="460068"/>
                        <a:pt x="808416" y="460068"/>
                      </a:cubicBezTo>
                      <a:close/>
                      <a:moveTo>
                        <a:pt x="789492" y="460068"/>
                      </a:moveTo>
                      <a:cubicBezTo>
                        <a:pt x="792888" y="460068"/>
                        <a:pt x="795315" y="463402"/>
                        <a:pt x="795315" y="467292"/>
                      </a:cubicBezTo>
                      <a:cubicBezTo>
                        <a:pt x="795315" y="471181"/>
                        <a:pt x="792888" y="473959"/>
                        <a:pt x="789492" y="473959"/>
                      </a:cubicBezTo>
                      <a:cubicBezTo>
                        <a:pt x="786095" y="473959"/>
                        <a:pt x="783184" y="471181"/>
                        <a:pt x="783184" y="467292"/>
                      </a:cubicBezTo>
                      <a:cubicBezTo>
                        <a:pt x="783184" y="463402"/>
                        <a:pt x="786095" y="460068"/>
                        <a:pt x="789492" y="460068"/>
                      </a:cubicBezTo>
                      <a:close/>
                      <a:moveTo>
                        <a:pt x="770082" y="460068"/>
                      </a:moveTo>
                      <a:cubicBezTo>
                        <a:pt x="773479" y="460068"/>
                        <a:pt x="776390" y="463402"/>
                        <a:pt x="776390" y="467292"/>
                      </a:cubicBezTo>
                      <a:cubicBezTo>
                        <a:pt x="776390" y="471181"/>
                        <a:pt x="773479" y="473959"/>
                        <a:pt x="770082" y="473959"/>
                      </a:cubicBezTo>
                      <a:cubicBezTo>
                        <a:pt x="766685" y="473959"/>
                        <a:pt x="763774" y="471181"/>
                        <a:pt x="763774" y="467292"/>
                      </a:cubicBezTo>
                      <a:cubicBezTo>
                        <a:pt x="763774" y="463402"/>
                        <a:pt x="766685" y="460068"/>
                        <a:pt x="770082" y="460068"/>
                      </a:cubicBezTo>
                      <a:close/>
                      <a:moveTo>
                        <a:pt x="426044" y="460068"/>
                      </a:moveTo>
                      <a:cubicBezTo>
                        <a:pt x="429441" y="460068"/>
                        <a:pt x="431867" y="463402"/>
                        <a:pt x="431867" y="467292"/>
                      </a:cubicBezTo>
                      <a:cubicBezTo>
                        <a:pt x="431867" y="471181"/>
                        <a:pt x="429441" y="473959"/>
                        <a:pt x="426044" y="473959"/>
                      </a:cubicBezTo>
                      <a:cubicBezTo>
                        <a:pt x="422647" y="473959"/>
                        <a:pt x="419736" y="471181"/>
                        <a:pt x="419736" y="467292"/>
                      </a:cubicBezTo>
                      <a:cubicBezTo>
                        <a:pt x="419736" y="463402"/>
                        <a:pt x="422647" y="460068"/>
                        <a:pt x="426044" y="460068"/>
                      </a:cubicBezTo>
                      <a:close/>
                      <a:moveTo>
                        <a:pt x="329966" y="460068"/>
                      </a:moveTo>
                      <a:cubicBezTo>
                        <a:pt x="333363" y="460068"/>
                        <a:pt x="336274" y="463402"/>
                        <a:pt x="336274" y="467292"/>
                      </a:cubicBezTo>
                      <a:cubicBezTo>
                        <a:pt x="336274" y="471181"/>
                        <a:pt x="333363" y="473959"/>
                        <a:pt x="329966" y="473959"/>
                      </a:cubicBezTo>
                      <a:cubicBezTo>
                        <a:pt x="326569" y="473959"/>
                        <a:pt x="324143" y="471181"/>
                        <a:pt x="324143" y="467292"/>
                      </a:cubicBezTo>
                      <a:cubicBezTo>
                        <a:pt x="324143" y="463402"/>
                        <a:pt x="326569" y="460068"/>
                        <a:pt x="329966" y="460068"/>
                      </a:cubicBezTo>
                      <a:close/>
                      <a:moveTo>
                        <a:pt x="311041" y="460068"/>
                      </a:moveTo>
                      <a:cubicBezTo>
                        <a:pt x="314438" y="460068"/>
                        <a:pt x="317350" y="463402"/>
                        <a:pt x="317350" y="467292"/>
                      </a:cubicBezTo>
                      <a:cubicBezTo>
                        <a:pt x="317350" y="471181"/>
                        <a:pt x="314438" y="473959"/>
                        <a:pt x="311041" y="473959"/>
                      </a:cubicBezTo>
                      <a:cubicBezTo>
                        <a:pt x="307645" y="473959"/>
                        <a:pt x="304733" y="471181"/>
                        <a:pt x="304733" y="467292"/>
                      </a:cubicBezTo>
                      <a:cubicBezTo>
                        <a:pt x="304733" y="463402"/>
                        <a:pt x="307645" y="460068"/>
                        <a:pt x="311041" y="460068"/>
                      </a:cubicBezTo>
                      <a:close/>
                      <a:moveTo>
                        <a:pt x="292117" y="460068"/>
                      </a:moveTo>
                      <a:cubicBezTo>
                        <a:pt x="295514" y="460068"/>
                        <a:pt x="297940" y="463402"/>
                        <a:pt x="297940" y="467292"/>
                      </a:cubicBezTo>
                      <a:cubicBezTo>
                        <a:pt x="297940" y="471181"/>
                        <a:pt x="295514" y="473959"/>
                        <a:pt x="292117" y="473959"/>
                      </a:cubicBezTo>
                      <a:cubicBezTo>
                        <a:pt x="288720" y="473959"/>
                        <a:pt x="285809" y="471181"/>
                        <a:pt x="285809" y="467292"/>
                      </a:cubicBezTo>
                      <a:cubicBezTo>
                        <a:pt x="285809" y="463402"/>
                        <a:pt x="288720" y="460068"/>
                        <a:pt x="292117" y="460068"/>
                      </a:cubicBezTo>
                      <a:close/>
                      <a:moveTo>
                        <a:pt x="1204308" y="444587"/>
                      </a:moveTo>
                      <a:lnTo>
                        <a:pt x="1204222" y="445446"/>
                      </a:lnTo>
                      <a:lnTo>
                        <a:pt x="1203890" y="445066"/>
                      </a:lnTo>
                      <a:close/>
                      <a:moveTo>
                        <a:pt x="1191273" y="437843"/>
                      </a:moveTo>
                      <a:cubicBezTo>
                        <a:pt x="1194670" y="437843"/>
                        <a:pt x="1197096" y="441177"/>
                        <a:pt x="1197096" y="445066"/>
                      </a:cubicBezTo>
                      <a:cubicBezTo>
                        <a:pt x="1197096" y="448956"/>
                        <a:pt x="1194670" y="452290"/>
                        <a:pt x="1191273" y="452290"/>
                      </a:cubicBezTo>
                      <a:cubicBezTo>
                        <a:pt x="1187392" y="452290"/>
                        <a:pt x="1184965" y="448956"/>
                        <a:pt x="1184965" y="445066"/>
                      </a:cubicBezTo>
                      <a:cubicBezTo>
                        <a:pt x="1184965" y="441177"/>
                        <a:pt x="1187392" y="437843"/>
                        <a:pt x="1191273" y="437843"/>
                      </a:cubicBezTo>
                      <a:close/>
                      <a:moveTo>
                        <a:pt x="1171864" y="437843"/>
                      </a:moveTo>
                      <a:cubicBezTo>
                        <a:pt x="1175260" y="437843"/>
                        <a:pt x="1178172" y="441177"/>
                        <a:pt x="1178172" y="445066"/>
                      </a:cubicBezTo>
                      <a:cubicBezTo>
                        <a:pt x="1178172" y="448956"/>
                        <a:pt x="1175260" y="452290"/>
                        <a:pt x="1171864" y="452290"/>
                      </a:cubicBezTo>
                      <a:cubicBezTo>
                        <a:pt x="1168467" y="452290"/>
                        <a:pt x="1165556" y="448956"/>
                        <a:pt x="1165556" y="445066"/>
                      </a:cubicBezTo>
                      <a:cubicBezTo>
                        <a:pt x="1165556" y="441177"/>
                        <a:pt x="1168467" y="437843"/>
                        <a:pt x="1171864" y="437843"/>
                      </a:cubicBezTo>
                      <a:close/>
                      <a:moveTo>
                        <a:pt x="1152939" y="437843"/>
                      </a:moveTo>
                      <a:cubicBezTo>
                        <a:pt x="1156336" y="437843"/>
                        <a:pt x="1158762" y="441177"/>
                        <a:pt x="1158762" y="445066"/>
                      </a:cubicBezTo>
                      <a:cubicBezTo>
                        <a:pt x="1158762" y="448956"/>
                        <a:pt x="1156336" y="452290"/>
                        <a:pt x="1152939" y="452290"/>
                      </a:cubicBezTo>
                      <a:cubicBezTo>
                        <a:pt x="1149543" y="452290"/>
                        <a:pt x="1146631" y="448956"/>
                        <a:pt x="1146631" y="445066"/>
                      </a:cubicBezTo>
                      <a:cubicBezTo>
                        <a:pt x="1146631" y="441177"/>
                        <a:pt x="1149543" y="437843"/>
                        <a:pt x="1152939" y="437843"/>
                      </a:cubicBezTo>
                      <a:close/>
                      <a:moveTo>
                        <a:pt x="1133529" y="437843"/>
                      </a:moveTo>
                      <a:cubicBezTo>
                        <a:pt x="1136926" y="437843"/>
                        <a:pt x="1139838" y="441177"/>
                        <a:pt x="1139838" y="445066"/>
                      </a:cubicBezTo>
                      <a:cubicBezTo>
                        <a:pt x="1139838" y="448956"/>
                        <a:pt x="1136926" y="452290"/>
                        <a:pt x="1133529" y="452290"/>
                      </a:cubicBezTo>
                      <a:cubicBezTo>
                        <a:pt x="1130133" y="452290"/>
                        <a:pt x="1127221" y="448956"/>
                        <a:pt x="1127221" y="445066"/>
                      </a:cubicBezTo>
                      <a:cubicBezTo>
                        <a:pt x="1127221" y="441177"/>
                        <a:pt x="1130133" y="437843"/>
                        <a:pt x="1133529" y="437843"/>
                      </a:cubicBezTo>
                      <a:close/>
                      <a:moveTo>
                        <a:pt x="1114605" y="437843"/>
                      </a:moveTo>
                      <a:cubicBezTo>
                        <a:pt x="1118002" y="437843"/>
                        <a:pt x="1120913" y="441177"/>
                        <a:pt x="1120913" y="445066"/>
                      </a:cubicBezTo>
                      <a:cubicBezTo>
                        <a:pt x="1120913" y="448956"/>
                        <a:pt x="1118002" y="452290"/>
                        <a:pt x="1114605" y="452290"/>
                      </a:cubicBezTo>
                      <a:cubicBezTo>
                        <a:pt x="1111208" y="452290"/>
                        <a:pt x="1108297" y="448956"/>
                        <a:pt x="1108297" y="445066"/>
                      </a:cubicBezTo>
                      <a:cubicBezTo>
                        <a:pt x="1108297" y="441177"/>
                        <a:pt x="1111208" y="437843"/>
                        <a:pt x="1114605" y="437843"/>
                      </a:cubicBezTo>
                      <a:close/>
                      <a:moveTo>
                        <a:pt x="1095195" y="437843"/>
                      </a:moveTo>
                      <a:cubicBezTo>
                        <a:pt x="1098592" y="437843"/>
                        <a:pt x="1101503" y="441177"/>
                        <a:pt x="1101503" y="445066"/>
                      </a:cubicBezTo>
                      <a:cubicBezTo>
                        <a:pt x="1101503" y="448956"/>
                        <a:pt x="1098592" y="452290"/>
                        <a:pt x="1095195" y="452290"/>
                      </a:cubicBezTo>
                      <a:cubicBezTo>
                        <a:pt x="1091799" y="452290"/>
                        <a:pt x="1089372" y="448956"/>
                        <a:pt x="1089372" y="445066"/>
                      </a:cubicBezTo>
                      <a:cubicBezTo>
                        <a:pt x="1089372" y="441177"/>
                        <a:pt x="1091799" y="437843"/>
                        <a:pt x="1095195" y="437843"/>
                      </a:cubicBezTo>
                      <a:close/>
                      <a:moveTo>
                        <a:pt x="1076271" y="437843"/>
                      </a:moveTo>
                      <a:cubicBezTo>
                        <a:pt x="1079667" y="437843"/>
                        <a:pt x="1082579" y="441177"/>
                        <a:pt x="1082579" y="445066"/>
                      </a:cubicBezTo>
                      <a:cubicBezTo>
                        <a:pt x="1082579" y="448956"/>
                        <a:pt x="1079667" y="452290"/>
                        <a:pt x="1076271" y="452290"/>
                      </a:cubicBezTo>
                      <a:cubicBezTo>
                        <a:pt x="1072874" y="452290"/>
                        <a:pt x="1069963" y="448956"/>
                        <a:pt x="1069963" y="445066"/>
                      </a:cubicBezTo>
                      <a:cubicBezTo>
                        <a:pt x="1069963" y="441177"/>
                        <a:pt x="1072874" y="437843"/>
                        <a:pt x="1076271" y="437843"/>
                      </a:cubicBezTo>
                      <a:close/>
                      <a:moveTo>
                        <a:pt x="1057346" y="437843"/>
                      </a:moveTo>
                      <a:cubicBezTo>
                        <a:pt x="1060743" y="437843"/>
                        <a:pt x="1063169" y="441177"/>
                        <a:pt x="1063169" y="445066"/>
                      </a:cubicBezTo>
                      <a:cubicBezTo>
                        <a:pt x="1063169" y="448956"/>
                        <a:pt x="1060743" y="452290"/>
                        <a:pt x="1057346" y="452290"/>
                      </a:cubicBezTo>
                      <a:cubicBezTo>
                        <a:pt x="1053950" y="452290"/>
                        <a:pt x="1051038" y="448956"/>
                        <a:pt x="1051038" y="445066"/>
                      </a:cubicBezTo>
                      <a:cubicBezTo>
                        <a:pt x="1051038" y="441177"/>
                        <a:pt x="1053950" y="437843"/>
                        <a:pt x="1057346" y="437843"/>
                      </a:cubicBezTo>
                      <a:close/>
                      <a:moveTo>
                        <a:pt x="1037936" y="437843"/>
                      </a:moveTo>
                      <a:cubicBezTo>
                        <a:pt x="1041333" y="437843"/>
                        <a:pt x="1044245" y="441177"/>
                        <a:pt x="1044245" y="445066"/>
                      </a:cubicBezTo>
                      <a:cubicBezTo>
                        <a:pt x="1044245" y="448956"/>
                        <a:pt x="1041333" y="452290"/>
                        <a:pt x="1037936" y="452290"/>
                      </a:cubicBezTo>
                      <a:cubicBezTo>
                        <a:pt x="1034540" y="452290"/>
                        <a:pt x="1031628" y="448956"/>
                        <a:pt x="1031628" y="445066"/>
                      </a:cubicBezTo>
                      <a:cubicBezTo>
                        <a:pt x="1031628" y="441177"/>
                        <a:pt x="1034540" y="437843"/>
                        <a:pt x="1037936" y="437843"/>
                      </a:cubicBezTo>
                      <a:close/>
                      <a:moveTo>
                        <a:pt x="1019012" y="437843"/>
                      </a:moveTo>
                      <a:cubicBezTo>
                        <a:pt x="1022409" y="437843"/>
                        <a:pt x="1024835" y="441177"/>
                        <a:pt x="1024835" y="445066"/>
                      </a:cubicBezTo>
                      <a:cubicBezTo>
                        <a:pt x="1024835" y="448956"/>
                        <a:pt x="1022409" y="452290"/>
                        <a:pt x="1019012" y="452290"/>
                      </a:cubicBezTo>
                      <a:cubicBezTo>
                        <a:pt x="1015615" y="452290"/>
                        <a:pt x="1012704" y="448956"/>
                        <a:pt x="1012704" y="445066"/>
                      </a:cubicBezTo>
                      <a:cubicBezTo>
                        <a:pt x="1012704" y="441177"/>
                        <a:pt x="1015615" y="437843"/>
                        <a:pt x="1019012" y="437843"/>
                      </a:cubicBezTo>
                      <a:close/>
                      <a:moveTo>
                        <a:pt x="999602" y="437843"/>
                      </a:moveTo>
                      <a:cubicBezTo>
                        <a:pt x="1002999" y="437843"/>
                        <a:pt x="1005910" y="441177"/>
                        <a:pt x="1005910" y="445066"/>
                      </a:cubicBezTo>
                      <a:cubicBezTo>
                        <a:pt x="1005910" y="448956"/>
                        <a:pt x="1002999" y="452290"/>
                        <a:pt x="999602" y="452290"/>
                      </a:cubicBezTo>
                      <a:cubicBezTo>
                        <a:pt x="996206" y="452290"/>
                        <a:pt x="993779" y="448956"/>
                        <a:pt x="993779" y="445066"/>
                      </a:cubicBezTo>
                      <a:cubicBezTo>
                        <a:pt x="993779" y="441177"/>
                        <a:pt x="996206" y="437843"/>
                        <a:pt x="999602" y="437843"/>
                      </a:cubicBezTo>
                      <a:close/>
                      <a:moveTo>
                        <a:pt x="980678" y="437843"/>
                      </a:moveTo>
                      <a:cubicBezTo>
                        <a:pt x="984074" y="437843"/>
                        <a:pt x="986986" y="441177"/>
                        <a:pt x="986986" y="445066"/>
                      </a:cubicBezTo>
                      <a:cubicBezTo>
                        <a:pt x="986986" y="448956"/>
                        <a:pt x="984074" y="452290"/>
                        <a:pt x="980678" y="452290"/>
                      </a:cubicBezTo>
                      <a:cubicBezTo>
                        <a:pt x="977281" y="452290"/>
                        <a:pt x="974370" y="448956"/>
                        <a:pt x="974370" y="445066"/>
                      </a:cubicBezTo>
                      <a:cubicBezTo>
                        <a:pt x="974370" y="441177"/>
                        <a:pt x="977281" y="437843"/>
                        <a:pt x="980678" y="437843"/>
                      </a:cubicBezTo>
                      <a:close/>
                      <a:moveTo>
                        <a:pt x="942343" y="437843"/>
                      </a:moveTo>
                      <a:cubicBezTo>
                        <a:pt x="945740" y="437843"/>
                        <a:pt x="948652" y="441177"/>
                        <a:pt x="948652" y="445066"/>
                      </a:cubicBezTo>
                      <a:cubicBezTo>
                        <a:pt x="948652" y="448956"/>
                        <a:pt x="945740" y="452290"/>
                        <a:pt x="942343" y="452290"/>
                      </a:cubicBezTo>
                      <a:cubicBezTo>
                        <a:pt x="938947" y="452290"/>
                        <a:pt x="936035" y="448956"/>
                        <a:pt x="936035" y="445066"/>
                      </a:cubicBezTo>
                      <a:cubicBezTo>
                        <a:pt x="936035" y="441177"/>
                        <a:pt x="938947" y="437843"/>
                        <a:pt x="942343" y="437843"/>
                      </a:cubicBezTo>
                      <a:close/>
                      <a:moveTo>
                        <a:pt x="923419" y="437843"/>
                      </a:moveTo>
                      <a:cubicBezTo>
                        <a:pt x="926816" y="437843"/>
                        <a:pt x="929242" y="441177"/>
                        <a:pt x="929242" y="445066"/>
                      </a:cubicBezTo>
                      <a:cubicBezTo>
                        <a:pt x="929242" y="448956"/>
                        <a:pt x="926816" y="452290"/>
                        <a:pt x="923419" y="452290"/>
                      </a:cubicBezTo>
                      <a:cubicBezTo>
                        <a:pt x="920022" y="452290"/>
                        <a:pt x="917111" y="448956"/>
                        <a:pt x="917111" y="445066"/>
                      </a:cubicBezTo>
                      <a:cubicBezTo>
                        <a:pt x="917111" y="441177"/>
                        <a:pt x="920022" y="437843"/>
                        <a:pt x="923419" y="437843"/>
                      </a:cubicBezTo>
                      <a:close/>
                      <a:moveTo>
                        <a:pt x="885085" y="437843"/>
                      </a:moveTo>
                      <a:cubicBezTo>
                        <a:pt x="888481" y="437843"/>
                        <a:pt x="890908" y="441177"/>
                        <a:pt x="890908" y="445066"/>
                      </a:cubicBezTo>
                      <a:cubicBezTo>
                        <a:pt x="890908" y="448956"/>
                        <a:pt x="888481" y="452290"/>
                        <a:pt x="885085" y="452290"/>
                      </a:cubicBezTo>
                      <a:cubicBezTo>
                        <a:pt x="881688" y="452290"/>
                        <a:pt x="878777" y="448956"/>
                        <a:pt x="878777" y="445066"/>
                      </a:cubicBezTo>
                      <a:cubicBezTo>
                        <a:pt x="878777" y="441177"/>
                        <a:pt x="881688" y="437843"/>
                        <a:pt x="885085" y="437843"/>
                      </a:cubicBezTo>
                      <a:close/>
                      <a:moveTo>
                        <a:pt x="865675" y="437843"/>
                      </a:moveTo>
                      <a:cubicBezTo>
                        <a:pt x="869072" y="437843"/>
                        <a:pt x="871983" y="441177"/>
                        <a:pt x="871983" y="445066"/>
                      </a:cubicBezTo>
                      <a:cubicBezTo>
                        <a:pt x="871983" y="448956"/>
                        <a:pt x="869072" y="452290"/>
                        <a:pt x="865675" y="452290"/>
                      </a:cubicBezTo>
                      <a:cubicBezTo>
                        <a:pt x="862278" y="452290"/>
                        <a:pt x="859852" y="448956"/>
                        <a:pt x="859852" y="445066"/>
                      </a:cubicBezTo>
                      <a:cubicBezTo>
                        <a:pt x="859852" y="441177"/>
                        <a:pt x="862278" y="437843"/>
                        <a:pt x="865675" y="437843"/>
                      </a:cubicBezTo>
                      <a:close/>
                      <a:moveTo>
                        <a:pt x="846750" y="437843"/>
                      </a:moveTo>
                      <a:cubicBezTo>
                        <a:pt x="850147" y="437843"/>
                        <a:pt x="853059" y="441177"/>
                        <a:pt x="853059" y="445066"/>
                      </a:cubicBezTo>
                      <a:cubicBezTo>
                        <a:pt x="853059" y="448956"/>
                        <a:pt x="850147" y="452290"/>
                        <a:pt x="846750" y="452290"/>
                      </a:cubicBezTo>
                      <a:cubicBezTo>
                        <a:pt x="843354" y="452290"/>
                        <a:pt x="840442" y="448956"/>
                        <a:pt x="840442" y="445066"/>
                      </a:cubicBezTo>
                      <a:cubicBezTo>
                        <a:pt x="840442" y="441177"/>
                        <a:pt x="843354" y="437843"/>
                        <a:pt x="846750" y="437843"/>
                      </a:cubicBezTo>
                      <a:close/>
                      <a:moveTo>
                        <a:pt x="827341" y="437843"/>
                      </a:moveTo>
                      <a:cubicBezTo>
                        <a:pt x="831223" y="437843"/>
                        <a:pt x="833649" y="441177"/>
                        <a:pt x="833649" y="445066"/>
                      </a:cubicBezTo>
                      <a:cubicBezTo>
                        <a:pt x="833649" y="448956"/>
                        <a:pt x="831223" y="452290"/>
                        <a:pt x="827341" y="452290"/>
                      </a:cubicBezTo>
                      <a:cubicBezTo>
                        <a:pt x="823944" y="452290"/>
                        <a:pt x="821518" y="448956"/>
                        <a:pt x="821518" y="445066"/>
                      </a:cubicBezTo>
                      <a:cubicBezTo>
                        <a:pt x="821518" y="441177"/>
                        <a:pt x="823944" y="437843"/>
                        <a:pt x="827341" y="437843"/>
                      </a:cubicBezTo>
                      <a:close/>
                      <a:moveTo>
                        <a:pt x="808416" y="437843"/>
                      </a:moveTo>
                      <a:cubicBezTo>
                        <a:pt x="811813" y="437843"/>
                        <a:pt x="814724" y="441177"/>
                        <a:pt x="814724" y="445066"/>
                      </a:cubicBezTo>
                      <a:cubicBezTo>
                        <a:pt x="814724" y="448956"/>
                        <a:pt x="811813" y="452290"/>
                        <a:pt x="808416" y="452290"/>
                      </a:cubicBezTo>
                      <a:cubicBezTo>
                        <a:pt x="805020" y="452290"/>
                        <a:pt x="802108" y="448956"/>
                        <a:pt x="802108" y="445066"/>
                      </a:cubicBezTo>
                      <a:cubicBezTo>
                        <a:pt x="802108" y="441177"/>
                        <a:pt x="805020" y="437843"/>
                        <a:pt x="808416" y="437843"/>
                      </a:cubicBezTo>
                      <a:close/>
                      <a:moveTo>
                        <a:pt x="789492" y="437843"/>
                      </a:moveTo>
                      <a:cubicBezTo>
                        <a:pt x="792888" y="437843"/>
                        <a:pt x="795315" y="441177"/>
                        <a:pt x="795315" y="445066"/>
                      </a:cubicBezTo>
                      <a:cubicBezTo>
                        <a:pt x="795315" y="448956"/>
                        <a:pt x="792888" y="452290"/>
                        <a:pt x="789492" y="452290"/>
                      </a:cubicBezTo>
                      <a:cubicBezTo>
                        <a:pt x="786095" y="452290"/>
                        <a:pt x="783184" y="448956"/>
                        <a:pt x="783184" y="445066"/>
                      </a:cubicBezTo>
                      <a:cubicBezTo>
                        <a:pt x="783184" y="441177"/>
                        <a:pt x="786095" y="437843"/>
                        <a:pt x="789492" y="437843"/>
                      </a:cubicBezTo>
                      <a:close/>
                      <a:moveTo>
                        <a:pt x="406634" y="437843"/>
                      </a:moveTo>
                      <a:cubicBezTo>
                        <a:pt x="410031" y="437843"/>
                        <a:pt x="412943" y="441177"/>
                        <a:pt x="412943" y="445066"/>
                      </a:cubicBezTo>
                      <a:cubicBezTo>
                        <a:pt x="412943" y="448956"/>
                        <a:pt x="410031" y="452290"/>
                        <a:pt x="406634" y="452290"/>
                      </a:cubicBezTo>
                      <a:cubicBezTo>
                        <a:pt x="403238" y="452290"/>
                        <a:pt x="400326" y="448956"/>
                        <a:pt x="400326" y="445066"/>
                      </a:cubicBezTo>
                      <a:cubicBezTo>
                        <a:pt x="400326" y="441177"/>
                        <a:pt x="403238" y="437843"/>
                        <a:pt x="406634" y="437843"/>
                      </a:cubicBezTo>
                      <a:close/>
                      <a:moveTo>
                        <a:pt x="387710" y="437843"/>
                      </a:moveTo>
                      <a:cubicBezTo>
                        <a:pt x="391107" y="437843"/>
                        <a:pt x="393533" y="441177"/>
                        <a:pt x="393533" y="445066"/>
                      </a:cubicBezTo>
                      <a:cubicBezTo>
                        <a:pt x="393533" y="448956"/>
                        <a:pt x="391107" y="452290"/>
                        <a:pt x="387710" y="452290"/>
                      </a:cubicBezTo>
                      <a:cubicBezTo>
                        <a:pt x="384313" y="452290"/>
                        <a:pt x="381402" y="448956"/>
                        <a:pt x="381402" y="445066"/>
                      </a:cubicBezTo>
                      <a:cubicBezTo>
                        <a:pt x="381402" y="441177"/>
                        <a:pt x="384313" y="437843"/>
                        <a:pt x="387710" y="437843"/>
                      </a:cubicBezTo>
                      <a:close/>
                      <a:moveTo>
                        <a:pt x="368300" y="437843"/>
                      </a:moveTo>
                      <a:cubicBezTo>
                        <a:pt x="371697" y="437843"/>
                        <a:pt x="374608" y="441177"/>
                        <a:pt x="374608" y="445066"/>
                      </a:cubicBezTo>
                      <a:cubicBezTo>
                        <a:pt x="374608" y="448956"/>
                        <a:pt x="371697" y="452290"/>
                        <a:pt x="368300" y="452290"/>
                      </a:cubicBezTo>
                      <a:cubicBezTo>
                        <a:pt x="364903" y="452290"/>
                        <a:pt x="362477" y="448956"/>
                        <a:pt x="362477" y="445066"/>
                      </a:cubicBezTo>
                      <a:cubicBezTo>
                        <a:pt x="362477" y="441177"/>
                        <a:pt x="364903" y="437843"/>
                        <a:pt x="368300" y="437843"/>
                      </a:cubicBezTo>
                      <a:close/>
                      <a:moveTo>
                        <a:pt x="349376" y="437843"/>
                      </a:moveTo>
                      <a:cubicBezTo>
                        <a:pt x="352772" y="437843"/>
                        <a:pt x="355684" y="441177"/>
                        <a:pt x="355684" y="445066"/>
                      </a:cubicBezTo>
                      <a:cubicBezTo>
                        <a:pt x="355684" y="448956"/>
                        <a:pt x="352772" y="452290"/>
                        <a:pt x="349376" y="452290"/>
                      </a:cubicBezTo>
                      <a:cubicBezTo>
                        <a:pt x="345979" y="452290"/>
                        <a:pt x="343068" y="448956"/>
                        <a:pt x="343068" y="445066"/>
                      </a:cubicBezTo>
                      <a:cubicBezTo>
                        <a:pt x="343068" y="441177"/>
                        <a:pt x="345979" y="437843"/>
                        <a:pt x="349376" y="437843"/>
                      </a:cubicBezTo>
                      <a:close/>
                      <a:moveTo>
                        <a:pt x="329966" y="437843"/>
                      </a:moveTo>
                      <a:cubicBezTo>
                        <a:pt x="333363" y="437843"/>
                        <a:pt x="336274" y="441177"/>
                        <a:pt x="336274" y="445066"/>
                      </a:cubicBezTo>
                      <a:cubicBezTo>
                        <a:pt x="336274" y="448956"/>
                        <a:pt x="333363" y="452290"/>
                        <a:pt x="329966" y="452290"/>
                      </a:cubicBezTo>
                      <a:cubicBezTo>
                        <a:pt x="326569" y="452290"/>
                        <a:pt x="324143" y="448956"/>
                        <a:pt x="324143" y="445066"/>
                      </a:cubicBezTo>
                      <a:cubicBezTo>
                        <a:pt x="324143" y="441177"/>
                        <a:pt x="326569" y="437843"/>
                        <a:pt x="329966" y="437843"/>
                      </a:cubicBezTo>
                      <a:close/>
                      <a:moveTo>
                        <a:pt x="311041" y="437843"/>
                      </a:moveTo>
                      <a:cubicBezTo>
                        <a:pt x="314438" y="437843"/>
                        <a:pt x="317350" y="441177"/>
                        <a:pt x="317350" y="445066"/>
                      </a:cubicBezTo>
                      <a:cubicBezTo>
                        <a:pt x="317350" y="448956"/>
                        <a:pt x="314438" y="452290"/>
                        <a:pt x="311041" y="452290"/>
                      </a:cubicBezTo>
                      <a:cubicBezTo>
                        <a:pt x="307645" y="452290"/>
                        <a:pt x="304733" y="448956"/>
                        <a:pt x="304733" y="445066"/>
                      </a:cubicBezTo>
                      <a:cubicBezTo>
                        <a:pt x="304733" y="441177"/>
                        <a:pt x="307645" y="437843"/>
                        <a:pt x="311041" y="437843"/>
                      </a:cubicBezTo>
                      <a:close/>
                      <a:moveTo>
                        <a:pt x="292117" y="437843"/>
                      </a:moveTo>
                      <a:cubicBezTo>
                        <a:pt x="295514" y="437843"/>
                        <a:pt x="297940" y="441177"/>
                        <a:pt x="297940" y="445066"/>
                      </a:cubicBezTo>
                      <a:cubicBezTo>
                        <a:pt x="297940" y="448956"/>
                        <a:pt x="295514" y="452290"/>
                        <a:pt x="292117" y="452290"/>
                      </a:cubicBezTo>
                      <a:cubicBezTo>
                        <a:pt x="288720" y="452290"/>
                        <a:pt x="285809" y="448956"/>
                        <a:pt x="285809" y="445066"/>
                      </a:cubicBezTo>
                      <a:cubicBezTo>
                        <a:pt x="285809" y="441177"/>
                        <a:pt x="288720" y="437843"/>
                        <a:pt x="292117" y="437843"/>
                      </a:cubicBezTo>
                      <a:close/>
                      <a:moveTo>
                        <a:pt x="272707" y="437843"/>
                      </a:moveTo>
                      <a:cubicBezTo>
                        <a:pt x="276104" y="437843"/>
                        <a:pt x="279015" y="441177"/>
                        <a:pt x="279015" y="445066"/>
                      </a:cubicBezTo>
                      <a:cubicBezTo>
                        <a:pt x="279015" y="448956"/>
                        <a:pt x="276104" y="452290"/>
                        <a:pt x="272707" y="452290"/>
                      </a:cubicBezTo>
                      <a:cubicBezTo>
                        <a:pt x="269310" y="452290"/>
                        <a:pt x="266399" y="448956"/>
                        <a:pt x="266399" y="445066"/>
                      </a:cubicBezTo>
                      <a:cubicBezTo>
                        <a:pt x="266399" y="441177"/>
                        <a:pt x="269310" y="437843"/>
                        <a:pt x="272707" y="437843"/>
                      </a:cubicBezTo>
                      <a:close/>
                      <a:moveTo>
                        <a:pt x="253783" y="437843"/>
                      </a:moveTo>
                      <a:cubicBezTo>
                        <a:pt x="257179" y="437843"/>
                        <a:pt x="259606" y="441177"/>
                        <a:pt x="259606" y="445066"/>
                      </a:cubicBezTo>
                      <a:cubicBezTo>
                        <a:pt x="259606" y="448956"/>
                        <a:pt x="257179" y="452290"/>
                        <a:pt x="253783" y="452290"/>
                      </a:cubicBezTo>
                      <a:cubicBezTo>
                        <a:pt x="250386" y="452290"/>
                        <a:pt x="247475" y="448956"/>
                        <a:pt x="247475" y="445066"/>
                      </a:cubicBezTo>
                      <a:cubicBezTo>
                        <a:pt x="247475" y="441177"/>
                        <a:pt x="250386" y="437843"/>
                        <a:pt x="253783" y="437843"/>
                      </a:cubicBezTo>
                      <a:close/>
                      <a:moveTo>
                        <a:pt x="1206778" y="420089"/>
                      </a:moveTo>
                      <a:lnTo>
                        <a:pt x="1206198" y="425837"/>
                      </a:lnTo>
                      <a:lnTo>
                        <a:pt x="1203890" y="423396"/>
                      </a:lnTo>
                      <a:close/>
                      <a:moveTo>
                        <a:pt x="999602" y="417840"/>
                      </a:moveTo>
                      <a:cubicBezTo>
                        <a:pt x="1002028" y="417840"/>
                        <a:pt x="1004455" y="420618"/>
                        <a:pt x="1004455" y="423396"/>
                      </a:cubicBezTo>
                      <a:cubicBezTo>
                        <a:pt x="1004455" y="426175"/>
                        <a:pt x="1002028" y="428397"/>
                        <a:pt x="999602" y="428397"/>
                      </a:cubicBezTo>
                      <a:cubicBezTo>
                        <a:pt x="997176" y="428397"/>
                        <a:pt x="995235" y="426175"/>
                        <a:pt x="995235" y="423396"/>
                      </a:cubicBezTo>
                      <a:cubicBezTo>
                        <a:pt x="995235" y="420618"/>
                        <a:pt x="997176" y="417840"/>
                        <a:pt x="999602" y="417840"/>
                      </a:cubicBezTo>
                      <a:close/>
                      <a:moveTo>
                        <a:pt x="1191273" y="416173"/>
                      </a:moveTo>
                      <a:cubicBezTo>
                        <a:pt x="1194670" y="416173"/>
                        <a:pt x="1197096" y="419507"/>
                        <a:pt x="1197096" y="423396"/>
                      </a:cubicBezTo>
                      <a:cubicBezTo>
                        <a:pt x="1197096" y="427286"/>
                        <a:pt x="1194670" y="430064"/>
                        <a:pt x="1191273" y="430064"/>
                      </a:cubicBezTo>
                      <a:cubicBezTo>
                        <a:pt x="1187392" y="430064"/>
                        <a:pt x="1184965" y="427286"/>
                        <a:pt x="1184965" y="423396"/>
                      </a:cubicBezTo>
                      <a:cubicBezTo>
                        <a:pt x="1184965" y="419507"/>
                        <a:pt x="1187392" y="416173"/>
                        <a:pt x="1191273" y="416173"/>
                      </a:cubicBezTo>
                      <a:close/>
                      <a:moveTo>
                        <a:pt x="1171864" y="416173"/>
                      </a:moveTo>
                      <a:cubicBezTo>
                        <a:pt x="1175260" y="416173"/>
                        <a:pt x="1178172" y="419507"/>
                        <a:pt x="1178172" y="423396"/>
                      </a:cubicBezTo>
                      <a:cubicBezTo>
                        <a:pt x="1178172" y="427286"/>
                        <a:pt x="1175260" y="430064"/>
                        <a:pt x="1171864" y="430064"/>
                      </a:cubicBezTo>
                      <a:cubicBezTo>
                        <a:pt x="1168467" y="430064"/>
                        <a:pt x="1165556" y="427286"/>
                        <a:pt x="1165556" y="423396"/>
                      </a:cubicBezTo>
                      <a:cubicBezTo>
                        <a:pt x="1165556" y="419507"/>
                        <a:pt x="1168467" y="416173"/>
                        <a:pt x="1171864" y="416173"/>
                      </a:cubicBezTo>
                      <a:close/>
                      <a:moveTo>
                        <a:pt x="1152939" y="416173"/>
                      </a:moveTo>
                      <a:cubicBezTo>
                        <a:pt x="1156336" y="416173"/>
                        <a:pt x="1158762" y="419507"/>
                        <a:pt x="1158762" y="423396"/>
                      </a:cubicBezTo>
                      <a:cubicBezTo>
                        <a:pt x="1158762" y="427286"/>
                        <a:pt x="1156336" y="430064"/>
                        <a:pt x="1152939" y="430064"/>
                      </a:cubicBezTo>
                      <a:cubicBezTo>
                        <a:pt x="1149543" y="430064"/>
                        <a:pt x="1146631" y="427286"/>
                        <a:pt x="1146631" y="423396"/>
                      </a:cubicBezTo>
                      <a:cubicBezTo>
                        <a:pt x="1146631" y="419507"/>
                        <a:pt x="1149543" y="416173"/>
                        <a:pt x="1152939" y="416173"/>
                      </a:cubicBezTo>
                      <a:close/>
                      <a:moveTo>
                        <a:pt x="1133529" y="416173"/>
                      </a:moveTo>
                      <a:cubicBezTo>
                        <a:pt x="1136926" y="416173"/>
                        <a:pt x="1139838" y="419507"/>
                        <a:pt x="1139838" y="423396"/>
                      </a:cubicBezTo>
                      <a:cubicBezTo>
                        <a:pt x="1139838" y="427286"/>
                        <a:pt x="1136926" y="430064"/>
                        <a:pt x="1133529" y="430064"/>
                      </a:cubicBezTo>
                      <a:cubicBezTo>
                        <a:pt x="1130133" y="430064"/>
                        <a:pt x="1127221" y="427286"/>
                        <a:pt x="1127221" y="423396"/>
                      </a:cubicBezTo>
                      <a:cubicBezTo>
                        <a:pt x="1127221" y="419507"/>
                        <a:pt x="1130133" y="416173"/>
                        <a:pt x="1133529" y="416173"/>
                      </a:cubicBezTo>
                      <a:close/>
                      <a:moveTo>
                        <a:pt x="1114605" y="416173"/>
                      </a:moveTo>
                      <a:cubicBezTo>
                        <a:pt x="1118002" y="416173"/>
                        <a:pt x="1120913" y="419507"/>
                        <a:pt x="1120913" y="423396"/>
                      </a:cubicBezTo>
                      <a:cubicBezTo>
                        <a:pt x="1120913" y="427286"/>
                        <a:pt x="1118002" y="430064"/>
                        <a:pt x="1114605" y="430064"/>
                      </a:cubicBezTo>
                      <a:cubicBezTo>
                        <a:pt x="1111208" y="430064"/>
                        <a:pt x="1108297" y="427286"/>
                        <a:pt x="1108297" y="423396"/>
                      </a:cubicBezTo>
                      <a:cubicBezTo>
                        <a:pt x="1108297" y="419507"/>
                        <a:pt x="1111208" y="416173"/>
                        <a:pt x="1114605" y="416173"/>
                      </a:cubicBezTo>
                      <a:close/>
                      <a:moveTo>
                        <a:pt x="1095195" y="416173"/>
                      </a:moveTo>
                      <a:cubicBezTo>
                        <a:pt x="1098592" y="416173"/>
                        <a:pt x="1101503" y="419507"/>
                        <a:pt x="1101503" y="423396"/>
                      </a:cubicBezTo>
                      <a:cubicBezTo>
                        <a:pt x="1101503" y="427286"/>
                        <a:pt x="1098592" y="430064"/>
                        <a:pt x="1095195" y="430064"/>
                      </a:cubicBezTo>
                      <a:cubicBezTo>
                        <a:pt x="1091799" y="430064"/>
                        <a:pt x="1089372" y="427286"/>
                        <a:pt x="1089372" y="423396"/>
                      </a:cubicBezTo>
                      <a:cubicBezTo>
                        <a:pt x="1089372" y="419507"/>
                        <a:pt x="1091799" y="416173"/>
                        <a:pt x="1095195" y="416173"/>
                      </a:cubicBezTo>
                      <a:close/>
                      <a:moveTo>
                        <a:pt x="1076271" y="416173"/>
                      </a:moveTo>
                      <a:cubicBezTo>
                        <a:pt x="1079667" y="416173"/>
                        <a:pt x="1082579" y="419507"/>
                        <a:pt x="1082579" y="423396"/>
                      </a:cubicBezTo>
                      <a:cubicBezTo>
                        <a:pt x="1082579" y="427286"/>
                        <a:pt x="1079667" y="430064"/>
                        <a:pt x="1076271" y="430064"/>
                      </a:cubicBezTo>
                      <a:cubicBezTo>
                        <a:pt x="1072874" y="430064"/>
                        <a:pt x="1069963" y="427286"/>
                        <a:pt x="1069963" y="423396"/>
                      </a:cubicBezTo>
                      <a:cubicBezTo>
                        <a:pt x="1069963" y="419507"/>
                        <a:pt x="1072874" y="416173"/>
                        <a:pt x="1076271" y="416173"/>
                      </a:cubicBezTo>
                      <a:close/>
                      <a:moveTo>
                        <a:pt x="1057346" y="416173"/>
                      </a:moveTo>
                      <a:cubicBezTo>
                        <a:pt x="1060743" y="416173"/>
                        <a:pt x="1063169" y="419507"/>
                        <a:pt x="1063169" y="423396"/>
                      </a:cubicBezTo>
                      <a:cubicBezTo>
                        <a:pt x="1063169" y="427286"/>
                        <a:pt x="1060743" y="430064"/>
                        <a:pt x="1057346" y="430064"/>
                      </a:cubicBezTo>
                      <a:cubicBezTo>
                        <a:pt x="1053950" y="430064"/>
                        <a:pt x="1051038" y="427286"/>
                        <a:pt x="1051038" y="423396"/>
                      </a:cubicBezTo>
                      <a:cubicBezTo>
                        <a:pt x="1051038" y="419507"/>
                        <a:pt x="1053950" y="416173"/>
                        <a:pt x="1057346" y="416173"/>
                      </a:cubicBezTo>
                      <a:close/>
                      <a:moveTo>
                        <a:pt x="1037936" y="416173"/>
                      </a:moveTo>
                      <a:cubicBezTo>
                        <a:pt x="1041333" y="416173"/>
                        <a:pt x="1044245" y="419507"/>
                        <a:pt x="1044245" y="423396"/>
                      </a:cubicBezTo>
                      <a:cubicBezTo>
                        <a:pt x="1044245" y="427286"/>
                        <a:pt x="1041333" y="430064"/>
                        <a:pt x="1037936" y="430064"/>
                      </a:cubicBezTo>
                      <a:cubicBezTo>
                        <a:pt x="1034540" y="430064"/>
                        <a:pt x="1031628" y="427286"/>
                        <a:pt x="1031628" y="423396"/>
                      </a:cubicBezTo>
                      <a:cubicBezTo>
                        <a:pt x="1031628" y="419507"/>
                        <a:pt x="1034540" y="416173"/>
                        <a:pt x="1037936" y="416173"/>
                      </a:cubicBezTo>
                      <a:close/>
                      <a:moveTo>
                        <a:pt x="1019012" y="416173"/>
                      </a:moveTo>
                      <a:cubicBezTo>
                        <a:pt x="1022409" y="416173"/>
                        <a:pt x="1024835" y="419507"/>
                        <a:pt x="1024835" y="423396"/>
                      </a:cubicBezTo>
                      <a:cubicBezTo>
                        <a:pt x="1024835" y="427286"/>
                        <a:pt x="1022409" y="430064"/>
                        <a:pt x="1019012" y="430064"/>
                      </a:cubicBezTo>
                      <a:cubicBezTo>
                        <a:pt x="1015615" y="430064"/>
                        <a:pt x="1012704" y="427286"/>
                        <a:pt x="1012704" y="423396"/>
                      </a:cubicBezTo>
                      <a:cubicBezTo>
                        <a:pt x="1012704" y="419507"/>
                        <a:pt x="1015615" y="416173"/>
                        <a:pt x="1019012" y="416173"/>
                      </a:cubicBezTo>
                      <a:close/>
                      <a:moveTo>
                        <a:pt x="865675" y="416173"/>
                      </a:moveTo>
                      <a:cubicBezTo>
                        <a:pt x="869072" y="416173"/>
                        <a:pt x="871983" y="419507"/>
                        <a:pt x="871983" y="423396"/>
                      </a:cubicBezTo>
                      <a:cubicBezTo>
                        <a:pt x="871983" y="427286"/>
                        <a:pt x="869072" y="430064"/>
                        <a:pt x="865675" y="430064"/>
                      </a:cubicBezTo>
                      <a:cubicBezTo>
                        <a:pt x="862278" y="430064"/>
                        <a:pt x="859852" y="427286"/>
                        <a:pt x="859852" y="423396"/>
                      </a:cubicBezTo>
                      <a:cubicBezTo>
                        <a:pt x="859852" y="419507"/>
                        <a:pt x="862278" y="416173"/>
                        <a:pt x="865675" y="416173"/>
                      </a:cubicBezTo>
                      <a:close/>
                      <a:moveTo>
                        <a:pt x="846750" y="416173"/>
                      </a:moveTo>
                      <a:cubicBezTo>
                        <a:pt x="850147" y="416173"/>
                        <a:pt x="853059" y="419507"/>
                        <a:pt x="853059" y="423396"/>
                      </a:cubicBezTo>
                      <a:cubicBezTo>
                        <a:pt x="853059" y="427286"/>
                        <a:pt x="850147" y="430064"/>
                        <a:pt x="846750" y="430064"/>
                      </a:cubicBezTo>
                      <a:cubicBezTo>
                        <a:pt x="843354" y="430064"/>
                        <a:pt x="840442" y="427286"/>
                        <a:pt x="840442" y="423396"/>
                      </a:cubicBezTo>
                      <a:cubicBezTo>
                        <a:pt x="840442" y="419507"/>
                        <a:pt x="843354" y="416173"/>
                        <a:pt x="846750" y="416173"/>
                      </a:cubicBezTo>
                      <a:close/>
                      <a:moveTo>
                        <a:pt x="827341" y="416173"/>
                      </a:moveTo>
                      <a:cubicBezTo>
                        <a:pt x="831223" y="416173"/>
                        <a:pt x="833649" y="419507"/>
                        <a:pt x="833649" y="423396"/>
                      </a:cubicBezTo>
                      <a:cubicBezTo>
                        <a:pt x="833649" y="427286"/>
                        <a:pt x="831223" y="430064"/>
                        <a:pt x="827341" y="430064"/>
                      </a:cubicBezTo>
                      <a:cubicBezTo>
                        <a:pt x="823944" y="430064"/>
                        <a:pt x="821518" y="427286"/>
                        <a:pt x="821518" y="423396"/>
                      </a:cubicBezTo>
                      <a:cubicBezTo>
                        <a:pt x="821518" y="419507"/>
                        <a:pt x="823944" y="416173"/>
                        <a:pt x="827341" y="416173"/>
                      </a:cubicBezTo>
                      <a:close/>
                      <a:moveTo>
                        <a:pt x="808416" y="416173"/>
                      </a:moveTo>
                      <a:cubicBezTo>
                        <a:pt x="811813" y="416173"/>
                        <a:pt x="814724" y="419507"/>
                        <a:pt x="814724" y="423396"/>
                      </a:cubicBezTo>
                      <a:cubicBezTo>
                        <a:pt x="814724" y="427286"/>
                        <a:pt x="811813" y="430064"/>
                        <a:pt x="808416" y="430064"/>
                      </a:cubicBezTo>
                      <a:cubicBezTo>
                        <a:pt x="805020" y="430064"/>
                        <a:pt x="802108" y="427286"/>
                        <a:pt x="802108" y="423396"/>
                      </a:cubicBezTo>
                      <a:cubicBezTo>
                        <a:pt x="802108" y="419507"/>
                        <a:pt x="805020" y="416173"/>
                        <a:pt x="808416" y="416173"/>
                      </a:cubicBezTo>
                      <a:close/>
                      <a:moveTo>
                        <a:pt x="444969" y="416173"/>
                      </a:moveTo>
                      <a:cubicBezTo>
                        <a:pt x="448365" y="416173"/>
                        <a:pt x="451277" y="419507"/>
                        <a:pt x="451277" y="423396"/>
                      </a:cubicBezTo>
                      <a:cubicBezTo>
                        <a:pt x="451277" y="427286"/>
                        <a:pt x="448365" y="430064"/>
                        <a:pt x="444969" y="430064"/>
                      </a:cubicBezTo>
                      <a:cubicBezTo>
                        <a:pt x="441572" y="430064"/>
                        <a:pt x="438661" y="427286"/>
                        <a:pt x="438661" y="423396"/>
                      </a:cubicBezTo>
                      <a:cubicBezTo>
                        <a:pt x="438661" y="419507"/>
                        <a:pt x="441572" y="416173"/>
                        <a:pt x="444969" y="416173"/>
                      </a:cubicBezTo>
                      <a:close/>
                      <a:moveTo>
                        <a:pt x="426044" y="416173"/>
                      </a:moveTo>
                      <a:cubicBezTo>
                        <a:pt x="429441" y="416173"/>
                        <a:pt x="431867" y="419507"/>
                        <a:pt x="431867" y="423396"/>
                      </a:cubicBezTo>
                      <a:cubicBezTo>
                        <a:pt x="431867" y="427286"/>
                        <a:pt x="429441" y="430064"/>
                        <a:pt x="426044" y="430064"/>
                      </a:cubicBezTo>
                      <a:cubicBezTo>
                        <a:pt x="422647" y="430064"/>
                        <a:pt x="419736" y="427286"/>
                        <a:pt x="419736" y="423396"/>
                      </a:cubicBezTo>
                      <a:cubicBezTo>
                        <a:pt x="419736" y="419507"/>
                        <a:pt x="422647" y="416173"/>
                        <a:pt x="426044" y="416173"/>
                      </a:cubicBezTo>
                      <a:close/>
                      <a:moveTo>
                        <a:pt x="406634" y="416173"/>
                      </a:moveTo>
                      <a:cubicBezTo>
                        <a:pt x="410031" y="416173"/>
                        <a:pt x="412943" y="419507"/>
                        <a:pt x="412943" y="423396"/>
                      </a:cubicBezTo>
                      <a:cubicBezTo>
                        <a:pt x="412943" y="427286"/>
                        <a:pt x="410031" y="430064"/>
                        <a:pt x="406634" y="430064"/>
                      </a:cubicBezTo>
                      <a:cubicBezTo>
                        <a:pt x="403238" y="430064"/>
                        <a:pt x="400326" y="427286"/>
                        <a:pt x="400326" y="423396"/>
                      </a:cubicBezTo>
                      <a:cubicBezTo>
                        <a:pt x="400326" y="419507"/>
                        <a:pt x="403238" y="416173"/>
                        <a:pt x="406634" y="416173"/>
                      </a:cubicBezTo>
                      <a:close/>
                      <a:moveTo>
                        <a:pt x="387710" y="416173"/>
                      </a:moveTo>
                      <a:cubicBezTo>
                        <a:pt x="391107" y="416173"/>
                        <a:pt x="393533" y="419507"/>
                        <a:pt x="393533" y="423396"/>
                      </a:cubicBezTo>
                      <a:cubicBezTo>
                        <a:pt x="393533" y="427286"/>
                        <a:pt x="391107" y="430064"/>
                        <a:pt x="387710" y="430064"/>
                      </a:cubicBezTo>
                      <a:cubicBezTo>
                        <a:pt x="384313" y="430064"/>
                        <a:pt x="381402" y="427286"/>
                        <a:pt x="381402" y="423396"/>
                      </a:cubicBezTo>
                      <a:cubicBezTo>
                        <a:pt x="381402" y="419507"/>
                        <a:pt x="384313" y="416173"/>
                        <a:pt x="387710" y="416173"/>
                      </a:cubicBezTo>
                      <a:close/>
                      <a:moveTo>
                        <a:pt x="368300" y="416173"/>
                      </a:moveTo>
                      <a:cubicBezTo>
                        <a:pt x="371697" y="416173"/>
                        <a:pt x="374608" y="419507"/>
                        <a:pt x="374608" y="423396"/>
                      </a:cubicBezTo>
                      <a:cubicBezTo>
                        <a:pt x="374608" y="427286"/>
                        <a:pt x="371697" y="430064"/>
                        <a:pt x="368300" y="430064"/>
                      </a:cubicBezTo>
                      <a:cubicBezTo>
                        <a:pt x="364903" y="430064"/>
                        <a:pt x="362477" y="427286"/>
                        <a:pt x="362477" y="423396"/>
                      </a:cubicBezTo>
                      <a:cubicBezTo>
                        <a:pt x="362477" y="419507"/>
                        <a:pt x="364903" y="416173"/>
                        <a:pt x="368300" y="416173"/>
                      </a:cubicBezTo>
                      <a:close/>
                      <a:moveTo>
                        <a:pt x="349376" y="416173"/>
                      </a:moveTo>
                      <a:cubicBezTo>
                        <a:pt x="352772" y="416173"/>
                        <a:pt x="355684" y="419507"/>
                        <a:pt x="355684" y="423396"/>
                      </a:cubicBezTo>
                      <a:cubicBezTo>
                        <a:pt x="355684" y="427286"/>
                        <a:pt x="352772" y="430064"/>
                        <a:pt x="349376" y="430064"/>
                      </a:cubicBezTo>
                      <a:cubicBezTo>
                        <a:pt x="345979" y="430064"/>
                        <a:pt x="343068" y="427286"/>
                        <a:pt x="343068" y="423396"/>
                      </a:cubicBezTo>
                      <a:cubicBezTo>
                        <a:pt x="343068" y="419507"/>
                        <a:pt x="345979" y="416173"/>
                        <a:pt x="349376" y="416173"/>
                      </a:cubicBezTo>
                      <a:close/>
                      <a:moveTo>
                        <a:pt x="329966" y="416173"/>
                      </a:moveTo>
                      <a:cubicBezTo>
                        <a:pt x="333363" y="416173"/>
                        <a:pt x="336274" y="419507"/>
                        <a:pt x="336274" y="423396"/>
                      </a:cubicBezTo>
                      <a:cubicBezTo>
                        <a:pt x="336274" y="427286"/>
                        <a:pt x="333363" y="430064"/>
                        <a:pt x="329966" y="430064"/>
                      </a:cubicBezTo>
                      <a:cubicBezTo>
                        <a:pt x="326569" y="430064"/>
                        <a:pt x="324143" y="427286"/>
                        <a:pt x="324143" y="423396"/>
                      </a:cubicBezTo>
                      <a:cubicBezTo>
                        <a:pt x="324143" y="419507"/>
                        <a:pt x="326569" y="416173"/>
                        <a:pt x="329966" y="416173"/>
                      </a:cubicBezTo>
                      <a:close/>
                      <a:moveTo>
                        <a:pt x="311041" y="416173"/>
                      </a:moveTo>
                      <a:cubicBezTo>
                        <a:pt x="314438" y="416173"/>
                        <a:pt x="317350" y="419507"/>
                        <a:pt x="317350" y="423396"/>
                      </a:cubicBezTo>
                      <a:cubicBezTo>
                        <a:pt x="317350" y="427286"/>
                        <a:pt x="314438" y="430064"/>
                        <a:pt x="311041" y="430064"/>
                      </a:cubicBezTo>
                      <a:cubicBezTo>
                        <a:pt x="307645" y="430064"/>
                        <a:pt x="304733" y="427286"/>
                        <a:pt x="304733" y="423396"/>
                      </a:cubicBezTo>
                      <a:cubicBezTo>
                        <a:pt x="304733" y="419507"/>
                        <a:pt x="307645" y="416173"/>
                        <a:pt x="311041" y="416173"/>
                      </a:cubicBezTo>
                      <a:close/>
                      <a:moveTo>
                        <a:pt x="292117" y="416173"/>
                      </a:moveTo>
                      <a:cubicBezTo>
                        <a:pt x="295514" y="416173"/>
                        <a:pt x="297940" y="419507"/>
                        <a:pt x="297940" y="423396"/>
                      </a:cubicBezTo>
                      <a:cubicBezTo>
                        <a:pt x="297940" y="427286"/>
                        <a:pt x="295514" y="430064"/>
                        <a:pt x="292117" y="430064"/>
                      </a:cubicBezTo>
                      <a:cubicBezTo>
                        <a:pt x="288720" y="430064"/>
                        <a:pt x="285809" y="427286"/>
                        <a:pt x="285809" y="423396"/>
                      </a:cubicBezTo>
                      <a:cubicBezTo>
                        <a:pt x="285809" y="419507"/>
                        <a:pt x="288720" y="416173"/>
                        <a:pt x="292117" y="416173"/>
                      </a:cubicBezTo>
                      <a:close/>
                      <a:moveTo>
                        <a:pt x="272707" y="416173"/>
                      </a:moveTo>
                      <a:cubicBezTo>
                        <a:pt x="276104" y="416173"/>
                        <a:pt x="279015" y="419507"/>
                        <a:pt x="279015" y="423396"/>
                      </a:cubicBezTo>
                      <a:cubicBezTo>
                        <a:pt x="279015" y="427286"/>
                        <a:pt x="276104" y="430064"/>
                        <a:pt x="272707" y="430064"/>
                      </a:cubicBezTo>
                      <a:cubicBezTo>
                        <a:pt x="269310" y="430064"/>
                        <a:pt x="266399" y="427286"/>
                        <a:pt x="266399" y="423396"/>
                      </a:cubicBezTo>
                      <a:cubicBezTo>
                        <a:pt x="266399" y="419507"/>
                        <a:pt x="269310" y="416173"/>
                        <a:pt x="272707" y="416173"/>
                      </a:cubicBezTo>
                      <a:close/>
                      <a:moveTo>
                        <a:pt x="253783" y="416173"/>
                      </a:moveTo>
                      <a:cubicBezTo>
                        <a:pt x="257179" y="416173"/>
                        <a:pt x="259606" y="419507"/>
                        <a:pt x="259606" y="423396"/>
                      </a:cubicBezTo>
                      <a:cubicBezTo>
                        <a:pt x="259606" y="427286"/>
                        <a:pt x="257179" y="430064"/>
                        <a:pt x="253783" y="430064"/>
                      </a:cubicBezTo>
                      <a:cubicBezTo>
                        <a:pt x="250386" y="430064"/>
                        <a:pt x="247475" y="427286"/>
                        <a:pt x="247475" y="423396"/>
                      </a:cubicBezTo>
                      <a:cubicBezTo>
                        <a:pt x="247475" y="419507"/>
                        <a:pt x="250386" y="416173"/>
                        <a:pt x="253783" y="416173"/>
                      </a:cubicBezTo>
                      <a:close/>
                      <a:moveTo>
                        <a:pt x="234373" y="416173"/>
                      </a:moveTo>
                      <a:cubicBezTo>
                        <a:pt x="237770" y="416173"/>
                        <a:pt x="240681" y="419507"/>
                        <a:pt x="240681" y="423396"/>
                      </a:cubicBezTo>
                      <a:cubicBezTo>
                        <a:pt x="240681" y="427286"/>
                        <a:pt x="237770" y="430064"/>
                        <a:pt x="234373" y="430064"/>
                      </a:cubicBezTo>
                      <a:cubicBezTo>
                        <a:pt x="230976" y="430064"/>
                        <a:pt x="228550" y="427286"/>
                        <a:pt x="228550" y="423396"/>
                      </a:cubicBezTo>
                      <a:cubicBezTo>
                        <a:pt x="228550" y="419507"/>
                        <a:pt x="230976" y="416173"/>
                        <a:pt x="234373" y="416173"/>
                      </a:cubicBezTo>
                      <a:close/>
                      <a:moveTo>
                        <a:pt x="923419" y="398948"/>
                      </a:moveTo>
                      <a:cubicBezTo>
                        <a:pt x="924389" y="398948"/>
                        <a:pt x="925360" y="400060"/>
                        <a:pt x="925360" y="401171"/>
                      </a:cubicBezTo>
                      <a:cubicBezTo>
                        <a:pt x="925360" y="402838"/>
                        <a:pt x="924389" y="403393"/>
                        <a:pt x="923419" y="403393"/>
                      </a:cubicBezTo>
                      <a:cubicBezTo>
                        <a:pt x="921963" y="403393"/>
                        <a:pt x="920993" y="402838"/>
                        <a:pt x="920993" y="401171"/>
                      </a:cubicBezTo>
                      <a:cubicBezTo>
                        <a:pt x="920993" y="400060"/>
                        <a:pt x="921963" y="398948"/>
                        <a:pt x="923419" y="398948"/>
                      </a:cubicBezTo>
                      <a:close/>
                      <a:moveTo>
                        <a:pt x="1209257" y="395498"/>
                      </a:moveTo>
                      <a:lnTo>
                        <a:pt x="1208189" y="406093"/>
                      </a:lnTo>
                      <a:lnTo>
                        <a:pt x="1203890" y="401171"/>
                      </a:lnTo>
                      <a:close/>
                      <a:moveTo>
                        <a:pt x="1191273" y="394503"/>
                      </a:moveTo>
                      <a:cubicBezTo>
                        <a:pt x="1194670" y="394503"/>
                        <a:pt x="1197096" y="397281"/>
                        <a:pt x="1197096" y="401171"/>
                      </a:cubicBezTo>
                      <a:cubicBezTo>
                        <a:pt x="1197096" y="405060"/>
                        <a:pt x="1194670" y="408394"/>
                        <a:pt x="1191273" y="408394"/>
                      </a:cubicBezTo>
                      <a:cubicBezTo>
                        <a:pt x="1187392" y="408394"/>
                        <a:pt x="1184965" y="405060"/>
                        <a:pt x="1184965" y="401171"/>
                      </a:cubicBezTo>
                      <a:cubicBezTo>
                        <a:pt x="1184965" y="397281"/>
                        <a:pt x="1187392" y="394503"/>
                        <a:pt x="1191273" y="394503"/>
                      </a:cubicBezTo>
                      <a:close/>
                      <a:moveTo>
                        <a:pt x="1171864" y="394503"/>
                      </a:moveTo>
                      <a:cubicBezTo>
                        <a:pt x="1175260" y="394503"/>
                        <a:pt x="1178172" y="397281"/>
                        <a:pt x="1178172" y="401171"/>
                      </a:cubicBezTo>
                      <a:cubicBezTo>
                        <a:pt x="1178172" y="405060"/>
                        <a:pt x="1175260" y="408394"/>
                        <a:pt x="1171864" y="408394"/>
                      </a:cubicBezTo>
                      <a:cubicBezTo>
                        <a:pt x="1168467" y="408394"/>
                        <a:pt x="1165556" y="405060"/>
                        <a:pt x="1165556" y="401171"/>
                      </a:cubicBezTo>
                      <a:cubicBezTo>
                        <a:pt x="1165556" y="397281"/>
                        <a:pt x="1168467" y="394503"/>
                        <a:pt x="1171864" y="394503"/>
                      </a:cubicBezTo>
                      <a:close/>
                      <a:moveTo>
                        <a:pt x="1152939" y="394503"/>
                      </a:moveTo>
                      <a:cubicBezTo>
                        <a:pt x="1156336" y="394503"/>
                        <a:pt x="1158762" y="397281"/>
                        <a:pt x="1158762" y="401171"/>
                      </a:cubicBezTo>
                      <a:cubicBezTo>
                        <a:pt x="1158762" y="405060"/>
                        <a:pt x="1156336" y="408394"/>
                        <a:pt x="1152939" y="408394"/>
                      </a:cubicBezTo>
                      <a:cubicBezTo>
                        <a:pt x="1149543" y="408394"/>
                        <a:pt x="1146631" y="405060"/>
                        <a:pt x="1146631" y="401171"/>
                      </a:cubicBezTo>
                      <a:cubicBezTo>
                        <a:pt x="1146631" y="397281"/>
                        <a:pt x="1149543" y="394503"/>
                        <a:pt x="1152939" y="394503"/>
                      </a:cubicBezTo>
                      <a:close/>
                      <a:moveTo>
                        <a:pt x="1133529" y="394503"/>
                      </a:moveTo>
                      <a:cubicBezTo>
                        <a:pt x="1136926" y="394503"/>
                        <a:pt x="1139838" y="397281"/>
                        <a:pt x="1139838" y="401171"/>
                      </a:cubicBezTo>
                      <a:cubicBezTo>
                        <a:pt x="1139838" y="405060"/>
                        <a:pt x="1136926" y="408394"/>
                        <a:pt x="1133529" y="408394"/>
                      </a:cubicBezTo>
                      <a:cubicBezTo>
                        <a:pt x="1130133" y="408394"/>
                        <a:pt x="1127221" y="405060"/>
                        <a:pt x="1127221" y="401171"/>
                      </a:cubicBezTo>
                      <a:cubicBezTo>
                        <a:pt x="1127221" y="397281"/>
                        <a:pt x="1130133" y="394503"/>
                        <a:pt x="1133529" y="394503"/>
                      </a:cubicBezTo>
                      <a:close/>
                      <a:moveTo>
                        <a:pt x="1114605" y="394503"/>
                      </a:moveTo>
                      <a:cubicBezTo>
                        <a:pt x="1118002" y="394503"/>
                        <a:pt x="1120913" y="397281"/>
                        <a:pt x="1120913" y="401171"/>
                      </a:cubicBezTo>
                      <a:cubicBezTo>
                        <a:pt x="1120913" y="405060"/>
                        <a:pt x="1118002" y="408394"/>
                        <a:pt x="1114605" y="408394"/>
                      </a:cubicBezTo>
                      <a:cubicBezTo>
                        <a:pt x="1111208" y="408394"/>
                        <a:pt x="1108297" y="405060"/>
                        <a:pt x="1108297" y="401171"/>
                      </a:cubicBezTo>
                      <a:cubicBezTo>
                        <a:pt x="1108297" y="397281"/>
                        <a:pt x="1111208" y="394503"/>
                        <a:pt x="1114605" y="394503"/>
                      </a:cubicBezTo>
                      <a:close/>
                      <a:moveTo>
                        <a:pt x="1095195" y="394503"/>
                      </a:moveTo>
                      <a:cubicBezTo>
                        <a:pt x="1098592" y="394503"/>
                        <a:pt x="1101503" y="397281"/>
                        <a:pt x="1101503" y="401171"/>
                      </a:cubicBezTo>
                      <a:cubicBezTo>
                        <a:pt x="1101503" y="405060"/>
                        <a:pt x="1098592" y="408394"/>
                        <a:pt x="1095195" y="408394"/>
                      </a:cubicBezTo>
                      <a:cubicBezTo>
                        <a:pt x="1091799" y="408394"/>
                        <a:pt x="1089372" y="405060"/>
                        <a:pt x="1089372" y="401171"/>
                      </a:cubicBezTo>
                      <a:cubicBezTo>
                        <a:pt x="1089372" y="397281"/>
                        <a:pt x="1091799" y="394503"/>
                        <a:pt x="1095195" y="394503"/>
                      </a:cubicBezTo>
                      <a:close/>
                      <a:moveTo>
                        <a:pt x="1057346" y="394503"/>
                      </a:moveTo>
                      <a:cubicBezTo>
                        <a:pt x="1060743" y="394503"/>
                        <a:pt x="1063169" y="397281"/>
                        <a:pt x="1063169" y="401171"/>
                      </a:cubicBezTo>
                      <a:cubicBezTo>
                        <a:pt x="1063169" y="405060"/>
                        <a:pt x="1060743" y="408394"/>
                        <a:pt x="1057346" y="408394"/>
                      </a:cubicBezTo>
                      <a:cubicBezTo>
                        <a:pt x="1053950" y="408394"/>
                        <a:pt x="1051038" y="405060"/>
                        <a:pt x="1051038" y="401171"/>
                      </a:cubicBezTo>
                      <a:cubicBezTo>
                        <a:pt x="1051038" y="397281"/>
                        <a:pt x="1053950" y="394503"/>
                        <a:pt x="1057346" y="394503"/>
                      </a:cubicBezTo>
                      <a:close/>
                      <a:moveTo>
                        <a:pt x="1037936" y="394503"/>
                      </a:moveTo>
                      <a:cubicBezTo>
                        <a:pt x="1041333" y="394503"/>
                        <a:pt x="1044245" y="397281"/>
                        <a:pt x="1044245" y="401171"/>
                      </a:cubicBezTo>
                      <a:cubicBezTo>
                        <a:pt x="1044245" y="405060"/>
                        <a:pt x="1041333" y="408394"/>
                        <a:pt x="1037936" y="408394"/>
                      </a:cubicBezTo>
                      <a:cubicBezTo>
                        <a:pt x="1034540" y="408394"/>
                        <a:pt x="1031628" y="405060"/>
                        <a:pt x="1031628" y="401171"/>
                      </a:cubicBezTo>
                      <a:cubicBezTo>
                        <a:pt x="1031628" y="397281"/>
                        <a:pt x="1034540" y="394503"/>
                        <a:pt x="1037936" y="394503"/>
                      </a:cubicBezTo>
                      <a:close/>
                      <a:moveTo>
                        <a:pt x="1019012" y="394503"/>
                      </a:moveTo>
                      <a:cubicBezTo>
                        <a:pt x="1022409" y="394503"/>
                        <a:pt x="1024835" y="397281"/>
                        <a:pt x="1024835" y="401171"/>
                      </a:cubicBezTo>
                      <a:cubicBezTo>
                        <a:pt x="1024835" y="405060"/>
                        <a:pt x="1022409" y="408394"/>
                        <a:pt x="1019012" y="408394"/>
                      </a:cubicBezTo>
                      <a:cubicBezTo>
                        <a:pt x="1015615" y="408394"/>
                        <a:pt x="1012704" y="405060"/>
                        <a:pt x="1012704" y="401171"/>
                      </a:cubicBezTo>
                      <a:cubicBezTo>
                        <a:pt x="1012704" y="397281"/>
                        <a:pt x="1015615" y="394503"/>
                        <a:pt x="1019012" y="394503"/>
                      </a:cubicBezTo>
                      <a:close/>
                      <a:moveTo>
                        <a:pt x="999602" y="394503"/>
                      </a:moveTo>
                      <a:cubicBezTo>
                        <a:pt x="1002999" y="394503"/>
                        <a:pt x="1005910" y="397281"/>
                        <a:pt x="1005910" y="401171"/>
                      </a:cubicBezTo>
                      <a:cubicBezTo>
                        <a:pt x="1005910" y="405060"/>
                        <a:pt x="1002999" y="408394"/>
                        <a:pt x="999602" y="408394"/>
                      </a:cubicBezTo>
                      <a:cubicBezTo>
                        <a:pt x="996206" y="408394"/>
                        <a:pt x="993779" y="405060"/>
                        <a:pt x="993779" y="401171"/>
                      </a:cubicBezTo>
                      <a:cubicBezTo>
                        <a:pt x="993779" y="397281"/>
                        <a:pt x="996206" y="394503"/>
                        <a:pt x="999602" y="394503"/>
                      </a:cubicBezTo>
                      <a:close/>
                      <a:moveTo>
                        <a:pt x="980678" y="394503"/>
                      </a:moveTo>
                      <a:cubicBezTo>
                        <a:pt x="984074" y="394503"/>
                        <a:pt x="986986" y="397281"/>
                        <a:pt x="986986" y="401171"/>
                      </a:cubicBezTo>
                      <a:cubicBezTo>
                        <a:pt x="986986" y="405060"/>
                        <a:pt x="984074" y="408394"/>
                        <a:pt x="980678" y="408394"/>
                      </a:cubicBezTo>
                      <a:cubicBezTo>
                        <a:pt x="977281" y="408394"/>
                        <a:pt x="974370" y="405060"/>
                        <a:pt x="974370" y="401171"/>
                      </a:cubicBezTo>
                      <a:cubicBezTo>
                        <a:pt x="974370" y="397281"/>
                        <a:pt x="977281" y="394503"/>
                        <a:pt x="980678" y="394503"/>
                      </a:cubicBezTo>
                      <a:close/>
                      <a:moveTo>
                        <a:pt x="961268" y="394503"/>
                      </a:moveTo>
                      <a:cubicBezTo>
                        <a:pt x="964665" y="394503"/>
                        <a:pt x="967576" y="397281"/>
                        <a:pt x="967576" y="401171"/>
                      </a:cubicBezTo>
                      <a:cubicBezTo>
                        <a:pt x="967576" y="405060"/>
                        <a:pt x="964665" y="408394"/>
                        <a:pt x="961268" y="408394"/>
                      </a:cubicBezTo>
                      <a:cubicBezTo>
                        <a:pt x="957871" y="408394"/>
                        <a:pt x="955445" y="405060"/>
                        <a:pt x="955445" y="401171"/>
                      </a:cubicBezTo>
                      <a:cubicBezTo>
                        <a:pt x="955445" y="397281"/>
                        <a:pt x="957871" y="394503"/>
                        <a:pt x="961268" y="394503"/>
                      </a:cubicBezTo>
                      <a:close/>
                      <a:moveTo>
                        <a:pt x="942343" y="394503"/>
                      </a:moveTo>
                      <a:cubicBezTo>
                        <a:pt x="945740" y="394503"/>
                        <a:pt x="948652" y="397281"/>
                        <a:pt x="948652" y="401171"/>
                      </a:cubicBezTo>
                      <a:cubicBezTo>
                        <a:pt x="948652" y="405060"/>
                        <a:pt x="945740" y="408394"/>
                        <a:pt x="942343" y="408394"/>
                      </a:cubicBezTo>
                      <a:cubicBezTo>
                        <a:pt x="938947" y="408394"/>
                        <a:pt x="936035" y="405060"/>
                        <a:pt x="936035" y="401171"/>
                      </a:cubicBezTo>
                      <a:cubicBezTo>
                        <a:pt x="936035" y="397281"/>
                        <a:pt x="938947" y="394503"/>
                        <a:pt x="942343" y="394503"/>
                      </a:cubicBezTo>
                      <a:close/>
                      <a:moveTo>
                        <a:pt x="808416" y="394503"/>
                      </a:moveTo>
                      <a:cubicBezTo>
                        <a:pt x="811813" y="394503"/>
                        <a:pt x="814724" y="397281"/>
                        <a:pt x="814724" y="401171"/>
                      </a:cubicBezTo>
                      <a:cubicBezTo>
                        <a:pt x="814724" y="405060"/>
                        <a:pt x="811813" y="408394"/>
                        <a:pt x="808416" y="408394"/>
                      </a:cubicBezTo>
                      <a:cubicBezTo>
                        <a:pt x="805020" y="408394"/>
                        <a:pt x="802108" y="405060"/>
                        <a:pt x="802108" y="401171"/>
                      </a:cubicBezTo>
                      <a:cubicBezTo>
                        <a:pt x="802108" y="397281"/>
                        <a:pt x="805020" y="394503"/>
                        <a:pt x="808416" y="394503"/>
                      </a:cubicBezTo>
                      <a:close/>
                      <a:moveTo>
                        <a:pt x="789492" y="394503"/>
                      </a:moveTo>
                      <a:cubicBezTo>
                        <a:pt x="792888" y="394503"/>
                        <a:pt x="795315" y="397281"/>
                        <a:pt x="795315" y="401171"/>
                      </a:cubicBezTo>
                      <a:cubicBezTo>
                        <a:pt x="795315" y="405060"/>
                        <a:pt x="792888" y="408394"/>
                        <a:pt x="789492" y="408394"/>
                      </a:cubicBezTo>
                      <a:cubicBezTo>
                        <a:pt x="786095" y="408394"/>
                        <a:pt x="783184" y="405060"/>
                        <a:pt x="783184" y="401171"/>
                      </a:cubicBezTo>
                      <a:cubicBezTo>
                        <a:pt x="783184" y="397281"/>
                        <a:pt x="786095" y="394503"/>
                        <a:pt x="789492" y="394503"/>
                      </a:cubicBezTo>
                      <a:close/>
                      <a:moveTo>
                        <a:pt x="426044" y="394503"/>
                      </a:moveTo>
                      <a:cubicBezTo>
                        <a:pt x="429441" y="394503"/>
                        <a:pt x="431867" y="397281"/>
                        <a:pt x="431867" y="401171"/>
                      </a:cubicBezTo>
                      <a:cubicBezTo>
                        <a:pt x="431867" y="405060"/>
                        <a:pt x="429441" y="408394"/>
                        <a:pt x="426044" y="408394"/>
                      </a:cubicBezTo>
                      <a:cubicBezTo>
                        <a:pt x="422647" y="408394"/>
                        <a:pt x="419736" y="405060"/>
                        <a:pt x="419736" y="401171"/>
                      </a:cubicBezTo>
                      <a:cubicBezTo>
                        <a:pt x="419736" y="397281"/>
                        <a:pt x="422647" y="394503"/>
                        <a:pt x="426044" y="394503"/>
                      </a:cubicBezTo>
                      <a:close/>
                      <a:moveTo>
                        <a:pt x="406634" y="394503"/>
                      </a:moveTo>
                      <a:cubicBezTo>
                        <a:pt x="410031" y="394503"/>
                        <a:pt x="412943" y="397281"/>
                        <a:pt x="412943" y="401171"/>
                      </a:cubicBezTo>
                      <a:cubicBezTo>
                        <a:pt x="412943" y="405060"/>
                        <a:pt x="410031" y="408394"/>
                        <a:pt x="406634" y="408394"/>
                      </a:cubicBezTo>
                      <a:cubicBezTo>
                        <a:pt x="403238" y="408394"/>
                        <a:pt x="400326" y="405060"/>
                        <a:pt x="400326" y="401171"/>
                      </a:cubicBezTo>
                      <a:cubicBezTo>
                        <a:pt x="400326" y="397281"/>
                        <a:pt x="403238" y="394503"/>
                        <a:pt x="406634" y="394503"/>
                      </a:cubicBezTo>
                      <a:close/>
                      <a:moveTo>
                        <a:pt x="387710" y="394503"/>
                      </a:moveTo>
                      <a:cubicBezTo>
                        <a:pt x="391107" y="394503"/>
                        <a:pt x="393533" y="397281"/>
                        <a:pt x="393533" y="401171"/>
                      </a:cubicBezTo>
                      <a:cubicBezTo>
                        <a:pt x="393533" y="405060"/>
                        <a:pt x="391107" y="408394"/>
                        <a:pt x="387710" y="408394"/>
                      </a:cubicBezTo>
                      <a:cubicBezTo>
                        <a:pt x="384313" y="408394"/>
                        <a:pt x="381402" y="405060"/>
                        <a:pt x="381402" y="401171"/>
                      </a:cubicBezTo>
                      <a:cubicBezTo>
                        <a:pt x="381402" y="397281"/>
                        <a:pt x="384313" y="394503"/>
                        <a:pt x="387710" y="394503"/>
                      </a:cubicBezTo>
                      <a:close/>
                      <a:moveTo>
                        <a:pt x="368300" y="394503"/>
                      </a:moveTo>
                      <a:cubicBezTo>
                        <a:pt x="371697" y="394503"/>
                        <a:pt x="374608" y="397281"/>
                        <a:pt x="374608" y="401171"/>
                      </a:cubicBezTo>
                      <a:cubicBezTo>
                        <a:pt x="374608" y="405060"/>
                        <a:pt x="371697" y="408394"/>
                        <a:pt x="368300" y="408394"/>
                      </a:cubicBezTo>
                      <a:cubicBezTo>
                        <a:pt x="364903" y="408394"/>
                        <a:pt x="362477" y="405060"/>
                        <a:pt x="362477" y="401171"/>
                      </a:cubicBezTo>
                      <a:cubicBezTo>
                        <a:pt x="362477" y="397281"/>
                        <a:pt x="364903" y="394503"/>
                        <a:pt x="368300" y="394503"/>
                      </a:cubicBezTo>
                      <a:close/>
                      <a:moveTo>
                        <a:pt x="349376" y="394503"/>
                      </a:moveTo>
                      <a:cubicBezTo>
                        <a:pt x="352772" y="394503"/>
                        <a:pt x="355684" y="397281"/>
                        <a:pt x="355684" y="401171"/>
                      </a:cubicBezTo>
                      <a:cubicBezTo>
                        <a:pt x="355684" y="405060"/>
                        <a:pt x="352772" y="408394"/>
                        <a:pt x="349376" y="408394"/>
                      </a:cubicBezTo>
                      <a:cubicBezTo>
                        <a:pt x="345979" y="408394"/>
                        <a:pt x="343068" y="405060"/>
                        <a:pt x="343068" y="401171"/>
                      </a:cubicBezTo>
                      <a:cubicBezTo>
                        <a:pt x="343068" y="397281"/>
                        <a:pt x="345979" y="394503"/>
                        <a:pt x="349376" y="394503"/>
                      </a:cubicBezTo>
                      <a:close/>
                      <a:moveTo>
                        <a:pt x="329966" y="394503"/>
                      </a:moveTo>
                      <a:cubicBezTo>
                        <a:pt x="333363" y="394503"/>
                        <a:pt x="336274" y="397281"/>
                        <a:pt x="336274" y="401171"/>
                      </a:cubicBezTo>
                      <a:cubicBezTo>
                        <a:pt x="336274" y="405060"/>
                        <a:pt x="333363" y="408394"/>
                        <a:pt x="329966" y="408394"/>
                      </a:cubicBezTo>
                      <a:cubicBezTo>
                        <a:pt x="326569" y="408394"/>
                        <a:pt x="324143" y="405060"/>
                        <a:pt x="324143" y="401171"/>
                      </a:cubicBezTo>
                      <a:cubicBezTo>
                        <a:pt x="324143" y="397281"/>
                        <a:pt x="326569" y="394503"/>
                        <a:pt x="329966" y="394503"/>
                      </a:cubicBezTo>
                      <a:close/>
                      <a:moveTo>
                        <a:pt x="311041" y="394503"/>
                      </a:moveTo>
                      <a:cubicBezTo>
                        <a:pt x="314438" y="394503"/>
                        <a:pt x="317350" y="397281"/>
                        <a:pt x="317350" y="401171"/>
                      </a:cubicBezTo>
                      <a:cubicBezTo>
                        <a:pt x="317350" y="405060"/>
                        <a:pt x="314438" y="408394"/>
                        <a:pt x="311041" y="408394"/>
                      </a:cubicBezTo>
                      <a:cubicBezTo>
                        <a:pt x="307645" y="408394"/>
                        <a:pt x="304733" y="405060"/>
                        <a:pt x="304733" y="401171"/>
                      </a:cubicBezTo>
                      <a:cubicBezTo>
                        <a:pt x="304733" y="397281"/>
                        <a:pt x="307645" y="394503"/>
                        <a:pt x="311041" y="394503"/>
                      </a:cubicBezTo>
                      <a:close/>
                      <a:moveTo>
                        <a:pt x="292117" y="394503"/>
                      </a:moveTo>
                      <a:cubicBezTo>
                        <a:pt x="295514" y="394503"/>
                        <a:pt x="297940" y="397281"/>
                        <a:pt x="297940" y="401171"/>
                      </a:cubicBezTo>
                      <a:cubicBezTo>
                        <a:pt x="297940" y="405060"/>
                        <a:pt x="295514" y="408394"/>
                        <a:pt x="292117" y="408394"/>
                      </a:cubicBezTo>
                      <a:cubicBezTo>
                        <a:pt x="288720" y="408394"/>
                        <a:pt x="285809" y="405060"/>
                        <a:pt x="285809" y="401171"/>
                      </a:cubicBezTo>
                      <a:cubicBezTo>
                        <a:pt x="285809" y="397281"/>
                        <a:pt x="288720" y="394503"/>
                        <a:pt x="292117" y="394503"/>
                      </a:cubicBezTo>
                      <a:close/>
                      <a:moveTo>
                        <a:pt x="272707" y="394503"/>
                      </a:moveTo>
                      <a:cubicBezTo>
                        <a:pt x="276104" y="394503"/>
                        <a:pt x="279015" y="397281"/>
                        <a:pt x="279015" y="401171"/>
                      </a:cubicBezTo>
                      <a:cubicBezTo>
                        <a:pt x="279015" y="405060"/>
                        <a:pt x="276104" y="408394"/>
                        <a:pt x="272707" y="408394"/>
                      </a:cubicBezTo>
                      <a:cubicBezTo>
                        <a:pt x="269310" y="408394"/>
                        <a:pt x="266399" y="405060"/>
                        <a:pt x="266399" y="401171"/>
                      </a:cubicBezTo>
                      <a:cubicBezTo>
                        <a:pt x="266399" y="397281"/>
                        <a:pt x="269310" y="394503"/>
                        <a:pt x="272707" y="394503"/>
                      </a:cubicBezTo>
                      <a:close/>
                      <a:moveTo>
                        <a:pt x="253783" y="394503"/>
                      </a:moveTo>
                      <a:cubicBezTo>
                        <a:pt x="257179" y="394503"/>
                        <a:pt x="259606" y="397281"/>
                        <a:pt x="259606" y="401171"/>
                      </a:cubicBezTo>
                      <a:cubicBezTo>
                        <a:pt x="259606" y="405060"/>
                        <a:pt x="257179" y="408394"/>
                        <a:pt x="253783" y="408394"/>
                      </a:cubicBezTo>
                      <a:cubicBezTo>
                        <a:pt x="250386" y="408394"/>
                        <a:pt x="247475" y="405060"/>
                        <a:pt x="247475" y="401171"/>
                      </a:cubicBezTo>
                      <a:cubicBezTo>
                        <a:pt x="247475" y="397281"/>
                        <a:pt x="250386" y="394503"/>
                        <a:pt x="253783" y="394503"/>
                      </a:cubicBezTo>
                      <a:close/>
                      <a:moveTo>
                        <a:pt x="234373" y="394503"/>
                      </a:moveTo>
                      <a:cubicBezTo>
                        <a:pt x="237770" y="394503"/>
                        <a:pt x="240681" y="397281"/>
                        <a:pt x="240681" y="401171"/>
                      </a:cubicBezTo>
                      <a:cubicBezTo>
                        <a:pt x="240681" y="405060"/>
                        <a:pt x="237770" y="408394"/>
                        <a:pt x="234373" y="408394"/>
                      </a:cubicBezTo>
                      <a:cubicBezTo>
                        <a:pt x="230976" y="408394"/>
                        <a:pt x="228550" y="405060"/>
                        <a:pt x="228550" y="401171"/>
                      </a:cubicBezTo>
                      <a:cubicBezTo>
                        <a:pt x="228550" y="397281"/>
                        <a:pt x="230976" y="394503"/>
                        <a:pt x="234373" y="394503"/>
                      </a:cubicBezTo>
                      <a:close/>
                      <a:moveTo>
                        <a:pt x="885085" y="375611"/>
                      </a:moveTo>
                      <a:cubicBezTo>
                        <a:pt x="886540" y="375611"/>
                        <a:pt x="887996" y="377278"/>
                        <a:pt x="887996" y="379501"/>
                      </a:cubicBezTo>
                      <a:cubicBezTo>
                        <a:pt x="887996" y="381168"/>
                        <a:pt x="886540" y="382835"/>
                        <a:pt x="885085" y="382835"/>
                      </a:cubicBezTo>
                      <a:cubicBezTo>
                        <a:pt x="883144" y="382835"/>
                        <a:pt x="881688" y="381168"/>
                        <a:pt x="881688" y="379501"/>
                      </a:cubicBezTo>
                      <a:cubicBezTo>
                        <a:pt x="881688" y="377278"/>
                        <a:pt x="883144" y="375611"/>
                        <a:pt x="885085" y="375611"/>
                      </a:cubicBezTo>
                      <a:close/>
                      <a:moveTo>
                        <a:pt x="1207545" y="375316"/>
                      </a:moveTo>
                      <a:lnTo>
                        <a:pt x="1208499" y="384779"/>
                      </a:lnTo>
                      <a:lnTo>
                        <a:pt x="1203890" y="379501"/>
                      </a:lnTo>
                      <a:close/>
                      <a:moveTo>
                        <a:pt x="1191273" y="372278"/>
                      </a:moveTo>
                      <a:cubicBezTo>
                        <a:pt x="1194670" y="372278"/>
                        <a:pt x="1197096" y="375611"/>
                        <a:pt x="1197096" y="379501"/>
                      </a:cubicBezTo>
                      <a:cubicBezTo>
                        <a:pt x="1197096" y="383390"/>
                        <a:pt x="1194670" y="386724"/>
                        <a:pt x="1191273" y="386724"/>
                      </a:cubicBezTo>
                      <a:cubicBezTo>
                        <a:pt x="1187392" y="386724"/>
                        <a:pt x="1184965" y="383390"/>
                        <a:pt x="1184965" y="379501"/>
                      </a:cubicBezTo>
                      <a:cubicBezTo>
                        <a:pt x="1184965" y="375611"/>
                        <a:pt x="1187392" y="372278"/>
                        <a:pt x="1191273" y="372278"/>
                      </a:cubicBezTo>
                      <a:close/>
                      <a:moveTo>
                        <a:pt x="1171864" y="372278"/>
                      </a:moveTo>
                      <a:cubicBezTo>
                        <a:pt x="1175260" y="372278"/>
                        <a:pt x="1178172" y="375611"/>
                        <a:pt x="1178172" y="379501"/>
                      </a:cubicBezTo>
                      <a:cubicBezTo>
                        <a:pt x="1178172" y="383390"/>
                        <a:pt x="1175260" y="386724"/>
                        <a:pt x="1171864" y="386724"/>
                      </a:cubicBezTo>
                      <a:cubicBezTo>
                        <a:pt x="1168467" y="386724"/>
                        <a:pt x="1165556" y="383390"/>
                        <a:pt x="1165556" y="379501"/>
                      </a:cubicBezTo>
                      <a:cubicBezTo>
                        <a:pt x="1165556" y="375611"/>
                        <a:pt x="1168467" y="372278"/>
                        <a:pt x="1171864" y="372278"/>
                      </a:cubicBezTo>
                      <a:close/>
                      <a:moveTo>
                        <a:pt x="1152939" y="372278"/>
                      </a:moveTo>
                      <a:cubicBezTo>
                        <a:pt x="1156336" y="372278"/>
                        <a:pt x="1158762" y="375611"/>
                        <a:pt x="1158762" y="379501"/>
                      </a:cubicBezTo>
                      <a:cubicBezTo>
                        <a:pt x="1158762" y="383390"/>
                        <a:pt x="1156336" y="386724"/>
                        <a:pt x="1152939" y="386724"/>
                      </a:cubicBezTo>
                      <a:cubicBezTo>
                        <a:pt x="1149543" y="386724"/>
                        <a:pt x="1146631" y="383390"/>
                        <a:pt x="1146631" y="379501"/>
                      </a:cubicBezTo>
                      <a:cubicBezTo>
                        <a:pt x="1146631" y="375611"/>
                        <a:pt x="1149543" y="372278"/>
                        <a:pt x="1152939" y="372278"/>
                      </a:cubicBezTo>
                      <a:close/>
                      <a:moveTo>
                        <a:pt x="1133529" y="372278"/>
                      </a:moveTo>
                      <a:cubicBezTo>
                        <a:pt x="1136926" y="372278"/>
                        <a:pt x="1139838" y="375611"/>
                        <a:pt x="1139838" y="379501"/>
                      </a:cubicBezTo>
                      <a:cubicBezTo>
                        <a:pt x="1139838" y="383390"/>
                        <a:pt x="1136926" y="386724"/>
                        <a:pt x="1133529" y="386724"/>
                      </a:cubicBezTo>
                      <a:cubicBezTo>
                        <a:pt x="1130133" y="386724"/>
                        <a:pt x="1127221" y="383390"/>
                        <a:pt x="1127221" y="379501"/>
                      </a:cubicBezTo>
                      <a:cubicBezTo>
                        <a:pt x="1127221" y="375611"/>
                        <a:pt x="1130133" y="372278"/>
                        <a:pt x="1133529" y="372278"/>
                      </a:cubicBezTo>
                      <a:close/>
                      <a:moveTo>
                        <a:pt x="1114605" y="372278"/>
                      </a:moveTo>
                      <a:cubicBezTo>
                        <a:pt x="1118002" y="372278"/>
                        <a:pt x="1120913" y="375611"/>
                        <a:pt x="1120913" y="379501"/>
                      </a:cubicBezTo>
                      <a:cubicBezTo>
                        <a:pt x="1120913" y="383390"/>
                        <a:pt x="1118002" y="386724"/>
                        <a:pt x="1114605" y="386724"/>
                      </a:cubicBezTo>
                      <a:cubicBezTo>
                        <a:pt x="1111208" y="386724"/>
                        <a:pt x="1108297" y="383390"/>
                        <a:pt x="1108297" y="379501"/>
                      </a:cubicBezTo>
                      <a:cubicBezTo>
                        <a:pt x="1108297" y="375611"/>
                        <a:pt x="1111208" y="372278"/>
                        <a:pt x="1114605" y="372278"/>
                      </a:cubicBezTo>
                      <a:close/>
                      <a:moveTo>
                        <a:pt x="1095195" y="372278"/>
                      </a:moveTo>
                      <a:cubicBezTo>
                        <a:pt x="1098592" y="372278"/>
                        <a:pt x="1101503" y="375611"/>
                        <a:pt x="1101503" y="379501"/>
                      </a:cubicBezTo>
                      <a:cubicBezTo>
                        <a:pt x="1101503" y="383390"/>
                        <a:pt x="1098592" y="386724"/>
                        <a:pt x="1095195" y="386724"/>
                      </a:cubicBezTo>
                      <a:cubicBezTo>
                        <a:pt x="1091799" y="386724"/>
                        <a:pt x="1089372" y="383390"/>
                        <a:pt x="1089372" y="379501"/>
                      </a:cubicBezTo>
                      <a:cubicBezTo>
                        <a:pt x="1089372" y="375611"/>
                        <a:pt x="1091799" y="372278"/>
                        <a:pt x="1095195" y="372278"/>
                      </a:cubicBezTo>
                      <a:close/>
                      <a:moveTo>
                        <a:pt x="1057346" y="372278"/>
                      </a:moveTo>
                      <a:cubicBezTo>
                        <a:pt x="1060743" y="372278"/>
                        <a:pt x="1063169" y="375611"/>
                        <a:pt x="1063169" y="379501"/>
                      </a:cubicBezTo>
                      <a:cubicBezTo>
                        <a:pt x="1063169" y="383390"/>
                        <a:pt x="1060743" y="386724"/>
                        <a:pt x="1057346" y="386724"/>
                      </a:cubicBezTo>
                      <a:cubicBezTo>
                        <a:pt x="1053950" y="386724"/>
                        <a:pt x="1051038" y="383390"/>
                        <a:pt x="1051038" y="379501"/>
                      </a:cubicBezTo>
                      <a:cubicBezTo>
                        <a:pt x="1051038" y="375611"/>
                        <a:pt x="1053950" y="372278"/>
                        <a:pt x="1057346" y="372278"/>
                      </a:cubicBezTo>
                      <a:close/>
                      <a:moveTo>
                        <a:pt x="1037936" y="372278"/>
                      </a:moveTo>
                      <a:cubicBezTo>
                        <a:pt x="1041333" y="372278"/>
                        <a:pt x="1044245" y="375611"/>
                        <a:pt x="1044245" y="379501"/>
                      </a:cubicBezTo>
                      <a:cubicBezTo>
                        <a:pt x="1044245" y="383390"/>
                        <a:pt x="1041333" y="386724"/>
                        <a:pt x="1037936" y="386724"/>
                      </a:cubicBezTo>
                      <a:cubicBezTo>
                        <a:pt x="1034540" y="386724"/>
                        <a:pt x="1031628" y="383390"/>
                        <a:pt x="1031628" y="379501"/>
                      </a:cubicBezTo>
                      <a:cubicBezTo>
                        <a:pt x="1031628" y="375611"/>
                        <a:pt x="1034540" y="372278"/>
                        <a:pt x="1037936" y="372278"/>
                      </a:cubicBezTo>
                      <a:close/>
                      <a:moveTo>
                        <a:pt x="999602" y="372278"/>
                      </a:moveTo>
                      <a:cubicBezTo>
                        <a:pt x="1002999" y="372278"/>
                        <a:pt x="1005910" y="375611"/>
                        <a:pt x="1005910" y="379501"/>
                      </a:cubicBezTo>
                      <a:cubicBezTo>
                        <a:pt x="1005910" y="383390"/>
                        <a:pt x="1002999" y="386724"/>
                        <a:pt x="999602" y="386724"/>
                      </a:cubicBezTo>
                      <a:cubicBezTo>
                        <a:pt x="996206" y="386724"/>
                        <a:pt x="993779" y="383390"/>
                        <a:pt x="993779" y="379501"/>
                      </a:cubicBezTo>
                      <a:cubicBezTo>
                        <a:pt x="993779" y="375611"/>
                        <a:pt x="996206" y="372278"/>
                        <a:pt x="999602" y="372278"/>
                      </a:cubicBezTo>
                      <a:close/>
                      <a:moveTo>
                        <a:pt x="980678" y="372278"/>
                      </a:moveTo>
                      <a:cubicBezTo>
                        <a:pt x="984074" y="372278"/>
                        <a:pt x="986986" y="375611"/>
                        <a:pt x="986986" y="379501"/>
                      </a:cubicBezTo>
                      <a:cubicBezTo>
                        <a:pt x="986986" y="383390"/>
                        <a:pt x="984074" y="386724"/>
                        <a:pt x="980678" y="386724"/>
                      </a:cubicBezTo>
                      <a:cubicBezTo>
                        <a:pt x="977281" y="386724"/>
                        <a:pt x="974370" y="383390"/>
                        <a:pt x="974370" y="379501"/>
                      </a:cubicBezTo>
                      <a:cubicBezTo>
                        <a:pt x="974370" y="375611"/>
                        <a:pt x="977281" y="372278"/>
                        <a:pt x="980678" y="372278"/>
                      </a:cubicBezTo>
                      <a:close/>
                      <a:moveTo>
                        <a:pt x="961268" y="372278"/>
                      </a:moveTo>
                      <a:cubicBezTo>
                        <a:pt x="964665" y="372278"/>
                        <a:pt x="967576" y="375611"/>
                        <a:pt x="967576" y="379501"/>
                      </a:cubicBezTo>
                      <a:cubicBezTo>
                        <a:pt x="967576" y="383390"/>
                        <a:pt x="964665" y="386724"/>
                        <a:pt x="961268" y="386724"/>
                      </a:cubicBezTo>
                      <a:cubicBezTo>
                        <a:pt x="957871" y="386724"/>
                        <a:pt x="955445" y="383390"/>
                        <a:pt x="955445" y="379501"/>
                      </a:cubicBezTo>
                      <a:cubicBezTo>
                        <a:pt x="955445" y="375611"/>
                        <a:pt x="957871" y="372278"/>
                        <a:pt x="961268" y="372278"/>
                      </a:cubicBezTo>
                      <a:close/>
                      <a:moveTo>
                        <a:pt x="942343" y="372278"/>
                      </a:moveTo>
                      <a:cubicBezTo>
                        <a:pt x="945740" y="372278"/>
                        <a:pt x="948652" y="375611"/>
                        <a:pt x="948652" y="379501"/>
                      </a:cubicBezTo>
                      <a:cubicBezTo>
                        <a:pt x="948652" y="383390"/>
                        <a:pt x="945740" y="386724"/>
                        <a:pt x="942343" y="386724"/>
                      </a:cubicBezTo>
                      <a:cubicBezTo>
                        <a:pt x="938947" y="386724"/>
                        <a:pt x="936035" y="383390"/>
                        <a:pt x="936035" y="379501"/>
                      </a:cubicBezTo>
                      <a:cubicBezTo>
                        <a:pt x="936035" y="375611"/>
                        <a:pt x="938947" y="372278"/>
                        <a:pt x="942343" y="372278"/>
                      </a:cubicBezTo>
                      <a:close/>
                      <a:moveTo>
                        <a:pt x="923419" y="372278"/>
                      </a:moveTo>
                      <a:cubicBezTo>
                        <a:pt x="926816" y="372278"/>
                        <a:pt x="929242" y="375611"/>
                        <a:pt x="929242" y="379501"/>
                      </a:cubicBezTo>
                      <a:cubicBezTo>
                        <a:pt x="929242" y="383390"/>
                        <a:pt x="926816" y="386724"/>
                        <a:pt x="923419" y="386724"/>
                      </a:cubicBezTo>
                      <a:cubicBezTo>
                        <a:pt x="920022" y="386724"/>
                        <a:pt x="917111" y="383390"/>
                        <a:pt x="917111" y="379501"/>
                      </a:cubicBezTo>
                      <a:cubicBezTo>
                        <a:pt x="917111" y="375611"/>
                        <a:pt x="920022" y="372278"/>
                        <a:pt x="923419" y="372278"/>
                      </a:cubicBezTo>
                      <a:close/>
                      <a:moveTo>
                        <a:pt x="827341" y="372278"/>
                      </a:moveTo>
                      <a:cubicBezTo>
                        <a:pt x="830737" y="372278"/>
                        <a:pt x="833649" y="375611"/>
                        <a:pt x="833649" y="379501"/>
                      </a:cubicBezTo>
                      <a:cubicBezTo>
                        <a:pt x="833649" y="383390"/>
                        <a:pt x="830737" y="386724"/>
                        <a:pt x="827341" y="386724"/>
                      </a:cubicBezTo>
                      <a:cubicBezTo>
                        <a:pt x="823944" y="386724"/>
                        <a:pt x="821518" y="383390"/>
                        <a:pt x="821518" y="379501"/>
                      </a:cubicBezTo>
                      <a:cubicBezTo>
                        <a:pt x="821518" y="375611"/>
                        <a:pt x="823944" y="372278"/>
                        <a:pt x="827341" y="372278"/>
                      </a:cubicBezTo>
                      <a:close/>
                      <a:moveTo>
                        <a:pt x="808416" y="372278"/>
                      </a:moveTo>
                      <a:cubicBezTo>
                        <a:pt x="811813" y="372278"/>
                        <a:pt x="814724" y="375611"/>
                        <a:pt x="814724" y="379501"/>
                      </a:cubicBezTo>
                      <a:cubicBezTo>
                        <a:pt x="814724" y="383390"/>
                        <a:pt x="811813" y="386724"/>
                        <a:pt x="808416" y="386724"/>
                      </a:cubicBezTo>
                      <a:cubicBezTo>
                        <a:pt x="805020" y="386724"/>
                        <a:pt x="802108" y="383390"/>
                        <a:pt x="802108" y="379501"/>
                      </a:cubicBezTo>
                      <a:cubicBezTo>
                        <a:pt x="802108" y="375611"/>
                        <a:pt x="805020" y="372278"/>
                        <a:pt x="808416" y="372278"/>
                      </a:cubicBezTo>
                      <a:close/>
                      <a:moveTo>
                        <a:pt x="789492" y="372278"/>
                      </a:moveTo>
                      <a:cubicBezTo>
                        <a:pt x="792888" y="372278"/>
                        <a:pt x="795315" y="375611"/>
                        <a:pt x="795315" y="379501"/>
                      </a:cubicBezTo>
                      <a:cubicBezTo>
                        <a:pt x="795315" y="383390"/>
                        <a:pt x="792888" y="386724"/>
                        <a:pt x="789492" y="386724"/>
                      </a:cubicBezTo>
                      <a:cubicBezTo>
                        <a:pt x="786095" y="386724"/>
                        <a:pt x="783184" y="383390"/>
                        <a:pt x="783184" y="379501"/>
                      </a:cubicBezTo>
                      <a:cubicBezTo>
                        <a:pt x="783184" y="375611"/>
                        <a:pt x="786095" y="372278"/>
                        <a:pt x="789492" y="372278"/>
                      </a:cubicBezTo>
                      <a:close/>
                      <a:moveTo>
                        <a:pt x="463893" y="372278"/>
                      </a:moveTo>
                      <a:cubicBezTo>
                        <a:pt x="467290" y="372278"/>
                        <a:pt x="470201" y="375611"/>
                        <a:pt x="470201" y="379501"/>
                      </a:cubicBezTo>
                      <a:cubicBezTo>
                        <a:pt x="470201" y="383390"/>
                        <a:pt x="467290" y="386724"/>
                        <a:pt x="463893" y="386724"/>
                      </a:cubicBezTo>
                      <a:cubicBezTo>
                        <a:pt x="460497" y="386724"/>
                        <a:pt x="458070" y="383390"/>
                        <a:pt x="458070" y="379501"/>
                      </a:cubicBezTo>
                      <a:cubicBezTo>
                        <a:pt x="458070" y="375611"/>
                        <a:pt x="460497" y="372278"/>
                        <a:pt x="463893" y="372278"/>
                      </a:cubicBezTo>
                      <a:close/>
                      <a:moveTo>
                        <a:pt x="444969" y="372278"/>
                      </a:moveTo>
                      <a:cubicBezTo>
                        <a:pt x="448365" y="372278"/>
                        <a:pt x="451277" y="375611"/>
                        <a:pt x="451277" y="379501"/>
                      </a:cubicBezTo>
                      <a:cubicBezTo>
                        <a:pt x="451277" y="383390"/>
                        <a:pt x="448365" y="386724"/>
                        <a:pt x="444969" y="386724"/>
                      </a:cubicBezTo>
                      <a:cubicBezTo>
                        <a:pt x="441572" y="386724"/>
                        <a:pt x="438661" y="383390"/>
                        <a:pt x="438661" y="379501"/>
                      </a:cubicBezTo>
                      <a:cubicBezTo>
                        <a:pt x="438661" y="375611"/>
                        <a:pt x="441572" y="372278"/>
                        <a:pt x="444969" y="372278"/>
                      </a:cubicBezTo>
                      <a:close/>
                      <a:moveTo>
                        <a:pt x="426044" y="372278"/>
                      </a:moveTo>
                      <a:cubicBezTo>
                        <a:pt x="429441" y="372278"/>
                        <a:pt x="431867" y="375611"/>
                        <a:pt x="431867" y="379501"/>
                      </a:cubicBezTo>
                      <a:cubicBezTo>
                        <a:pt x="431867" y="383390"/>
                        <a:pt x="429441" y="386724"/>
                        <a:pt x="426044" y="386724"/>
                      </a:cubicBezTo>
                      <a:cubicBezTo>
                        <a:pt x="422647" y="386724"/>
                        <a:pt x="419736" y="383390"/>
                        <a:pt x="419736" y="379501"/>
                      </a:cubicBezTo>
                      <a:cubicBezTo>
                        <a:pt x="419736" y="375611"/>
                        <a:pt x="422647" y="372278"/>
                        <a:pt x="426044" y="372278"/>
                      </a:cubicBezTo>
                      <a:close/>
                      <a:moveTo>
                        <a:pt x="406634" y="372278"/>
                      </a:moveTo>
                      <a:cubicBezTo>
                        <a:pt x="410031" y="372278"/>
                        <a:pt x="412943" y="375611"/>
                        <a:pt x="412943" y="379501"/>
                      </a:cubicBezTo>
                      <a:cubicBezTo>
                        <a:pt x="412943" y="383390"/>
                        <a:pt x="410031" y="386724"/>
                        <a:pt x="406634" y="386724"/>
                      </a:cubicBezTo>
                      <a:cubicBezTo>
                        <a:pt x="403238" y="386724"/>
                        <a:pt x="400326" y="383390"/>
                        <a:pt x="400326" y="379501"/>
                      </a:cubicBezTo>
                      <a:cubicBezTo>
                        <a:pt x="400326" y="375611"/>
                        <a:pt x="403238" y="372278"/>
                        <a:pt x="406634" y="372278"/>
                      </a:cubicBezTo>
                      <a:close/>
                      <a:moveTo>
                        <a:pt x="387710" y="372278"/>
                      </a:moveTo>
                      <a:cubicBezTo>
                        <a:pt x="391107" y="372278"/>
                        <a:pt x="393533" y="375611"/>
                        <a:pt x="393533" y="379501"/>
                      </a:cubicBezTo>
                      <a:cubicBezTo>
                        <a:pt x="393533" y="383390"/>
                        <a:pt x="391107" y="386724"/>
                        <a:pt x="387710" y="386724"/>
                      </a:cubicBezTo>
                      <a:cubicBezTo>
                        <a:pt x="384313" y="386724"/>
                        <a:pt x="381402" y="383390"/>
                        <a:pt x="381402" y="379501"/>
                      </a:cubicBezTo>
                      <a:cubicBezTo>
                        <a:pt x="381402" y="375611"/>
                        <a:pt x="384313" y="372278"/>
                        <a:pt x="387710" y="372278"/>
                      </a:cubicBezTo>
                      <a:close/>
                      <a:moveTo>
                        <a:pt x="368300" y="372278"/>
                      </a:moveTo>
                      <a:cubicBezTo>
                        <a:pt x="371697" y="372278"/>
                        <a:pt x="374608" y="375611"/>
                        <a:pt x="374608" y="379501"/>
                      </a:cubicBezTo>
                      <a:cubicBezTo>
                        <a:pt x="374608" y="383390"/>
                        <a:pt x="371697" y="386724"/>
                        <a:pt x="368300" y="386724"/>
                      </a:cubicBezTo>
                      <a:cubicBezTo>
                        <a:pt x="364903" y="386724"/>
                        <a:pt x="362477" y="383390"/>
                        <a:pt x="362477" y="379501"/>
                      </a:cubicBezTo>
                      <a:cubicBezTo>
                        <a:pt x="362477" y="375611"/>
                        <a:pt x="364903" y="372278"/>
                        <a:pt x="368300" y="372278"/>
                      </a:cubicBezTo>
                      <a:close/>
                      <a:moveTo>
                        <a:pt x="349376" y="372278"/>
                      </a:moveTo>
                      <a:cubicBezTo>
                        <a:pt x="352772" y="372278"/>
                        <a:pt x="355684" y="375611"/>
                        <a:pt x="355684" y="379501"/>
                      </a:cubicBezTo>
                      <a:cubicBezTo>
                        <a:pt x="355684" y="383390"/>
                        <a:pt x="352772" y="386724"/>
                        <a:pt x="349376" y="386724"/>
                      </a:cubicBezTo>
                      <a:cubicBezTo>
                        <a:pt x="345979" y="386724"/>
                        <a:pt x="343068" y="383390"/>
                        <a:pt x="343068" y="379501"/>
                      </a:cubicBezTo>
                      <a:cubicBezTo>
                        <a:pt x="343068" y="375611"/>
                        <a:pt x="345979" y="372278"/>
                        <a:pt x="349376" y="372278"/>
                      </a:cubicBezTo>
                      <a:close/>
                      <a:moveTo>
                        <a:pt x="329966" y="372278"/>
                      </a:moveTo>
                      <a:cubicBezTo>
                        <a:pt x="333363" y="372278"/>
                        <a:pt x="336274" y="375611"/>
                        <a:pt x="336274" y="379501"/>
                      </a:cubicBezTo>
                      <a:cubicBezTo>
                        <a:pt x="336274" y="383390"/>
                        <a:pt x="333363" y="386724"/>
                        <a:pt x="329966" y="386724"/>
                      </a:cubicBezTo>
                      <a:cubicBezTo>
                        <a:pt x="326569" y="386724"/>
                        <a:pt x="324143" y="383390"/>
                        <a:pt x="324143" y="379501"/>
                      </a:cubicBezTo>
                      <a:cubicBezTo>
                        <a:pt x="324143" y="375611"/>
                        <a:pt x="326569" y="372278"/>
                        <a:pt x="329966" y="372278"/>
                      </a:cubicBezTo>
                      <a:close/>
                      <a:moveTo>
                        <a:pt x="311041" y="372278"/>
                      </a:moveTo>
                      <a:cubicBezTo>
                        <a:pt x="314438" y="372278"/>
                        <a:pt x="317350" y="375611"/>
                        <a:pt x="317350" y="379501"/>
                      </a:cubicBezTo>
                      <a:cubicBezTo>
                        <a:pt x="317350" y="383390"/>
                        <a:pt x="314438" y="386724"/>
                        <a:pt x="311041" y="386724"/>
                      </a:cubicBezTo>
                      <a:cubicBezTo>
                        <a:pt x="307645" y="386724"/>
                        <a:pt x="304733" y="383390"/>
                        <a:pt x="304733" y="379501"/>
                      </a:cubicBezTo>
                      <a:cubicBezTo>
                        <a:pt x="304733" y="375611"/>
                        <a:pt x="307645" y="372278"/>
                        <a:pt x="311041" y="372278"/>
                      </a:cubicBezTo>
                      <a:close/>
                      <a:moveTo>
                        <a:pt x="292117" y="372278"/>
                      </a:moveTo>
                      <a:cubicBezTo>
                        <a:pt x="295514" y="372278"/>
                        <a:pt x="297940" y="375611"/>
                        <a:pt x="297940" y="379501"/>
                      </a:cubicBezTo>
                      <a:cubicBezTo>
                        <a:pt x="297940" y="383390"/>
                        <a:pt x="295514" y="386724"/>
                        <a:pt x="292117" y="386724"/>
                      </a:cubicBezTo>
                      <a:cubicBezTo>
                        <a:pt x="288720" y="386724"/>
                        <a:pt x="285809" y="383390"/>
                        <a:pt x="285809" y="379501"/>
                      </a:cubicBezTo>
                      <a:cubicBezTo>
                        <a:pt x="285809" y="375611"/>
                        <a:pt x="288720" y="372278"/>
                        <a:pt x="292117" y="372278"/>
                      </a:cubicBezTo>
                      <a:close/>
                      <a:moveTo>
                        <a:pt x="272707" y="372278"/>
                      </a:moveTo>
                      <a:cubicBezTo>
                        <a:pt x="276104" y="372278"/>
                        <a:pt x="279015" y="375611"/>
                        <a:pt x="279015" y="379501"/>
                      </a:cubicBezTo>
                      <a:cubicBezTo>
                        <a:pt x="279015" y="383390"/>
                        <a:pt x="276104" y="386724"/>
                        <a:pt x="272707" y="386724"/>
                      </a:cubicBezTo>
                      <a:cubicBezTo>
                        <a:pt x="269310" y="386724"/>
                        <a:pt x="266399" y="383390"/>
                        <a:pt x="266399" y="379501"/>
                      </a:cubicBezTo>
                      <a:cubicBezTo>
                        <a:pt x="266399" y="375611"/>
                        <a:pt x="269310" y="372278"/>
                        <a:pt x="272707" y="372278"/>
                      </a:cubicBezTo>
                      <a:close/>
                      <a:moveTo>
                        <a:pt x="253783" y="372278"/>
                      </a:moveTo>
                      <a:cubicBezTo>
                        <a:pt x="257179" y="372278"/>
                        <a:pt x="259606" y="375611"/>
                        <a:pt x="259606" y="379501"/>
                      </a:cubicBezTo>
                      <a:cubicBezTo>
                        <a:pt x="259606" y="383390"/>
                        <a:pt x="257179" y="386724"/>
                        <a:pt x="253783" y="386724"/>
                      </a:cubicBezTo>
                      <a:cubicBezTo>
                        <a:pt x="250386" y="386724"/>
                        <a:pt x="247475" y="383390"/>
                        <a:pt x="247475" y="379501"/>
                      </a:cubicBezTo>
                      <a:cubicBezTo>
                        <a:pt x="247475" y="375611"/>
                        <a:pt x="250386" y="372278"/>
                        <a:pt x="253783" y="372278"/>
                      </a:cubicBezTo>
                      <a:close/>
                      <a:moveTo>
                        <a:pt x="234373" y="372278"/>
                      </a:moveTo>
                      <a:cubicBezTo>
                        <a:pt x="237770" y="372278"/>
                        <a:pt x="240681" y="375611"/>
                        <a:pt x="240681" y="379501"/>
                      </a:cubicBezTo>
                      <a:cubicBezTo>
                        <a:pt x="240681" y="383390"/>
                        <a:pt x="237770" y="386724"/>
                        <a:pt x="234373" y="386724"/>
                      </a:cubicBezTo>
                      <a:cubicBezTo>
                        <a:pt x="230976" y="386724"/>
                        <a:pt x="228550" y="383390"/>
                        <a:pt x="228550" y="379501"/>
                      </a:cubicBezTo>
                      <a:cubicBezTo>
                        <a:pt x="228550" y="375611"/>
                        <a:pt x="230976" y="372278"/>
                        <a:pt x="234373" y="372278"/>
                      </a:cubicBezTo>
                      <a:close/>
                      <a:moveTo>
                        <a:pt x="215448" y="372278"/>
                      </a:moveTo>
                      <a:cubicBezTo>
                        <a:pt x="218845" y="372278"/>
                        <a:pt x="221757" y="375611"/>
                        <a:pt x="221757" y="379501"/>
                      </a:cubicBezTo>
                      <a:cubicBezTo>
                        <a:pt x="221757" y="383390"/>
                        <a:pt x="218845" y="386724"/>
                        <a:pt x="215448" y="386724"/>
                      </a:cubicBezTo>
                      <a:cubicBezTo>
                        <a:pt x="212052" y="386724"/>
                        <a:pt x="209140" y="383390"/>
                        <a:pt x="209140" y="379501"/>
                      </a:cubicBezTo>
                      <a:cubicBezTo>
                        <a:pt x="209140" y="375611"/>
                        <a:pt x="212052" y="372278"/>
                        <a:pt x="215448" y="372278"/>
                      </a:cubicBezTo>
                      <a:close/>
                      <a:moveTo>
                        <a:pt x="1205550" y="355521"/>
                      </a:moveTo>
                      <a:lnTo>
                        <a:pt x="1205966" y="359653"/>
                      </a:lnTo>
                      <a:lnTo>
                        <a:pt x="1203890" y="357275"/>
                      </a:lnTo>
                      <a:close/>
                      <a:moveTo>
                        <a:pt x="1191273" y="350608"/>
                      </a:moveTo>
                      <a:cubicBezTo>
                        <a:pt x="1194670" y="350608"/>
                        <a:pt x="1197096" y="353386"/>
                        <a:pt x="1197096" y="357275"/>
                      </a:cubicBezTo>
                      <a:cubicBezTo>
                        <a:pt x="1197096" y="361721"/>
                        <a:pt x="1194670" y="364499"/>
                        <a:pt x="1191273" y="364499"/>
                      </a:cubicBezTo>
                      <a:cubicBezTo>
                        <a:pt x="1187392" y="364499"/>
                        <a:pt x="1184965" y="361721"/>
                        <a:pt x="1184965" y="357275"/>
                      </a:cubicBezTo>
                      <a:cubicBezTo>
                        <a:pt x="1184965" y="353386"/>
                        <a:pt x="1187392" y="350608"/>
                        <a:pt x="1191273" y="350608"/>
                      </a:cubicBezTo>
                      <a:close/>
                      <a:moveTo>
                        <a:pt x="1171864" y="350608"/>
                      </a:moveTo>
                      <a:cubicBezTo>
                        <a:pt x="1175260" y="350608"/>
                        <a:pt x="1178172" y="353386"/>
                        <a:pt x="1178172" y="357275"/>
                      </a:cubicBezTo>
                      <a:cubicBezTo>
                        <a:pt x="1178172" y="361721"/>
                        <a:pt x="1175260" y="364499"/>
                        <a:pt x="1171864" y="364499"/>
                      </a:cubicBezTo>
                      <a:cubicBezTo>
                        <a:pt x="1168467" y="364499"/>
                        <a:pt x="1165556" y="361721"/>
                        <a:pt x="1165556" y="357275"/>
                      </a:cubicBezTo>
                      <a:cubicBezTo>
                        <a:pt x="1165556" y="353386"/>
                        <a:pt x="1168467" y="350608"/>
                        <a:pt x="1171864" y="350608"/>
                      </a:cubicBezTo>
                      <a:close/>
                      <a:moveTo>
                        <a:pt x="1152939" y="350608"/>
                      </a:moveTo>
                      <a:cubicBezTo>
                        <a:pt x="1156336" y="350608"/>
                        <a:pt x="1158762" y="353386"/>
                        <a:pt x="1158762" y="357275"/>
                      </a:cubicBezTo>
                      <a:cubicBezTo>
                        <a:pt x="1158762" y="361721"/>
                        <a:pt x="1156336" y="364499"/>
                        <a:pt x="1152939" y="364499"/>
                      </a:cubicBezTo>
                      <a:cubicBezTo>
                        <a:pt x="1149543" y="364499"/>
                        <a:pt x="1146631" y="361721"/>
                        <a:pt x="1146631" y="357275"/>
                      </a:cubicBezTo>
                      <a:cubicBezTo>
                        <a:pt x="1146631" y="353386"/>
                        <a:pt x="1149543" y="350608"/>
                        <a:pt x="1152939" y="350608"/>
                      </a:cubicBezTo>
                      <a:close/>
                      <a:moveTo>
                        <a:pt x="1133529" y="350608"/>
                      </a:moveTo>
                      <a:cubicBezTo>
                        <a:pt x="1136926" y="350608"/>
                        <a:pt x="1139838" y="353386"/>
                        <a:pt x="1139838" y="357275"/>
                      </a:cubicBezTo>
                      <a:cubicBezTo>
                        <a:pt x="1139838" y="361721"/>
                        <a:pt x="1136926" y="364499"/>
                        <a:pt x="1133529" y="364499"/>
                      </a:cubicBezTo>
                      <a:cubicBezTo>
                        <a:pt x="1130133" y="364499"/>
                        <a:pt x="1127221" y="361721"/>
                        <a:pt x="1127221" y="357275"/>
                      </a:cubicBezTo>
                      <a:cubicBezTo>
                        <a:pt x="1127221" y="353386"/>
                        <a:pt x="1130133" y="350608"/>
                        <a:pt x="1133529" y="350608"/>
                      </a:cubicBezTo>
                      <a:close/>
                      <a:moveTo>
                        <a:pt x="1114605" y="350608"/>
                      </a:moveTo>
                      <a:cubicBezTo>
                        <a:pt x="1118002" y="350608"/>
                        <a:pt x="1120913" y="353386"/>
                        <a:pt x="1120913" y="357275"/>
                      </a:cubicBezTo>
                      <a:cubicBezTo>
                        <a:pt x="1120913" y="361165"/>
                        <a:pt x="1118002" y="364499"/>
                        <a:pt x="1114605" y="364499"/>
                      </a:cubicBezTo>
                      <a:cubicBezTo>
                        <a:pt x="1111208" y="364499"/>
                        <a:pt x="1108297" y="361165"/>
                        <a:pt x="1108297" y="357275"/>
                      </a:cubicBezTo>
                      <a:cubicBezTo>
                        <a:pt x="1108297" y="353386"/>
                        <a:pt x="1111208" y="350608"/>
                        <a:pt x="1114605" y="350608"/>
                      </a:cubicBezTo>
                      <a:close/>
                      <a:moveTo>
                        <a:pt x="1095195" y="350608"/>
                      </a:moveTo>
                      <a:cubicBezTo>
                        <a:pt x="1098592" y="350608"/>
                        <a:pt x="1101503" y="353386"/>
                        <a:pt x="1101503" y="357275"/>
                      </a:cubicBezTo>
                      <a:cubicBezTo>
                        <a:pt x="1101503" y="361721"/>
                        <a:pt x="1098592" y="364499"/>
                        <a:pt x="1095195" y="364499"/>
                      </a:cubicBezTo>
                      <a:cubicBezTo>
                        <a:pt x="1091799" y="364499"/>
                        <a:pt x="1089372" y="361721"/>
                        <a:pt x="1089372" y="357275"/>
                      </a:cubicBezTo>
                      <a:cubicBezTo>
                        <a:pt x="1089372" y="353386"/>
                        <a:pt x="1091799" y="350608"/>
                        <a:pt x="1095195" y="350608"/>
                      </a:cubicBezTo>
                      <a:close/>
                      <a:moveTo>
                        <a:pt x="1076271" y="350608"/>
                      </a:moveTo>
                      <a:cubicBezTo>
                        <a:pt x="1079667" y="350608"/>
                        <a:pt x="1082579" y="353386"/>
                        <a:pt x="1082579" y="357275"/>
                      </a:cubicBezTo>
                      <a:cubicBezTo>
                        <a:pt x="1082579" y="361165"/>
                        <a:pt x="1079667" y="364499"/>
                        <a:pt x="1076271" y="364499"/>
                      </a:cubicBezTo>
                      <a:cubicBezTo>
                        <a:pt x="1072874" y="364499"/>
                        <a:pt x="1069963" y="361165"/>
                        <a:pt x="1069963" y="357275"/>
                      </a:cubicBezTo>
                      <a:cubicBezTo>
                        <a:pt x="1069963" y="353386"/>
                        <a:pt x="1072874" y="350608"/>
                        <a:pt x="1076271" y="350608"/>
                      </a:cubicBezTo>
                      <a:close/>
                      <a:moveTo>
                        <a:pt x="1037936" y="350608"/>
                      </a:moveTo>
                      <a:cubicBezTo>
                        <a:pt x="1041333" y="350608"/>
                        <a:pt x="1044245" y="353386"/>
                        <a:pt x="1044245" y="357275"/>
                      </a:cubicBezTo>
                      <a:cubicBezTo>
                        <a:pt x="1044245" y="361721"/>
                        <a:pt x="1041333" y="364499"/>
                        <a:pt x="1037936" y="364499"/>
                      </a:cubicBezTo>
                      <a:cubicBezTo>
                        <a:pt x="1034540" y="364499"/>
                        <a:pt x="1031628" y="361721"/>
                        <a:pt x="1031628" y="357275"/>
                      </a:cubicBezTo>
                      <a:cubicBezTo>
                        <a:pt x="1031628" y="353386"/>
                        <a:pt x="1034540" y="350608"/>
                        <a:pt x="1037936" y="350608"/>
                      </a:cubicBezTo>
                      <a:close/>
                      <a:moveTo>
                        <a:pt x="1019012" y="350608"/>
                      </a:moveTo>
                      <a:cubicBezTo>
                        <a:pt x="1022409" y="350608"/>
                        <a:pt x="1024835" y="353386"/>
                        <a:pt x="1024835" y="357275"/>
                      </a:cubicBezTo>
                      <a:cubicBezTo>
                        <a:pt x="1024835" y="361721"/>
                        <a:pt x="1022409" y="364499"/>
                        <a:pt x="1019012" y="364499"/>
                      </a:cubicBezTo>
                      <a:cubicBezTo>
                        <a:pt x="1015615" y="364499"/>
                        <a:pt x="1012704" y="361721"/>
                        <a:pt x="1012704" y="357275"/>
                      </a:cubicBezTo>
                      <a:cubicBezTo>
                        <a:pt x="1012704" y="353386"/>
                        <a:pt x="1015615" y="350608"/>
                        <a:pt x="1019012" y="350608"/>
                      </a:cubicBezTo>
                      <a:close/>
                      <a:moveTo>
                        <a:pt x="961268" y="350608"/>
                      </a:moveTo>
                      <a:cubicBezTo>
                        <a:pt x="964665" y="350608"/>
                        <a:pt x="967576" y="353386"/>
                        <a:pt x="967576" y="357275"/>
                      </a:cubicBezTo>
                      <a:cubicBezTo>
                        <a:pt x="967576" y="361165"/>
                        <a:pt x="964665" y="364499"/>
                        <a:pt x="961268" y="364499"/>
                      </a:cubicBezTo>
                      <a:cubicBezTo>
                        <a:pt x="957871" y="364499"/>
                        <a:pt x="955445" y="361165"/>
                        <a:pt x="955445" y="357275"/>
                      </a:cubicBezTo>
                      <a:cubicBezTo>
                        <a:pt x="955445" y="353386"/>
                        <a:pt x="957871" y="350608"/>
                        <a:pt x="961268" y="350608"/>
                      </a:cubicBezTo>
                      <a:close/>
                      <a:moveTo>
                        <a:pt x="942343" y="350608"/>
                      </a:moveTo>
                      <a:cubicBezTo>
                        <a:pt x="945740" y="350608"/>
                        <a:pt x="948652" y="353386"/>
                        <a:pt x="948652" y="357275"/>
                      </a:cubicBezTo>
                      <a:cubicBezTo>
                        <a:pt x="948652" y="361721"/>
                        <a:pt x="945740" y="364499"/>
                        <a:pt x="942343" y="364499"/>
                      </a:cubicBezTo>
                      <a:cubicBezTo>
                        <a:pt x="938947" y="364499"/>
                        <a:pt x="936035" y="361721"/>
                        <a:pt x="936035" y="357275"/>
                      </a:cubicBezTo>
                      <a:cubicBezTo>
                        <a:pt x="936035" y="353386"/>
                        <a:pt x="938947" y="350608"/>
                        <a:pt x="942343" y="350608"/>
                      </a:cubicBezTo>
                      <a:close/>
                      <a:moveTo>
                        <a:pt x="923419" y="350608"/>
                      </a:moveTo>
                      <a:cubicBezTo>
                        <a:pt x="926816" y="350608"/>
                        <a:pt x="929242" y="353386"/>
                        <a:pt x="929242" y="357275"/>
                      </a:cubicBezTo>
                      <a:cubicBezTo>
                        <a:pt x="929242" y="361721"/>
                        <a:pt x="926816" y="364499"/>
                        <a:pt x="923419" y="364499"/>
                      </a:cubicBezTo>
                      <a:cubicBezTo>
                        <a:pt x="920022" y="364499"/>
                        <a:pt x="917111" y="361721"/>
                        <a:pt x="917111" y="357275"/>
                      </a:cubicBezTo>
                      <a:cubicBezTo>
                        <a:pt x="917111" y="353386"/>
                        <a:pt x="920022" y="350608"/>
                        <a:pt x="923419" y="350608"/>
                      </a:cubicBezTo>
                      <a:close/>
                      <a:moveTo>
                        <a:pt x="904009" y="350608"/>
                      </a:moveTo>
                      <a:cubicBezTo>
                        <a:pt x="907406" y="350608"/>
                        <a:pt x="910317" y="353386"/>
                        <a:pt x="910317" y="357275"/>
                      </a:cubicBezTo>
                      <a:cubicBezTo>
                        <a:pt x="910317" y="361721"/>
                        <a:pt x="907406" y="364499"/>
                        <a:pt x="904009" y="364499"/>
                      </a:cubicBezTo>
                      <a:cubicBezTo>
                        <a:pt x="900613" y="364499"/>
                        <a:pt x="897701" y="361721"/>
                        <a:pt x="897701" y="357275"/>
                      </a:cubicBezTo>
                      <a:cubicBezTo>
                        <a:pt x="897701" y="353386"/>
                        <a:pt x="900613" y="350608"/>
                        <a:pt x="904009" y="350608"/>
                      </a:cubicBezTo>
                      <a:close/>
                      <a:moveTo>
                        <a:pt x="865675" y="350608"/>
                      </a:moveTo>
                      <a:cubicBezTo>
                        <a:pt x="869072" y="350608"/>
                        <a:pt x="871983" y="353386"/>
                        <a:pt x="871983" y="357275"/>
                      </a:cubicBezTo>
                      <a:cubicBezTo>
                        <a:pt x="871983" y="361721"/>
                        <a:pt x="869072" y="364499"/>
                        <a:pt x="865675" y="364499"/>
                      </a:cubicBezTo>
                      <a:cubicBezTo>
                        <a:pt x="862278" y="364499"/>
                        <a:pt x="859852" y="361721"/>
                        <a:pt x="859852" y="357275"/>
                      </a:cubicBezTo>
                      <a:cubicBezTo>
                        <a:pt x="859852" y="353386"/>
                        <a:pt x="862278" y="350608"/>
                        <a:pt x="865675" y="350608"/>
                      </a:cubicBezTo>
                      <a:close/>
                      <a:moveTo>
                        <a:pt x="846750" y="350608"/>
                      </a:moveTo>
                      <a:cubicBezTo>
                        <a:pt x="850147" y="350608"/>
                        <a:pt x="853059" y="353386"/>
                        <a:pt x="853059" y="357275"/>
                      </a:cubicBezTo>
                      <a:cubicBezTo>
                        <a:pt x="853059" y="361721"/>
                        <a:pt x="850147" y="364499"/>
                        <a:pt x="846750" y="364499"/>
                      </a:cubicBezTo>
                      <a:cubicBezTo>
                        <a:pt x="843354" y="364499"/>
                        <a:pt x="840442" y="361721"/>
                        <a:pt x="840442" y="357275"/>
                      </a:cubicBezTo>
                      <a:cubicBezTo>
                        <a:pt x="840442" y="353386"/>
                        <a:pt x="843354" y="350608"/>
                        <a:pt x="846750" y="350608"/>
                      </a:cubicBezTo>
                      <a:close/>
                      <a:moveTo>
                        <a:pt x="827341" y="350608"/>
                      </a:moveTo>
                      <a:cubicBezTo>
                        <a:pt x="830737" y="350608"/>
                        <a:pt x="833649" y="353386"/>
                        <a:pt x="833649" y="357275"/>
                      </a:cubicBezTo>
                      <a:cubicBezTo>
                        <a:pt x="833649" y="361721"/>
                        <a:pt x="830737" y="364499"/>
                        <a:pt x="827341" y="364499"/>
                      </a:cubicBezTo>
                      <a:cubicBezTo>
                        <a:pt x="823944" y="364499"/>
                        <a:pt x="821518" y="361721"/>
                        <a:pt x="821518" y="357275"/>
                      </a:cubicBezTo>
                      <a:cubicBezTo>
                        <a:pt x="821518" y="353386"/>
                        <a:pt x="823944" y="350608"/>
                        <a:pt x="827341" y="350608"/>
                      </a:cubicBezTo>
                      <a:close/>
                      <a:moveTo>
                        <a:pt x="502227" y="350608"/>
                      </a:moveTo>
                      <a:cubicBezTo>
                        <a:pt x="505624" y="350608"/>
                        <a:pt x="508536" y="353386"/>
                        <a:pt x="508536" y="357275"/>
                      </a:cubicBezTo>
                      <a:cubicBezTo>
                        <a:pt x="508536" y="361721"/>
                        <a:pt x="505624" y="364499"/>
                        <a:pt x="502227" y="364499"/>
                      </a:cubicBezTo>
                      <a:cubicBezTo>
                        <a:pt x="498831" y="364499"/>
                        <a:pt x="495919" y="361721"/>
                        <a:pt x="495919" y="357275"/>
                      </a:cubicBezTo>
                      <a:cubicBezTo>
                        <a:pt x="495919" y="353386"/>
                        <a:pt x="498831" y="350608"/>
                        <a:pt x="502227" y="350608"/>
                      </a:cubicBezTo>
                      <a:close/>
                      <a:moveTo>
                        <a:pt x="483303" y="350608"/>
                      </a:moveTo>
                      <a:cubicBezTo>
                        <a:pt x="486700" y="350608"/>
                        <a:pt x="489611" y="353386"/>
                        <a:pt x="489611" y="357275"/>
                      </a:cubicBezTo>
                      <a:cubicBezTo>
                        <a:pt x="489611" y="361721"/>
                        <a:pt x="486700" y="364499"/>
                        <a:pt x="483303" y="364499"/>
                      </a:cubicBezTo>
                      <a:cubicBezTo>
                        <a:pt x="479906" y="364499"/>
                        <a:pt x="476995" y="361721"/>
                        <a:pt x="476995" y="357275"/>
                      </a:cubicBezTo>
                      <a:cubicBezTo>
                        <a:pt x="476995" y="353386"/>
                        <a:pt x="479906" y="350608"/>
                        <a:pt x="483303" y="350608"/>
                      </a:cubicBezTo>
                      <a:close/>
                      <a:moveTo>
                        <a:pt x="463893" y="350608"/>
                      </a:moveTo>
                      <a:cubicBezTo>
                        <a:pt x="467290" y="350608"/>
                        <a:pt x="470201" y="353386"/>
                        <a:pt x="470201" y="357275"/>
                      </a:cubicBezTo>
                      <a:cubicBezTo>
                        <a:pt x="470201" y="361721"/>
                        <a:pt x="467290" y="364499"/>
                        <a:pt x="463893" y="364499"/>
                      </a:cubicBezTo>
                      <a:cubicBezTo>
                        <a:pt x="460497" y="364499"/>
                        <a:pt x="458070" y="361721"/>
                        <a:pt x="458070" y="357275"/>
                      </a:cubicBezTo>
                      <a:cubicBezTo>
                        <a:pt x="458070" y="353386"/>
                        <a:pt x="460497" y="350608"/>
                        <a:pt x="463893" y="350608"/>
                      </a:cubicBezTo>
                      <a:close/>
                      <a:moveTo>
                        <a:pt x="444969" y="350608"/>
                      </a:moveTo>
                      <a:cubicBezTo>
                        <a:pt x="448365" y="350608"/>
                        <a:pt x="451277" y="353386"/>
                        <a:pt x="451277" y="357275"/>
                      </a:cubicBezTo>
                      <a:cubicBezTo>
                        <a:pt x="451277" y="361721"/>
                        <a:pt x="448365" y="364499"/>
                        <a:pt x="444969" y="364499"/>
                      </a:cubicBezTo>
                      <a:cubicBezTo>
                        <a:pt x="441572" y="364499"/>
                        <a:pt x="438661" y="361721"/>
                        <a:pt x="438661" y="357275"/>
                      </a:cubicBezTo>
                      <a:cubicBezTo>
                        <a:pt x="438661" y="353386"/>
                        <a:pt x="441572" y="350608"/>
                        <a:pt x="444969" y="350608"/>
                      </a:cubicBezTo>
                      <a:close/>
                      <a:moveTo>
                        <a:pt x="406634" y="350608"/>
                      </a:moveTo>
                      <a:cubicBezTo>
                        <a:pt x="410031" y="350608"/>
                        <a:pt x="412943" y="353386"/>
                        <a:pt x="412943" y="357275"/>
                      </a:cubicBezTo>
                      <a:cubicBezTo>
                        <a:pt x="412943" y="361721"/>
                        <a:pt x="410031" y="364499"/>
                        <a:pt x="406634" y="364499"/>
                      </a:cubicBezTo>
                      <a:cubicBezTo>
                        <a:pt x="403238" y="364499"/>
                        <a:pt x="400326" y="361721"/>
                        <a:pt x="400326" y="357275"/>
                      </a:cubicBezTo>
                      <a:cubicBezTo>
                        <a:pt x="400326" y="353386"/>
                        <a:pt x="403238" y="350608"/>
                        <a:pt x="406634" y="350608"/>
                      </a:cubicBezTo>
                      <a:close/>
                      <a:moveTo>
                        <a:pt x="387710" y="350608"/>
                      </a:moveTo>
                      <a:cubicBezTo>
                        <a:pt x="391107" y="350608"/>
                        <a:pt x="393533" y="353386"/>
                        <a:pt x="393533" y="357275"/>
                      </a:cubicBezTo>
                      <a:cubicBezTo>
                        <a:pt x="393533" y="361721"/>
                        <a:pt x="391107" y="364499"/>
                        <a:pt x="387710" y="364499"/>
                      </a:cubicBezTo>
                      <a:cubicBezTo>
                        <a:pt x="384313" y="364499"/>
                        <a:pt x="381402" y="361721"/>
                        <a:pt x="381402" y="357275"/>
                      </a:cubicBezTo>
                      <a:cubicBezTo>
                        <a:pt x="381402" y="353386"/>
                        <a:pt x="384313" y="350608"/>
                        <a:pt x="387710" y="350608"/>
                      </a:cubicBezTo>
                      <a:close/>
                      <a:moveTo>
                        <a:pt x="368300" y="350608"/>
                      </a:moveTo>
                      <a:cubicBezTo>
                        <a:pt x="371697" y="350608"/>
                        <a:pt x="374608" y="353386"/>
                        <a:pt x="374608" y="357275"/>
                      </a:cubicBezTo>
                      <a:cubicBezTo>
                        <a:pt x="374608" y="361721"/>
                        <a:pt x="371697" y="364499"/>
                        <a:pt x="368300" y="364499"/>
                      </a:cubicBezTo>
                      <a:cubicBezTo>
                        <a:pt x="364903" y="364499"/>
                        <a:pt x="362477" y="361721"/>
                        <a:pt x="362477" y="357275"/>
                      </a:cubicBezTo>
                      <a:cubicBezTo>
                        <a:pt x="362477" y="353386"/>
                        <a:pt x="364903" y="350608"/>
                        <a:pt x="368300" y="350608"/>
                      </a:cubicBezTo>
                      <a:close/>
                      <a:moveTo>
                        <a:pt x="349376" y="350608"/>
                      </a:moveTo>
                      <a:cubicBezTo>
                        <a:pt x="352772" y="350608"/>
                        <a:pt x="355684" y="353386"/>
                        <a:pt x="355684" y="357275"/>
                      </a:cubicBezTo>
                      <a:cubicBezTo>
                        <a:pt x="355684" y="361721"/>
                        <a:pt x="352772" y="364499"/>
                        <a:pt x="349376" y="364499"/>
                      </a:cubicBezTo>
                      <a:cubicBezTo>
                        <a:pt x="345979" y="364499"/>
                        <a:pt x="343068" y="361721"/>
                        <a:pt x="343068" y="357275"/>
                      </a:cubicBezTo>
                      <a:cubicBezTo>
                        <a:pt x="343068" y="353386"/>
                        <a:pt x="345979" y="350608"/>
                        <a:pt x="349376" y="350608"/>
                      </a:cubicBezTo>
                      <a:close/>
                      <a:moveTo>
                        <a:pt x="329966" y="350608"/>
                      </a:moveTo>
                      <a:cubicBezTo>
                        <a:pt x="333363" y="350608"/>
                        <a:pt x="336274" y="353386"/>
                        <a:pt x="336274" y="357275"/>
                      </a:cubicBezTo>
                      <a:cubicBezTo>
                        <a:pt x="336274" y="361721"/>
                        <a:pt x="333363" y="364499"/>
                        <a:pt x="329966" y="364499"/>
                      </a:cubicBezTo>
                      <a:cubicBezTo>
                        <a:pt x="326569" y="364499"/>
                        <a:pt x="324143" y="361721"/>
                        <a:pt x="324143" y="357275"/>
                      </a:cubicBezTo>
                      <a:cubicBezTo>
                        <a:pt x="324143" y="353386"/>
                        <a:pt x="326569" y="350608"/>
                        <a:pt x="329966" y="350608"/>
                      </a:cubicBezTo>
                      <a:close/>
                      <a:moveTo>
                        <a:pt x="311041" y="350608"/>
                      </a:moveTo>
                      <a:cubicBezTo>
                        <a:pt x="314438" y="350608"/>
                        <a:pt x="317350" y="353386"/>
                        <a:pt x="317350" y="357275"/>
                      </a:cubicBezTo>
                      <a:cubicBezTo>
                        <a:pt x="317350" y="361721"/>
                        <a:pt x="314438" y="364499"/>
                        <a:pt x="311041" y="364499"/>
                      </a:cubicBezTo>
                      <a:cubicBezTo>
                        <a:pt x="307645" y="364499"/>
                        <a:pt x="304733" y="361721"/>
                        <a:pt x="304733" y="357275"/>
                      </a:cubicBezTo>
                      <a:cubicBezTo>
                        <a:pt x="304733" y="353386"/>
                        <a:pt x="307645" y="350608"/>
                        <a:pt x="311041" y="350608"/>
                      </a:cubicBezTo>
                      <a:close/>
                      <a:moveTo>
                        <a:pt x="292117" y="350608"/>
                      </a:moveTo>
                      <a:cubicBezTo>
                        <a:pt x="295514" y="350608"/>
                        <a:pt x="297940" y="353386"/>
                        <a:pt x="297940" y="357275"/>
                      </a:cubicBezTo>
                      <a:cubicBezTo>
                        <a:pt x="297940" y="361721"/>
                        <a:pt x="295514" y="364499"/>
                        <a:pt x="292117" y="364499"/>
                      </a:cubicBezTo>
                      <a:cubicBezTo>
                        <a:pt x="288720" y="364499"/>
                        <a:pt x="285809" y="361721"/>
                        <a:pt x="285809" y="357275"/>
                      </a:cubicBezTo>
                      <a:cubicBezTo>
                        <a:pt x="285809" y="353386"/>
                        <a:pt x="288720" y="350608"/>
                        <a:pt x="292117" y="350608"/>
                      </a:cubicBezTo>
                      <a:close/>
                      <a:moveTo>
                        <a:pt x="272707" y="350608"/>
                      </a:moveTo>
                      <a:cubicBezTo>
                        <a:pt x="276104" y="350608"/>
                        <a:pt x="279015" y="353386"/>
                        <a:pt x="279015" y="357275"/>
                      </a:cubicBezTo>
                      <a:cubicBezTo>
                        <a:pt x="279015" y="361721"/>
                        <a:pt x="276104" y="364499"/>
                        <a:pt x="272707" y="364499"/>
                      </a:cubicBezTo>
                      <a:cubicBezTo>
                        <a:pt x="269310" y="364499"/>
                        <a:pt x="266399" y="361721"/>
                        <a:pt x="266399" y="357275"/>
                      </a:cubicBezTo>
                      <a:cubicBezTo>
                        <a:pt x="266399" y="353386"/>
                        <a:pt x="269310" y="350608"/>
                        <a:pt x="272707" y="350608"/>
                      </a:cubicBezTo>
                      <a:close/>
                      <a:moveTo>
                        <a:pt x="253783" y="350608"/>
                      </a:moveTo>
                      <a:cubicBezTo>
                        <a:pt x="257179" y="350608"/>
                        <a:pt x="259606" y="353386"/>
                        <a:pt x="259606" y="357275"/>
                      </a:cubicBezTo>
                      <a:cubicBezTo>
                        <a:pt x="259606" y="361721"/>
                        <a:pt x="257179" y="364499"/>
                        <a:pt x="253783" y="364499"/>
                      </a:cubicBezTo>
                      <a:cubicBezTo>
                        <a:pt x="250386" y="364499"/>
                        <a:pt x="247475" y="361721"/>
                        <a:pt x="247475" y="357275"/>
                      </a:cubicBezTo>
                      <a:cubicBezTo>
                        <a:pt x="247475" y="353386"/>
                        <a:pt x="250386" y="350608"/>
                        <a:pt x="253783" y="350608"/>
                      </a:cubicBezTo>
                      <a:close/>
                      <a:moveTo>
                        <a:pt x="234373" y="350608"/>
                      </a:moveTo>
                      <a:cubicBezTo>
                        <a:pt x="237770" y="350608"/>
                        <a:pt x="240681" y="353386"/>
                        <a:pt x="240681" y="357275"/>
                      </a:cubicBezTo>
                      <a:cubicBezTo>
                        <a:pt x="240681" y="361721"/>
                        <a:pt x="237770" y="364499"/>
                        <a:pt x="234373" y="364499"/>
                      </a:cubicBezTo>
                      <a:cubicBezTo>
                        <a:pt x="230976" y="364499"/>
                        <a:pt x="228550" y="361721"/>
                        <a:pt x="228550" y="357275"/>
                      </a:cubicBezTo>
                      <a:cubicBezTo>
                        <a:pt x="228550" y="353386"/>
                        <a:pt x="230976" y="350608"/>
                        <a:pt x="234373" y="350608"/>
                      </a:cubicBezTo>
                      <a:close/>
                      <a:moveTo>
                        <a:pt x="215448" y="350608"/>
                      </a:moveTo>
                      <a:cubicBezTo>
                        <a:pt x="218845" y="350608"/>
                        <a:pt x="221757" y="353386"/>
                        <a:pt x="221757" y="357275"/>
                      </a:cubicBezTo>
                      <a:cubicBezTo>
                        <a:pt x="221757" y="361721"/>
                        <a:pt x="218845" y="364499"/>
                        <a:pt x="215448" y="364499"/>
                      </a:cubicBezTo>
                      <a:cubicBezTo>
                        <a:pt x="212052" y="364499"/>
                        <a:pt x="209140" y="361721"/>
                        <a:pt x="209140" y="357275"/>
                      </a:cubicBezTo>
                      <a:cubicBezTo>
                        <a:pt x="209140" y="353386"/>
                        <a:pt x="212052" y="350608"/>
                        <a:pt x="215448" y="350608"/>
                      </a:cubicBezTo>
                      <a:close/>
                      <a:moveTo>
                        <a:pt x="559971" y="330605"/>
                      </a:moveTo>
                      <a:cubicBezTo>
                        <a:pt x="562398" y="330605"/>
                        <a:pt x="564339" y="332827"/>
                        <a:pt x="564339" y="335606"/>
                      </a:cubicBezTo>
                      <a:cubicBezTo>
                        <a:pt x="564339" y="338384"/>
                        <a:pt x="562398" y="340606"/>
                        <a:pt x="559971" y="340606"/>
                      </a:cubicBezTo>
                      <a:cubicBezTo>
                        <a:pt x="557060" y="340606"/>
                        <a:pt x="555119" y="338384"/>
                        <a:pt x="555119" y="335606"/>
                      </a:cubicBezTo>
                      <a:cubicBezTo>
                        <a:pt x="555119" y="332827"/>
                        <a:pt x="557060" y="330605"/>
                        <a:pt x="559971" y="330605"/>
                      </a:cubicBezTo>
                      <a:close/>
                      <a:moveTo>
                        <a:pt x="502227" y="330605"/>
                      </a:moveTo>
                      <a:cubicBezTo>
                        <a:pt x="504654" y="330605"/>
                        <a:pt x="507080" y="332827"/>
                        <a:pt x="507080" y="335606"/>
                      </a:cubicBezTo>
                      <a:cubicBezTo>
                        <a:pt x="507080" y="338384"/>
                        <a:pt x="504654" y="340606"/>
                        <a:pt x="502227" y="340606"/>
                      </a:cubicBezTo>
                      <a:cubicBezTo>
                        <a:pt x="499801" y="340606"/>
                        <a:pt x="497860" y="338384"/>
                        <a:pt x="497860" y="335606"/>
                      </a:cubicBezTo>
                      <a:cubicBezTo>
                        <a:pt x="497860" y="332827"/>
                        <a:pt x="499801" y="330605"/>
                        <a:pt x="502227" y="330605"/>
                      </a:cubicBezTo>
                      <a:close/>
                      <a:moveTo>
                        <a:pt x="1191273" y="328382"/>
                      </a:moveTo>
                      <a:cubicBezTo>
                        <a:pt x="1194670" y="328382"/>
                        <a:pt x="1197096" y="331716"/>
                        <a:pt x="1197096" y="335606"/>
                      </a:cubicBezTo>
                      <a:cubicBezTo>
                        <a:pt x="1197096" y="339495"/>
                        <a:pt x="1194670" y="342829"/>
                        <a:pt x="1191273" y="342829"/>
                      </a:cubicBezTo>
                      <a:cubicBezTo>
                        <a:pt x="1187392" y="342829"/>
                        <a:pt x="1184965" y="339495"/>
                        <a:pt x="1184965" y="335606"/>
                      </a:cubicBezTo>
                      <a:cubicBezTo>
                        <a:pt x="1184965" y="331716"/>
                        <a:pt x="1187392" y="328382"/>
                        <a:pt x="1191273" y="328382"/>
                      </a:cubicBezTo>
                      <a:close/>
                      <a:moveTo>
                        <a:pt x="1171864" y="328382"/>
                      </a:moveTo>
                      <a:cubicBezTo>
                        <a:pt x="1175260" y="328382"/>
                        <a:pt x="1178172" y="331716"/>
                        <a:pt x="1178172" y="335606"/>
                      </a:cubicBezTo>
                      <a:cubicBezTo>
                        <a:pt x="1178172" y="339495"/>
                        <a:pt x="1175260" y="342829"/>
                        <a:pt x="1171864" y="342829"/>
                      </a:cubicBezTo>
                      <a:cubicBezTo>
                        <a:pt x="1168467" y="342829"/>
                        <a:pt x="1165556" y="339495"/>
                        <a:pt x="1165556" y="335606"/>
                      </a:cubicBezTo>
                      <a:cubicBezTo>
                        <a:pt x="1165556" y="331716"/>
                        <a:pt x="1168467" y="328382"/>
                        <a:pt x="1171864" y="328382"/>
                      </a:cubicBezTo>
                      <a:close/>
                      <a:moveTo>
                        <a:pt x="1152939" y="328382"/>
                      </a:moveTo>
                      <a:cubicBezTo>
                        <a:pt x="1156336" y="328382"/>
                        <a:pt x="1158762" y="331716"/>
                        <a:pt x="1158762" y="335606"/>
                      </a:cubicBezTo>
                      <a:cubicBezTo>
                        <a:pt x="1158762" y="339495"/>
                        <a:pt x="1156336" y="342829"/>
                        <a:pt x="1152939" y="342829"/>
                      </a:cubicBezTo>
                      <a:cubicBezTo>
                        <a:pt x="1149543" y="342829"/>
                        <a:pt x="1146631" y="339495"/>
                        <a:pt x="1146631" y="335606"/>
                      </a:cubicBezTo>
                      <a:cubicBezTo>
                        <a:pt x="1146631" y="331716"/>
                        <a:pt x="1149543" y="328382"/>
                        <a:pt x="1152939" y="328382"/>
                      </a:cubicBezTo>
                      <a:close/>
                      <a:moveTo>
                        <a:pt x="1133529" y="328382"/>
                      </a:moveTo>
                      <a:cubicBezTo>
                        <a:pt x="1136926" y="328382"/>
                        <a:pt x="1139838" y="331716"/>
                        <a:pt x="1139838" y="335606"/>
                      </a:cubicBezTo>
                      <a:cubicBezTo>
                        <a:pt x="1139838" y="339495"/>
                        <a:pt x="1136926" y="342829"/>
                        <a:pt x="1133529" y="342829"/>
                      </a:cubicBezTo>
                      <a:cubicBezTo>
                        <a:pt x="1130133" y="342829"/>
                        <a:pt x="1127221" y="339495"/>
                        <a:pt x="1127221" y="335606"/>
                      </a:cubicBezTo>
                      <a:cubicBezTo>
                        <a:pt x="1127221" y="331716"/>
                        <a:pt x="1130133" y="328382"/>
                        <a:pt x="1133529" y="328382"/>
                      </a:cubicBezTo>
                      <a:close/>
                      <a:moveTo>
                        <a:pt x="1114605" y="328382"/>
                      </a:moveTo>
                      <a:cubicBezTo>
                        <a:pt x="1118002" y="328382"/>
                        <a:pt x="1120913" y="331716"/>
                        <a:pt x="1120913" y="335606"/>
                      </a:cubicBezTo>
                      <a:cubicBezTo>
                        <a:pt x="1120913" y="339495"/>
                        <a:pt x="1118002" y="342829"/>
                        <a:pt x="1114605" y="342829"/>
                      </a:cubicBezTo>
                      <a:cubicBezTo>
                        <a:pt x="1111208" y="342829"/>
                        <a:pt x="1108297" y="339495"/>
                        <a:pt x="1108297" y="335606"/>
                      </a:cubicBezTo>
                      <a:cubicBezTo>
                        <a:pt x="1108297" y="331716"/>
                        <a:pt x="1111208" y="328382"/>
                        <a:pt x="1114605" y="328382"/>
                      </a:cubicBezTo>
                      <a:close/>
                      <a:moveTo>
                        <a:pt x="1095195" y="328382"/>
                      </a:moveTo>
                      <a:cubicBezTo>
                        <a:pt x="1098592" y="328382"/>
                        <a:pt x="1101503" y="331716"/>
                        <a:pt x="1101503" y="335606"/>
                      </a:cubicBezTo>
                      <a:cubicBezTo>
                        <a:pt x="1101503" y="339495"/>
                        <a:pt x="1098592" y="342829"/>
                        <a:pt x="1095195" y="342829"/>
                      </a:cubicBezTo>
                      <a:cubicBezTo>
                        <a:pt x="1091799" y="342829"/>
                        <a:pt x="1089372" y="339495"/>
                        <a:pt x="1089372" y="335606"/>
                      </a:cubicBezTo>
                      <a:cubicBezTo>
                        <a:pt x="1089372" y="331716"/>
                        <a:pt x="1091799" y="328382"/>
                        <a:pt x="1095195" y="328382"/>
                      </a:cubicBezTo>
                      <a:close/>
                      <a:moveTo>
                        <a:pt x="1076271" y="328382"/>
                      </a:moveTo>
                      <a:cubicBezTo>
                        <a:pt x="1079667" y="328382"/>
                        <a:pt x="1082579" y="331716"/>
                        <a:pt x="1082579" y="335606"/>
                      </a:cubicBezTo>
                      <a:cubicBezTo>
                        <a:pt x="1082579" y="339495"/>
                        <a:pt x="1079667" y="342829"/>
                        <a:pt x="1076271" y="342829"/>
                      </a:cubicBezTo>
                      <a:cubicBezTo>
                        <a:pt x="1072874" y="342829"/>
                        <a:pt x="1069963" y="339495"/>
                        <a:pt x="1069963" y="335606"/>
                      </a:cubicBezTo>
                      <a:cubicBezTo>
                        <a:pt x="1069963" y="331716"/>
                        <a:pt x="1072874" y="328382"/>
                        <a:pt x="1076271" y="328382"/>
                      </a:cubicBezTo>
                      <a:close/>
                      <a:moveTo>
                        <a:pt x="1057346" y="328382"/>
                      </a:moveTo>
                      <a:cubicBezTo>
                        <a:pt x="1060743" y="328382"/>
                        <a:pt x="1063169" y="331716"/>
                        <a:pt x="1063169" y="335606"/>
                      </a:cubicBezTo>
                      <a:cubicBezTo>
                        <a:pt x="1063169" y="339495"/>
                        <a:pt x="1060743" y="342829"/>
                        <a:pt x="1057346" y="342829"/>
                      </a:cubicBezTo>
                      <a:cubicBezTo>
                        <a:pt x="1053464" y="342829"/>
                        <a:pt x="1051038" y="339495"/>
                        <a:pt x="1051038" y="335606"/>
                      </a:cubicBezTo>
                      <a:cubicBezTo>
                        <a:pt x="1051038" y="331716"/>
                        <a:pt x="1053464" y="328382"/>
                        <a:pt x="1057346" y="328382"/>
                      </a:cubicBezTo>
                      <a:close/>
                      <a:moveTo>
                        <a:pt x="1037936" y="328382"/>
                      </a:moveTo>
                      <a:cubicBezTo>
                        <a:pt x="1041333" y="328382"/>
                        <a:pt x="1044245" y="331716"/>
                        <a:pt x="1044245" y="335606"/>
                      </a:cubicBezTo>
                      <a:cubicBezTo>
                        <a:pt x="1044245" y="339495"/>
                        <a:pt x="1041333" y="342829"/>
                        <a:pt x="1037936" y="342829"/>
                      </a:cubicBezTo>
                      <a:cubicBezTo>
                        <a:pt x="1034540" y="342829"/>
                        <a:pt x="1031628" y="339495"/>
                        <a:pt x="1031628" y="335606"/>
                      </a:cubicBezTo>
                      <a:cubicBezTo>
                        <a:pt x="1031628" y="331716"/>
                        <a:pt x="1034540" y="328382"/>
                        <a:pt x="1037936" y="328382"/>
                      </a:cubicBezTo>
                      <a:close/>
                      <a:moveTo>
                        <a:pt x="1019012" y="328382"/>
                      </a:moveTo>
                      <a:cubicBezTo>
                        <a:pt x="1022409" y="328382"/>
                        <a:pt x="1024835" y="331716"/>
                        <a:pt x="1024835" y="335606"/>
                      </a:cubicBezTo>
                      <a:cubicBezTo>
                        <a:pt x="1024835" y="339495"/>
                        <a:pt x="1022409" y="342829"/>
                        <a:pt x="1019012" y="342829"/>
                      </a:cubicBezTo>
                      <a:cubicBezTo>
                        <a:pt x="1015615" y="342829"/>
                        <a:pt x="1012704" y="339495"/>
                        <a:pt x="1012704" y="335606"/>
                      </a:cubicBezTo>
                      <a:cubicBezTo>
                        <a:pt x="1012704" y="331716"/>
                        <a:pt x="1015615" y="328382"/>
                        <a:pt x="1019012" y="328382"/>
                      </a:cubicBezTo>
                      <a:close/>
                      <a:moveTo>
                        <a:pt x="999602" y="328382"/>
                      </a:moveTo>
                      <a:cubicBezTo>
                        <a:pt x="1002999" y="328382"/>
                        <a:pt x="1005910" y="331716"/>
                        <a:pt x="1005910" y="335606"/>
                      </a:cubicBezTo>
                      <a:cubicBezTo>
                        <a:pt x="1005910" y="339495"/>
                        <a:pt x="1002999" y="342829"/>
                        <a:pt x="999602" y="342829"/>
                      </a:cubicBezTo>
                      <a:cubicBezTo>
                        <a:pt x="996206" y="342829"/>
                        <a:pt x="993779" y="339495"/>
                        <a:pt x="993779" y="335606"/>
                      </a:cubicBezTo>
                      <a:cubicBezTo>
                        <a:pt x="993779" y="331716"/>
                        <a:pt x="996206" y="328382"/>
                        <a:pt x="999602" y="328382"/>
                      </a:cubicBezTo>
                      <a:close/>
                      <a:moveTo>
                        <a:pt x="980678" y="328382"/>
                      </a:moveTo>
                      <a:cubicBezTo>
                        <a:pt x="984074" y="328382"/>
                        <a:pt x="986986" y="331716"/>
                        <a:pt x="986986" y="335606"/>
                      </a:cubicBezTo>
                      <a:cubicBezTo>
                        <a:pt x="986986" y="339495"/>
                        <a:pt x="984074" y="342829"/>
                        <a:pt x="980678" y="342829"/>
                      </a:cubicBezTo>
                      <a:cubicBezTo>
                        <a:pt x="977281" y="342829"/>
                        <a:pt x="974370" y="339495"/>
                        <a:pt x="974370" y="335606"/>
                      </a:cubicBezTo>
                      <a:cubicBezTo>
                        <a:pt x="974370" y="331716"/>
                        <a:pt x="977281" y="328382"/>
                        <a:pt x="980678" y="328382"/>
                      </a:cubicBezTo>
                      <a:close/>
                      <a:moveTo>
                        <a:pt x="961268" y="328382"/>
                      </a:moveTo>
                      <a:cubicBezTo>
                        <a:pt x="964665" y="328382"/>
                        <a:pt x="967576" y="331716"/>
                        <a:pt x="967576" y="335606"/>
                      </a:cubicBezTo>
                      <a:cubicBezTo>
                        <a:pt x="967576" y="339495"/>
                        <a:pt x="964665" y="342829"/>
                        <a:pt x="961268" y="342829"/>
                      </a:cubicBezTo>
                      <a:cubicBezTo>
                        <a:pt x="957871" y="342829"/>
                        <a:pt x="955445" y="339495"/>
                        <a:pt x="955445" y="335606"/>
                      </a:cubicBezTo>
                      <a:cubicBezTo>
                        <a:pt x="955445" y="331716"/>
                        <a:pt x="957871" y="328382"/>
                        <a:pt x="961268" y="328382"/>
                      </a:cubicBezTo>
                      <a:close/>
                      <a:moveTo>
                        <a:pt x="942343" y="328382"/>
                      </a:moveTo>
                      <a:cubicBezTo>
                        <a:pt x="945740" y="328382"/>
                        <a:pt x="948652" y="331716"/>
                        <a:pt x="948652" y="335606"/>
                      </a:cubicBezTo>
                      <a:cubicBezTo>
                        <a:pt x="948652" y="339495"/>
                        <a:pt x="945740" y="342829"/>
                        <a:pt x="942343" y="342829"/>
                      </a:cubicBezTo>
                      <a:cubicBezTo>
                        <a:pt x="938947" y="342829"/>
                        <a:pt x="936035" y="339495"/>
                        <a:pt x="936035" y="335606"/>
                      </a:cubicBezTo>
                      <a:cubicBezTo>
                        <a:pt x="936035" y="331716"/>
                        <a:pt x="938947" y="328382"/>
                        <a:pt x="942343" y="328382"/>
                      </a:cubicBezTo>
                      <a:close/>
                      <a:moveTo>
                        <a:pt x="923419" y="328382"/>
                      </a:moveTo>
                      <a:cubicBezTo>
                        <a:pt x="926816" y="328382"/>
                        <a:pt x="929242" y="331716"/>
                        <a:pt x="929242" y="335606"/>
                      </a:cubicBezTo>
                      <a:cubicBezTo>
                        <a:pt x="929242" y="339495"/>
                        <a:pt x="926816" y="342829"/>
                        <a:pt x="923419" y="342829"/>
                      </a:cubicBezTo>
                      <a:cubicBezTo>
                        <a:pt x="920022" y="342829"/>
                        <a:pt x="917111" y="339495"/>
                        <a:pt x="917111" y="335606"/>
                      </a:cubicBezTo>
                      <a:cubicBezTo>
                        <a:pt x="917111" y="331716"/>
                        <a:pt x="920022" y="328382"/>
                        <a:pt x="923419" y="328382"/>
                      </a:cubicBezTo>
                      <a:close/>
                      <a:moveTo>
                        <a:pt x="904009" y="328382"/>
                      </a:moveTo>
                      <a:cubicBezTo>
                        <a:pt x="907406" y="328382"/>
                        <a:pt x="910317" y="331716"/>
                        <a:pt x="910317" y="335606"/>
                      </a:cubicBezTo>
                      <a:cubicBezTo>
                        <a:pt x="910317" y="339495"/>
                        <a:pt x="907406" y="342829"/>
                        <a:pt x="904009" y="342829"/>
                      </a:cubicBezTo>
                      <a:cubicBezTo>
                        <a:pt x="900613" y="342829"/>
                        <a:pt x="897701" y="339495"/>
                        <a:pt x="897701" y="335606"/>
                      </a:cubicBezTo>
                      <a:cubicBezTo>
                        <a:pt x="897701" y="331716"/>
                        <a:pt x="900613" y="328382"/>
                        <a:pt x="904009" y="328382"/>
                      </a:cubicBezTo>
                      <a:close/>
                      <a:moveTo>
                        <a:pt x="885085" y="328382"/>
                      </a:moveTo>
                      <a:cubicBezTo>
                        <a:pt x="888481" y="328382"/>
                        <a:pt x="890908" y="331716"/>
                        <a:pt x="890908" y="335606"/>
                      </a:cubicBezTo>
                      <a:cubicBezTo>
                        <a:pt x="890908" y="339495"/>
                        <a:pt x="888481" y="342829"/>
                        <a:pt x="885085" y="342829"/>
                      </a:cubicBezTo>
                      <a:cubicBezTo>
                        <a:pt x="881688" y="342829"/>
                        <a:pt x="878777" y="339495"/>
                        <a:pt x="878777" y="335606"/>
                      </a:cubicBezTo>
                      <a:cubicBezTo>
                        <a:pt x="878777" y="331716"/>
                        <a:pt x="881688" y="328382"/>
                        <a:pt x="885085" y="328382"/>
                      </a:cubicBezTo>
                      <a:close/>
                      <a:moveTo>
                        <a:pt x="865675" y="328382"/>
                      </a:moveTo>
                      <a:cubicBezTo>
                        <a:pt x="869072" y="328382"/>
                        <a:pt x="871983" y="331716"/>
                        <a:pt x="871983" y="335606"/>
                      </a:cubicBezTo>
                      <a:cubicBezTo>
                        <a:pt x="871983" y="339495"/>
                        <a:pt x="869072" y="342829"/>
                        <a:pt x="865675" y="342829"/>
                      </a:cubicBezTo>
                      <a:cubicBezTo>
                        <a:pt x="862278" y="342829"/>
                        <a:pt x="859852" y="339495"/>
                        <a:pt x="859852" y="335606"/>
                      </a:cubicBezTo>
                      <a:cubicBezTo>
                        <a:pt x="859852" y="331716"/>
                        <a:pt x="862278" y="328382"/>
                        <a:pt x="865675" y="328382"/>
                      </a:cubicBezTo>
                      <a:close/>
                      <a:moveTo>
                        <a:pt x="846750" y="328382"/>
                      </a:moveTo>
                      <a:cubicBezTo>
                        <a:pt x="850147" y="328382"/>
                        <a:pt x="853059" y="331716"/>
                        <a:pt x="853059" y="335606"/>
                      </a:cubicBezTo>
                      <a:cubicBezTo>
                        <a:pt x="853059" y="339495"/>
                        <a:pt x="850147" y="342829"/>
                        <a:pt x="846750" y="342829"/>
                      </a:cubicBezTo>
                      <a:cubicBezTo>
                        <a:pt x="843354" y="342829"/>
                        <a:pt x="840442" y="339495"/>
                        <a:pt x="840442" y="335606"/>
                      </a:cubicBezTo>
                      <a:cubicBezTo>
                        <a:pt x="840442" y="331716"/>
                        <a:pt x="843354" y="328382"/>
                        <a:pt x="846750" y="328382"/>
                      </a:cubicBezTo>
                      <a:close/>
                      <a:moveTo>
                        <a:pt x="827341" y="328382"/>
                      </a:moveTo>
                      <a:cubicBezTo>
                        <a:pt x="830737" y="328382"/>
                        <a:pt x="833649" y="331716"/>
                        <a:pt x="833649" y="335606"/>
                      </a:cubicBezTo>
                      <a:cubicBezTo>
                        <a:pt x="833649" y="339495"/>
                        <a:pt x="830737" y="342829"/>
                        <a:pt x="827341" y="342829"/>
                      </a:cubicBezTo>
                      <a:cubicBezTo>
                        <a:pt x="823944" y="342829"/>
                        <a:pt x="821518" y="339495"/>
                        <a:pt x="821518" y="335606"/>
                      </a:cubicBezTo>
                      <a:cubicBezTo>
                        <a:pt x="821518" y="331716"/>
                        <a:pt x="823944" y="328382"/>
                        <a:pt x="827341" y="328382"/>
                      </a:cubicBezTo>
                      <a:close/>
                      <a:moveTo>
                        <a:pt x="808416" y="328382"/>
                      </a:moveTo>
                      <a:cubicBezTo>
                        <a:pt x="811813" y="328382"/>
                        <a:pt x="814724" y="331716"/>
                        <a:pt x="814724" y="335606"/>
                      </a:cubicBezTo>
                      <a:cubicBezTo>
                        <a:pt x="814724" y="339495"/>
                        <a:pt x="811813" y="342829"/>
                        <a:pt x="808416" y="342829"/>
                      </a:cubicBezTo>
                      <a:cubicBezTo>
                        <a:pt x="805020" y="342829"/>
                        <a:pt x="802108" y="339495"/>
                        <a:pt x="802108" y="335606"/>
                      </a:cubicBezTo>
                      <a:cubicBezTo>
                        <a:pt x="802108" y="331716"/>
                        <a:pt x="805020" y="328382"/>
                        <a:pt x="808416" y="328382"/>
                      </a:cubicBezTo>
                      <a:close/>
                      <a:moveTo>
                        <a:pt x="540562" y="328382"/>
                      </a:moveTo>
                      <a:cubicBezTo>
                        <a:pt x="543958" y="328382"/>
                        <a:pt x="546870" y="331716"/>
                        <a:pt x="546870" y="335606"/>
                      </a:cubicBezTo>
                      <a:cubicBezTo>
                        <a:pt x="546870" y="339495"/>
                        <a:pt x="543958" y="342829"/>
                        <a:pt x="540562" y="342829"/>
                      </a:cubicBezTo>
                      <a:cubicBezTo>
                        <a:pt x="537165" y="342829"/>
                        <a:pt x="534254" y="339495"/>
                        <a:pt x="534254" y="335606"/>
                      </a:cubicBezTo>
                      <a:cubicBezTo>
                        <a:pt x="534254" y="331716"/>
                        <a:pt x="537165" y="328382"/>
                        <a:pt x="540562" y="328382"/>
                      </a:cubicBezTo>
                      <a:close/>
                      <a:moveTo>
                        <a:pt x="483303" y="328382"/>
                      </a:moveTo>
                      <a:cubicBezTo>
                        <a:pt x="486700" y="328382"/>
                        <a:pt x="489611" y="331716"/>
                        <a:pt x="489611" y="335606"/>
                      </a:cubicBezTo>
                      <a:cubicBezTo>
                        <a:pt x="489611" y="339495"/>
                        <a:pt x="486700" y="342829"/>
                        <a:pt x="483303" y="342829"/>
                      </a:cubicBezTo>
                      <a:cubicBezTo>
                        <a:pt x="479906" y="342829"/>
                        <a:pt x="476995" y="339495"/>
                        <a:pt x="476995" y="335606"/>
                      </a:cubicBezTo>
                      <a:cubicBezTo>
                        <a:pt x="476995" y="331716"/>
                        <a:pt x="479906" y="328382"/>
                        <a:pt x="483303" y="328382"/>
                      </a:cubicBezTo>
                      <a:close/>
                      <a:moveTo>
                        <a:pt x="463893" y="328382"/>
                      </a:moveTo>
                      <a:cubicBezTo>
                        <a:pt x="467290" y="328382"/>
                        <a:pt x="470201" y="331716"/>
                        <a:pt x="470201" y="335606"/>
                      </a:cubicBezTo>
                      <a:cubicBezTo>
                        <a:pt x="470201" y="339495"/>
                        <a:pt x="467290" y="342829"/>
                        <a:pt x="463893" y="342829"/>
                      </a:cubicBezTo>
                      <a:cubicBezTo>
                        <a:pt x="460497" y="342829"/>
                        <a:pt x="458070" y="339495"/>
                        <a:pt x="458070" y="335606"/>
                      </a:cubicBezTo>
                      <a:cubicBezTo>
                        <a:pt x="458070" y="331716"/>
                        <a:pt x="460497" y="328382"/>
                        <a:pt x="463893" y="328382"/>
                      </a:cubicBezTo>
                      <a:close/>
                      <a:moveTo>
                        <a:pt x="444969" y="328382"/>
                      </a:moveTo>
                      <a:cubicBezTo>
                        <a:pt x="448365" y="328382"/>
                        <a:pt x="451277" y="331716"/>
                        <a:pt x="451277" y="335606"/>
                      </a:cubicBezTo>
                      <a:cubicBezTo>
                        <a:pt x="451277" y="339495"/>
                        <a:pt x="448365" y="342829"/>
                        <a:pt x="444969" y="342829"/>
                      </a:cubicBezTo>
                      <a:cubicBezTo>
                        <a:pt x="441572" y="342829"/>
                        <a:pt x="438661" y="339495"/>
                        <a:pt x="438661" y="335606"/>
                      </a:cubicBezTo>
                      <a:cubicBezTo>
                        <a:pt x="438661" y="331716"/>
                        <a:pt x="441572" y="328382"/>
                        <a:pt x="444969" y="328382"/>
                      </a:cubicBezTo>
                      <a:close/>
                      <a:moveTo>
                        <a:pt x="426044" y="328382"/>
                      </a:moveTo>
                      <a:cubicBezTo>
                        <a:pt x="429441" y="328382"/>
                        <a:pt x="431867" y="331716"/>
                        <a:pt x="431867" y="335606"/>
                      </a:cubicBezTo>
                      <a:cubicBezTo>
                        <a:pt x="431867" y="339495"/>
                        <a:pt x="429441" y="342829"/>
                        <a:pt x="426044" y="342829"/>
                      </a:cubicBezTo>
                      <a:cubicBezTo>
                        <a:pt x="422647" y="342829"/>
                        <a:pt x="419736" y="339495"/>
                        <a:pt x="419736" y="335606"/>
                      </a:cubicBezTo>
                      <a:cubicBezTo>
                        <a:pt x="419736" y="331716"/>
                        <a:pt x="422647" y="328382"/>
                        <a:pt x="426044" y="328382"/>
                      </a:cubicBezTo>
                      <a:close/>
                      <a:moveTo>
                        <a:pt x="406634" y="328382"/>
                      </a:moveTo>
                      <a:cubicBezTo>
                        <a:pt x="410031" y="328382"/>
                        <a:pt x="412943" y="331716"/>
                        <a:pt x="412943" y="335606"/>
                      </a:cubicBezTo>
                      <a:cubicBezTo>
                        <a:pt x="412943" y="339495"/>
                        <a:pt x="410031" y="342829"/>
                        <a:pt x="406634" y="342829"/>
                      </a:cubicBezTo>
                      <a:cubicBezTo>
                        <a:pt x="403238" y="342829"/>
                        <a:pt x="400326" y="339495"/>
                        <a:pt x="400326" y="335606"/>
                      </a:cubicBezTo>
                      <a:cubicBezTo>
                        <a:pt x="400326" y="331716"/>
                        <a:pt x="403238" y="328382"/>
                        <a:pt x="406634" y="328382"/>
                      </a:cubicBezTo>
                      <a:close/>
                      <a:moveTo>
                        <a:pt x="368300" y="328382"/>
                      </a:moveTo>
                      <a:cubicBezTo>
                        <a:pt x="371697" y="328382"/>
                        <a:pt x="374608" y="331716"/>
                        <a:pt x="374608" y="335606"/>
                      </a:cubicBezTo>
                      <a:cubicBezTo>
                        <a:pt x="374608" y="339495"/>
                        <a:pt x="371697" y="342829"/>
                        <a:pt x="368300" y="342829"/>
                      </a:cubicBezTo>
                      <a:cubicBezTo>
                        <a:pt x="364903" y="342829"/>
                        <a:pt x="362477" y="339495"/>
                        <a:pt x="362477" y="335606"/>
                      </a:cubicBezTo>
                      <a:cubicBezTo>
                        <a:pt x="362477" y="331716"/>
                        <a:pt x="364903" y="328382"/>
                        <a:pt x="368300" y="328382"/>
                      </a:cubicBezTo>
                      <a:close/>
                      <a:moveTo>
                        <a:pt x="349376" y="328382"/>
                      </a:moveTo>
                      <a:cubicBezTo>
                        <a:pt x="352772" y="328382"/>
                        <a:pt x="355684" y="331716"/>
                        <a:pt x="355684" y="335606"/>
                      </a:cubicBezTo>
                      <a:cubicBezTo>
                        <a:pt x="355684" y="339495"/>
                        <a:pt x="352772" y="342829"/>
                        <a:pt x="349376" y="342829"/>
                      </a:cubicBezTo>
                      <a:cubicBezTo>
                        <a:pt x="345979" y="342829"/>
                        <a:pt x="343068" y="339495"/>
                        <a:pt x="343068" y="335606"/>
                      </a:cubicBezTo>
                      <a:cubicBezTo>
                        <a:pt x="343068" y="331716"/>
                        <a:pt x="345979" y="328382"/>
                        <a:pt x="349376" y="328382"/>
                      </a:cubicBezTo>
                      <a:close/>
                      <a:moveTo>
                        <a:pt x="329966" y="328382"/>
                      </a:moveTo>
                      <a:cubicBezTo>
                        <a:pt x="333363" y="328382"/>
                        <a:pt x="336274" y="331716"/>
                        <a:pt x="336274" y="335606"/>
                      </a:cubicBezTo>
                      <a:cubicBezTo>
                        <a:pt x="336274" y="339495"/>
                        <a:pt x="333363" y="342829"/>
                        <a:pt x="329966" y="342829"/>
                      </a:cubicBezTo>
                      <a:cubicBezTo>
                        <a:pt x="326569" y="342829"/>
                        <a:pt x="324143" y="339495"/>
                        <a:pt x="324143" y="335606"/>
                      </a:cubicBezTo>
                      <a:cubicBezTo>
                        <a:pt x="324143" y="331716"/>
                        <a:pt x="326569" y="328382"/>
                        <a:pt x="329966" y="328382"/>
                      </a:cubicBezTo>
                      <a:close/>
                      <a:moveTo>
                        <a:pt x="311041" y="328382"/>
                      </a:moveTo>
                      <a:cubicBezTo>
                        <a:pt x="314438" y="328382"/>
                        <a:pt x="317350" y="331716"/>
                        <a:pt x="317350" y="335606"/>
                      </a:cubicBezTo>
                      <a:cubicBezTo>
                        <a:pt x="317350" y="339495"/>
                        <a:pt x="314438" y="342829"/>
                        <a:pt x="311041" y="342829"/>
                      </a:cubicBezTo>
                      <a:cubicBezTo>
                        <a:pt x="307645" y="342829"/>
                        <a:pt x="304733" y="339495"/>
                        <a:pt x="304733" y="335606"/>
                      </a:cubicBezTo>
                      <a:cubicBezTo>
                        <a:pt x="304733" y="331716"/>
                        <a:pt x="307645" y="328382"/>
                        <a:pt x="311041" y="328382"/>
                      </a:cubicBezTo>
                      <a:close/>
                      <a:moveTo>
                        <a:pt x="292117" y="328382"/>
                      </a:moveTo>
                      <a:cubicBezTo>
                        <a:pt x="295514" y="328382"/>
                        <a:pt x="297940" y="331716"/>
                        <a:pt x="297940" y="335606"/>
                      </a:cubicBezTo>
                      <a:cubicBezTo>
                        <a:pt x="297940" y="339495"/>
                        <a:pt x="295514" y="342829"/>
                        <a:pt x="292117" y="342829"/>
                      </a:cubicBezTo>
                      <a:cubicBezTo>
                        <a:pt x="288720" y="342829"/>
                        <a:pt x="285809" y="339495"/>
                        <a:pt x="285809" y="335606"/>
                      </a:cubicBezTo>
                      <a:cubicBezTo>
                        <a:pt x="285809" y="331716"/>
                        <a:pt x="288720" y="328382"/>
                        <a:pt x="292117" y="328382"/>
                      </a:cubicBezTo>
                      <a:close/>
                      <a:moveTo>
                        <a:pt x="272707" y="328382"/>
                      </a:moveTo>
                      <a:cubicBezTo>
                        <a:pt x="276104" y="328382"/>
                        <a:pt x="279015" y="331716"/>
                        <a:pt x="279015" y="335606"/>
                      </a:cubicBezTo>
                      <a:cubicBezTo>
                        <a:pt x="279015" y="339495"/>
                        <a:pt x="276104" y="342829"/>
                        <a:pt x="272707" y="342829"/>
                      </a:cubicBezTo>
                      <a:cubicBezTo>
                        <a:pt x="269310" y="342829"/>
                        <a:pt x="266399" y="339495"/>
                        <a:pt x="266399" y="335606"/>
                      </a:cubicBezTo>
                      <a:cubicBezTo>
                        <a:pt x="266399" y="331716"/>
                        <a:pt x="269310" y="328382"/>
                        <a:pt x="272707" y="328382"/>
                      </a:cubicBezTo>
                      <a:close/>
                      <a:moveTo>
                        <a:pt x="253783" y="328382"/>
                      </a:moveTo>
                      <a:cubicBezTo>
                        <a:pt x="257179" y="328382"/>
                        <a:pt x="259606" y="331716"/>
                        <a:pt x="259606" y="335606"/>
                      </a:cubicBezTo>
                      <a:cubicBezTo>
                        <a:pt x="259606" y="339495"/>
                        <a:pt x="257179" y="342829"/>
                        <a:pt x="253783" y="342829"/>
                      </a:cubicBezTo>
                      <a:cubicBezTo>
                        <a:pt x="250386" y="342829"/>
                        <a:pt x="247475" y="339495"/>
                        <a:pt x="247475" y="335606"/>
                      </a:cubicBezTo>
                      <a:cubicBezTo>
                        <a:pt x="247475" y="331716"/>
                        <a:pt x="250386" y="328382"/>
                        <a:pt x="253783" y="328382"/>
                      </a:cubicBezTo>
                      <a:close/>
                      <a:moveTo>
                        <a:pt x="234373" y="328382"/>
                      </a:moveTo>
                      <a:cubicBezTo>
                        <a:pt x="237770" y="328382"/>
                        <a:pt x="240681" y="331716"/>
                        <a:pt x="240681" y="335606"/>
                      </a:cubicBezTo>
                      <a:cubicBezTo>
                        <a:pt x="240681" y="339495"/>
                        <a:pt x="237770" y="342829"/>
                        <a:pt x="234373" y="342829"/>
                      </a:cubicBezTo>
                      <a:cubicBezTo>
                        <a:pt x="230976" y="342829"/>
                        <a:pt x="228550" y="339495"/>
                        <a:pt x="228550" y="335606"/>
                      </a:cubicBezTo>
                      <a:cubicBezTo>
                        <a:pt x="228550" y="331716"/>
                        <a:pt x="230976" y="328382"/>
                        <a:pt x="234373" y="328382"/>
                      </a:cubicBezTo>
                      <a:close/>
                      <a:moveTo>
                        <a:pt x="215448" y="328382"/>
                      </a:moveTo>
                      <a:cubicBezTo>
                        <a:pt x="218845" y="328382"/>
                        <a:pt x="221757" y="331716"/>
                        <a:pt x="221757" y="335606"/>
                      </a:cubicBezTo>
                      <a:cubicBezTo>
                        <a:pt x="221757" y="339495"/>
                        <a:pt x="218845" y="342829"/>
                        <a:pt x="215448" y="342829"/>
                      </a:cubicBezTo>
                      <a:cubicBezTo>
                        <a:pt x="212052" y="342829"/>
                        <a:pt x="209140" y="339495"/>
                        <a:pt x="209140" y="335606"/>
                      </a:cubicBezTo>
                      <a:cubicBezTo>
                        <a:pt x="209140" y="331716"/>
                        <a:pt x="212052" y="328382"/>
                        <a:pt x="215448" y="328382"/>
                      </a:cubicBezTo>
                      <a:close/>
                      <a:moveTo>
                        <a:pt x="1191273" y="306712"/>
                      </a:moveTo>
                      <a:cubicBezTo>
                        <a:pt x="1194670" y="306712"/>
                        <a:pt x="1197096" y="310046"/>
                        <a:pt x="1197096" y="313936"/>
                      </a:cubicBezTo>
                      <a:cubicBezTo>
                        <a:pt x="1197096" y="317825"/>
                        <a:pt x="1194670" y="320603"/>
                        <a:pt x="1191273" y="320603"/>
                      </a:cubicBezTo>
                      <a:cubicBezTo>
                        <a:pt x="1187392" y="320603"/>
                        <a:pt x="1184965" y="317825"/>
                        <a:pt x="1184965" y="313936"/>
                      </a:cubicBezTo>
                      <a:cubicBezTo>
                        <a:pt x="1184965" y="310046"/>
                        <a:pt x="1187392" y="306712"/>
                        <a:pt x="1191273" y="306712"/>
                      </a:cubicBezTo>
                      <a:close/>
                      <a:moveTo>
                        <a:pt x="1171864" y="306712"/>
                      </a:moveTo>
                      <a:cubicBezTo>
                        <a:pt x="1175260" y="306712"/>
                        <a:pt x="1178172" y="310046"/>
                        <a:pt x="1178172" y="313936"/>
                      </a:cubicBezTo>
                      <a:cubicBezTo>
                        <a:pt x="1178172" y="317825"/>
                        <a:pt x="1175260" y="320603"/>
                        <a:pt x="1171864" y="320603"/>
                      </a:cubicBezTo>
                      <a:cubicBezTo>
                        <a:pt x="1168467" y="320603"/>
                        <a:pt x="1165556" y="317825"/>
                        <a:pt x="1165556" y="313936"/>
                      </a:cubicBezTo>
                      <a:cubicBezTo>
                        <a:pt x="1165556" y="310046"/>
                        <a:pt x="1168467" y="306712"/>
                        <a:pt x="1171864" y="306712"/>
                      </a:cubicBezTo>
                      <a:close/>
                      <a:moveTo>
                        <a:pt x="1152939" y="306712"/>
                      </a:moveTo>
                      <a:cubicBezTo>
                        <a:pt x="1156336" y="306712"/>
                        <a:pt x="1158762" y="310046"/>
                        <a:pt x="1158762" y="313936"/>
                      </a:cubicBezTo>
                      <a:cubicBezTo>
                        <a:pt x="1158762" y="317825"/>
                        <a:pt x="1156336" y="320603"/>
                        <a:pt x="1152939" y="320603"/>
                      </a:cubicBezTo>
                      <a:cubicBezTo>
                        <a:pt x="1149543" y="320603"/>
                        <a:pt x="1146631" y="317825"/>
                        <a:pt x="1146631" y="313936"/>
                      </a:cubicBezTo>
                      <a:cubicBezTo>
                        <a:pt x="1146631" y="310046"/>
                        <a:pt x="1149543" y="306712"/>
                        <a:pt x="1152939" y="306712"/>
                      </a:cubicBezTo>
                      <a:close/>
                      <a:moveTo>
                        <a:pt x="1133529" y="306712"/>
                      </a:moveTo>
                      <a:cubicBezTo>
                        <a:pt x="1136926" y="306712"/>
                        <a:pt x="1139838" y="310046"/>
                        <a:pt x="1139838" y="313936"/>
                      </a:cubicBezTo>
                      <a:cubicBezTo>
                        <a:pt x="1139838" y="317825"/>
                        <a:pt x="1136926" y="320603"/>
                        <a:pt x="1133529" y="320603"/>
                      </a:cubicBezTo>
                      <a:cubicBezTo>
                        <a:pt x="1130133" y="320603"/>
                        <a:pt x="1127221" y="317825"/>
                        <a:pt x="1127221" y="313936"/>
                      </a:cubicBezTo>
                      <a:cubicBezTo>
                        <a:pt x="1127221" y="310046"/>
                        <a:pt x="1130133" y="306712"/>
                        <a:pt x="1133529" y="306712"/>
                      </a:cubicBezTo>
                      <a:close/>
                      <a:moveTo>
                        <a:pt x="1114605" y="306712"/>
                      </a:moveTo>
                      <a:cubicBezTo>
                        <a:pt x="1118002" y="306712"/>
                        <a:pt x="1120913" y="310046"/>
                        <a:pt x="1120913" y="313936"/>
                      </a:cubicBezTo>
                      <a:cubicBezTo>
                        <a:pt x="1120913" y="317825"/>
                        <a:pt x="1118002" y="320603"/>
                        <a:pt x="1114605" y="320603"/>
                      </a:cubicBezTo>
                      <a:cubicBezTo>
                        <a:pt x="1111208" y="320603"/>
                        <a:pt x="1108297" y="317825"/>
                        <a:pt x="1108297" y="313936"/>
                      </a:cubicBezTo>
                      <a:cubicBezTo>
                        <a:pt x="1108297" y="310046"/>
                        <a:pt x="1111208" y="306712"/>
                        <a:pt x="1114605" y="306712"/>
                      </a:cubicBezTo>
                      <a:close/>
                      <a:moveTo>
                        <a:pt x="1095195" y="306712"/>
                      </a:moveTo>
                      <a:cubicBezTo>
                        <a:pt x="1098592" y="306712"/>
                        <a:pt x="1101503" y="310046"/>
                        <a:pt x="1101503" y="313936"/>
                      </a:cubicBezTo>
                      <a:cubicBezTo>
                        <a:pt x="1101503" y="317825"/>
                        <a:pt x="1098592" y="320603"/>
                        <a:pt x="1095195" y="320603"/>
                      </a:cubicBezTo>
                      <a:cubicBezTo>
                        <a:pt x="1091799" y="320603"/>
                        <a:pt x="1089372" y="317825"/>
                        <a:pt x="1089372" y="313936"/>
                      </a:cubicBezTo>
                      <a:cubicBezTo>
                        <a:pt x="1089372" y="310046"/>
                        <a:pt x="1091799" y="306712"/>
                        <a:pt x="1095195" y="306712"/>
                      </a:cubicBezTo>
                      <a:close/>
                      <a:moveTo>
                        <a:pt x="1076271" y="306712"/>
                      </a:moveTo>
                      <a:cubicBezTo>
                        <a:pt x="1079667" y="306712"/>
                        <a:pt x="1082579" y="310046"/>
                        <a:pt x="1082579" y="313936"/>
                      </a:cubicBezTo>
                      <a:cubicBezTo>
                        <a:pt x="1082579" y="317825"/>
                        <a:pt x="1079667" y="320603"/>
                        <a:pt x="1076271" y="320603"/>
                      </a:cubicBezTo>
                      <a:cubicBezTo>
                        <a:pt x="1072874" y="320603"/>
                        <a:pt x="1069963" y="317825"/>
                        <a:pt x="1069963" y="313936"/>
                      </a:cubicBezTo>
                      <a:cubicBezTo>
                        <a:pt x="1069963" y="310046"/>
                        <a:pt x="1072874" y="306712"/>
                        <a:pt x="1076271" y="306712"/>
                      </a:cubicBezTo>
                      <a:close/>
                      <a:moveTo>
                        <a:pt x="1057346" y="306712"/>
                      </a:moveTo>
                      <a:cubicBezTo>
                        <a:pt x="1060743" y="306712"/>
                        <a:pt x="1063169" y="310046"/>
                        <a:pt x="1063169" y="313936"/>
                      </a:cubicBezTo>
                      <a:cubicBezTo>
                        <a:pt x="1063169" y="317825"/>
                        <a:pt x="1060743" y="320603"/>
                        <a:pt x="1057346" y="320603"/>
                      </a:cubicBezTo>
                      <a:cubicBezTo>
                        <a:pt x="1053464" y="320603"/>
                        <a:pt x="1051038" y="317825"/>
                        <a:pt x="1051038" y="313936"/>
                      </a:cubicBezTo>
                      <a:cubicBezTo>
                        <a:pt x="1051038" y="310046"/>
                        <a:pt x="1053464" y="306712"/>
                        <a:pt x="1057346" y="306712"/>
                      </a:cubicBezTo>
                      <a:close/>
                      <a:moveTo>
                        <a:pt x="1037936" y="306712"/>
                      </a:moveTo>
                      <a:cubicBezTo>
                        <a:pt x="1041333" y="306712"/>
                        <a:pt x="1044245" y="310046"/>
                        <a:pt x="1044245" y="313936"/>
                      </a:cubicBezTo>
                      <a:cubicBezTo>
                        <a:pt x="1044245" y="317825"/>
                        <a:pt x="1041333" y="320603"/>
                        <a:pt x="1037936" y="320603"/>
                      </a:cubicBezTo>
                      <a:cubicBezTo>
                        <a:pt x="1034540" y="320603"/>
                        <a:pt x="1031628" y="317825"/>
                        <a:pt x="1031628" y="313936"/>
                      </a:cubicBezTo>
                      <a:cubicBezTo>
                        <a:pt x="1031628" y="310046"/>
                        <a:pt x="1034540" y="306712"/>
                        <a:pt x="1037936" y="306712"/>
                      </a:cubicBezTo>
                      <a:close/>
                      <a:moveTo>
                        <a:pt x="1019012" y="306712"/>
                      </a:moveTo>
                      <a:cubicBezTo>
                        <a:pt x="1022409" y="306712"/>
                        <a:pt x="1024835" y="310046"/>
                        <a:pt x="1024835" y="313936"/>
                      </a:cubicBezTo>
                      <a:cubicBezTo>
                        <a:pt x="1024835" y="317825"/>
                        <a:pt x="1022409" y="320603"/>
                        <a:pt x="1019012" y="320603"/>
                      </a:cubicBezTo>
                      <a:cubicBezTo>
                        <a:pt x="1015615" y="320603"/>
                        <a:pt x="1012704" y="317825"/>
                        <a:pt x="1012704" y="313936"/>
                      </a:cubicBezTo>
                      <a:cubicBezTo>
                        <a:pt x="1012704" y="310046"/>
                        <a:pt x="1015615" y="306712"/>
                        <a:pt x="1019012" y="306712"/>
                      </a:cubicBezTo>
                      <a:close/>
                      <a:moveTo>
                        <a:pt x="999602" y="306712"/>
                      </a:moveTo>
                      <a:cubicBezTo>
                        <a:pt x="1002999" y="306712"/>
                        <a:pt x="1005910" y="310046"/>
                        <a:pt x="1005910" y="313936"/>
                      </a:cubicBezTo>
                      <a:cubicBezTo>
                        <a:pt x="1005910" y="317825"/>
                        <a:pt x="1002999" y="320603"/>
                        <a:pt x="999602" y="320603"/>
                      </a:cubicBezTo>
                      <a:cubicBezTo>
                        <a:pt x="996206" y="320603"/>
                        <a:pt x="993779" y="317825"/>
                        <a:pt x="993779" y="313936"/>
                      </a:cubicBezTo>
                      <a:cubicBezTo>
                        <a:pt x="993779" y="310046"/>
                        <a:pt x="996206" y="306712"/>
                        <a:pt x="999602" y="306712"/>
                      </a:cubicBezTo>
                      <a:close/>
                      <a:moveTo>
                        <a:pt x="980678" y="306712"/>
                      </a:moveTo>
                      <a:cubicBezTo>
                        <a:pt x="984074" y="306712"/>
                        <a:pt x="986986" y="310046"/>
                        <a:pt x="986986" y="313936"/>
                      </a:cubicBezTo>
                      <a:cubicBezTo>
                        <a:pt x="986986" y="317825"/>
                        <a:pt x="984074" y="320603"/>
                        <a:pt x="980678" y="320603"/>
                      </a:cubicBezTo>
                      <a:cubicBezTo>
                        <a:pt x="977281" y="320603"/>
                        <a:pt x="974370" y="317825"/>
                        <a:pt x="974370" y="313936"/>
                      </a:cubicBezTo>
                      <a:cubicBezTo>
                        <a:pt x="974370" y="310046"/>
                        <a:pt x="977281" y="306712"/>
                        <a:pt x="980678" y="306712"/>
                      </a:cubicBezTo>
                      <a:close/>
                      <a:moveTo>
                        <a:pt x="961268" y="306712"/>
                      </a:moveTo>
                      <a:cubicBezTo>
                        <a:pt x="964665" y="306712"/>
                        <a:pt x="967576" y="310046"/>
                        <a:pt x="967576" y="313936"/>
                      </a:cubicBezTo>
                      <a:cubicBezTo>
                        <a:pt x="967576" y="317825"/>
                        <a:pt x="964665" y="320603"/>
                        <a:pt x="961268" y="320603"/>
                      </a:cubicBezTo>
                      <a:cubicBezTo>
                        <a:pt x="957871" y="320603"/>
                        <a:pt x="955445" y="317825"/>
                        <a:pt x="955445" y="313936"/>
                      </a:cubicBezTo>
                      <a:cubicBezTo>
                        <a:pt x="955445" y="310046"/>
                        <a:pt x="957871" y="306712"/>
                        <a:pt x="961268" y="306712"/>
                      </a:cubicBezTo>
                      <a:close/>
                      <a:moveTo>
                        <a:pt x="942343" y="306712"/>
                      </a:moveTo>
                      <a:cubicBezTo>
                        <a:pt x="945740" y="306712"/>
                        <a:pt x="948652" y="310046"/>
                        <a:pt x="948652" y="313936"/>
                      </a:cubicBezTo>
                      <a:cubicBezTo>
                        <a:pt x="948652" y="317825"/>
                        <a:pt x="945740" y="320603"/>
                        <a:pt x="942343" y="320603"/>
                      </a:cubicBezTo>
                      <a:cubicBezTo>
                        <a:pt x="938947" y="320603"/>
                        <a:pt x="936035" y="317825"/>
                        <a:pt x="936035" y="313936"/>
                      </a:cubicBezTo>
                      <a:cubicBezTo>
                        <a:pt x="936035" y="310046"/>
                        <a:pt x="938947" y="306712"/>
                        <a:pt x="942343" y="306712"/>
                      </a:cubicBezTo>
                      <a:close/>
                      <a:moveTo>
                        <a:pt x="923419" y="306712"/>
                      </a:moveTo>
                      <a:cubicBezTo>
                        <a:pt x="926816" y="306712"/>
                        <a:pt x="929242" y="310046"/>
                        <a:pt x="929242" y="313936"/>
                      </a:cubicBezTo>
                      <a:cubicBezTo>
                        <a:pt x="929242" y="317825"/>
                        <a:pt x="926816" y="320603"/>
                        <a:pt x="923419" y="320603"/>
                      </a:cubicBezTo>
                      <a:cubicBezTo>
                        <a:pt x="920022" y="320603"/>
                        <a:pt x="917111" y="317825"/>
                        <a:pt x="917111" y="313936"/>
                      </a:cubicBezTo>
                      <a:cubicBezTo>
                        <a:pt x="917111" y="310046"/>
                        <a:pt x="920022" y="306712"/>
                        <a:pt x="923419" y="306712"/>
                      </a:cubicBezTo>
                      <a:close/>
                      <a:moveTo>
                        <a:pt x="904009" y="306712"/>
                      </a:moveTo>
                      <a:cubicBezTo>
                        <a:pt x="907406" y="306712"/>
                        <a:pt x="910317" y="310046"/>
                        <a:pt x="910317" y="313936"/>
                      </a:cubicBezTo>
                      <a:cubicBezTo>
                        <a:pt x="910317" y="317825"/>
                        <a:pt x="907406" y="320603"/>
                        <a:pt x="904009" y="320603"/>
                      </a:cubicBezTo>
                      <a:cubicBezTo>
                        <a:pt x="900613" y="320603"/>
                        <a:pt x="897701" y="317825"/>
                        <a:pt x="897701" y="313936"/>
                      </a:cubicBezTo>
                      <a:cubicBezTo>
                        <a:pt x="897701" y="310046"/>
                        <a:pt x="900613" y="306712"/>
                        <a:pt x="904009" y="306712"/>
                      </a:cubicBezTo>
                      <a:close/>
                      <a:moveTo>
                        <a:pt x="885085" y="306712"/>
                      </a:moveTo>
                      <a:cubicBezTo>
                        <a:pt x="888481" y="306712"/>
                        <a:pt x="890908" y="310046"/>
                        <a:pt x="890908" y="313936"/>
                      </a:cubicBezTo>
                      <a:cubicBezTo>
                        <a:pt x="890908" y="317825"/>
                        <a:pt x="888481" y="320603"/>
                        <a:pt x="885085" y="320603"/>
                      </a:cubicBezTo>
                      <a:cubicBezTo>
                        <a:pt x="881688" y="320603"/>
                        <a:pt x="878777" y="317825"/>
                        <a:pt x="878777" y="313936"/>
                      </a:cubicBezTo>
                      <a:cubicBezTo>
                        <a:pt x="878777" y="310046"/>
                        <a:pt x="881688" y="306712"/>
                        <a:pt x="885085" y="306712"/>
                      </a:cubicBezTo>
                      <a:close/>
                      <a:moveTo>
                        <a:pt x="865675" y="306712"/>
                      </a:moveTo>
                      <a:cubicBezTo>
                        <a:pt x="869072" y="306712"/>
                        <a:pt x="871983" y="310046"/>
                        <a:pt x="871983" y="313936"/>
                      </a:cubicBezTo>
                      <a:cubicBezTo>
                        <a:pt x="871983" y="317825"/>
                        <a:pt x="869072" y="320603"/>
                        <a:pt x="865675" y="320603"/>
                      </a:cubicBezTo>
                      <a:cubicBezTo>
                        <a:pt x="862278" y="320603"/>
                        <a:pt x="859852" y="317825"/>
                        <a:pt x="859852" y="313936"/>
                      </a:cubicBezTo>
                      <a:cubicBezTo>
                        <a:pt x="859852" y="310046"/>
                        <a:pt x="862278" y="306712"/>
                        <a:pt x="865675" y="306712"/>
                      </a:cubicBezTo>
                      <a:close/>
                      <a:moveTo>
                        <a:pt x="846750" y="306712"/>
                      </a:moveTo>
                      <a:cubicBezTo>
                        <a:pt x="850147" y="306712"/>
                        <a:pt x="853059" y="310046"/>
                        <a:pt x="853059" y="313936"/>
                      </a:cubicBezTo>
                      <a:cubicBezTo>
                        <a:pt x="853059" y="317825"/>
                        <a:pt x="850147" y="320603"/>
                        <a:pt x="846750" y="320603"/>
                      </a:cubicBezTo>
                      <a:cubicBezTo>
                        <a:pt x="843354" y="320603"/>
                        <a:pt x="840442" y="317825"/>
                        <a:pt x="840442" y="313936"/>
                      </a:cubicBezTo>
                      <a:cubicBezTo>
                        <a:pt x="840442" y="310046"/>
                        <a:pt x="843354" y="306712"/>
                        <a:pt x="846750" y="306712"/>
                      </a:cubicBezTo>
                      <a:close/>
                      <a:moveTo>
                        <a:pt x="808416" y="306712"/>
                      </a:moveTo>
                      <a:cubicBezTo>
                        <a:pt x="811813" y="306712"/>
                        <a:pt x="814724" y="310046"/>
                        <a:pt x="814724" y="313936"/>
                      </a:cubicBezTo>
                      <a:cubicBezTo>
                        <a:pt x="814724" y="317825"/>
                        <a:pt x="811813" y="320603"/>
                        <a:pt x="808416" y="320603"/>
                      </a:cubicBezTo>
                      <a:cubicBezTo>
                        <a:pt x="805020" y="320603"/>
                        <a:pt x="802108" y="317825"/>
                        <a:pt x="802108" y="313936"/>
                      </a:cubicBezTo>
                      <a:cubicBezTo>
                        <a:pt x="802108" y="310046"/>
                        <a:pt x="805020" y="306712"/>
                        <a:pt x="808416" y="306712"/>
                      </a:cubicBezTo>
                      <a:close/>
                      <a:moveTo>
                        <a:pt x="521637" y="306712"/>
                      </a:moveTo>
                      <a:cubicBezTo>
                        <a:pt x="525034" y="306712"/>
                        <a:pt x="527460" y="310046"/>
                        <a:pt x="527460" y="313936"/>
                      </a:cubicBezTo>
                      <a:cubicBezTo>
                        <a:pt x="527460" y="317825"/>
                        <a:pt x="525034" y="320603"/>
                        <a:pt x="521637" y="320603"/>
                      </a:cubicBezTo>
                      <a:cubicBezTo>
                        <a:pt x="518241" y="320603"/>
                        <a:pt x="515329" y="317825"/>
                        <a:pt x="515329" y="313936"/>
                      </a:cubicBezTo>
                      <a:cubicBezTo>
                        <a:pt x="515329" y="310046"/>
                        <a:pt x="518241" y="306712"/>
                        <a:pt x="521637" y="306712"/>
                      </a:cubicBezTo>
                      <a:close/>
                      <a:moveTo>
                        <a:pt x="502227" y="306712"/>
                      </a:moveTo>
                      <a:cubicBezTo>
                        <a:pt x="505624" y="306712"/>
                        <a:pt x="508536" y="310046"/>
                        <a:pt x="508536" y="313936"/>
                      </a:cubicBezTo>
                      <a:cubicBezTo>
                        <a:pt x="508536" y="317825"/>
                        <a:pt x="505624" y="320603"/>
                        <a:pt x="502227" y="320603"/>
                      </a:cubicBezTo>
                      <a:cubicBezTo>
                        <a:pt x="498831" y="320603"/>
                        <a:pt x="495919" y="317825"/>
                        <a:pt x="495919" y="313936"/>
                      </a:cubicBezTo>
                      <a:cubicBezTo>
                        <a:pt x="495919" y="310046"/>
                        <a:pt x="498831" y="306712"/>
                        <a:pt x="502227" y="306712"/>
                      </a:cubicBezTo>
                      <a:close/>
                      <a:moveTo>
                        <a:pt x="483303" y="306712"/>
                      </a:moveTo>
                      <a:cubicBezTo>
                        <a:pt x="486700" y="306712"/>
                        <a:pt x="489611" y="310046"/>
                        <a:pt x="489611" y="313936"/>
                      </a:cubicBezTo>
                      <a:cubicBezTo>
                        <a:pt x="489611" y="317825"/>
                        <a:pt x="486700" y="320603"/>
                        <a:pt x="483303" y="320603"/>
                      </a:cubicBezTo>
                      <a:cubicBezTo>
                        <a:pt x="479906" y="320603"/>
                        <a:pt x="476995" y="317825"/>
                        <a:pt x="476995" y="313936"/>
                      </a:cubicBezTo>
                      <a:cubicBezTo>
                        <a:pt x="476995" y="310046"/>
                        <a:pt x="479906" y="306712"/>
                        <a:pt x="483303" y="306712"/>
                      </a:cubicBezTo>
                      <a:close/>
                      <a:moveTo>
                        <a:pt x="463893" y="306712"/>
                      </a:moveTo>
                      <a:cubicBezTo>
                        <a:pt x="467290" y="306712"/>
                        <a:pt x="470201" y="310046"/>
                        <a:pt x="470201" y="313936"/>
                      </a:cubicBezTo>
                      <a:cubicBezTo>
                        <a:pt x="470201" y="317825"/>
                        <a:pt x="467290" y="320603"/>
                        <a:pt x="463893" y="320603"/>
                      </a:cubicBezTo>
                      <a:cubicBezTo>
                        <a:pt x="460497" y="320603"/>
                        <a:pt x="458070" y="317825"/>
                        <a:pt x="458070" y="313936"/>
                      </a:cubicBezTo>
                      <a:cubicBezTo>
                        <a:pt x="458070" y="310046"/>
                        <a:pt x="460497" y="306712"/>
                        <a:pt x="463893" y="306712"/>
                      </a:cubicBezTo>
                      <a:close/>
                      <a:moveTo>
                        <a:pt x="444969" y="306712"/>
                      </a:moveTo>
                      <a:cubicBezTo>
                        <a:pt x="448365" y="306712"/>
                        <a:pt x="451277" y="310046"/>
                        <a:pt x="451277" y="313936"/>
                      </a:cubicBezTo>
                      <a:cubicBezTo>
                        <a:pt x="451277" y="317825"/>
                        <a:pt x="448365" y="320603"/>
                        <a:pt x="444969" y="320603"/>
                      </a:cubicBezTo>
                      <a:cubicBezTo>
                        <a:pt x="441572" y="320603"/>
                        <a:pt x="438661" y="317825"/>
                        <a:pt x="438661" y="313936"/>
                      </a:cubicBezTo>
                      <a:cubicBezTo>
                        <a:pt x="438661" y="310046"/>
                        <a:pt x="441572" y="306712"/>
                        <a:pt x="444969" y="306712"/>
                      </a:cubicBezTo>
                      <a:close/>
                      <a:moveTo>
                        <a:pt x="426044" y="306712"/>
                      </a:moveTo>
                      <a:cubicBezTo>
                        <a:pt x="429441" y="306712"/>
                        <a:pt x="431867" y="310046"/>
                        <a:pt x="431867" y="313936"/>
                      </a:cubicBezTo>
                      <a:cubicBezTo>
                        <a:pt x="431867" y="317825"/>
                        <a:pt x="429441" y="320603"/>
                        <a:pt x="426044" y="320603"/>
                      </a:cubicBezTo>
                      <a:cubicBezTo>
                        <a:pt x="422647" y="320603"/>
                        <a:pt x="419736" y="317825"/>
                        <a:pt x="419736" y="313936"/>
                      </a:cubicBezTo>
                      <a:cubicBezTo>
                        <a:pt x="419736" y="310046"/>
                        <a:pt x="422647" y="306712"/>
                        <a:pt x="426044" y="306712"/>
                      </a:cubicBezTo>
                      <a:close/>
                      <a:moveTo>
                        <a:pt x="406634" y="306712"/>
                      </a:moveTo>
                      <a:cubicBezTo>
                        <a:pt x="410031" y="306712"/>
                        <a:pt x="412943" y="310046"/>
                        <a:pt x="412943" y="313936"/>
                      </a:cubicBezTo>
                      <a:cubicBezTo>
                        <a:pt x="412943" y="317825"/>
                        <a:pt x="410031" y="320603"/>
                        <a:pt x="406634" y="320603"/>
                      </a:cubicBezTo>
                      <a:cubicBezTo>
                        <a:pt x="403238" y="320603"/>
                        <a:pt x="400326" y="317825"/>
                        <a:pt x="400326" y="313936"/>
                      </a:cubicBezTo>
                      <a:cubicBezTo>
                        <a:pt x="400326" y="310046"/>
                        <a:pt x="403238" y="306712"/>
                        <a:pt x="406634" y="306712"/>
                      </a:cubicBezTo>
                      <a:close/>
                      <a:moveTo>
                        <a:pt x="387710" y="306712"/>
                      </a:moveTo>
                      <a:cubicBezTo>
                        <a:pt x="391107" y="306712"/>
                        <a:pt x="393533" y="310046"/>
                        <a:pt x="393533" y="313936"/>
                      </a:cubicBezTo>
                      <a:cubicBezTo>
                        <a:pt x="393533" y="317825"/>
                        <a:pt x="391107" y="320603"/>
                        <a:pt x="387710" y="320603"/>
                      </a:cubicBezTo>
                      <a:cubicBezTo>
                        <a:pt x="384313" y="320603"/>
                        <a:pt x="381402" y="317825"/>
                        <a:pt x="381402" y="313936"/>
                      </a:cubicBezTo>
                      <a:cubicBezTo>
                        <a:pt x="381402" y="310046"/>
                        <a:pt x="384313" y="306712"/>
                        <a:pt x="387710" y="306712"/>
                      </a:cubicBezTo>
                      <a:close/>
                      <a:moveTo>
                        <a:pt x="368300" y="306712"/>
                      </a:moveTo>
                      <a:cubicBezTo>
                        <a:pt x="371697" y="306712"/>
                        <a:pt x="374608" y="310046"/>
                        <a:pt x="374608" y="313936"/>
                      </a:cubicBezTo>
                      <a:cubicBezTo>
                        <a:pt x="374608" y="317825"/>
                        <a:pt x="371697" y="320603"/>
                        <a:pt x="368300" y="320603"/>
                      </a:cubicBezTo>
                      <a:cubicBezTo>
                        <a:pt x="364903" y="320603"/>
                        <a:pt x="362477" y="317825"/>
                        <a:pt x="362477" y="313936"/>
                      </a:cubicBezTo>
                      <a:cubicBezTo>
                        <a:pt x="362477" y="310046"/>
                        <a:pt x="364903" y="306712"/>
                        <a:pt x="368300" y="306712"/>
                      </a:cubicBezTo>
                      <a:close/>
                      <a:moveTo>
                        <a:pt x="349376" y="306712"/>
                      </a:moveTo>
                      <a:cubicBezTo>
                        <a:pt x="352772" y="306712"/>
                        <a:pt x="355684" y="310046"/>
                        <a:pt x="355684" y="313936"/>
                      </a:cubicBezTo>
                      <a:cubicBezTo>
                        <a:pt x="355684" y="317825"/>
                        <a:pt x="352772" y="320603"/>
                        <a:pt x="349376" y="320603"/>
                      </a:cubicBezTo>
                      <a:cubicBezTo>
                        <a:pt x="345979" y="320603"/>
                        <a:pt x="343068" y="317825"/>
                        <a:pt x="343068" y="313936"/>
                      </a:cubicBezTo>
                      <a:cubicBezTo>
                        <a:pt x="343068" y="310046"/>
                        <a:pt x="345979" y="306712"/>
                        <a:pt x="349376" y="306712"/>
                      </a:cubicBezTo>
                      <a:close/>
                      <a:moveTo>
                        <a:pt x="329966" y="306712"/>
                      </a:moveTo>
                      <a:cubicBezTo>
                        <a:pt x="333363" y="306712"/>
                        <a:pt x="336274" y="310046"/>
                        <a:pt x="336274" y="313936"/>
                      </a:cubicBezTo>
                      <a:cubicBezTo>
                        <a:pt x="336274" y="317825"/>
                        <a:pt x="333363" y="320603"/>
                        <a:pt x="329966" y="320603"/>
                      </a:cubicBezTo>
                      <a:cubicBezTo>
                        <a:pt x="326569" y="320603"/>
                        <a:pt x="324143" y="317825"/>
                        <a:pt x="324143" y="313936"/>
                      </a:cubicBezTo>
                      <a:cubicBezTo>
                        <a:pt x="324143" y="310046"/>
                        <a:pt x="326569" y="306712"/>
                        <a:pt x="329966" y="306712"/>
                      </a:cubicBezTo>
                      <a:close/>
                      <a:moveTo>
                        <a:pt x="311041" y="306712"/>
                      </a:moveTo>
                      <a:cubicBezTo>
                        <a:pt x="314438" y="306712"/>
                        <a:pt x="317350" y="310046"/>
                        <a:pt x="317350" y="313936"/>
                      </a:cubicBezTo>
                      <a:cubicBezTo>
                        <a:pt x="317350" y="317825"/>
                        <a:pt x="314438" y="320603"/>
                        <a:pt x="311041" y="320603"/>
                      </a:cubicBezTo>
                      <a:cubicBezTo>
                        <a:pt x="307645" y="320603"/>
                        <a:pt x="304733" y="317825"/>
                        <a:pt x="304733" y="313936"/>
                      </a:cubicBezTo>
                      <a:cubicBezTo>
                        <a:pt x="304733" y="310046"/>
                        <a:pt x="307645" y="306712"/>
                        <a:pt x="311041" y="306712"/>
                      </a:cubicBezTo>
                      <a:close/>
                      <a:moveTo>
                        <a:pt x="292117" y="306712"/>
                      </a:moveTo>
                      <a:cubicBezTo>
                        <a:pt x="295514" y="306712"/>
                        <a:pt x="297940" y="310046"/>
                        <a:pt x="297940" y="313936"/>
                      </a:cubicBezTo>
                      <a:cubicBezTo>
                        <a:pt x="297940" y="317825"/>
                        <a:pt x="295514" y="320603"/>
                        <a:pt x="292117" y="320603"/>
                      </a:cubicBezTo>
                      <a:cubicBezTo>
                        <a:pt x="288720" y="320603"/>
                        <a:pt x="285809" y="317825"/>
                        <a:pt x="285809" y="313936"/>
                      </a:cubicBezTo>
                      <a:cubicBezTo>
                        <a:pt x="285809" y="310046"/>
                        <a:pt x="288720" y="306712"/>
                        <a:pt x="292117" y="306712"/>
                      </a:cubicBezTo>
                      <a:close/>
                      <a:moveTo>
                        <a:pt x="272707" y="306712"/>
                      </a:moveTo>
                      <a:cubicBezTo>
                        <a:pt x="276104" y="306712"/>
                        <a:pt x="279015" y="310046"/>
                        <a:pt x="279015" y="313936"/>
                      </a:cubicBezTo>
                      <a:cubicBezTo>
                        <a:pt x="279015" y="317825"/>
                        <a:pt x="276104" y="320603"/>
                        <a:pt x="272707" y="320603"/>
                      </a:cubicBezTo>
                      <a:cubicBezTo>
                        <a:pt x="269310" y="320603"/>
                        <a:pt x="266399" y="317825"/>
                        <a:pt x="266399" y="313936"/>
                      </a:cubicBezTo>
                      <a:cubicBezTo>
                        <a:pt x="266399" y="310046"/>
                        <a:pt x="269310" y="306712"/>
                        <a:pt x="272707" y="306712"/>
                      </a:cubicBezTo>
                      <a:close/>
                      <a:moveTo>
                        <a:pt x="253783" y="306712"/>
                      </a:moveTo>
                      <a:cubicBezTo>
                        <a:pt x="257179" y="306712"/>
                        <a:pt x="259606" y="310046"/>
                        <a:pt x="259606" y="313936"/>
                      </a:cubicBezTo>
                      <a:cubicBezTo>
                        <a:pt x="259606" y="317825"/>
                        <a:pt x="257179" y="320603"/>
                        <a:pt x="253783" y="320603"/>
                      </a:cubicBezTo>
                      <a:cubicBezTo>
                        <a:pt x="250386" y="320603"/>
                        <a:pt x="247475" y="317825"/>
                        <a:pt x="247475" y="313936"/>
                      </a:cubicBezTo>
                      <a:cubicBezTo>
                        <a:pt x="247475" y="310046"/>
                        <a:pt x="250386" y="306712"/>
                        <a:pt x="253783" y="306712"/>
                      </a:cubicBezTo>
                      <a:close/>
                      <a:moveTo>
                        <a:pt x="234373" y="306712"/>
                      </a:moveTo>
                      <a:cubicBezTo>
                        <a:pt x="237770" y="306712"/>
                        <a:pt x="240681" y="310046"/>
                        <a:pt x="240681" y="313936"/>
                      </a:cubicBezTo>
                      <a:cubicBezTo>
                        <a:pt x="240681" y="317825"/>
                        <a:pt x="237770" y="320603"/>
                        <a:pt x="234373" y="320603"/>
                      </a:cubicBezTo>
                      <a:cubicBezTo>
                        <a:pt x="230976" y="320603"/>
                        <a:pt x="228550" y="317825"/>
                        <a:pt x="228550" y="313936"/>
                      </a:cubicBezTo>
                      <a:cubicBezTo>
                        <a:pt x="228550" y="310046"/>
                        <a:pt x="230976" y="306712"/>
                        <a:pt x="234373" y="306712"/>
                      </a:cubicBezTo>
                      <a:close/>
                      <a:moveTo>
                        <a:pt x="215448" y="306712"/>
                      </a:moveTo>
                      <a:cubicBezTo>
                        <a:pt x="218845" y="306712"/>
                        <a:pt x="221757" y="310046"/>
                        <a:pt x="221757" y="313936"/>
                      </a:cubicBezTo>
                      <a:cubicBezTo>
                        <a:pt x="221757" y="317825"/>
                        <a:pt x="218845" y="320603"/>
                        <a:pt x="215448" y="320603"/>
                      </a:cubicBezTo>
                      <a:cubicBezTo>
                        <a:pt x="212052" y="320603"/>
                        <a:pt x="209140" y="317825"/>
                        <a:pt x="209140" y="313936"/>
                      </a:cubicBezTo>
                      <a:cubicBezTo>
                        <a:pt x="209140" y="310046"/>
                        <a:pt x="212052" y="306712"/>
                        <a:pt x="215448" y="306712"/>
                      </a:cubicBezTo>
                      <a:close/>
                      <a:moveTo>
                        <a:pt x="808416" y="285042"/>
                      </a:moveTo>
                      <a:cubicBezTo>
                        <a:pt x="811813" y="285042"/>
                        <a:pt x="814239" y="288376"/>
                        <a:pt x="814239" y="291710"/>
                      </a:cubicBezTo>
                      <a:cubicBezTo>
                        <a:pt x="814239" y="295600"/>
                        <a:pt x="811813" y="298378"/>
                        <a:pt x="808416" y="298378"/>
                      </a:cubicBezTo>
                      <a:cubicBezTo>
                        <a:pt x="805020" y="298378"/>
                        <a:pt x="802593" y="295600"/>
                        <a:pt x="802593" y="291710"/>
                      </a:cubicBezTo>
                      <a:cubicBezTo>
                        <a:pt x="802593" y="288376"/>
                        <a:pt x="805020" y="285042"/>
                        <a:pt x="808416" y="285042"/>
                      </a:cubicBezTo>
                      <a:close/>
                      <a:moveTo>
                        <a:pt x="1191273" y="284487"/>
                      </a:moveTo>
                      <a:cubicBezTo>
                        <a:pt x="1194670" y="284487"/>
                        <a:pt x="1197096" y="287821"/>
                        <a:pt x="1197096" y="291710"/>
                      </a:cubicBezTo>
                      <a:cubicBezTo>
                        <a:pt x="1197096" y="295600"/>
                        <a:pt x="1194670" y="298933"/>
                        <a:pt x="1191273" y="298933"/>
                      </a:cubicBezTo>
                      <a:cubicBezTo>
                        <a:pt x="1187392" y="298933"/>
                        <a:pt x="1184965" y="295600"/>
                        <a:pt x="1184965" y="291710"/>
                      </a:cubicBezTo>
                      <a:cubicBezTo>
                        <a:pt x="1184965" y="287821"/>
                        <a:pt x="1187392" y="284487"/>
                        <a:pt x="1191273" y="284487"/>
                      </a:cubicBezTo>
                      <a:close/>
                      <a:moveTo>
                        <a:pt x="1171864" y="284487"/>
                      </a:moveTo>
                      <a:cubicBezTo>
                        <a:pt x="1175260" y="284487"/>
                        <a:pt x="1178172" y="287821"/>
                        <a:pt x="1178172" y="291710"/>
                      </a:cubicBezTo>
                      <a:cubicBezTo>
                        <a:pt x="1178172" y="295600"/>
                        <a:pt x="1175260" y="298933"/>
                        <a:pt x="1171864" y="298933"/>
                      </a:cubicBezTo>
                      <a:cubicBezTo>
                        <a:pt x="1168467" y="298933"/>
                        <a:pt x="1165556" y="295600"/>
                        <a:pt x="1165556" y="291710"/>
                      </a:cubicBezTo>
                      <a:cubicBezTo>
                        <a:pt x="1165556" y="287821"/>
                        <a:pt x="1168467" y="284487"/>
                        <a:pt x="1171864" y="284487"/>
                      </a:cubicBezTo>
                      <a:close/>
                      <a:moveTo>
                        <a:pt x="1152939" y="284487"/>
                      </a:moveTo>
                      <a:cubicBezTo>
                        <a:pt x="1156336" y="284487"/>
                        <a:pt x="1158762" y="287821"/>
                        <a:pt x="1158762" y="291710"/>
                      </a:cubicBezTo>
                      <a:cubicBezTo>
                        <a:pt x="1158762" y="295600"/>
                        <a:pt x="1156336" y="298933"/>
                        <a:pt x="1152939" y="298933"/>
                      </a:cubicBezTo>
                      <a:cubicBezTo>
                        <a:pt x="1149543" y="298933"/>
                        <a:pt x="1146631" y="295600"/>
                        <a:pt x="1146631" y="291710"/>
                      </a:cubicBezTo>
                      <a:cubicBezTo>
                        <a:pt x="1146631" y="287821"/>
                        <a:pt x="1149543" y="284487"/>
                        <a:pt x="1152939" y="284487"/>
                      </a:cubicBezTo>
                      <a:close/>
                      <a:moveTo>
                        <a:pt x="1133529" y="284487"/>
                      </a:moveTo>
                      <a:cubicBezTo>
                        <a:pt x="1136926" y="284487"/>
                        <a:pt x="1139838" y="287821"/>
                        <a:pt x="1139838" y="291710"/>
                      </a:cubicBezTo>
                      <a:cubicBezTo>
                        <a:pt x="1139838" y="295600"/>
                        <a:pt x="1136926" y="298933"/>
                        <a:pt x="1133529" y="298933"/>
                      </a:cubicBezTo>
                      <a:cubicBezTo>
                        <a:pt x="1130133" y="298933"/>
                        <a:pt x="1127221" y="295600"/>
                        <a:pt x="1127221" y="291710"/>
                      </a:cubicBezTo>
                      <a:cubicBezTo>
                        <a:pt x="1127221" y="287821"/>
                        <a:pt x="1130133" y="284487"/>
                        <a:pt x="1133529" y="284487"/>
                      </a:cubicBezTo>
                      <a:close/>
                      <a:moveTo>
                        <a:pt x="1114605" y="284487"/>
                      </a:moveTo>
                      <a:cubicBezTo>
                        <a:pt x="1118002" y="284487"/>
                        <a:pt x="1120913" y="287821"/>
                        <a:pt x="1120913" y="291710"/>
                      </a:cubicBezTo>
                      <a:cubicBezTo>
                        <a:pt x="1120913" y="295600"/>
                        <a:pt x="1118002" y="298933"/>
                        <a:pt x="1114605" y="298933"/>
                      </a:cubicBezTo>
                      <a:cubicBezTo>
                        <a:pt x="1111208" y="298933"/>
                        <a:pt x="1108297" y="295600"/>
                        <a:pt x="1108297" y="291710"/>
                      </a:cubicBezTo>
                      <a:cubicBezTo>
                        <a:pt x="1108297" y="287821"/>
                        <a:pt x="1111208" y="284487"/>
                        <a:pt x="1114605" y="284487"/>
                      </a:cubicBezTo>
                      <a:close/>
                      <a:moveTo>
                        <a:pt x="1095195" y="284487"/>
                      </a:moveTo>
                      <a:cubicBezTo>
                        <a:pt x="1098592" y="284487"/>
                        <a:pt x="1101503" y="287821"/>
                        <a:pt x="1101503" y="291710"/>
                      </a:cubicBezTo>
                      <a:cubicBezTo>
                        <a:pt x="1101503" y="295600"/>
                        <a:pt x="1098592" y="298933"/>
                        <a:pt x="1095195" y="298933"/>
                      </a:cubicBezTo>
                      <a:cubicBezTo>
                        <a:pt x="1091799" y="298933"/>
                        <a:pt x="1089372" y="295600"/>
                        <a:pt x="1089372" y="291710"/>
                      </a:cubicBezTo>
                      <a:cubicBezTo>
                        <a:pt x="1089372" y="287821"/>
                        <a:pt x="1091799" y="284487"/>
                        <a:pt x="1095195" y="284487"/>
                      </a:cubicBezTo>
                      <a:close/>
                      <a:moveTo>
                        <a:pt x="1076271" y="284487"/>
                      </a:moveTo>
                      <a:cubicBezTo>
                        <a:pt x="1079667" y="284487"/>
                        <a:pt x="1082579" y="287821"/>
                        <a:pt x="1082579" y="291710"/>
                      </a:cubicBezTo>
                      <a:cubicBezTo>
                        <a:pt x="1082579" y="295600"/>
                        <a:pt x="1079667" y="298933"/>
                        <a:pt x="1076271" y="298933"/>
                      </a:cubicBezTo>
                      <a:cubicBezTo>
                        <a:pt x="1072874" y="298933"/>
                        <a:pt x="1069963" y="295600"/>
                        <a:pt x="1069963" y="291710"/>
                      </a:cubicBezTo>
                      <a:cubicBezTo>
                        <a:pt x="1069963" y="287821"/>
                        <a:pt x="1072874" y="284487"/>
                        <a:pt x="1076271" y="284487"/>
                      </a:cubicBezTo>
                      <a:close/>
                      <a:moveTo>
                        <a:pt x="1057346" y="284487"/>
                      </a:moveTo>
                      <a:cubicBezTo>
                        <a:pt x="1060743" y="284487"/>
                        <a:pt x="1063169" y="287821"/>
                        <a:pt x="1063169" y="291710"/>
                      </a:cubicBezTo>
                      <a:cubicBezTo>
                        <a:pt x="1063169" y="295600"/>
                        <a:pt x="1060743" y="298933"/>
                        <a:pt x="1057346" y="298933"/>
                      </a:cubicBezTo>
                      <a:cubicBezTo>
                        <a:pt x="1053464" y="298933"/>
                        <a:pt x="1051038" y="295600"/>
                        <a:pt x="1051038" y="291710"/>
                      </a:cubicBezTo>
                      <a:cubicBezTo>
                        <a:pt x="1051038" y="287821"/>
                        <a:pt x="1053464" y="284487"/>
                        <a:pt x="1057346" y="284487"/>
                      </a:cubicBezTo>
                      <a:close/>
                      <a:moveTo>
                        <a:pt x="1037936" y="284487"/>
                      </a:moveTo>
                      <a:cubicBezTo>
                        <a:pt x="1041333" y="284487"/>
                        <a:pt x="1044245" y="287821"/>
                        <a:pt x="1044245" y="291710"/>
                      </a:cubicBezTo>
                      <a:cubicBezTo>
                        <a:pt x="1044245" y="295600"/>
                        <a:pt x="1041333" y="298933"/>
                        <a:pt x="1037936" y="298933"/>
                      </a:cubicBezTo>
                      <a:cubicBezTo>
                        <a:pt x="1034540" y="298933"/>
                        <a:pt x="1031628" y="295600"/>
                        <a:pt x="1031628" y="291710"/>
                      </a:cubicBezTo>
                      <a:cubicBezTo>
                        <a:pt x="1031628" y="287821"/>
                        <a:pt x="1034540" y="284487"/>
                        <a:pt x="1037936" y="284487"/>
                      </a:cubicBezTo>
                      <a:close/>
                      <a:moveTo>
                        <a:pt x="1019012" y="284487"/>
                      </a:moveTo>
                      <a:cubicBezTo>
                        <a:pt x="1022409" y="284487"/>
                        <a:pt x="1024835" y="287821"/>
                        <a:pt x="1024835" y="291710"/>
                      </a:cubicBezTo>
                      <a:cubicBezTo>
                        <a:pt x="1024835" y="295600"/>
                        <a:pt x="1022409" y="298933"/>
                        <a:pt x="1019012" y="298933"/>
                      </a:cubicBezTo>
                      <a:cubicBezTo>
                        <a:pt x="1015615" y="298933"/>
                        <a:pt x="1012704" y="295600"/>
                        <a:pt x="1012704" y="291710"/>
                      </a:cubicBezTo>
                      <a:cubicBezTo>
                        <a:pt x="1012704" y="287821"/>
                        <a:pt x="1015615" y="284487"/>
                        <a:pt x="1019012" y="284487"/>
                      </a:cubicBezTo>
                      <a:close/>
                      <a:moveTo>
                        <a:pt x="999602" y="284487"/>
                      </a:moveTo>
                      <a:cubicBezTo>
                        <a:pt x="1002999" y="284487"/>
                        <a:pt x="1005910" y="287821"/>
                        <a:pt x="1005910" y="291710"/>
                      </a:cubicBezTo>
                      <a:cubicBezTo>
                        <a:pt x="1005910" y="295600"/>
                        <a:pt x="1002999" y="298933"/>
                        <a:pt x="999602" y="298933"/>
                      </a:cubicBezTo>
                      <a:cubicBezTo>
                        <a:pt x="996206" y="298933"/>
                        <a:pt x="993779" y="295600"/>
                        <a:pt x="993779" y="291710"/>
                      </a:cubicBezTo>
                      <a:cubicBezTo>
                        <a:pt x="993779" y="287821"/>
                        <a:pt x="996206" y="284487"/>
                        <a:pt x="999602" y="284487"/>
                      </a:cubicBezTo>
                      <a:close/>
                      <a:moveTo>
                        <a:pt x="980678" y="284487"/>
                      </a:moveTo>
                      <a:cubicBezTo>
                        <a:pt x="984074" y="284487"/>
                        <a:pt x="986986" y="287821"/>
                        <a:pt x="986986" y="291710"/>
                      </a:cubicBezTo>
                      <a:cubicBezTo>
                        <a:pt x="986986" y="295600"/>
                        <a:pt x="984074" y="298933"/>
                        <a:pt x="980678" y="298933"/>
                      </a:cubicBezTo>
                      <a:cubicBezTo>
                        <a:pt x="977281" y="298933"/>
                        <a:pt x="974370" y="295600"/>
                        <a:pt x="974370" y="291710"/>
                      </a:cubicBezTo>
                      <a:cubicBezTo>
                        <a:pt x="974370" y="287821"/>
                        <a:pt x="977281" y="284487"/>
                        <a:pt x="980678" y="284487"/>
                      </a:cubicBezTo>
                      <a:close/>
                      <a:moveTo>
                        <a:pt x="961268" y="284487"/>
                      </a:moveTo>
                      <a:cubicBezTo>
                        <a:pt x="964665" y="284487"/>
                        <a:pt x="967576" y="287821"/>
                        <a:pt x="967576" y="291710"/>
                      </a:cubicBezTo>
                      <a:cubicBezTo>
                        <a:pt x="967576" y="295600"/>
                        <a:pt x="964665" y="298933"/>
                        <a:pt x="961268" y="298933"/>
                      </a:cubicBezTo>
                      <a:cubicBezTo>
                        <a:pt x="957871" y="298933"/>
                        <a:pt x="955445" y="295600"/>
                        <a:pt x="955445" y="291710"/>
                      </a:cubicBezTo>
                      <a:cubicBezTo>
                        <a:pt x="955445" y="287821"/>
                        <a:pt x="957871" y="284487"/>
                        <a:pt x="961268" y="284487"/>
                      </a:cubicBezTo>
                      <a:close/>
                      <a:moveTo>
                        <a:pt x="942343" y="284487"/>
                      </a:moveTo>
                      <a:cubicBezTo>
                        <a:pt x="945740" y="284487"/>
                        <a:pt x="948652" y="287821"/>
                        <a:pt x="948652" y="291710"/>
                      </a:cubicBezTo>
                      <a:cubicBezTo>
                        <a:pt x="948652" y="295600"/>
                        <a:pt x="945740" y="298933"/>
                        <a:pt x="942343" y="298933"/>
                      </a:cubicBezTo>
                      <a:cubicBezTo>
                        <a:pt x="938947" y="298933"/>
                        <a:pt x="936035" y="295600"/>
                        <a:pt x="936035" y="291710"/>
                      </a:cubicBezTo>
                      <a:cubicBezTo>
                        <a:pt x="936035" y="287821"/>
                        <a:pt x="938947" y="284487"/>
                        <a:pt x="942343" y="284487"/>
                      </a:cubicBezTo>
                      <a:close/>
                      <a:moveTo>
                        <a:pt x="923419" y="284487"/>
                      </a:moveTo>
                      <a:cubicBezTo>
                        <a:pt x="926816" y="284487"/>
                        <a:pt x="929242" y="287821"/>
                        <a:pt x="929242" y="291710"/>
                      </a:cubicBezTo>
                      <a:cubicBezTo>
                        <a:pt x="929242" y="295600"/>
                        <a:pt x="926816" y="298933"/>
                        <a:pt x="923419" y="298933"/>
                      </a:cubicBezTo>
                      <a:cubicBezTo>
                        <a:pt x="920022" y="298933"/>
                        <a:pt x="917111" y="295600"/>
                        <a:pt x="917111" y="291710"/>
                      </a:cubicBezTo>
                      <a:cubicBezTo>
                        <a:pt x="917111" y="287821"/>
                        <a:pt x="920022" y="284487"/>
                        <a:pt x="923419" y="284487"/>
                      </a:cubicBezTo>
                      <a:close/>
                      <a:moveTo>
                        <a:pt x="904009" y="284487"/>
                      </a:moveTo>
                      <a:cubicBezTo>
                        <a:pt x="907406" y="284487"/>
                        <a:pt x="910317" y="287821"/>
                        <a:pt x="910317" y="291710"/>
                      </a:cubicBezTo>
                      <a:cubicBezTo>
                        <a:pt x="910317" y="295600"/>
                        <a:pt x="907406" y="298933"/>
                        <a:pt x="904009" y="298933"/>
                      </a:cubicBezTo>
                      <a:cubicBezTo>
                        <a:pt x="900613" y="298933"/>
                        <a:pt x="897701" y="295600"/>
                        <a:pt x="897701" y="291710"/>
                      </a:cubicBezTo>
                      <a:cubicBezTo>
                        <a:pt x="897701" y="287821"/>
                        <a:pt x="900613" y="284487"/>
                        <a:pt x="904009" y="284487"/>
                      </a:cubicBezTo>
                      <a:close/>
                      <a:moveTo>
                        <a:pt x="885085" y="284487"/>
                      </a:moveTo>
                      <a:cubicBezTo>
                        <a:pt x="888481" y="284487"/>
                        <a:pt x="890908" y="287821"/>
                        <a:pt x="890908" y="291710"/>
                      </a:cubicBezTo>
                      <a:cubicBezTo>
                        <a:pt x="890908" y="295600"/>
                        <a:pt x="888481" y="298933"/>
                        <a:pt x="885085" y="298933"/>
                      </a:cubicBezTo>
                      <a:cubicBezTo>
                        <a:pt x="881688" y="298933"/>
                        <a:pt x="878777" y="295600"/>
                        <a:pt x="878777" y="291710"/>
                      </a:cubicBezTo>
                      <a:cubicBezTo>
                        <a:pt x="878777" y="287821"/>
                        <a:pt x="881688" y="284487"/>
                        <a:pt x="885085" y="284487"/>
                      </a:cubicBezTo>
                      <a:close/>
                      <a:moveTo>
                        <a:pt x="865675" y="284487"/>
                      </a:moveTo>
                      <a:cubicBezTo>
                        <a:pt x="869072" y="284487"/>
                        <a:pt x="871983" y="287821"/>
                        <a:pt x="871983" y="291710"/>
                      </a:cubicBezTo>
                      <a:cubicBezTo>
                        <a:pt x="871983" y="295600"/>
                        <a:pt x="869072" y="298933"/>
                        <a:pt x="865675" y="298933"/>
                      </a:cubicBezTo>
                      <a:cubicBezTo>
                        <a:pt x="862278" y="298933"/>
                        <a:pt x="859852" y="295600"/>
                        <a:pt x="859852" y="291710"/>
                      </a:cubicBezTo>
                      <a:cubicBezTo>
                        <a:pt x="859852" y="287821"/>
                        <a:pt x="862278" y="284487"/>
                        <a:pt x="865675" y="284487"/>
                      </a:cubicBezTo>
                      <a:close/>
                      <a:moveTo>
                        <a:pt x="789492" y="284487"/>
                      </a:moveTo>
                      <a:cubicBezTo>
                        <a:pt x="792888" y="284487"/>
                        <a:pt x="795315" y="287821"/>
                        <a:pt x="795315" y="291710"/>
                      </a:cubicBezTo>
                      <a:cubicBezTo>
                        <a:pt x="795315" y="295600"/>
                        <a:pt x="792888" y="298933"/>
                        <a:pt x="789492" y="298933"/>
                      </a:cubicBezTo>
                      <a:cubicBezTo>
                        <a:pt x="786095" y="298933"/>
                        <a:pt x="783184" y="295600"/>
                        <a:pt x="783184" y="291710"/>
                      </a:cubicBezTo>
                      <a:cubicBezTo>
                        <a:pt x="783184" y="287821"/>
                        <a:pt x="786095" y="284487"/>
                        <a:pt x="789492" y="284487"/>
                      </a:cubicBezTo>
                      <a:close/>
                      <a:moveTo>
                        <a:pt x="521637" y="284487"/>
                      </a:moveTo>
                      <a:cubicBezTo>
                        <a:pt x="525034" y="284487"/>
                        <a:pt x="527460" y="287821"/>
                        <a:pt x="527460" y="291710"/>
                      </a:cubicBezTo>
                      <a:cubicBezTo>
                        <a:pt x="527460" y="295600"/>
                        <a:pt x="525034" y="298933"/>
                        <a:pt x="521637" y="298933"/>
                      </a:cubicBezTo>
                      <a:cubicBezTo>
                        <a:pt x="518241" y="298933"/>
                        <a:pt x="515329" y="295600"/>
                        <a:pt x="515329" y="291710"/>
                      </a:cubicBezTo>
                      <a:cubicBezTo>
                        <a:pt x="515329" y="287821"/>
                        <a:pt x="518241" y="284487"/>
                        <a:pt x="521637" y="284487"/>
                      </a:cubicBezTo>
                      <a:close/>
                      <a:moveTo>
                        <a:pt x="502227" y="284487"/>
                      </a:moveTo>
                      <a:cubicBezTo>
                        <a:pt x="505624" y="284487"/>
                        <a:pt x="508536" y="287821"/>
                        <a:pt x="508536" y="291710"/>
                      </a:cubicBezTo>
                      <a:cubicBezTo>
                        <a:pt x="508536" y="295600"/>
                        <a:pt x="505624" y="298933"/>
                        <a:pt x="502227" y="298933"/>
                      </a:cubicBezTo>
                      <a:cubicBezTo>
                        <a:pt x="498831" y="298933"/>
                        <a:pt x="495919" y="295600"/>
                        <a:pt x="495919" y="291710"/>
                      </a:cubicBezTo>
                      <a:cubicBezTo>
                        <a:pt x="495919" y="287821"/>
                        <a:pt x="498831" y="284487"/>
                        <a:pt x="502227" y="284487"/>
                      </a:cubicBezTo>
                      <a:close/>
                      <a:moveTo>
                        <a:pt x="483303" y="284487"/>
                      </a:moveTo>
                      <a:cubicBezTo>
                        <a:pt x="486700" y="284487"/>
                        <a:pt x="489611" y="287821"/>
                        <a:pt x="489611" y="291710"/>
                      </a:cubicBezTo>
                      <a:cubicBezTo>
                        <a:pt x="489611" y="295600"/>
                        <a:pt x="486700" y="298933"/>
                        <a:pt x="483303" y="298933"/>
                      </a:cubicBezTo>
                      <a:cubicBezTo>
                        <a:pt x="479906" y="298933"/>
                        <a:pt x="476995" y="295600"/>
                        <a:pt x="476995" y="291710"/>
                      </a:cubicBezTo>
                      <a:cubicBezTo>
                        <a:pt x="476995" y="287821"/>
                        <a:pt x="479906" y="284487"/>
                        <a:pt x="483303" y="284487"/>
                      </a:cubicBezTo>
                      <a:close/>
                      <a:moveTo>
                        <a:pt x="463893" y="284487"/>
                      </a:moveTo>
                      <a:cubicBezTo>
                        <a:pt x="467290" y="284487"/>
                        <a:pt x="470201" y="287821"/>
                        <a:pt x="470201" y="291710"/>
                      </a:cubicBezTo>
                      <a:cubicBezTo>
                        <a:pt x="470201" y="295600"/>
                        <a:pt x="467290" y="298933"/>
                        <a:pt x="463893" y="298933"/>
                      </a:cubicBezTo>
                      <a:cubicBezTo>
                        <a:pt x="460497" y="298933"/>
                        <a:pt x="458070" y="295600"/>
                        <a:pt x="458070" y="291710"/>
                      </a:cubicBezTo>
                      <a:cubicBezTo>
                        <a:pt x="458070" y="287821"/>
                        <a:pt x="460497" y="284487"/>
                        <a:pt x="463893" y="284487"/>
                      </a:cubicBezTo>
                      <a:close/>
                      <a:moveTo>
                        <a:pt x="444969" y="284487"/>
                      </a:moveTo>
                      <a:cubicBezTo>
                        <a:pt x="448365" y="284487"/>
                        <a:pt x="451277" y="287821"/>
                        <a:pt x="451277" y="291710"/>
                      </a:cubicBezTo>
                      <a:cubicBezTo>
                        <a:pt x="451277" y="295600"/>
                        <a:pt x="448365" y="298933"/>
                        <a:pt x="444969" y="298933"/>
                      </a:cubicBezTo>
                      <a:cubicBezTo>
                        <a:pt x="441572" y="298933"/>
                        <a:pt x="438661" y="295600"/>
                        <a:pt x="438661" y="291710"/>
                      </a:cubicBezTo>
                      <a:cubicBezTo>
                        <a:pt x="438661" y="287821"/>
                        <a:pt x="441572" y="284487"/>
                        <a:pt x="444969" y="284487"/>
                      </a:cubicBezTo>
                      <a:close/>
                      <a:moveTo>
                        <a:pt x="406634" y="284487"/>
                      </a:moveTo>
                      <a:cubicBezTo>
                        <a:pt x="410031" y="284487"/>
                        <a:pt x="412943" y="287821"/>
                        <a:pt x="412943" y="291710"/>
                      </a:cubicBezTo>
                      <a:cubicBezTo>
                        <a:pt x="412943" y="295600"/>
                        <a:pt x="410031" y="298933"/>
                        <a:pt x="406634" y="298933"/>
                      </a:cubicBezTo>
                      <a:cubicBezTo>
                        <a:pt x="403238" y="298933"/>
                        <a:pt x="400326" y="295600"/>
                        <a:pt x="400326" y="291710"/>
                      </a:cubicBezTo>
                      <a:cubicBezTo>
                        <a:pt x="400326" y="287821"/>
                        <a:pt x="403238" y="284487"/>
                        <a:pt x="406634" y="284487"/>
                      </a:cubicBezTo>
                      <a:close/>
                      <a:moveTo>
                        <a:pt x="387710" y="284487"/>
                      </a:moveTo>
                      <a:cubicBezTo>
                        <a:pt x="391107" y="284487"/>
                        <a:pt x="393533" y="287821"/>
                        <a:pt x="393533" y="291710"/>
                      </a:cubicBezTo>
                      <a:cubicBezTo>
                        <a:pt x="393533" y="295600"/>
                        <a:pt x="391107" y="298933"/>
                        <a:pt x="387710" y="298933"/>
                      </a:cubicBezTo>
                      <a:cubicBezTo>
                        <a:pt x="384313" y="298933"/>
                        <a:pt x="381402" y="295600"/>
                        <a:pt x="381402" y="291710"/>
                      </a:cubicBezTo>
                      <a:cubicBezTo>
                        <a:pt x="381402" y="287821"/>
                        <a:pt x="384313" y="284487"/>
                        <a:pt x="387710" y="284487"/>
                      </a:cubicBezTo>
                      <a:close/>
                      <a:moveTo>
                        <a:pt x="368300" y="284487"/>
                      </a:moveTo>
                      <a:cubicBezTo>
                        <a:pt x="371697" y="284487"/>
                        <a:pt x="374608" y="287821"/>
                        <a:pt x="374608" y="291710"/>
                      </a:cubicBezTo>
                      <a:cubicBezTo>
                        <a:pt x="374608" y="295600"/>
                        <a:pt x="371697" y="298933"/>
                        <a:pt x="368300" y="298933"/>
                      </a:cubicBezTo>
                      <a:cubicBezTo>
                        <a:pt x="364903" y="298933"/>
                        <a:pt x="362477" y="295600"/>
                        <a:pt x="362477" y="291710"/>
                      </a:cubicBezTo>
                      <a:cubicBezTo>
                        <a:pt x="362477" y="287821"/>
                        <a:pt x="364903" y="284487"/>
                        <a:pt x="368300" y="284487"/>
                      </a:cubicBezTo>
                      <a:close/>
                      <a:moveTo>
                        <a:pt x="349376" y="284487"/>
                      </a:moveTo>
                      <a:cubicBezTo>
                        <a:pt x="352772" y="284487"/>
                        <a:pt x="355684" y="287821"/>
                        <a:pt x="355684" y="291710"/>
                      </a:cubicBezTo>
                      <a:cubicBezTo>
                        <a:pt x="355684" y="295600"/>
                        <a:pt x="352772" y="298933"/>
                        <a:pt x="349376" y="298933"/>
                      </a:cubicBezTo>
                      <a:cubicBezTo>
                        <a:pt x="345979" y="298933"/>
                        <a:pt x="343068" y="295600"/>
                        <a:pt x="343068" y="291710"/>
                      </a:cubicBezTo>
                      <a:cubicBezTo>
                        <a:pt x="343068" y="287821"/>
                        <a:pt x="345979" y="284487"/>
                        <a:pt x="349376" y="284487"/>
                      </a:cubicBezTo>
                      <a:close/>
                      <a:moveTo>
                        <a:pt x="329966" y="284487"/>
                      </a:moveTo>
                      <a:cubicBezTo>
                        <a:pt x="333363" y="284487"/>
                        <a:pt x="336274" y="287821"/>
                        <a:pt x="336274" y="291710"/>
                      </a:cubicBezTo>
                      <a:cubicBezTo>
                        <a:pt x="336274" y="295600"/>
                        <a:pt x="333363" y="298933"/>
                        <a:pt x="329966" y="298933"/>
                      </a:cubicBezTo>
                      <a:cubicBezTo>
                        <a:pt x="326569" y="298933"/>
                        <a:pt x="324143" y="295600"/>
                        <a:pt x="324143" y="291710"/>
                      </a:cubicBezTo>
                      <a:cubicBezTo>
                        <a:pt x="324143" y="287821"/>
                        <a:pt x="326569" y="284487"/>
                        <a:pt x="329966" y="284487"/>
                      </a:cubicBezTo>
                      <a:close/>
                      <a:moveTo>
                        <a:pt x="311041" y="284487"/>
                      </a:moveTo>
                      <a:cubicBezTo>
                        <a:pt x="314438" y="284487"/>
                        <a:pt x="317350" y="287821"/>
                        <a:pt x="317350" y="291710"/>
                      </a:cubicBezTo>
                      <a:cubicBezTo>
                        <a:pt x="317350" y="295600"/>
                        <a:pt x="314438" y="298933"/>
                        <a:pt x="311041" y="298933"/>
                      </a:cubicBezTo>
                      <a:cubicBezTo>
                        <a:pt x="307645" y="298933"/>
                        <a:pt x="304733" y="295600"/>
                        <a:pt x="304733" y="291710"/>
                      </a:cubicBezTo>
                      <a:cubicBezTo>
                        <a:pt x="304733" y="287821"/>
                        <a:pt x="307645" y="284487"/>
                        <a:pt x="311041" y="284487"/>
                      </a:cubicBezTo>
                      <a:close/>
                      <a:moveTo>
                        <a:pt x="292117" y="284487"/>
                      </a:moveTo>
                      <a:cubicBezTo>
                        <a:pt x="295514" y="284487"/>
                        <a:pt x="297940" y="287821"/>
                        <a:pt x="297940" y="291710"/>
                      </a:cubicBezTo>
                      <a:cubicBezTo>
                        <a:pt x="297940" y="295600"/>
                        <a:pt x="295514" y="298933"/>
                        <a:pt x="292117" y="298933"/>
                      </a:cubicBezTo>
                      <a:cubicBezTo>
                        <a:pt x="288720" y="298933"/>
                        <a:pt x="285809" y="295600"/>
                        <a:pt x="285809" y="291710"/>
                      </a:cubicBezTo>
                      <a:cubicBezTo>
                        <a:pt x="285809" y="287821"/>
                        <a:pt x="288720" y="284487"/>
                        <a:pt x="292117" y="284487"/>
                      </a:cubicBezTo>
                      <a:close/>
                      <a:moveTo>
                        <a:pt x="272707" y="284487"/>
                      </a:moveTo>
                      <a:cubicBezTo>
                        <a:pt x="276104" y="284487"/>
                        <a:pt x="279015" y="287821"/>
                        <a:pt x="279015" y="291710"/>
                      </a:cubicBezTo>
                      <a:cubicBezTo>
                        <a:pt x="279015" y="295600"/>
                        <a:pt x="276104" y="298933"/>
                        <a:pt x="272707" y="298933"/>
                      </a:cubicBezTo>
                      <a:cubicBezTo>
                        <a:pt x="269310" y="298933"/>
                        <a:pt x="266399" y="295600"/>
                        <a:pt x="266399" y="291710"/>
                      </a:cubicBezTo>
                      <a:cubicBezTo>
                        <a:pt x="266399" y="287821"/>
                        <a:pt x="269310" y="284487"/>
                        <a:pt x="272707" y="284487"/>
                      </a:cubicBezTo>
                      <a:close/>
                      <a:moveTo>
                        <a:pt x="253783" y="284487"/>
                      </a:moveTo>
                      <a:cubicBezTo>
                        <a:pt x="257179" y="284487"/>
                        <a:pt x="259606" y="287821"/>
                        <a:pt x="259606" y="291710"/>
                      </a:cubicBezTo>
                      <a:cubicBezTo>
                        <a:pt x="259606" y="295600"/>
                        <a:pt x="257179" y="298933"/>
                        <a:pt x="253783" y="298933"/>
                      </a:cubicBezTo>
                      <a:cubicBezTo>
                        <a:pt x="250386" y="298933"/>
                        <a:pt x="247475" y="295600"/>
                        <a:pt x="247475" y="291710"/>
                      </a:cubicBezTo>
                      <a:cubicBezTo>
                        <a:pt x="247475" y="287821"/>
                        <a:pt x="250386" y="284487"/>
                        <a:pt x="253783" y="284487"/>
                      </a:cubicBezTo>
                      <a:close/>
                      <a:moveTo>
                        <a:pt x="234373" y="284487"/>
                      </a:moveTo>
                      <a:cubicBezTo>
                        <a:pt x="237770" y="284487"/>
                        <a:pt x="240681" y="287821"/>
                        <a:pt x="240681" y="291710"/>
                      </a:cubicBezTo>
                      <a:cubicBezTo>
                        <a:pt x="240681" y="295600"/>
                        <a:pt x="237770" y="298933"/>
                        <a:pt x="234373" y="298933"/>
                      </a:cubicBezTo>
                      <a:cubicBezTo>
                        <a:pt x="230976" y="298933"/>
                        <a:pt x="228550" y="295600"/>
                        <a:pt x="228550" y="291710"/>
                      </a:cubicBezTo>
                      <a:cubicBezTo>
                        <a:pt x="228550" y="287821"/>
                        <a:pt x="230976" y="284487"/>
                        <a:pt x="234373" y="284487"/>
                      </a:cubicBezTo>
                      <a:close/>
                      <a:moveTo>
                        <a:pt x="215448" y="284487"/>
                      </a:moveTo>
                      <a:cubicBezTo>
                        <a:pt x="218845" y="284487"/>
                        <a:pt x="221757" y="287821"/>
                        <a:pt x="221757" y="291710"/>
                      </a:cubicBezTo>
                      <a:cubicBezTo>
                        <a:pt x="221757" y="295600"/>
                        <a:pt x="218845" y="298933"/>
                        <a:pt x="215448" y="298933"/>
                      </a:cubicBezTo>
                      <a:cubicBezTo>
                        <a:pt x="212052" y="298933"/>
                        <a:pt x="209140" y="295600"/>
                        <a:pt x="209140" y="291710"/>
                      </a:cubicBezTo>
                      <a:cubicBezTo>
                        <a:pt x="209140" y="287821"/>
                        <a:pt x="212052" y="284487"/>
                        <a:pt x="215448" y="284487"/>
                      </a:cubicBezTo>
                      <a:close/>
                      <a:moveTo>
                        <a:pt x="196039" y="284487"/>
                      </a:moveTo>
                      <a:cubicBezTo>
                        <a:pt x="199435" y="284487"/>
                        <a:pt x="202347" y="287821"/>
                        <a:pt x="202347" y="291710"/>
                      </a:cubicBezTo>
                      <a:cubicBezTo>
                        <a:pt x="202347" y="295600"/>
                        <a:pt x="199435" y="298933"/>
                        <a:pt x="196039" y="298933"/>
                      </a:cubicBezTo>
                      <a:cubicBezTo>
                        <a:pt x="192642" y="298933"/>
                        <a:pt x="190216" y="295600"/>
                        <a:pt x="190216" y="291710"/>
                      </a:cubicBezTo>
                      <a:cubicBezTo>
                        <a:pt x="190216" y="287821"/>
                        <a:pt x="192642" y="284487"/>
                        <a:pt x="196039" y="284487"/>
                      </a:cubicBezTo>
                      <a:close/>
                      <a:moveTo>
                        <a:pt x="808416" y="265595"/>
                      </a:moveTo>
                      <a:cubicBezTo>
                        <a:pt x="810357" y="265595"/>
                        <a:pt x="811813" y="267818"/>
                        <a:pt x="811813" y="270040"/>
                      </a:cubicBezTo>
                      <a:cubicBezTo>
                        <a:pt x="811813" y="272263"/>
                        <a:pt x="810357" y="273930"/>
                        <a:pt x="808416" y="273930"/>
                      </a:cubicBezTo>
                      <a:cubicBezTo>
                        <a:pt x="806475" y="273930"/>
                        <a:pt x="805020" y="272263"/>
                        <a:pt x="805020" y="270040"/>
                      </a:cubicBezTo>
                      <a:cubicBezTo>
                        <a:pt x="805020" y="267818"/>
                        <a:pt x="806475" y="265595"/>
                        <a:pt x="808416" y="265595"/>
                      </a:cubicBezTo>
                      <a:close/>
                      <a:moveTo>
                        <a:pt x="43187" y="265595"/>
                      </a:moveTo>
                      <a:cubicBezTo>
                        <a:pt x="45128" y="265595"/>
                        <a:pt x="46584" y="267818"/>
                        <a:pt x="46584" y="270040"/>
                      </a:cubicBezTo>
                      <a:cubicBezTo>
                        <a:pt x="46584" y="272263"/>
                        <a:pt x="45128" y="273930"/>
                        <a:pt x="43187" y="273930"/>
                      </a:cubicBezTo>
                      <a:cubicBezTo>
                        <a:pt x="41246" y="273930"/>
                        <a:pt x="39790" y="272263"/>
                        <a:pt x="39790" y="270040"/>
                      </a:cubicBezTo>
                      <a:cubicBezTo>
                        <a:pt x="39790" y="267818"/>
                        <a:pt x="41246" y="265595"/>
                        <a:pt x="43187" y="265595"/>
                      </a:cubicBezTo>
                      <a:close/>
                      <a:moveTo>
                        <a:pt x="158190" y="264484"/>
                      </a:moveTo>
                      <a:cubicBezTo>
                        <a:pt x="160616" y="264484"/>
                        <a:pt x="163042" y="266706"/>
                        <a:pt x="163042" y="270040"/>
                      </a:cubicBezTo>
                      <a:cubicBezTo>
                        <a:pt x="163042" y="272818"/>
                        <a:pt x="160616" y="275597"/>
                        <a:pt x="158190" y="275597"/>
                      </a:cubicBezTo>
                      <a:cubicBezTo>
                        <a:pt x="155278" y="275597"/>
                        <a:pt x="153337" y="272818"/>
                        <a:pt x="153337" y="270040"/>
                      </a:cubicBezTo>
                      <a:cubicBezTo>
                        <a:pt x="153337" y="266706"/>
                        <a:pt x="155278" y="264484"/>
                        <a:pt x="158190" y="264484"/>
                      </a:cubicBezTo>
                      <a:close/>
                      <a:moveTo>
                        <a:pt x="1190788" y="262817"/>
                      </a:moveTo>
                      <a:lnTo>
                        <a:pt x="1196911" y="269828"/>
                      </a:lnTo>
                      <a:lnTo>
                        <a:pt x="1196949" y="270208"/>
                      </a:lnTo>
                      <a:lnTo>
                        <a:pt x="1190788" y="277264"/>
                      </a:lnTo>
                      <a:cubicBezTo>
                        <a:pt x="1187392" y="277264"/>
                        <a:pt x="1184965" y="273930"/>
                        <a:pt x="1184965" y="270040"/>
                      </a:cubicBezTo>
                      <a:cubicBezTo>
                        <a:pt x="1184965" y="266151"/>
                        <a:pt x="1187392" y="262817"/>
                        <a:pt x="1190788" y="262817"/>
                      </a:cubicBezTo>
                      <a:close/>
                      <a:moveTo>
                        <a:pt x="1171864" y="262817"/>
                      </a:moveTo>
                      <a:cubicBezTo>
                        <a:pt x="1175260" y="262817"/>
                        <a:pt x="1178172" y="266151"/>
                        <a:pt x="1178172" y="270040"/>
                      </a:cubicBezTo>
                      <a:cubicBezTo>
                        <a:pt x="1178172" y="273930"/>
                        <a:pt x="1175260" y="277264"/>
                        <a:pt x="1171864" y="277264"/>
                      </a:cubicBezTo>
                      <a:cubicBezTo>
                        <a:pt x="1168467" y="277264"/>
                        <a:pt x="1165556" y="273930"/>
                        <a:pt x="1165556" y="270040"/>
                      </a:cubicBezTo>
                      <a:cubicBezTo>
                        <a:pt x="1165556" y="266151"/>
                        <a:pt x="1168467" y="262817"/>
                        <a:pt x="1171864" y="262817"/>
                      </a:cubicBezTo>
                      <a:close/>
                      <a:moveTo>
                        <a:pt x="1152939" y="262817"/>
                      </a:moveTo>
                      <a:cubicBezTo>
                        <a:pt x="1156336" y="262817"/>
                        <a:pt x="1158762" y="266151"/>
                        <a:pt x="1158762" y="270040"/>
                      </a:cubicBezTo>
                      <a:cubicBezTo>
                        <a:pt x="1158762" y="273930"/>
                        <a:pt x="1156336" y="277264"/>
                        <a:pt x="1152939" y="277264"/>
                      </a:cubicBezTo>
                      <a:cubicBezTo>
                        <a:pt x="1149543" y="277264"/>
                        <a:pt x="1146631" y="273930"/>
                        <a:pt x="1146631" y="270040"/>
                      </a:cubicBezTo>
                      <a:cubicBezTo>
                        <a:pt x="1146631" y="266151"/>
                        <a:pt x="1149543" y="262817"/>
                        <a:pt x="1152939" y="262817"/>
                      </a:cubicBezTo>
                      <a:close/>
                      <a:moveTo>
                        <a:pt x="1133529" y="262817"/>
                      </a:moveTo>
                      <a:cubicBezTo>
                        <a:pt x="1136926" y="262817"/>
                        <a:pt x="1139838" y="266151"/>
                        <a:pt x="1139838" y="270040"/>
                      </a:cubicBezTo>
                      <a:cubicBezTo>
                        <a:pt x="1139838" y="273930"/>
                        <a:pt x="1136926" y="277264"/>
                        <a:pt x="1133529" y="277264"/>
                      </a:cubicBezTo>
                      <a:cubicBezTo>
                        <a:pt x="1130133" y="277264"/>
                        <a:pt x="1127221" y="273930"/>
                        <a:pt x="1127221" y="270040"/>
                      </a:cubicBezTo>
                      <a:cubicBezTo>
                        <a:pt x="1127221" y="266151"/>
                        <a:pt x="1130133" y="262817"/>
                        <a:pt x="1133529" y="262817"/>
                      </a:cubicBezTo>
                      <a:close/>
                      <a:moveTo>
                        <a:pt x="1114605" y="262817"/>
                      </a:moveTo>
                      <a:cubicBezTo>
                        <a:pt x="1118002" y="262817"/>
                        <a:pt x="1120913" y="266151"/>
                        <a:pt x="1120913" y="270040"/>
                      </a:cubicBezTo>
                      <a:cubicBezTo>
                        <a:pt x="1120913" y="273930"/>
                        <a:pt x="1118002" y="277264"/>
                        <a:pt x="1114605" y="277264"/>
                      </a:cubicBezTo>
                      <a:cubicBezTo>
                        <a:pt x="1111208" y="277264"/>
                        <a:pt x="1108297" y="273930"/>
                        <a:pt x="1108297" y="270040"/>
                      </a:cubicBezTo>
                      <a:cubicBezTo>
                        <a:pt x="1108297" y="266151"/>
                        <a:pt x="1111208" y="262817"/>
                        <a:pt x="1114605" y="262817"/>
                      </a:cubicBezTo>
                      <a:close/>
                      <a:moveTo>
                        <a:pt x="1095195" y="262817"/>
                      </a:moveTo>
                      <a:cubicBezTo>
                        <a:pt x="1098592" y="262817"/>
                        <a:pt x="1101503" y="266151"/>
                        <a:pt x="1101503" y="270040"/>
                      </a:cubicBezTo>
                      <a:cubicBezTo>
                        <a:pt x="1101503" y="273930"/>
                        <a:pt x="1098592" y="277264"/>
                        <a:pt x="1095195" y="277264"/>
                      </a:cubicBezTo>
                      <a:cubicBezTo>
                        <a:pt x="1091799" y="277264"/>
                        <a:pt x="1089372" y="273930"/>
                        <a:pt x="1089372" y="270040"/>
                      </a:cubicBezTo>
                      <a:cubicBezTo>
                        <a:pt x="1089372" y="266151"/>
                        <a:pt x="1091799" y="262817"/>
                        <a:pt x="1095195" y="262817"/>
                      </a:cubicBezTo>
                      <a:close/>
                      <a:moveTo>
                        <a:pt x="1076271" y="262817"/>
                      </a:moveTo>
                      <a:cubicBezTo>
                        <a:pt x="1079667" y="262817"/>
                        <a:pt x="1082579" y="266151"/>
                        <a:pt x="1082579" y="270040"/>
                      </a:cubicBezTo>
                      <a:cubicBezTo>
                        <a:pt x="1082579" y="273930"/>
                        <a:pt x="1079667" y="277264"/>
                        <a:pt x="1076271" y="277264"/>
                      </a:cubicBezTo>
                      <a:cubicBezTo>
                        <a:pt x="1072874" y="277264"/>
                        <a:pt x="1069963" y="273930"/>
                        <a:pt x="1069963" y="270040"/>
                      </a:cubicBezTo>
                      <a:cubicBezTo>
                        <a:pt x="1069963" y="266151"/>
                        <a:pt x="1072874" y="262817"/>
                        <a:pt x="1076271" y="262817"/>
                      </a:cubicBezTo>
                      <a:close/>
                      <a:moveTo>
                        <a:pt x="1057346" y="262817"/>
                      </a:moveTo>
                      <a:cubicBezTo>
                        <a:pt x="1060743" y="262817"/>
                        <a:pt x="1063169" y="266151"/>
                        <a:pt x="1063169" y="270040"/>
                      </a:cubicBezTo>
                      <a:cubicBezTo>
                        <a:pt x="1063169" y="273930"/>
                        <a:pt x="1060743" y="277264"/>
                        <a:pt x="1057346" y="277264"/>
                      </a:cubicBezTo>
                      <a:cubicBezTo>
                        <a:pt x="1053464" y="277264"/>
                        <a:pt x="1051038" y="273930"/>
                        <a:pt x="1051038" y="270040"/>
                      </a:cubicBezTo>
                      <a:cubicBezTo>
                        <a:pt x="1051038" y="266151"/>
                        <a:pt x="1053464" y="262817"/>
                        <a:pt x="1057346" y="262817"/>
                      </a:cubicBezTo>
                      <a:close/>
                      <a:moveTo>
                        <a:pt x="1037936" y="262817"/>
                      </a:moveTo>
                      <a:cubicBezTo>
                        <a:pt x="1041333" y="262817"/>
                        <a:pt x="1044245" y="266151"/>
                        <a:pt x="1044245" y="270040"/>
                      </a:cubicBezTo>
                      <a:cubicBezTo>
                        <a:pt x="1044245" y="273930"/>
                        <a:pt x="1041333" y="277264"/>
                        <a:pt x="1037936" y="277264"/>
                      </a:cubicBezTo>
                      <a:cubicBezTo>
                        <a:pt x="1034540" y="277264"/>
                        <a:pt x="1031628" y="273930"/>
                        <a:pt x="1031628" y="270040"/>
                      </a:cubicBezTo>
                      <a:cubicBezTo>
                        <a:pt x="1031628" y="266151"/>
                        <a:pt x="1034540" y="262817"/>
                        <a:pt x="1037936" y="262817"/>
                      </a:cubicBezTo>
                      <a:close/>
                      <a:moveTo>
                        <a:pt x="1019012" y="262817"/>
                      </a:moveTo>
                      <a:cubicBezTo>
                        <a:pt x="1022409" y="262817"/>
                        <a:pt x="1024835" y="266151"/>
                        <a:pt x="1024835" y="270040"/>
                      </a:cubicBezTo>
                      <a:cubicBezTo>
                        <a:pt x="1024835" y="273930"/>
                        <a:pt x="1022409" y="277264"/>
                        <a:pt x="1019012" y="277264"/>
                      </a:cubicBezTo>
                      <a:cubicBezTo>
                        <a:pt x="1015615" y="277264"/>
                        <a:pt x="1012704" y="273930"/>
                        <a:pt x="1012704" y="270040"/>
                      </a:cubicBezTo>
                      <a:cubicBezTo>
                        <a:pt x="1012704" y="266151"/>
                        <a:pt x="1015615" y="262817"/>
                        <a:pt x="1019012" y="262817"/>
                      </a:cubicBezTo>
                      <a:close/>
                      <a:moveTo>
                        <a:pt x="999602" y="262817"/>
                      </a:moveTo>
                      <a:cubicBezTo>
                        <a:pt x="1002999" y="262817"/>
                        <a:pt x="1005910" y="266151"/>
                        <a:pt x="1005910" y="270040"/>
                      </a:cubicBezTo>
                      <a:cubicBezTo>
                        <a:pt x="1005910" y="273930"/>
                        <a:pt x="1002999" y="277264"/>
                        <a:pt x="999602" y="277264"/>
                      </a:cubicBezTo>
                      <a:cubicBezTo>
                        <a:pt x="996206" y="277264"/>
                        <a:pt x="993779" y="273930"/>
                        <a:pt x="993779" y="270040"/>
                      </a:cubicBezTo>
                      <a:cubicBezTo>
                        <a:pt x="993779" y="266151"/>
                        <a:pt x="996206" y="262817"/>
                        <a:pt x="999602" y="262817"/>
                      </a:cubicBezTo>
                      <a:close/>
                      <a:moveTo>
                        <a:pt x="980678" y="262817"/>
                      </a:moveTo>
                      <a:cubicBezTo>
                        <a:pt x="984074" y="262817"/>
                        <a:pt x="986986" y="266151"/>
                        <a:pt x="986986" y="270040"/>
                      </a:cubicBezTo>
                      <a:cubicBezTo>
                        <a:pt x="986986" y="273930"/>
                        <a:pt x="984074" y="277264"/>
                        <a:pt x="980678" y="277264"/>
                      </a:cubicBezTo>
                      <a:cubicBezTo>
                        <a:pt x="977281" y="277264"/>
                        <a:pt x="974370" y="273930"/>
                        <a:pt x="974370" y="270040"/>
                      </a:cubicBezTo>
                      <a:cubicBezTo>
                        <a:pt x="974370" y="266151"/>
                        <a:pt x="977281" y="262817"/>
                        <a:pt x="980678" y="262817"/>
                      </a:cubicBezTo>
                      <a:close/>
                      <a:moveTo>
                        <a:pt x="961268" y="262817"/>
                      </a:moveTo>
                      <a:cubicBezTo>
                        <a:pt x="964665" y="262817"/>
                        <a:pt x="967576" y="266151"/>
                        <a:pt x="967576" y="270040"/>
                      </a:cubicBezTo>
                      <a:cubicBezTo>
                        <a:pt x="967576" y="273930"/>
                        <a:pt x="964665" y="277264"/>
                        <a:pt x="961268" y="277264"/>
                      </a:cubicBezTo>
                      <a:cubicBezTo>
                        <a:pt x="957871" y="277264"/>
                        <a:pt x="955445" y="273930"/>
                        <a:pt x="955445" y="270040"/>
                      </a:cubicBezTo>
                      <a:cubicBezTo>
                        <a:pt x="955445" y="266151"/>
                        <a:pt x="957871" y="262817"/>
                        <a:pt x="961268" y="262817"/>
                      </a:cubicBezTo>
                      <a:close/>
                      <a:moveTo>
                        <a:pt x="942343" y="262817"/>
                      </a:moveTo>
                      <a:cubicBezTo>
                        <a:pt x="945740" y="262817"/>
                        <a:pt x="948652" y="266151"/>
                        <a:pt x="948652" y="270040"/>
                      </a:cubicBezTo>
                      <a:cubicBezTo>
                        <a:pt x="948652" y="273930"/>
                        <a:pt x="945740" y="277264"/>
                        <a:pt x="942343" y="277264"/>
                      </a:cubicBezTo>
                      <a:cubicBezTo>
                        <a:pt x="938947" y="277264"/>
                        <a:pt x="936035" y="273930"/>
                        <a:pt x="936035" y="270040"/>
                      </a:cubicBezTo>
                      <a:cubicBezTo>
                        <a:pt x="936035" y="266151"/>
                        <a:pt x="938947" y="262817"/>
                        <a:pt x="942343" y="262817"/>
                      </a:cubicBezTo>
                      <a:close/>
                      <a:moveTo>
                        <a:pt x="904009" y="262817"/>
                      </a:moveTo>
                      <a:cubicBezTo>
                        <a:pt x="907406" y="262817"/>
                        <a:pt x="910317" y="266151"/>
                        <a:pt x="910317" y="270040"/>
                      </a:cubicBezTo>
                      <a:cubicBezTo>
                        <a:pt x="910317" y="273930"/>
                        <a:pt x="907406" y="276708"/>
                        <a:pt x="904009" y="276708"/>
                      </a:cubicBezTo>
                      <a:cubicBezTo>
                        <a:pt x="900613" y="276708"/>
                        <a:pt x="897701" y="273930"/>
                        <a:pt x="897701" y="270040"/>
                      </a:cubicBezTo>
                      <a:cubicBezTo>
                        <a:pt x="897701" y="266151"/>
                        <a:pt x="900613" y="262817"/>
                        <a:pt x="904009" y="262817"/>
                      </a:cubicBezTo>
                      <a:close/>
                      <a:moveTo>
                        <a:pt x="865675" y="262817"/>
                      </a:moveTo>
                      <a:cubicBezTo>
                        <a:pt x="869072" y="262817"/>
                        <a:pt x="871983" y="266151"/>
                        <a:pt x="871983" y="270040"/>
                      </a:cubicBezTo>
                      <a:cubicBezTo>
                        <a:pt x="871983" y="273930"/>
                        <a:pt x="869072" y="277264"/>
                        <a:pt x="865675" y="277264"/>
                      </a:cubicBezTo>
                      <a:cubicBezTo>
                        <a:pt x="862278" y="277264"/>
                        <a:pt x="859852" y="273930"/>
                        <a:pt x="859852" y="270040"/>
                      </a:cubicBezTo>
                      <a:cubicBezTo>
                        <a:pt x="859852" y="266151"/>
                        <a:pt x="862278" y="262817"/>
                        <a:pt x="865675" y="262817"/>
                      </a:cubicBezTo>
                      <a:close/>
                      <a:moveTo>
                        <a:pt x="502227" y="262817"/>
                      </a:moveTo>
                      <a:cubicBezTo>
                        <a:pt x="505624" y="262817"/>
                        <a:pt x="508536" y="266151"/>
                        <a:pt x="508536" y="270040"/>
                      </a:cubicBezTo>
                      <a:cubicBezTo>
                        <a:pt x="508536" y="273930"/>
                        <a:pt x="505624" y="277264"/>
                        <a:pt x="502227" y="277264"/>
                      </a:cubicBezTo>
                      <a:cubicBezTo>
                        <a:pt x="498831" y="277264"/>
                        <a:pt x="495919" y="273930"/>
                        <a:pt x="495919" y="270040"/>
                      </a:cubicBezTo>
                      <a:cubicBezTo>
                        <a:pt x="495919" y="266151"/>
                        <a:pt x="498831" y="262817"/>
                        <a:pt x="502227" y="262817"/>
                      </a:cubicBezTo>
                      <a:close/>
                      <a:moveTo>
                        <a:pt x="483303" y="262817"/>
                      </a:moveTo>
                      <a:cubicBezTo>
                        <a:pt x="486700" y="262817"/>
                        <a:pt x="489611" y="266151"/>
                        <a:pt x="489611" y="270040"/>
                      </a:cubicBezTo>
                      <a:cubicBezTo>
                        <a:pt x="489611" y="273930"/>
                        <a:pt x="486700" y="277264"/>
                        <a:pt x="483303" y="277264"/>
                      </a:cubicBezTo>
                      <a:cubicBezTo>
                        <a:pt x="479906" y="277264"/>
                        <a:pt x="476995" y="273930"/>
                        <a:pt x="476995" y="270040"/>
                      </a:cubicBezTo>
                      <a:cubicBezTo>
                        <a:pt x="476995" y="266151"/>
                        <a:pt x="479906" y="262817"/>
                        <a:pt x="483303" y="262817"/>
                      </a:cubicBezTo>
                      <a:close/>
                      <a:moveTo>
                        <a:pt x="463893" y="262817"/>
                      </a:moveTo>
                      <a:cubicBezTo>
                        <a:pt x="467290" y="262817"/>
                        <a:pt x="470201" y="266151"/>
                        <a:pt x="470201" y="270040"/>
                      </a:cubicBezTo>
                      <a:cubicBezTo>
                        <a:pt x="470201" y="273930"/>
                        <a:pt x="467290" y="277264"/>
                        <a:pt x="463893" y="277264"/>
                      </a:cubicBezTo>
                      <a:cubicBezTo>
                        <a:pt x="460497" y="277264"/>
                        <a:pt x="458070" y="273930"/>
                        <a:pt x="458070" y="270040"/>
                      </a:cubicBezTo>
                      <a:cubicBezTo>
                        <a:pt x="458070" y="266151"/>
                        <a:pt x="460497" y="262817"/>
                        <a:pt x="463893" y="262817"/>
                      </a:cubicBezTo>
                      <a:close/>
                      <a:moveTo>
                        <a:pt x="387710" y="262817"/>
                      </a:moveTo>
                      <a:cubicBezTo>
                        <a:pt x="391107" y="262817"/>
                        <a:pt x="393533" y="266151"/>
                        <a:pt x="393533" y="270040"/>
                      </a:cubicBezTo>
                      <a:cubicBezTo>
                        <a:pt x="393533" y="273930"/>
                        <a:pt x="391107" y="277264"/>
                        <a:pt x="387710" y="277264"/>
                      </a:cubicBezTo>
                      <a:cubicBezTo>
                        <a:pt x="384313" y="277264"/>
                        <a:pt x="381402" y="273930"/>
                        <a:pt x="381402" y="270040"/>
                      </a:cubicBezTo>
                      <a:cubicBezTo>
                        <a:pt x="381402" y="266151"/>
                        <a:pt x="384313" y="262817"/>
                        <a:pt x="387710" y="262817"/>
                      </a:cubicBezTo>
                      <a:close/>
                      <a:moveTo>
                        <a:pt x="368300" y="262817"/>
                      </a:moveTo>
                      <a:cubicBezTo>
                        <a:pt x="371697" y="262817"/>
                        <a:pt x="374608" y="266151"/>
                        <a:pt x="374608" y="270040"/>
                      </a:cubicBezTo>
                      <a:cubicBezTo>
                        <a:pt x="374608" y="273930"/>
                        <a:pt x="371697" y="277264"/>
                        <a:pt x="368300" y="277264"/>
                      </a:cubicBezTo>
                      <a:cubicBezTo>
                        <a:pt x="364903" y="277264"/>
                        <a:pt x="362477" y="273930"/>
                        <a:pt x="362477" y="270040"/>
                      </a:cubicBezTo>
                      <a:cubicBezTo>
                        <a:pt x="362477" y="266151"/>
                        <a:pt x="364903" y="262817"/>
                        <a:pt x="368300" y="262817"/>
                      </a:cubicBezTo>
                      <a:close/>
                      <a:moveTo>
                        <a:pt x="349376" y="262817"/>
                      </a:moveTo>
                      <a:cubicBezTo>
                        <a:pt x="352772" y="262817"/>
                        <a:pt x="355684" y="266151"/>
                        <a:pt x="355684" y="270040"/>
                      </a:cubicBezTo>
                      <a:cubicBezTo>
                        <a:pt x="355684" y="273930"/>
                        <a:pt x="352772" y="277264"/>
                        <a:pt x="349376" y="277264"/>
                      </a:cubicBezTo>
                      <a:cubicBezTo>
                        <a:pt x="345979" y="277264"/>
                        <a:pt x="343068" y="273930"/>
                        <a:pt x="343068" y="270040"/>
                      </a:cubicBezTo>
                      <a:cubicBezTo>
                        <a:pt x="343068" y="266151"/>
                        <a:pt x="345979" y="262817"/>
                        <a:pt x="349376" y="262817"/>
                      </a:cubicBezTo>
                      <a:close/>
                      <a:moveTo>
                        <a:pt x="329966" y="262817"/>
                      </a:moveTo>
                      <a:cubicBezTo>
                        <a:pt x="333363" y="262817"/>
                        <a:pt x="336274" y="266151"/>
                        <a:pt x="336274" y="270040"/>
                      </a:cubicBezTo>
                      <a:cubicBezTo>
                        <a:pt x="336274" y="273930"/>
                        <a:pt x="333363" y="277264"/>
                        <a:pt x="329966" y="277264"/>
                      </a:cubicBezTo>
                      <a:cubicBezTo>
                        <a:pt x="326569" y="277264"/>
                        <a:pt x="324143" y="273930"/>
                        <a:pt x="324143" y="270040"/>
                      </a:cubicBezTo>
                      <a:cubicBezTo>
                        <a:pt x="324143" y="266151"/>
                        <a:pt x="326569" y="262817"/>
                        <a:pt x="329966" y="262817"/>
                      </a:cubicBezTo>
                      <a:close/>
                      <a:moveTo>
                        <a:pt x="311041" y="262817"/>
                      </a:moveTo>
                      <a:cubicBezTo>
                        <a:pt x="314438" y="262817"/>
                        <a:pt x="317350" y="266151"/>
                        <a:pt x="317350" y="270040"/>
                      </a:cubicBezTo>
                      <a:cubicBezTo>
                        <a:pt x="317350" y="273930"/>
                        <a:pt x="314438" y="277264"/>
                        <a:pt x="311041" y="277264"/>
                      </a:cubicBezTo>
                      <a:cubicBezTo>
                        <a:pt x="307645" y="277264"/>
                        <a:pt x="304733" y="273930"/>
                        <a:pt x="304733" y="270040"/>
                      </a:cubicBezTo>
                      <a:cubicBezTo>
                        <a:pt x="304733" y="266151"/>
                        <a:pt x="307645" y="262817"/>
                        <a:pt x="311041" y="262817"/>
                      </a:cubicBezTo>
                      <a:close/>
                      <a:moveTo>
                        <a:pt x="292117" y="262817"/>
                      </a:moveTo>
                      <a:cubicBezTo>
                        <a:pt x="295514" y="262817"/>
                        <a:pt x="297940" y="266151"/>
                        <a:pt x="297940" y="270040"/>
                      </a:cubicBezTo>
                      <a:cubicBezTo>
                        <a:pt x="297940" y="273930"/>
                        <a:pt x="295514" y="277264"/>
                        <a:pt x="292117" y="277264"/>
                      </a:cubicBezTo>
                      <a:cubicBezTo>
                        <a:pt x="288720" y="277264"/>
                        <a:pt x="285809" y="273930"/>
                        <a:pt x="285809" y="270040"/>
                      </a:cubicBezTo>
                      <a:cubicBezTo>
                        <a:pt x="285809" y="266151"/>
                        <a:pt x="288720" y="262817"/>
                        <a:pt x="292117" y="262817"/>
                      </a:cubicBezTo>
                      <a:close/>
                      <a:moveTo>
                        <a:pt x="272707" y="262817"/>
                      </a:moveTo>
                      <a:cubicBezTo>
                        <a:pt x="276104" y="262817"/>
                        <a:pt x="279015" y="266151"/>
                        <a:pt x="279015" y="270040"/>
                      </a:cubicBezTo>
                      <a:cubicBezTo>
                        <a:pt x="279015" y="273930"/>
                        <a:pt x="276104" y="277264"/>
                        <a:pt x="272707" y="277264"/>
                      </a:cubicBezTo>
                      <a:cubicBezTo>
                        <a:pt x="269310" y="277264"/>
                        <a:pt x="266399" y="273930"/>
                        <a:pt x="266399" y="270040"/>
                      </a:cubicBezTo>
                      <a:cubicBezTo>
                        <a:pt x="266399" y="266151"/>
                        <a:pt x="269310" y="262817"/>
                        <a:pt x="272707" y="262817"/>
                      </a:cubicBezTo>
                      <a:close/>
                      <a:moveTo>
                        <a:pt x="253783" y="262817"/>
                      </a:moveTo>
                      <a:cubicBezTo>
                        <a:pt x="257179" y="262817"/>
                        <a:pt x="259606" y="266151"/>
                        <a:pt x="259606" y="270040"/>
                      </a:cubicBezTo>
                      <a:cubicBezTo>
                        <a:pt x="259606" y="273930"/>
                        <a:pt x="257179" y="277264"/>
                        <a:pt x="253783" y="277264"/>
                      </a:cubicBezTo>
                      <a:cubicBezTo>
                        <a:pt x="250386" y="277264"/>
                        <a:pt x="247475" y="273930"/>
                        <a:pt x="247475" y="270040"/>
                      </a:cubicBezTo>
                      <a:cubicBezTo>
                        <a:pt x="247475" y="266151"/>
                        <a:pt x="250386" y="262817"/>
                        <a:pt x="253783" y="262817"/>
                      </a:cubicBezTo>
                      <a:close/>
                      <a:moveTo>
                        <a:pt x="234373" y="262817"/>
                      </a:moveTo>
                      <a:cubicBezTo>
                        <a:pt x="237770" y="262817"/>
                        <a:pt x="240681" y="266151"/>
                        <a:pt x="240681" y="270040"/>
                      </a:cubicBezTo>
                      <a:cubicBezTo>
                        <a:pt x="240681" y="273930"/>
                        <a:pt x="237770" y="277264"/>
                        <a:pt x="234373" y="277264"/>
                      </a:cubicBezTo>
                      <a:cubicBezTo>
                        <a:pt x="230976" y="277264"/>
                        <a:pt x="228550" y="273930"/>
                        <a:pt x="228550" y="270040"/>
                      </a:cubicBezTo>
                      <a:cubicBezTo>
                        <a:pt x="228550" y="266151"/>
                        <a:pt x="230976" y="262817"/>
                        <a:pt x="234373" y="262817"/>
                      </a:cubicBezTo>
                      <a:close/>
                      <a:moveTo>
                        <a:pt x="215448" y="262817"/>
                      </a:moveTo>
                      <a:cubicBezTo>
                        <a:pt x="218845" y="262817"/>
                        <a:pt x="221757" y="266151"/>
                        <a:pt x="221757" y="270040"/>
                      </a:cubicBezTo>
                      <a:cubicBezTo>
                        <a:pt x="221757" y="273930"/>
                        <a:pt x="218845" y="277264"/>
                        <a:pt x="215448" y="277264"/>
                      </a:cubicBezTo>
                      <a:cubicBezTo>
                        <a:pt x="212052" y="277264"/>
                        <a:pt x="209140" y="273930"/>
                        <a:pt x="209140" y="270040"/>
                      </a:cubicBezTo>
                      <a:cubicBezTo>
                        <a:pt x="209140" y="266151"/>
                        <a:pt x="212052" y="262817"/>
                        <a:pt x="215448" y="262817"/>
                      </a:cubicBezTo>
                      <a:close/>
                      <a:moveTo>
                        <a:pt x="196039" y="262817"/>
                      </a:moveTo>
                      <a:cubicBezTo>
                        <a:pt x="199435" y="262817"/>
                        <a:pt x="202347" y="266151"/>
                        <a:pt x="202347" y="270040"/>
                      </a:cubicBezTo>
                      <a:cubicBezTo>
                        <a:pt x="202347" y="273930"/>
                        <a:pt x="199435" y="277264"/>
                        <a:pt x="196039" y="277264"/>
                      </a:cubicBezTo>
                      <a:cubicBezTo>
                        <a:pt x="192642" y="277264"/>
                        <a:pt x="190216" y="273930"/>
                        <a:pt x="190216" y="270040"/>
                      </a:cubicBezTo>
                      <a:cubicBezTo>
                        <a:pt x="190216" y="266151"/>
                        <a:pt x="192642" y="262817"/>
                        <a:pt x="196039" y="262817"/>
                      </a:cubicBezTo>
                      <a:close/>
                      <a:moveTo>
                        <a:pt x="177114" y="262817"/>
                      </a:moveTo>
                      <a:cubicBezTo>
                        <a:pt x="180511" y="262817"/>
                        <a:pt x="183422" y="266151"/>
                        <a:pt x="183422" y="270040"/>
                      </a:cubicBezTo>
                      <a:cubicBezTo>
                        <a:pt x="183422" y="273930"/>
                        <a:pt x="180511" y="277264"/>
                        <a:pt x="177114" y="277264"/>
                      </a:cubicBezTo>
                      <a:cubicBezTo>
                        <a:pt x="173717" y="277264"/>
                        <a:pt x="170806" y="273930"/>
                        <a:pt x="170806" y="270040"/>
                      </a:cubicBezTo>
                      <a:cubicBezTo>
                        <a:pt x="170806" y="266151"/>
                        <a:pt x="173717" y="262817"/>
                        <a:pt x="177114" y="262817"/>
                      </a:cubicBezTo>
                      <a:close/>
                      <a:moveTo>
                        <a:pt x="1190788" y="241147"/>
                      </a:moveTo>
                      <a:lnTo>
                        <a:pt x="1191185" y="241566"/>
                      </a:lnTo>
                      <a:lnTo>
                        <a:pt x="1194166" y="251170"/>
                      </a:lnTo>
                      <a:lnTo>
                        <a:pt x="1190788" y="255038"/>
                      </a:lnTo>
                      <a:cubicBezTo>
                        <a:pt x="1187392" y="255038"/>
                        <a:pt x="1184965" y="251704"/>
                        <a:pt x="1184965" y="247815"/>
                      </a:cubicBezTo>
                      <a:cubicBezTo>
                        <a:pt x="1184965" y="243925"/>
                        <a:pt x="1187392" y="241147"/>
                        <a:pt x="1190788" y="241147"/>
                      </a:cubicBezTo>
                      <a:close/>
                      <a:moveTo>
                        <a:pt x="1171864" y="241147"/>
                      </a:moveTo>
                      <a:cubicBezTo>
                        <a:pt x="1175260" y="241147"/>
                        <a:pt x="1178172" y="243925"/>
                        <a:pt x="1178172" y="247815"/>
                      </a:cubicBezTo>
                      <a:cubicBezTo>
                        <a:pt x="1178172" y="251704"/>
                        <a:pt x="1175260" y="255038"/>
                        <a:pt x="1171864" y="255038"/>
                      </a:cubicBezTo>
                      <a:cubicBezTo>
                        <a:pt x="1168467" y="255038"/>
                        <a:pt x="1165556" y="251704"/>
                        <a:pt x="1165556" y="247815"/>
                      </a:cubicBezTo>
                      <a:cubicBezTo>
                        <a:pt x="1165556" y="243925"/>
                        <a:pt x="1168467" y="241147"/>
                        <a:pt x="1171864" y="241147"/>
                      </a:cubicBezTo>
                      <a:close/>
                      <a:moveTo>
                        <a:pt x="1152939" y="241147"/>
                      </a:moveTo>
                      <a:cubicBezTo>
                        <a:pt x="1156336" y="241147"/>
                        <a:pt x="1158762" y="243925"/>
                        <a:pt x="1158762" y="247815"/>
                      </a:cubicBezTo>
                      <a:cubicBezTo>
                        <a:pt x="1158762" y="251704"/>
                        <a:pt x="1156336" y="255038"/>
                        <a:pt x="1152939" y="255038"/>
                      </a:cubicBezTo>
                      <a:cubicBezTo>
                        <a:pt x="1149543" y="255038"/>
                        <a:pt x="1146631" y="251704"/>
                        <a:pt x="1146631" y="247815"/>
                      </a:cubicBezTo>
                      <a:cubicBezTo>
                        <a:pt x="1146631" y="243925"/>
                        <a:pt x="1149543" y="241147"/>
                        <a:pt x="1152939" y="241147"/>
                      </a:cubicBezTo>
                      <a:close/>
                      <a:moveTo>
                        <a:pt x="1133529" y="241147"/>
                      </a:moveTo>
                      <a:cubicBezTo>
                        <a:pt x="1136926" y="241147"/>
                        <a:pt x="1139838" y="243925"/>
                        <a:pt x="1139838" y="247815"/>
                      </a:cubicBezTo>
                      <a:cubicBezTo>
                        <a:pt x="1139838" y="251704"/>
                        <a:pt x="1136926" y="255038"/>
                        <a:pt x="1133529" y="255038"/>
                      </a:cubicBezTo>
                      <a:cubicBezTo>
                        <a:pt x="1130133" y="255038"/>
                        <a:pt x="1127221" y="251704"/>
                        <a:pt x="1127221" y="247815"/>
                      </a:cubicBezTo>
                      <a:cubicBezTo>
                        <a:pt x="1127221" y="243925"/>
                        <a:pt x="1130133" y="241147"/>
                        <a:pt x="1133529" y="241147"/>
                      </a:cubicBezTo>
                      <a:close/>
                      <a:moveTo>
                        <a:pt x="1114605" y="241147"/>
                      </a:moveTo>
                      <a:cubicBezTo>
                        <a:pt x="1118002" y="241147"/>
                        <a:pt x="1120913" y="243925"/>
                        <a:pt x="1120913" y="247815"/>
                      </a:cubicBezTo>
                      <a:cubicBezTo>
                        <a:pt x="1120913" y="251704"/>
                        <a:pt x="1118002" y="255038"/>
                        <a:pt x="1114605" y="255038"/>
                      </a:cubicBezTo>
                      <a:cubicBezTo>
                        <a:pt x="1111208" y="255038"/>
                        <a:pt x="1108297" y="251704"/>
                        <a:pt x="1108297" y="247815"/>
                      </a:cubicBezTo>
                      <a:cubicBezTo>
                        <a:pt x="1108297" y="243925"/>
                        <a:pt x="1111208" y="241147"/>
                        <a:pt x="1114605" y="241147"/>
                      </a:cubicBezTo>
                      <a:close/>
                      <a:moveTo>
                        <a:pt x="1095195" y="241147"/>
                      </a:moveTo>
                      <a:cubicBezTo>
                        <a:pt x="1098592" y="241147"/>
                        <a:pt x="1101503" y="243925"/>
                        <a:pt x="1101503" y="247815"/>
                      </a:cubicBezTo>
                      <a:cubicBezTo>
                        <a:pt x="1101503" y="251704"/>
                        <a:pt x="1098592" y="255038"/>
                        <a:pt x="1095195" y="255038"/>
                      </a:cubicBezTo>
                      <a:cubicBezTo>
                        <a:pt x="1091799" y="255038"/>
                        <a:pt x="1089372" y="251704"/>
                        <a:pt x="1089372" y="247815"/>
                      </a:cubicBezTo>
                      <a:cubicBezTo>
                        <a:pt x="1089372" y="243925"/>
                        <a:pt x="1091799" y="241147"/>
                        <a:pt x="1095195" y="241147"/>
                      </a:cubicBezTo>
                      <a:close/>
                      <a:moveTo>
                        <a:pt x="1076271" y="241147"/>
                      </a:moveTo>
                      <a:cubicBezTo>
                        <a:pt x="1079667" y="241147"/>
                        <a:pt x="1082579" y="243925"/>
                        <a:pt x="1082579" y="247815"/>
                      </a:cubicBezTo>
                      <a:cubicBezTo>
                        <a:pt x="1082579" y="251704"/>
                        <a:pt x="1079667" y="255038"/>
                        <a:pt x="1076271" y="255038"/>
                      </a:cubicBezTo>
                      <a:cubicBezTo>
                        <a:pt x="1072874" y="255038"/>
                        <a:pt x="1069963" y="251704"/>
                        <a:pt x="1069963" y="247815"/>
                      </a:cubicBezTo>
                      <a:cubicBezTo>
                        <a:pt x="1069963" y="243925"/>
                        <a:pt x="1072874" y="241147"/>
                        <a:pt x="1076271" y="241147"/>
                      </a:cubicBezTo>
                      <a:close/>
                      <a:moveTo>
                        <a:pt x="1057346" y="241147"/>
                      </a:moveTo>
                      <a:cubicBezTo>
                        <a:pt x="1060743" y="241147"/>
                        <a:pt x="1063169" y="243925"/>
                        <a:pt x="1063169" y="247815"/>
                      </a:cubicBezTo>
                      <a:cubicBezTo>
                        <a:pt x="1063169" y="251704"/>
                        <a:pt x="1060743" y="255038"/>
                        <a:pt x="1057346" y="255038"/>
                      </a:cubicBezTo>
                      <a:cubicBezTo>
                        <a:pt x="1053464" y="255038"/>
                        <a:pt x="1051038" y="251704"/>
                        <a:pt x="1051038" y="247815"/>
                      </a:cubicBezTo>
                      <a:cubicBezTo>
                        <a:pt x="1051038" y="243925"/>
                        <a:pt x="1053464" y="241147"/>
                        <a:pt x="1057346" y="241147"/>
                      </a:cubicBezTo>
                      <a:close/>
                      <a:moveTo>
                        <a:pt x="1037936" y="241147"/>
                      </a:moveTo>
                      <a:cubicBezTo>
                        <a:pt x="1041333" y="241147"/>
                        <a:pt x="1044245" y="243925"/>
                        <a:pt x="1044245" y="247815"/>
                      </a:cubicBezTo>
                      <a:cubicBezTo>
                        <a:pt x="1044245" y="251704"/>
                        <a:pt x="1041333" y="255038"/>
                        <a:pt x="1037936" y="255038"/>
                      </a:cubicBezTo>
                      <a:cubicBezTo>
                        <a:pt x="1034540" y="255038"/>
                        <a:pt x="1031628" y="251704"/>
                        <a:pt x="1031628" y="247815"/>
                      </a:cubicBezTo>
                      <a:cubicBezTo>
                        <a:pt x="1031628" y="243925"/>
                        <a:pt x="1034540" y="241147"/>
                        <a:pt x="1037936" y="241147"/>
                      </a:cubicBezTo>
                      <a:close/>
                      <a:moveTo>
                        <a:pt x="1019012" y="241147"/>
                      </a:moveTo>
                      <a:cubicBezTo>
                        <a:pt x="1022409" y="241147"/>
                        <a:pt x="1024835" y="243925"/>
                        <a:pt x="1024835" y="247815"/>
                      </a:cubicBezTo>
                      <a:cubicBezTo>
                        <a:pt x="1024835" y="251704"/>
                        <a:pt x="1022409" y="255038"/>
                        <a:pt x="1019012" y="255038"/>
                      </a:cubicBezTo>
                      <a:cubicBezTo>
                        <a:pt x="1015615" y="255038"/>
                        <a:pt x="1012704" y="251704"/>
                        <a:pt x="1012704" y="247815"/>
                      </a:cubicBezTo>
                      <a:cubicBezTo>
                        <a:pt x="1012704" y="243925"/>
                        <a:pt x="1015615" y="241147"/>
                        <a:pt x="1019012" y="241147"/>
                      </a:cubicBezTo>
                      <a:close/>
                      <a:moveTo>
                        <a:pt x="999602" y="241147"/>
                      </a:moveTo>
                      <a:cubicBezTo>
                        <a:pt x="1002999" y="241147"/>
                        <a:pt x="1005910" y="243925"/>
                        <a:pt x="1005910" y="247815"/>
                      </a:cubicBezTo>
                      <a:cubicBezTo>
                        <a:pt x="1005910" y="251704"/>
                        <a:pt x="1002999" y="255038"/>
                        <a:pt x="999602" y="255038"/>
                      </a:cubicBezTo>
                      <a:cubicBezTo>
                        <a:pt x="996206" y="255038"/>
                        <a:pt x="993779" y="251704"/>
                        <a:pt x="993779" y="247815"/>
                      </a:cubicBezTo>
                      <a:cubicBezTo>
                        <a:pt x="993779" y="243925"/>
                        <a:pt x="996206" y="241147"/>
                        <a:pt x="999602" y="241147"/>
                      </a:cubicBezTo>
                      <a:close/>
                      <a:moveTo>
                        <a:pt x="980678" y="241147"/>
                      </a:moveTo>
                      <a:cubicBezTo>
                        <a:pt x="984074" y="241147"/>
                        <a:pt x="986986" y="243925"/>
                        <a:pt x="986986" y="247815"/>
                      </a:cubicBezTo>
                      <a:cubicBezTo>
                        <a:pt x="986986" y="251704"/>
                        <a:pt x="984074" y="255038"/>
                        <a:pt x="980678" y="255038"/>
                      </a:cubicBezTo>
                      <a:cubicBezTo>
                        <a:pt x="977281" y="255038"/>
                        <a:pt x="974370" y="251704"/>
                        <a:pt x="974370" y="247815"/>
                      </a:cubicBezTo>
                      <a:cubicBezTo>
                        <a:pt x="974370" y="243925"/>
                        <a:pt x="977281" y="241147"/>
                        <a:pt x="980678" y="241147"/>
                      </a:cubicBezTo>
                      <a:close/>
                      <a:moveTo>
                        <a:pt x="961268" y="241147"/>
                      </a:moveTo>
                      <a:cubicBezTo>
                        <a:pt x="964665" y="241147"/>
                        <a:pt x="967576" y="243925"/>
                        <a:pt x="967576" y="247815"/>
                      </a:cubicBezTo>
                      <a:cubicBezTo>
                        <a:pt x="967576" y="251704"/>
                        <a:pt x="964665" y="255038"/>
                        <a:pt x="961268" y="255038"/>
                      </a:cubicBezTo>
                      <a:cubicBezTo>
                        <a:pt x="957871" y="255038"/>
                        <a:pt x="955445" y="251704"/>
                        <a:pt x="955445" y="247815"/>
                      </a:cubicBezTo>
                      <a:cubicBezTo>
                        <a:pt x="955445" y="243925"/>
                        <a:pt x="957871" y="241147"/>
                        <a:pt x="961268" y="241147"/>
                      </a:cubicBezTo>
                      <a:close/>
                      <a:moveTo>
                        <a:pt x="942343" y="241147"/>
                      </a:moveTo>
                      <a:cubicBezTo>
                        <a:pt x="945740" y="241147"/>
                        <a:pt x="948652" y="243925"/>
                        <a:pt x="948652" y="247815"/>
                      </a:cubicBezTo>
                      <a:cubicBezTo>
                        <a:pt x="948652" y="251704"/>
                        <a:pt x="945740" y="255038"/>
                        <a:pt x="942343" y="255038"/>
                      </a:cubicBezTo>
                      <a:cubicBezTo>
                        <a:pt x="938947" y="255038"/>
                        <a:pt x="936035" y="251704"/>
                        <a:pt x="936035" y="247815"/>
                      </a:cubicBezTo>
                      <a:cubicBezTo>
                        <a:pt x="936035" y="243925"/>
                        <a:pt x="938947" y="241147"/>
                        <a:pt x="942343" y="241147"/>
                      </a:cubicBezTo>
                      <a:close/>
                      <a:moveTo>
                        <a:pt x="904009" y="241147"/>
                      </a:moveTo>
                      <a:cubicBezTo>
                        <a:pt x="907406" y="241147"/>
                        <a:pt x="910317" y="243925"/>
                        <a:pt x="910317" y="247815"/>
                      </a:cubicBezTo>
                      <a:cubicBezTo>
                        <a:pt x="910317" y="251704"/>
                        <a:pt x="907406" y="255038"/>
                        <a:pt x="904009" y="255038"/>
                      </a:cubicBezTo>
                      <a:cubicBezTo>
                        <a:pt x="900613" y="255038"/>
                        <a:pt x="897701" y="251704"/>
                        <a:pt x="897701" y="247815"/>
                      </a:cubicBezTo>
                      <a:cubicBezTo>
                        <a:pt x="897701" y="243925"/>
                        <a:pt x="900613" y="241147"/>
                        <a:pt x="904009" y="241147"/>
                      </a:cubicBezTo>
                      <a:close/>
                      <a:moveTo>
                        <a:pt x="885085" y="241147"/>
                      </a:moveTo>
                      <a:cubicBezTo>
                        <a:pt x="888481" y="241147"/>
                        <a:pt x="890908" y="243925"/>
                        <a:pt x="890908" y="247815"/>
                      </a:cubicBezTo>
                      <a:cubicBezTo>
                        <a:pt x="890908" y="251704"/>
                        <a:pt x="888481" y="255038"/>
                        <a:pt x="885085" y="255038"/>
                      </a:cubicBezTo>
                      <a:cubicBezTo>
                        <a:pt x="881688" y="255038"/>
                        <a:pt x="878777" y="251704"/>
                        <a:pt x="878777" y="247815"/>
                      </a:cubicBezTo>
                      <a:cubicBezTo>
                        <a:pt x="878777" y="243925"/>
                        <a:pt x="881688" y="241147"/>
                        <a:pt x="885085" y="241147"/>
                      </a:cubicBezTo>
                      <a:close/>
                      <a:moveTo>
                        <a:pt x="865675" y="241147"/>
                      </a:moveTo>
                      <a:cubicBezTo>
                        <a:pt x="869072" y="241147"/>
                        <a:pt x="871983" y="243925"/>
                        <a:pt x="871983" y="247815"/>
                      </a:cubicBezTo>
                      <a:cubicBezTo>
                        <a:pt x="871983" y="251704"/>
                        <a:pt x="869072" y="255038"/>
                        <a:pt x="865675" y="255038"/>
                      </a:cubicBezTo>
                      <a:cubicBezTo>
                        <a:pt x="862278" y="255038"/>
                        <a:pt x="859852" y="251704"/>
                        <a:pt x="859852" y="247815"/>
                      </a:cubicBezTo>
                      <a:cubicBezTo>
                        <a:pt x="859852" y="243925"/>
                        <a:pt x="862278" y="241147"/>
                        <a:pt x="865675" y="241147"/>
                      </a:cubicBezTo>
                      <a:close/>
                      <a:moveTo>
                        <a:pt x="502227" y="241147"/>
                      </a:moveTo>
                      <a:cubicBezTo>
                        <a:pt x="505624" y="241147"/>
                        <a:pt x="508536" y="243925"/>
                        <a:pt x="508536" y="247815"/>
                      </a:cubicBezTo>
                      <a:cubicBezTo>
                        <a:pt x="508536" y="251704"/>
                        <a:pt x="505624" y="255038"/>
                        <a:pt x="502227" y="255038"/>
                      </a:cubicBezTo>
                      <a:cubicBezTo>
                        <a:pt x="498831" y="255038"/>
                        <a:pt x="495919" y="251704"/>
                        <a:pt x="495919" y="247815"/>
                      </a:cubicBezTo>
                      <a:cubicBezTo>
                        <a:pt x="495919" y="243925"/>
                        <a:pt x="498831" y="241147"/>
                        <a:pt x="502227" y="241147"/>
                      </a:cubicBezTo>
                      <a:close/>
                      <a:moveTo>
                        <a:pt x="463893" y="241147"/>
                      </a:moveTo>
                      <a:cubicBezTo>
                        <a:pt x="467290" y="241147"/>
                        <a:pt x="470201" y="243925"/>
                        <a:pt x="470201" y="247815"/>
                      </a:cubicBezTo>
                      <a:cubicBezTo>
                        <a:pt x="470201" y="251704"/>
                        <a:pt x="467290" y="255038"/>
                        <a:pt x="463893" y="255038"/>
                      </a:cubicBezTo>
                      <a:cubicBezTo>
                        <a:pt x="460497" y="255038"/>
                        <a:pt x="458070" y="251704"/>
                        <a:pt x="458070" y="247815"/>
                      </a:cubicBezTo>
                      <a:cubicBezTo>
                        <a:pt x="458070" y="243925"/>
                        <a:pt x="460497" y="241147"/>
                        <a:pt x="463893" y="241147"/>
                      </a:cubicBezTo>
                      <a:close/>
                      <a:moveTo>
                        <a:pt x="444969" y="241147"/>
                      </a:moveTo>
                      <a:cubicBezTo>
                        <a:pt x="448365" y="241147"/>
                        <a:pt x="451277" y="243925"/>
                        <a:pt x="451277" y="247815"/>
                      </a:cubicBezTo>
                      <a:cubicBezTo>
                        <a:pt x="451277" y="251704"/>
                        <a:pt x="448365" y="255038"/>
                        <a:pt x="444969" y="255038"/>
                      </a:cubicBezTo>
                      <a:cubicBezTo>
                        <a:pt x="441572" y="255038"/>
                        <a:pt x="438661" y="251704"/>
                        <a:pt x="438661" y="247815"/>
                      </a:cubicBezTo>
                      <a:cubicBezTo>
                        <a:pt x="438661" y="243925"/>
                        <a:pt x="441572" y="241147"/>
                        <a:pt x="444969" y="241147"/>
                      </a:cubicBezTo>
                      <a:close/>
                      <a:moveTo>
                        <a:pt x="349376" y="241147"/>
                      </a:moveTo>
                      <a:cubicBezTo>
                        <a:pt x="352772" y="241147"/>
                        <a:pt x="355684" y="243925"/>
                        <a:pt x="355684" y="247815"/>
                      </a:cubicBezTo>
                      <a:cubicBezTo>
                        <a:pt x="355684" y="251704"/>
                        <a:pt x="352772" y="255038"/>
                        <a:pt x="349376" y="255038"/>
                      </a:cubicBezTo>
                      <a:cubicBezTo>
                        <a:pt x="345979" y="255038"/>
                        <a:pt x="343068" y="251704"/>
                        <a:pt x="343068" y="247815"/>
                      </a:cubicBezTo>
                      <a:cubicBezTo>
                        <a:pt x="343068" y="243925"/>
                        <a:pt x="345979" y="241147"/>
                        <a:pt x="349376" y="241147"/>
                      </a:cubicBezTo>
                      <a:close/>
                      <a:moveTo>
                        <a:pt x="329966" y="241147"/>
                      </a:moveTo>
                      <a:cubicBezTo>
                        <a:pt x="333363" y="241147"/>
                        <a:pt x="336274" y="243925"/>
                        <a:pt x="336274" y="247815"/>
                      </a:cubicBezTo>
                      <a:cubicBezTo>
                        <a:pt x="336274" y="251704"/>
                        <a:pt x="333363" y="255038"/>
                        <a:pt x="329966" y="255038"/>
                      </a:cubicBezTo>
                      <a:cubicBezTo>
                        <a:pt x="326569" y="255038"/>
                        <a:pt x="324143" y="251704"/>
                        <a:pt x="324143" y="247815"/>
                      </a:cubicBezTo>
                      <a:cubicBezTo>
                        <a:pt x="324143" y="243925"/>
                        <a:pt x="326569" y="241147"/>
                        <a:pt x="329966" y="241147"/>
                      </a:cubicBezTo>
                      <a:close/>
                      <a:moveTo>
                        <a:pt x="311041" y="241147"/>
                      </a:moveTo>
                      <a:cubicBezTo>
                        <a:pt x="314438" y="241147"/>
                        <a:pt x="317350" y="243925"/>
                        <a:pt x="317350" y="247815"/>
                      </a:cubicBezTo>
                      <a:cubicBezTo>
                        <a:pt x="317350" y="251704"/>
                        <a:pt x="314438" y="255038"/>
                        <a:pt x="311041" y="255038"/>
                      </a:cubicBezTo>
                      <a:cubicBezTo>
                        <a:pt x="307645" y="255038"/>
                        <a:pt x="304733" y="251704"/>
                        <a:pt x="304733" y="247815"/>
                      </a:cubicBezTo>
                      <a:cubicBezTo>
                        <a:pt x="304733" y="243925"/>
                        <a:pt x="307645" y="241147"/>
                        <a:pt x="311041" y="241147"/>
                      </a:cubicBezTo>
                      <a:close/>
                      <a:moveTo>
                        <a:pt x="292117" y="241147"/>
                      </a:moveTo>
                      <a:cubicBezTo>
                        <a:pt x="295514" y="241147"/>
                        <a:pt x="297940" y="243925"/>
                        <a:pt x="297940" y="247815"/>
                      </a:cubicBezTo>
                      <a:cubicBezTo>
                        <a:pt x="297940" y="251704"/>
                        <a:pt x="295514" y="255038"/>
                        <a:pt x="292117" y="255038"/>
                      </a:cubicBezTo>
                      <a:cubicBezTo>
                        <a:pt x="288720" y="255038"/>
                        <a:pt x="285809" y="251704"/>
                        <a:pt x="285809" y="247815"/>
                      </a:cubicBezTo>
                      <a:cubicBezTo>
                        <a:pt x="285809" y="243925"/>
                        <a:pt x="288720" y="241147"/>
                        <a:pt x="292117" y="241147"/>
                      </a:cubicBezTo>
                      <a:close/>
                      <a:moveTo>
                        <a:pt x="272707" y="241147"/>
                      </a:moveTo>
                      <a:cubicBezTo>
                        <a:pt x="276104" y="241147"/>
                        <a:pt x="279015" y="243925"/>
                        <a:pt x="279015" y="247815"/>
                      </a:cubicBezTo>
                      <a:cubicBezTo>
                        <a:pt x="279015" y="251704"/>
                        <a:pt x="276104" y="255038"/>
                        <a:pt x="272707" y="255038"/>
                      </a:cubicBezTo>
                      <a:cubicBezTo>
                        <a:pt x="269310" y="255038"/>
                        <a:pt x="266399" y="251704"/>
                        <a:pt x="266399" y="247815"/>
                      </a:cubicBezTo>
                      <a:cubicBezTo>
                        <a:pt x="266399" y="243925"/>
                        <a:pt x="269310" y="241147"/>
                        <a:pt x="272707" y="241147"/>
                      </a:cubicBezTo>
                      <a:close/>
                      <a:moveTo>
                        <a:pt x="253783" y="241147"/>
                      </a:moveTo>
                      <a:cubicBezTo>
                        <a:pt x="257179" y="241147"/>
                        <a:pt x="259606" y="243925"/>
                        <a:pt x="259606" y="247815"/>
                      </a:cubicBezTo>
                      <a:cubicBezTo>
                        <a:pt x="259606" y="251704"/>
                        <a:pt x="257179" y="255038"/>
                        <a:pt x="253783" y="255038"/>
                      </a:cubicBezTo>
                      <a:cubicBezTo>
                        <a:pt x="250386" y="255038"/>
                        <a:pt x="247475" y="251704"/>
                        <a:pt x="247475" y="247815"/>
                      </a:cubicBezTo>
                      <a:cubicBezTo>
                        <a:pt x="247475" y="243925"/>
                        <a:pt x="250386" y="241147"/>
                        <a:pt x="253783" y="241147"/>
                      </a:cubicBezTo>
                      <a:close/>
                      <a:moveTo>
                        <a:pt x="234373" y="241147"/>
                      </a:moveTo>
                      <a:cubicBezTo>
                        <a:pt x="237770" y="241147"/>
                        <a:pt x="240681" y="243925"/>
                        <a:pt x="240681" y="247815"/>
                      </a:cubicBezTo>
                      <a:cubicBezTo>
                        <a:pt x="240681" y="251704"/>
                        <a:pt x="237770" y="255038"/>
                        <a:pt x="234373" y="255038"/>
                      </a:cubicBezTo>
                      <a:cubicBezTo>
                        <a:pt x="230976" y="255038"/>
                        <a:pt x="228550" y="251704"/>
                        <a:pt x="228550" y="247815"/>
                      </a:cubicBezTo>
                      <a:cubicBezTo>
                        <a:pt x="228550" y="243925"/>
                        <a:pt x="230976" y="241147"/>
                        <a:pt x="234373" y="241147"/>
                      </a:cubicBezTo>
                      <a:close/>
                      <a:moveTo>
                        <a:pt x="215448" y="241147"/>
                      </a:moveTo>
                      <a:cubicBezTo>
                        <a:pt x="218845" y="241147"/>
                        <a:pt x="221757" y="243925"/>
                        <a:pt x="221757" y="247815"/>
                      </a:cubicBezTo>
                      <a:cubicBezTo>
                        <a:pt x="221757" y="251704"/>
                        <a:pt x="218845" y="255038"/>
                        <a:pt x="215448" y="255038"/>
                      </a:cubicBezTo>
                      <a:cubicBezTo>
                        <a:pt x="212052" y="255038"/>
                        <a:pt x="209140" y="251704"/>
                        <a:pt x="209140" y="247815"/>
                      </a:cubicBezTo>
                      <a:cubicBezTo>
                        <a:pt x="209140" y="243925"/>
                        <a:pt x="212052" y="241147"/>
                        <a:pt x="215448" y="241147"/>
                      </a:cubicBezTo>
                      <a:close/>
                      <a:moveTo>
                        <a:pt x="196039" y="241147"/>
                      </a:moveTo>
                      <a:cubicBezTo>
                        <a:pt x="199435" y="241147"/>
                        <a:pt x="202347" y="243925"/>
                        <a:pt x="202347" y="247815"/>
                      </a:cubicBezTo>
                      <a:cubicBezTo>
                        <a:pt x="202347" y="251704"/>
                        <a:pt x="199435" y="255038"/>
                        <a:pt x="196039" y="255038"/>
                      </a:cubicBezTo>
                      <a:cubicBezTo>
                        <a:pt x="192642" y="255038"/>
                        <a:pt x="190216" y="251704"/>
                        <a:pt x="190216" y="247815"/>
                      </a:cubicBezTo>
                      <a:cubicBezTo>
                        <a:pt x="190216" y="243925"/>
                        <a:pt x="192642" y="241147"/>
                        <a:pt x="196039" y="241147"/>
                      </a:cubicBezTo>
                      <a:close/>
                      <a:moveTo>
                        <a:pt x="177114" y="241147"/>
                      </a:moveTo>
                      <a:cubicBezTo>
                        <a:pt x="180511" y="241147"/>
                        <a:pt x="183422" y="243925"/>
                        <a:pt x="183422" y="247815"/>
                      </a:cubicBezTo>
                      <a:cubicBezTo>
                        <a:pt x="183422" y="251704"/>
                        <a:pt x="180511" y="255038"/>
                        <a:pt x="177114" y="255038"/>
                      </a:cubicBezTo>
                      <a:cubicBezTo>
                        <a:pt x="173717" y="255038"/>
                        <a:pt x="170806" y="251704"/>
                        <a:pt x="170806" y="247815"/>
                      </a:cubicBezTo>
                      <a:cubicBezTo>
                        <a:pt x="170806" y="243925"/>
                        <a:pt x="173717" y="241147"/>
                        <a:pt x="177114" y="241147"/>
                      </a:cubicBezTo>
                      <a:close/>
                      <a:moveTo>
                        <a:pt x="158190" y="241147"/>
                      </a:moveTo>
                      <a:cubicBezTo>
                        <a:pt x="161586" y="241147"/>
                        <a:pt x="164013" y="243925"/>
                        <a:pt x="164013" y="247815"/>
                      </a:cubicBezTo>
                      <a:cubicBezTo>
                        <a:pt x="164013" y="251704"/>
                        <a:pt x="161586" y="255038"/>
                        <a:pt x="158190" y="255038"/>
                      </a:cubicBezTo>
                      <a:cubicBezTo>
                        <a:pt x="154793" y="255038"/>
                        <a:pt x="151882" y="251704"/>
                        <a:pt x="151882" y="247815"/>
                      </a:cubicBezTo>
                      <a:cubicBezTo>
                        <a:pt x="151882" y="243925"/>
                        <a:pt x="154793" y="241147"/>
                        <a:pt x="158190" y="241147"/>
                      </a:cubicBezTo>
                      <a:close/>
                      <a:moveTo>
                        <a:pt x="62111" y="241147"/>
                      </a:moveTo>
                      <a:cubicBezTo>
                        <a:pt x="65993" y="241147"/>
                        <a:pt x="68420" y="243925"/>
                        <a:pt x="68420" y="247815"/>
                      </a:cubicBezTo>
                      <a:cubicBezTo>
                        <a:pt x="68420" y="251704"/>
                        <a:pt x="65993" y="255038"/>
                        <a:pt x="62111" y="255038"/>
                      </a:cubicBezTo>
                      <a:cubicBezTo>
                        <a:pt x="58715" y="255038"/>
                        <a:pt x="56289" y="251704"/>
                        <a:pt x="56289" y="247815"/>
                      </a:cubicBezTo>
                      <a:cubicBezTo>
                        <a:pt x="56289" y="243925"/>
                        <a:pt x="58715" y="241147"/>
                        <a:pt x="62111" y="241147"/>
                      </a:cubicBezTo>
                      <a:close/>
                      <a:moveTo>
                        <a:pt x="43187" y="241147"/>
                      </a:moveTo>
                      <a:cubicBezTo>
                        <a:pt x="46584" y="241147"/>
                        <a:pt x="49495" y="243925"/>
                        <a:pt x="49495" y="247815"/>
                      </a:cubicBezTo>
                      <a:cubicBezTo>
                        <a:pt x="49495" y="251704"/>
                        <a:pt x="46584" y="255038"/>
                        <a:pt x="43187" y="255038"/>
                      </a:cubicBezTo>
                      <a:cubicBezTo>
                        <a:pt x="39790" y="255038"/>
                        <a:pt x="36879" y="251704"/>
                        <a:pt x="36879" y="247815"/>
                      </a:cubicBezTo>
                      <a:cubicBezTo>
                        <a:pt x="36879" y="243925"/>
                        <a:pt x="39790" y="241147"/>
                        <a:pt x="43187" y="241147"/>
                      </a:cubicBezTo>
                      <a:close/>
                      <a:moveTo>
                        <a:pt x="1185999" y="224862"/>
                      </a:moveTo>
                      <a:lnTo>
                        <a:pt x="1187294" y="229034"/>
                      </a:lnTo>
                      <a:lnTo>
                        <a:pt x="1184965" y="226145"/>
                      </a:lnTo>
                      <a:close/>
                      <a:moveTo>
                        <a:pt x="253783" y="220033"/>
                      </a:moveTo>
                      <a:cubicBezTo>
                        <a:pt x="256694" y="220033"/>
                        <a:pt x="258635" y="222811"/>
                        <a:pt x="258635" y="226145"/>
                      </a:cubicBezTo>
                      <a:cubicBezTo>
                        <a:pt x="258635" y="229479"/>
                        <a:pt x="256694" y="232257"/>
                        <a:pt x="253783" y="232257"/>
                      </a:cubicBezTo>
                      <a:cubicBezTo>
                        <a:pt x="250871" y="232257"/>
                        <a:pt x="248445" y="229479"/>
                        <a:pt x="248445" y="226145"/>
                      </a:cubicBezTo>
                      <a:cubicBezTo>
                        <a:pt x="248445" y="222811"/>
                        <a:pt x="250871" y="220033"/>
                        <a:pt x="253783" y="220033"/>
                      </a:cubicBezTo>
                      <a:close/>
                      <a:moveTo>
                        <a:pt x="1171864" y="218922"/>
                      </a:moveTo>
                      <a:cubicBezTo>
                        <a:pt x="1175260" y="218922"/>
                        <a:pt x="1178172" y="222255"/>
                        <a:pt x="1178172" y="226145"/>
                      </a:cubicBezTo>
                      <a:cubicBezTo>
                        <a:pt x="1178172" y="230034"/>
                        <a:pt x="1175260" y="233368"/>
                        <a:pt x="1171864" y="233368"/>
                      </a:cubicBezTo>
                      <a:cubicBezTo>
                        <a:pt x="1168467" y="233368"/>
                        <a:pt x="1165556" y="230034"/>
                        <a:pt x="1165556" y="226145"/>
                      </a:cubicBezTo>
                      <a:cubicBezTo>
                        <a:pt x="1165556" y="222255"/>
                        <a:pt x="1168467" y="218922"/>
                        <a:pt x="1171864" y="218922"/>
                      </a:cubicBezTo>
                      <a:close/>
                      <a:moveTo>
                        <a:pt x="1152939" y="218922"/>
                      </a:moveTo>
                      <a:cubicBezTo>
                        <a:pt x="1156336" y="218922"/>
                        <a:pt x="1158762" y="222255"/>
                        <a:pt x="1158762" y="226145"/>
                      </a:cubicBezTo>
                      <a:cubicBezTo>
                        <a:pt x="1158762" y="230034"/>
                        <a:pt x="1156336" y="233368"/>
                        <a:pt x="1152939" y="233368"/>
                      </a:cubicBezTo>
                      <a:cubicBezTo>
                        <a:pt x="1149543" y="233368"/>
                        <a:pt x="1146631" y="230034"/>
                        <a:pt x="1146631" y="226145"/>
                      </a:cubicBezTo>
                      <a:cubicBezTo>
                        <a:pt x="1146631" y="222255"/>
                        <a:pt x="1149543" y="218922"/>
                        <a:pt x="1152939" y="218922"/>
                      </a:cubicBezTo>
                      <a:close/>
                      <a:moveTo>
                        <a:pt x="1133529" y="218922"/>
                      </a:moveTo>
                      <a:cubicBezTo>
                        <a:pt x="1136926" y="218922"/>
                        <a:pt x="1139838" y="222255"/>
                        <a:pt x="1139838" y="226145"/>
                      </a:cubicBezTo>
                      <a:cubicBezTo>
                        <a:pt x="1139838" y="230034"/>
                        <a:pt x="1136926" y="233368"/>
                        <a:pt x="1133529" y="233368"/>
                      </a:cubicBezTo>
                      <a:cubicBezTo>
                        <a:pt x="1130133" y="233368"/>
                        <a:pt x="1127221" y="230034"/>
                        <a:pt x="1127221" y="226145"/>
                      </a:cubicBezTo>
                      <a:cubicBezTo>
                        <a:pt x="1127221" y="222255"/>
                        <a:pt x="1130133" y="218922"/>
                        <a:pt x="1133529" y="218922"/>
                      </a:cubicBezTo>
                      <a:close/>
                      <a:moveTo>
                        <a:pt x="1114605" y="218922"/>
                      </a:moveTo>
                      <a:cubicBezTo>
                        <a:pt x="1118002" y="218922"/>
                        <a:pt x="1120913" y="222255"/>
                        <a:pt x="1120913" y="226145"/>
                      </a:cubicBezTo>
                      <a:cubicBezTo>
                        <a:pt x="1120913" y="230034"/>
                        <a:pt x="1118002" y="233368"/>
                        <a:pt x="1114605" y="233368"/>
                      </a:cubicBezTo>
                      <a:cubicBezTo>
                        <a:pt x="1111208" y="233368"/>
                        <a:pt x="1108297" y="230034"/>
                        <a:pt x="1108297" y="226145"/>
                      </a:cubicBezTo>
                      <a:cubicBezTo>
                        <a:pt x="1108297" y="222255"/>
                        <a:pt x="1111208" y="218922"/>
                        <a:pt x="1114605" y="218922"/>
                      </a:cubicBezTo>
                      <a:close/>
                      <a:moveTo>
                        <a:pt x="1095195" y="218922"/>
                      </a:moveTo>
                      <a:cubicBezTo>
                        <a:pt x="1098592" y="218922"/>
                        <a:pt x="1101503" y="222255"/>
                        <a:pt x="1101503" y="226145"/>
                      </a:cubicBezTo>
                      <a:cubicBezTo>
                        <a:pt x="1101503" y="230034"/>
                        <a:pt x="1098592" y="233368"/>
                        <a:pt x="1095195" y="233368"/>
                      </a:cubicBezTo>
                      <a:cubicBezTo>
                        <a:pt x="1091799" y="233368"/>
                        <a:pt x="1089372" y="230034"/>
                        <a:pt x="1089372" y="226145"/>
                      </a:cubicBezTo>
                      <a:cubicBezTo>
                        <a:pt x="1089372" y="222255"/>
                        <a:pt x="1091799" y="218922"/>
                        <a:pt x="1095195" y="218922"/>
                      </a:cubicBezTo>
                      <a:close/>
                      <a:moveTo>
                        <a:pt x="1076271" y="218922"/>
                      </a:moveTo>
                      <a:cubicBezTo>
                        <a:pt x="1079667" y="218922"/>
                        <a:pt x="1082579" y="222255"/>
                        <a:pt x="1082579" y="226145"/>
                      </a:cubicBezTo>
                      <a:cubicBezTo>
                        <a:pt x="1082579" y="230034"/>
                        <a:pt x="1079667" y="233368"/>
                        <a:pt x="1076271" y="233368"/>
                      </a:cubicBezTo>
                      <a:cubicBezTo>
                        <a:pt x="1072874" y="233368"/>
                        <a:pt x="1069963" y="230034"/>
                        <a:pt x="1069963" y="226145"/>
                      </a:cubicBezTo>
                      <a:cubicBezTo>
                        <a:pt x="1069963" y="222255"/>
                        <a:pt x="1072874" y="218922"/>
                        <a:pt x="1076271" y="218922"/>
                      </a:cubicBezTo>
                      <a:close/>
                      <a:moveTo>
                        <a:pt x="1057346" y="218922"/>
                      </a:moveTo>
                      <a:cubicBezTo>
                        <a:pt x="1060743" y="218922"/>
                        <a:pt x="1063169" y="222255"/>
                        <a:pt x="1063169" y="226145"/>
                      </a:cubicBezTo>
                      <a:cubicBezTo>
                        <a:pt x="1063169" y="230034"/>
                        <a:pt x="1060743" y="233368"/>
                        <a:pt x="1057346" y="233368"/>
                      </a:cubicBezTo>
                      <a:cubicBezTo>
                        <a:pt x="1053464" y="233368"/>
                        <a:pt x="1051038" y="230034"/>
                        <a:pt x="1051038" y="226145"/>
                      </a:cubicBezTo>
                      <a:cubicBezTo>
                        <a:pt x="1051038" y="222255"/>
                        <a:pt x="1053464" y="218922"/>
                        <a:pt x="1057346" y="218922"/>
                      </a:cubicBezTo>
                      <a:close/>
                      <a:moveTo>
                        <a:pt x="1037936" y="218922"/>
                      </a:moveTo>
                      <a:cubicBezTo>
                        <a:pt x="1041333" y="218922"/>
                        <a:pt x="1044245" y="222255"/>
                        <a:pt x="1044245" y="226145"/>
                      </a:cubicBezTo>
                      <a:cubicBezTo>
                        <a:pt x="1044245" y="230034"/>
                        <a:pt x="1041333" y="233368"/>
                        <a:pt x="1037936" y="233368"/>
                      </a:cubicBezTo>
                      <a:cubicBezTo>
                        <a:pt x="1034540" y="233368"/>
                        <a:pt x="1031628" y="230034"/>
                        <a:pt x="1031628" y="226145"/>
                      </a:cubicBezTo>
                      <a:cubicBezTo>
                        <a:pt x="1031628" y="222255"/>
                        <a:pt x="1034540" y="218922"/>
                        <a:pt x="1037936" y="218922"/>
                      </a:cubicBezTo>
                      <a:close/>
                      <a:moveTo>
                        <a:pt x="1019012" y="218922"/>
                      </a:moveTo>
                      <a:cubicBezTo>
                        <a:pt x="1022409" y="218922"/>
                        <a:pt x="1024835" y="222255"/>
                        <a:pt x="1024835" y="226145"/>
                      </a:cubicBezTo>
                      <a:cubicBezTo>
                        <a:pt x="1024835" y="230034"/>
                        <a:pt x="1022409" y="233368"/>
                        <a:pt x="1019012" y="233368"/>
                      </a:cubicBezTo>
                      <a:cubicBezTo>
                        <a:pt x="1015615" y="233368"/>
                        <a:pt x="1012704" y="230034"/>
                        <a:pt x="1012704" y="226145"/>
                      </a:cubicBezTo>
                      <a:cubicBezTo>
                        <a:pt x="1012704" y="222255"/>
                        <a:pt x="1015615" y="218922"/>
                        <a:pt x="1019012" y="218922"/>
                      </a:cubicBezTo>
                      <a:close/>
                      <a:moveTo>
                        <a:pt x="999602" y="218922"/>
                      </a:moveTo>
                      <a:cubicBezTo>
                        <a:pt x="1002999" y="218922"/>
                        <a:pt x="1005910" y="222255"/>
                        <a:pt x="1005910" y="226145"/>
                      </a:cubicBezTo>
                      <a:cubicBezTo>
                        <a:pt x="1005910" y="230034"/>
                        <a:pt x="1002999" y="233368"/>
                        <a:pt x="999602" y="233368"/>
                      </a:cubicBezTo>
                      <a:cubicBezTo>
                        <a:pt x="996206" y="233368"/>
                        <a:pt x="993779" y="230034"/>
                        <a:pt x="993779" y="226145"/>
                      </a:cubicBezTo>
                      <a:cubicBezTo>
                        <a:pt x="993779" y="222255"/>
                        <a:pt x="996206" y="218922"/>
                        <a:pt x="999602" y="218922"/>
                      </a:cubicBezTo>
                      <a:close/>
                      <a:moveTo>
                        <a:pt x="980678" y="218922"/>
                      </a:moveTo>
                      <a:cubicBezTo>
                        <a:pt x="984074" y="218922"/>
                        <a:pt x="986986" y="222255"/>
                        <a:pt x="986986" y="226145"/>
                      </a:cubicBezTo>
                      <a:cubicBezTo>
                        <a:pt x="986986" y="230034"/>
                        <a:pt x="984074" y="233368"/>
                        <a:pt x="980678" y="233368"/>
                      </a:cubicBezTo>
                      <a:cubicBezTo>
                        <a:pt x="977281" y="233368"/>
                        <a:pt x="974370" y="230034"/>
                        <a:pt x="974370" y="226145"/>
                      </a:cubicBezTo>
                      <a:cubicBezTo>
                        <a:pt x="974370" y="222255"/>
                        <a:pt x="977281" y="218922"/>
                        <a:pt x="980678" y="218922"/>
                      </a:cubicBezTo>
                      <a:close/>
                      <a:moveTo>
                        <a:pt x="961268" y="218922"/>
                      </a:moveTo>
                      <a:cubicBezTo>
                        <a:pt x="964665" y="218922"/>
                        <a:pt x="967576" y="222255"/>
                        <a:pt x="967576" y="226145"/>
                      </a:cubicBezTo>
                      <a:cubicBezTo>
                        <a:pt x="967576" y="230034"/>
                        <a:pt x="964665" y="233368"/>
                        <a:pt x="961268" y="233368"/>
                      </a:cubicBezTo>
                      <a:cubicBezTo>
                        <a:pt x="957871" y="233368"/>
                        <a:pt x="955445" y="230034"/>
                        <a:pt x="955445" y="226145"/>
                      </a:cubicBezTo>
                      <a:cubicBezTo>
                        <a:pt x="955445" y="222255"/>
                        <a:pt x="957871" y="218922"/>
                        <a:pt x="961268" y="218922"/>
                      </a:cubicBezTo>
                      <a:close/>
                      <a:moveTo>
                        <a:pt x="942343" y="218922"/>
                      </a:moveTo>
                      <a:cubicBezTo>
                        <a:pt x="945740" y="218922"/>
                        <a:pt x="948652" y="222255"/>
                        <a:pt x="948652" y="226145"/>
                      </a:cubicBezTo>
                      <a:cubicBezTo>
                        <a:pt x="948652" y="230034"/>
                        <a:pt x="945740" y="233368"/>
                        <a:pt x="942343" y="233368"/>
                      </a:cubicBezTo>
                      <a:cubicBezTo>
                        <a:pt x="938947" y="233368"/>
                        <a:pt x="936035" y="230034"/>
                        <a:pt x="936035" y="226145"/>
                      </a:cubicBezTo>
                      <a:cubicBezTo>
                        <a:pt x="936035" y="222255"/>
                        <a:pt x="938947" y="218922"/>
                        <a:pt x="942343" y="218922"/>
                      </a:cubicBezTo>
                      <a:close/>
                      <a:moveTo>
                        <a:pt x="904009" y="218922"/>
                      </a:moveTo>
                      <a:cubicBezTo>
                        <a:pt x="907406" y="218922"/>
                        <a:pt x="910317" y="222255"/>
                        <a:pt x="910317" y="226145"/>
                      </a:cubicBezTo>
                      <a:cubicBezTo>
                        <a:pt x="910317" y="230034"/>
                        <a:pt x="907406" y="233368"/>
                        <a:pt x="904009" y="233368"/>
                      </a:cubicBezTo>
                      <a:cubicBezTo>
                        <a:pt x="900613" y="233368"/>
                        <a:pt x="897701" y="230034"/>
                        <a:pt x="897701" y="226145"/>
                      </a:cubicBezTo>
                      <a:cubicBezTo>
                        <a:pt x="897701" y="222255"/>
                        <a:pt x="900613" y="218922"/>
                        <a:pt x="904009" y="218922"/>
                      </a:cubicBezTo>
                      <a:close/>
                      <a:moveTo>
                        <a:pt x="885085" y="218922"/>
                      </a:moveTo>
                      <a:cubicBezTo>
                        <a:pt x="888481" y="218922"/>
                        <a:pt x="890908" y="222255"/>
                        <a:pt x="890908" y="226145"/>
                      </a:cubicBezTo>
                      <a:cubicBezTo>
                        <a:pt x="890908" y="230034"/>
                        <a:pt x="888481" y="233368"/>
                        <a:pt x="885085" y="233368"/>
                      </a:cubicBezTo>
                      <a:cubicBezTo>
                        <a:pt x="881688" y="233368"/>
                        <a:pt x="878777" y="230034"/>
                        <a:pt x="878777" y="226145"/>
                      </a:cubicBezTo>
                      <a:cubicBezTo>
                        <a:pt x="878777" y="222255"/>
                        <a:pt x="881688" y="218922"/>
                        <a:pt x="885085" y="218922"/>
                      </a:cubicBezTo>
                      <a:close/>
                      <a:moveTo>
                        <a:pt x="865675" y="218922"/>
                      </a:moveTo>
                      <a:cubicBezTo>
                        <a:pt x="869072" y="218922"/>
                        <a:pt x="871983" y="222255"/>
                        <a:pt x="871983" y="226145"/>
                      </a:cubicBezTo>
                      <a:cubicBezTo>
                        <a:pt x="871983" y="230034"/>
                        <a:pt x="869072" y="233368"/>
                        <a:pt x="865675" y="233368"/>
                      </a:cubicBezTo>
                      <a:cubicBezTo>
                        <a:pt x="862278" y="233368"/>
                        <a:pt x="859852" y="230034"/>
                        <a:pt x="859852" y="226145"/>
                      </a:cubicBezTo>
                      <a:cubicBezTo>
                        <a:pt x="859852" y="222255"/>
                        <a:pt x="862278" y="218922"/>
                        <a:pt x="865675" y="218922"/>
                      </a:cubicBezTo>
                      <a:close/>
                      <a:moveTo>
                        <a:pt x="597820" y="218922"/>
                      </a:moveTo>
                      <a:cubicBezTo>
                        <a:pt x="601217" y="218922"/>
                        <a:pt x="604129" y="222255"/>
                        <a:pt x="604129" y="226145"/>
                      </a:cubicBezTo>
                      <a:cubicBezTo>
                        <a:pt x="604129" y="230034"/>
                        <a:pt x="601217" y="233368"/>
                        <a:pt x="597820" y="233368"/>
                      </a:cubicBezTo>
                      <a:cubicBezTo>
                        <a:pt x="594424" y="233368"/>
                        <a:pt x="591998" y="230034"/>
                        <a:pt x="591998" y="226145"/>
                      </a:cubicBezTo>
                      <a:cubicBezTo>
                        <a:pt x="591998" y="222255"/>
                        <a:pt x="594424" y="218922"/>
                        <a:pt x="597820" y="218922"/>
                      </a:cubicBezTo>
                      <a:close/>
                      <a:moveTo>
                        <a:pt x="463893" y="218922"/>
                      </a:moveTo>
                      <a:cubicBezTo>
                        <a:pt x="467290" y="218922"/>
                        <a:pt x="470201" y="222255"/>
                        <a:pt x="470201" y="226145"/>
                      </a:cubicBezTo>
                      <a:cubicBezTo>
                        <a:pt x="470201" y="230034"/>
                        <a:pt x="467290" y="233368"/>
                        <a:pt x="463893" y="233368"/>
                      </a:cubicBezTo>
                      <a:cubicBezTo>
                        <a:pt x="460497" y="233368"/>
                        <a:pt x="458070" y="230034"/>
                        <a:pt x="458070" y="226145"/>
                      </a:cubicBezTo>
                      <a:cubicBezTo>
                        <a:pt x="458070" y="222255"/>
                        <a:pt x="460497" y="218922"/>
                        <a:pt x="463893" y="218922"/>
                      </a:cubicBezTo>
                      <a:close/>
                      <a:moveTo>
                        <a:pt x="444969" y="218922"/>
                      </a:moveTo>
                      <a:cubicBezTo>
                        <a:pt x="448365" y="218922"/>
                        <a:pt x="451277" y="222255"/>
                        <a:pt x="451277" y="226145"/>
                      </a:cubicBezTo>
                      <a:cubicBezTo>
                        <a:pt x="451277" y="230034"/>
                        <a:pt x="448365" y="233368"/>
                        <a:pt x="444969" y="233368"/>
                      </a:cubicBezTo>
                      <a:cubicBezTo>
                        <a:pt x="441572" y="233368"/>
                        <a:pt x="438661" y="230034"/>
                        <a:pt x="438661" y="226145"/>
                      </a:cubicBezTo>
                      <a:cubicBezTo>
                        <a:pt x="438661" y="222255"/>
                        <a:pt x="441572" y="218922"/>
                        <a:pt x="444969" y="218922"/>
                      </a:cubicBezTo>
                      <a:close/>
                      <a:moveTo>
                        <a:pt x="349376" y="218922"/>
                      </a:moveTo>
                      <a:cubicBezTo>
                        <a:pt x="352772" y="218922"/>
                        <a:pt x="355684" y="222255"/>
                        <a:pt x="355684" y="226145"/>
                      </a:cubicBezTo>
                      <a:cubicBezTo>
                        <a:pt x="355684" y="230034"/>
                        <a:pt x="352772" y="233368"/>
                        <a:pt x="349376" y="233368"/>
                      </a:cubicBezTo>
                      <a:cubicBezTo>
                        <a:pt x="345979" y="233368"/>
                        <a:pt x="343068" y="230034"/>
                        <a:pt x="343068" y="226145"/>
                      </a:cubicBezTo>
                      <a:cubicBezTo>
                        <a:pt x="343068" y="222255"/>
                        <a:pt x="345979" y="218922"/>
                        <a:pt x="349376" y="218922"/>
                      </a:cubicBezTo>
                      <a:close/>
                      <a:moveTo>
                        <a:pt x="329966" y="218922"/>
                      </a:moveTo>
                      <a:cubicBezTo>
                        <a:pt x="333363" y="218922"/>
                        <a:pt x="336274" y="222255"/>
                        <a:pt x="336274" y="226145"/>
                      </a:cubicBezTo>
                      <a:cubicBezTo>
                        <a:pt x="336274" y="230034"/>
                        <a:pt x="333363" y="233368"/>
                        <a:pt x="329966" y="233368"/>
                      </a:cubicBezTo>
                      <a:cubicBezTo>
                        <a:pt x="326569" y="233368"/>
                        <a:pt x="324143" y="230034"/>
                        <a:pt x="324143" y="226145"/>
                      </a:cubicBezTo>
                      <a:cubicBezTo>
                        <a:pt x="324143" y="222255"/>
                        <a:pt x="326569" y="218922"/>
                        <a:pt x="329966" y="218922"/>
                      </a:cubicBezTo>
                      <a:close/>
                      <a:moveTo>
                        <a:pt x="311041" y="218922"/>
                      </a:moveTo>
                      <a:cubicBezTo>
                        <a:pt x="314438" y="218922"/>
                        <a:pt x="317350" y="222255"/>
                        <a:pt x="317350" y="226145"/>
                      </a:cubicBezTo>
                      <a:cubicBezTo>
                        <a:pt x="317350" y="230034"/>
                        <a:pt x="314438" y="233368"/>
                        <a:pt x="311041" y="233368"/>
                      </a:cubicBezTo>
                      <a:cubicBezTo>
                        <a:pt x="307645" y="233368"/>
                        <a:pt x="304733" y="230034"/>
                        <a:pt x="304733" y="226145"/>
                      </a:cubicBezTo>
                      <a:cubicBezTo>
                        <a:pt x="304733" y="222255"/>
                        <a:pt x="307645" y="218922"/>
                        <a:pt x="311041" y="218922"/>
                      </a:cubicBezTo>
                      <a:close/>
                      <a:moveTo>
                        <a:pt x="292117" y="218922"/>
                      </a:moveTo>
                      <a:cubicBezTo>
                        <a:pt x="295514" y="218922"/>
                        <a:pt x="297940" y="222255"/>
                        <a:pt x="297940" y="226145"/>
                      </a:cubicBezTo>
                      <a:cubicBezTo>
                        <a:pt x="297940" y="230034"/>
                        <a:pt x="295514" y="233368"/>
                        <a:pt x="292117" y="233368"/>
                      </a:cubicBezTo>
                      <a:cubicBezTo>
                        <a:pt x="288720" y="233368"/>
                        <a:pt x="285809" y="230034"/>
                        <a:pt x="285809" y="226145"/>
                      </a:cubicBezTo>
                      <a:cubicBezTo>
                        <a:pt x="285809" y="222255"/>
                        <a:pt x="288720" y="218922"/>
                        <a:pt x="292117" y="218922"/>
                      </a:cubicBezTo>
                      <a:close/>
                      <a:moveTo>
                        <a:pt x="272707" y="218922"/>
                      </a:moveTo>
                      <a:cubicBezTo>
                        <a:pt x="276104" y="218922"/>
                        <a:pt x="279015" y="222255"/>
                        <a:pt x="279015" y="226145"/>
                      </a:cubicBezTo>
                      <a:cubicBezTo>
                        <a:pt x="279015" y="230034"/>
                        <a:pt x="276104" y="233368"/>
                        <a:pt x="272707" y="233368"/>
                      </a:cubicBezTo>
                      <a:cubicBezTo>
                        <a:pt x="269310" y="233368"/>
                        <a:pt x="266399" y="230034"/>
                        <a:pt x="266399" y="226145"/>
                      </a:cubicBezTo>
                      <a:cubicBezTo>
                        <a:pt x="266399" y="222255"/>
                        <a:pt x="269310" y="218922"/>
                        <a:pt x="272707" y="218922"/>
                      </a:cubicBezTo>
                      <a:close/>
                      <a:moveTo>
                        <a:pt x="234373" y="218922"/>
                      </a:moveTo>
                      <a:cubicBezTo>
                        <a:pt x="237770" y="218922"/>
                        <a:pt x="240681" y="222255"/>
                        <a:pt x="240681" y="226145"/>
                      </a:cubicBezTo>
                      <a:cubicBezTo>
                        <a:pt x="240681" y="230034"/>
                        <a:pt x="237770" y="233368"/>
                        <a:pt x="234373" y="233368"/>
                      </a:cubicBezTo>
                      <a:cubicBezTo>
                        <a:pt x="230976" y="233368"/>
                        <a:pt x="228550" y="230034"/>
                        <a:pt x="228550" y="226145"/>
                      </a:cubicBezTo>
                      <a:cubicBezTo>
                        <a:pt x="228550" y="222255"/>
                        <a:pt x="230976" y="218922"/>
                        <a:pt x="234373" y="218922"/>
                      </a:cubicBezTo>
                      <a:close/>
                      <a:moveTo>
                        <a:pt x="215448" y="218922"/>
                      </a:moveTo>
                      <a:cubicBezTo>
                        <a:pt x="218845" y="218922"/>
                        <a:pt x="221757" y="222255"/>
                        <a:pt x="221757" y="226145"/>
                      </a:cubicBezTo>
                      <a:cubicBezTo>
                        <a:pt x="221757" y="230034"/>
                        <a:pt x="218845" y="233368"/>
                        <a:pt x="215448" y="233368"/>
                      </a:cubicBezTo>
                      <a:cubicBezTo>
                        <a:pt x="212052" y="233368"/>
                        <a:pt x="209140" y="230034"/>
                        <a:pt x="209140" y="226145"/>
                      </a:cubicBezTo>
                      <a:cubicBezTo>
                        <a:pt x="209140" y="222255"/>
                        <a:pt x="212052" y="218922"/>
                        <a:pt x="215448" y="218922"/>
                      </a:cubicBezTo>
                      <a:close/>
                      <a:moveTo>
                        <a:pt x="196039" y="218922"/>
                      </a:moveTo>
                      <a:cubicBezTo>
                        <a:pt x="199435" y="218922"/>
                        <a:pt x="202347" y="222255"/>
                        <a:pt x="202347" y="226145"/>
                      </a:cubicBezTo>
                      <a:cubicBezTo>
                        <a:pt x="202347" y="230034"/>
                        <a:pt x="199435" y="233368"/>
                        <a:pt x="196039" y="233368"/>
                      </a:cubicBezTo>
                      <a:cubicBezTo>
                        <a:pt x="192642" y="233368"/>
                        <a:pt x="190216" y="230034"/>
                        <a:pt x="190216" y="226145"/>
                      </a:cubicBezTo>
                      <a:cubicBezTo>
                        <a:pt x="190216" y="222255"/>
                        <a:pt x="192642" y="218922"/>
                        <a:pt x="196039" y="218922"/>
                      </a:cubicBezTo>
                      <a:close/>
                      <a:moveTo>
                        <a:pt x="177114" y="218922"/>
                      </a:moveTo>
                      <a:cubicBezTo>
                        <a:pt x="180511" y="218922"/>
                        <a:pt x="183422" y="222255"/>
                        <a:pt x="183422" y="226145"/>
                      </a:cubicBezTo>
                      <a:cubicBezTo>
                        <a:pt x="183422" y="230034"/>
                        <a:pt x="180511" y="233368"/>
                        <a:pt x="177114" y="233368"/>
                      </a:cubicBezTo>
                      <a:cubicBezTo>
                        <a:pt x="173717" y="233368"/>
                        <a:pt x="170806" y="230034"/>
                        <a:pt x="170806" y="226145"/>
                      </a:cubicBezTo>
                      <a:cubicBezTo>
                        <a:pt x="170806" y="222255"/>
                        <a:pt x="173717" y="218922"/>
                        <a:pt x="177114" y="218922"/>
                      </a:cubicBezTo>
                      <a:close/>
                      <a:moveTo>
                        <a:pt x="158190" y="218922"/>
                      </a:moveTo>
                      <a:cubicBezTo>
                        <a:pt x="161586" y="218922"/>
                        <a:pt x="164013" y="222255"/>
                        <a:pt x="164013" y="226145"/>
                      </a:cubicBezTo>
                      <a:cubicBezTo>
                        <a:pt x="164013" y="230034"/>
                        <a:pt x="161586" y="233368"/>
                        <a:pt x="158190" y="233368"/>
                      </a:cubicBezTo>
                      <a:cubicBezTo>
                        <a:pt x="154793" y="233368"/>
                        <a:pt x="151882" y="230034"/>
                        <a:pt x="151882" y="226145"/>
                      </a:cubicBezTo>
                      <a:cubicBezTo>
                        <a:pt x="151882" y="222255"/>
                        <a:pt x="154793" y="218922"/>
                        <a:pt x="158190" y="218922"/>
                      </a:cubicBezTo>
                      <a:close/>
                      <a:moveTo>
                        <a:pt x="138780" y="218922"/>
                      </a:moveTo>
                      <a:cubicBezTo>
                        <a:pt x="142177" y="218922"/>
                        <a:pt x="145088" y="222255"/>
                        <a:pt x="145088" y="226145"/>
                      </a:cubicBezTo>
                      <a:cubicBezTo>
                        <a:pt x="145088" y="230034"/>
                        <a:pt x="142177" y="233368"/>
                        <a:pt x="138780" y="233368"/>
                      </a:cubicBezTo>
                      <a:cubicBezTo>
                        <a:pt x="135383" y="233368"/>
                        <a:pt x="132472" y="230034"/>
                        <a:pt x="132472" y="226145"/>
                      </a:cubicBezTo>
                      <a:cubicBezTo>
                        <a:pt x="132472" y="222255"/>
                        <a:pt x="135383" y="218922"/>
                        <a:pt x="138780" y="218922"/>
                      </a:cubicBezTo>
                      <a:close/>
                      <a:moveTo>
                        <a:pt x="119855" y="218922"/>
                      </a:moveTo>
                      <a:cubicBezTo>
                        <a:pt x="123252" y="218922"/>
                        <a:pt x="126164" y="222255"/>
                        <a:pt x="126164" y="226145"/>
                      </a:cubicBezTo>
                      <a:cubicBezTo>
                        <a:pt x="126164" y="230034"/>
                        <a:pt x="123252" y="233368"/>
                        <a:pt x="119855" y="233368"/>
                      </a:cubicBezTo>
                      <a:cubicBezTo>
                        <a:pt x="116459" y="233368"/>
                        <a:pt x="113547" y="230034"/>
                        <a:pt x="113547" y="226145"/>
                      </a:cubicBezTo>
                      <a:cubicBezTo>
                        <a:pt x="113547" y="222255"/>
                        <a:pt x="116459" y="218922"/>
                        <a:pt x="119855" y="218922"/>
                      </a:cubicBezTo>
                      <a:close/>
                      <a:moveTo>
                        <a:pt x="100446" y="218922"/>
                      </a:moveTo>
                      <a:cubicBezTo>
                        <a:pt x="103842" y="218922"/>
                        <a:pt x="106754" y="222255"/>
                        <a:pt x="106754" y="226145"/>
                      </a:cubicBezTo>
                      <a:cubicBezTo>
                        <a:pt x="106754" y="230034"/>
                        <a:pt x="103842" y="233368"/>
                        <a:pt x="100446" y="233368"/>
                      </a:cubicBezTo>
                      <a:cubicBezTo>
                        <a:pt x="97049" y="233368"/>
                        <a:pt x="94623" y="230034"/>
                        <a:pt x="94623" y="226145"/>
                      </a:cubicBezTo>
                      <a:cubicBezTo>
                        <a:pt x="94623" y="222255"/>
                        <a:pt x="97049" y="218922"/>
                        <a:pt x="100446" y="218922"/>
                      </a:cubicBezTo>
                      <a:close/>
                      <a:moveTo>
                        <a:pt x="81521" y="218922"/>
                      </a:moveTo>
                      <a:cubicBezTo>
                        <a:pt x="84918" y="218922"/>
                        <a:pt x="87829" y="222255"/>
                        <a:pt x="87829" y="226145"/>
                      </a:cubicBezTo>
                      <a:cubicBezTo>
                        <a:pt x="87829" y="230034"/>
                        <a:pt x="84918" y="233368"/>
                        <a:pt x="81521" y="233368"/>
                      </a:cubicBezTo>
                      <a:cubicBezTo>
                        <a:pt x="78124" y="233368"/>
                        <a:pt x="75213" y="230034"/>
                        <a:pt x="75213" y="226145"/>
                      </a:cubicBezTo>
                      <a:cubicBezTo>
                        <a:pt x="75213" y="222255"/>
                        <a:pt x="78124" y="218922"/>
                        <a:pt x="81521" y="218922"/>
                      </a:cubicBezTo>
                      <a:close/>
                      <a:moveTo>
                        <a:pt x="62111" y="218922"/>
                      </a:moveTo>
                      <a:cubicBezTo>
                        <a:pt x="65993" y="218922"/>
                        <a:pt x="68420" y="222255"/>
                        <a:pt x="68420" y="226145"/>
                      </a:cubicBezTo>
                      <a:cubicBezTo>
                        <a:pt x="68420" y="230034"/>
                        <a:pt x="65993" y="233368"/>
                        <a:pt x="62111" y="233368"/>
                      </a:cubicBezTo>
                      <a:cubicBezTo>
                        <a:pt x="58715" y="233368"/>
                        <a:pt x="56289" y="230034"/>
                        <a:pt x="56289" y="226145"/>
                      </a:cubicBezTo>
                      <a:cubicBezTo>
                        <a:pt x="56289" y="222255"/>
                        <a:pt x="58715" y="218922"/>
                        <a:pt x="62111" y="218922"/>
                      </a:cubicBezTo>
                      <a:close/>
                      <a:moveTo>
                        <a:pt x="43187" y="218922"/>
                      </a:moveTo>
                      <a:cubicBezTo>
                        <a:pt x="46584" y="218922"/>
                        <a:pt x="49495" y="222255"/>
                        <a:pt x="49495" y="226145"/>
                      </a:cubicBezTo>
                      <a:cubicBezTo>
                        <a:pt x="49495" y="230034"/>
                        <a:pt x="46584" y="233368"/>
                        <a:pt x="43187" y="233368"/>
                      </a:cubicBezTo>
                      <a:cubicBezTo>
                        <a:pt x="39790" y="233368"/>
                        <a:pt x="36879" y="230034"/>
                        <a:pt x="36879" y="226145"/>
                      </a:cubicBezTo>
                      <a:cubicBezTo>
                        <a:pt x="36879" y="222255"/>
                        <a:pt x="39790" y="218922"/>
                        <a:pt x="43187" y="218922"/>
                      </a:cubicBezTo>
                      <a:close/>
                      <a:moveTo>
                        <a:pt x="24262" y="218922"/>
                      </a:moveTo>
                      <a:cubicBezTo>
                        <a:pt x="27659" y="218922"/>
                        <a:pt x="30085" y="222255"/>
                        <a:pt x="30085" y="226145"/>
                      </a:cubicBezTo>
                      <a:cubicBezTo>
                        <a:pt x="30085" y="230034"/>
                        <a:pt x="27659" y="233368"/>
                        <a:pt x="24262" y="233368"/>
                      </a:cubicBezTo>
                      <a:cubicBezTo>
                        <a:pt x="20866" y="233368"/>
                        <a:pt x="17954" y="230034"/>
                        <a:pt x="17954" y="226145"/>
                      </a:cubicBezTo>
                      <a:cubicBezTo>
                        <a:pt x="17954" y="222255"/>
                        <a:pt x="20866" y="218922"/>
                        <a:pt x="24262" y="218922"/>
                      </a:cubicBezTo>
                      <a:close/>
                      <a:moveTo>
                        <a:pt x="1171864" y="197252"/>
                      </a:moveTo>
                      <a:cubicBezTo>
                        <a:pt x="1175260" y="197252"/>
                        <a:pt x="1178172" y="200030"/>
                        <a:pt x="1178172" y="203919"/>
                      </a:cubicBezTo>
                      <a:cubicBezTo>
                        <a:pt x="1178172" y="208364"/>
                        <a:pt x="1175260" y="211143"/>
                        <a:pt x="1171864" y="211143"/>
                      </a:cubicBezTo>
                      <a:cubicBezTo>
                        <a:pt x="1168467" y="211143"/>
                        <a:pt x="1165556" y="208364"/>
                        <a:pt x="1165556" y="203919"/>
                      </a:cubicBezTo>
                      <a:cubicBezTo>
                        <a:pt x="1165556" y="200030"/>
                        <a:pt x="1168467" y="197252"/>
                        <a:pt x="1171864" y="197252"/>
                      </a:cubicBezTo>
                      <a:close/>
                      <a:moveTo>
                        <a:pt x="1152939" y="197252"/>
                      </a:moveTo>
                      <a:cubicBezTo>
                        <a:pt x="1156336" y="197252"/>
                        <a:pt x="1158762" y="200030"/>
                        <a:pt x="1158762" y="203919"/>
                      </a:cubicBezTo>
                      <a:cubicBezTo>
                        <a:pt x="1158762" y="208364"/>
                        <a:pt x="1156336" y="211143"/>
                        <a:pt x="1152939" y="211143"/>
                      </a:cubicBezTo>
                      <a:cubicBezTo>
                        <a:pt x="1149543" y="211143"/>
                        <a:pt x="1146631" y="208364"/>
                        <a:pt x="1146631" y="203919"/>
                      </a:cubicBezTo>
                      <a:cubicBezTo>
                        <a:pt x="1146631" y="200030"/>
                        <a:pt x="1149543" y="197252"/>
                        <a:pt x="1152939" y="197252"/>
                      </a:cubicBezTo>
                      <a:close/>
                      <a:moveTo>
                        <a:pt x="1133529" y="197252"/>
                      </a:moveTo>
                      <a:cubicBezTo>
                        <a:pt x="1136926" y="197252"/>
                        <a:pt x="1139838" y="200030"/>
                        <a:pt x="1139838" y="203919"/>
                      </a:cubicBezTo>
                      <a:cubicBezTo>
                        <a:pt x="1139838" y="208364"/>
                        <a:pt x="1136926" y="211143"/>
                        <a:pt x="1133529" y="211143"/>
                      </a:cubicBezTo>
                      <a:cubicBezTo>
                        <a:pt x="1130133" y="211143"/>
                        <a:pt x="1127221" y="208364"/>
                        <a:pt x="1127221" y="203919"/>
                      </a:cubicBezTo>
                      <a:cubicBezTo>
                        <a:pt x="1127221" y="200030"/>
                        <a:pt x="1130133" y="197252"/>
                        <a:pt x="1133529" y="197252"/>
                      </a:cubicBezTo>
                      <a:close/>
                      <a:moveTo>
                        <a:pt x="1114605" y="197252"/>
                      </a:moveTo>
                      <a:cubicBezTo>
                        <a:pt x="1118002" y="197252"/>
                        <a:pt x="1120913" y="200030"/>
                        <a:pt x="1120913" y="203919"/>
                      </a:cubicBezTo>
                      <a:cubicBezTo>
                        <a:pt x="1120913" y="208364"/>
                        <a:pt x="1118002" y="211143"/>
                        <a:pt x="1114605" y="211143"/>
                      </a:cubicBezTo>
                      <a:cubicBezTo>
                        <a:pt x="1111208" y="211143"/>
                        <a:pt x="1108297" y="208364"/>
                        <a:pt x="1108297" y="203919"/>
                      </a:cubicBezTo>
                      <a:cubicBezTo>
                        <a:pt x="1108297" y="200030"/>
                        <a:pt x="1111208" y="197252"/>
                        <a:pt x="1114605" y="197252"/>
                      </a:cubicBezTo>
                      <a:close/>
                      <a:moveTo>
                        <a:pt x="1095195" y="197252"/>
                      </a:moveTo>
                      <a:cubicBezTo>
                        <a:pt x="1098592" y="197252"/>
                        <a:pt x="1101503" y="200030"/>
                        <a:pt x="1101503" y="203919"/>
                      </a:cubicBezTo>
                      <a:cubicBezTo>
                        <a:pt x="1101503" y="208364"/>
                        <a:pt x="1098592" y="211143"/>
                        <a:pt x="1095195" y="211143"/>
                      </a:cubicBezTo>
                      <a:cubicBezTo>
                        <a:pt x="1091799" y="211143"/>
                        <a:pt x="1089372" y="208364"/>
                        <a:pt x="1089372" y="203919"/>
                      </a:cubicBezTo>
                      <a:cubicBezTo>
                        <a:pt x="1089372" y="200030"/>
                        <a:pt x="1091799" y="197252"/>
                        <a:pt x="1095195" y="197252"/>
                      </a:cubicBezTo>
                      <a:close/>
                      <a:moveTo>
                        <a:pt x="1076271" y="197252"/>
                      </a:moveTo>
                      <a:cubicBezTo>
                        <a:pt x="1079667" y="197252"/>
                        <a:pt x="1082579" y="200030"/>
                        <a:pt x="1082579" y="203919"/>
                      </a:cubicBezTo>
                      <a:cubicBezTo>
                        <a:pt x="1082579" y="208364"/>
                        <a:pt x="1079667" y="211143"/>
                        <a:pt x="1076271" y="211143"/>
                      </a:cubicBezTo>
                      <a:cubicBezTo>
                        <a:pt x="1072874" y="211143"/>
                        <a:pt x="1069963" y="208364"/>
                        <a:pt x="1069963" y="203919"/>
                      </a:cubicBezTo>
                      <a:cubicBezTo>
                        <a:pt x="1069963" y="200030"/>
                        <a:pt x="1072874" y="197252"/>
                        <a:pt x="1076271" y="197252"/>
                      </a:cubicBezTo>
                      <a:close/>
                      <a:moveTo>
                        <a:pt x="1057346" y="197252"/>
                      </a:moveTo>
                      <a:cubicBezTo>
                        <a:pt x="1060743" y="197252"/>
                        <a:pt x="1063169" y="200030"/>
                        <a:pt x="1063169" y="203919"/>
                      </a:cubicBezTo>
                      <a:cubicBezTo>
                        <a:pt x="1063169" y="208364"/>
                        <a:pt x="1060743" y="211143"/>
                        <a:pt x="1057346" y="211143"/>
                      </a:cubicBezTo>
                      <a:cubicBezTo>
                        <a:pt x="1053464" y="211143"/>
                        <a:pt x="1051038" y="208364"/>
                        <a:pt x="1051038" y="203919"/>
                      </a:cubicBezTo>
                      <a:cubicBezTo>
                        <a:pt x="1051038" y="200030"/>
                        <a:pt x="1053464" y="197252"/>
                        <a:pt x="1057346" y="197252"/>
                      </a:cubicBezTo>
                      <a:close/>
                      <a:moveTo>
                        <a:pt x="1037936" y="197252"/>
                      </a:moveTo>
                      <a:cubicBezTo>
                        <a:pt x="1041333" y="197252"/>
                        <a:pt x="1044245" y="200030"/>
                        <a:pt x="1044245" y="203919"/>
                      </a:cubicBezTo>
                      <a:cubicBezTo>
                        <a:pt x="1044245" y="208364"/>
                        <a:pt x="1041333" y="211143"/>
                        <a:pt x="1037936" y="211143"/>
                      </a:cubicBezTo>
                      <a:cubicBezTo>
                        <a:pt x="1034540" y="211143"/>
                        <a:pt x="1031628" y="208364"/>
                        <a:pt x="1031628" y="203919"/>
                      </a:cubicBezTo>
                      <a:cubicBezTo>
                        <a:pt x="1031628" y="200030"/>
                        <a:pt x="1034540" y="197252"/>
                        <a:pt x="1037936" y="197252"/>
                      </a:cubicBezTo>
                      <a:close/>
                      <a:moveTo>
                        <a:pt x="1019012" y="197252"/>
                      </a:moveTo>
                      <a:cubicBezTo>
                        <a:pt x="1022409" y="197252"/>
                        <a:pt x="1024835" y="200030"/>
                        <a:pt x="1024835" y="203919"/>
                      </a:cubicBezTo>
                      <a:cubicBezTo>
                        <a:pt x="1024835" y="208364"/>
                        <a:pt x="1022409" y="211143"/>
                        <a:pt x="1019012" y="211143"/>
                      </a:cubicBezTo>
                      <a:cubicBezTo>
                        <a:pt x="1015615" y="211143"/>
                        <a:pt x="1012704" y="208364"/>
                        <a:pt x="1012704" y="203919"/>
                      </a:cubicBezTo>
                      <a:cubicBezTo>
                        <a:pt x="1012704" y="200030"/>
                        <a:pt x="1015615" y="197252"/>
                        <a:pt x="1019012" y="197252"/>
                      </a:cubicBezTo>
                      <a:close/>
                      <a:moveTo>
                        <a:pt x="999602" y="197252"/>
                      </a:moveTo>
                      <a:cubicBezTo>
                        <a:pt x="1002999" y="197252"/>
                        <a:pt x="1005910" y="200030"/>
                        <a:pt x="1005910" y="203919"/>
                      </a:cubicBezTo>
                      <a:cubicBezTo>
                        <a:pt x="1005910" y="208364"/>
                        <a:pt x="1002999" y="211143"/>
                        <a:pt x="999602" y="211143"/>
                      </a:cubicBezTo>
                      <a:cubicBezTo>
                        <a:pt x="996206" y="211143"/>
                        <a:pt x="993779" y="208364"/>
                        <a:pt x="993779" y="203919"/>
                      </a:cubicBezTo>
                      <a:cubicBezTo>
                        <a:pt x="993779" y="200030"/>
                        <a:pt x="996206" y="197252"/>
                        <a:pt x="999602" y="197252"/>
                      </a:cubicBezTo>
                      <a:close/>
                      <a:moveTo>
                        <a:pt x="980678" y="197252"/>
                      </a:moveTo>
                      <a:cubicBezTo>
                        <a:pt x="984074" y="197252"/>
                        <a:pt x="986986" y="200030"/>
                        <a:pt x="986986" y="203919"/>
                      </a:cubicBezTo>
                      <a:cubicBezTo>
                        <a:pt x="986986" y="208364"/>
                        <a:pt x="984074" y="211143"/>
                        <a:pt x="980678" y="211143"/>
                      </a:cubicBezTo>
                      <a:cubicBezTo>
                        <a:pt x="977281" y="211143"/>
                        <a:pt x="974370" y="208364"/>
                        <a:pt x="974370" y="203919"/>
                      </a:cubicBezTo>
                      <a:cubicBezTo>
                        <a:pt x="974370" y="200030"/>
                        <a:pt x="977281" y="197252"/>
                        <a:pt x="980678" y="197252"/>
                      </a:cubicBezTo>
                      <a:close/>
                      <a:moveTo>
                        <a:pt x="961268" y="197252"/>
                      </a:moveTo>
                      <a:cubicBezTo>
                        <a:pt x="964665" y="197252"/>
                        <a:pt x="967576" y="200030"/>
                        <a:pt x="967576" y="203919"/>
                      </a:cubicBezTo>
                      <a:cubicBezTo>
                        <a:pt x="967576" y="208364"/>
                        <a:pt x="964665" y="211143"/>
                        <a:pt x="961268" y="211143"/>
                      </a:cubicBezTo>
                      <a:cubicBezTo>
                        <a:pt x="957871" y="211143"/>
                        <a:pt x="955445" y="208364"/>
                        <a:pt x="955445" y="203919"/>
                      </a:cubicBezTo>
                      <a:cubicBezTo>
                        <a:pt x="955445" y="200030"/>
                        <a:pt x="957871" y="197252"/>
                        <a:pt x="961268" y="197252"/>
                      </a:cubicBezTo>
                      <a:close/>
                      <a:moveTo>
                        <a:pt x="942343" y="197252"/>
                      </a:moveTo>
                      <a:cubicBezTo>
                        <a:pt x="945740" y="197252"/>
                        <a:pt x="948652" y="200030"/>
                        <a:pt x="948652" y="203919"/>
                      </a:cubicBezTo>
                      <a:cubicBezTo>
                        <a:pt x="948652" y="208364"/>
                        <a:pt x="945740" y="211143"/>
                        <a:pt x="942343" y="211143"/>
                      </a:cubicBezTo>
                      <a:cubicBezTo>
                        <a:pt x="938947" y="211143"/>
                        <a:pt x="936035" y="208364"/>
                        <a:pt x="936035" y="203919"/>
                      </a:cubicBezTo>
                      <a:cubicBezTo>
                        <a:pt x="936035" y="200030"/>
                        <a:pt x="938947" y="197252"/>
                        <a:pt x="942343" y="197252"/>
                      </a:cubicBezTo>
                      <a:close/>
                      <a:moveTo>
                        <a:pt x="923419" y="197252"/>
                      </a:moveTo>
                      <a:cubicBezTo>
                        <a:pt x="926816" y="197252"/>
                        <a:pt x="929242" y="200030"/>
                        <a:pt x="929242" y="203919"/>
                      </a:cubicBezTo>
                      <a:cubicBezTo>
                        <a:pt x="929242" y="208364"/>
                        <a:pt x="926816" y="211143"/>
                        <a:pt x="923419" y="211143"/>
                      </a:cubicBezTo>
                      <a:cubicBezTo>
                        <a:pt x="920022" y="211143"/>
                        <a:pt x="917111" y="208364"/>
                        <a:pt x="917111" y="203919"/>
                      </a:cubicBezTo>
                      <a:cubicBezTo>
                        <a:pt x="917111" y="200030"/>
                        <a:pt x="920022" y="197252"/>
                        <a:pt x="923419" y="197252"/>
                      </a:cubicBezTo>
                      <a:close/>
                      <a:moveTo>
                        <a:pt x="904009" y="197252"/>
                      </a:moveTo>
                      <a:cubicBezTo>
                        <a:pt x="907406" y="197252"/>
                        <a:pt x="910317" y="200030"/>
                        <a:pt x="910317" y="203919"/>
                      </a:cubicBezTo>
                      <a:cubicBezTo>
                        <a:pt x="910317" y="208364"/>
                        <a:pt x="907406" y="211143"/>
                        <a:pt x="904009" y="211143"/>
                      </a:cubicBezTo>
                      <a:cubicBezTo>
                        <a:pt x="900613" y="211143"/>
                        <a:pt x="897701" y="208364"/>
                        <a:pt x="897701" y="203919"/>
                      </a:cubicBezTo>
                      <a:cubicBezTo>
                        <a:pt x="897701" y="200030"/>
                        <a:pt x="900613" y="197252"/>
                        <a:pt x="904009" y="197252"/>
                      </a:cubicBezTo>
                      <a:close/>
                      <a:moveTo>
                        <a:pt x="885085" y="197252"/>
                      </a:moveTo>
                      <a:cubicBezTo>
                        <a:pt x="888481" y="197252"/>
                        <a:pt x="890908" y="200030"/>
                        <a:pt x="890908" y="203919"/>
                      </a:cubicBezTo>
                      <a:cubicBezTo>
                        <a:pt x="890908" y="208364"/>
                        <a:pt x="888481" y="211143"/>
                        <a:pt x="885085" y="211143"/>
                      </a:cubicBezTo>
                      <a:cubicBezTo>
                        <a:pt x="881688" y="211143"/>
                        <a:pt x="878777" y="208364"/>
                        <a:pt x="878777" y="203919"/>
                      </a:cubicBezTo>
                      <a:cubicBezTo>
                        <a:pt x="878777" y="200030"/>
                        <a:pt x="881688" y="197252"/>
                        <a:pt x="885085" y="197252"/>
                      </a:cubicBezTo>
                      <a:close/>
                      <a:moveTo>
                        <a:pt x="731748" y="197252"/>
                      </a:moveTo>
                      <a:cubicBezTo>
                        <a:pt x="735144" y="197252"/>
                        <a:pt x="738056" y="200030"/>
                        <a:pt x="738056" y="203919"/>
                      </a:cubicBezTo>
                      <a:cubicBezTo>
                        <a:pt x="738056" y="208364"/>
                        <a:pt x="735144" y="211143"/>
                        <a:pt x="731748" y="211143"/>
                      </a:cubicBezTo>
                      <a:cubicBezTo>
                        <a:pt x="728351" y="211143"/>
                        <a:pt x="725925" y="208364"/>
                        <a:pt x="725925" y="203919"/>
                      </a:cubicBezTo>
                      <a:cubicBezTo>
                        <a:pt x="725925" y="200030"/>
                        <a:pt x="728351" y="197252"/>
                        <a:pt x="731748" y="197252"/>
                      </a:cubicBezTo>
                      <a:close/>
                      <a:moveTo>
                        <a:pt x="617230" y="197252"/>
                      </a:moveTo>
                      <a:cubicBezTo>
                        <a:pt x="620627" y="197252"/>
                        <a:pt x="623538" y="200030"/>
                        <a:pt x="623538" y="203919"/>
                      </a:cubicBezTo>
                      <a:cubicBezTo>
                        <a:pt x="623538" y="208364"/>
                        <a:pt x="620627" y="211143"/>
                        <a:pt x="617230" y="211143"/>
                      </a:cubicBezTo>
                      <a:cubicBezTo>
                        <a:pt x="613833" y="211143"/>
                        <a:pt x="610922" y="208364"/>
                        <a:pt x="610922" y="203919"/>
                      </a:cubicBezTo>
                      <a:cubicBezTo>
                        <a:pt x="610922" y="200030"/>
                        <a:pt x="613833" y="197252"/>
                        <a:pt x="617230" y="197252"/>
                      </a:cubicBezTo>
                      <a:close/>
                      <a:moveTo>
                        <a:pt x="597820" y="197252"/>
                      </a:moveTo>
                      <a:cubicBezTo>
                        <a:pt x="601217" y="197252"/>
                        <a:pt x="604129" y="200030"/>
                        <a:pt x="604129" y="203919"/>
                      </a:cubicBezTo>
                      <a:cubicBezTo>
                        <a:pt x="604129" y="208364"/>
                        <a:pt x="601217" y="211143"/>
                        <a:pt x="597820" y="211143"/>
                      </a:cubicBezTo>
                      <a:cubicBezTo>
                        <a:pt x="594424" y="211143"/>
                        <a:pt x="591998" y="208364"/>
                        <a:pt x="591998" y="203919"/>
                      </a:cubicBezTo>
                      <a:cubicBezTo>
                        <a:pt x="591998" y="200030"/>
                        <a:pt x="594424" y="197252"/>
                        <a:pt x="597820" y="197252"/>
                      </a:cubicBezTo>
                      <a:close/>
                      <a:moveTo>
                        <a:pt x="578896" y="197252"/>
                      </a:moveTo>
                      <a:cubicBezTo>
                        <a:pt x="582293" y="197252"/>
                        <a:pt x="585204" y="200030"/>
                        <a:pt x="585204" y="203919"/>
                      </a:cubicBezTo>
                      <a:cubicBezTo>
                        <a:pt x="585204" y="208364"/>
                        <a:pt x="582293" y="211143"/>
                        <a:pt x="578896" y="211143"/>
                      </a:cubicBezTo>
                      <a:cubicBezTo>
                        <a:pt x="575499" y="211143"/>
                        <a:pt x="572588" y="208364"/>
                        <a:pt x="572588" y="203919"/>
                      </a:cubicBezTo>
                      <a:cubicBezTo>
                        <a:pt x="572588" y="200030"/>
                        <a:pt x="575499" y="197252"/>
                        <a:pt x="578896" y="197252"/>
                      </a:cubicBezTo>
                      <a:close/>
                      <a:moveTo>
                        <a:pt x="483303" y="197252"/>
                      </a:moveTo>
                      <a:cubicBezTo>
                        <a:pt x="486700" y="197252"/>
                        <a:pt x="489611" y="200030"/>
                        <a:pt x="489611" y="203919"/>
                      </a:cubicBezTo>
                      <a:cubicBezTo>
                        <a:pt x="489611" y="208364"/>
                        <a:pt x="486700" y="211143"/>
                        <a:pt x="483303" y="211143"/>
                      </a:cubicBezTo>
                      <a:cubicBezTo>
                        <a:pt x="479906" y="211143"/>
                        <a:pt x="476995" y="208364"/>
                        <a:pt x="476995" y="203919"/>
                      </a:cubicBezTo>
                      <a:cubicBezTo>
                        <a:pt x="476995" y="200030"/>
                        <a:pt x="479906" y="197252"/>
                        <a:pt x="483303" y="197252"/>
                      </a:cubicBezTo>
                      <a:close/>
                      <a:moveTo>
                        <a:pt x="463893" y="197252"/>
                      </a:moveTo>
                      <a:cubicBezTo>
                        <a:pt x="467290" y="197252"/>
                        <a:pt x="470201" y="200030"/>
                        <a:pt x="470201" y="203919"/>
                      </a:cubicBezTo>
                      <a:cubicBezTo>
                        <a:pt x="470201" y="208364"/>
                        <a:pt x="467290" y="211143"/>
                        <a:pt x="463893" y="211143"/>
                      </a:cubicBezTo>
                      <a:cubicBezTo>
                        <a:pt x="460497" y="211143"/>
                        <a:pt x="458070" y="208364"/>
                        <a:pt x="458070" y="203919"/>
                      </a:cubicBezTo>
                      <a:cubicBezTo>
                        <a:pt x="458070" y="200030"/>
                        <a:pt x="460497" y="197252"/>
                        <a:pt x="463893" y="197252"/>
                      </a:cubicBezTo>
                      <a:close/>
                      <a:moveTo>
                        <a:pt x="406634" y="197252"/>
                      </a:moveTo>
                      <a:cubicBezTo>
                        <a:pt x="410031" y="197252"/>
                        <a:pt x="412943" y="200030"/>
                        <a:pt x="412943" y="203919"/>
                      </a:cubicBezTo>
                      <a:cubicBezTo>
                        <a:pt x="412943" y="208364"/>
                        <a:pt x="410031" y="211143"/>
                        <a:pt x="406634" y="211143"/>
                      </a:cubicBezTo>
                      <a:cubicBezTo>
                        <a:pt x="403238" y="211143"/>
                        <a:pt x="400326" y="208364"/>
                        <a:pt x="400326" y="203919"/>
                      </a:cubicBezTo>
                      <a:cubicBezTo>
                        <a:pt x="400326" y="200030"/>
                        <a:pt x="403238" y="197252"/>
                        <a:pt x="406634" y="197252"/>
                      </a:cubicBezTo>
                      <a:close/>
                      <a:moveTo>
                        <a:pt x="387710" y="197252"/>
                      </a:moveTo>
                      <a:cubicBezTo>
                        <a:pt x="391107" y="197252"/>
                        <a:pt x="393533" y="200030"/>
                        <a:pt x="393533" y="203919"/>
                      </a:cubicBezTo>
                      <a:cubicBezTo>
                        <a:pt x="393533" y="208364"/>
                        <a:pt x="391107" y="211143"/>
                        <a:pt x="387710" y="211143"/>
                      </a:cubicBezTo>
                      <a:cubicBezTo>
                        <a:pt x="384313" y="211143"/>
                        <a:pt x="381402" y="208364"/>
                        <a:pt x="381402" y="203919"/>
                      </a:cubicBezTo>
                      <a:cubicBezTo>
                        <a:pt x="381402" y="200030"/>
                        <a:pt x="384313" y="197252"/>
                        <a:pt x="387710" y="197252"/>
                      </a:cubicBezTo>
                      <a:close/>
                      <a:moveTo>
                        <a:pt x="368300" y="197252"/>
                      </a:moveTo>
                      <a:cubicBezTo>
                        <a:pt x="371697" y="197252"/>
                        <a:pt x="374608" y="200030"/>
                        <a:pt x="374608" y="203919"/>
                      </a:cubicBezTo>
                      <a:cubicBezTo>
                        <a:pt x="374608" y="208364"/>
                        <a:pt x="371697" y="211143"/>
                        <a:pt x="368300" y="211143"/>
                      </a:cubicBezTo>
                      <a:cubicBezTo>
                        <a:pt x="364903" y="211143"/>
                        <a:pt x="362477" y="208364"/>
                        <a:pt x="362477" y="203919"/>
                      </a:cubicBezTo>
                      <a:cubicBezTo>
                        <a:pt x="362477" y="200030"/>
                        <a:pt x="364903" y="197252"/>
                        <a:pt x="368300" y="197252"/>
                      </a:cubicBezTo>
                      <a:close/>
                      <a:moveTo>
                        <a:pt x="349376" y="197252"/>
                      </a:moveTo>
                      <a:cubicBezTo>
                        <a:pt x="352772" y="197252"/>
                        <a:pt x="355684" y="200030"/>
                        <a:pt x="355684" y="203919"/>
                      </a:cubicBezTo>
                      <a:cubicBezTo>
                        <a:pt x="355684" y="208364"/>
                        <a:pt x="352772" y="211143"/>
                        <a:pt x="349376" y="211143"/>
                      </a:cubicBezTo>
                      <a:cubicBezTo>
                        <a:pt x="345979" y="211143"/>
                        <a:pt x="343068" y="208364"/>
                        <a:pt x="343068" y="203919"/>
                      </a:cubicBezTo>
                      <a:cubicBezTo>
                        <a:pt x="343068" y="200030"/>
                        <a:pt x="345979" y="197252"/>
                        <a:pt x="349376" y="197252"/>
                      </a:cubicBezTo>
                      <a:close/>
                      <a:moveTo>
                        <a:pt x="329966" y="197252"/>
                      </a:moveTo>
                      <a:cubicBezTo>
                        <a:pt x="333363" y="197252"/>
                        <a:pt x="336274" y="200030"/>
                        <a:pt x="336274" y="203919"/>
                      </a:cubicBezTo>
                      <a:cubicBezTo>
                        <a:pt x="336274" y="208364"/>
                        <a:pt x="333363" y="211143"/>
                        <a:pt x="329966" y="211143"/>
                      </a:cubicBezTo>
                      <a:cubicBezTo>
                        <a:pt x="326569" y="211143"/>
                        <a:pt x="324143" y="208364"/>
                        <a:pt x="324143" y="203919"/>
                      </a:cubicBezTo>
                      <a:cubicBezTo>
                        <a:pt x="324143" y="200030"/>
                        <a:pt x="326569" y="197252"/>
                        <a:pt x="329966" y="197252"/>
                      </a:cubicBezTo>
                      <a:close/>
                      <a:moveTo>
                        <a:pt x="311041" y="197252"/>
                      </a:moveTo>
                      <a:cubicBezTo>
                        <a:pt x="314438" y="197252"/>
                        <a:pt x="317350" y="200030"/>
                        <a:pt x="317350" y="203919"/>
                      </a:cubicBezTo>
                      <a:cubicBezTo>
                        <a:pt x="317350" y="208364"/>
                        <a:pt x="314438" y="211143"/>
                        <a:pt x="311041" y="211143"/>
                      </a:cubicBezTo>
                      <a:cubicBezTo>
                        <a:pt x="307645" y="211143"/>
                        <a:pt x="304733" y="208364"/>
                        <a:pt x="304733" y="203919"/>
                      </a:cubicBezTo>
                      <a:cubicBezTo>
                        <a:pt x="304733" y="200030"/>
                        <a:pt x="307645" y="197252"/>
                        <a:pt x="311041" y="197252"/>
                      </a:cubicBezTo>
                      <a:close/>
                      <a:moveTo>
                        <a:pt x="292117" y="197252"/>
                      </a:moveTo>
                      <a:cubicBezTo>
                        <a:pt x="295514" y="197252"/>
                        <a:pt x="297940" y="200030"/>
                        <a:pt x="297940" y="203919"/>
                      </a:cubicBezTo>
                      <a:cubicBezTo>
                        <a:pt x="297940" y="208364"/>
                        <a:pt x="295514" y="211143"/>
                        <a:pt x="292117" y="211143"/>
                      </a:cubicBezTo>
                      <a:cubicBezTo>
                        <a:pt x="288720" y="211143"/>
                        <a:pt x="285809" y="208364"/>
                        <a:pt x="285809" y="203919"/>
                      </a:cubicBezTo>
                      <a:cubicBezTo>
                        <a:pt x="285809" y="200030"/>
                        <a:pt x="288720" y="197252"/>
                        <a:pt x="292117" y="197252"/>
                      </a:cubicBezTo>
                      <a:close/>
                      <a:moveTo>
                        <a:pt x="272707" y="197252"/>
                      </a:moveTo>
                      <a:cubicBezTo>
                        <a:pt x="276104" y="197252"/>
                        <a:pt x="279015" y="200030"/>
                        <a:pt x="279015" y="203919"/>
                      </a:cubicBezTo>
                      <a:cubicBezTo>
                        <a:pt x="279015" y="208364"/>
                        <a:pt x="276104" y="211143"/>
                        <a:pt x="272707" y="211143"/>
                      </a:cubicBezTo>
                      <a:cubicBezTo>
                        <a:pt x="269310" y="211143"/>
                        <a:pt x="266399" y="208364"/>
                        <a:pt x="266399" y="203919"/>
                      </a:cubicBezTo>
                      <a:cubicBezTo>
                        <a:pt x="266399" y="200030"/>
                        <a:pt x="269310" y="197252"/>
                        <a:pt x="272707" y="197252"/>
                      </a:cubicBezTo>
                      <a:close/>
                      <a:moveTo>
                        <a:pt x="253783" y="197252"/>
                      </a:moveTo>
                      <a:cubicBezTo>
                        <a:pt x="257179" y="197252"/>
                        <a:pt x="259606" y="200030"/>
                        <a:pt x="259606" y="203919"/>
                      </a:cubicBezTo>
                      <a:cubicBezTo>
                        <a:pt x="259606" y="208364"/>
                        <a:pt x="257179" y="211143"/>
                        <a:pt x="253783" y="211143"/>
                      </a:cubicBezTo>
                      <a:cubicBezTo>
                        <a:pt x="250386" y="211143"/>
                        <a:pt x="247475" y="208364"/>
                        <a:pt x="247475" y="203919"/>
                      </a:cubicBezTo>
                      <a:cubicBezTo>
                        <a:pt x="247475" y="200030"/>
                        <a:pt x="250386" y="197252"/>
                        <a:pt x="253783" y="197252"/>
                      </a:cubicBezTo>
                      <a:close/>
                      <a:moveTo>
                        <a:pt x="234373" y="197252"/>
                      </a:moveTo>
                      <a:cubicBezTo>
                        <a:pt x="237770" y="197252"/>
                        <a:pt x="240681" y="200030"/>
                        <a:pt x="240681" y="203919"/>
                      </a:cubicBezTo>
                      <a:cubicBezTo>
                        <a:pt x="240681" y="208364"/>
                        <a:pt x="237770" y="211143"/>
                        <a:pt x="234373" y="211143"/>
                      </a:cubicBezTo>
                      <a:cubicBezTo>
                        <a:pt x="230976" y="211143"/>
                        <a:pt x="228550" y="208364"/>
                        <a:pt x="228550" y="203919"/>
                      </a:cubicBezTo>
                      <a:cubicBezTo>
                        <a:pt x="228550" y="200030"/>
                        <a:pt x="230976" y="197252"/>
                        <a:pt x="234373" y="197252"/>
                      </a:cubicBezTo>
                      <a:close/>
                      <a:moveTo>
                        <a:pt x="215448" y="197252"/>
                      </a:moveTo>
                      <a:cubicBezTo>
                        <a:pt x="218845" y="197252"/>
                        <a:pt x="221757" y="200030"/>
                        <a:pt x="221757" y="203919"/>
                      </a:cubicBezTo>
                      <a:cubicBezTo>
                        <a:pt x="221757" y="208364"/>
                        <a:pt x="218845" y="211143"/>
                        <a:pt x="215448" y="211143"/>
                      </a:cubicBezTo>
                      <a:cubicBezTo>
                        <a:pt x="212052" y="211143"/>
                        <a:pt x="209140" y="208364"/>
                        <a:pt x="209140" y="203919"/>
                      </a:cubicBezTo>
                      <a:cubicBezTo>
                        <a:pt x="209140" y="200030"/>
                        <a:pt x="212052" y="197252"/>
                        <a:pt x="215448" y="197252"/>
                      </a:cubicBezTo>
                      <a:close/>
                      <a:moveTo>
                        <a:pt x="196039" y="197252"/>
                      </a:moveTo>
                      <a:cubicBezTo>
                        <a:pt x="199435" y="197252"/>
                        <a:pt x="202347" y="200030"/>
                        <a:pt x="202347" y="203919"/>
                      </a:cubicBezTo>
                      <a:cubicBezTo>
                        <a:pt x="202347" y="208364"/>
                        <a:pt x="199435" y="211143"/>
                        <a:pt x="196039" y="211143"/>
                      </a:cubicBezTo>
                      <a:cubicBezTo>
                        <a:pt x="192642" y="211143"/>
                        <a:pt x="190216" y="208364"/>
                        <a:pt x="190216" y="203919"/>
                      </a:cubicBezTo>
                      <a:cubicBezTo>
                        <a:pt x="190216" y="200030"/>
                        <a:pt x="192642" y="197252"/>
                        <a:pt x="196039" y="197252"/>
                      </a:cubicBezTo>
                      <a:close/>
                      <a:moveTo>
                        <a:pt x="177114" y="197252"/>
                      </a:moveTo>
                      <a:cubicBezTo>
                        <a:pt x="180511" y="197252"/>
                        <a:pt x="183422" y="200030"/>
                        <a:pt x="183422" y="203919"/>
                      </a:cubicBezTo>
                      <a:cubicBezTo>
                        <a:pt x="183422" y="208364"/>
                        <a:pt x="180511" y="211143"/>
                        <a:pt x="177114" y="211143"/>
                      </a:cubicBezTo>
                      <a:cubicBezTo>
                        <a:pt x="173717" y="211143"/>
                        <a:pt x="170806" y="208364"/>
                        <a:pt x="170806" y="203919"/>
                      </a:cubicBezTo>
                      <a:cubicBezTo>
                        <a:pt x="170806" y="200030"/>
                        <a:pt x="173717" y="197252"/>
                        <a:pt x="177114" y="197252"/>
                      </a:cubicBezTo>
                      <a:close/>
                      <a:moveTo>
                        <a:pt x="158190" y="197252"/>
                      </a:moveTo>
                      <a:cubicBezTo>
                        <a:pt x="161586" y="197252"/>
                        <a:pt x="164013" y="200030"/>
                        <a:pt x="164013" y="203919"/>
                      </a:cubicBezTo>
                      <a:cubicBezTo>
                        <a:pt x="164013" y="208364"/>
                        <a:pt x="161586" y="211143"/>
                        <a:pt x="158190" y="211143"/>
                      </a:cubicBezTo>
                      <a:cubicBezTo>
                        <a:pt x="154793" y="211143"/>
                        <a:pt x="151882" y="208364"/>
                        <a:pt x="151882" y="203919"/>
                      </a:cubicBezTo>
                      <a:cubicBezTo>
                        <a:pt x="151882" y="200030"/>
                        <a:pt x="154793" y="197252"/>
                        <a:pt x="158190" y="197252"/>
                      </a:cubicBezTo>
                      <a:close/>
                      <a:moveTo>
                        <a:pt x="138780" y="197252"/>
                      </a:moveTo>
                      <a:cubicBezTo>
                        <a:pt x="142177" y="197252"/>
                        <a:pt x="145088" y="200030"/>
                        <a:pt x="145088" y="203919"/>
                      </a:cubicBezTo>
                      <a:cubicBezTo>
                        <a:pt x="145088" y="208364"/>
                        <a:pt x="142177" y="211143"/>
                        <a:pt x="138780" y="211143"/>
                      </a:cubicBezTo>
                      <a:cubicBezTo>
                        <a:pt x="135383" y="211143"/>
                        <a:pt x="132472" y="208364"/>
                        <a:pt x="132472" y="203919"/>
                      </a:cubicBezTo>
                      <a:cubicBezTo>
                        <a:pt x="132472" y="200030"/>
                        <a:pt x="135383" y="197252"/>
                        <a:pt x="138780" y="197252"/>
                      </a:cubicBezTo>
                      <a:close/>
                      <a:moveTo>
                        <a:pt x="119855" y="197252"/>
                      </a:moveTo>
                      <a:cubicBezTo>
                        <a:pt x="123252" y="197252"/>
                        <a:pt x="125678" y="200030"/>
                        <a:pt x="125678" y="203919"/>
                      </a:cubicBezTo>
                      <a:cubicBezTo>
                        <a:pt x="125678" y="208364"/>
                        <a:pt x="123252" y="211143"/>
                        <a:pt x="119855" y="211143"/>
                      </a:cubicBezTo>
                      <a:cubicBezTo>
                        <a:pt x="116459" y="211143"/>
                        <a:pt x="113547" y="208364"/>
                        <a:pt x="113547" y="203919"/>
                      </a:cubicBezTo>
                      <a:cubicBezTo>
                        <a:pt x="113547" y="200030"/>
                        <a:pt x="116459" y="197252"/>
                        <a:pt x="119855" y="197252"/>
                      </a:cubicBezTo>
                      <a:close/>
                      <a:moveTo>
                        <a:pt x="100446" y="197252"/>
                      </a:moveTo>
                      <a:cubicBezTo>
                        <a:pt x="103842" y="197252"/>
                        <a:pt x="106754" y="200030"/>
                        <a:pt x="106754" y="203919"/>
                      </a:cubicBezTo>
                      <a:cubicBezTo>
                        <a:pt x="106754" y="208364"/>
                        <a:pt x="103842" y="211143"/>
                        <a:pt x="100446" y="211143"/>
                      </a:cubicBezTo>
                      <a:cubicBezTo>
                        <a:pt x="97049" y="211143"/>
                        <a:pt x="94623" y="208364"/>
                        <a:pt x="94623" y="203919"/>
                      </a:cubicBezTo>
                      <a:cubicBezTo>
                        <a:pt x="94623" y="200030"/>
                        <a:pt x="97049" y="197252"/>
                        <a:pt x="100446" y="197252"/>
                      </a:cubicBezTo>
                      <a:close/>
                      <a:moveTo>
                        <a:pt x="81521" y="197252"/>
                      </a:moveTo>
                      <a:cubicBezTo>
                        <a:pt x="84918" y="197252"/>
                        <a:pt x="87829" y="200030"/>
                        <a:pt x="87829" y="203919"/>
                      </a:cubicBezTo>
                      <a:cubicBezTo>
                        <a:pt x="87829" y="208364"/>
                        <a:pt x="84918" y="211143"/>
                        <a:pt x="81521" y="211143"/>
                      </a:cubicBezTo>
                      <a:cubicBezTo>
                        <a:pt x="78124" y="211143"/>
                        <a:pt x="75213" y="208364"/>
                        <a:pt x="75213" y="203919"/>
                      </a:cubicBezTo>
                      <a:cubicBezTo>
                        <a:pt x="75213" y="200030"/>
                        <a:pt x="78124" y="197252"/>
                        <a:pt x="81521" y="197252"/>
                      </a:cubicBezTo>
                      <a:close/>
                      <a:moveTo>
                        <a:pt x="62111" y="197252"/>
                      </a:moveTo>
                      <a:cubicBezTo>
                        <a:pt x="65993" y="197252"/>
                        <a:pt x="68420" y="200030"/>
                        <a:pt x="68420" y="203919"/>
                      </a:cubicBezTo>
                      <a:cubicBezTo>
                        <a:pt x="68420" y="208364"/>
                        <a:pt x="65993" y="211143"/>
                        <a:pt x="62111" y="211143"/>
                      </a:cubicBezTo>
                      <a:cubicBezTo>
                        <a:pt x="58715" y="211143"/>
                        <a:pt x="56289" y="208364"/>
                        <a:pt x="56289" y="203919"/>
                      </a:cubicBezTo>
                      <a:cubicBezTo>
                        <a:pt x="56289" y="200030"/>
                        <a:pt x="58715" y="197252"/>
                        <a:pt x="62111" y="197252"/>
                      </a:cubicBezTo>
                      <a:close/>
                      <a:moveTo>
                        <a:pt x="43187" y="197252"/>
                      </a:moveTo>
                      <a:cubicBezTo>
                        <a:pt x="46584" y="197252"/>
                        <a:pt x="49495" y="200030"/>
                        <a:pt x="49495" y="203919"/>
                      </a:cubicBezTo>
                      <a:cubicBezTo>
                        <a:pt x="49495" y="208364"/>
                        <a:pt x="46584" y="211143"/>
                        <a:pt x="43187" y="211143"/>
                      </a:cubicBezTo>
                      <a:cubicBezTo>
                        <a:pt x="39790" y="211143"/>
                        <a:pt x="36879" y="208364"/>
                        <a:pt x="36879" y="203919"/>
                      </a:cubicBezTo>
                      <a:cubicBezTo>
                        <a:pt x="36879" y="200030"/>
                        <a:pt x="39790" y="197252"/>
                        <a:pt x="43187" y="197252"/>
                      </a:cubicBezTo>
                      <a:close/>
                      <a:moveTo>
                        <a:pt x="559486" y="177249"/>
                      </a:moveTo>
                      <a:cubicBezTo>
                        <a:pt x="562398" y="177249"/>
                        <a:pt x="564339" y="179471"/>
                        <a:pt x="564339" y="182249"/>
                      </a:cubicBezTo>
                      <a:cubicBezTo>
                        <a:pt x="564339" y="185028"/>
                        <a:pt x="562398" y="187250"/>
                        <a:pt x="559486" y="187250"/>
                      </a:cubicBezTo>
                      <a:cubicBezTo>
                        <a:pt x="557060" y="187250"/>
                        <a:pt x="555119" y="185028"/>
                        <a:pt x="555119" y="182249"/>
                      </a:cubicBezTo>
                      <a:cubicBezTo>
                        <a:pt x="555119" y="179471"/>
                        <a:pt x="557060" y="177249"/>
                        <a:pt x="559486" y="177249"/>
                      </a:cubicBezTo>
                      <a:close/>
                      <a:moveTo>
                        <a:pt x="1171007" y="176563"/>
                      </a:moveTo>
                      <a:lnTo>
                        <a:pt x="1174061" y="186402"/>
                      </a:lnTo>
                      <a:lnTo>
                        <a:pt x="1171864" y="188917"/>
                      </a:lnTo>
                      <a:cubicBezTo>
                        <a:pt x="1168467" y="188917"/>
                        <a:pt x="1166041" y="186139"/>
                        <a:pt x="1166041" y="182249"/>
                      </a:cubicBezTo>
                      <a:close/>
                      <a:moveTo>
                        <a:pt x="292117" y="175582"/>
                      </a:moveTo>
                      <a:cubicBezTo>
                        <a:pt x="295028" y="175582"/>
                        <a:pt x="297940" y="178360"/>
                        <a:pt x="297940" y="182249"/>
                      </a:cubicBezTo>
                      <a:cubicBezTo>
                        <a:pt x="297940" y="186139"/>
                        <a:pt x="295028" y="188917"/>
                        <a:pt x="292117" y="188917"/>
                      </a:cubicBezTo>
                      <a:cubicBezTo>
                        <a:pt x="288720" y="188917"/>
                        <a:pt x="285809" y="186139"/>
                        <a:pt x="285809" y="182249"/>
                      </a:cubicBezTo>
                      <a:cubicBezTo>
                        <a:pt x="285809" y="178360"/>
                        <a:pt x="288720" y="175582"/>
                        <a:pt x="292117" y="175582"/>
                      </a:cubicBezTo>
                      <a:close/>
                      <a:moveTo>
                        <a:pt x="1152939" y="175026"/>
                      </a:moveTo>
                      <a:cubicBezTo>
                        <a:pt x="1156336" y="175026"/>
                        <a:pt x="1158762" y="178360"/>
                        <a:pt x="1158762" y="182249"/>
                      </a:cubicBezTo>
                      <a:cubicBezTo>
                        <a:pt x="1158762" y="186139"/>
                        <a:pt x="1156336" y="189473"/>
                        <a:pt x="1152939" y="189473"/>
                      </a:cubicBezTo>
                      <a:cubicBezTo>
                        <a:pt x="1149543" y="189473"/>
                        <a:pt x="1146631" y="186139"/>
                        <a:pt x="1146631" y="182249"/>
                      </a:cubicBezTo>
                      <a:cubicBezTo>
                        <a:pt x="1146631" y="178360"/>
                        <a:pt x="1149543" y="175026"/>
                        <a:pt x="1152939" y="175026"/>
                      </a:cubicBezTo>
                      <a:close/>
                      <a:moveTo>
                        <a:pt x="1133529" y="175026"/>
                      </a:moveTo>
                      <a:cubicBezTo>
                        <a:pt x="1136926" y="175026"/>
                        <a:pt x="1139838" y="178360"/>
                        <a:pt x="1139838" y="182249"/>
                      </a:cubicBezTo>
                      <a:cubicBezTo>
                        <a:pt x="1139838" y="186139"/>
                        <a:pt x="1136926" y="189473"/>
                        <a:pt x="1133529" y="189473"/>
                      </a:cubicBezTo>
                      <a:cubicBezTo>
                        <a:pt x="1130133" y="189473"/>
                        <a:pt x="1127221" y="186139"/>
                        <a:pt x="1127221" y="182249"/>
                      </a:cubicBezTo>
                      <a:cubicBezTo>
                        <a:pt x="1127221" y="178360"/>
                        <a:pt x="1130133" y="175026"/>
                        <a:pt x="1133529" y="175026"/>
                      </a:cubicBezTo>
                      <a:close/>
                      <a:moveTo>
                        <a:pt x="1114605" y="175026"/>
                      </a:moveTo>
                      <a:cubicBezTo>
                        <a:pt x="1118002" y="175026"/>
                        <a:pt x="1120913" y="178360"/>
                        <a:pt x="1120913" y="182249"/>
                      </a:cubicBezTo>
                      <a:cubicBezTo>
                        <a:pt x="1120913" y="186139"/>
                        <a:pt x="1118002" y="189473"/>
                        <a:pt x="1114605" y="189473"/>
                      </a:cubicBezTo>
                      <a:cubicBezTo>
                        <a:pt x="1111208" y="189473"/>
                        <a:pt x="1108297" y="186139"/>
                        <a:pt x="1108297" y="182249"/>
                      </a:cubicBezTo>
                      <a:cubicBezTo>
                        <a:pt x="1108297" y="178360"/>
                        <a:pt x="1111208" y="175026"/>
                        <a:pt x="1114605" y="175026"/>
                      </a:cubicBezTo>
                      <a:close/>
                      <a:moveTo>
                        <a:pt x="1095195" y="175026"/>
                      </a:moveTo>
                      <a:cubicBezTo>
                        <a:pt x="1098592" y="175026"/>
                        <a:pt x="1101503" y="178360"/>
                        <a:pt x="1101503" y="182249"/>
                      </a:cubicBezTo>
                      <a:cubicBezTo>
                        <a:pt x="1101503" y="186139"/>
                        <a:pt x="1098592" y="189473"/>
                        <a:pt x="1095195" y="189473"/>
                      </a:cubicBezTo>
                      <a:cubicBezTo>
                        <a:pt x="1091799" y="189473"/>
                        <a:pt x="1089372" y="186139"/>
                        <a:pt x="1089372" y="182249"/>
                      </a:cubicBezTo>
                      <a:cubicBezTo>
                        <a:pt x="1089372" y="178360"/>
                        <a:pt x="1091799" y="175026"/>
                        <a:pt x="1095195" y="175026"/>
                      </a:cubicBezTo>
                      <a:close/>
                      <a:moveTo>
                        <a:pt x="1076271" y="175026"/>
                      </a:moveTo>
                      <a:cubicBezTo>
                        <a:pt x="1079667" y="175026"/>
                        <a:pt x="1082579" y="178360"/>
                        <a:pt x="1082579" y="182249"/>
                      </a:cubicBezTo>
                      <a:cubicBezTo>
                        <a:pt x="1082579" y="186139"/>
                        <a:pt x="1079667" y="189473"/>
                        <a:pt x="1076271" y="189473"/>
                      </a:cubicBezTo>
                      <a:cubicBezTo>
                        <a:pt x="1072874" y="189473"/>
                        <a:pt x="1069963" y="186139"/>
                        <a:pt x="1069963" y="182249"/>
                      </a:cubicBezTo>
                      <a:cubicBezTo>
                        <a:pt x="1069963" y="178360"/>
                        <a:pt x="1072874" y="175026"/>
                        <a:pt x="1076271" y="175026"/>
                      </a:cubicBezTo>
                      <a:close/>
                      <a:moveTo>
                        <a:pt x="1057346" y="175026"/>
                      </a:moveTo>
                      <a:cubicBezTo>
                        <a:pt x="1060743" y="175026"/>
                        <a:pt x="1063169" y="178360"/>
                        <a:pt x="1063169" y="182249"/>
                      </a:cubicBezTo>
                      <a:cubicBezTo>
                        <a:pt x="1063169" y="186139"/>
                        <a:pt x="1060743" y="189473"/>
                        <a:pt x="1057346" y="189473"/>
                      </a:cubicBezTo>
                      <a:cubicBezTo>
                        <a:pt x="1053464" y="189473"/>
                        <a:pt x="1051038" y="186139"/>
                        <a:pt x="1051038" y="182249"/>
                      </a:cubicBezTo>
                      <a:cubicBezTo>
                        <a:pt x="1051038" y="178360"/>
                        <a:pt x="1053464" y="175026"/>
                        <a:pt x="1057346" y="175026"/>
                      </a:cubicBezTo>
                      <a:close/>
                      <a:moveTo>
                        <a:pt x="1019012" y="175026"/>
                      </a:moveTo>
                      <a:cubicBezTo>
                        <a:pt x="1022409" y="175026"/>
                        <a:pt x="1024835" y="178360"/>
                        <a:pt x="1024835" y="182249"/>
                      </a:cubicBezTo>
                      <a:cubicBezTo>
                        <a:pt x="1024835" y="186139"/>
                        <a:pt x="1022409" y="189473"/>
                        <a:pt x="1019012" y="189473"/>
                      </a:cubicBezTo>
                      <a:cubicBezTo>
                        <a:pt x="1015615" y="189473"/>
                        <a:pt x="1012704" y="186139"/>
                        <a:pt x="1012704" y="182249"/>
                      </a:cubicBezTo>
                      <a:cubicBezTo>
                        <a:pt x="1012704" y="178360"/>
                        <a:pt x="1015615" y="175026"/>
                        <a:pt x="1019012" y="175026"/>
                      </a:cubicBezTo>
                      <a:close/>
                      <a:moveTo>
                        <a:pt x="999602" y="175026"/>
                      </a:moveTo>
                      <a:cubicBezTo>
                        <a:pt x="1002999" y="175026"/>
                        <a:pt x="1005910" y="178360"/>
                        <a:pt x="1005910" y="182249"/>
                      </a:cubicBezTo>
                      <a:cubicBezTo>
                        <a:pt x="1005910" y="186139"/>
                        <a:pt x="1002999" y="189473"/>
                        <a:pt x="999602" y="189473"/>
                      </a:cubicBezTo>
                      <a:cubicBezTo>
                        <a:pt x="996206" y="189473"/>
                        <a:pt x="993779" y="186139"/>
                        <a:pt x="993779" y="182249"/>
                      </a:cubicBezTo>
                      <a:cubicBezTo>
                        <a:pt x="993779" y="178360"/>
                        <a:pt x="996206" y="175026"/>
                        <a:pt x="999602" y="175026"/>
                      </a:cubicBezTo>
                      <a:close/>
                      <a:moveTo>
                        <a:pt x="980678" y="175026"/>
                      </a:moveTo>
                      <a:cubicBezTo>
                        <a:pt x="984074" y="175026"/>
                        <a:pt x="986986" y="178360"/>
                        <a:pt x="986986" y="182249"/>
                      </a:cubicBezTo>
                      <a:cubicBezTo>
                        <a:pt x="986986" y="186139"/>
                        <a:pt x="984074" y="189473"/>
                        <a:pt x="980678" y="189473"/>
                      </a:cubicBezTo>
                      <a:cubicBezTo>
                        <a:pt x="977281" y="189473"/>
                        <a:pt x="974370" y="186139"/>
                        <a:pt x="974370" y="182249"/>
                      </a:cubicBezTo>
                      <a:cubicBezTo>
                        <a:pt x="974370" y="178360"/>
                        <a:pt x="977281" y="175026"/>
                        <a:pt x="980678" y="175026"/>
                      </a:cubicBezTo>
                      <a:close/>
                      <a:moveTo>
                        <a:pt x="961268" y="175026"/>
                      </a:moveTo>
                      <a:cubicBezTo>
                        <a:pt x="964665" y="175026"/>
                        <a:pt x="967576" y="178360"/>
                        <a:pt x="967576" y="182249"/>
                      </a:cubicBezTo>
                      <a:cubicBezTo>
                        <a:pt x="967576" y="186139"/>
                        <a:pt x="964665" y="189473"/>
                        <a:pt x="961268" y="189473"/>
                      </a:cubicBezTo>
                      <a:cubicBezTo>
                        <a:pt x="957871" y="189473"/>
                        <a:pt x="955445" y="186139"/>
                        <a:pt x="955445" y="182249"/>
                      </a:cubicBezTo>
                      <a:cubicBezTo>
                        <a:pt x="955445" y="178360"/>
                        <a:pt x="957871" y="175026"/>
                        <a:pt x="961268" y="175026"/>
                      </a:cubicBezTo>
                      <a:close/>
                      <a:moveTo>
                        <a:pt x="942343" y="175026"/>
                      </a:moveTo>
                      <a:cubicBezTo>
                        <a:pt x="945740" y="175026"/>
                        <a:pt x="948652" y="178360"/>
                        <a:pt x="948652" y="182249"/>
                      </a:cubicBezTo>
                      <a:cubicBezTo>
                        <a:pt x="948652" y="186139"/>
                        <a:pt x="945740" y="189473"/>
                        <a:pt x="942343" y="189473"/>
                      </a:cubicBezTo>
                      <a:cubicBezTo>
                        <a:pt x="938947" y="189473"/>
                        <a:pt x="936035" y="186139"/>
                        <a:pt x="936035" y="182249"/>
                      </a:cubicBezTo>
                      <a:cubicBezTo>
                        <a:pt x="936035" y="178360"/>
                        <a:pt x="938947" y="175026"/>
                        <a:pt x="942343" y="175026"/>
                      </a:cubicBezTo>
                      <a:close/>
                      <a:moveTo>
                        <a:pt x="923419" y="175026"/>
                      </a:moveTo>
                      <a:cubicBezTo>
                        <a:pt x="926816" y="175026"/>
                        <a:pt x="929242" y="178360"/>
                        <a:pt x="929242" y="182249"/>
                      </a:cubicBezTo>
                      <a:cubicBezTo>
                        <a:pt x="929242" y="186139"/>
                        <a:pt x="926816" y="189473"/>
                        <a:pt x="923419" y="189473"/>
                      </a:cubicBezTo>
                      <a:cubicBezTo>
                        <a:pt x="920022" y="189473"/>
                        <a:pt x="917111" y="186139"/>
                        <a:pt x="917111" y="182249"/>
                      </a:cubicBezTo>
                      <a:cubicBezTo>
                        <a:pt x="917111" y="178360"/>
                        <a:pt x="920022" y="175026"/>
                        <a:pt x="923419" y="175026"/>
                      </a:cubicBezTo>
                      <a:close/>
                      <a:moveTo>
                        <a:pt x="904009" y="175026"/>
                      </a:moveTo>
                      <a:cubicBezTo>
                        <a:pt x="907406" y="175026"/>
                        <a:pt x="910317" y="178360"/>
                        <a:pt x="910317" y="182249"/>
                      </a:cubicBezTo>
                      <a:cubicBezTo>
                        <a:pt x="910317" y="186139"/>
                        <a:pt x="907406" y="189473"/>
                        <a:pt x="904009" y="189473"/>
                      </a:cubicBezTo>
                      <a:cubicBezTo>
                        <a:pt x="900613" y="189473"/>
                        <a:pt x="897701" y="186139"/>
                        <a:pt x="897701" y="182249"/>
                      </a:cubicBezTo>
                      <a:cubicBezTo>
                        <a:pt x="897701" y="178360"/>
                        <a:pt x="900613" y="175026"/>
                        <a:pt x="904009" y="175026"/>
                      </a:cubicBezTo>
                      <a:close/>
                      <a:moveTo>
                        <a:pt x="636155" y="175026"/>
                      </a:moveTo>
                      <a:cubicBezTo>
                        <a:pt x="639551" y="175026"/>
                        <a:pt x="642463" y="178360"/>
                        <a:pt x="642463" y="182249"/>
                      </a:cubicBezTo>
                      <a:cubicBezTo>
                        <a:pt x="642463" y="186139"/>
                        <a:pt x="639551" y="189473"/>
                        <a:pt x="636155" y="189473"/>
                      </a:cubicBezTo>
                      <a:cubicBezTo>
                        <a:pt x="632758" y="189473"/>
                        <a:pt x="629847" y="186139"/>
                        <a:pt x="629847" y="182249"/>
                      </a:cubicBezTo>
                      <a:cubicBezTo>
                        <a:pt x="629847" y="178360"/>
                        <a:pt x="632758" y="175026"/>
                        <a:pt x="636155" y="175026"/>
                      </a:cubicBezTo>
                      <a:close/>
                      <a:moveTo>
                        <a:pt x="617230" y="175026"/>
                      </a:moveTo>
                      <a:cubicBezTo>
                        <a:pt x="620627" y="175026"/>
                        <a:pt x="623538" y="178360"/>
                        <a:pt x="623538" y="182249"/>
                      </a:cubicBezTo>
                      <a:cubicBezTo>
                        <a:pt x="623538" y="186139"/>
                        <a:pt x="620627" y="189473"/>
                        <a:pt x="617230" y="189473"/>
                      </a:cubicBezTo>
                      <a:cubicBezTo>
                        <a:pt x="613833" y="189473"/>
                        <a:pt x="610922" y="186139"/>
                        <a:pt x="610922" y="182249"/>
                      </a:cubicBezTo>
                      <a:cubicBezTo>
                        <a:pt x="610922" y="178360"/>
                        <a:pt x="613833" y="175026"/>
                        <a:pt x="617230" y="175026"/>
                      </a:cubicBezTo>
                      <a:close/>
                      <a:moveTo>
                        <a:pt x="597820" y="175026"/>
                      </a:moveTo>
                      <a:cubicBezTo>
                        <a:pt x="601217" y="175026"/>
                        <a:pt x="604129" y="178360"/>
                        <a:pt x="604129" y="182249"/>
                      </a:cubicBezTo>
                      <a:cubicBezTo>
                        <a:pt x="604129" y="186139"/>
                        <a:pt x="601217" y="189473"/>
                        <a:pt x="597820" y="189473"/>
                      </a:cubicBezTo>
                      <a:cubicBezTo>
                        <a:pt x="594424" y="189473"/>
                        <a:pt x="591998" y="186139"/>
                        <a:pt x="591998" y="182249"/>
                      </a:cubicBezTo>
                      <a:cubicBezTo>
                        <a:pt x="591998" y="178360"/>
                        <a:pt x="594424" y="175026"/>
                        <a:pt x="597820" y="175026"/>
                      </a:cubicBezTo>
                      <a:close/>
                      <a:moveTo>
                        <a:pt x="578896" y="175026"/>
                      </a:moveTo>
                      <a:cubicBezTo>
                        <a:pt x="582293" y="175026"/>
                        <a:pt x="585204" y="178360"/>
                        <a:pt x="585204" y="182249"/>
                      </a:cubicBezTo>
                      <a:cubicBezTo>
                        <a:pt x="585204" y="186139"/>
                        <a:pt x="582293" y="189473"/>
                        <a:pt x="578896" y="189473"/>
                      </a:cubicBezTo>
                      <a:cubicBezTo>
                        <a:pt x="575499" y="189473"/>
                        <a:pt x="572588" y="186139"/>
                        <a:pt x="572588" y="182249"/>
                      </a:cubicBezTo>
                      <a:cubicBezTo>
                        <a:pt x="572588" y="178360"/>
                        <a:pt x="575499" y="175026"/>
                        <a:pt x="578896" y="175026"/>
                      </a:cubicBezTo>
                      <a:close/>
                      <a:moveTo>
                        <a:pt x="502227" y="175026"/>
                      </a:moveTo>
                      <a:cubicBezTo>
                        <a:pt x="505624" y="175026"/>
                        <a:pt x="508536" y="178360"/>
                        <a:pt x="508536" y="182249"/>
                      </a:cubicBezTo>
                      <a:cubicBezTo>
                        <a:pt x="508536" y="186139"/>
                        <a:pt x="505624" y="189473"/>
                        <a:pt x="502227" y="189473"/>
                      </a:cubicBezTo>
                      <a:cubicBezTo>
                        <a:pt x="498831" y="189473"/>
                        <a:pt x="495919" y="186139"/>
                        <a:pt x="495919" y="182249"/>
                      </a:cubicBezTo>
                      <a:cubicBezTo>
                        <a:pt x="495919" y="178360"/>
                        <a:pt x="498831" y="175026"/>
                        <a:pt x="502227" y="175026"/>
                      </a:cubicBezTo>
                      <a:close/>
                      <a:moveTo>
                        <a:pt x="483303" y="175026"/>
                      </a:moveTo>
                      <a:cubicBezTo>
                        <a:pt x="486700" y="175026"/>
                        <a:pt x="489611" y="178360"/>
                        <a:pt x="489611" y="182249"/>
                      </a:cubicBezTo>
                      <a:cubicBezTo>
                        <a:pt x="489611" y="186139"/>
                        <a:pt x="486700" y="189473"/>
                        <a:pt x="483303" y="189473"/>
                      </a:cubicBezTo>
                      <a:cubicBezTo>
                        <a:pt x="479906" y="189473"/>
                        <a:pt x="476995" y="186139"/>
                        <a:pt x="476995" y="182249"/>
                      </a:cubicBezTo>
                      <a:cubicBezTo>
                        <a:pt x="476995" y="178360"/>
                        <a:pt x="479906" y="175026"/>
                        <a:pt x="483303" y="175026"/>
                      </a:cubicBezTo>
                      <a:close/>
                      <a:moveTo>
                        <a:pt x="463893" y="175026"/>
                      </a:moveTo>
                      <a:cubicBezTo>
                        <a:pt x="467290" y="175026"/>
                        <a:pt x="470201" y="178360"/>
                        <a:pt x="470201" y="182249"/>
                      </a:cubicBezTo>
                      <a:cubicBezTo>
                        <a:pt x="470201" y="186139"/>
                        <a:pt x="467290" y="189473"/>
                        <a:pt x="463893" y="189473"/>
                      </a:cubicBezTo>
                      <a:cubicBezTo>
                        <a:pt x="460497" y="189473"/>
                        <a:pt x="458070" y="186139"/>
                        <a:pt x="458070" y="182249"/>
                      </a:cubicBezTo>
                      <a:cubicBezTo>
                        <a:pt x="458070" y="178360"/>
                        <a:pt x="460497" y="175026"/>
                        <a:pt x="463893" y="175026"/>
                      </a:cubicBezTo>
                      <a:close/>
                      <a:moveTo>
                        <a:pt x="406634" y="175026"/>
                      </a:moveTo>
                      <a:cubicBezTo>
                        <a:pt x="410031" y="175026"/>
                        <a:pt x="412943" y="178360"/>
                        <a:pt x="412943" y="182249"/>
                      </a:cubicBezTo>
                      <a:cubicBezTo>
                        <a:pt x="412943" y="186139"/>
                        <a:pt x="410031" y="189473"/>
                        <a:pt x="406634" y="189473"/>
                      </a:cubicBezTo>
                      <a:cubicBezTo>
                        <a:pt x="403238" y="189473"/>
                        <a:pt x="400326" y="186139"/>
                        <a:pt x="400326" y="182249"/>
                      </a:cubicBezTo>
                      <a:cubicBezTo>
                        <a:pt x="400326" y="178360"/>
                        <a:pt x="403238" y="175026"/>
                        <a:pt x="406634" y="175026"/>
                      </a:cubicBezTo>
                      <a:close/>
                      <a:moveTo>
                        <a:pt x="387710" y="175026"/>
                      </a:moveTo>
                      <a:cubicBezTo>
                        <a:pt x="391107" y="175026"/>
                        <a:pt x="393533" y="178360"/>
                        <a:pt x="393533" y="182249"/>
                      </a:cubicBezTo>
                      <a:cubicBezTo>
                        <a:pt x="393533" y="186139"/>
                        <a:pt x="391107" y="189473"/>
                        <a:pt x="387710" y="189473"/>
                      </a:cubicBezTo>
                      <a:cubicBezTo>
                        <a:pt x="384313" y="189473"/>
                        <a:pt x="381402" y="186139"/>
                        <a:pt x="381402" y="182249"/>
                      </a:cubicBezTo>
                      <a:cubicBezTo>
                        <a:pt x="381402" y="178360"/>
                        <a:pt x="384313" y="175026"/>
                        <a:pt x="387710" y="175026"/>
                      </a:cubicBezTo>
                      <a:close/>
                      <a:moveTo>
                        <a:pt x="368300" y="175026"/>
                      </a:moveTo>
                      <a:cubicBezTo>
                        <a:pt x="371697" y="175026"/>
                        <a:pt x="374608" y="178360"/>
                        <a:pt x="374608" y="182249"/>
                      </a:cubicBezTo>
                      <a:cubicBezTo>
                        <a:pt x="374608" y="186139"/>
                        <a:pt x="371697" y="189473"/>
                        <a:pt x="368300" y="189473"/>
                      </a:cubicBezTo>
                      <a:cubicBezTo>
                        <a:pt x="364903" y="189473"/>
                        <a:pt x="362477" y="186139"/>
                        <a:pt x="362477" y="182249"/>
                      </a:cubicBezTo>
                      <a:cubicBezTo>
                        <a:pt x="362477" y="178360"/>
                        <a:pt x="364903" y="175026"/>
                        <a:pt x="368300" y="175026"/>
                      </a:cubicBezTo>
                      <a:close/>
                      <a:moveTo>
                        <a:pt x="349376" y="175026"/>
                      </a:moveTo>
                      <a:cubicBezTo>
                        <a:pt x="352772" y="175026"/>
                        <a:pt x="355684" y="178360"/>
                        <a:pt x="355684" y="182249"/>
                      </a:cubicBezTo>
                      <a:cubicBezTo>
                        <a:pt x="355684" y="186139"/>
                        <a:pt x="352772" y="189473"/>
                        <a:pt x="349376" y="189473"/>
                      </a:cubicBezTo>
                      <a:cubicBezTo>
                        <a:pt x="345979" y="189473"/>
                        <a:pt x="343068" y="186139"/>
                        <a:pt x="343068" y="182249"/>
                      </a:cubicBezTo>
                      <a:cubicBezTo>
                        <a:pt x="343068" y="178360"/>
                        <a:pt x="345979" y="175026"/>
                        <a:pt x="349376" y="175026"/>
                      </a:cubicBezTo>
                      <a:close/>
                      <a:moveTo>
                        <a:pt x="329966" y="175026"/>
                      </a:moveTo>
                      <a:cubicBezTo>
                        <a:pt x="333363" y="175026"/>
                        <a:pt x="336274" y="178360"/>
                        <a:pt x="336274" y="182249"/>
                      </a:cubicBezTo>
                      <a:cubicBezTo>
                        <a:pt x="336274" y="186139"/>
                        <a:pt x="333363" y="189473"/>
                        <a:pt x="329966" y="189473"/>
                      </a:cubicBezTo>
                      <a:cubicBezTo>
                        <a:pt x="326569" y="189473"/>
                        <a:pt x="324143" y="186139"/>
                        <a:pt x="324143" y="182249"/>
                      </a:cubicBezTo>
                      <a:cubicBezTo>
                        <a:pt x="324143" y="178360"/>
                        <a:pt x="326569" y="175026"/>
                        <a:pt x="329966" y="175026"/>
                      </a:cubicBezTo>
                      <a:close/>
                      <a:moveTo>
                        <a:pt x="311041" y="175026"/>
                      </a:moveTo>
                      <a:cubicBezTo>
                        <a:pt x="314438" y="175026"/>
                        <a:pt x="317350" y="178360"/>
                        <a:pt x="317350" y="182249"/>
                      </a:cubicBezTo>
                      <a:cubicBezTo>
                        <a:pt x="317350" y="186139"/>
                        <a:pt x="314438" y="189473"/>
                        <a:pt x="311041" y="189473"/>
                      </a:cubicBezTo>
                      <a:cubicBezTo>
                        <a:pt x="307645" y="189473"/>
                        <a:pt x="304733" y="186139"/>
                        <a:pt x="304733" y="182249"/>
                      </a:cubicBezTo>
                      <a:cubicBezTo>
                        <a:pt x="304733" y="178360"/>
                        <a:pt x="307645" y="175026"/>
                        <a:pt x="311041" y="175026"/>
                      </a:cubicBezTo>
                      <a:close/>
                      <a:moveTo>
                        <a:pt x="272707" y="175026"/>
                      </a:moveTo>
                      <a:cubicBezTo>
                        <a:pt x="276104" y="175026"/>
                        <a:pt x="279015" y="178360"/>
                        <a:pt x="279015" y="182249"/>
                      </a:cubicBezTo>
                      <a:cubicBezTo>
                        <a:pt x="279015" y="186139"/>
                        <a:pt x="276104" y="189473"/>
                        <a:pt x="272707" y="189473"/>
                      </a:cubicBezTo>
                      <a:cubicBezTo>
                        <a:pt x="269310" y="189473"/>
                        <a:pt x="266399" y="186139"/>
                        <a:pt x="266399" y="182249"/>
                      </a:cubicBezTo>
                      <a:cubicBezTo>
                        <a:pt x="266399" y="178360"/>
                        <a:pt x="269310" y="175026"/>
                        <a:pt x="272707" y="175026"/>
                      </a:cubicBezTo>
                      <a:close/>
                      <a:moveTo>
                        <a:pt x="253783" y="175026"/>
                      </a:moveTo>
                      <a:cubicBezTo>
                        <a:pt x="257179" y="175026"/>
                        <a:pt x="259606" y="178360"/>
                        <a:pt x="259606" y="182249"/>
                      </a:cubicBezTo>
                      <a:cubicBezTo>
                        <a:pt x="259606" y="186139"/>
                        <a:pt x="257179" y="189473"/>
                        <a:pt x="253783" y="189473"/>
                      </a:cubicBezTo>
                      <a:cubicBezTo>
                        <a:pt x="250386" y="189473"/>
                        <a:pt x="247475" y="186139"/>
                        <a:pt x="247475" y="182249"/>
                      </a:cubicBezTo>
                      <a:cubicBezTo>
                        <a:pt x="247475" y="178360"/>
                        <a:pt x="250386" y="175026"/>
                        <a:pt x="253783" y="175026"/>
                      </a:cubicBezTo>
                      <a:close/>
                      <a:moveTo>
                        <a:pt x="234373" y="175026"/>
                      </a:moveTo>
                      <a:cubicBezTo>
                        <a:pt x="237770" y="175026"/>
                        <a:pt x="240681" y="178360"/>
                        <a:pt x="240681" y="182249"/>
                      </a:cubicBezTo>
                      <a:cubicBezTo>
                        <a:pt x="240681" y="186139"/>
                        <a:pt x="237770" y="189473"/>
                        <a:pt x="234373" y="189473"/>
                      </a:cubicBezTo>
                      <a:cubicBezTo>
                        <a:pt x="230976" y="189473"/>
                        <a:pt x="228550" y="186139"/>
                        <a:pt x="228550" y="182249"/>
                      </a:cubicBezTo>
                      <a:cubicBezTo>
                        <a:pt x="228550" y="178360"/>
                        <a:pt x="230976" y="175026"/>
                        <a:pt x="234373" y="175026"/>
                      </a:cubicBezTo>
                      <a:close/>
                      <a:moveTo>
                        <a:pt x="215448" y="175026"/>
                      </a:moveTo>
                      <a:cubicBezTo>
                        <a:pt x="218845" y="175026"/>
                        <a:pt x="221757" y="178360"/>
                        <a:pt x="221757" y="182249"/>
                      </a:cubicBezTo>
                      <a:cubicBezTo>
                        <a:pt x="221757" y="186139"/>
                        <a:pt x="218845" y="189473"/>
                        <a:pt x="215448" y="189473"/>
                      </a:cubicBezTo>
                      <a:cubicBezTo>
                        <a:pt x="212052" y="189473"/>
                        <a:pt x="209140" y="186139"/>
                        <a:pt x="209140" y="182249"/>
                      </a:cubicBezTo>
                      <a:cubicBezTo>
                        <a:pt x="209140" y="178360"/>
                        <a:pt x="212052" y="175026"/>
                        <a:pt x="215448" y="175026"/>
                      </a:cubicBezTo>
                      <a:close/>
                      <a:moveTo>
                        <a:pt x="196039" y="175026"/>
                      </a:moveTo>
                      <a:cubicBezTo>
                        <a:pt x="199435" y="175026"/>
                        <a:pt x="202347" y="178360"/>
                        <a:pt x="202347" y="182249"/>
                      </a:cubicBezTo>
                      <a:cubicBezTo>
                        <a:pt x="202347" y="186139"/>
                        <a:pt x="199435" y="189473"/>
                        <a:pt x="196039" y="189473"/>
                      </a:cubicBezTo>
                      <a:cubicBezTo>
                        <a:pt x="192642" y="189473"/>
                        <a:pt x="190216" y="186139"/>
                        <a:pt x="190216" y="182249"/>
                      </a:cubicBezTo>
                      <a:cubicBezTo>
                        <a:pt x="190216" y="178360"/>
                        <a:pt x="192642" y="175026"/>
                        <a:pt x="196039" y="175026"/>
                      </a:cubicBezTo>
                      <a:close/>
                      <a:moveTo>
                        <a:pt x="177114" y="175026"/>
                      </a:moveTo>
                      <a:cubicBezTo>
                        <a:pt x="180511" y="175026"/>
                        <a:pt x="183422" y="178360"/>
                        <a:pt x="183422" y="182249"/>
                      </a:cubicBezTo>
                      <a:cubicBezTo>
                        <a:pt x="183422" y="186139"/>
                        <a:pt x="180511" y="189473"/>
                        <a:pt x="177114" y="189473"/>
                      </a:cubicBezTo>
                      <a:cubicBezTo>
                        <a:pt x="173717" y="189473"/>
                        <a:pt x="170806" y="186139"/>
                        <a:pt x="170806" y="182249"/>
                      </a:cubicBezTo>
                      <a:cubicBezTo>
                        <a:pt x="170806" y="178360"/>
                        <a:pt x="173717" y="175026"/>
                        <a:pt x="177114" y="175026"/>
                      </a:cubicBezTo>
                      <a:close/>
                      <a:moveTo>
                        <a:pt x="158190" y="175026"/>
                      </a:moveTo>
                      <a:cubicBezTo>
                        <a:pt x="161586" y="175026"/>
                        <a:pt x="164013" y="178360"/>
                        <a:pt x="164013" y="182249"/>
                      </a:cubicBezTo>
                      <a:cubicBezTo>
                        <a:pt x="164013" y="186139"/>
                        <a:pt x="161586" y="189473"/>
                        <a:pt x="158190" y="189473"/>
                      </a:cubicBezTo>
                      <a:cubicBezTo>
                        <a:pt x="154793" y="189473"/>
                        <a:pt x="151882" y="186139"/>
                        <a:pt x="151882" y="182249"/>
                      </a:cubicBezTo>
                      <a:cubicBezTo>
                        <a:pt x="151882" y="178360"/>
                        <a:pt x="154793" y="175026"/>
                        <a:pt x="158190" y="175026"/>
                      </a:cubicBezTo>
                      <a:close/>
                      <a:moveTo>
                        <a:pt x="138780" y="175026"/>
                      </a:moveTo>
                      <a:cubicBezTo>
                        <a:pt x="142177" y="175026"/>
                        <a:pt x="145088" y="178360"/>
                        <a:pt x="145088" y="182249"/>
                      </a:cubicBezTo>
                      <a:cubicBezTo>
                        <a:pt x="145088" y="186139"/>
                        <a:pt x="142177" y="189473"/>
                        <a:pt x="138780" y="189473"/>
                      </a:cubicBezTo>
                      <a:cubicBezTo>
                        <a:pt x="135383" y="189473"/>
                        <a:pt x="132472" y="186139"/>
                        <a:pt x="132472" y="182249"/>
                      </a:cubicBezTo>
                      <a:cubicBezTo>
                        <a:pt x="132472" y="178360"/>
                        <a:pt x="135383" y="175026"/>
                        <a:pt x="138780" y="175026"/>
                      </a:cubicBezTo>
                      <a:close/>
                      <a:moveTo>
                        <a:pt x="119855" y="175026"/>
                      </a:moveTo>
                      <a:cubicBezTo>
                        <a:pt x="123252" y="175026"/>
                        <a:pt x="125678" y="178360"/>
                        <a:pt x="125678" y="182249"/>
                      </a:cubicBezTo>
                      <a:cubicBezTo>
                        <a:pt x="125678" y="186139"/>
                        <a:pt x="123252" y="189473"/>
                        <a:pt x="119855" y="189473"/>
                      </a:cubicBezTo>
                      <a:cubicBezTo>
                        <a:pt x="116459" y="189473"/>
                        <a:pt x="113547" y="186139"/>
                        <a:pt x="113547" y="182249"/>
                      </a:cubicBezTo>
                      <a:cubicBezTo>
                        <a:pt x="113547" y="178360"/>
                        <a:pt x="116459" y="175026"/>
                        <a:pt x="119855" y="175026"/>
                      </a:cubicBezTo>
                      <a:close/>
                      <a:moveTo>
                        <a:pt x="100446" y="175026"/>
                      </a:moveTo>
                      <a:cubicBezTo>
                        <a:pt x="103842" y="175026"/>
                        <a:pt x="106754" y="178360"/>
                        <a:pt x="106754" y="182249"/>
                      </a:cubicBezTo>
                      <a:cubicBezTo>
                        <a:pt x="106754" y="186139"/>
                        <a:pt x="103842" y="189473"/>
                        <a:pt x="100446" y="189473"/>
                      </a:cubicBezTo>
                      <a:cubicBezTo>
                        <a:pt x="97049" y="189473"/>
                        <a:pt x="94623" y="186139"/>
                        <a:pt x="94623" y="182249"/>
                      </a:cubicBezTo>
                      <a:cubicBezTo>
                        <a:pt x="94623" y="178360"/>
                        <a:pt x="97049" y="175026"/>
                        <a:pt x="100446" y="175026"/>
                      </a:cubicBezTo>
                      <a:close/>
                      <a:moveTo>
                        <a:pt x="81521" y="175026"/>
                      </a:moveTo>
                      <a:cubicBezTo>
                        <a:pt x="84918" y="175026"/>
                        <a:pt x="87829" y="178360"/>
                        <a:pt x="87829" y="182249"/>
                      </a:cubicBezTo>
                      <a:cubicBezTo>
                        <a:pt x="87829" y="186139"/>
                        <a:pt x="84918" y="189473"/>
                        <a:pt x="81521" y="189473"/>
                      </a:cubicBezTo>
                      <a:cubicBezTo>
                        <a:pt x="78124" y="189473"/>
                        <a:pt x="75213" y="186139"/>
                        <a:pt x="75213" y="182249"/>
                      </a:cubicBezTo>
                      <a:cubicBezTo>
                        <a:pt x="75213" y="178360"/>
                        <a:pt x="78124" y="175026"/>
                        <a:pt x="81521" y="175026"/>
                      </a:cubicBezTo>
                      <a:close/>
                      <a:moveTo>
                        <a:pt x="62111" y="175026"/>
                      </a:moveTo>
                      <a:cubicBezTo>
                        <a:pt x="65993" y="175026"/>
                        <a:pt x="68420" y="178360"/>
                        <a:pt x="68420" y="182249"/>
                      </a:cubicBezTo>
                      <a:cubicBezTo>
                        <a:pt x="68420" y="186139"/>
                        <a:pt x="65993" y="189473"/>
                        <a:pt x="62111" y="189473"/>
                      </a:cubicBezTo>
                      <a:cubicBezTo>
                        <a:pt x="58715" y="189473"/>
                        <a:pt x="56289" y="186139"/>
                        <a:pt x="56289" y="182249"/>
                      </a:cubicBezTo>
                      <a:cubicBezTo>
                        <a:pt x="56289" y="178360"/>
                        <a:pt x="58715" y="175026"/>
                        <a:pt x="62111" y="175026"/>
                      </a:cubicBezTo>
                      <a:close/>
                      <a:moveTo>
                        <a:pt x="43187" y="175026"/>
                      </a:moveTo>
                      <a:cubicBezTo>
                        <a:pt x="46584" y="175026"/>
                        <a:pt x="49495" y="178360"/>
                        <a:pt x="49495" y="182249"/>
                      </a:cubicBezTo>
                      <a:cubicBezTo>
                        <a:pt x="49495" y="186139"/>
                        <a:pt x="46584" y="189473"/>
                        <a:pt x="43187" y="189473"/>
                      </a:cubicBezTo>
                      <a:cubicBezTo>
                        <a:pt x="39790" y="189473"/>
                        <a:pt x="36879" y="186139"/>
                        <a:pt x="36879" y="182249"/>
                      </a:cubicBezTo>
                      <a:cubicBezTo>
                        <a:pt x="36879" y="178360"/>
                        <a:pt x="39790" y="175026"/>
                        <a:pt x="43187" y="175026"/>
                      </a:cubicBezTo>
                      <a:close/>
                      <a:moveTo>
                        <a:pt x="1165917" y="160166"/>
                      </a:moveTo>
                      <a:lnTo>
                        <a:pt x="1166284" y="161349"/>
                      </a:lnTo>
                      <a:lnTo>
                        <a:pt x="1165556" y="160580"/>
                      </a:lnTo>
                      <a:close/>
                      <a:moveTo>
                        <a:pt x="904009" y="157801"/>
                      </a:moveTo>
                      <a:cubicBezTo>
                        <a:pt x="904980" y="157801"/>
                        <a:pt x="905950" y="158913"/>
                        <a:pt x="905950" y="160580"/>
                      </a:cubicBezTo>
                      <a:cubicBezTo>
                        <a:pt x="905950" y="161691"/>
                        <a:pt x="904980" y="162802"/>
                        <a:pt x="904009" y="162802"/>
                      </a:cubicBezTo>
                      <a:cubicBezTo>
                        <a:pt x="903039" y="162802"/>
                        <a:pt x="902068" y="161691"/>
                        <a:pt x="902068" y="160580"/>
                      </a:cubicBezTo>
                      <a:cubicBezTo>
                        <a:pt x="902068" y="158913"/>
                        <a:pt x="903039" y="157801"/>
                        <a:pt x="904009" y="157801"/>
                      </a:cubicBezTo>
                      <a:close/>
                      <a:moveTo>
                        <a:pt x="1114605" y="155579"/>
                      </a:moveTo>
                      <a:cubicBezTo>
                        <a:pt x="1117031" y="155579"/>
                        <a:pt x="1118487" y="157801"/>
                        <a:pt x="1118487" y="160580"/>
                      </a:cubicBezTo>
                      <a:cubicBezTo>
                        <a:pt x="1118487" y="162802"/>
                        <a:pt x="1117031" y="165025"/>
                        <a:pt x="1114605" y="165025"/>
                      </a:cubicBezTo>
                      <a:cubicBezTo>
                        <a:pt x="1112179" y="165025"/>
                        <a:pt x="1110238" y="162802"/>
                        <a:pt x="1110238" y="160580"/>
                      </a:cubicBezTo>
                      <a:cubicBezTo>
                        <a:pt x="1110238" y="157801"/>
                        <a:pt x="1112179" y="155579"/>
                        <a:pt x="1114605" y="155579"/>
                      </a:cubicBezTo>
                      <a:close/>
                      <a:moveTo>
                        <a:pt x="4853" y="154468"/>
                      </a:moveTo>
                      <a:cubicBezTo>
                        <a:pt x="7764" y="154468"/>
                        <a:pt x="10190" y="157246"/>
                        <a:pt x="10190" y="160580"/>
                      </a:cubicBezTo>
                      <a:cubicBezTo>
                        <a:pt x="10190" y="163913"/>
                        <a:pt x="7764" y="166136"/>
                        <a:pt x="4853" y="166136"/>
                      </a:cubicBezTo>
                      <a:cubicBezTo>
                        <a:pt x="1941" y="166136"/>
                        <a:pt x="0" y="163913"/>
                        <a:pt x="0" y="160580"/>
                      </a:cubicBezTo>
                      <a:cubicBezTo>
                        <a:pt x="0" y="157246"/>
                        <a:pt x="1941" y="154468"/>
                        <a:pt x="4853" y="154468"/>
                      </a:cubicBezTo>
                      <a:close/>
                      <a:moveTo>
                        <a:pt x="1133529" y="153356"/>
                      </a:moveTo>
                      <a:cubicBezTo>
                        <a:pt x="1136926" y="153356"/>
                        <a:pt x="1139838" y="156690"/>
                        <a:pt x="1139838" y="160580"/>
                      </a:cubicBezTo>
                      <a:cubicBezTo>
                        <a:pt x="1139838" y="164469"/>
                        <a:pt x="1136926" y="167247"/>
                        <a:pt x="1133529" y="167247"/>
                      </a:cubicBezTo>
                      <a:cubicBezTo>
                        <a:pt x="1130133" y="167247"/>
                        <a:pt x="1127221" y="164469"/>
                        <a:pt x="1127221" y="160580"/>
                      </a:cubicBezTo>
                      <a:cubicBezTo>
                        <a:pt x="1127221" y="156690"/>
                        <a:pt x="1130133" y="153356"/>
                        <a:pt x="1133529" y="153356"/>
                      </a:cubicBezTo>
                      <a:close/>
                      <a:moveTo>
                        <a:pt x="999602" y="153356"/>
                      </a:moveTo>
                      <a:cubicBezTo>
                        <a:pt x="1002999" y="153356"/>
                        <a:pt x="1005910" y="156690"/>
                        <a:pt x="1005910" y="160580"/>
                      </a:cubicBezTo>
                      <a:cubicBezTo>
                        <a:pt x="1005910" y="164469"/>
                        <a:pt x="1002999" y="167247"/>
                        <a:pt x="999602" y="167247"/>
                      </a:cubicBezTo>
                      <a:cubicBezTo>
                        <a:pt x="996206" y="167247"/>
                        <a:pt x="993779" y="164469"/>
                        <a:pt x="993779" y="160580"/>
                      </a:cubicBezTo>
                      <a:cubicBezTo>
                        <a:pt x="993779" y="156690"/>
                        <a:pt x="996206" y="153356"/>
                        <a:pt x="999602" y="153356"/>
                      </a:cubicBezTo>
                      <a:close/>
                      <a:moveTo>
                        <a:pt x="980678" y="153356"/>
                      </a:moveTo>
                      <a:cubicBezTo>
                        <a:pt x="984074" y="153356"/>
                        <a:pt x="986986" y="156690"/>
                        <a:pt x="986986" y="160580"/>
                      </a:cubicBezTo>
                      <a:cubicBezTo>
                        <a:pt x="986986" y="164469"/>
                        <a:pt x="984074" y="167247"/>
                        <a:pt x="980678" y="167247"/>
                      </a:cubicBezTo>
                      <a:cubicBezTo>
                        <a:pt x="977281" y="167247"/>
                        <a:pt x="974370" y="164469"/>
                        <a:pt x="974370" y="160580"/>
                      </a:cubicBezTo>
                      <a:cubicBezTo>
                        <a:pt x="974370" y="156690"/>
                        <a:pt x="977281" y="153356"/>
                        <a:pt x="980678" y="153356"/>
                      </a:cubicBezTo>
                      <a:close/>
                      <a:moveTo>
                        <a:pt x="961268" y="153356"/>
                      </a:moveTo>
                      <a:cubicBezTo>
                        <a:pt x="964665" y="153356"/>
                        <a:pt x="967576" y="156690"/>
                        <a:pt x="967576" y="160580"/>
                      </a:cubicBezTo>
                      <a:cubicBezTo>
                        <a:pt x="967576" y="164469"/>
                        <a:pt x="964665" y="167247"/>
                        <a:pt x="961268" y="167247"/>
                      </a:cubicBezTo>
                      <a:cubicBezTo>
                        <a:pt x="957871" y="167247"/>
                        <a:pt x="955445" y="164469"/>
                        <a:pt x="955445" y="160580"/>
                      </a:cubicBezTo>
                      <a:cubicBezTo>
                        <a:pt x="955445" y="156690"/>
                        <a:pt x="957871" y="153356"/>
                        <a:pt x="961268" y="153356"/>
                      </a:cubicBezTo>
                      <a:close/>
                      <a:moveTo>
                        <a:pt x="942343" y="153356"/>
                      </a:moveTo>
                      <a:cubicBezTo>
                        <a:pt x="945740" y="153356"/>
                        <a:pt x="948652" y="156690"/>
                        <a:pt x="948652" y="160580"/>
                      </a:cubicBezTo>
                      <a:cubicBezTo>
                        <a:pt x="948652" y="164469"/>
                        <a:pt x="945740" y="167247"/>
                        <a:pt x="942343" y="167247"/>
                      </a:cubicBezTo>
                      <a:cubicBezTo>
                        <a:pt x="938947" y="167247"/>
                        <a:pt x="936035" y="164469"/>
                        <a:pt x="936035" y="160580"/>
                      </a:cubicBezTo>
                      <a:cubicBezTo>
                        <a:pt x="936035" y="156690"/>
                        <a:pt x="938947" y="153356"/>
                        <a:pt x="942343" y="153356"/>
                      </a:cubicBezTo>
                      <a:close/>
                      <a:moveTo>
                        <a:pt x="923419" y="153356"/>
                      </a:moveTo>
                      <a:cubicBezTo>
                        <a:pt x="926816" y="153356"/>
                        <a:pt x="929242" y="156690"/>
                        <a:pt x="929242" y="160580"/>
                      </a:cubicBezTo>
                      <a:cubicBezTo>
                        <a:pt x="929242" y="164469"/>
                        <a:pt x="926816" y="167247"/>
                        <a:pt x="923419" y="167247"/>
                      </a:cubicBezTo>
                      <a:cubicBezTo>
                        <a:pt x="920022" y="167247"/>
                        <a:pt x="917111" y="164469"/>
                        <a:pt x="917111" y="160580"/>
                      </a:cubicBezTo>
                      <a:cubicBezTo>
                        <a:pt x="917111" y="156690"/>
                        <a:pt x="920022" y="153356"/>
                        <a:pt x="923419" y="153356"/>
                      </a:cubicBezTo>
                      <a:close/>
                      <a:moveTo>
                        <a:pt x="693413" y="153356"/>
                      </a:moveTo>
                      <a:cubicBezTo>
                        <a:pt x="697295" y="153356"/>
                        <a:pt x="699722" y="156690"/>
                        <a:pt x="699722" y="160580"/>
                      </a:cubicBezTo>
                      <a:cubicBezTo>
                        <a:pt x="699722" y="164469"/>
                        <a:pt x="697295" y="167247"/>
                        <a:pt x="693413" y="167247"/>
                      </a:cubicBezTo>
                      <a:cubicBezTo>
                        <a:pt x="690017" y="167247"/>
                        <a:pt x="687591" y="164469"/>
                        <a:pt x="687591" y="160580"/>
                      </a:cubicBezTo>
                      <a:cubicBezTo>
                        <a:pt x="687591" y="156690"/>
                        <a:pt x="690017" y="153356"/>
                        <a:pt x="693413" y="153356"/>
                      </a:cubicBezTo>
                      <a:close/>
                      <a:moveTo>
                        <a:pt x="674489" y="153356"/>
                      </a:moveTo>
                      <a:cubicBezTo>
                        <a:pt x="677886" y="153356"/>
                        <a:pt x="680797" y="156690"/>
                        <a:pt x="680797" y="160580"/>
                      </a:cubicBezTo>
                      <a:cubicBezTo>
                        <a:pt x="680797" y="164469"/>
                        <a:pt x="677886" y="167247"/>
                        <a:pt x="674489" y="167247"/>
                      </a:cubicBezTo>
                      <a:cubicBezTo>
                        <a:pt x="671092" y="167247"/>
                        <a:pt x="668181" y="164469"/>
                        <a:pt x="668181" y="160580"/>
                      </a:cubicBezTo>
                      <a:cubicBezTo>
                        <a:pt x="668181" y="156690"/>
                        <a:pt x="671092" y="153356"/>
                        <a:pt x="674489" y="153356"/>
                      </a:cubicBezTo>
                      <a:close/>
                      <a:moveTo>
                        <a:pt x="655564" y="153356"/>
                      </a:moveTo>
                      <a:cubicBezTo>
                        <a:pt x="658961" y="153356"/>
                        <a:pt x="661387" y="156690"/>
                        <a:pt x="661387" y="160580"/>
                      </a:cubicBezTo>
                      <a:cubicBezTo>
                        <a:pt x="661387" y="164469"/>
                        <a:pt x="658961" y="167247"/>
                        <a:pt x="655564" y="167247"/>
                      </a:cubicBezTo>
                      <a:cubicBezTo>
                        <a:pt x="652168" y="167247"/>
                        <a:pt x="649256" y="164469"/>
                        <a:pt x="649256" y="160580"/>
                      </a:cubicBezTo>
                      <a:cubicBezTo>
                        <a:pt x="649256" y="156690"/>
                        <a:pt x="652168" y="153356"/>
                        <a:pt x="655564" y="153356"/>
                      </a:cubicBezTo>
                      <a:close/>
                      <a:moveTo>
                        <a:pt x="636155" y="153356"/>
                      </a:moveTo>
                      <a:cubicBezTo>
                        <a:pt x="639551" y="153356"/>
                        <a:pt x="642463" y="156690"/>
                        <a:pt x="642463" y="160580"/>
                      </a:cubicBezTo>
                      <a:cubicBezTo>
                        <a:pt x="642463" y="164469"/>
                        <a:pt x="639551" y="167247"/>
                        <a:pt x="636155" y="167247"/>
                      </a:cubicBezTo>
                      <a:cubicBezTo>
                        <a:pt x="632758" y="167247"/>
                        <a:pt x="629847" y="164469"/>
                        <a:pt x="629847" y="160580"/>
                      </a:cubicBezTo>
                      <a:cubicBezTo>
                        <a:pt x="629847" y="156690"/>
                        <a:pt x="632758" y="153356"/>
                        <a:pt x="636155" y="153356"/>
                      </a:cubicBezTo>
                      <a:close/>
                      <a:moveTo>
                        <a:pt x="617230" y="153356"/>
                      </a:moveTo>
                      <a:cubicBezTo>
                        <a:pt x="620627" y="153356"/>
                        <a:pt x="623538" y="156690"/>
                        <a:pt x="623538" y="160580"/>
                      </a:cubicBezTo>
                      <a:cubicBezTo>
                        <a:pt x="623538" y="164469"/>
                        <a:pt x="620627" y="167247"/>
                        <a:pt x="617230" y="167247"/>
                      </a:cubicBezTo>
                      <a:cubicBezTo>
                        <a:pt x="613833" y="167247"/>
                        <a:pt x="610922" y="164469"/>
                        <a:pt x="610922" y="160580"/>
                      </a:cubicBezTo>
                      <a:cubicBezTo>
                        <a:pt x="610922" y="156690"/>
                        <a:pt x="613833" y="153356"/>
                        <a:pt x="617230" y="153356"/>
                      </a:cubicBezTo>
                      <a:close/>
                      <a:moveTo>
                        <a:pt x="597820" y="153356"/>
                      </a:moveTo>
                      <a:cubicBezTo>
                        <a:pt x="601217" y="153356"/>
                        <a:pt x="604129" y="156690"/>
                        <a:pt x="604129" y="160580"/>
                      </a:cubicBezTo>
                      <a:cubicBezTo>
                        <a:pt x="604129" y="164469"/>
                        <a:pt x="601217" y="167247"/>
                        <a:pt x="597820" y="167247"/>
                      </a:cubicBezTo>
                      <a:cubicBezTo>
                        <a:pt x="594424" y="167247"/>
                        <a:pt x="591998" y="164469"/>
                        <a:pt x="591998" y="160580"/>
                      </a:cubicBezTo>
                      <a:cubicBezTo>
                        <a:pt x="591998" y="156690"/>
                        <a:pt x="594424" y="153356"/>
                        <a:pt x="597820" y="153356"/>
                      </a:cubicBezTo>
                      <a:close/>
                      <a:moveTo>
                        <a:pt x="578896" y="153356"/>
                      </a:moveTo>
                      <a:cubicBezTo>
                        <a:pt x="582293" y="153356"/>
                        <a:pt x="585204" y="156690"/>
                        <a:pt x="585204" y="160580"/>
                      </a:cubicBezTo>
                      <a:cubicBezTo>
                        <a:pt x="585204" y="164469"/>
                        <a:pt x="582293" y="167247"/>
                        <a:pt x="578896" y="167247"/>
                      </a:cubicBezTo>
                      <a:cubicBezTo>
                        <a:pt x="575499" y="167247"/>
                        <a:pt x="572588" y="164469"/>
                        <a:pt x="572588" y="160580"/>
                      </a:cubicBezTo>
                      <a:cubicBezTo>
                        <a:pt x="572588" y="156690"/>
                        <a:pt x="575499" y="153356"/>
                        <a:pt x="578896" y="153356"/>
                      </a:cubicBezTo>
                      <a:close/>
                      <a:moveTo>
                        <a:pt x="483303" y="153356"/>
                      </a:moveTo>
                      <a:cubicBezTo>
                        <a:pt x="486700" y="153356"/>
                        <a:pt x="489611" y="156690"/>
                        <a:pt x="489611" y="160580"/>
                      </a:cubicBezTo>
                      <a:cubicBezTo>
                        <a:pt x="489611" y="164469"/>
                        <a:pt x="486700" y="167247"/>
                        <a:pt x="483303" y="167247"/>
                      </a:cubicBezTo>
                      <a:cubicBezTo>
                        <a:pt x="479906" y="167247"/>
                        <a:pt x="476995" y="164469"/>
                        <a:pt x="476995" y="160580"/>
                      </a:cubicBezTo>
                      <a:cubicBezTo>
                        <a:pt x="476995" y="156690"/>
                        <a:pt x="479906" y="153356"/>
                        <a:pt x="483303" y="153356"/>
                      </a:cubicBezTo>
                      <a:close/>
                      <a:moveTo>
                        <a:pt x="463893" y="153356"/>
                      </a:moveTo>
                      <a:cubicBezTo>
                        <a:pt x="467290" y="153356"/>
                        <a:pt x="470201" y="156690"/>
                        <a:pt x="470201" y="160580"/>
                      </a:cubicBezTo>
                      <a:cubicBezTo>
                        <a:pt x="470201" y="164469"/>
                        <a:pt x="467290" y="167247"/>
                        <a:pt x="463893" y="167247"/>
                      </a:cubicBezTo>
                      <a:cubicBezTo>
                        <a:pt x="460497" y="167247"/>
                        <a:pt x="458070" y="164469"/>
                        <a:pt x="458070" y="160580"/>
                      </a:cubicBezTo>
                      <a:cubicBezTo>
                        <a:pt x="458070" y="156690"/>
                        <a:pt x="460497" y="153356"/>
                        <a:pt x="463893" y="153356"/>
                      </a:cubicBezTo>
                      <a:close/>
                      <a:moveTo>
                        <a:pt x="406634" y="153356"/>
                      </a:moveTo>
                      <a:cubicBezTo>
                        <a:pt x="410031" y="153356"/>
                        <a:pt x="412943" y="156690"/>
                        <a:pt x="412943" y="160580"/>
                      </a:cubicBezTo>
                      <a:cubicBezTo>
                        <a:pt x="412943" y="164469"/>
                        <a:pt x="410031" y="167247"/>
                        <a:pt x="406634" y="167247"/>
                      </a:cubicBezTo>
                      <a:cubicBezTo>
                        <a:pt x="403238" y="167247"/>
                        <a:pt x="400326" y="164469"/>
                        <a:pt x="400326" y="160580"/>
                      </a:cubicBezTo>
                      <a:cubicBezTo>
                        <a:pt x="400326" y="156690"/>
                        <a:pt x="403238" y="153356"/>
                        <a:pt x="406634" y="153356"/>
                      </a:cubicBezTo>
                      <a:close/>
                      <a:moveTo>
                        <a:pt x="387710" y="153356"/>
                      </a:moveTo>
                      <a:cubicBezTo>
                        <a:pt x="391107" y="153356"/>
                        <a:pt x="393533" y="156690"/>
                        <a:pt x="393533" y="160580"/>
                      </a:cubicBezTo>
                      <a:cubicBezTo>
                        <a:pt x="393533" y="164469"/>
                        <a:pt x="391107" y="167247"/>
                        <a:pt x="387710" y="167247"/>
                      </a:cubicBezTo>
                      <a:cubicBezTo>
                        <a:pt x="384313" y="167247"/>
                        <a:pt x="381402" y="164469"/>
                        <a:pt x="381402" y="160580"/>
                      </a:cubicBezTo>
                      <a:cubicBezTo>
                        <a:pt x="381402" y="156690"/>
                        <a:pt x="384313" y="153356"/>
                        <a:pt x="387710" y="153356"/>
                      </a:cubicBezTo>
                      <a:close/>
                      <a:moveTo>
                        <a:pt x="368300" y="153356"/>
                      </a:moveTo>
                      <a:cubicBezTo>
                        <a:pt x="371697" y="153356"/>
                        <a:pt x="374608" y="156690"/>
                        <a:pt x="374608" y="160580"/>
                      </a:cubicBezTo>
                      <a:cubicBezTo>
                        <a:pt x="374608" y="164469"/>
                        <a:pt x="371697" y="167247"/>
                        <a:pt x="368300" y="167247"/>
                      </a:cubicBezTo>
                      <a:cubicBezTo>
                        <a:pt x="364903" y="167247"/>
                        <a:pt x="362477" y="164469"/>
                        <a:pt x="362477" y="160580"/>
                      </a:cubicBezTo>
                      <a:cubicBezTo>
                        <a:pt x="362477" y="156690"/>
                        <a:pt x="364903" y="153356"/>
                        <a:pt x="368300" y="153356"/>
                      </a:cubicBezTo>
                      <a:close/>
                      <a:moveTo>
                        <a:pt x="349376" y="153356"/>
                      </a:moveTo>
                      <a:cubicBezTo>
                        <a:pt x="352772" y="153356"/>
                        <a:pt x="355684" y="156690"/>
                        <a:pt x="355684" y="160580"/>
                      </a:cubicBezTo>
                      <a:cubicBezTo>
                        <a:pt x="355684" y="164469"/>
                        <a:pt x="352772" y="167247"/>
                        <a:pt x="349376" y="167247"/>
                      </a:cubicBezTo>
                      <a:cubicBezTo>
                        <a:pt x="345979" y="167247"/>
                        <a:pt x="343068" y="164469"/>
                        <a:pt x="343068" y="160580"/>
                      </a:cubicBezTo>
                      <a:cubicBezTo>
                        <a:pt x="343068" y="156690"/>
                        <a:pt x="345979" y="153356"/>
                        <a:pt x="349376" y="153356"/>
                      </a:cubicBezTo>
                      <a:close/>
                      <a:moveTo>
                        <a:pt x="311041" y="153356"/>
                      </a:moveTo>
                      <a:cubicBezTo>
                        <a:pt x="314438" y="153356"/>
                        <a:pt x="317350" y="156690"/>
                        <a:pt x="317350" y="160580"/>
                      </a:cubicBezTo>
                      <a:cubicBezTo>
                        <a:pt x="317350" y="164469"/>
                        <a:pt x="314438" y="167247"/>
                        <a:pt x="311041" y="167247"/>
                      </a:cubicBezTo>
                      <a:cubicBezTo>
                        <a:pt x="307645" y="167247"/>
                        <a:pt x="304733" y="164469"/>
                        <a:pt x="304733" y="160580"/>
                      </a:cubicBezTo>
                      <a:cubicBezTo>
                        <a:pt x="304733" y="156690"/>
                        <a:pt x="307645" y="153356"/>
                        <a:pt x="311041" y="153356"/>
                      </a:cubicBezTo>
                      <a:close/>
                      <a:moveTo>
                        <a:pt x="272707" y="153356"/>
                      </a:moveTo>
                      <a:cubicBezTo>
                        <a:pt x="276104" y="153356"/>
                        <a:pt x="279015" y="156690"/>
                        <a:pt x="279015" y="160580"/>
                      </a:cubicBezTo>
                      <a:cubicBezTo>
                        <a:pt x="279015" y="164469"/>
                        <a:pt x="276104" y="167247"/>
                        <a:pt x="272707" y="167247"/>
                      </a:cubicBezTo>
                      <a:cubicBezTo>
                        <a:pt x="269310" y="167247"/>
                        <a:pt x="266399" y="164469"/>
                        <a:pt x="266399" y="160580"/>
                      </a:cubicBezTo>
                      <a:cubicBezTo>
                        <a:pt x="266399" y="156690"/>
                        <a:pt x="269310" y="153356"/>
                        <a:pt x="272707" y="153356"/>
                      </a:cubicBezTo>
                      <a:close/>
                      <a:moveTo>
                        <a:pt x="253783" y="153356"/>
                      </a:moveTo>
                      <a:cubicBezTo>
                        <a:pt x="257179" y="153356"/>
                        <a:pt x="259606" y="156690"/>
                        <a:pt x="259606" y="160580"/>
                      </a:cubicBezTo>
                      <a:cubicBezTo>
                        <a:pt x="259606" y="164469"/>
                        <a:pt x="257179" y="167247"/>
                        <a:pt x="253783" y="167247"/>
                      </a:cubicBezTo>
                      <a:cubicBezTo>
                        <a:pt x="250386" y="167247"/>
                        <a:pt x="247475" y="164469"/>
                        <a:pt x="247475" y="160580"/>
                      </a:cubicBezTo>
                      <a:cubicBezTo>
                        <a:pt x="247475" y="156690"/>
                        <a:pt x="250386" y="153356"/>
                        <a:pt x="253783" y="153356"/>
                      </a:cubicBezTo>
                      <a:close/>
                      <a:moveTo>
                        <a:pt x="234373" y="153356"/>
                      </a:moveTo>
                      <a:cubicBezTo>
                        <a:pt x="237770" y="153356"/>
                        <a:pt x="240681" y="156690"/>
                        <a:pt x="240681" y="160580"/>
                      </a:cubicBezTo>
                      <a:cubicBezTo>
                        <a:pt x="240681" y="164469"/>
                        <a:pt x="237770" y="167247"/>
                        <a:pt x="234373" y="167247"/>
                      </a:cubicBezTo>
                      <a:cubicBezTo>
                        <a:pt x="230976" y="167247"/>
                        <a:pt x="228550" y="164469"/>
                        <a:pt x="228550" y="160580"/>
                      </a:cubicBezTo>
                      <a:cubicBezTo>
                        <a:pt x="228550" y="156690"/>
                        <a:pt x="230976" y="153356"/>
                        <a:pt x="234373" y="153356"/>
                      </a:cubicBezTo>
                      <a:close/>
                      <a:moveTo>
                        <a:pt x="215448" y="153356"/>
                      </a:moveTo>
                      <a:cubicBezTo>
                        <a:pt x="218845" y="153356"/>
                        <a:pt x="221757" y="156690"/>
                        <a:pt x="221757" y="160580"/>
                      </a:cubicBezTo>
                      <a:cubicBezTo>
                        <a:pt x="221757" y="164469"/>
                        <a:pt x="218845" y="167247"/>
                        <a:pt x="215448" y="167247"/>
                      </a:cubicBezTo>
                      <a:cubicBezTo>
                        <a:pt x="212052" y="167247"/>
                        <a:pt x="209140" y="164469"/>
                        <a:pt x="209140" y="160580"/>
                      </a:cubicBezTo>
                      <a:cubicBezTo>
                        <a:pt x="209140" y="156690"/>
                        <a:pt x="212052" y="153356"/>
                        <a:pt x="215448" y="153356"/>
                      </a:cubicBezTo>
                      <a:close/>
                      <a:moveTo>
                        <a:pt x="196039" y="153356"/>
                      </a:moveTo>
                      <a:cubicBezTo>
                        <a:pt x="199435" y="153356"/>
                        <a:pt x="202347" y="156690"/>
                        <a:pt x="202347" y="160580"/>
                      </a:cubicBezTo>
                      <a:cubicBezTo>
                        <a:pt x="202347" y="164469"/>
                        <a:pt x="199435" y="167247"/>
                        <a:pt x="196039" y="167247"/>
                      </a:cubicBezTo>
                      <a:cubicBezTo>
                        <a:pt x="192642" y="167247"/>
                        <a:pt x="190216" y="164469"/>
                        <a:pt x="190216" y="160580"/>
                      </a:cubicBezTo>
                      <a:cubicBezTo>
                        <a:pt x="190216" y="156690"/>
                        <a:pt x="192642" y="153356"/>
                        <a:pt x="196039" y="153356"/>
                      </a:cubicBezTo>
                      <a:close/>
                      <a:moveTo>
                        <a:pt x="177114" y="153356"/>
                      </a:moveTo>
                      <a:cubicBezTo>
                        <a:pt x="180511" y="153356"/>
                        <a:pt x="183422" y="156690"/>
                        <a:pt x="183422" y="160580"/>
                      </a:cubicBezTo>
                      <a:cubicBezTo>
                        <a:pt x="183422" y="164469"/>
                        <a:pt x="180511" y="167247"/>
                        <a:pt x="177114" y="167247"/>
                      </a:cubicBezTo>
                      <a:cubicBezTo>
                        <a:pt x="173717" y="167247"/>
                        <a:pt x="170806" y="164469"/>
                        <a:pt x="170806" y="160580"/>
                      </a:cubicBezTo>
                      <a:cubicBezTo>
                        <a:pt x="170806" y="156690"/>
                        <a:pt x="173717" y="153356"/>
                        <a:pt x="177114" y="153356"/>
                      </a:cubicBezTo>
                      <a:close/>
                      <a:moveTo>
                        <a:pt x="158190" y="153356"/>
                      </a:moveTo>
                      <a:cubicBezTo>
                        <a:pt x="161586" y="153356"/>
                        <a:pt x="164013" y="156690"/>
                        <a:pt x="164013" y="160580"/>
                      </a:cubicBezTo>
                      <a:cubicBezTo>
                        <a:pt x="164013" y="164469"/>
                        <a:pt x="161586" y="167247"/>
                        <a:pt x="158190" y="167247"/>
                      </a:cubicBezTo>
                      <a:cubicBezTo>
                        <a:pt x="154793" y="167247"/>
                        <a:pt x="151882" y="164469"/>
                        <a:pt x="151882" y="160580"/>
                      </a:cubicBezTo>
                      <a:cubicBezTo>
                        <a:pt x="151882" y="156690"/>
                        <a:pt x="154793" y="153356"/>
                        <a:pt x="158190" y="153356"/>
                      </a:cubicBezTo>
                      <a:close/>
                      <a:moveTo>
                        <a:pt x="138780" y="153356"/>
                      </a:moveTo>
                      <a:cubicBezTo>
                        <a:pt x="142177" y="153356"/>
                        <a:pt x="145088" y="156690"/>
                        <a:pt x="145088" y="160580"/>
                      </a:cubicBezTo>
                      <a:cubicBezTo>
                        <a:pt x="145088" y="164469"/>
                        <a:pt x="142177" y="167247"/>
                        <a:pt x="138780" y="167247"/>
                      </a:cubicBezTo>
                      <a:cubicBezTo>
                        <a:pt x="135383" y="167247"/>
                        <a:pt x="132472" y="164469"/>
                        <a:pt x="132472" y="160580"/>
                      </a:cubicBezTo>
                      <a:cubicBezTo>
                        <a:pt x="132472" y="156690"/>
                        <a:pt x="135383" y="153356"/>
                        <a:pt x="138780" y="153356"/>
                      </a:cubicBezTo>
                      <a:close/>
                      <a:moveTo>
                        <a:pt x="119855" y="153356"/>
                      </a:moveTo>
                      <a:cubicBezTo>
                        <a:pt x="123252" y="153356"/>
                        <a:pt x="125678" y="156690"/>
                        <a:pt x="125678" y="160580"/>
                      </a:cubicBezTo>
                      <a:cubicBezTo>
                        <a:pt x="125678" y="164469"/>
                        <a:pt x="123252" y="167247"/>
                        <a:pt x="119855" y="167247"/>
                      </a:cubicBezTo>
                      <a:cubicBezTo>
                        <a:pt x="116459" y="167247"/>
                        <a:pt x="113547" y="164469"/>
                        <a:pt x="113547" y="160580"/>
                      </a:cubicBezTo>
                      <a:cubicBezTo>
                        <a:pt x="113547" y="156690"/>
                        <a:pt x="116459" y="153356"/>
                        <a:pt x="119855" y="153356"/>
                      </a:cubicBezTo>
                      <a:close/>
                      <a:moveTo>
                        <a:pt x="100446" y="153356"/>
                      </a:moveTo>
                      <a:cubicBezTo>
                        <a:pt x="103842" y="153356"/>
                        <a:pt x="106754" y="156690"/>
                        <a:pt x="106754" y="160580"/>
                      </a:cubicBezTo>
                      <a:cubicBezTo>
                        <a:pt x="106754" y="164469"/>
                        <a:pt x="103842" y="167247"/>
                        <a:pt x="100446" y="167247"/>
                      </a:cubicBezTo>
                      <a:cubicBezTo>
                        <a:pt x="97049" y="167247"/>
                        <a:pt x="94623" y="164469"/>
                        <a:pt x="94623" y="160580"/>
                      </a:cubicBezTo>
                      <a:cubicBezTo>
                        <a:pt x="94623" y="156690"/>
                        <a:pt x="97049" y="153356"/>
                        <a:pt x="100446" y="153356"/>
                      </a:cubicBezTo>
                      <a:close/>
                      <a:moveTo>
                        <a:pt x="81521" y="153356"/>
                      </a:moveTo>
                      <a:cubicBezTo>
                        <a:pt x="84918" y="153356"/>
                        <a:pt x="87829" y="156690"/>
                        <a:pt x="87829" y="160580"/>
                      </a:cubicBezTo>
                      <a:cubicBezTo>
                        <a:pt x="87829" y="164469"/>
                        <a:pt x="84918" y="167247"/>
                        <a:pt x="81521" y="167247"/>
                      </a:cubicBezTo>
                      <a:cubicBezTo>
                        <a:pt x="78124" y="167247"/>
                        <a:pt x="75213" y="164469"/>
                        <a:pt x="75213" y="160580"/>
                      </a:cubicBezTo>
                      <a:cubicBezTo>
                        <a:pt x="75213" y="156690"/>
                        <a:pt x="78124" y="153356"/>
                        <a:pt x="81521" y="153356"/>
                      </a:cubicBezTo>
                      <a:close/>
                      <a:moveTo>
                        <a:pt x="62111" y="153356"/>
                      </a:moveTo>
                      <a:cubicBezTo>
                        <a:pt x="65993" y="153356"/>
                        <a:pt x="68420" y="156690"/>
                        <a:pt x="68420" y="160580"/>
                      </a:cubicBezTo>
                      <a:cubicBezTo>
                        <a:pt x="68420" y="164469"/>
                        <a:pt x="65993" y="167247"/>
                        <a:pt x="62111" y="167247"/>
                      </a:cubicBezTo>
                      <a:cubicBezTo>
                        <a:pt x="58715" y="167247"/>
                        <a:pt x="56289" y="164469"/>
                        <a:pt x="56289" y="160580"/>
                      </a:cubicBezTo>
                      <a:cubicBezTo>
                        <a:pt x="56289" y="156690"/>
                        <a:pt x="58715" y="153356"/>
                        <a:pt x="62111" y="153356"/>
                      </a:cubicBezTo>
                      <a:close/>
                      <a:moveTo>
                        <a:pt x="43187" y="153356"/>
                      </a:moveTo>
                      <a:cubicBezTo>
                        <a:pt x="46584" y="153356"/>
                        <a:pt x="49495" y="156690"/>
                        <a:pt x="49495" y="160580"/>
                      </a:cubicBezTo>
                      <a:cubicBezTo>
                        <a:pt x="49495" y="164469"/>
                        <a:pt x="46584" y="167247"/>
                        <a:pt x="43187" y="167247"/>
                      </a:cubicBezTo>
                      <a:cubicBezTo>
                        <a:pt x="39790" y="167247"/>
                        <a:pt x="36879" y="164469"/>
                        <a:pt x="36879" y="160580"/>
                      </a:cubicBezTo>
                      <a:cubicBezTo>
                        <a:pt x="36879" y="156690"/>
                        <a:pt x="39790" y="153356"/>
                        <a:pt x="43187" y="153356"/>
                      </a:cubicBezTo>
                      <a:close/>
                      <a:moveTo>
                        <a:pt x="24262" y="153356"/>
                      </a:moveTo>
                      <a:cubicBezTo>
                        <a:pt x="27659" y="153356"/>
                        <a:pt x="30085" y="156690"/>
                        <a:pt x="30085" y="160580"/>
                      </a:cubicBezTo>
                      <a:cubicBezTo>
                        <a:pt x="30085" y="164469"/>
                        <a:pt x="27659" y="167247"/>
                        <a:pt x="24262" y="167247"/>
                      </a:cubicBezTo>
                      <a:cubicBezTo>
                        <a:pt x="20866" y="167247"/>
                        <a:pt x="17954" y="164469"/>
                        <a:pt x="17954" y="160580"/>
                      </a:cubicBezTo>
                      <a:cubicBezTo>
                        <a:pt x="17954" y="156690"/>
                        <a:pt x="20866" y="153356"/>
                        <a:pt x="24262" y="153356"/>
                      </a:cubicBezTo>
                      <a:close/>
                      <a:moveTo>
                        <a:pt x="387710" y="136131"/>
                      </a:moveTo>
                      <a:cubicBezTo>
                        <a:pt x="388680" y="136131"/>
                        <a:pt x="389651" y="137243"/>
                        <a:pt x="389651" y="138354"/>
                      </a:cubicBezTo>
                      <a:cubicBezTo>
                        <a:pt x="389651" y="139465"/>
                        <a:pt x="388680" y="140577"/>
                        <a:pt x="387710" y="140577"/>
                      </a:cubicBezTo>
                      <a:cubicBezTo>
                        <a:pt x="386254" y="140577"/>
                        <a:pt x="385769" y="139465"/>
                        <a:pt x="385769" y="138354"/>
                      </a:cubicBezTo>
                      <a:cubicBezTo>
                        <a:pt x="385769" y="137243"/>
                        <a:pt x="386254" y="136131"/>
                        <a:pt x="387710" y="136131"/>
                      </a:cubicBezTo>
                      <a:close/>
                      <a:moveTo>
                        <a:pt x="961268" y="131686"/>
                      </a:moveTo>
                      <a:cubicBezTo>
                        <a:pt x="964665" y="131686"/>
                        <a:pt x="967576" y="134465"/>
                        <a:pt x="967576" y="138354"/>
                      </a:cubicBezTo>
                      <a:cubicBezTo>
                        <a:pt x="967576" y="142243"/>
                        <a:pt x="964665" y="145577"/>
                        <a:pt x="961268" y="145577"/>
                      </a:cubicBezTo>
                      <a:cubicBezTo>
                        <a:pt x="957871" y="145577"/>
                        <a:pt x="955445" y="142243"/>
                        <a:pt x="955445" y="138354"/>
                      </a:cubicBezTo>
                      <a:cubicBezTo>
                        <a:pt x="955445" y="134465"/>
                        <a:pt x="957871" y="131686"/>
                        <a:pt x="961268" y="131686"/>
                      </a:cubicBezTo>
                      <a:close/>
                      <a:moveTo>
                        <a:pt x="463893" y="131686"/>
                      </a:moveTo>
                      <a:cubicBezTo>
                        <a:pt x="467290" y="131686"/>
                        <a:pt x="470201" y="134465"/>
                        <a:pt x="470201" y="138354"/>
                      </a:cubicBezTo>
                      <a:cubicBezTo>
                        <a:pt x="470201" y="142243"/>
                        <a:pt x="467290" y="145577"/>
                        <a:pt x="463893" y="145577"/>
                      </a:cubicBezTo>
                      <a:cubicBezTo>
                        <a:pt x="460497" y="145577"/>
                        <a:pt x="458070" y="142243"/>
                        <a:pt x="458070" y="138354"/>
                      </a:cubicBezTo>
                      <a:cubicBezTo>
                        <a:pt x="458070" y="134465"/>
                        <a:pt x="460497" y="131686"/>
                        <a:pt x="463893" y="131686"/>
                      </a:cubicBezTo>
                      <a:close/>
                      <a:moveTo>
                        <a:pt x="349376" y="131686"/>
                      </a:moveTo>
                      <a:cubicBezTo>
                        <a:pt x="352772" y="131686"/>
                        <a:pt x="355684" y="134465"/>
                        <a:pt x="355684" y="138354"/>
                      </a:cubicBezTo>
                      <a:cubicBezTo>
                        <a:pt x="355684" y="142243"/>
                        <a:pt x="352772" y="145577"/>
                        <a:pt x="349376" y="145577"/>
                      </a:cubicBezTo>
                      <a:cubicBezTo>
                        <a:pt x="345979" y="145577"/>
                        <a:pt x="343068" y="142243"/>
                        <a:pt x="343068" y="138354"/>
                      </a:cubicBezTo>
                      <a:cubicBezTo>
                        <a:pt x="343068" y="134465"/>
                        <a:pt x="345979" y="131686"/>
                        <a:pt x="349376" y="131686"/>
                      </a:cubicBezTo>
                      <a:close/>
                      <a:moveTo>
                        <a:pt x="1152939" y="131131"/>
                      </a:moveTo>
                      <a:cubicBezTo>
                        <a:pt x="1156336" y="131131"/>
                        <a:pt x="1158762" y="134465"/>
                        <a:pt x="1158762" y="138354"/>
                      </a:cubicBezTo>
                      <a:cubicBezTo>
                        <a:pt x="1158762" y="142243"/>
                        <a:pt x="1156336" y="145577"/>
                        <a:pt x="1152939" y="145577"/>
                      </a:cubicBezTo>
                      <a:cubicBezTo>
                        <a:pt x="1149543" y="145577"/>
                        <a:pt x="1146631" y="142243"/>
                        <a:pt x="1146631" y="138354"/>
                      </a:cubicBezTo>
                      <a:cubicBezTo>
                        <a:pt x="1146631" y="134465"/>
                        <a:pt x="1149543" y="131131"/>
                        <a:pt x="1152939" y="131131"/>
                      </a:cubicBezTo>
                      <a:close/>
                      <a:moveTo>
                        <a:pt x="1095195" y="131131"/>
                      </a:moveTo>
                      <a:cubicBezTo>
                        <a:pt x="1098592" y="131131"/>
                        <a:pt x="1101503" y="134465"/>
                        <a:pt x="1101503" y="138354"/>
                      </a:cubicBezTo>
                      <a:cubicBezTo>
                        <a:pt x="1101503" y="142243"/>
                        <a:pt x="1098592" y="145577"/>
                        <a:pt x="1095195" y="145577"/>
                      </a:cubicBezTo>
                      <a:cubicBezTo>
                        <a:pt x="1091799" y="145577"/>
                        <a:pt x="1089372" y="142243"/>
                        <a:pt x="1089372" y="138354"/>
                      </a:cubicBezTo>
                      <a:cubicBezTo>
                        <a:pt x="1089372" y="134465"/>
                        <a:pt x="1091799" y="131131"/>
                        <a:pt x="1095195" y="131131"/>
                      </a:cubicBezTo>
                      <a:close/>
                      <a:moveTo>
                        <a:pt x="712823" y="131131"/>
                      </a:moveTo>
                      <a:cubicBezTo>
                        <a:pt x="716220" y="131131"/>
                        <a:pt x="719131" y="134465"/>
                        <a:pt x="719131" y="138354"/>
                      </a:cubicBezTo>
                      <a:cubicBezTo>
                        <a:pt x="719131" y="142243"/>
                        <a:pt x="716220" y="145577"/>
                        <a:pt x="712823" y="145577"/>
                      </a:cubicBezTo>
                      <a:cubicBezTo>
                        <a:pt x="709427" y="145577"/>
                        <a:pt x="706515" y="142243"/>
                        <a:pt x="706515" y="138354"/>
                      </a:cubicBezTo>
                      <a:cubicBezTo>
                        <a:pt x="706515" y="134465"/>
                        <a:pt x="709427" y="131131"/>
                        <a:pt x="712823" y="131131"/>
                      </a:cubicBezTo>
                      <a:close/>
                      <a:moveTo>
                        <a:pt x="693413" y="131131"/>
                      </a:moveTo>
                      <a:cubicBezTo>
                        <a:pt x="697295" y="131131"/>
                        <a:pt x="699722" y="134465"/>
                        <a:pt x="699722" y="138354"/>
                      </a:cubicBezTo>
                      <a:cubicBezTo>
                        <a:pt x="699722" y="142243"/>
                        <a:pt x="697295" y="145577"/>
                        <a:pt x="693413" y="145577"/>
                      </a:cubicBezTo>
                      <a:cubicBezTo>
                        <a:pt x="690017" y="145577"/>
                        <a:pt x="687591" y="142243"/>
                        <a:pt x="687591" y="138354"/>
                      </a:cubicBezTo>
                      <a:cubicBezTo>
                        <a:pt x="687591" y="134465"/>
                        <a:pt x="690017" y="131131"/>
                        <a:pt x="693413" y="131131"/>
                      </a:cubicBezTo>
                      <a:close/>
                      <a:moveTo>
                        <a:pt x="674489" y="131131"/>
                      </a:moveTo>
                      <a:cubicBezTo>
                        <a:pt x="677886" y="131131"/>
                        <a:pt x="680797" y="134465"/>
                        <a:pt x="680797" y="138354"/>
                      </a:cubicBezTo>
                      <a:cubicBezTo>
                        <a:pt x="680797" y="142243"/>
                        <a:pt x="677886" y="145577"/>
                        <a:pt x="674489" y="145577"/>
                      </a:cubicBezTo>
                      <a:cubicBezTo>
                        <a:pt x="671092" y="145577"/>
                        <a:pt x="668181" y="142243"/>
                        <a:pt x="668181" y="138354"/>
                      </a:cubicBezTo>
                      <a:cubicBezTo>
                        <a:pt x="668181" y="134465"/>
                        <a:pt x="671092" y="131131"/>
                        <a:pt x="674489" y="131131"/>
                      </a:cubicBezTo>
                      <a:close/>
                      <a:moveTo>
                        <a:pt x="655564" y="131131"/>
                      </a:moveTo>
                      <a:cubicBezTo>
                        <a:pt x="658961" y="131131"/>
                        <a:pt x="661387" y="134465"/>
                        <a:pt x="661387" y="138354"/>
                      </a:cubicBezTo>
                      <a:cubicBezTo>
                        <a:pt x="661387" y="142243"/>
                        <a:pt x="658961" y="145577"/>
                        <a:pt x="655564" y="145577"/>
                      </a:cubicBezTo>
                      <a:cubicBezTo>
                        <a:pt x="652168" y="145577"/>
                        <a:pt x="649256" y="142243"/>
                        <a:pt x="649256" y="138354"/>
                      </a:cubicBezTo>
                      <a:cubicBezTo>
                        <a:pt x="649256" y="134465"/>
                        <a:pt x="652168" y="131131"/>
                        <a:pt x="655564" y="131131"/>
                      </a:cubicBezTo>
                      <a:close/>
                      <a:moveTo>
                        <a:pt x="636155" y="131131"/>
                      </a:moveTo>
                      <a:cubicBezTo>
                        <a:pt x="639551" y="131131"/>
                        <a:pt x="642463" y="134465"/>
                        <a:pt x="642463" y="138354"/>
                      </a:cubicBezTo>
                      <a:cubicBezTo>
                        <a:pt x="642463" y="142243"/>
                        <a:pt x="639551" y="145577"/>
                        <a:pt x="636155" y="145577"/>
                      </a:cubicBezTo>
                      <a:cubicBezTo>
                        <a:pt x="632758" y="145577"/>
                        <a:pt x="629847" y="142243"/>
                        <a:pt x="629847" y="138354"/>
                      </a:cubicBezTo>
                      <a:cubicBezTo>
                        <a:pt x="629847" y="134465"/>
                        <a:pt x="632758" y="131131"/>
                        <a:pt x="636155" y="131131"/>
                      </a:cubicBezTo>
                      <a:close/>
                      <a:moveTo>
                        <a:pt x="617230" y="131131"/>
                      </a:moveTo>
                      <a:cubicBezTo>
                        <a:pt x="620627" y="131131"/>
                        <a:pt x="623538" y="134465"/>
                        <a:pt x="623538" y="138354"/>
                      </a:cubicBezTo>
                      <a:cubicBezTo>
                        <a:pt x="623538" y="142243"/>
                        <a:pt x="620627" y="145577"/>
                        <a:pt x="617230" y="145577"/>
                      </a:cubicBezTo>
                      <a:cubicBezTo>
                        <a:pt x="613833" y="145577"/>
                        <a:pt x="610922" y="142243"/>
                        <a:pt x="610922" y="138354"/>
                      </a:cubicBezTo>
                      <a:cubicBezTo>
                        <a:pt x="610922" y="134465"/>
                        <a:pt x="613833" y="131131"/>
                        <a:pt x="617230" y="131131"/>
                      </a:cubicBezTo>
                      <a:close/>
                      <a:moveTo>
                        <a:pt x="597820" y="131131"/>
                      </a:moveTo>
                      <a:cubicBezTo>
                        <a:pt x="601217" y="131131"/>
                        <a:pt x="604129" y="134465"/>
                        <a:pt x="604129" y="138354"/>
                      </a:cubicBezTo>
                      <a:cubicBezTo>
                        <a:pt x="604129" y="142243"/>
                        <a:pt x="601217" y="145577"/>
                        <a:pt x="597820" y="145577"/>
                      </a:cubicBezTo>
                      <a:cubicBezTo>
                        <a:pt x="594424" y="145577"/>
                        <a:pt x="591998" y="142243"/>
                        <a:pt x="591998" y="138354"/>
                      </a:cubicBezTo>
                      <a:cubicBezTo>
                        <a:pt x="591998" y="134465"/>
                        <a:pt x="594424" y="131131"/>
                        <a:pt x="597820" y="131131"/>
                      </a:cubicBezTo>
                      <a:close/>
                      <a:moveTo>
                        <a:pt x="578896" y="131131"/>
                      </a:moveTo>
                      <a:cubicBezTo>
                        <a:pt x="582293" y="131131"/>
                        <a:pt x="585204" y="134465"/>
                        <a:pt x="585204" y="138354"/>
                      </a:cubicBezTo>
                      <a:cubicBezTo>
                        <a:pt x="585204" y="142243"/>
                        <a:pt x="582293" y="145577"/>
                        <a:pt x="578896" y="145577"/>
                      </a:cubicBezTo>
                      <a:cubicBezTo>
                        <a:pt x="575499" y="145577"/>
                        <a:pt x="572588" y="142243"/>
                        <a:pt x="572588" y="138354"/>
                      </a:cubicBezTo>
                      <a:cubicBezTo>
                        <a:pt x="572588" y="134465"/>
                        <a:pt x="575499" y="131131"/>
                        <a:pt x="578896" y="131131"/>
                      </a:cubicBezTo>
                      <a:close/>
                      <a:moveTo>
                        <a:pt x="444969" y="131131"/>
                      </a:moveTo>
                      <a:cubicBezTo>
                        <a:pt x="448365" y="131131"/>
                        <a:pt x="451277" y="134465"/>
                        <a:pt x="451277" y="138354"/>
                      </a:cubicBezTo>
                      <a:cubicBezTo>
                        <a:pt x="451277" y="142243"/>
                        <a:pt x="448365" y="145577"/>
                        <a:pt x="444969" y="145577"/>
                      </a:cubicBezTo>
                      <a:cubicBezTo>
                        <a:pt x="441572" y="145577"/>
                        <a:pt x="438661" y="142243"/>
                        <a:pt x="438661" y="138354"/>
                      </a:cubicBezTo>
                      <a:cubicBezTo>
                        <a:pt x="438661" y="134465"/>
                        <a:pt x="441572" y="131131"/>
                        <a:pt x="444969" y="131131"/>
                      </a:cubicBezTo>
                      <a:close/>
                      <a:moveTo>
                        <a:pt x="426044" y="131131"/>
                      </a:moveTo>
                      <a:cubicBezTo>
                        <a:pt x="429441" y="131131"/>
                        <a:pt x="431867" y="134465"/>
                        <a:pt x="431867" y="138354"/>
                      </a:cubicBezTo>
                      <a:cubicBezTo>
                        <a:pt x="431867" y="142243"/>
                        <a:pt x="429441" y="145577"/>
                        <a:pt x="426044" y="145577"/>
                      </a:cubicBezTo>
                      <a:cubicBezTo>
                        <a:pt x="422162" y="145577"/>
                        <a:pt x="419736" y="142243"/>
                        <a:pt x="419736" y="138354"/>
                      </a:cubicBezTo>
                      <a:cubicBezTo>
                        <a:pt x="419736" y="134465"/>
                        <a:pt x="422162" y="131131"/>
                        <a:pt x="426044" y="131131"/>
                      </a:cubicBezTo>
                      <a:close/>
                      <a:moveTo>
                        <a:pt x="406634" y="131131"/>
                      </a:moveTo>
                      <a:cubicBezTo>
                        <a:pt x="410031" y="131131"/>
                        <a:pt x="412943" y="134465"/>
                        <a:pt x="412943" y="138354"/>
                      </a:cubicBezTo>
                      <a:cubicBezTo>
                        <a:pt x="412943" y="142243"/>
                        <a:pt x="410031" y="145577"/>
                        <a:pt x="406634" y="145577"/>
                      </a:cubicBezTo>
                      <a:cubicBezTo>
                        <a:pt x="403238" y="145577"/>
                        <a:pt x="400326" y="142243"/>
                        <a:pt x="400326" y="138354"/>
                      </a:cubicBezTo>
                      <a:cubicBezTo>
                        <a:pt x="400326" y="134465"/>
                        <a:pt x="403238" y="131131"/>
                        <a:pt x="406634" y="131131"/>
                      </a:cubicBezTo>
                      <a:close/>
                      <a:moveTo>
                        <a:pt x="292117" y="131131"/>
                      </a:moveTo>
                      <a:cubicBezTo>
                        <a:pt x="295514" y="131131"/>
                        <a:pt x="297940" y="134465"/>
                        <a:pt x="297940" y="138354"/>
                      </a:cubicBezTo>
                      <a:cubicBezTo>
                        <a:pt x="297940" y="142243"/>
                        <a:pt x="295514" y="145577"/>
                        <a:pt x="292117" y="145577"/>
                      </a:cubicBezTo>
                      <a:cubicBezTo>
                        <a:pt x="288720" y="145577"/>
                        <a:pt x="285809" y="142243"/>
                        <a:pt x="285809" y="138354"/>
                      </a:cubicBezTo>
                      <a:cubicBezTo>
                        <a:pt x="285809" y="134465"/>
                        <a:pt x="288720" y="131131"/>
                        <a:pt x="292117" y="131131"/>
                      </a:cubicBezTo>
                      <a:close/>
                      <a:moveTo>
                        <a:pt x="272707" y="131131"/>
                      </a:moveTo>
                      <a:cubicBezTo>
                        <a:pt x="276104" y="131131"/>
                        <a:pt x="279015" y="134465"/>
                        <a:pt x="279015" y="138354"/>
                      </a:cubicBezTo>
                      <a:cubicBezTo>
                        <a:pt x="279015" y="142243"/>
                        <a:pt x="276104" y="145577"/>
                        <a:pt x="272707" y="145577"/>
                      </a:cubicBezTo>
                      <a:cubicBezTo>
                        <a:pt x="269310" y="145577"/>
                        <a:pt x="266399" y="142243"/>
                        <a:pt x="266399" y="138354"/>
                      </a:cubicBezTo>
                      <a:cubicBezTo>
                        <a:pt x="266399" y="134465"/>
                        <a:pt x="269310" y="131131"/>
                        <a:pt x="272707" y="131131"/>
                      </a:cubicBezTo>
                      <a:close/>
                      <a:moveTo>
                        <a:pt x="253783" y="131131"/>
                      </a:moveTo>
                      <a:cubicBezTo>
                        <a:pt x="257179" y="131131"/>
                        <a:pt x="259606" y="134465"/>
                        <a:pt x="259606" y="138354"/>
                      </a:cubicBezTo>
                      <a:cubicBezTo>
                        <a:pt x="259606" y="142243"/>
                        <a:pt x="257179" y="145577"/>
                        <a:pt x="253783" y="145577"/>
                      </a:cubicBezTo>
                      <a:cubicBezTo>
                        <a:pt x="250386" y="145577"/>
                        <a:pt x="247475" y="142243"/>
                        <a:pt x="247475" y="138354"/>
                      </a:cubicBezTo>
                      <a:cubicBezTo>
                        <a:pt x="247475" y="134465"/>
                        <a:pt x="250386" y="131131"/>
                        <a:pt x="253783" y="131131"/>
                      </a:cubicBezTo>
                      <a:close/>
                      <a:moveTo>
                        <a:pt x="1095195" y="109461"/>
                      </a:moveTo>
                      <a:cubicBezTo>
                        <a:pt x="1098592" y="109461"/>
                        <a:pt x="1101503" y="112795"/>
                        <a:pt x="1101503" y="116684"/>
                      </a:cubicBezTo>
                      <a:cubicBezTo>
                        <a:pt x="1101503" y="120574"/>
                        <a:pt x="1098592" y="123907"/>
                        <a:pt x="1095195" y="123907"/>
                      </a:cubicBezTo>
                      <a:cubicBezTo>
                        <a:pt x="1091799" y="123907"/>
                        <a:pt x="1089372" y="120574"/>
                        <a:pt x="1089372" y="116684"/>
                      </a:cubicBezTo>
                      <a:cubicBezTo>
                        <a:pt x="1089372" y="112795"/>
                        <a:pt x="1091799" y="109461"/>
                        <a:pt x="1095195" y="109461"/>
                      </a:cubicBezTo>
                      <a:close/>
                      <a:moveTo>
                        <a:pt x="693413" y="109461"/>
                      </a:moveTo>
                      <a:cubicBezTo>
                        <a:pt x="697295" y="109461"/>
                        <a:pt x="699722" y="112795"/>
                        <a:pt x="699722" y="116684"/>
                      </a:cubicBezTo>
                      <a:cubicBezTo>
                        <a:pt x="699722" y="120574"/>
                        <a:pt x="697295" y="123907"/>
                        <a:pt x="693413" y="123907"/>
                      </a:cubicBezTo>
                      <a:cubicBezTo>
                        <a:pt x="690017" y="123907"/>
                        <a:pt x="687591" y="120574"/>
                        <a:pt x="687591" y="116684"/>
                      </a:cubicBezTo>
                      <a:cubicBezTo>
                        <a:pt x="687591" y="112795"/>
                        <a:pt x="690017" y="109461"/>
                        <a:pt x="693413" y="109461"/>
                      </a:cubicBezTo>
                      <a:close/>
                      <a:moveTo>
                        <a:pt x="674489" y="109461"/>
                      </a:moveTo>
                      <a:cubicBezTo>
                        <a:pt x="677886" y="109461"/>
                        <a:pt x="680797" y="112795"/>
                        <a:pt x="680797" y="116684"/>
                      </a:cubicBezTo>
                      <a:cubicBezTo>
                        <a:pt x="680797" y="120574"/>
                        <a:pt x="677886" y="123907"/>
                        <a:pt x="674489" y="123907"/>
                      </a:cubicBezTo>
                      <a:cubicBezTo>
                        <a:pt x="671092" y="123907"/>
                        <a:pt x="668181" y="120574"/>
                        <a:pt x="668181" y="116684"/>
                      </a:cubicBezTo>
                      <a:cubicBezTo>
                        <a:pt x="668181" y="112795"/>
                        <a:pt x="671092" y="109461"/>
                        <a:pt x="674489" y="109461"/>
                      </a:cubicBezTo>
                      <a:close/>
                      <a:moveTo>
                        <a:pt x="655564" y="109461"/>
                      </a:moveTo>
                      <a:cubicBezTo>
                        <a:pt x="658961" y="109461"/>
                        <a:pt x="661387" y="112795"/>
                        <a:pt x="661387" y="116684"/>
                      </a:cubicBezTo>
                      <a:cubicBezTo>
                        <a:pt x="661387" y="120574"/>
                        <a:pt x="658961" y="123907"/>
                        <a:pt x="655564" y="123907"/>
                      </a:cubicBezTo>
                      <a:cubicBezTo>
                        <a:pt x="652168" y="123907"/>
                        <a:pt x="649256" y="120574"/>
                        <a:pt x="649256" y="116684"/>
                      </a:cubicBezTo>
                      <a:cubicBezTo>
                        <a:pt x="649256" y="112795"/>
                        <a:pt x="652168" y="109461"/>
                        <a:pt x="655564" y="109461"/>
                      </a:cubicBezTo>
                      <a:close/>
                      <a:moveTo>
                        <a:pt x="636155" y="109461"/>
                      </a:moveTo>
                      <a:cubicBezTo>
                        <a:pt x="639551" y="109461"/>
                        <a:pt x="642463" y="112795"/>
                        <a:pt x="642463" y="116684"/>
                      </a:cubicBezTo>
                      <a:cubicBezTo>
                        <a:pt x="642463" y="120574"/>
                        <a:pt x="639551" y="123907"/>
                        <a:pt x="636155" y="123907"/>
                      </a:cubicBezTo>
                      <a:cubicBezTo>
                        <a:pt x="632758" y="123907"/>
                        <a:pt x="629847" y="120574"/>
                        <a:pt x="629847" y="116684"/>
                      </a:cubicBezTo>
                      <a:cubicBezTo>
                        <a:pt x="629847" y="112795"/>
                        <a:pt x="632758" y="109461"/>
                        <a:pt x="636155" y="109461"/>
                      </a:cubicBezTo>
                      <a:close/>
                      <a:moveTo>
                        <a:pt x="617230" y="109461"/>
                      </a:moveTo>
                      <a:cubicBezTo>
                        <a:pt x="620627" y="109461"/>
                        <a:pt x="623538" y="112795"/>
                        <a:pt x="623538" y="116684"/>
                      </a:cubicBezTo>
                      <a:cubicBezTo>
                        <a:pt x="623538" y="120574"/>
                        <a:pt x="620627" y="123907"/>
                        <a:pt x="617230" y="123907"/>
                      </a:cubicBezTo>
                      <a:cubicBezTo>
                        <a:pt x="613833" y="123907"/>
                        <a:pt x="610922" y="120574"/>
                        <a:pt x="610922" y="116684"/>
                      </a:cubicBezTo>
                      <a:cubicBezTo>
                        <a:pt x="610922" y="112795"/>
                        <a:pt x="613833" y="109461"/>
                        <a:pt x="617230" y="109461"/>
                      </a:cubicBezTo>
                      <a:close/>
                      <a:moveTo>
                        <a:pt x="597820" y="109461"/>
                      </a:moveTo>
                      <a:cubicBezTo>
                        <a:pt x="601217" y="109461"/>
                        <a:pt x="604129" y="112795"/>
                        <a:pt x="604129" y="116684"/>
                      </a:cubicBezTo>
                      <a:cubicBezTo>
                        <a:pt x="604129" y="120574"/>
                        <a:pt x="601217" y="123907"/>
                        <a:pt x="597820" y="123907"/>
                      </a:cubicBezTo>
                      <a:cubicBezTo>
                        <a:pt x="594424" y="123907"/>
                        <a:pt x="591998" y="120574"/>
                        <a:pt x="591998" y="116684"/>
                      </a:cubicBezTo>
                      <a:cubicBezTo>
                        <a:pt x="591998" y="112795"/>
                        <a:pt x="594424" y="109461"/>
                        <a:pt x="597820" y="109461"/>
                      </a:cubicBezTo>
                      <a:close/>
                      <a:moveTo>
                        <a:pt x="578896" y="109461"/>
                      </a:moveTo>
                      <a:cubicBezTo>
                        <a:pt x="582293" y="109461"/>
                        <a:pt x="585204" y="112795"/>
                        <a:pt x="585204" y="116684"/>
                      </a:cubicBezTo>
                      <a:cubicBezTo>
                        <a:pt x="585204" y="120574"/>
                        <a:pt x="582293" y="123907"/>
                        <a:pt x="578896" y="123907"/>
                      </a:cubicBezTo>
                      <a:cubicBezTo>
                        <a:pt x="575499" y="123907"/>
                        <a:pt x="572588" y="120574"/>
                        <a:pt x="572588" y="116684"/>
                      </a:cubicBezTo>
                      <a:cubicBezTo>
                        <a:pt x="572588" y="112795"/>
                        <a:pt x="575499" y="109461"/>
                        <a:pt x="578896" y="109461"/>
                      </a:cubicBezTo>
                      <a:close/>
                      <a:moveTo>
                        <a:pt x="559486" y="109461"/>
                      </a:moveTo>
                      <a:cubicBezTo>
                        <a:pt x="563368" y="109461"/>
                        <a:pt x="565794" y="112795"/>
                        <a:pt x="565794" y="116684"/>
                      </a:cubicBezTo>
                      <a:cubicBezTo>
                        <a:pt x="565794" y="120574"/>
                        <a:pt x="563368" y="123907"/>
                        <a:pt x="559486" y="123907"/>
                      </a:cubicBezTo>
                      <a:cubicBezTo>
                        <a:pt x="556089" y="123907"/>
                        <a:pt x="553663" y="120574"/>
                        <a:pt x="553663" y="116684"/>
                      </a:cubicBezTo>
                      <a:cubicBezTo>
                        <a:pt x="553663" y="112795"/>
                        <a:pt x="556089" y="109461"/>
                        <a:pt x="559486" y="109461"/>
                      </a:cubicBezTo>
                      <a:close/>
                      <a:moveTo>
                        <a:pt x="444969" y="109461"/>
                      </a:moveTo>
                      <a:cubicBezTo>
                        <a:pt x="448365" y="109461"/>
                        <a:pt x="451277" y="112795"/>
                        <a:pt x="451277" y="116684"/>
                      </a:cubicBezTo>
                      <a:cubicBezTo>
                        <a:pt x="451277" y="120574"/>
                        <a:pt x="448365" y="123352"/>
                        <a:pt x="444969" y="123352"/>
                      </a:cubicBezTo>
                      <a:cubicBezTo>
                        <a:pt x="441572" y="123352"/>
                        <a:pt x="438661" y="120574"/>
                        <a:pt x="438661" y="116684"/>
                      </a:cubicBezTo>
                      <a:cubicBezTo>
                        <a:pt x="438661" y="112795"/>
                        <a:pt x="441572" y="109461"/>
                        <a:pt x="444969" y="109461"/>
                      </a:cubicBezTo>
                      <a:close/>
                      <a:moveTo>
                        <a:pt x="406634" y="109461"/>
                      </a:moveTo>
                      <a:cubicBezTo>
                        <a:pt x="410031" y="109461"/>
                        <a:pt x="412943" y="112795"/>
                        <a:pt x="412943" y="116684"/>
                      </a:cubicBezTo>
                      <a:cubicBezTo>
                        <a:pt x="412943" y="120574"/>
                        <a:pt x="410031" y="123907"/>
                        <a:pt x="406634" y="123907"/>
                      </a:cubicBezTo>
                      <a:cubicBezTo>
                        <a:pt x="403238" y="123907"/>
                        <a:pt x="400326" y="120574"/>
                        <a:pt x="400326" y="116684"/>
                      </a:cubicBezTo>
                      <a:cubicBezTo>
                        <a:pt x="400326" y="112795"/>
                        <a:pt x="403238" y="109461"/>
                        <a:pt x="406634" y="109461"/>
                      </a:cubicBezTo>
                      <a:close/>
                      <a:moveTo>
                        <a:pt x="387710" y="109461"/>
                      </a:moveTo>
                      <a:cubicBezTo>
                        <a:pt x="391107" y="109461"/>
                        <a:pt x="393533" y="112795"/>
                        <a:pt x="393533" y="116684"/>
                      </a:cubicBezTo>
                      <a:cubicBezTo>
                        <a:pt x="393533" y="120574"/>
                        <a:pt x="391107" y="123907"/>
                        <a:pt x="387710" y="123907"/>
                      </a:cubicBezTo>
                      <a:cubicBezTo>
                        <a:pt x="384313" y="123907"/>
                        <a:pt x="381402" y="120574"/>
                        <a:pt x="381402" y="116684"/>
                      </a:cubicBezTo>
                      <a:cubicBezTo>
                        <a:pt x="381402" y="112795"/>
                        <a:pt x="384313" y="109461"/>
                        <a:pt x="387710" y="109461"/>
                      </a:cubicBezTo>
                      <a:close/>
                      <a:moveTo>
                        <a:pt x="368300" y="109461"/>
                      </a:moveTo>
                      <a:cubicBezTo>
                        <a:pt x="371697" y="109461"/>
                        <a:pt x="374608" y="112795"/>
                        <a:pt x="374608" y="116684"/>
                      </a:cubicBezTo>
                      <a:cubicBezTo>
                        <a:pt x="374608" y="120574"/>
                        <a:pt x="371697" y="123907"/>
                        <a:pt x="368300" y="123907"/>
                      </a:cubicBezTo>
                      <a:cubicBezTo>
                        <a:pt x="364903" y="123907"/>
                        <a:pt x="362477" y="120574"/>
                        <a:pt x="362477" y="116684"/>
                      </a:cubicBezTo>
                      <a:cubicBezTo>
                        <a:pt x="362477" y="112795"/>
                        <a:pt x="364903" y="109461"/>
                        <a:pt x="368300" y="109461"/>
                      </a:cubicBezTo>
                      <a:close/>
                      <a:moveTo>
                        <a:pt x="329966" y="109461"/>
                      </a:moveTo>
                      <a:cubicBezTo>
                        <a:pt x="333363" y="109461"/>
                        <a:pt x="336274" y="112795"/>
                        <a:pt x="336274" y="116684"/>
                      </a:cubicBezTo>
                      <a:cubicBezTo>
                        <a:pt x="336274" y="120574"/>
                        <a:pt x="333363" y="123907"/>
                        <a:pt x="329966" y="123907"/>
                      </a:cubicBezTo>
                      <a:cubicBezTo>
                        <a:pt x="326569" y="123907"/>
                        <a:pt x="324143" y="120574"/>
                        <a:pt x="324143" y="116684"/>
                      </a:cubicBezTo>
                      <a:cubicBezTo>
                        <a:pt x="324143" y="112795"/>
                        <a:pt x="326569" y="109461"/>
                        <a:pt x="329966" y="109461"/>
                      </a:cubicBezTo>
                      <a:close/>
                      <a:moveTo>
                        <a:pt x="292117" y="109461"/>
                      </a:moveTo>
                      <a:cubicBezTo>
                        <a:pt x="295514" y="109461"/>
                        <a:pt x="297940" y="112795"/>
                        <a:pt x="297940" y="116684"/>
                      </a:cubicBezTo>
                      <a:cubicBezTo>
                        <a:pt x="297940" y="120574"/>
                        <a:pt x="295514" y="123907"/>
                        <a:pt x="292117" y="123907"/>
                      </a:cubicBezTo>
                      <a:cubicBezTo>
                        <a:pt x="288720" y="123907"/>
                        <a:pt x="285809" y="120574"/>
                        <a:pt x="285809" y="116684"/>
                      </a:cubicBezTo>
                      <a:cubicBezTo>
                        <a:pt x="285809" y="112795"/>
                        <a:pt x="288720" y="109461"/>
                        <a:pt x="292117" y="109461"/>
                      </a:cubicBezTo>
                      <a:close/>
                      <a:moveTo>
                        <a:pt x="253783" y="109461"/>
                      </a:moveTo>
                      <a:cubicBezTo>
                        <a:pt x="257179" y="109461"/>
                        <a:pt x="259606" y="112795"/>
                        <a:pt x="259606" y="116684"/>
                      </a:cubicBezTo>
                      <a:cubicBezTo>
                        <a:pt x="259606" y="120574"/>
                        <a:pt x="257179" y="123907"/>
                        <a:pt x="253783" y="123907"/>
                      </a:cubicBezTo>
                      <a:cubicBezTo>
                        <a:pt x="250386" y="123907"/>
                        <a:pt x="247475" y="120574"/>
                        <a:pt x="247475" y="116684"/>
                      </a:cubicBezTo>
                      <a:cubicBezTo>
                        <a:pt x="247475" y="112795"/>
                        <a:pt x="250386" y="109461"/>
                        <a:pt x="253783" y="109461"/>
                      </a:cubicBezTo>
                      <a:close/>
                      <a:moveTo>
                        <a:pt x="234373" y="109461"/>
                      </a:moveTo>
                      <a:cubicBezTo>
                        <a:pt x="237770" y="109461"/>
                        <a:pt x="240681" y="112795"/>
                        <a:pt x="240681" y="116684"/>
                      </a:cubicBezTo>
                      <a:cubicBezTo>
                        <a:pt x="240681" y="120574"/>
                        <a:pt x="237770" y="123907"/>
                        <a:pt x="234373" y="123907"/>
                      </a:cubicBezTo>
                      <a:cubicBezTo>
                        <a:pt x="230976" y="123907"/>
                        <a:pt x="228550" y="120574"/>
                        <a:pt x="228550" y="116684"/>
                      </a:cubicBezTo>
                      <a:cubicBezTo>
                        <a:pt x="228550" y="112795"/>
                        <a:pt x="230976" y="109461"/>
                        <a:pt x="234373" y="109461"/>
                      </a:cubicBezTo>
                      <a:close/>
                      <a:moveTo>
                        <a:pt x="215448" y="109461"/>
                      </a:moveTo>
                      <a:cubicBezTo>
                        <a:pt x="218845" y="109461"/>
                        <a:pt x="221757" y="112795"/>
                        <a:pt x="221757" y="116684"/>
                      </a:cubicBezTo>
                      <a:cubicBezTo>
                        <a:pt x="221757" y="120574"/>
                        <a:pt x="218845" y="123907"/>
                        <a:pt x="215448" y="123907"/>
                      </a:cubicBezTo>
                      <a:cubicBezTo>
                        <a:pt x="212052" y="123907"/>
                        <a:pt x="209140" y="120574"/>
                        <a:pt x="209140" y="116684"/>
                      </a:cubicBezTo>
                      <a:cubicBezTo>
                        <a:pt x="209140" y="112795"/>
                        <a:pt x="212052" y="109461"/>
                        <a:pt x="215448" y="109461"/>
                      </a:cubicBezTo>
                      <a:close/>
                      <a:moveTo>
                        <a:pt x="1114605" y="87791"/>
                      </a:moveTo>
                      <a:cubicBezTo>
                        <a:pt x="1118002" y="87791"/>
                        <a:pt x="1120913" y="90569"/>
                        <a:pt x="1120913" y="94459"/>
                      </a:cubicBezTo>
                      <a:cubicBezTo>
                        <a:pt x="1120913" y="98348"/>
                        <a:pt x="1118002" y="101682"/>
                        <a:pt x="1114605" y="101682"/>
                      </a:cubicBezTo>
                      <a:cubicBezTo>
                        <a:pt x="1111208" y="101682"/>
                        <a:pt x="1108297" y="98348"/>
                        <a:pt x="1108297" y="94459"/>
                      </a:cubicBezTo>
                      <a:cubicBezTo>
                        <a:pt x="1108297" y="90569"/>
                        <a:pt x="1111208" y="87791"/>
                        <a:pt x="1114605" y="87791"/>
                      </a:cubicBezTo>
                      <a:close/>
                      <a:moveTo>
                        <a:pt x="731748" y="87791"/>
                      </a:moveTo>
                      <a:cubicBezTo>
                        <a:pt x="735144" y="87791"/>
                        <a:pt x="738056" y="90569"/>
                        <a:pt x="738056" y="94459"/>
                      </a:cubicBezTo>
                      <a:cubicBezTo>
                        <a:pt x="738056" y="98348"/>
                        <a:pt x="735144" y="101682"/>
                        <a:pt x="731748" y="101682"/>
                      </a:cubicBezTo>
                      <a:cubicBezTo>
                        <a:pt x="728351" y="101682"/>
                        <a:pt x="725925" y="98348"/>
                        <a:pt x="725925" y="94459"/>
                      </a:cubicBezTo>
                      <a:cubicBezTo>
                        <a:pt x="725925" y="90569"/>
                        <a:pt x="728351" y="87791"/>
                        <a:pt x="731748" y="87791"/>
                      </a:cubicBezTo>
                      <a:close/>
                      <a:moveTo>
                        <a:pt x="712823" y="87791"/>
                      </a:moveTo>
                      <a:cubicBezTo>
                        <a:pt x="716220" y="87791"/>
                        <a:pt x="719131" y="90569"/>
                        <a:pt x="719131" y="94459"/>
                      </a:cubicBezTo>
                      <a:cubicBezTo>
                        <a:pt x="719131" y="98348"/>
                        <a:pt x="716220" y="101682"/>
                        <a:pt x="712823" y="101682"/>
                      </a:cubicBezTo>
                      <a:cubicBezTo>
                        <a:pt x="709427" y="101682"/>
                        <a:pt x="706515" y="98348"/>
                        <a:pt x="706515" y="94459"/>
                      </a:cubicBezTo>
                      <a:cubicBezTo>
                        <a:pt x="706515" y="90569"/>
                        <a:pt x="709427" y="87791"/>
                        <a:pt x="712823" y="87791"/>
                      </a:cubicBezTo>
                      <a:close/>
                      <a:moveTo>
                        <a:pt x="693413" y="87791"/>
                      </a:moveTo>
                      <a:cubicBezTo>
                        <a:pt x="697295" y="87791"/>
                        <a:pt x="699722" y="90569"/>
                        <a:pt x="699722" y="94459"/>
                      </a:cubicBezTo>
                      <a:cubicBezTo>
                        <a:pt x="699722" y="98348"/>
                        <a:pt x="697295" y="101682"/>
                        <a:pt x="693413" y="101682"/>
                      </a:cubicBezTo>
                      <a:cubicBezTo>
                        <a:pt x="690017" y="101682"/>
                        <a:pt x="687591" y="98348"/>
                        <a:pt x="687591" y="94459"/>
                      </a:cubicBezTo>
                      <a:cubicBezTo>
                        <a:pt x="687591" y="90569"/>
                        <a:pt x="690017" y="87791"/>
                        <a:pt x="693413" y="87791"/>
                      </a:cubicBezTo>
                      <a:close/>
                      <a:moveTo>
                        <a:pt x="674489" y="87791"/>
                      </a:moveTo>
                      <a:cubicBezTo>
                        <a:pt x="677886" y="87791"/>
                        <a:pt x="680797" y="90569"/>
                        <a:pt x="680797" y="94459"/>
                      </a:cubicBezTo>
                      <a:cubicBezTo>
                        <a:pt x="680797" y="98348"/>
                        <a:pt x="677886" y="101682"/>
                        <a:pt x="674489" y="101682"/>
                      </a:cubicBezTo>
                      <a:cubicBezTo>
                        <a:pt x="671092" y="101682"/>
                        <a:pt x="668181" y="98348"/>
                        <a:pt x="668181" y="94459"/>
                      </a:cubicBezTo>
                      <a:cubicBezTo>
                        <a:pt x="668181" y="90569"/>
                        <a:pt x="671092" y="87791"/>
                        <a:pt x="674489" y="87791"/>
                      </a:cubicBezTo>
                      <a:close/>
                      <a:moveTo>
                        <a:pt x="655564" y="87791"/>
                      </a:moveTo>
                      <a:cubicBezTo>
                        <a:pt x="658961" y="87791"/>
                        <a:pt x="661387" y="90569"/>
                        <a:pt x="661387" y="94459"/>
                      </a:cubicBezTo>
                      <a:cubicBezTo>
                        <a:pt x="661387" y="98348"/>
                        <a:pt x="658961" y="101682"/>
                        <a:pt x="655564" y="101682"/>
                      </a:cubicBezTo>
                      <a:cubicBezTo>
                        <a:pt x="652168" y="101682"/>
                        <a:pt x="649256" y="98348"/>
                        <a:pt x="649256" y="94459"/>
                      </a:cubicBezTo>
                      <a:cubicBezTo>
                        <a:pt x="649256" y="90569"/>
                        <a:pt x="652168" y="87791"/>
                        <a:pt x="655564" y="87791"/>
                      </a:cubicBezTo>
                      <a:close/>
                      <a:moveTo>
                        <a:pt x="636155" y="87791"/>
                      </a:moveTo>
                      <a:cubicBezTo>
                        <a:pt x="639551" y="87791"/>
                        <a:pt x="642463" y="90569"/>
                        <a:pt x="642463" y="94459"/>
                      </a:cubicBezTo>
                      <a:cubicBezTo>
                        <a:pt x="642463" y="98348"/>
                        <a:pt x="639551" y="101682"/>
                        <a:pt x="636155" y="101682"/>
                      </a:cubicBezTo>
                      <a:cubicBezTo>
                        <a:pt x="632758" y="101682"/>
                        <a:pt x="629847" y="98348"/>
                        <a:pt x="629847" y="94459"/>
                      </a:cubicBezTo>
                      <a:cubicBezTo>
                        <a:pt x="629847" y="90569"/>
                        <a:pt x="632758" y="87791"/>
                        <a:pt x="636155" y="87791"/>
                      </a:cubicBezTo>
                      <a:close/>
                      <a:moveTo>
                        <a:pt x="617230" y="87791"/>
                      </a:moveTo>
                      <a:cubicBezTo>
                        <a:pt x="620627" y="87791"/>
                        <a:pt x="623538" y="90569"/>
                        <a:pt x="623538" y="94459"/>
                      </a:cubicBezTo>
                      <a:cubicBezTo>
                        <a:pt x="623538" y="98348"/>
                        <a:pt x="620627" y="101682"/>
                        <a:pt x="617230" y="101682"/>
                      </a:cubicBezTo>
                      <a:cubicBezTo>
                        <a:pt x="613833" y="101682"/>
                        <a:pt x="610922" y="98348"/>
                        <a:pt x="610922" y="94459"/>
                      </a:cubicBezTo>
                      <a:cubicBezTo>
                        <a:pt x="610922" y="90569"/>
                        <a:pt x="613833" y="87791"/>
                        <a:pt x="617230" y="87791"/>
                      </a:cubicBezTo>
                      <a:close/>
                      <a:moveTo>
                        <a:pt x="597820" y="87791"/>
                      </a:moveTo>
                      <a:cubicBezTo>
                        <a:pt x="601217" y="87791"/>
                        <a:pt x="604129" y="90569"/>
                        <a:pt x="604129" y="94459"/>
                      </a:cubicBezTo>
                      <a:cubicBezTo>
                        <a:pt x="604129" y="98348"/>
                        <a:pt x="601217" y="101682"/>
                        <a:pt x="597820" y="101682"/>
                      </a:cubicBezTo>
                      <a:cubicBezTo>
                        <a:pt x="594424" y="101682"/>
                        <a:pt x="591998" y="98348"/>
                        <a:pt x="591998" y="94459"/>
                      </a:cubicBezTo>
                      <a:cubicBezTo>
                        <a:pt x="591998" y="90569"/>
                        <a:pt x="594424" y="87791"/>
                        <a:pt x="597820" y="87791"/>
                      </a:cubicBezTo>
                      <a:close/>
                      <a:moveTo>
                        <a:pt x="578896" y="87791"/>
                      </a:moveTo>
                      <a:cubicBezTo>
                        <a:pt x="582293" y="87791"/>
                        <a:pt x="585204" y="90569"/>
                        <a:pt x="585204" y="94459"/>
                      </a:cubicBezTo>
                      <a:cubicBezTo>
                        <a:pt x="585204" y="98348"/>
                        <a:pt x="582293" y="101682"/>
                        <a:pt x="578896" y="101682"/>
                      </a:cubicBezTo>
                      <a:cubicBezTo>
                        <a:pt x="575499" y="101682"/>
                        <a:pt x="572588" y="98348"/>
                        <a:pt x="572588" y="94459"/>
                      </a:cubicBezTo>
                      <a:cubicBezTo>
                        <a:pt x="572588" y="90569"/>
                        <a:pt x="575499" y="87791"/>
                        <a:pt x="578896" y="87791"/>
                      </a:cubicBezTo>
                      <a:close/>
                      <a:moveTo>
                        <a:pt x="559486" y="87791"/>
                      </a:moveTo>
                      <a:cubicBezTo>
                        <a:pt x="563368" y="87791"/>
                        <a:pt x="565794" y="90569"/>
                        <a:pt x="565794" y="94459"/>
                      </a:cubicBezTo>
                      <a:cubicBezTo>
                        <a:pt x="565794" y="98348"/>
                        <a:pt x="563368" y="101682"/>
                        <a:pt x="559486" y="101682"/>
                      </a:cubicBezTo>
                      <a:cubicBezTo>
                        <a:pt x="556089" y="101682"/>
                        <a:pt x="553663" y="98348"/>
                        <a:pt x="553663" y="94459"/>
                      </a:cubicBezTo>
                      <a:cubicBezTo>
                        <a:pt x="553663" y="90569"/>
                        <a:pt x="556089" y="87791"/>
                        <a:pt x="559486" y="87791"/>
                      </a:cubicBezTo>
                      <a:close/>
                      <a:moveTo>
                        <a:pt x="540562" y="87791"/>
                      </a:moveTo>
                      <a:cubicBezTo>
                        <a:pt x="543958" y="87791"/>
                        <a:pt x="546870" y="90569"/>
                        <a:pt x="546870" y="94459"/>
                      </a:cubicBezTo>
                      <a:cubicBezTo>
                        <a:pt x="546870" y="98348"/>
                        <a:pt x="543958" y="101682"/>
                        <a:pt x="540562" y="101682"/>
                      </a:cubicBezTo>
                      <a:cubicBezTo>
                        <a:pt x="537165" y="101682"/>
                        <a:pt x="534254" y="98348"/>
                        <a:pt x="534254" y="94459"/>
                      </a:cubicBezTo>
                      <a:cubicBezTo>
                        <a:pt x="534254" y="90569"/>
                        <a:pt x="537165" y="87791"/>
                        <a:pt x="540562" y="87791"/>
                      </a:cubicBezTo>
                      <a:close/>
                      <a:moveTo>
                        <a:pt x="426044" y="87791"/>
                      </a:moveTo>
                      <a:cubicBezTo>
                        <a:pt x="429441" y="87791"/>
                        <a:pt x="431867" y="90569"/>
                        <a:pt x="431867" y="94459"/>
                      </a:cubicBezTo>
                      <a:cubicBezTo>
                        <a:pt x="431867" y="98348"/>
                        <a:pt x="429441" y="101682"/>
                        <a:pt x="426044" y="101682"/>
                      </a:cubicBezTo>
                      <a:cubicBezTo>
                        <a:pt x="422647" y="101682"/>
                        <a:pt x="419736" y="98348"/>
                        <a:pt x="419736" y="94459"/>
                      </a:cubicBezTo>
                      <a:cubicBezTo>
                        <a:pt x="419736" y="90569"/>
                        <a:pt x="422647" y="87791"/>
                        <a:pt x="426044" y="87791"/>
                      </a:cubicBezTo>
                      <a:close/>
                      <a:moveTo>
                        <a:pt x="406634" y="87791"/>
                      </a:moveTo>
                      <a:cubicBezTo>
                        <a:pt x="410031" y="87791"/>
                        <a:pt x="412943" y="90569"/>
                        <a:pt x="412943" y="94459"/>
                      </a:cubicBezTo>
                      <a:cubicBezTo>
                        <a:pt x="412943" y="98348"/>
                        <a:pt x="410031" y="101682"/>
                        <a:pt x="406634" y="101682"/>
                      </a:cubicBezTo>
                      <a:cubicBezTo>
                        <a:pt x="403238" y="101682"/>
                        <a:pt x="400326" y="98348"/>
                        <a:pt x="400326" y="94459"/>
                      </a:cubicBezTo>
                      <a:cubicBezTo>
                        <a:pt x="400326" y="90569"/>
                        <a:pt x="403238" y="87791"/>
                        <a:pt x="406634" y="87791"/>
                      </a:cubicBezTo>
                      <a:close/>
                      <a:moveTo>
                        <a:pt x="387710" y="87791"/>
                      </a:moveTo>
                      <a:cubicBezTo>
                        <a:pt x="391107" y="87791"/>
                        <a:pt x="393533" y="90569"/>
                        <a:pt x="393533" y="94459"/>
                      </a:cubicBezTo>
                      <a:cubicBezTo>
                        <a:pt x="393533" y="98348"/>
                        <a:pt x="391107" y="101682"/>
                        <a:pt x="387710" y="101682"/>
                      </a:cubicBezTo>
                      <a:cubicBezTo>
                        <a:pt x="384313" y="101682"/>
                        <a:pt x="381402" y="98348"/>
                        <a:pt x="381402" y="94459"/>
                      </a:cubicBezTo>
                      <a:cubicBezTo>
                        <a:pt x="381402" y="90569"/>
                        <a:pt x="384313" y="87791"/>
                        <a:pt x="387710" y="87791"/>
                      </a:cubicBezTo>
                      <a:close/>
                      <a:moveTo>
                        <a:pt x="349376" y="87791"/>
                      </a:moveTo>
                      <a:cubicBezTo>
                        <a:pt x="352772" y="87791"/>
                        <a:pt x="355684" y="90569"/>
                        <a:pt x="355684" y="94459"/>
                      </a:cubicBezTo>
                      <a:cubicBezTo>
                        <a:pt x="355684" y="98348"/>
                        <a:pt x="352772" y="101682"/>
                        <a:pt x="349376" y="101682"/>
                      </a:cubicBezTo>
                      <a:cubicBezTo>
                        <a:pt x="345979" y="101682"/>
                        <a:pt x="343068" y="98348"/>
                        <a:pt x="343068" y="94459"/>
                      </a:cubicBezTo>
                      <a:cubicBezTo>
                        <a:pt x="343068" y="90569"/>
                        <a:pt x="345979" y="87791"/>
                        <a:pt x="349376" y="87791"/>
                      </a:cubicBezTo>
                      <a:close/>
                      <a:moveTo>
                        <a:pt x="329966" y="87791"/>
                      </a:moveTo>
                      <a:cubicBezTo>
                        <a:pt x="333363" y="87791"/>
                        <a:pt x="336274" y="90569"/>
                        <a:pt x="336274" y="94459"/>
                      </a:cubicBezTo>
                      <a:cubicBezTo>
                        <a:pt x="336274" y="98348"/>
                        <a:pt x="333363" y="101682"/>
                        <a:pt x="329966" y="101682"/>
                      </a:cubicBezTo>
                      <a:cubicBezTo>
                        <a:pt x="326569" y="101682"/>
                        <a:pt x="324143" y="98348"/>
                        <a:pt x="324143" y="94459"/>
                      </a:cubicBezTo>
                      <a:cubicBezTo>
                        <a:pt x="324143" y="90569"/>
                        <a:pt x="326569" y="87791"/>
                        <a:pt x="329966" y="87791"/>
                      </a:cubicBezTo>
                      <a:close/>
                      <a:moveTo>
                        <a:pt x="311041" y="87791"/>
                      </a:moveTo>
                      <a:cubicBezTo>
                        <a:pt x="314438" y="87791"/>
                        <a:pt x="317350" y="90569"/>
                        <a:pt x="317350" y="94459"/>
                      </a:cubicBezTo>
                      <a:cubicBezTo>
                        <a:pt x="317350" y="98348"/>
                        <a:pt x="314438" y="101682"/>
                        <a:pt x="311041" y="101682"/>
                      </a:cubicBezTo>
                      <a:cubicBezTo>
                        <a:pt x="307645" y="101682"/>
                        <a:pt x="304733" y="98348"/>
                        <a:pt x="304733" y="94459"/>
                      </a:cubicBezTo>
                      <a:cubicBezTo>
                        <a:pt x="304733" y="90569"/>
                        <a:pt x="307645" y="87791"/>
                        <a:pt x="311041" y="87791"/>
                      </a:cubicBezTo>
                      <a:close/>
                      <a:moveTo>
                        <a:pt x="292117" y="87791"/>
                      </a:moveTo>
                      <a:cubicBezTo>
                        <a:pt x="295514" y="87791"/>
                        <a:pt x="297940" y="90569"/>
                        <a:pt x="297940" y="94459"/>
                      </a:cubicBezTo>
                      <a:cubicBezTo>
                        <a:pt x="297940" y="98348"/>
                        <a:pt x="295514" y="101682"/>
                        <a:pt x="292117" y="101682"/>
                      </a:cubicBezTo>
                      <a:cubicBezTo>
                        <a:pt x="288720" y="101682"/>
                        <a:pt x="285809" y="98348"/>
                        <a:pt x="285809" y="94459"/>
                      </a:cubicBezTo>
                      <a:cubicBezTo>
                        <a:pt x="285809" y="90569"/>
                        <a:pt x="288720" y="87791"/>
                        <a:pt x="292117" y="87791"/>
                      </a:cubicBezTo>
                      <a:close/>
                      <a:moveTo>
                        <a:pt x="253783" y="87791"/>
                      </a:moveTo>
                      <a:cubicBezTo>
                        <a:pt x="257179" y="87791"/>
                        <a:pt x="259606" y="90569"/>
                        <a:pt x="259606" y="94459"/>
                      </a:cubicBezTo>
                      <a:cubicBezTo>
                        <a:pt x="259606" y="98348"/>
                        <a:pt x="257179" y="101682"/>
                        <a:pt x="253783" y="101682"/>
                      </a:cubicBezTo>
                      <a:cubicBezTo>
                        <a:pt x="250386" y="101682"/>
                        <a:pt x="247475" y="98348"/>
                        <a:pt x="247475" y="94459"/>
                      </a:cubicBezTo>
                      <a:cubicBezTo>
                        <a:pt x="247475" y="90569"/>
                        <a:pt x="250386" y="87791"/>
                        <a:pt x="253783" y="87791"/>
                      </a:cubicBezTo>
                      <a:close/>
                      <a:moveTo>
                        <a:pt x="904009" y="65565"/>
                      </a:moveTo>
                      <a:cubicBezTo>
                        <a:pt x="907406" y="65565"/>
                        <a:pt x="910317" y="68899"/>
                        <a:pt x="910317" y="72789"/>
                      </a:cubicBezTo>
                      <a:cubicBezTo>
                        <a:pt x="910317" y="76678"/>
                        <a:pt x="907406" y="80012"/>
                        <a:pt x="904009" y="80012"/>
                      </a:cubicBezTo>
                      <a:cubicBezTo>
                        <a:pt x="900613" y="80012"/>
                        <a:pt x="897701" y="76678"/>
                        <a:pt x="897701" y="72789"/>
                      </a:cubicBezTo>
                      <a:cubicBezTo>
                        <a:pt x="897701" y="68899"/>
                        <a:pt x="900613" y="65565"/>
                        <a:pt x="904009" y="65565"/>
                      </a:cubicBezTo>
                      <a:close/>
                      <a:moveTo>
                        <a:pt x="731748" y="65565"/>
                      </a:moveTo>
                      <a:cubicBezTo>
                        <a:pt x="735144" y="65565"/>
                        <a:pt x="738056" y="68899"/>
                        <a:pt x="738056" y="72789"/>
                      </a:cubicBezTo>
                      <a:cubicBezTo>
                        <a:pt x="738056" y="76678"/>
                        <a:pt x="735144" y="80012"/>
                        <a:pt x="731748" y="80012"/>
                      </a:cubicBezTo>
                      <a:cubicBezTo>
                        <a:pt x="728351" y="80012"/>
                        <a:pt x="725925" y="76678"/>
                        <a:pt x="725925" y="72789"/>
                      </a:cubicBezTo>
                      <a:cubicBezTo>
                        <a:pt x="725925" y="68899"/>
                        <a:pt x="728351" y="65565"/>
                        <a:pt x="731748" y="65565"/>
                      </a:cubicBezTo>
                      <a:close/>
                      <a:moveTo>
                        <a:pt x="712823" y="65565"/>
                      </a:moveTo>
                      <a:cubicBezTo>
                        <a:pt x="716220" y="65565"/>
                        <a:pt x="719131" y="68899"/>
                        <a:pt x="719131" y="72789"/>
                      </a:cubicBezTo>
                      <a:cubicBezTo>
                        <a:pt x="719131" y="76678"/>
                        <a:pt x="716220" y="80012"/>
                        <a:pt x="712823" y="80012"/>
                      </a:cubicBezTo>
                      <a:cubicBezTo>
                        <a:pt x="709427" y="80012"/>
                        <a:pt x="706515" y="76678"/>
                        <a:pt x="706515" y="72789"/>
                      </a:cubicBezTo>
                      <a:cubicBezTo>
                        <a:pt x="706515" y="68899"/>
                        <a:pt x="709427" y="65565"/>
                        <a:pt x="712823" y="65565"/>
                      </a:cubicBezTo>
                      <a:close/>
                      <a:moveTo>
                        <a:pt x="693413" y="65565"/>
                      </a:moveTo>
                      <a:cubicBezTo>
                        <a:pt x="697295" y="65565"/>
                        <a:pt x="699722" y="68899"/>
                        <a:pt x="699722" y="72789"/>
                      </a:cubicBezTo>
                      <a:cubicBezTo>
                        <a:pt x="699722" y="76678"/>
                        <a:pt x="697295" y="80012"/>
                        <a:pt x="693413" y="80012"/>
                      </a:cubicBezTo>
                      <a:cubicBezTo>
                        <a:pt x="690017" y="80012"/>
                        <a:pt x="687591" y="76678"/>
                        <a:pt x="687591" y="72789"/>
                      </a:cubicBezTo>
                      <a:cubicBezTo>
                        <a:pt x="687591" y="68899"/>
                        <a:pt x="690017" y="65565"/>
                        <a:pt x="693413" y="65565"/>
                      </a:cubicBezTo>
                      <a:close/>
                      <a:moveTo>
                        <a:pt x="674489" y="65565"/>
                      </a:moveTo>
                      <a:cubicBezTo>
                        <a:pt x="677886" y="65565"/>
                        <a:pt x="680797" y="68899"/>
                        <a:pt x="680797" y="72789"/>
                      </a:cubicBezTo>
                      <a:cubicBezTo>
                        <a:pt x="680797" y="76678"/>
                        <a:pt x="677886" y="80012"/>
                        <a:pt x="674489" y="80012"/>
                      </a:cubicBezTo>
                      <a:cubicBezTo>
                        <a:pt x="671092" y="80012"/>
                        <a:pt x="668181" y="76678"/>
                        <a:pt x="668181" y="72789"/>
                      </a:cubicBezTo>
                      <a:cubicBezTo>
                        <a:pt x="668181" y="68899"/>
                        <a:pt x="671092" y="65565"/>
                        <a:pt x="674489" y="65565"/>
                      </a:cubicBezTo>
                      <a:close/>
                      <a:moveTo>
                        <a:pt x="655564" y="65565"/>
                      </a:moveTo>
                      <a:cubicBezTo>
                        <a:pt x="658961" y="65565"/>
                        <a:pt x="661387" y="68899"/>
                        <a:pt x="661387" y="72789"/>
                      </a:cubicBezTo>
                      <a:cubicBezTo>
                        <a:pt x="661387" y="76678"/>
                        <a:pt x="658961" y="80012"/>
                        <a:pt x="655564" y="80012"/>
                      </a:cubicBezTo>
                      <a:cubicBezTo>
                        <a:pt x="652168" y="80012"/>
                        <a:pt x="649256" y="76678"/>
                        <a:pt x="649256" y="72789"/>
                      </a:cubicBezTo>
                      <a:cubicBezTo>
                        <a:pt x="649256" y="68899"/>
                        <a:pt x="652168" y="65565"/>
                        <a:pt x="655564" y="65565"/>
                      </a:cubicBezTo>
                      <a:close/>
                      <a:moveTo>
                        <a:pt x="636155" y="65565"/>
                      </a:moveTo>
                      <a:cubicBezTo>
                        <a:pt x="639551" y="65565"/>
                        <a:pt x="642463" y="68899"/>
                        <a:pt x="642463" y="72789"/>
                      </a:cubicBezTo>
                      <a:cubicBezTo>
                        <a:pt x="642463" y="76678"/>
                        <a:pt x="639551" y="80012"/>
                        <a:pt x="636155" y="80012"/>
                      </a:cubicBezTo>
                      <a:cubicBezTo>
                        <a:pt x="632758" y="80012"/>
                        <a:pt x="629847" y="76678"/>
                        <a:pt x="629847" y="72789"/>
                      </a:cubicBezTo>
                      <a:cubicBezTo>
                        <a:pt x="629847" y="68899"/>
                        <a:pt x="632758" y="65565"/>
                        <a:pt x="636155" y="65565"/>
                      </a:cubicBezTo>
                      <a:close/>
                      <a:moveTo>
                        <a:pt x="617230" y="65565"/>
                      </a:moveTo>
                      <a:cubicBezTo>
                        <a:pt x="620627" y="65565"/>
                        <a:pt x="623538" y="68899"/>
                        <a:pt x="623538" y="72789"/>
                      </a:cubicBezTo>
                      <a:cubicBezTo>
                        <a:pt x="623538" y="76678"/>
                        <a:pt x="620627" y="80012"/>
                        <a:pt x="617230" y="80012"/>
                      </a:cubicBezTo>
                      <a:cubicBezTo>
                        <a:pt x="613833" y="80012"/>
                        <a:pt x="610922" y="76678"/>
                        <a:pt x="610922" y="72789"/>
                      </a:cubicBezTo>
                      <a:cubicBezTo>
                        <a:pt x="610922" y="68899"/>
                        <a:pt x="613833" y="65565"/>
                        <a:pt x="617230" y="65565"/>
                      </a:cubicBezTo>
                      <a:close/>
                      <a:moveTo>
                        <a:pt x="597820" y="65565"/>
                      </a:moveTo>
                      <a:cubicBezTo>
                        <a:pt x="601217" y="65565"/>
                        <a:pt x="604129" y="68899"/>
                        <a:pt x="604129" y="72789"/>
                      </a:cubicBezTo>
                      <a:cubicBezTo>
                        <a:pt x="604129" y="76678"/>
                        <a:pt x="601217" y="80012"/>
                        <a:pt x="597820" y="80012"/>
                      </a:cubicBezTo>
                      <a:cubicBezTo>
                        <a:pt x="594424" y="80012"/>
                        <a:pt x="591998" y="76678"/>
                        <a:pt x="591998" y="72789"/>
                      </a:cubicBezTo>
                      <a:cubicBezTo>
                        <a:pt x="591998" y="68899"/>
                        <a:pt x="594424" y="65565"/>
                        <a:pt x="597820" y="65565"/>
                      </a:cubicBezTo>
                      <a:close/>
                      <a:moveTo>
                        <a:pt x="578896" y="65565"/>
                      </a:moveTo>
                      <a:cubicBezTo>
                        <a:pt x="582293" y="65565"/>
                        <a:pt x="585204" y="68899"/>
                        <a:pt x="585204" y="72789"/>
                      </a:cubicBezTo>
                      <a:cubicBezTo>
                        <a:pt x="585204" y="76678"/>
                        <a:pt x="582293" y="80012"/>
                        <a:pt x="578896" y="80012"/>
                      </a:cubicBezTo>
                      <a:cubicBezTo>
                        <a:pt x="575499" y="80012"/>
                        <a:pt x="572588" y="76678"/>
                        <a:pt x="572588" y="72789"/>
                      </a:cubicBezTo>
                      <a:cubicBezTo>
                        <a:pt x="572588" y="68899"/>
                        <a:pt x="575499" y="65565"/>
                        <a:pt x="578896" y="65565"/>
                      </a:cubicBezTo>
                      <a:close/>
                      <a:moveTo>
                        <a:pt x="559486" y="65565"/>
                      </a:moveTo>
                      <a:cubicBezTo>
                        <a:pt x="563368" y="65565"/>
                        <a:pt x="565794" y="68899"/>
                        <a:pt x="565794" y="72789"/>
                      </a:cubicBezTo>
                      <a:cubicBezTo>
                        <a:pt x="565794" y="76678"/>
                        <a:pt x="563368" y="80012"/>
                        <a:pt x="559486" y="80012"/>
                      </a:cubicBezTo>
                      <a:cubicBezTo>
                        <a:pt x="556089" y="80012"/>
                        <a:pt x="553663" y="76678"/>
                        <a:pt x="553663" y="72789"/>
                      </a:cubicBezTo>
                      <a:cubicBezTo>
                        <a:pt x="553663" y="68899"/>
                        <a:pt x="556089" y="65565"/>
                        <a:pt x="559486" y="65565"/>
                      </a:cubicBezTo>
                      <a:close/>
                      <a:moveTo>
                        <a:pt x="540562" y="65565"/>
                      </a:moveTo>
                      <a:cubicBezTo>
                        <a:pt x="543958" y="65565"/>
                        <a:pt x="546870" y="68899"/>
                        <a:pt x="546870" y="72789"/>
                      </a:cubicBezTo>
                      <a:cubicBezTo>
                        <a:pt x="546870" y="76678"/>
                        <a:pt x="543958" y="80012"/>
                        <a:pt x="540562" y="80012"/>
                      </a:cubicBezTo>
                      <a:cubicBezTo>
                        <a:pt x="537165" y="80012"/>
                        <a:pt x="534254" y="76678"/>
                        <a:pt x="534254" y="72789"/>
                      </a:cubicBezTo>
                      <a:cubicBezTo>
                        <a:pt x="534254" y="68899"/>
                        <a:pt x="537165" y="65565"/>
                        <a:pt x="540562" y="65565"/>
                      </a:cubicBezTo>
                      <a:close/>
                      <a:moveTo>
                        <a:pt x="521637" y="65565"/>
                      </a:moveTo>
                      <a:cubicBezTo>
                        <a:pt x="525034" y="65565"/>
                        <a:pt x="527460" y="68899"/>
                        <a:pt x="527460" y="72789"/>
                      </a:cubicBezTo>
                      <a:cubicBezTo>
                        <a:pt x="527460" y="76678"/>
                        <a:pt x="525034" y="80012"/>
                        <a:pt x="521637" y="80012"/>
                      </a:cubicBezTo>
                      <a:cubicBezTo>
                        <a:pt x="518241" y="80012"/>
                        <a:pt x="515329" y="76678"/>
                        <a:pt x="515329" y="72789"/>
                      </a:cubicBezTo>
                      <a:cubicBezTo>
                        <a:pt x="515329" y="68899"/>
                        <a:pt x="518241" y="65565"/>
                        <a:pt x="521637" y="65565"/>
                      </a:cubicBezTo>
                      <a:close/>
                      <a:moveTo>
                        <a:pt x="502227" y="65565"/>
                      </a:moveTo>
                      <a:cubicBezTo>
                        <a:pt x="505624" y="65565"/>
                        <a:pt x="508536" y="68899"/>
                        <a:pt x="508536" y="72789"/>
                      </a:cubicBezTo>
                      <a:cubicBezTo>
                        <a:pt x="508536" y="76678"/>
                        <a:pt x="505624" y="80012"/>
                        <a:pt x="502227" y="80012"/>
                      </a:cubicBezTo>
                      <a:cubicBezTo>
                        <a:pt x="498831" y="80012"/>
                        <a:pt x="495919" y="76678"/>
                        <a:pt x="495919" y="72789"/>
                      </a:cubicBezTo>
                      <a:cubicBezTo>
                        <a:pt x="495919" y="68899"/>
                        <a:pt x="498831" y="65565"/>
                        <a:pt x="502227" y="65565"/>
                      </a:cubicBezTo>
                      <a:close/>
                      <a:moveTo>
                        <a:pt x="483303" y="65565"/>
                      </a:moveTo>
                      <a:cubicBezTo>
                        <a:pt x="486700" y="65565"/>
                        <a:pt x="489611" y="68899"/>
                        <a:pt x="489611" y="72789"/>
                      </a:cubicBezTo>
                      <a:cubicBezTo>
                        <a:pt x="489611" y="76678"/>
                        <a:pt x="486700" y="80012"/>
                        <a:pt x="483303" y="80012"/>
                      </a:cubicBezTo>
                      <a:cubicBezTo>
                        <a:pt x="479906" y="80012"/>
                        <a:pt x="476995" y="76678"/>
                        <a:pt x="476995" y="72789"/>
                      </a:cubicBezTo>
                      <a:cubicBezTo>
                        <a:pt x="476995" y="68899"/>
                        <a:pt x="479906" y="65565"/>
                        <a:pt x="483303" y="65565"/>
                      </a:cubicBezTo>
                      <a:close/>
                      <a:moveTo>
                        <a:pt x="426044" y="65565"/>
                      </a:moveTo>
                      <a:cubicBezTo>
                        <a:pt x="429441" y="65565"/>
                        <a:pt x="431867" y="68899"/>
                        <a:pt x="431867" y="72789"/>
                      </a:cubicBezTo>
                      <a:cubicBezTo>
                        <a:pt x="431867" y="76678"/>
                        <a:pt x="429441" y="80012"/>
                        <a:pt x="426044" y="80012"/>
                      </a:cubicBezTo>
                      <a:cubicBezTo>
                        <a:pt x="422162" y="80012"/>
                        <a:pt x="419736" y="76678"/>
                        <a:pt x="419736" y="72789"/>
                      </a:cubicBezTo>
                      <a:cubicBezTo>
                        <a:pt x="419736" y="68899"/>
                        <a:pt x="422162" y="65565"/>
                        <a:pt x="426044" y="65565"/>
                      </a:cubicBezTo>
                      <a:close/>
                      <a:moveTo>
                        <a:pt x="406634" y="65565"/>
                      </a:moveTo>
                      <a:cubicBezTo>
                        <a:pt x="410031" y="65565"/>
                        <a:pt x="412943" y="68899"/>
                        <a:pt x="412943" y="72789"/>
                      </a:cubicBezTo>
                      <a:cubicBezTo>
                        <a:pt x="412943" y="76678"/>
                        <a:pt x="410031" y="80012"/>
                        <a:pt x="406634" y="80012"/>
                      </a:cubicBezTo>
                      <a:cubicBezTo>
                        <a:pt x="403238" y="80012"/>
                        <a:pt x="400326" y="76678"/>
                        <a:pt x="400326" y="72789"/>
                      </a:cubicBezTo>
                      <a:cubicBezTo>
                        <a:pt x="400326" y="68899"/>
                        <a:pt x="403238" y="65565"/>
                        <a:pt x="406634" y="65565"/>
                      </a:cubicBezTo>
                      <a:close/>
                      <a:moveTo>
                        <a:pt x="387710" y="65565"/>
                      </a:moveTo>
                      <a:cubicBezTo>
                        <a:pt x="391107" y="65565"/>
                        <a:pt x="393533" y="68899"/>
                        <a:pt x="393533" y="72789"/>
                      </a:cubicBezTo>
                      <a:cubicBezTo>
                        <a:pt x="393533" y="76678"/>
                        <a:pt x="391107" y="80012"/>
                        <a:pt x="387710" y="80012"/>
                      </a:cubicBezTo>
                      <a:cubicBezTo>
                        <a:pt x="384313" y="80012"/>
                        <a:pt x="381402" y="76678"/>
                        <a:pt x="381402" y="72789"/>
                      </a:cubicBezTo>
                      <a:cubicBezTo>
                        <a:pt x="381402" y="68899"/>
                        <a:pt x="384313" y="65565"/>
                        <a:pt x="387710" y="65565"/>
                      </a:cubicBezTo>
                      <a:close/>
                      <a:moveTo>
                        <a:pt x="349376" y="65565"/>
                      </a:moveTo>
                      <a:cubicBezTo>
                        <a:pt x="352772" y="65565"/>
                        <a:pt x="355684" y="68899"/>
                        <a:pt x="355684" y="72789"/>
                      </a:cubicBezTo>
                      <a:cubicBezTo>
                        <a:pt x="355684" y="76678"/>
                        <a:pt x="352772" y="80012"/>
                        <a:pt x="349376" y="80012"/>
                      </a:cubicBezTo>
                      <a:cubicBezTo>
                        <a:pt x="345979" y="80012"/>
                        <a:pt x="343068" y="76678"/>
                        <a:pt x="343068" y="72789"/>
                      </a:cubicBezTo>
                      <a:cubicBezTo>
                        <a:pt x="343068" y="68899"/>
                        <a:pt x="345979" y="65565"/>
                        <a:pt x="349376" y="65565"/>
                      </a:cubicBezTo>
                      <a:close/>
                      <a:moveTo>
                        <a:pt x="234373" y="65565"/>
                      </a:moveTo>
                      <a:cubicBezTo>
                        <a:pt x="237770" y="65565"/>
                        <a:pt x="240681" y="68899"/>
                        <a:pt x="240681" y="72789"/>
                      </a:cubicBezTo>
                      <a:cubicBezTo>
                        <a:pt x="240681" y="76678"/>
                        <a:pt x="237770" y="80012"/>
                        <a:pt x="234373" y="80012"/>
                      </a:cubicBezTo>
                      <a:cubicBezTo>
                        <a:pt x="230976" y="80012"/>
                        <a:pt x="228550" y="76678"/>
                        <a:pt x="228550" y="72789"/>
                      </a:cubicBezTo>
                      <a:cubicBezTo>
                        <a:pt x="228550" y="68899"/>
                        <a:pt x="230976" y="65565"/>
                        <a:pt x="234373" y="65565"/>
                      </a:cubicBezTo>
                      <a:close/>
                      <a:moveTo>
                        <a:pt x="311041" y="45007"/>
                      </a:moveTo>
                      <a:cubicBezTo>
                        <a:pt x="313953" y="45007"/>
                        <a:pt x="316379" y="47785"/>
                        <a:pt x="316379" y="51119"/>
                      </a:cubicBezTo>
                      <a:cubicBezTo>
                        <a:pt x="316379" y="53897"/>
                        <a:pt x="313953" y="56675"/>
                        <a:pt x="311041" y="56675"/>
                      </a:cubicBezTo>
                      <a:cubicBezTo>
                        <a:pt x="308130" y="56675"/>
                        <a:pt x="305704" y="53897"/>
                        <a:pt x="305704" y="51119"/>
                      </a:cubicBezTo>
                      <a:cubicBezTo>
                        <a:pt x="305704" y="47785"/>
                        <a:pt x="308130" y="45007"/>
                        <a:pt x="311041" y="45007"/>
                      </a:cubicBezTo>
                      <a:close/>
                      <a:moveTo>
                        <a:pt x="923419" y="43896"/>
                      </a:moveTo>
                      <a:cubicBezTo>
                        <a:pt x="926816" y="43896"/>
                        <a:pt x="929242" y="46674"/>
                        <a:pt x="929242" y="51119"/>
                      </a:cubicBezTo>
                      <a:cubicBezTo>
                        <a:pt x="929242" y="55008"/>
                        <a:pt x="926816" y="57786"/>
                        <a:pt x="923419" y="57786"/>
                      </a:cubicBezTo>
                      <a:cubicBezTo>
                        <a:pt x="920022" y="57786"/>
                        <a:pt x="917111" y="55008"/>
                        <a:pt x="917111" y="51119"/>
                      </a:cubicBezTo>
                      <a:cubicBezTo>
                        <a:pt x="917111" y="46674"/>
                        <a:pt x="920022" y="43896"/>
                        <a:pt x="923419" y="43896"/>
                      </a:cubicBezTo>
                      <a:close/>
                      <a:moveTo>
                        <a:pt x="904009" y="43896"/>
                      </a:moveTo>
                      <a:cubicBezTo>
                        <a:pt x="907406" y="43896"/>
                        <a:pt x="910317" y="46674"/>
                        <a:pt x="910317" y="51119"/>
                      </a:cubicBezTo>
                      <a:cubicBezTo>
                        <a:pt x="910317" y="55008"/>
                        <a:pt x="907406" y="57786"/>
                        <a:pt x="904009" y="57786"/>
                      </a:cubicBezTo>
                      <a:cubicBezTo>
                        <a:pt x="900613" y="57786"/>
                        <a:pt x="897701" y="55008"/>
                        <a:pt x="897701" y="51119"/>
                      </a:cubicBezTo>
                      <a:cubicBezTo>
                        <a:pt x="897701" y="46674"/>
                        <a:pt x="900613" y="43896"/>
                        <a:pt x="904009" y="43896"/>
                      </a:cubicBezTo>
                      <a:close/>
                      <a:moveTo>
                        <a:pt x="885085" y="43896"/>
                      </a:moveTo>
                      <a:cubicBezTo>
                        <a:pt x="888481" y="43896"/>
                        <a:pt x="890908" y="46674"/>
                        <a:pt x="890908" y="51119"/>
                      </a:cubicBezTo>
                      <a:cubicBezTo>
                        <a:pt x="890908" y="55008"/>
                        <a:pt x="888481" y="57786"/>
                        <a:pt x="885085" y="57786"/>
                      </a:cubicBezTo>
                      <a:cubicBezTo>
                        <a:pt x="881688" y="57786"/>
                        <a:pt x="878777" y="55008"/>
                        <a:pt x="878777" y="51119"/>
                      </a:cubicBezTo>
                      <a:cubicBezTo>
                        <a:pt x="878777" y="46674"/>
                        <a:pt x="881688" y="43896"/>
                        <a:pt x="885085" y="43896"/>
                      </a:cubicBezTo>
                      <a:close/>
                      <a:moveTo>
                        <a:pt x="712823" y="43896"/>
                      </a:moveTo>
                      <a:cubicBezTo>
                        <a:pt x="716220" y="43896"/>
                        <a:pt x="719131" y="46674"/>
                        <a:pt x="719131" y="51119"/>
                      </a:cubicBezTo>
                      <a:cubicBezTo>
                        <a:pt x="719131" y="55008"/>
                        <a:pt x="716220" y="57786"/>
                        <a:pt x="712823" y="57786"/>
                      </a:cubicBezTo>
                      <a:cubicBezTo>
                        <a:pt x="709427" y="57786"/>
                        <a:pt x="706515" y="55008"/>
                        <a:pt x="706515" y="51119"/>
                      </a:cubicBezTo>
                      <a:cubicBezTo>
                        <a:pt x="706515" y="46674"/>
                        <a:pt x="709427" y="43896"/>
                        <a:pt x="712823" y="43896"/>
                      </a:cubicBezTo>
                      <a:close/>
                      <a:moveTo>
                        <a:pt x="693413" y="43896"/>
                      </a:moveTo>
                      <a:cubicBezTo>
                        <a:pt x="697295" y="43896"/>
                        <a:pt x="699722" y="46674"/>
                        <a:pt x="699722" y="51119"/>
                      </a:cubicBezTo>
                      <a:cubicBezTo>
                        <a:pt x="699722" y="55008"/>
                        <a:pt x="697295" y="57786"/>
                        <a:pt x="693413" y="57786"/>
                      </a:cubicBezTo>
                      <a:cubicBezTo>
                        <a:pt x="690017" y="57786"/>
                        <a:pt x="687591" y="55008"/>
                        <a:pt x="687591" y="51119"/>
                      </a:cubicBezTo>
                      <a:cubicBezTo>
                        <a:pt x="687591" y="46674"/>
                        <a:pt x="690017" y="43896"/>
                        <a:pt x="693413" y="43896"/>
                      </a:cubicBezTo>
                      <a:close/>
                      <a:moveTo>
                        <a:pt x="674489" y="43896"/>
                      </a:moveTo>
                      <a:cubicBezTo>
                        <a:pt x="677886" y="43896"/>
                        <a:pt x="680797" y="46674"/>
                        <a:pt x="680797" y="51119"/>
                      </a:cubicBezTo>
                      <a:cubicBezTo>
                        <a:pt x="680797" y="55008"/>
                        <a:pt x="677886" y="57786"/>
                        <a:pt x="674489" y="57786"/>
                      </a:cubicBezTo>
                      <a:cubicBezTo>
                        <a:pt x="671092" y="57786"/>
                        <a:pt x="668181" y="55008"/>
                        <a:pt x="668181" y="51119"/>
                      </a:cubicBezTo>
                      <a:cubicBezTo>
                        <a:pt x="668181" y="46674"/>
                        <a:pt x="671092" y="43896"/>
                        <a:pt x="674489" y="43896"/>
                      </a:cubicBezTo>
                      <a:close/>
                      <a:moveTo>
                        <a:pt x="655564" y="43896"/>
                      </a:moveTo>
                      <a:cubicBezTo>
                        <a:pt x="658961" y="43896"/>
                        <a:pt x="661387" y="46674"/>
                        <a:pt x="661387" y="51119"/>
                      </a:cubicBezTo>
                      <a:cubicBezTo>
                        <a:pt x="661387" y="55008"/>
                        <a:pt x="658961" y="57786"/>
                        <a:pt x="655564" y="57786"/>
                      </a:cubicBezTo>
                      <a:cubicBezTo>
                        <a:pt x="652168" y="57786"/>
                        <a:pt x="649256" y="55008"/>
                        <a:pt x="649256" y="51119"/>
                      </a:cubicBezTo>
                      <a:cubicBezTo>
                        <a:pt x="649256" y="46674"/>
                        <a:pt x="652168" y="43896"/>
                        <a:pt x="655564" y="43896"/>
                      </a:cubicBezTo>
                      <a:close/>
                      <a:moveTo>
                        <a:pt x="636155" y="43896"/>
                      </a:moveTo>
                      <a:cubicBezTo>
                        <a:pt x="639551" y="43896"/>
                        <a:pt x="642463" y="46674"/>
                        <a:pt x="642463" y="51119"/>
                      </a:cubicBezTo>
                      <a:cubicBezTo>
                        <a:pt x="642463" y="55008"/>
                        <a:pt x="639551" y="57786"/>
                        <a:pt x="636155" y="57786"/>
                      </a:cubicBezTo>
                      <a:cubicBezTo>
                        <a:pt x="632758" y="57786"/>
                        <a:pt x="629847" y="55008"/>
                        <a:pt x="629847" y="51119"/>
                      </a:cubicBezTo>
                      <a:cubicBezTo>
                        <a:pt x="629847" y="46674"/>
                        <a:pt x="632758" y="43896"/>
                        <a:pt x="636155" y="43896"/>
                      </a:cubicBezTo>
                      <a:close/>
                      <a:moveTo>
                        <a:pt x="617230" y="43896"/>
                      </a:moveTo>
                      <a:cubicBezTo>
                        <a:pt x="620627" y="43896"/>
                        <a:pt x="623538" y="46674"/>
                        <a:pt x="623538" y="51119"/>
                      </a:cubicBezTo>
                      <a:cubicBezTo>
                        <a:pt x="623538" y="55008"/>
                        <a:pt x="620627" y="57786"/>
                        <a:pt x="617230" y="57786"/>
                      </a:cubicBezTo>
                      <a:cubicBezTo>
                        <a:pt x="613833" y="57786"/>
                        <a:pt x="610922" y="55008"/>
                        <a:pt x="610922" y="51119"/>
                      </a:cubicBezTo>
                      <a:cubicBezTo>
                        <a:pt x="610922" y="46674"/>
                        <a:pt x="613833" y="43896"/>
                        <a:pt x="617230" y="43896"/>
                      </a:cubicBezTo>
                      <a:close/>
                      <a:moveTo>
                        <a:pt x="597820" y="43896"/>
                      </a:moveTo>
                      <a:cubicBezTo>
                        <a:pt x="601217" y="43896"/>
                        <a:pt x="604129" y="46674"/>
                        <a:pt x="604129" y="51119"/>
                      </a:cubicBezTo>
                      <a:cubicBezTo>
                        <a:pt x="604129" y="55008"/>
                        <a:pt x="601217" y="57786"/>
                        <a:pt x="597820" y="57786"/>
                      </a:cubicBezTo>
                      <a:cubicBezTo>
                        <a:pt x="594424" y="57786"/>
                        <a:pt x="591998" y="55008"/>
                        <a:pt x="591998" y="51119"/>
                      </a:cubicBezTo>
                      <a:cubicBezTo>
                        <a:pt x="591998" y="46674"/>
                        <a:pt x="594424" y="43896"/>
                        <a:pt x="597820" y="43896"/>
                      </a:cubicBezTo>
                      <a:close/>
                      <a:moveTo>
                        <a:pt x="578896" y="43896"/>
                      </a:moveTo>
                      <a:cubicBezTo>
                        <a:pt x="582293" y="43896"/>
                        <a:pt x="585204" y="46674"/>
                        <a:pt x="585204" y="51119"/>
                      </a:cubicBezTo>
                      <a:cubicBezTo>
                        <a:pt x="585204" y="55008"/>
                        <a:pt x="582293" y="57786"/>
                        <a:pt x="578896" y="57786"/>
                      </a:cubicBezTo>
                      <a:cubicBezTo>
                        <a:pt x="575499" y="57786"/>
                        <a:pt x="572588" y="55008"/>
                        <a:pt x="572588" y="51119"/>
                      </a:cubicBezTo>
                      <a:cubicBezTo>
                        <a:pt x="572588" y="46674"/>
                        <a:pt x="575499" y="43896"/>
                        <a:pt x="578896" y="43896"/>
                      </a:cubicBezTo>
                      <a:close/>
                      <a:moveTo>
                        <a:pt x="559486" y="43896"/>
                      </a:moveTo>
                      <a:cubicBezTo>
                        <a:pt x="563368" y="43896"/>
                        <a:pt x="565794" y="46674"/>
                        <a:pt x="565794" y="51119"/>
                      </a:cubicBezTo>
                      <a:cubicBezTo>
                        <a:pt x="565794" y="55008"/>
                        <a:pt x="563368" y="57786"/>
                        <a:pt x="559486" y="57786"/>
                      </a:cubicBezTo>
                      <a:cubicBezTo>
                        <a:pt x="556089" y="57786"/>
                        <a:pt x="553663" y="55008"/>
                        <a:pt x="553663" y="51119"/>
                      </a:cubicBezTo>
                      <a:cubicBezTo>
                        <a:pt x="553663" y="46674"/>
                        <a:pt x="556089" y="43896"/>
                        <a:pt x="559486" y="43896"/>
                      </a:cubicBezTo>
                      <a:close/>
                      <a:moveTo>
                        <a:pt x="540562" y="43896"/>
                      </a:moveTo>
                      <a:cubicBezTo>
                        <a:pt x="543958" y="43896"/>
                        <a:pt x="546870" y="46674"/>
                        <a:pt x="546870" y="51119"/>
                      </a:cubicBezTo>
                      <a:cubicBezTo>
                        <a:pt x="546870" y="55008"/>
                        <a:pt x="543958" y="57786"/>
                        <a:pt x="540562" y="57786"/>
                      </a:cubicBezTo>
                      <a:cubicBezTo>
                        <a:pt x="537165" y="57786"/>
                        <a:pt x="534254" y="55008"/>
                        <a:pt x="534254" y="51119"/>
                      </a:cubicBezTo>
                      <a:cubicBezTo>
                        <a:pt x="534254" y="46674"/>
                        <a:pt x="537165" y="43896"/>
                        <a:pt x="540562" y="43896"/>
                      </a:cubicBezTo>
                      <a:close/>
                      <a:moveTo>
                        <a:pt x="521637" y="43896"/>
                      </a:moveTo>
                      <a:cubicBezTo>
                        <a:pt x="525034" y="43896"/>
                        <a:pt x="527460" y="46674"/>
                        <a:pt x="527460" y="51119"/>
                      </a:cubicBezTo>
                      <a:cubicBezTo>
                        <a:pt x="527460" y="55008"/>
                        <a:pt x="525034" y="57786"/>
                        <a:pt x="521637" y="57786"/>
                      </a:cubicBezTo>
                      <a:cubicBezTo>
                        <a:pt x="518241" y="57786"/>
                        <a:pt x="515329" y="55008"/>
                        <a:pt x="515329" y="51119"/>
                      </a:cubicBezTo>
                      <a:cubicBezTo>
                        <a:pt x="515329" y="46674"/>
                        <a:pt x="518241" y="43896"/>
                        <a:pt x="521637" y="43896"/>
                      </a:cubicBezTo>
                      <a:close/>
                      <a:moveTo>
                        <a:pt x="502227" y="43896"/>
                      </a:moveTo>
                      <a:cubicBezTo>
                        <a:pt x="505624" y="43896"/>
                        <a:pt x="508536" y="46674"/>
                        <a:pt x="508536" y="51119"/>
                      </a:cubicBezTo>
                      <a:cubicBezTo>
                        <a:pt x="508536" y="55008"/>
                        <a:pt x="505624" y="57786"/>
                        <a:pt x="502227" y="57786"/>
                      </a:cubicBezTo>
                      <a:cubicBezTo>
                        <a:pt x="498831" y="57786"/>
                        <a:pt x="495919" y="55008"/>
                        <a:pt x="495919" y="51119"/>
                      </a:cubicBezTo>
                      <a:cubicBezTo>
                        <a:pt x="495919" y="46674"/>
                        <a:pt x="498831" y="43896"/>
                        <a:pt x="502227" y="43896"/>
                      </a:cubicBezTo>
                      <a:close/>
                      <a:moveTo>
                        <a:pt x="483303" y="43896"/>
                      </a:moveTo>
                      <a:cubicBezTo>
                        <a:pt x="486700" y="43896"/>
                        <a:pt x="489611" y="46674"/>
                        <a:pt x="489611" y="51119"/>
                      </a:cubicBezTo>
                      <a:cubicBezTo>
                        <a:pt x="489611" y="55008"/>
                        <a:pt x="486700" y="57786"/>
                        <a:pt x="483303" y="57786"/>
                      </a:cubicBezTo>
                      <a:cubicBezTo>
                        <a:pt x="479906" y="57786"/>
                        <a:pt x="476995" y="55008"/>
                        <a:pt x="476995" y="51119"/>
                      </a:cubicBezTo>
                      <a:cubicBezTo>
                        <a:pt x="476995" y="46674"/>
                        <a:pt x="479906" y="43896"/>
                        <a:pt x="483303" y="43896"/>
                      </a:cubicBezTo>
                      <a:close/>
                      <a:moveTo>
                        <a:pt x="444969" y="43896"/>
                      </a:moveTo>
                      <a:cubicBezTo>
                        <a:pt x="448365" y="43896"/>
                        <a:pt x="451277" y="46674"/>
                        <a:pt x="451277" y="51119"/>
                      </a:cubicBezTo>
                      <a:cubicBezTo>
                        <a:pt x="451277" y="55008"/>
                        <a:pt x="448365" y="57786"/>
                        <a:pt x="444969" y="57786"/>
                      </a:cubicBezTo>
                      <a:cubicBezTo>
                        <a:pt x="441572" y="57786"/>
                        <a:pt x="438661" y="55008"/>
                        <a:pt x="438661" y="51119"/>
                      </a:cubicBezTo>
                      <a:cubicBezTo>
                        <a:pt x="438661" y="46674"/>
                        <a:pt x="441572" y="43896"/>
                        <a:pt x="444969" y="43896"/>
                      </a:cubicBezTo>
                      <a:close/>
                      <a:moveTo>
                        <a:pt x="426044" y="43896"/>
                      </a:moveTo>
                      <a:cubicBezTo>
                        <a:pt x="429441" y="43896"/>
                        <a:pt x="431867" y="46674"/>
                        <a:pt x="431867" y="51119"/>
                      </a:cubicBezTo>
                      <a:cubicBezTo>
                        <a:pt x="431867" y="55008"/>
                        <a:pt x="429441" y="57786"/>
                        <a:pt x="426044" y="57786"/>
                      </a:cubicBezTo>
                      <a:cubicBezTo>
                        <a:pt x="422162" y="57786"/>
                        <a:pt x="419736" y="55008"/>
                        <a:pt x="419736" y="51119"/>
                      </a:cubicBezTo>
                      <a:cubicBezTo>
                        <a:pt x="419736" y="46674"/>
                        <a:pt x="422162" y="43896"/>
                        <a:pt x="426044" y="43896"/>
                      </a:cubicBezTo>
                      <a:close/>
                      <a:moveTo>
                        <a:pt x="406634" y="43896"/>
                      </a:moveTo>
                      <a:cubicBezTo>
                        <a:pt x="410031" y="43896"/>
                        <a:pt x="412943" y="46674"/>
                        <a:pt x="412943" y="51119"/>
                      </a:cubicBezTo>
                      <a:cubicBezTo>
                        <a:pt x="412943" y="55008"/>
                        <a:pt x="410031" y="57786"/>
                        <a:pt x="406634" y="57786"/>
                      </a:cubicBezTo>
                      <a:cubicBezTo>
                        <a:pt x="403238" y="57786"/>
                        <a:pt x="400326" y="55008"/>
                        <a:pt x="400326" y="51119"/>
                      </a:cubicBezTo>
                      <a:cubicBezTo>
                        <a:pt x="400326" y="46674"/>
                        <a:pt x="403238" y="43896"/>
                        <a:pt x="406634" y="43896"/>
                      </a:cubicBezTo>
                      <a:close/>
                      <a:moveTo>
                        <a:pt x="387710" y="43896"/>
                      </a:moveTo>
                      <a:cubicBezTo>
                        <a:pt x="391107" y="43896"/>
                        <a:pt x="393533" y="46674"/>
                        <a:pt x="393533" y="51119"/>
                      </a:cubicBezTo>
                      <a:cubicBezTo>
                        <a:pt x="393533" y="55008"/>
                        <a:pt x="391107" y="57786"/>
                        <a:pt x="387710" y="57786"/>
                      </a:cubicBezTo>
                      <a:cubicBezTo>
                        <a:pt x="384313" y="57786"/>
                        <a:pt x="381402" y="55008"/>
                        <a:pt x="381402" y="51119"/>
                      </a:cubicBezTo>
                      <a:cubicBezTo>
                        <a:pt x="381402" y="46674"/>
                        <a:pt x="384313" y="43896"/>
                        <a:pt x="387710" y="43896"/>
                      </a:cubicBezTo>
                      <a:close/>
                      <a:moveTo>
                        <a:pt x="368300" y="43896"/>
                      </a:moveTo>
                      <a:cubicBezTo>
                        <a:pt x="371697" y="43896"/>
                        <a:pt x="374608" y="46674"/>
                        <a:pt x="374608" y="51119"/>
                      </a:cubicBezTo>
                      <a:cubicBezTo>
                        <a:pt x="374608" y="55008"/>
                        <a:pt x="371697" y="57786"/>
                        <a:pt x="368300" y="57786"/>
                      </a:cubicBezTo>
                      <a:cubicBezTo>
                        <a:pt x="364903" y="57786"/>
                        <a:pt x="361992" y="55008"/>
                        <a:pt x="361992" y="51119"/>
                      </a:cubicBezTo>
                      <a:cubicBezTo>
                        <a:pt x="361992" y="46674"/>
                        <a:pt x="364903" y="43896"/>
                        <a:pt x="368300" y="43896"/>
                      </a:cubicBezTo>
                      <a:close/>
                      <a:moveTo>
                        <a:pt x="406634" y="23893"/>
                      </a:moveTo>
                      <a:cubicBezTo>
                        <a:pt x="409061" y="23893"/>
                        <a:pt x="411002" y="26115"/>
                        <a:pt x="411002" y="28893"/>
                      </a:cubicBezTo>
                      <a:cubicBezTo>
                        <a:pt x="411002" y="31671"/>
                        <a:pt x="409061" y="33894"/>
                        <a:pt x="406634" y="33894"/>
                      </a:cubicBezTo>
                      <a:cubicBezTo>
                        <a:pt x="404208" y="33894"/>
                        <a:pt x="402267" y="31671"/>
                        <a:pt x="402267" y="28893"/>
                      </a:cubicBezTo>
                      <a:cubicBezTo>
                        <a:pt x="402267" y="26115"/>
                        <a:pt x="404208" y="23893"/>
                        <a:pt x="406634" y="23893"/>
                      </a:cubicBezTo>
                      <a:close/>
                      <a:moveTo>
                        <a:pt x="731748" y="21670"/>
                      </a:moveTo>
                      <a:cubicBezTo>
                        <a:pt x="735144" y="21670"/>
                        <a:pt x="738056" y="25004"/>
                        <a:pt x="738056" y="28893"/>
                      </a:cubicBezTo>
                      <a:cubicBezTo>
                        <a:pt x="738056" y="32783"/>
                        <a:pt x="735144" y="36117"/>
                        <a:pt x="731748" y="36117"/>
                      </a:cubicBezTo>
                      <a:cubicBezTo>
                        <a:pt x="728351" y="36117"/>
                        <a:pt x="725925" y="32783"/>
                        <a:pt x="725925" y="28893"/>
                      </a:cubicBezTo>
                      <a:cubicBezTo>
                        <a:pt x="725925" y="25004"/>
                        <a:pt x="728351" y="21670"/>
                        <a:pt x="731748" y="21670"/>
                      </a:cubicBezTo>
                      <a:close/>
                      <a:moveTo>
                        <a:pt x="712823" y="21670"/>
                      </a:moveTo>
                      <a:cubicBezTo>
                        <a:pt x="716220" y="21670"/>
                        <a:pt x="719131" y="25004"/>
                        <a:pt x="719131" y="28893"/>
                      </a:cubicBezTo>
                      <a:cubicBezTo>
                        <a:pt x="719131" y="32783"/>
                        <a:pt x="716220" y="36117"/>
                        <a:pt x="712823" y="36117"/>
                      </a:cubicBezTo>
                      <a:cubicBezTo>
                        <a:pt x="709427" y="36117"/>
                        <a:pt x="706515" y="32783"/>
                        <a:pt x="706515" y="28893"/>
                      </a:cubicBezTo>
                      <a:cubicBezTo>
                        <a:pt x="706515" y="25004"/>
                        <a:pt x="709427" y="21670"/>
                        <a:pt x="712823" y="21670"/>
                      </a:cubicBezTo>
                      <a:close/>
                      <a:moveTo>
                        <a:pt x="693413" y="21670"/>
                      </a:moveTo>
                      <a:cubicBezTo>
                        <a:pt x="697295" y="21670"/>
                        <a:pt x="699722" y="25004"/>
                        <a:pt x="699722" y="28893"/>
                      </a:cubicBezTo>
                      <a:cubicBezTo>
                        <a:pt x="699722" y="32783"/>
                        <a:pt x="697295" y="36117"/>
                        <a:pt x="693413" y="36117"/>
                      </a:cubicBezTo>
                      <a:cubicBezTo>
                        <a:pt x="690017" y="36117"/>
                        <a:pt x="687591" y="32783"/>
                        <a:pt x="687591" y="28893"/>
                      </a:cubicBezTo>
                      <a:cubicBezTo>
                        <a:pt x="687591" y="25004"/>
                        <a:pt x="690017" y="21670"/>
                        <a:pt x="693413" y="21670"/>
                      </a:cubicBezTo>
                      <a:close/>
                      <a:moveTo>
                        <a:pt x="674489" y="21670"/>
                      </a:moveTo>
                      <a:cubicBezTo>
                        <a:pt x="677886" y="21670"/>
                        <a:pt x="680797" y="25004"/>
                        <a:pt x="680797" y="28893"/>
                      </a:cubicBezTo>
                      <a:cubicBezTo>
                        <a:pt x="680797" y="32783"/>
                        <a:pt x="677886" y="36117"/>
                        <a:pt x="674489" y="36117"/>
                      </a:cubicBezTo>
                      <a:cubicBezTo>
                        <a:pt x="671092" y="36117"/>
                        <a:pt x="668181" y="32783"/>
                        <a:pt x="668181" y="28893"/>
                      </a:cubicBezTo>
                      <a:cubicBezTo>
                        <a:pt x="668181" y="25004"/>
                        <a:pt x="671092" y="21670"/>
                        <a:pt x="674489" y="21670"/>
                      </a:cubicBezTo>
                      <a:close/>
                      <a:moveTo>
                        <a:pt x="655564" y="21670"/>
                      </a:moveTo>
                      <a:cubicBezTo>
                        <a:pt x="658961" y="21670"/>
                        <a:pt x="661387" y="25004"/>
                        <a:pt x="661387" y="28893"/>
                      </a:cubicBezTo>
                      <a:cubicBezTo>
                        <a:pt x="661387" y="32783"/>
                        <a:pt x="658961" y="36117"/>
                        <a:pt x="655564" y="36117"/>
                      </a:cubicBezTo>
                      <a:cubicBezTo>
                        <a:pt x="652168" y="36117"/>
                        <a:pt x="649256" y="32783"/>
                        <a:pt x="649256" y="28893"/>
                      </a:cubicBezTo>
                      <a:cubicBezTo>
                        <a:pt x="649256" y="25004"/>
                        <a:pt x="652168" y="21670"/>
                        <a:pt x="655564" y="21670"/>
                      </a:cubicBezTo>
                      <a:close/>
                      <a:moveTo>
                        <a:pt x="636155" y="21670"/>
                      </a:moveTo>
                      <a:cubicBezTo>
                        <a:pt x="639551" y="21670"/>
                        <a:pt x="642463" y="25004"/>
                        <a:pt x="642463" y="28893"/>
                      </a:cubicBezTo>
                      <a:cubicBezTo>
                        <a:pt x="642463" y="32783"/>
                        <a:pt x="639551" y="36117"/>
                        <a:pt x="636155" y="36117"/>
                      </a:cubicBezTo>
                      <a:cubicBezTo>
                        <a:pt x="632758" y="36117"/>
                        <a:pt x="629847" y="32783"/>
                        <a:pt x="629847" y="28893"/>
                      </a:cubicBezTo>
                      <a:cubicBezTo>
                        <a:pt x="629847" y="25004"/>
                        <a:pt x="632758" y="21670"/>
                        <a:pt x="636155" y="21670"/>
                      </a:cubicBezTo>
                      <a:close/>
                      <a:moveTo>
                        <a:pt x="617230" y="21670"/>
                      </a:moveTo>
                      <a:cubicBezTo>
                        <a:pt x="620627" y="21670"/>
                        <a:pt x="623538" y="25004"/>
                        <a:pt x="623538" y="28893"/>
                      </a:cubicBezTo>
                      <a:cubicBezTo>
                        <a:pt x="623538" y="32783"/>
                        <a:pt x="620627" y="36117"/>
                        <a:pt x="617230" y="36117"/>
                      </a:cubicBezTo>
                      <a:cubicBezTo>
                        <a:pt x="613833" y="36117"/>
                        <a:pt x="610922" y="32783"/>
                        <a:pt x="610922" y="28893"/>
                      </a:cubicBezTo>
                      <a:cubicBezTo>
                        <a:pt x="610922" y="25004"/>
                        <a:pt x="613833" y="21670"/>
                        <a:pt x="617230" y="21670"/>
                      </a:cubicBezTo>
                      <a:close/>
                      <a:moveTo>
                        <a:pt x="597820" y="21670"/>
                      </a:moveTo>
                      <a:cubicBezTo>
                        <a:pt x="601217" y="21670"/>
                        <a:pt x="604129" y="25004"/>
                        <a:pt x="604129" y="28893"/>
                      </a:cubicBezTo>
                      <a:cubicBezTo>
                        <a:pt x="604129" y="32783"/>
                        <a:pt x="601217" y="36117"/>
                        <a:pt x="597820" y="36117"/>
                      </a:cubicBezTo>
                      <a:cubicBezTo>
                        <a:pt x="594424" y="36117"/>
                        <a:pt x="591998" y="32783"/>
                        <a:pt x="591998" y="28893"/>
                      </a:cubicBezTo>
                      <a:cubicBezTo>
                        <a:pt x="591998" y="25004"/>
                        <a:pt x="594424" y="21670"/>
                        <a:pt x="597820" y="21670"/>
                      </a:cubicBezTo>
                      <a:close/>
                      <a:moveTo>
                        <a:pt x="578896" y="21670"/>
                      </a:moveTo>
                      <a:cubicBezTo>
                        <a:pt x="582293" y="21670"/>
                        <a:pt x="585204" y="25004"/>
                        <a:pt x="585204" y="28893"/>
                      </a:cubicBezTo>
                      <a:cubicBezTo>
                        <a:pt x="585204" y="32783"/>
                        <a:pt x="582293" y="36117"/>
                        <a:pt x="578896" y="36117"/>
                      </a:cubicBezTo>
                      <a:cubicBezTo>
                        <a:pt x="575499" y="36117"/>
                        <a:pt x="572588" y="32783"/>
                        <a:pt x="572588" y="28893"/>
                      </a:cubicBezTo>
                      <a:cubicBezTo>
                        <a:pt x="572588" y="25004"/>
                        <a:pt x="575499" y="21670"/>
                        <a:pt x="578896" y="21670"/>
                      </a:cubicBezTo>
                      <a:close/>
                      <a:moveTo>
                        <a:pt x="559486" y="21670"/>
                      </a:moveTo>
                      <a:cubicBezTo>
                        <a:pt x="563368" y="21670"/>
                        <a:pt x="565794" y="25004"/>
                        <a:pt x="565794" y="28893"/>
                      </a:cubicBezTo>
                      <a:cubicBezTo>
                        <a:pt x="565794" y="32783"/>
                        <a:pt x="563368" y="36117"/>
                        <a:pt x="559486" y="36117"/>
                      </a:cubicBezTo>
                      <a:cubicBezTo>
                        <a:pt x="556089" y="36117"/>
                        <a:pt x="553663" y="32783"/>
                        <a:pt x="553663" y="28893"/>
                      </a:cubicBezTo>
                      <a:cubicBezTo>
                        <a:pt x="553663" y="25004"/>
                        <a:pt x="556089" y="21670"/>
                        <a:pt x="559486" y="21670"/>
                      </a:cubicBezTo>
                      <a:close/>
                      <a:moveTo>
                        <a:pt x="540562" y="21670"/>
                      </a:moveTo>
                      <a:cubicBezTo>
                        <a:pt x="543958" y="21670"/>
                        <a:pt x="546870" y="25004"/>
                        <a:pt x="546870" y="28893"/>
                      </a:cubicBezTo>
                      <a:cubicBezTo>
                        <a:pt x="546870" y="32783"/>
                        <a:pt x="543958" y="36117"/>
                        <a:pt x="540562" y="36117"/>
                      </a:cubicBezTo>
                      <a:cubicBezTo>
                        <a:pt x="537165" y="36117"/>
                        <a:pt x="534254" y="32783"/>
                        <a:pt x="534254" y="28893"/>
                      </a:cubicBezTo>
                      <a:cubicBezTo>
                        <a:pt x="534254" y="25004"/>
                        <a:pt x="537165" y="21670"/>
                        <a:pt x="540562" y="21670"/>
                      </a:cubicBezTo>
                      <a:close/>
                      <a:moveTo>
                        <a:pt x="521637" y="21670"/>
                      </a:moveTo>
                      <a:cubicBezTo>
                        <a:pt x="525034" y="21670"/>
                        <a:pt x="527460" y="25004"/>
                        <a:pt x="527460" y="28893"/>
                      </a:cubicBezTo>
                      <a:cubicBezTo>
                        <a:pt x="527460" y="32783"/>
                        <a:pt x="525034" y="36117"/>
                        <a:pt x="521637" y="36117"/>
                      </a:cubicBezTo>
                      <a:cubicBezTo>
                        <a:pt x="518241" y="36117"/>
                        <a:pt x="515329" y="32783"/>
                        <a:pt x="515329" y="28893"/>
                      </a:cubicBezTo>
                      <a:cubicBezTo>
                        <a:pt x="515329" y="25004"/>
                        <a:pt x="518241" y="21670"/>
                        <a:pt x="521637" y="21670"/>
                      </a:cubicBezTo>
                      <a:close/>
                      <a:moveTo>
                        <a:pt x="502227" y="21670"/>
                      </a:moveTo>
                      <a:cubicBezTo>
                        <a:pt x="505624" y="21670"/>
                        <a:pt x="508536" y="25004"/>
                        <a:pt x="508536" y="28893"/>
                      </a:cubicBezTo>
                      <a:cubicBezTo>
                        <a:pt x="508536" y="32783"/>
                        <a:pt x="505624" y="36117"/>
                        <a:pt x="502227" y="36117"/>
                      </a:cubicBezTo>
                      <a:cubicBezTo>
                        <a:pt x="498831" y="36117"/>
                        <a:pt x="495919" y="32783"/>
                        <a:pt x="495919" y="28893"/>
                      </a:cubicBezTo>
                      <a:cubicBezTo>
                        <a:pt x="495919" y="25004"/>
                        <a:pt x="498831" y="21670"/>
                        <a:pt x="502227" y="21670"/>
                      </a:cubicBezTo>
                      <a:close/>
                      <a:moveTo>
                        <a:pt x="463893" y="21670"/>
                      </a:moveTo>
                      <a:cubicBezTo>
                        <a:pt x="467290" y="21670"/>
                        <a:pt x="470201" y="25004"/>
                        <a:pt x="470201" y="28893"/>
                      </a:cubicBezTo>
                      <a:cubicBezTo>
                        <a:pt x="470201" y="32783"/>
                        <a:pt x="467290" y="36117"/>
                        <a:pt x="463893" y="36117"/>
                      </a:cubicBezTo>
                      <a:cubicBezTo>
                        <a:pt x="460497" y="36117"/>
                        <a:pt x="458070" y="32783"/>
                        <a:pt x="458070" y="28893"/>
                      </a:cubicBezTo>
                      <a:cubicBezTo>
                        <a:pt x="458070" y="25004"/>
                        <a:pt x="460497" y="21670"/>
                        <a:pt x="463893" y="21670"/>
                      </a:cubicBezTo>
                      <a:close/>
                      <a:moveTo>
                        <a:pt x="444969" y="21670"/>
                      </a:moveTo>
                      <a:cubicBezTo>
                        <a:pt x="448365" y="21670"/>
                        <a:pt x="451277" y="25004"/>
                        <a:pt x="451277" y="28893"/>
                      </a:cubicBezTo>
                      <a:cubicBezTo>
                        <a:pt x="451277" y="32783"/>
                        <a:pt x="448365" y="36117"/>
                        <a:pt x="444969" y="36117"/>
                      </a:cubicBezTo>
                      <a:cubicBezTo>
                        <a:pt x="441572" y="36117"/>
                        <a:pt x="438661" y="32783"/>
                        <a:pt x="438661" y="28893"/>
                      </a:cubicBezTo>
                      <a:cubicBezTo>
                        <a:pt x="438661" y="25004"/>
                        <a:pt x="441572" y="21670"/>
                        <a:pt x="444969" y="21670"/>
                      </a:cubicBezTo>
                      <a:close/>
                      <a:moveTo>
                        <a:pt x="368300" y="21670"/>
                      </a:moveTo>
                      <a:cubicBezTo>
                        <a:pt x="371697" y="21670"/>
                        <a:pt x="374608" y="25004"/>
                        <a:pt x="374608" y="28893"/>
                      </a:cubicBezTo>
                      <a:cubicBezTo>
                        <a:pt x="374608" y="32783"/>
                        <a:pt x="371697" y="36117"/>
                        <a:pt x="368300" y="36117"/>
                      </a:cubicBezTo>
                      <a:cubicBezTo>
                        <a:pt x="364903" y="36117"/>
                        <a:pt x="361992" y="32783"/>
                        <a:pt x="361992" y="28893"/>
                      </a:cubicBezTo>
                      <a:cubicBezTo>
                        <a:pt x="361992" y="25004"/>
                        <a:pt x="364903" y="21670"/>
                        <a:pt x="368300" y="21670"/>
                      </a:cubicBezTo>
                      <a:close/>
                      <a:moveTo>
                        <a:pt x="693413" y="2778"/>
                      </a:moveTo>
                      <a:cubicBezTo>
                        <a:pt x="695840" y="2778"/>
                        <a:pt x="697295" y="5001"/>
                        <a:pt x="697295" y="7223"/>
                      </a:cubicBezTo>
                      <a:cubicBezTo>
                        <a:pt x="697295" y="9446"/>
                        <a:pt x="695840" y="11113"/>
                        <a:pt x="693413" y="11113"/>
                      </a:cubicBezTo>
                      <a:cubicBezTo>
                        <a:pt x="691472" y="11113"/>
                        <a:pt x="690017" y="9446"/>
                        <a:pt x="690017" y="7223"/>
                      </a:cubicBezTo>
                      <a:cubicBezTo>
                        <a:pt x="690017" y="5001"/>
                        <a:pt x="691472" y="2778"/>
                        <a:pt x="693413" y="2778"/>
                      </a:cubicBezTo>
                      <a:close/>
                      <a:moveTo>
                        <a:pt x="674489" y="0"/>
                      </a:moveTo>
                      <a:cubicBezTo>
                        <a:pt x="677886" y="0"/>
                        <a:pt x="680797" y="3334"/>
                        <a:pt x="680797" y="7223"/>
                      </a:cubicBezTo>
                      <a:cubicBezTo>
                        <a:pt x="680797" y="11113"/>
                        <a:pt x="677886" y="13891"/>
                        <a:pt x="674489" y="13891"/>
                      </a:cubicBezTo>
                      <a:cubicBezTo>
                        <a:pt x="671092" y="13891"/>
                        <a:pt x="668181" y="11113"/>
                        <a:pt x="668181" y="7223"/>
                      </a:cubicBezTo>
                      <a:cubicBezTo>
                        <a:pt x="668181" y="3334"/>
                        <a:pt x="671092" y="0"/>
                        <a:pt x="674489" y="0"/>
                      </a:cubicBezTo>
                      <a:close/>
                      <a:moveTo>
                        <a:pt x="655564" y="0"/>
                      </a:moveTo>
                      <a:cubicBezTo>
                        <a:pt x="658961" y="0"/>
                        <a:pt x="661387" y="3334"/>
                        <a:pt x="661387" y="7223"/>
                      </a:cubicBezTo>
                      <a:cubicBezTo>
                        <a:pt x="661387" y="11113"/>
                        <a:pt x="658961" y="13891"/>
                        <a:pt x="655564" y="13891"/>
                      </a:cubicBezTo>
                      <a:cubicBezTo>
                        <a:pt x="652168" y="13891"/>
                        <a:pt x="649256" y="11113"/>
                        <a:pt x="649256" y="7223"/>
                      </a:cubicBezTo>
                      <a:cubicBezTo>
                        <a:pt x="649256" y="3334"/>
                        <a:pt x="652168" y="0"/>
                        <a:pt x="655564" y="0"/>
                      </a:cubicBezTo>
                      <a:close/>
                      <a:moveTo>
                        <a:pt x="636155" y="0"/>
                      </a:moveTo>
                      <a:cubicBezTo>
                        <a:pt x="639551" y="0"/>
                        <a:pt x="642463" y="3334"/>
                        <a:pt x="642463" y="7223"/>
                      </a:cubicBezTo>
                      <a:cubicBezTo>
                        <a:pt x="642463" y="11113"/>
                        <a:pt x="639551" y="13891"/>
                        <a:pt x="636155" y="13891"/>
                      </a:cubicBezTo>
                      <a:cubicBezTo>
                        <a:pt x="632758" y="13891"/>
                        <a:pt x="629847" y="11113"/>
                        <a:pt x="629847" y="7223"/>
                      </a:cubicBezTo>
                      <a:cubicBezTo>
                        <a:pt x="629847" y="3334"/>
                        <a:pt x="632758" y="0"/>
                        <a:pt x="636155" y="0"/>
                      </a:cubicBezTo>
                      <a:close/>
                      <a:moveTo>
                        <a:pt x="617230" y="0"/>
                      </a:moveTo>
                      <a:cubicBezTo>
                        <a:pt x="620627" y="0"/>
                        <a:pt x="623538" y="3334"/>
                        <a:pt x="623538" y="7223"/>
                      </a:cubicBezTo>
                      <a:cubicBezTo>
                        <a:pt x="623538" y="11113"/>
                        <a:pt x="620627" y="13891"/>
                        <a:pt x="617230" y="13891"/>
                      </a:cubicBezTo>
                      <a:cubicBezTo>
                        <a:pt x="613833" y="13891"/>
                        <a:pt x="610922" y="11113"/>
                        <a:pt x="610922" y="7223"/>
                      </a:cubicBezTo>
                      <a:cubicBezTo>
                        <a:pt x="610922" y="3334"/>
                        <a:pt x="613833" y="0"/>
                        <a:pt x="617230" y="0"/>
                      </a:cubicBezTo>
                      <a:close/>
                      <a:moveTo>
                        <a:pt x="578896" y="0"/>
                      </a:moveTo>
                      <a:cubicBezTo>
                        <a:pt x="582293" y="0"/>
                        <a:pt x="585204" y="3334"/>
                        <a:pt x="585204" y="7223"/>
                      </a:cubicBezTo>
                      <a:cubicBezTo>
                        <a:pt x="585204" y="11113"/>
                        <a:pt x="582293" y="13891"/>
                        <a:pt x="578896" y="13891"/>
                      </a:cubicBezTo>
                      <a:cubicBezTo>
                        <a:pt x="575499" y="13891"/>
                        <a:pt x="572588" y="11113"/>
                        <a:pt x="572588" y="7223"/>
                      </a:cubicBezTo>
                      <a:cubicBezTo>
                        <a:pt x="572588" y="3334"/>
                        <a:pt x="575499" y="0"/>
                        <a:pt x="578896" y="0"/>
                      </a:cubicBezTo>
                      <a:close/>
                      <a:moveTo>
                        <a:pt x="540562" y="0"/>
                      </a:moveTo>
                      <a:cubicBezTo>
                        <a:pt x="543958" y="0"/>
                        <a:pt x="546870" y="3334"/>
                        <a:pt x="546870" y="7223"/>
                      </a:cubicBezTo>
                      <a:cubicBezTo>
                        <a:pt x="546870" y="11113"/>
                        <a:pt x="543958" y="13891"/>
                        <a:pt x="540562" y="13891"/>
                      </a:cubicBezTo>
                      <a:cubicBezTo>
                        <a:pt x="537165" y="13891"/>
                        <a:pt x="534254" y="11113"/>
                        <a:pt x="534254" y="7223"/>
                      </a:cubicBezTo>
                      <a:cubicBezTo>
                        <a:pt x="534254" y="3334"/>
                        <a:pt x="537165" y="0"/>
                        <a:pt x="540562" y="0"/>
                      </a:cubicBezTo>
                      <a:close/>
                      <a:moveTo>
                        <a:pt x="502227" y="0"/>
                      </a:moveTo>
                      <a:cubicBezTo>
                        <a:pt x="505624" y="0"/>
                        <a:pt x="508536" y="3334"/>
                        <a:pt x="508536" y="7223"/>
                      </a:cubicBezTo>
                      <a:cubicBezTo>
                        <a:pt x="508536" y="11113"/>
                        <a:pt x="505624" y="13891"/>
                        <a:pt x="502227" y="13891"/>
                      </a:cubicBezTo>
                      <a:cubicBezTo>
                        <a:pt x="498831" y="13891"/>
                        <a:pt x="495919" y="11113"/>
                        <a:pt x="495919" y="7223"/>
                      </a:cubicBezTo>
                      <a:cubicBezTo>
                        <a:pt x="495919" y="3334"/>
                        <a:pt x="498831" y="0"/>
                        <a:pt x="502227" y="0"/>
                      </a:cubicBezTo>
                      <a:close/>
                      <a:moveTo>
                        <a:pt x="483303" y="0"/>
                      </a:moveTo>
                      <a:cubicBezTo>
                        <a:pt x="486700" y="0"/>
                        <a:pt x="489611" y="3334"/>
                        <a:pt x="489611" y="7223"/>
                      </a:cubicBezTo>
                      <a:cubicBezTo>
                        <a:pt x="489611" y="11113"/>
                        <a:pt x="486700" y="13891"/>
                        <a:pt x="483303" y="13891"/>
                      </a:cubicBezTo>
                      <a:cubicBezTo>
                        <a:pt x="479906" y="13891"/>
                        <a:pt x="476995" y="11113"/>
                        <a:pt x="476995" y="7223"/>
                      </a:cubicBezTo>
                      <a:cubicBezTo>
                        <a:pt x="476995" y="3334"/>
                        <a:pt x="479906" y="0"/>
                        <a:pt x="483303" y="0"/>
                      </a:cubicBezTo>
                      <a:close/>
                      <a:moveTo>
                        <a:pt x="463893" y="0"/>
                      </a:moveTo>
                      <a:cubicBezTo>
                        <a:pt x="467290" y="0"/>
                        <a:pt x="470201" y="3334"/>
                        <a:pt x="470201" y="7223"/>
                      </a:cubicBezTo>
                      <a:cubicBezTo>
                        <a:pt x="470201" y="11113"/>
                        <a:pt x="467290" y="13891"/>
                        <a:pt x="463893" y="13891"/>
                      </a:cubicBezTo>
                      <a:cubicBezTo>
                        <a:pt x="460497" y="13891"/>
                        <a:pt x="458070" y="11113"/>
                        <a:pt x="458070" y="7223"/>
                      </a:cubicBezTo>
                      <a:cubicBezTo>
                        <a:pt x="458070" y="3334"/>
                        <a:pt x="460497" y="0"/>
                        <a:pt x="463893" y="0"/>
                      </a:cubicBezTo>
                      <a:close/>
                      <a:moveTo>
                        <a:pt x="444969" y="0"/>
                      </a:moveTo>
                      <a:cubicBezTo>
                        <a:pt x="448365" y="0"/>
                        <a:pt x="451277" y="3334"/>
                        <a:pt x="451277" y="7223"/>
                      </a:cubicBezTo>
                      <a:cubicBezTo>
                        <a:pt x="451277" y="11113"/>
                        <a:pt x="448365" y="13891"/>
                        <a:pt x="444969" y="13891"/>
                      </a:cubicBezTo>
                      <a:cubicBezTo>
                        <a:pt x="441572" y="13891"/>
                        <a:pt x="438661" y="11113"/>
                        <a:pt x="438661" y="7223"/>
                      </a:cubicBezTo>
                      <a:cubicBezTo>
                        <a:pt x="438661" y="3334"/>
                        <a:pt x="441572" y="0"/>
                        <a:pt x="444969" y="0"/>
                      </a:cubicBezTo>
                      <a:close/>
                      <a:moveTo>
                        <a:pt x="426044" y="0"/>
                      </a:moveTo>
                      <a:cubicBezTo>
                        <a:pt x="429441" y="0"/>
                        <a:pt x="431867" y="3334"/>
                        <a:pt x="431867" y="7223"/>
                      </a:cubicBezTo>
                      <a:cubicBezTo>
                        <a:pt x="431867" y="11113"/>
                        <a:pt x="429441" y="13891"/>
                        <a:pt x="426044" y="13891"/>
                      </a:cubicBezTo>
                      <a:cubicBezTo>
                        <a:pt x="422162" y="13891"/>
                        <a:pt x="419736" y="11113"/>
                        <a:pt x="419736" y="7223"/>
                      </a:cubicBezTo>
                      <a:cubicBezTo>
                        <a:pt x="419736" y="3334"/>
                        <a:pt x="422162" y="0"/>
                        <a:pt x="426044" y="0"/>
                      </a:cubicBezTo>
                      <a:close/>
                      <a:moveTo>
                        <a:pt x="406634" y="0"/>
                      </a:moveTo>
                      <a:cubicBezTo>
                        <a:pt x="410031" y="0"/>
                        <a:pt x="412943" y="3334"/>
                        <a:pt x="412943" y="7223"/>
                      </a:cubicBezTo>
                      <a:cubicBezTo>
                        <a:pt x="412943" y="11113"/>
                        <a:pt x="410031" y="13891"/>
                        <a:pt x="406634" y="13891"/>
                      </a:cubicBezTo>
                      <a:cubicBezTo>
                        <a:pt x="403238" y="13891"/>
                        <a:pt x="400326" y="11113"/>
                        <a:pt x="400326" y="7223"/>
                      </a:cubicBezTo>
                      <a:cubicBezTo>
                        <a:pt x="400326" y="3334"/>
                        <a:pt x="403238" y="0"/>
                        <a:pt x="406634" y="0"/>
                      </a:cubicBezTo>
                      <a:close/>
                    </a:path>
                  </a:pathLst>
                </a:custGeom>
                <a:solidFill>
                  <a:srgbClr val="CADEEE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7" name="TextBox 42"/>
              <p:cNvSpPr txBox="1"/>
              <p:nvPr/>
            </p:nvSpPr>
            <p:spPr>
              <a:xfrm>
                <a:off x="1352250" y="3744083"/>
                <a:ext cx="16401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2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algn="ctr"/>
                <a:r>
                  <a:rPr lang="zh-CN" altLang="en-US" sz="2400" b="0" dirty="0">
                    <a:latin typeface="字魂35号-经典雅黑" panose="00000500000000000000" pitchFamily="2" charset="-122"/>
                    <a:ea typeface="字魂35号-经典雅黑" panose="00000500000000000000" pitchFamily="2" charset="-122"/>
                  </a:rPr>
                  <a:t>添加标题</a:t>
                </a:r>
                <a:endParaRPr lang="zh-CN" altLang="en-US" sz="2400" b="0" dirty="0">
                  <a:latin typeface="字魂35号-经典雅黑" panose="00000500000000000000" pitchFamily="2" charset="-122"/>
                  <a:ea typeface="字魂35号-经典雅黑" panose="00000500000000000000" pitchFamily="2" charset="-122"/>
                </a:endParaRPr>
              </a:p>
            </p:txBody>
          </p:sp>
        </p:grpSp>
        <p:sp>
          <p:nvSpPr>
            <p:cNvPr id="83" name="bookmark_238940"/>
            <p:cNvSpPr>
              <a:spLocks noChangeAspect="1"/>
            </p:cNvSpPr>
            <p:nvPr/>
          </p:nvSpPr>
          <p:spPr bwMode="auto">
            <a:xfrm>
              <a:off x="9905011" y="3079842"/>
              <a:ext cx="378244" cy="525620"/>
            </a:xfrm>
            <a:custGeom>
              <a:avLst/>
              <a:gdLst>
                <a:gd name="connsiteX0" fmla="*/ 14776 w 436588"/>
                <a:gd name="connsiteY0" fmla="*/ 128429 h 606696"/>
                <a:gd name="connsiteX1" fmla="*/ 421724 w 436588"/>
                <a:gd name="connsiteY1" fmla="*/ 128429 h 606696"/>
                <a:gd name="connsiteX2" fmla="*/ 436588 w 436588"/>
                <a:gd name="connsiteY2" fmla="*/ 143181 h 606696"/>
                <a:gd name="connsiteX3" fmla="*/ 436588 w 436588"/>
                <a:gd name="connsiteY3" fmla="*/ 583882 h 606696"/>
                <a:gd name="connsiteX4" fmla="*/ 398581 w 436588"/>
                <a:gd name="connsiteY4" fmla="*/ 600144 h 606696"/>
                <a:gd name="connsiteX5" fmla="*/ 218250 w 436588"/>
                <a:gd name="connsiteY5" fmla="*/ 420096 h 606696"/>
                <a:gd name="connsiteX6" fmla="*/ 37918 w 436588"/>
                <a:gd name="connsiteY6" fmla="*/ 600144 h 606696"/>
                <a:gd name="connsiteX7" fmla="*/ 0 w 436588"/>
                <a:gd name="connsiteY7" fmla="*/ 583970 h 606696"/>
                <a:gd name="connsiteX8" fmla="*/ 0 w 436588"/>
                <a:gd name="connsiteY8" fmla="*/ 143181 h 606696"/>
                <a:gd name="connsiteX9" fmla="*/ 14776 w 436588"/>
                <a:gd name="connsiteY9" fmla="*/ 128429 h 606696"/>
                <a:gd name="connsiteX10" fmla="*/ 22252 w 436588"/>
                <a:gd name="connsiteY10" fmla="*/ 0 h 606696"/>
                <a:gd name="connsiteX11" fmla="*/ 414336 w 436588"/>
                <a:gd name="connsiteY11" fmla="*/ 0 h 606696"/>
                <a:gd name="connsiteX12" fmla="*/ 436588 w 436588"/>
                <a:gd name="connsiteY12" fmla="*/ 22226 h 606696"/>
                <a:gd name="connsiteX13" fmla="*/ 436588 w 436588"/>
                <a:gd name="connsiteY13" fmla="*/ 84015 h 606696"/>
                <a:gd name="connsiteX14" fmla="*/ 421724 w 436588"/>
                <a:gd name="connsiteY14" fmla="*/ 98862 h 606696"/>
                <a:gd name="connsiteX15" fmla="*/ 14776 w 436588"/>
                <a:gd name="connsiteY15" fmla="*/ 98862 h 606696"/>
                <a:gd name="connsiteX16" fmla="*/ 0 w 436588"/>
                <a:gd name="connsiteY16" fmla="*/ 84015 h 606696"/>
                <a:gd name="connsiteX17" fmla="*/ 0 w 436588"/>
                <a:gd name="connsiteY17" fmla="*/ 22226 h 606696"/>
                <a:gd name="connsiteX18" fmla="*/ 22252 w 436588"/>
                <a:gd name="connsiteY18" fmla="*/ 0 h 60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6588" h="606696">
                  <a:moveTo>
                    <a:pt x="14776" y="128429"/>
                  </a:moveTo>
                  <a:lnTo>
                    <a:pt x="421724" y="128429"/>
                  </a:lnTo>
                  <a:cubicBezTo>
                    <a:pt x="429913" y="128429"/>
                    <a:pt x="436588" y="135005"/>
                    <a:pt x="436588" y="143181"/>
                  </a:cubicBezTo>
                  <a:lnTo>
                    <a:pt x="436588" y="583882"/>
                  </a:lnTo>
                  <a:cubicBezTo>
                    <a:pt x="436588" y="604855"/>
                    <a:pt x="412289" y="613830"/>
                    <a:pt x="398581" y="600144"/>
                  </a:cubicBezTo>
                  <a:lnTo>
                    <a:pt x="218250" y="420096"/>
                  </a:lnTo>
                  <a:lnTo>
                    <a:pt x="37918" y="600144"/>
                  </a:lnTo>
                  <a:cubicBezTo>
                    <a:pt x="24211" y="613919"/>
                    <a:pt x="0" y="604766"/>
                    <a:pt x="0" y="583970"/>
                  </a:cubicBezTo>
                  <a:lnTo>
                    <a:pt x="0" y="143181"/>
                  </a:lnTo>
                  <a:cubicBezTo>
                    <a:pt x="0" y="135005"/>
                    <a:pt x="6676" y="128429"/>
                    <a:pt x="14776" y="128429"/>
                  </a:cubicBezTo>
                  <a:close/>
                  <a:moveTo>
                    <a:pt x="22252" y="0"/>
                  </a:moveTo>
                  <a:lnTo>
                    <a:pt x="414336" y="0"/>
                  </a:lnTo>
                  <a:cubicBezTo>
                    <a:pt x="426619" y="0"/>
                    <a:pt x="436588" y="9957"/>
                    <a:pt x="436588" y="22226"/>
                  </a:cubicBezTo>
                  <a:lnTo>
                    <a:pt x="436588" y="84015"/>
                  </a:lnTo>
                  <a:cubicBezTo>
                    <a:pt x="436588" y="92194"/>
                    <a:pt x="429913" y="98862"/>
                    <a:pt x="421724" y="98862"/>
                  </a:cubicBezTo>
                  <a:lnTo>
                    <a:pt x="14776" y="98862"/>
                  </a:lnTo>
                  <a:cubicBezTo>
                    <a:pt x="6676" y="98862"/>
                    <a:pt x="0" y="92194"/>
                    <a:pt x="0" y="84015"/>
                  </a:cubicBezTo>
                  <a:lnTo>
                    <a:pt x="0" y="22226"/>
                  </a:lnTo>
                  <a:cubicBezTo>
                    <a:pt x="0" y="9957"/>
                    <a:pt x="9969" y="0"/>
                    <a:pt x="222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grpSp>
        <p:nvGrpSpPr>
          <p:cNvPr id="84" name="组合 83"/>
          <p:cNvGrpSpPr/>
          <p:nvPr/>
        </p:nvGrpSpPr>
        <p:grpSpPr>
          <a:xfrm>
            <a:off x="1096151" y="4757161"/>
            <a:ext cx="402598" cy="402596"/>
            <a:chOff x="1357833" y="1607785"/>
            <a:chExt cx="3642430" cy="3642430"/>
          </a:xfrm>
        </p:grpSpPr>
        <p:sp>
          <p:nvSpPr>
            <p:cNvPr id="85" name="椭圆 84"/>
            <p:cNvSpPr/>
            <p:nvPr/>
          </p:nvSpPr>
          <p:spPr>
            <a:xfrm>
              <a:off x="1357833" y="1607785"/>
              <a:ext cx="3642430" cy="364243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椭圆 85"/>
            <p:cNvSpPr/>
            <p:nvPr/>
          </p:nvSpPr>
          <p:spPr>
            <a:xfrm>
              <a:off x="2173873" y="2423830"/>
              <a:ext cx="2010358" cy="2010350"/>
            </a:xfrm>
            <a:prstGeom prst="ellipse">
              <a:avLst/>
            </a:prstGeom>
            <a:solidFill>
              <a:srgbClr val="035CA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7" name="TextBox 53"/>
          <p:cNvSpPr txBox="1"/>
          <p:nvPr/>
        </p:nvSpPr>
        <p:spPr>
          <a:xfrm>
            <a:off x="1708292" y="4811339"/>
            <a:ext cx="9387557" cy="2739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点击输入简要文字内容，文字内容需概括精炼，不用多余的文字修饰。点击输入简要文字内容，文字内容需概括精炼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096151" y="5387179"/>
            <a:ext cx="402598" cy="402596"/>
            <a:chOff x="1357833" y="1607785"/>
            <a:chExt cx="3642430" cy="3642430"/>
          </a:xfrm>
        </p:grpSpPr>
        <p:sp>
          <p:nvSpPr>
            <p:cNvPr id="89" name="椭圆 88"/>
            <p:cNvSpPr/>
            <p:nvPr/>
          </p:nvSpPr>
          <p:spPr>
            <a:xfrm>
              <a:off x="1357833" y="1607785"/>
              <a:ext cx="3642430" cy="364243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2173873" y="2423830"/>
              <a:ext cx="2010358" cy="2010350"/>
            </a:xfrm>
            <a:prstGeom prst="ellipse">
              <a:avLst/>
            </a:prstGeom>
            <a:solidFill>
              <a:srgbClr val="035CA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1" name="TextBox 53"/>
          <p:cNvSpPr txBox="1"/>
          <p:nvPr/>
        </p:nvSpPr>
        <p:spPr>
          <a:xfrm>
            <a:off x="1708292" y="5441357"/>
            <a:ext cx="9387557" cy="2739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点击输入简要文字内容，文字内容需概括精炼，不用多余的文字修饰。点击输入简要文字内容，文字内容需概括精炼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86461" y="1173202"/>
            <a:ext cx="45719" cy="1265190"/>
          </a:xfrm>
          <a:prstGeom prst="rect">
            <a:avLst/>
          </a:prstGeom>
          <a:solidFill>
            <a:srgbClr val="035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平行四边形 12"/>
          <p:cNvSpPr/>
          <p:nvPr/>
        </p:nvSpPr>
        <p:spPr>
          <a:xfrm>
            <a:off x="6817748" y="3392488"/>
            <a:ext cx="4896343" cy="2977832"/>
          </a:xfrm>
          <a:prstGeom prst="parallelogram">
            <a:avLst>
              <a:gd name="adj" fmla="val 73534"/>
            </a:avLst>
          </a:prstGeom>
          <a:gradFill>
            <a:gsLst>
              <a:gs pos="0">
                <a:srgbClr val="8EB3D3">
                  <a:alpha val="90000"/>
                </a:srgbClr>
              </a:gs>
              <a:gs pos="100000">
                <a:srgbClr val="2572B6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8449520">
            <a:off x="-1304147" y="2172699"/>
            <a:ext cx="6431280" cy="499414"/>
          </a:xfrm>
          <a:prstGeom prst="rect">
            <a:avLst/>
          </a:prstGeom>
          <a:gradFill>
            <a:gsLst>
              <a:gs pos="19000">
                <a:srgbClr val="8EB3D3">
                  <a:alpha val="90000"/>
                </a:srgbClr>
              </a:gs>
              <a:gs pos="71000">
                <a:srgbClr val="2572B6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平行四边形 8"/>
          <p:cNvSpPr/>
          <p:nvPr/>
        </p:nvSpPr>
        <p:spPr>
          <a:xfrm>
            <a:off x="8738885" y="3740844"/>
            <a:ext cx="3573222" cy="3117156"/>
          </a:xfrm>
          <a:prstGeom prst="parallelogram">
            <a:avLst>
              <a:gd name="adj" fmla="val 72791"/>
            </a:avLst>
          </a:prstGeom>
          <a:solidFill>
            <a:srgbClr val="0345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2382182" y="0"/>
            <a:ext cx="1684639" cy="1238491"/>
          </a:xfrm>
          <a:prstGeom prst="parallelogram">
            <a:avLst>
              <a:gd name="adj" fmla="val 83444"/>
            </a:avLst>
          </a:prstGeom>
          <a:solidFill>
            <a:srgbClr val="0345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5400000">
            <a:off x="-548640" y="548641"/>
            <a:ext cx="4556761" cy="3459480"/>
          </a:xfrm>
          <a:prstGeom prst="triangle">
            <a:avLst>
              <a:gd name="adj" fmla="val 0"/>
            </a:avLst>
          </a:prstGeom>
          <a:solidFill>
            <a:srgbClr val="035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等腰三角形 4"/>
          <p:cNvSpPr/>
          <p:nvPr/>
        </p:nvSpPr>
        <p:spPr>
          <a:xfrm rot="16200000">
            <a:off x="8788792" y="3454790"/>
            <a:ext cx="3880338" cy="2926082"/>
          </a:xfrm>
          <a:prstGeom prst="triangle">
            <a:avLst>
              <a:gd name="adj" fmla="val 0"/>
            </a:avLst>
          </a:prstGeom>
          <a:solidFill>
            <a:srgbClr val="035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 rot="18449520">
            <a:off x="-1587978" y="1756137"/>
            <a:ext cx="6431280" cy="499414"/>
          </a:xfrm>
          <a:prstGeom prst="rect">
            <a:avLst/>
          </a:prstGeom>
          <a:solidFill>
            <a:srgbClr val="257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18449520">
            <a:off x="8359937" y="5349516"/>
            <a:ext cx="6431280" cy="499414"/>
          </a:xfrm>
          <a:prstGeom prst="rect">
            <a:avLst/>
          </a:prstGeom>
          <a:gradFill>
            <a:gsLst>
              <a:gs pos="19000">
                <a:srgbClr val="8EB3D3">
                  <a:alpha val="90000"/>
                </a:srgbClr>
              </a:gs>
              <a:gs pos="71000">
                <a:srgbClr val="2572B6">
                  <a:alpha val="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 rot="18449520">
            <a:off x="-273998" y="1638384"/>
            <a:ext cx="6431280" cy="499414"/>
          </a:xfrm>
          <a:prstGeom prst="rect">
            <a:avLst/>
          </a:prstGeom>
          <a:gradFill>
            <a:gsLst>
              <a:gs pos="19000">
                <a:srgbClr val="8EB3D3">
                  <a:alpha val="90000"/>
                </a:srgbClr>
              </a:gs>
              <a:gs pos="71000">
                <a:srgbClr val="2572B6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平行四边形 13"/>
          <p:cNvSpPr/>
          <p:nvPr/>
        </p:nvSpPr>
        <p:spPr>
          <a:xfrm>
            <a:off x="9189720" y="-416203"/>
            <a:ext cx="6004560" cy="4686909"/>
          </a:xfrm>
          <a:prstGeom prst="parallelogram">
            <a:avLst>
              <a:gd name="adj" fmla="val 73534"/>
            </a:avLst>
          </a:prstGeom>
          <a:gradFill>
            <a:gsLst>
              <a:gs pos="0">
                <a:srgbClr val="8EB3D3">
                  <a:alpha val="90000"/>
                </a:srgbClr>
              </a:gs>
              <a:gs pos="100000">
                <a:srgbClr val="2572B6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408953" y="1987029"/>
            <a:ext cx="13740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03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3841951" y="3291206"/>
            <a:ext cx="4508098" cy="7848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第三章标题内容</a:t>
            </a:r>
            <a:endParaRPr lang="zh-CN" altLang="en-US" sz="4500" spc="300" dirty="0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7828" y="4263558"/>
            <a:ext cx="4896344" cy="60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单击此处添加文字阐述，添加简短问题说明文字，具体添加文字在此处添加单</a:t>
            </a:r>
            <a:endParaRPr lang="zh-CN" altLang="en-US" sz="1200" spc="3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 rot="15923104">
            <a:off x="8959707" y="1056188"/>
            <a:ext cx="1372914" cy="1165663"/>
            <a:chOff x="3433242" y="1092916"/>
            <a:chExt cx="1013266" cy="860307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604758" y="1577996"/>
              <a:ext cx="329065" cy="359138"/>
            </a:xfrm>
            <a:prstGeom prst="line">
              <a:avLst/>
            </a:prstGeom>
            <a:ln w="12700">
              <a:solidFill>
                <a:srgbClr val="8EB3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630165" flipH="1">
              <a:off x="3509721" y="1016437"/>
              <a:ext cx="860307" cy="1013266"/>
            </a:xfrm>
            <a:prstGeom prst="line">
              <a:avLst/>
            </a:prstGeom>
            <a:ln w="12700">
              <a:solidFill>
                <a:srgbClr val="8EB3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 rot="4985025">
            <a:off x="862626" y="4865283"/>
            <a:ext cx="1074318" cy="748661"/>
            <a:chOff x="3433242" y="1092916"/>
            <a:chExt cx="1013266" cy="860307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604758" y="1577996"/>
              <a:ext cx="329065" cy="359138"/>
            </a:xfrm>
            <a:prstGeom prst="line">
              <a:avLst/>
            </a:prstGeom>
            <a:ln w="12700">
              <a:solidFill>
                <a:srgbClr val="8EB3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16630165" flipH="1">
              <a:off x="3509721" y="1016437"/>
              <a:ext cx="860307" cy="1013266"/>
            </a:xfrm>
            <a:prstGeom prst="line">
              <a:avLst/>
            </a:prstGeom>
            <a:ln w="12700">
              <a:solidFill>
                <a:srgbClr val="8EB3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椭圆 31"/>
          <p:cNvSpPr/>
          <p:nvPr/>
        </p:nvSpPr>
        <p:spPr>
          <a:xfrm>
            <a:off x="6658995" y="2149268"/>
            <a:ext cx="258226" cy="258226"/>
          </a:xfrm>
          <a:prstGeom prst="ellipse">
            <a:avLst/>
          </a:prstGeom>
          <a:solidFill>
            <a:srgbClr val="1D6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1858</Words>
  <Application>WPS 演示</Application>
  <PresentationFormat>宽屏</PresentationFormat>
  <Paragraphs>257</Paragraphs>
  <Slides>17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Arial</vt:lpstr>
      <vt:lpstr>宋体</vt:lpstr>
      <vt:lpstr>Wingdings</vt:lpstr>
      <vt:lpstr>字魂35号-经典雅黑</vt:lpstr>
      <vt:lpstr>微软雅黑</vt:lpstr>
      <vt:lpstr>汉仪旗黑</vt:lpstr>
      <vt:lpstr>微软雅黑 Light</vt:lpstr>
      <vt:lpstr>汉仪中黑KW</vt:lpstr>
      <vt:lpstr>Calibri</vt:lpstr>
      <vt:lpstr>等线</vt:lpstr>
      <vt:lpstr>汉仪中等线KW</vt:lpstr>
      <vt:lpstr>宋体</vt:lpstr>
      <vt:lpstr>Arial Unicode MS</vt:lpstr>
      <vt:lpstr>等线 Light</vt:lpstr>
      <vt:lpstr>Helvetica Neue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俊光</dc:creator>
  <cp:lastModifiedBy>blackcat</cp:lastModifiedBy>
  <cp:revision>19</cp:revision>
  <dcterms:created xsi:type="dcterms:W3CDTF">2024-06-15T12:44:21Z</dcterms:created>
  <dcterms:modified xsi:type="dcterms:W3CDTF">2024-06-15T12:44:21Z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KSOTemplateUUID">
    <vt:lpwstr>v1.0_mb_XvhXNXT1War+ZBxw3AQvBQ==</vt:lpwstr>
  </property>
  <property fmtid="{D5CDD505-2E9C-101B-9397-08002B2CF9AE}" pid="4" name="ICV">
    <vt:lpwstr>1947F29EE5F930CBBD8B6D6684E7B48A_41</vt:lpwstr>
  </property>
</Properties>
</file>